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60" r:id="rId3"/>
    <p:sldId id="294" r:id="rId4"/>
    <p:sldId id="295" r:id="rId5"/>
    <p:sldId id="296" r:id="rId6"/>
    <p:sldId id="297" r:id="rId7"/>
    <p:sldId id="298" r:id="rId8"/>
    <p:sldId id="300" r:id="rId9"/>
    <p:sldId id="303" r:id="rId10"/>
    <p:sldId id="304" r:id="rId11"/>
    <p:sldId id="305" r:id="rId12"/>
    <p:sldId id="306" r:id="rId13"/>
    <p:sldId id="307" r:id="rId14"/>
    <p:sldId id="308" r:id="rId15"/>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6" autoAdjust="0"/>
    <p:restoredTop sz="94660"/>
  </p:normalViewPr>
  <p:slideViewPr>
    <p:cSldViewPr>
      <p:cViewPr varScale="1">
        <p:scale>
          <a:sx n="84" d="100"/>
          <a:sy n="84" d="100"/>
        </p:scale>
        <p:origin x="-786" y="-78"/>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4/27/2020</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4/27/2020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8C260-82CB-4E87-BDB8-65FC51A009BE}"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8C260-82CB-4E87-BDB8-65FC51A009BE}" type="datetimeFigureOut">
              <a:rPr lang="en-US" smtClean="0"/>
              <a:t>4/27/2020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8C260-82CB-4E87-BDB8-65FC51A009BE}" type="datetimeFigureOut">
              <a:rPr lang="en-US" smtClean="0"/>
              <a:t>4/27/2020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4/27/2020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4/27/2020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4/27/2020</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667000"/>
            <a:ext cx="8747919" cy="2590800"/>
          </a:xfrm>
          <a:solidFill>
            <a:schemeClr val="accent2">
              <a:lumMod val="50000"/>
            </a:schemeClr>
          </a:solidFill>
          <a:ln>
            <a:solidFill>
              <a:srgbClr val="FFFF00"/>
            </a:solidFill>
          </a:ln>
        </p:spPr>
        <p:txBody>
          <a:bodyPr>
            <a:noAutofit/>
          </a:bodyPr>
          <a:lstStyle/>
          <a:p>
            <a:r>
              <a:rPr lang="en-US" sz="7200" b="1" dirty="0" err="1" smtClean="0">
                <a:solidFill>
                  <a:schemeClr val="bg1"/>
                </a:solidFill>
              </a:rPr>
              <a:t>Primera</a:t>
            </a:r>
            <a:r>
              <a:rPr lang="en-US" sz="7200" b="1" dirty="0" smtClean="0">
                <a:solidFill>
                  <a:schemeClr val="bg1"/>
                </a:solidFill>
              </a:rPr>
              <a:t> </a:t>
            </a:r>
            <a:r>
              <a:rPr lang="en-US" sz="7200" b="1" dirty="0" err="1" smtClean="0">
                <a:solidFill>
                  <a:schemeClr val="bg1"/>
                </a:solidFill>
              </a:rPr>
              <a:t>Carta</a:t>
            </a:r>
            <a:r>
              <a:rPr lang="en-US" sz="7200" b="1" dirty="0" smtClean="0">
                <a:solidFill>
                  <a:schemeClr val="bg1"/>
                </a:solidFill>
              </a:rPr>
              <a:t> de Juan </a:t>
            </a:r>
            <a:br>
              <a:rPr lang="en-US" sz="7200" b="1" dirty="0" smtClean="0">
                <a:solidFill>
                  <a:schemeClr val="bg1"/>
                </a:solidFill>
              </a:rPr>
            </a:br>
            <a:r>
              <a:rPr lang="en-US" sz="7200" b="1" dirty="0" smtClean="0">
                <a:solidFill>
                  <a:schemeClr val="bg1"/>
                </a:solidFill>
              </a:rPr>
              <a:t>C</a:t>
            </a:r>
            <a:r>
              <a:rPr lang="es-ES" sz="7200" b="1" dirty="0" err="1" smtClean="0">
                <a:solidFill>
                  <a:schemeClr val="bg1"/>
                </a:solidFill>
              </a:rPr>
              <a:t>apítulo</a:t>
            </a:r>
            <a:r>
              <a:rPr lang="en-US" sz="7200" b="1" dirty="0" smtClean="0">
                <a:solidFill>
                  <a:schemeClr val="bg1"/>
                </a:solidFill>
              </a:rPr>
              <a:t> 4</a:t>
            </a:r>
            <a:endParaRPr lang="en-US" sz="7200" dirty="0">
              <a:solidFill>
                <a:schemeClr val="bg1"/>
              </a:solidFill>
              <a:latin typeface="SimSun" pitchFamily="2" charset="-122"/>
              <a:ea typeface="SimSun" pitchFamily="2" charset="-122"/>
            </a:endParaRPr>
          </a:p>
        </p:txBody>
      </p:sp>
      <p:sp>
        <p:nvSpPr>
          <p:cNvPr id="3" name="Subtitle 2"/>
          <p:cNvSpPr>
            <a:spLocks noGrp="1"/>
          </p:cNvSpPr>
          <p:nvPr>
            <p:ph type="subTitle" idx="1"/>
          </p:nvPr>
        </p:nvSpPr>
        <p:spPr>
          <a:xfrm>
            <a:off x="234632" y="5715000"/>
            <a:ext cx="8513287" cy="685800"/>
          </a:xfrm>
          <a:solidFill>
            <a:srgbClr val="00B050"/>
          </a:solidFill>
        </p:spPr>
        <p:txBody>
          <a:bodyPr>
            <a:normAutofit/>
          </a:bodyPr>
          <a:lstStyle/>
          <a:p>
            <a:r>
              <a:rPr lang="es-ES" sz="3600" b="1" dirty="0">
                <a:solidFill>
                  <a:schemeClr val="bg1"/>
                </a:solidFill>
              </a:rPr>
              <a:t>Preparado y Recitado por </a:t>
            </a:r>
            <a:r>
              <a:rPr lang="en-US" sz="3600" b="1" dirty="0" smtClean="0">
                <a:solidFill>
                  <a:schemeClr val="bg1"/>
                </a:solidFill>
              </a:rPr>
              <a:t>Esdras </a:t>
            </a:r>
            <a:r>
              <a:rPr lang="en-US" sz="3600" b="1" dirty="0">
                <a:solidFill>
                  <a:schemeClr val="bg1"/>
                </a:solidFill>
              </a:rPr>
              <a:t>Kim, Ph.D. </a:t>
            </a:r>
            <a:endParaRPr lang="en-US" sz="3600" b="1" dirty="0" smtClean="0">
              <a:solidFill>
                <a:schemeClr val="bg1"/>
              </a:solidFill>
            </a:endParaRPr>
          </a:p>
        </p:txBody>
      </p:sp>
      <p:sp>
        <p:nvSpPr>
          <p:cNvPr id="4" name="Rectangle 3"/>
          <p:cNvSpPr/>
          <p:nvPr/>
        </p:nvSpPr>
        <p:spPr>
          <a:xfrm>
            <a:off x="10319" y="169334"/>
            <a:ext cx="8737600" cy="2062103"/>
          </a:xfrm>
          <a:prstGeom prst="rect">
            <a:avLst/>
          </a:prstGeom>
          <a:solidFill>
            <a:schemeClr val="bg1"/>
          </a:solidFill>
        </p:spPr>
        <p:txBody>
          <a:bodyPr wrap="square">
            <a:spAutoFit/>
          </a:bodyPr>
          <a:lstStyle/>
          <a:p>
            <a:pPr algn="ctr"/>
            <a:r>
              <a:rPr lang="en-US" sz="4800" b="1" dirty="0" smtClean="0">
                <a:solidFill>
                  <a:srgbClr val="C00000"/>
                </a:solidFill>
              </a:rPr>
              <a:t>Nuevo </a:t>
            </a:r>
            <a:r>
              <a:rPr lang="en-US" sz="4800" b="1" dirty="0" err="1" smtClean="0">
                <a:solidFill>
                  <a:srgbClr val="C00000"/>
                </a:solidFill>
              </a:rPr>
              <a:t>Testamento</a:t>
            </a:r>
            <a:r>
              <a:rPr lang="en-US" sz="4800" b="1" dirty="0" smtClean="0">
                <a:solidFill>
                  <a:srgbClr val="C00000"/>
                </a:solidFill>
              </a:rPr>
              <a:t> Interlineal </a:t>
            </a:r>
          </a:p>
          <a:p>
            <a:pPr algn="ctr"/>
            <a:r>
              <a:rPr lang="en-US" sz="4800" b="1" dirty="0" err="1" smtClean="0">
                <a:solidFill>
                  <a:srgbClr val="C00000"/>
                </a:solidFill>
              </a:rPr>
              <a:t>Griego</a:t>
            </a:r>
            <a:r>
              <a:rPr lang="en-US" sz="4800" b="1" dirty="0" smtClean="0">
                <a:solidFill>
                  <a:srgbClr val="C00000"/>
                </a:solidFill>
              </a:rPr>
              <a:t>-E</a:t>
            </a:r>
            <a:r>
              <a:rPr lang="es-ES" sz="4800" b="1" dirty="0" err="1" smtClean="0">
                <a:solidFill>
                  <a:srgbClr val="C00000"/>
                </a:solidFill>
              </a:rPr>
              <a:t>spañol</a:t>
            </a:r>
            <a:endParaRPr lang="en-US" sz="4800" b="1" dirty="0" smtClean="0">
              <a:solidFill>
                <a:srgbClr val="C00000"/>
              </a:solidFill>
            </a:endParaRPr>
          </a:p>
          <a:p>
            <a:r>
              <a:rPr lang="es-ES" sz="3000" b="1" dirty="0" smtClean="0"/>
              <a:t>Solo </a:t>
            </a:r>
            <a:r>
              <a:rPr lang="es-ES" sz="3000" b="1" dirty="0"/>
              <a:t>escucha y aprende griego del Nuevo Testamento</a:t>
            </a:r>
            <a:endParaRPr lang="en-US" sz="3000" b="1" dirty="0"/>
          </a:p>
        </p:txBody>
      </p:sp>
      <p:sp>
        <p:nvSpPr>
          <p:cNvPr id="5" name="Rectangle 4"/>
          <p:cNvSpPr/>
          <p:nvPr/>
        </p:nvSpPr>
        <p:spPr>
          <a:xfrm>
            <a:off x="8899348" y="4419600"/>
            <a:ext cx="3192463" cy="2369880"/>
          </a:xfrm>
          <a:prstGeom prst="rect">
            <a:avLst/>
          </a:prstGeom>
        </p:spPr>
        <p:txBody>
          <a:bodyPr wrap="square">
            <a:spAutoFit/>
          </a:bodyPr>
          <a:lstStyle/>
          <a:p>
            <a:pPr algn="ctr"/>
            <a:r>
              <a:rPr lang="he-IL" b="1" dirty="0" smtClean="0">
                <a:solidFill>
                  <a:srgbClr val="C00000"/>
                </a:solidFill>
              </a:rPr>
              <a:t>מְקוֹר </a:t>
            </a:r>
            <a:r>
              <a:rPr lang="he-IL" b="1" dirty="0">
                <a:solidFill>
                  <a:srgbClr val="C00000"/>
                </a:solidFill>
              </a:rPr>
              <a:t>מַיִם חַיִּים </a:t>
            </a:r>
            <a:endParaRPr lang="en-US" b="1" dirty="0">
              <a:solidFill>
                <a:srgbClr val="C00000"/>
              </a:solidFill>
            </a:endParaRPr>
          </a:p>
          <a:p>
            <a:pPr algn="ctr"/>
            <a:r>
              <a:rPr lang="el-GR" b="1" dirty="0"/>
              <a:t>ἡ πηγή ὕδατος ζωῆς </a:t>
            </a:r>
            <a:endParaRPr lang="en-US" dirty="0"/>
          </a:p>
          <a:p>
            <a:pPr algn="ctr"/>
            <a:r>
              <a:rPr lang="en-US" sz="1600" b="1" i="1" dirty="0">
                <a:solidFill>
                  <a:srgbClr val="7030A0"/>
                </a:solidFill>
              </a:rPr>
              <a:t>The Spring of Living Water </a:t>
            </a:r>
            <a:endParaRPr lang="en-US" sz="1600"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sz="1600" b="1" i="1" dirty="0">
                <a:solidFill>
                  <a:srgbClr val="C00000"/>
                </a:solidFill>
              </a:rPr>
              <a:t>La </a:t>
            </a:r>
            <a:r>
              <a:rPr lang="en-US" sz="1600" b="1" i="1" dirty="0" err="1">
                <a:solidFill>
                  <a:srgbClr val="C00000"/>
                </a:solidFill>
              </a:rPr>
              <a:t>Fuente</a:t>
            </a:r>
            <a:r>
              <a:rPr lang="en-US" sz="1600" b="1" i="1" dirty="0">
                <a:solidFill>
                  <a:srgbClr val="C00000"/>
                </a:solidFill>
              </a:rPr>
              <a:t> de Agua Viva</a:t>
            </a:r>
            <a:endParaRPr lang="en-US" sz="1600" dirty="0">
              <a:solidFill>
                <a:srgbClr val="C00000"/>
              </a:solidFill>
            </a:endParaRPr>
          </a:p>
          <a:p>
            <a:pPr algn="ctr"/>
            <a:r>
              <a:rPr lang="en-US" sz="1600" b="1" i="1" dirty="0"/>
              <a:t>La Source </a:t>
            </a:r>
            <a:r>
              <a:rPr lang="en-US" sz="1600" b="1" i="1" dirty="0" err="1"/>
              <a:t>d'Eau</a:t>
            </a:r>
            <a:r>
              <a:rPr lang="en-US" sz="1600" b="1" i="1" dirty="0"/>
              <a:t> Vive</a:t>
            </a:r>
            <a:endParaRPr lang="en-US" sz="1600" dirty="0"/>
          </a:p>
          <a:p>
            <a:pPr algn="ctr"/>
            <a:r>
              <a:rPr lang="en-US" sz="1600" b="1" i="1" dirty="0">
                <a:solidFill>
                  <a:schemeClr val="accent6">
                    <a:lumMod val="75000"/>
                  </a:schemeClr>
                </a:solidFill>
              </a:rPr>
              <a:t>Die </a:t>
            </a:r>
            <a:r>
              <a:rPr lang="en-US" sz="1600" b="1" i="1" dirty="0" err="1">
                <a:solidFill>
                  <a:schemeClr val="accent6">
                    <a:lumMod val="75000"/>
                  </a:schemeClr>
                </a:solidFill>
              </a:rPr>
              <a:t>Quelle</a:t>
            </a:r>
            <a:r>
              <a:rPr lang="en-US" sz="1600" b="1" i="1" dirty="0">
                <a:solidFill>
                  <a:schemeClr val="accent6">
                    <a:lumMod val="75000"/>
                  </a:schemeClr>
                </a:solidFill>
              </a:rPr>
              <a:t> </a:t>
            </a:r>
            <a:r>
              <a:rPr lang="en-US" sz="1600" b="1" i="1" dirty="0" err="1">
                <a:solidFill>
                  <a:schemeClr val="accent6">
                    <a:lumMod val="75000"/>
                  </a:schemeClr>
                </a:solidFill>
              </a:rPr>
              <a:t>Lebendigen</a:t>
            </a:r>
            <a:r>
              <a:rPr lang="en-US" sz="1600" b="1" i="1" dirty="0">
                <a:solidFill>
                  <a:schemeClr val="accent6">
                    <a:lumMod val="75000"/>
                  </a:schemeClr>
                </a:solidFill>
              </a:rPr>
              <a:t> </a:t>
            </a:r>
            <a:r>
              <a:rPr lang="en-US" sz="1600" b="1" i="1" dirty="0" err="1">
                <a:solidFill>
                  <a:schemeClr val="accent6">
                    <a:lumMod val="75000"/>
                  </a:schemeClr>
                </a:solidFill>
              </a:rPr>
              <a:t>Wassers</a:t>
            </a:r>
            <a:r>
              <a:rPr lang="en-US" sz="1600" b="1" i="1" dirty="0">
                <a:solidFill>
                  <a:schemeClr val="accent6">
                    <a:lumMod val="75000"/>
                  </a:schemeClr>
                </a:solidFill>
              </a:rPr>
              <a:t> </a:t>
            </a:r>
            <a:endParaRPr lang="en-US" sz="1600" dirty="0">
              <a:solidFill>
                <a:schemeClr val="accent6">
                  <a:lumMod val="75000"/>
                </a:schemeClr>
              </a:solidFill>
            </a:endParaRPr>
          </a:p>
          <a:p>
            <a:pPr algn="ctr"/>
            <a:r>
              <a:rPr lang="en-US" sz="1600" b="1" i="1" dirty="0" err="1"/>
              <a:t>Fonte</a:t>
            </a:r>
            <a:r>
              <a:rPr lang="en-US" sz="1600" b="1" i="1" dirty="0"/>
              <a:t> de </a:t>
            </a:r>
            <a:r>
              <a:rPr lang="en-US" sz="1600" b="1" i="1" dirty="0" err="1"/>
              <a:t>Água</a:t>
            </a:r>
            <a:r>
              <a:rPr lang="en-US" sz="1600" b="1" i="1" dirty="0"/>
              <a:t> Viva</a:t>
            </a:r>
            <a:endParaRPr lang="en-US" sz="1600" dirty="0"/>
          </a:p>
          <a:p>
            <a:pPr algn="ctr"/>
            <a:r>
              <a:rPr lang="en-US" sz="1600" b="1" dirty="0">
                <a:solidFill>
                  <a:srgbClr val="C00000"/>
                </a:solidFill>
              </a:rPr>
              <a:t>‎ </a:t>
            </a:r>
            <a:r>
              <a:rPr lang="ar-SA" sz="1600" b="1" dirty="0">
                <a:solidFill>
                  <a:srgbClr val="C00000"/>
                </a:solidFill>
              </a:rPr>
              <a:t>يَنْبُوعَ الْمِيَاهِ الْحَيَّةِ،</a:t>
            </a:r>
            <a:endParaRPr lang="en-US" sz="1600" b="1" dirty="0">
              <a:solidFill>
                <a:srgbClr val="C00000"/>
              </a:solidFill>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55399" y="306305"/>
            <a:ext cx="2880360" cy="384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912702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50191"/>
          </a:xfrm>
          <a:prstGeom prst="rect">
            <a:avLst/>
          </a:prstGeom>
          <a:solidFill>
            <a:srgbClr val="002060"/>
          </a:solidFill>
        </p:spPr>
        <p:txBody>
          <a:bodyPr wrap="square" lIns="108821" tIns="54411" rIns="108821" bIns="54411">
            <a:spAutoFit/>
          </a:bodyPr>
          <a:lstStyle/>
          <a:p>
            <a:pPr algn="ctr"/>
            <a:endParaRPr lang="en-US" sz="1400" b="1" dirty="0" smtClean="0">
              <a:solidFill>
                <a:srgbClr val="FFFF00"/>
              </a:solidFill>
            </a:endParaRPr>
          </a:p>
          <a:p>
            <a:pPr algn="ctr"/>
            <a:r>
              <a:rPr lang="en-US" sz="4000" b="1" dirty="0" smtClean="0">
                <a:solidFill>
                  <a:srgbClr val="FFFF00"/>
                </a:solidFill>
              </a:rPr>
              <a:t>1 Juan 4:16 </a:t>
            </a:r>
          </a:p>
          <a:p>
            <a:pPr algn="ctr"/>
            <a:endParaRPr lang="en-US" sz="800" b="1" dirty="0" smtClean="0">
              <a:solidFill>
                <a:schemeClr val="bg1"/>
              </a:solidFill>
            </a:endParaRPr>
          </a:p>
          <a:p>
            <a:r>
              <a:rPr lang="en-US" sz="2800" b="1" dirty="0" smtClean="0">
                <a:solidFill>
                  <a:srgbClr val="FFFF00"/>
                </a:solidFill>
              </a:rPr>
              <a:t>16</a:t>
            </a:r>
            <a:r>
              <a:rPr lang="en-US" sz="3200" b="1" dirty="0" smtClean="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ἡμεῖς</a:t>
            </a:r>
            <a:r>
              <a:rPr lang="en-US" sz="3600" dirty="0" smtClean="0">
                <a:solidFill>
                  <a:schemeClr val="bg1"/>
                </a:solidFill>
              </a:rPr>
              <a:t> </a:t>
            </a:r>
            <a:r>
              <a:rPr lang="el-GR" sz="3600" dirty="0" smtClean="0">
                <a:solidFill>
                  <a:schemeClr val="bg1"/>
                </a:solidFill>
              </a:rPr>
              <a:t> ἐγνώκαμεν </a:t>
            </a:r>
            <a:r>
              <a:rPr lang="en-US" sz="3600" dirty="0" smtClean="0">
                <a:solidFill>
                  <a:schemeClr val="bg1"/>
                </a:solidFill>
              </a:rPr>
              <a:t>  </a:t>
            </a:r>
            <a:r>
              <a:rPr lang="el-GR" sz="3600" dirty="0" smtClean="0">
                <a:solidFill>
                  <a:schemeClr val="bg1"/>
                </a:solidFill>
              </a:rPr>
              <a:t>καὶ πεπιστεύκαμεν</a:t>
            </a:r>
            <a:endParaRPr lang="en-US" sz="2800" dirty="0" smtClean="0">
              <a:solidFill>
                <a:schemeClr val="bg1"/>
              </a:solidFill>
            </a:endParaRPr>
          </a:p>
          <a:p>
            <a:r>
              <a:rPr lang="es-ES" sz="2600" dirty="0" smtClean="0">
                <a:solidFill>
                  <a:schemeClr val="bg1"/>
                </a:solidFill>
              </a:rPr>
              <a:t>            y     nosotros  hemos conocido    y          hemos creído</a:t>
            </a:r>
          </a:p>
          <a:p>
            <a:r>
              <a:rPr lang="en-US" sz="3600" b="1" dirty="0" smtClean="0">
                <a:solidFill>
                  <a:schemeClr val="bg1"/>
                </a:solidFill>
              </a:rPr>
              <a:t>           </a:t>
            </a:r>
            <a:r>
              <a:rPr lang="el-GR" sz="3600" dirty="0" smtClean="0">
                <a:solidFill>
                  <a:schemeClr val="bg1"/>
                </a:solidFill>
              </a:rPr>
              <a:t>τὴν </a:t>
            </a:r>
            <a:r>
              <a:rPr lang="el-GR" sz="3600" dirty="0">
                <a:solidFill>
                  <a:schemeClr val="bg1"/>
                </a:solidFill>
              </a:rPr>
              <a:t>ἀγάπην </a:t>
            </a:r>
            <a:r>
              <a:rPr lang="el-GR" sz="3600" dirty="0" smtClean="0">
                <a:solidFill>
                  <a:schemeClr val="bg1"/>
                </a:solidFill>
              </a:rPr>
              <a:t>ἣν </a:t>
            </a:r>
            <a:r>
              <a:rPr lang="el-GR" sz="3600" dirty="0">
                <a:solidFill>
                  <a:schemeClr val="bg1"/>
                </a:solidFill>
              </a:rPr>
              <a:t>ἔχει ὁ θεὸς </a:t>
            </a:r>
            <a:r>
              <a:rPr lang="el-GR" sz="3600" dirty="0" smtClean="0">
                <a:solidFill>
                  <a:schemeClr val="bg1"/>
                </a:solidFill>
              </a:rPr>
              <a:t>ἐν</a:t>
            </a:r>
            <a:r>
              <a:rPr lang="en-US" sz="3600" dirty="0" smtClean="0">
                <a:solidFill>
                  <a:schemeClr val="bg1"/>
                </a:solidFill>
              </a:rPr>
              <a:t> </a:t>
            </a:r>
            <a:r>
              <a:rPr lang="el-GR" sz="3600" dirty="0" smtClean="0">
                <a:solidFill>
                  <a:schemeClr val="bg1"/>
                </a:solidFill>
              </a:rPr>
              <a:t> </a:t>
            </a:r>
            <a:r>
              <a:rPr lang="el-GR" sz="3600" dirty="0">
                <a:solidFill>
                  <a:schemeClr val="bg1"/>
                </a:solidFill>
              </a:rPr>
              <a:t>ἡμῖν. </a:t>
            </a:r>
            <a:endParaRPr lang="en-US" sz="2600" dirty="0" smtClean="0">
              <a:solidFill>
                <a:schemeClr val="bg1"/>
              </a:solidFill>
            </a:endParaRPr>
          </a:p>
          <a:p>
            <a:r>
              <a:rPr lang="es-ES" sz="2600" dirty="0">
                <a:solidFill>
                  <a:schemeClr val="bg1"/>
                </a:solidFill>
              </a:rPr>
              <a:t> </a:t>
            </a:r>
            <a:r>
              <a:rPr lang="es-ES" sz="2600" dirty="0" smtClean="0">
                <a:solidFill>
                  <a:schemeClr val="bg1"/>
                </a:solidFill>
              </a:rPr>
              <a:t>                 el        amor      que  tiene         Dios   en  nosotros  </a:t>
            </a:r>
          </a:p>
          <a:p>
            <a:r>
              <a:rPr lang="en-US" sz="3600" dirty="0" smtClean="0">
                <a:solidFill>
                  <a:schemeClr val="bg1"/>
                </a:solidFill>
              </a:rPr>
              <a:t>      </a:t>
            </a:r>
            <a:r>
              <a:rPr lang="el-GR" sz="3600" dirty="0">
                <a:solidFill>
                  <a:schemeClr val="bg1"/>
                </a:solidFill>
              </a:rPr>
              <a:t>Ὁ θεὸς ἀγάπη ἐστίν,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ὁ </a:t>
            </a:r>
            <a:r>
              <a:rPr lang="en-US" sz="3600" dirty="0" smtClean="0">
                <a:solidFill>
                  <a:schemeClr val="bg1"/>
                </a:solidFill>
              </a:rPr>
              <a:t> </a:t>
            </a:r>
            <a:r>
              <a:rPr lang="el-GR" sz="3600" dirty="0" smtClean="0">
                <a:solidFill>
                  <a:schemeClr val="bg1"/>
                </a:solidFill>
              </a:rPr>
              <a:t>μένων </a:t>
            </a:r>
            <a:r>
              <a:rPr lang="en-US" sz="3600" dirty="0" smtClean="0">
                <a:solidFill>
                  <a:schemeClr val="bg1"/>
                </a:solidFill>
              </a:rPr>
              <a:t>  </a:t>
            </a:r>
            <a:r>
              <a:rPr lang="el-GR" sz="3600" dirty="0" smtClean="0">
                <a:solidFill>
                  <a:schemeClr val="bg1"/>
                </a:solidFill>
              </a:rPr>
              <a:t>ἐν τῇ ἀγάπῃ </a:t>
            </a:r>
            <a:endParaRPr lang="en-US" sz="2600" dirty="0" smtClean="0">
              <a:solidFill>
                <a:schemeClr val="bg1"/>
              </a:solidFill>
            </a:endParaRPr>
          </a:p>
          <a:p>
            <a:r>
              <a:rPr lang="es-ES" sz="2600" dirty="0" smtClean="0">
                <a:solidFill>
                  <a:schemeClr val="bg1"/>
                </a:solidFill>
              </a:rPr>
              <a:t>                 Dios     amor          es         y  </a:t>
            </a:r>
            <a:r>
              <a:rPr lang="es-ES" sz="2600" dirty="0">
                <a:solidFill>
                  <a:schemeClr val="bg1"/>
                </a:solidFill>
              </a:rPr>
              <a:t>el que permanece en </a:t>
            </a:r>
            <a:r>
              <a:rPr lang="es-ES" sz="2600" dirty="0" smtClean="0">
                <a:solidFill>
                  <a:schemeClr val="bg1"/>
                </a:solidFill>
              </a:rPr>
              <a:t> el     amor  </a:t>
            </a:r>
          </a:p>
          <a:p>
            <a:r>
              <a:rPr lang="en-US" sz="3600" dirty="0" smtClean="0">
                <a:solidFill>
                  <a:schemeClr val="bg1"/>
                </a:solidFill>
              </a:rPr>
              <a:t>      </a:t>
            </a:r>
            <a:r>
              <a:rPr lang="el-GR" sz="3600" dirty="0" smtClean="0">
                <a:solidFill>
                  <a:schemeClr val="bg1"/>
                </a:solidFill>
              </a:rPr>
              <a:t>ἐν </a:t>
            </a:r>
            <a:r>
              <a:rPr lang="el-GR" sz="3600" dirty="0">
                <a:solidFill>
                  <a:schemeClr val="bg1"/>
                </a:solidFill>
              </a:rPr>
              <a:t>τῷ θεῷ </a:t>
            </a:r>
            <a:r>
              <a:rPr lang="en-US" sz="3600" dirty="0" smtClean="0">
                <a:solidFill>
                  <a:schemeClr val="bg1"/>
                </a:solidFill>
              </a:rPr>
              <a:t> </a:t>
            </a:r>
            <a:r>
              <a:rPr lang="el-GR" sz="3600" dirty="0" smtClean="0">
                <a:solidFill>
                  <a:schemeClr val="bg1"/>
                </a:solidFill>
              </a:rPr>
              <a:t>μένει</a:t>
            </a:r>
            <a:r>
              <a:rPr lang="el-GR" sz="3600" dirty="0">
                <a:solidFill>
                  <a:schemeClr val="bg1"/>
                </a:solidFill>
              </a:rPr>
              <a:t>, </a:t>
            </a:r>
            <a:r>
              <a:rPr lang="en-US" sz="3600" dirty="0" smtClean="0">
                <a:solidFill>
                  <a:schemeClr val="bg1"/>
                </a:solidFill>
              </a:rPr>
              <a:t> </a:t>
            </a:r>
            <a:r>
              <a:rPr lang="el-GR" sz="3600" dirty="0" smtClean="0">
                <a:solidFill>
                  <a:schemeClr val="bg1"/>
                </a:solidFill>
              </a:rPr>
              <a:t>καὶ </a:t>
            </a:r>
            <a:r>
              <a:rPr lang="el-GR" sz="3600" dirty="0">
                <a:solidFill>
                  <a:schemeClr val="bg1"/>
                </a:solidFill>
              </a:rPr>
              <a:t>ὁ θεὸς ἐν αὐτῷ μένει. </a:t>
            </a:r>
            <a:endParaRPr lang="en-US" sz="2600" dirty="0">
              <a:solidFill>
                <a:schemeClr val="bg1"/>
              </a:solidFill>
            </a:endParaRPr>
          </a:p>
          <a:p>
            <a:r>
              <a:rPr lang="es-ES" sz="2600" dirty="0" smtClean="0">
                <a:solidFill>
                  <a:schemeClr val="bg1"/>
                </a:solidFill>
              </a:rPr>
              <a:t>         en           Dios  permanece   y           Dios     </a:t>
            </a:r>
            <a:r>
              <a:rPr lang="es-ES" sz="2600" dirty="0">
                <a:solidFill>
                  <a:schemeClr val="bg1"/>
                </a:solidFill>
              </a:rPr>
              <a:t>y </a:t>
            </a:r>
            <a:r>
              <a:rPr lang="es-ES" sz="2600" dirty="0" smtClean="0">
                <a:solidFill>
                  <a:schemeClr val="bg1"/>
                </a:solidFill>
              </a:rPr>
              <a:t>      </a:t>
            </a:r>
            <a:r>
              <a:rPr lang="es-ES" sz="2600" dirty="0">
                <a:solidFill>
                  <a:schemeClr val="bg1"/>
                </a:solidFill>
              </a:rPr>
              <a:t>él </a:t>
            </a:r>
            <a:r>
              <a:rPr lang="es-ES" sz="2600" dirty="0" smtClean="0">
                <a:solidFill>
                  <a:schemeClr val="bg1"/>
                </a:solidFill>
              </a:rPr>
              <a:t>    permanece</a:t>
            </a:r>
          </a:p>
          <a:p>
            <a:r>
              <a:rPr lang="en-US" sz="800" dirty="0">
                <a:solidFill>
                  <a:schemeClr val="bg1"/>
                </a:solidFill>
              </a:rPr>
              <a:t> </a:t>
            </a:r>
            <a:endParaRPr lang="en-US" sz="800" dirty="0">
              <a:solidFill>
                <a:srgbClr val="FFFF00"/>
              </a:solidFill>
            </a:endParaRPr>
          </a:p>
          <a:p>
            <a:r>
              <a:rPr lang="en-US" sz="2400" baseline="30000" dirty="0" smtClean="0">
                <a:solidFill>
                  <a:srgbClr val="FFFF00"/>
                </a:solidFill>
              </a:rPr>
              <a:t>R60</a:t>
            </a:r>
            <a:r>
              <a:rPr lang="en-US" sz="2400" b="1" dirty="0" smtClean="0">
                <a:solidFill>
                  <a:schemeClr val="bg1"/>
                </a:solidFill>
              </a:rPr>
              <a:t> </a:t>
            </a:r>
            <a:r>
              <a:rPr lang="es-ES" sz="2400" b="1" dirty="0">
                <a:solidFill>
                  <a:schemeClr val="bg1"/>
                </a:solidFill>
              </a:rPr>
              <a:t>16</a:t>
            </a:r>
            <a:r>
              <a:rPr lang="es-ES" sz="2400" dirty="0">
                <a:solidFill>
                  <a:schemeClr val="bg1"/>
                </a:solidFill>
              </a:rPr>
              <a:t> Y nosotros hemos conocido y </a:t>
            </a:r>
            <a:r>
              <a:rPr lang="es-ES" sz="2400" dirty="0" smtClean="0">
                <a:solidFill>
                  <a:schemeClr val="bg1"/>
                </a:solidFill>
              </a:rPr>
              <a:t>creído </a:t>
            </a:r>
            <a:r>
              <a:rPr lang="es-ES" sz="2400" dirty="0">
                <a:solidFill>
                  <a:schemeClr val="bg1"/>
                </a:solidFill>
              </a:rPr>
              <a:t>el amor que Dios tiene para con nosotros. Dios es amor; y el que permanece en amor, permanece en Dios, y Dios en él.</a:t>
            </a:r>
          </a:p>
          <a:p>
            <a:r>
              <a:rPr lang="es-ES" sz="2400" baseline="30000" dirty="0" smtClean="0">
                <a:solidFill>
                  <a:srgbClr val="FFFF00"/>
                </a:solidFill>
              </a:rPr>
              <a:t>NVI </a:t>
            </a:r>
            <a:r>
              <a:rPr lang="es-ES" sz="2400" baseline="30000" dirty="0" smtClean="0">
                <a:solidFill>
                  <a:schemeClr val="bg1"/>
                </a:solidFill>
              </a:rPr>
              <a:t> </a:t>
            </a:r>
            <a:r>
              <a:rPr lang="es-ES" sz="2400" b="1" dirty="0" smtClean="0">
                <a:solidFill>
                  <a:schemeClr val="bg1"/>
                </a:solidFill>
              </a:rPr>
              <a:t>16</a:t>
            </a:r>
            <a:r>
              <a:rPr lang="es-ES" sz="2400" dirty="0" smtClean="0">
                <a:solidFill>
                  <a:schemeClr val="bg1"/>
                </a:solidFill>
              </a:rPr>
              <a:t> </a:t>
            </a:r>
            <a:r>
              <a:rPr lang="es-ES" sz="2400" dirty="0">
                <a:solidFill>
                  <a:schemeClr val="bg1"/>
                </a:solidFill>
              </a:rPr>
              <a:t>Y nosotros hemos llegado a saber y creer que Dios nos ama. Dios es amor. El que permanece en amor, permanece en Dios, y Dios en él</a:t>
            </a:r>
            <a:r>
              <a:rPr lang="es-ES" sz="2400" dirty="0" smtClean="0">
                <a:solidFill>
                  <a:schemeClr val="bg1"/>
                </a:solidFill>
              </a:rPr>
              <a:t>.</a:t>
            </a:r>
            <a:endParaRPr lang="es-ES" sz="1200" dirty="0" smtClean="0">
              <a:solidFill>
                <a:schemeClr val="bg1"/>
              </a:solidFill>
            </a:endParaRPr>
          </a:p>
          <a:p>
            <a:endParaRPr lang="es-ES" sz="1200" dirty="0" smtClean="0">
              <a:solidFill>
                <a:schemeClr val="bg1"/>
              </a:solidFill>
            </a:endParaRPr>
          </a:p>
          <a:p>
            <a:endParaRPr lang="es-ES" sz="1200" dirty="0">
              <a:solidFill>
                <a:schemeClr val="bg1"/>
              </a:solidFill>
            </a:endParaRPr>
          </a:p>
        </p:txBody>
      </p:sp>
    </p:spTree>
    <p:extLst>
      <p:ext uri="{BB962C8B-B14F-4D97-AF65-F5344CB8AC3E}">
        <p14:creationId xmlns:p14="http://schemas.microsoft.com/office/powerpoint/2010/main" val="380096526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788636"/>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r>
              <a:rPr lang="en-US" sz="3200" b="1" dirty="0" smtClean="0">
                <a:solidFill>
                  <a:srgbClr val="FFFF00"/>
                </a:solidFill>
              </a:rPr>
              <a:t>1 Juan 4:17 </a:t>
            </a:r>
            <a:endParaRPr lang="en-US" sz="1200" b="1" dirty="0" smtClean="0">
              <a:solidFill>
                <a:srgbClr val="FFFF00"/>
              </a:solidFill>
            </a:endParaRPr>
          </a:p>
          <a:p>
            <a:endParaRPr lang="en-US" sz="1200" b="1" dirty="0" smtClean="0">
              <a:solidFill>
                <a:srgbClr val="FFFF00"/>
              </a:solidFill>
            </a:endParaRPr>
          </a:p>
          <a:p>
            <a:r>
              <a:rPr lang="en-US" sz="2400" b="1" dirty="0" smtClean="0">
                <a:solidFill>
                  <a:srgbClr val="FFFF00"/>
                </a:solidFill>
              </a:rPr>
              <a:t>17</a:t>
            </a:r>
            <a:r>
              <a:rPr lang="en-US" sz="2400" dirty="0" smtClean="0">
                <a:solidFill>
                  <a:schemeClr val="bg1"/>
                </a:solidFill>
              </a:rPr>
              <a:t> </a:t>
            </a:r>
            <a:r>
              <a:rPr lang="en-US" sz="3200" dirty="0" smtClean="0">
                <a:solidFill>
                  <a:schemeClr val="bg1"/>
                </a:solidFill>
              </a:rPr>
              <a:t>  </a:t>
            </a:r>
            <a:r>
              <a:rPr lang="el-GR" sz="3600" dirty="0" smtClean="0">
                <a:solidFill>
                  <a:schemeClr val="bg1"/>
                </a:solidFill>
              </a:rPr>
              <a:t>ἐν </a:t>
            </a:r>
            <a:r>
              <a:rPr lang="en-US" sz="3600" dirty="0" smtClean="0">
                <a:solidFill>
                  <a:schemeClr val="bg1"/>
                </a:solidFill>
              </a:rPr>
              <a:t> </a:t>
            </a:r>
            <a:r>
              <a:rPr lang="el-GR" sz="3600" dirty="0" smtClean="0">
                <a:solidFill>
                  <a:schemeClr val="bg1"/>
                </a:solidFill>
              </a:rPr>
              <a:t>τούτῳ</a:t>
            </a:r>
            <a:r>
              <a:rPr lang="en-US" sz="3600" dirty="0" smtClean="0">
                <a:solidFill>
                  <a:schemeClr val="bg1"/>
                </a:solidFill>
              </a:rPr>
              <a:t> </a:t>
            </a:r>
            <a:r>
              <a:rPr lang="el-GR" sz="3600" dirty="0" smtClean="0">
                <a:solidFill>
                  <a:schemeClr val="bg1"/>
                </a:solidFill>
              </a:rPr>
              <a:t> ετελείωται </a:t>
            </a:r>
            <a:r>
              <a:rPr lang="en-US" sz="3600" dirty="0" smtClean="0">
                <a:solidFill>
                  <a:schemeClr val="bg1"/>
                </a:solidFill>
              </a:rPr>
              <a:t>   </a:t>
            </a:r>
            <a:r>
              <a:rPr lang="el-GR" sz="3600" dirty="0" smtClean="0">
                <a:solidFill>
                  <a:schemeClr val="bg1"/>
                </a:solidFill>
              </a:rPr>
              <a:t>ἡ </a:t>
            </a:r>
            <a:r>
              <a:rPr lang="el-GR" sz="3600" dirty="0">
                <a:solidFill>
                  <a:schemeClr val="bg1"/>
                </a:solidFill>
              </a:rPr>
              <a:t>ἀγάπη μεθ᾽ ἡμῶν, </a:t>
            </a:r>
            <a:endParaRPr lang="en-US" sz="2600" dirty="0" smtClean="0">
              <a:solidFill>
                <a:schemeClr val="bg1"/>
              </a:solidFill>
            </a:endParaRPr>
          </a:p>
          <a:p>
            <a:r>
              <a:rPr lang="es-ES" sz="2600" dirty="0">
                <a:solidFill>
                  <a:schemeClr val="bg1"/>
                </a:solidFill>
              </a:rPr>
              <a:t> </a:t>
            </a:r>
            <a:r>
              <a:rPr lang="es-ES" sz="2600" dirty="0" smtClean="0">
                <a:solidFill>
                  <a:schemeClr val="bg1"/>
                </a:solidFill>
              </a:rPr>
              <a:t>        en    esto    </a:t>
            </a:r>
            <a:r>
              <a:rPr lang="es-ES" sz="2400" dirty="0">
                <a:solidFill>
                  <a:schemeClr val="bg1"/>
                </a:solidFill>
              </a:rPr>
              <a:t>ha </a:t>
            </a:r>
            <a:r>
              <a:rPr lang="es-ES" sz="2400" dirty="0" smtClean="0">
                <a:solidFill>
                  <a:schemeClr val="bg1"/>
                </a:solidFill>
              </a:rPr>
              <a:t>sido perfeccionado  </a:t>
            </a:r>
            <a:r>
              <a:rPr lang="es-ES" sz="2600" dirty="0">
                <a:solidFill>
                  <a:schemeClr val="bg1"/>
                </a:solidFill>
              </a:rPr>
              <a:t>el </a:t>
            </a:r>
            <a:r>
              <a:rPr lang="es-ES" sz="2600" dirty="0" smtClean="0">
                <a:solidFill>
                  <a:schemeClr val="bg1"/>
                </a:solidFill>
              </a:rPr>
              <a:t>   amor       con    nosotros  </a:t>
            </a:r>
          </a:p>
          <a:p>
            <a:r>
              <a:rPr lang="en-US" sz="3600" dirty="0" smtClean="0">
                <a:solidFill>
                  <a:schemeClr val="bg1"/>
                </a:solidFill>
              </a:rPr>
              <a:t>  </a:t>
            </a:r>
            <a:r>
              <a:rPr lang="el-GR" sz="3600" dirty="0" smtClean="0">
                <a:solidFill>
                  <a:schemeClr val="bg1"/>
                </a:solidFill>
              </a:rPr>
              <a:t>ἵνα παρρησίαν ἔχωμεν ἐν τῇ ἡμέρᾳ τῆς κρίσεως, </a:t>
            </a:r>
            <a:endParaRPr lang="en-US" sz="2600" dirty="0">
              <a:solidFill>
                <a:schemeClr val="bg1"/>
              </a:solidFill>
            </a:endParaRPr>
          </a:p>
          <a:p>
            <a:r>
              <a:rPr lang="es-ES" sz="2400" dirty="0" smtClean="0">
                <a:solidFill>
                  <a:schemeClr val="bg1"/>
                </a:solidFill>
              </a:rPr>
              <a:t>para </a:t>
            </a:r>
            <a:r>
              <a:rPr lang="es-ES" sz="2400" dirty="0">
                <a:solidFill>
                  <a:schemeClr val="bg1"/>
                </a:solidFill>
              </a:rPr>
              <a:t>que </a:t>
            </a:r>
            <a:r>
              <a:rPr lang="es-ES" sz="2400" dirty="0" smtClean="0">
                <a:solidFill>
                  <a:schemeClr val="bg1"/>
                </a:solidFill>
              </a:rPr>
              <a:t>   </a:t>
            </a:r>
            <a:r>
              <a:rPr lang="es-ES" sz="2600" dirty="0" smtClean="0">
                <a:solidFill>
                  <a:schemeClr val="bg1"/>
                </a:solidFill>
              </a:rPr>
              <a:t>confianza     tengamos    en   el        día       del        </a:t>
            </a:r>
            <a:r>
              <a:rPr lang="es-ES" sz="2600" dirty="0">
                <a:solidFill>
                  <a:schemeClr val="bg1"/>
                </a:solidFill>
              </a:rPr>
              <a:t>juicio</a:t>
            </a:r>
            <a:endParaRPr lang="es-ES" sz="2600" dirty="0" smtClean="0">
              <a:solidFill>
                <a:schemeClr val="bg1"/>
              </a:solidFill>
            </a:endParaRPr>
          </a:p>
          <a:p>
            <a:r>
              <a:rPr lang="en-US" sz="3600" dirty="0" smtClean="0">
                <a:solidFill>
                  <a:schemeClr val="bg1"/>
                </a:solidFill>
              </a:rPr>
              <a:t>        </a:t>
            </a:r>
            <a:r>
              <a:rPr lang="el-GR" sz="3600" dirty="0" smtClean="0">
                <a:solidFill>
                  <a:schemeClr val="bg1"/>
                </a:solidFill>
              </a:rPr>
              <a:t>ὅτι </a:t>
            </a:r>
            <a:r>
              <a:rPr lang="el-GR" sz="3600" dirty="0">
                <a:solidFill>
                  <a:schemeClr val="bg1"/>
                </a:solidFill>
              </a:rPr>
              <a:t>καθὼς ἐκεῖνός ἐστιν, </a:t>
            </a:r>
            <a:endParaRPr lang="en-US" sz="2600" dirty="0" smtClean="0">
              <a:solidFill>
                <a:schemeClr val="bg1"/>
              </a:solidFill>
            </a:endParaRPr>
          </a:p>
          <a:p>
            <a:r>
              <a:rPr lang="es-ES" sz="2600" dirty="0" smtClean="0">
                <a:solidFill>
                  <a:schemeClr val="bg1"/>
                </a:solidFill>
              </a:rPr>
              <a:t>           pues   como        aquél          es   </a:t>
            </a:r>
          </a:p>
          <a:p>
            <a:r>
              <a:rPr lang="en-US" sz="3600" dirty="0">
                <a:solidFill>
                  <a:schemeClr val="bg1"/>
                </a:solidFill>
              </a:rPr>
              <a:t> </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ἡμεῖς </a:t>
            </a:r>
            <a:r>
              <a:rPr lang="en-US" sz="3600" dirty="0" smtClean="0">
                <a:solidFill>
                  <a:schemeClr val="bg1"/>
                </a:solidFill>
              </a:rPr>
              <a:t> </a:t>
            </a:r>
            <a:r>
              <a:rPr lang="el-GR" sz="3600" dirty="0" smtClean="0">
                <a:solidFill>
                  <a:schemeClr val="bg1"/>
                </a:solidFill>
              </a:rPr>
              <a:t>ἐσμεν </a:t>
            </a:r>
            <a:r>
              <a:rPr lang="en-US" sz="3600" dirty="0" smtClean="0">
                <a:solidFill>
                  <a:schemeClr val="bg1"/>
                </a:solidFill>
              </a:rPr>
              <a:t> </a:t>
            </a:r>
            <a:r>
              <a:rPr lang="el-GR" sz="3600" dirty="0" smtClean="0">
                <a:solidFill>
                  <a:schemeClr val="bg1"/>
                </a:solidFill>
              </a:rPr>
              <a:t>ἐν </a:t>
            </a:r>
            <a:r>
              <a:rPr lang="en-US" sz="3600" dirty="0" smtClean="0">
                <a:solidFill>
                  <a:schemeClr val="bg1"/>
                </a:solidFill>
              </a:rPr>
              <a:t> </a:t>
            </a:r>
            <a:r>
              <a:rPr lang="el-GR" sz="3600" dirty="0" smtClean="0">
                <a:solidFill>
                  <a:schemeClr val="bg1"/>
                </a:solidFill>
              </a:rPr>
              <a:t>τῷ </a:t>
            </a:r>
            <a:r>
              <a:rPr lang="en-US" sz="3600" dirty="0" smtClean="0">
                <a:solidFill>
                  <a:schemeClr val="bg1"/>
                </a:solidFill>
              </a:rPr>
              <a:t> </a:t>
            </a:r>
            <a:r>
              <a:rPr lang="el-GR" sz="3600" dirty="0" smtClean="0">
                <a:solidFill>
                  <a:schemeClr val="bg1"/>
                </a:solidFill>
              </a:rPr>
              <a:t>κόσμῳ </a:t>
            </a:r>
            <a:r>
              <a:rPr lang="el-GR" sz="3600" dirty="0">
                <a:solidFill>
                  <a:schemeClr val="bg1"/>
                </a:solidFill>
              </a:rPr>
              <a:t>τούτῳ. </a:t>
            </a:r>
            <a:endParaRPr lang="en-US" sz="2600" dirty="0">
              <a:solidFill>
                <a:schemeClr val="bg1"/>
              </a:solidFill>
            </a:endParaRPr>
          </a:p>
          <a:p>
            <a:r>
              <a:rPr lang="es-ES" sz="2600" dirty="0" smtClean="0">
                <a:solidFill>
                  <a:schemeClr val="bg1"/>
                </a:solidFill>
              </a:rPr>
              <a:t>también </a:t>
            </a:r>
            <a:r>
              <a:rPr lang="es-ES" sz="2600" dirty="0">
                <a:solidFill>
                  <a:schemeClr val="bg1"/>
                </a:solidFill>
              </a:rPr>
              <a:t>nosotros   somos  </a:t>
            </a:r>
            <a:r>
              <a:rPr lang="es-ES" sz="2600" dirty="0" smtClean="0">
                <a:solidFill>
                  <a:schemeClr val="bg1"/>
                </a:solidFill>
              </a:rPr>
              <a:t>   </a:t>
            </a:r>
            <a:r>
              <a:rPr lang="es-ES" sz="2600" dirty="0">
                <a:solidFill>
                  <a:schemeClr val="bg1"/>
                </a:solidFill>
              </a:rPr>
              <a:t>en    el   </a:t>
            </a:r>
            <a:r>
              <a:rPr lang="es-ES" sz="2600" dirty="0" smtClean="0">
                <a:solidFill>
                  <a:schemeClr val="bg1"/>
                </a:solidFill>
              </a:rPr>
              <a:t>    </a:t>
            </a:r>
            <a:r>
              <a:rPr lang="es-ES" sz="2600" dirty="0">
                <a:solidFill>
                  <a:schemeClr val="bg1"/>
                </a:solidFill>
              </a:rPr>
              <a:t>mundo       </a:t>
            </a:r>
            <a:r>
              <a:rPr lang="es-ES" sz="2600" dirty="0" smtClean="0">
                <a:solidFill>
                  <a:schemeClr val="bg1"/>
                </a:solidFill>
              </a:rPr>
              <a:t>este</a:t>
            </a:r>
            <a:endParaRPr lang="es-ES" sz="1000" dirty="0" smtClean="0">
              <a:solidFill>
                <a:schemeClr val="bg1"/>
              </a:solidFill>
            </a:endParaRPr>
          </a:p>
          <a:p>
            <a:endParaRPr lang="es-ES" sz="1000" dirty="0">
              <a:solidFill>
                <a:schemeClr val="bg1"/>
              </a:solidFill>
            </a:endParaRPr>
          </a:p>
          <a:p>
            <a:r>
              <a:rPr lang="en-US" sz="2400" baseline="30000" dirty="0" smtClean="0">
                <a:solidFill>
                  <a:srgbClr val="FFFF00"/>
                </a:solidFill>
              </a:rPr>
              <a:t>R60</a:t>
            </a:r>
            <a:r>
              <a:rPr lang="en-US" sz="2400" b="1" dirty="0" smtClean="0">
                <a:solidFill>
                  <a:schemeClr val="bg1"/>
                </a:solidFill>
              </a:rPr>
              <a:t> </a:t>
            </a:r>
            <a:r>
              <a:rPr lang="es-ES" sz="2400" b="1" dirty="0">
                <a:solidFill>
                  <a:schemeClr val="bg1"/>
                </a:solidFill>
              </a:rPr>
              <a:t>17</a:t>
            </a:r>
            <a:r>
              <a:rPr lang="es-ES" sz="2400" dirty="0">
                <a:solidFill>
                  <a:schemeClr val="bg1"/>
                </a:solidFill>
              </a:rPr>
              <a:t> En esto se ha perfeccionado el amor en nosotros, para que tengamos confianza en el día del juicio; pues como él es, así somos nosotros en este mundo</a:t>
            </a:r>
            <a:r>
              <a:rPr lang="es-ES" sz="2400" dirty="0" smtClean="0">
                <a:solidFill>
                  <a:schemeClr val="bg1"/>
                </a:solidFill>
              </a:rPr>
              <a:t>. / </a:t>
            </a:r>
            <a:r>
              <a:rPr lang="es-ES" sz="2400" baseline="30000" dirty="0" smtClean="0">
                <a:solidFill>
                  <a:srgbClr val="FFFF00"/>
                </a:solidFill>
              </a:rPr>
              <a:t>NVI </a:t>
            </a:r>
            <a:r>
              <a:rPr lang="es-ES" sz="2400" baseline="30000" dirty="0" smtClean="0">
                <a:solidFill>
                  <a:schemeClr val="bg1"/>
                </a:solidFill>
              </a:rPr>
              <a:t> </a:t>
            </a:r>
            <a:r>
              <a:rPr lang="es-ES" sz="2400" b="1" dirty="0" smtClean="0">
                <a:solidFill>
                  <a:schemeClr val="bg1"/>
                </a:solidFill>
              </a:rPr>
              <a:t>17</a:t>
            </a:r>
            <a:r>
              <a:rPr lang="es-ES" sz="2400" dirty="0" smtClean="0">
                <a:solidFill>
                  <a:schemeClr val="bg1"/>
                </a:solidFill>
              </a:rPr>
              <a:t> </a:t>
            </a:r>
            <a:r>
              <a:rPr lang="es-ES" sz="2400" dirty="0">
                <a:solidFill>
                  <a:schemeClr val="bg1"/>
                </a:solidFill>
              </a:rPr>
              <a:t>Ese amor se manifiesta plenamente entre nosotros para que en el día del juicio comparezcamos con toda confianza, porque en este mundo hemos vivido como vivió Jesús. En el amor no hay temor</a:t>
            </a:r>
            <a:r>
              <a:rPr lang="es-ES" sz="2400" dirty="0" smtClean="0">
                <a:solidFill>
                  <a:schemeClr val="bg1"/>
                </a:solidFill>
              </a:rPr>
              <a:t>, </a:t>
            </a:r>
          </a:p>
          <a:p>
            <a:endParaRPr lang="es-ES" sz="2400" dirty="0" smtClean="0">
              <a:solidFill>
                <a:schemeClr val="bg1"/>
              </a:solidFill>
            </a:endParaRPr>
          </a:p>
        </p:txBody>
      </p:sp>
    </p:spTree>
    <p:extLst>
      <p:ext uri="{BB962C8B-B14F-4D97-AF65-F5344CB8AC3E}">
        <p14:creationId xmlns:p14="http://schemas.microsoft.com/office/powerpoint/2010/main" val="391723365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57886"/>
          </a:xfrm>
          <a:prstGeom prst="rect">
            <a:avLst/>
          </a:prstGeom>
          <a:solidFill>
            <a:srgbClr val="002060"/>
          </a:solidFill>
        </p:spPr>
        <p:txBody>
          <a:bodyPr wrap="square" lIns="108821" tIns="54411" rIns="108821" bIns="54411">
            <a:spAutoFit/>
          </a:bodyPr>
          <a:lstStyle/>
          <a:p>
            <a:pPr algn="ctr"/>
            <a:endParaRPr lang="en-US" sz="1050" b="1" dirty="0" smtClean="0">
              <a:solidFill>
                <a:srgbClr val="FFFF00"/>
              </a:solidFill>
            </a:endParaRPr>
          </a:p>
          <a:p>
            <a:pPr algn="ctr"/>
            <a:r>
              <a:rPr lang="en-US" sz="3200" b="1" dirty="0" smtClean="0">
                <a:solidFill>
                  <a:srgbClr val="FFFF00"/>
                </a:solidFill>
              </a:rPr>
              <a:t>1 Juan 4:18-19 </a:t>
            </a:r>
          </a:p>
          <a:p>
            <a:pPr algn="ctr"/>
            <a:endParaRPr lang="en-US" sz="800" b="1" dirty="0" smtClean="0">
              <a:solidFill>
                <a:srgbClr val="FFFF00"/>
              </a:solidFill>
            </a:endParaRPr>
          </a:p>
          <a:p>
            <a:r>
              <a:rPr lang="en-US" sz="2400" b="1" dirty="0" smtClean="0">
                <a:solidFill>
                  <a:srgbClr val="FFFF00"/>
                </a:solidFill>
              </a:rPr>
              <a:t>18 </a:t>
            </a:r>
            <a:r>
              <a:rPr lang="en-US" sz="3200" b="1" dirty="0" smtClean="0">
                <a:solidFill>
                  <a:schemeClr val="bg1"/>
                </a:solidFill>
              </a:rPr>
              <a:t> </a:t>
            </a:r>
            <a:r>
              <a:rPr lang="el-GR" sz="3300" dirty="0" smtClean="0">
                <a:solidFill>
                  <a:schemeClr val="bg1"/>
                </a:solidFill>
              </a:rPr>
              <a:t>φόβος </a:t>
            </a:r>
            <a:r>
              <a:rPr lang="el-GR" sz="3300" dirty="0">
                <a:solidFill>
                  <a:schemeClr val="bg1"/>
                </a:solidFill>
              </a:rPr>
              <a:t>οὐκ ἔστιν ἐν τῇ ἀγάπῃ, ἀλλ᾽ ἡ τελεία </a:t>
            </a:r>
            <a:r>
              <a:rPr lang="el-GR" sz="3300" dirty="0" smtClean="0">
                <a:solidFill>
                  <a:schemeClr val="bg1"/>
                </a:solidFill>
              </a:rPr>
              <a:t>ἀγάπη</a:t>
            </a:r>
            <a:endParaRPr lang="en-US" sz="2600" dirty="0" smtClean="0">
              <a:solidFill>
                <a:schemeClr val="bg1"/>
              </a:solidFill>
            </a:endParaRPr>
          </a:p>
          <a:p>
            <a:r>
              <a:rPr lang="es-ES" sz="2600" dirty="0" smtClean="0">
                <a:solidFill>
                  <a:schemeClr val="bg1"/>
                </a:solidFill>
              </a:rPr>
              <a:t>        temor    no      hay     en   el    amor   </a:t>
            </a:r>
            <a:r>
              <a:rPr lang="es-ES" sz="2400" dirty="0" smtClean="0">
                <a:solidFill>
                  <a:schemeClr val="bg1"/>
                </a:solidFill>
              </a:rPr>
              <a:t>sino </a:t>
            </a:r>
            <a:r>
              <a:rPr lang="es-ES" sz="2400" dirty="0">
                <a:solidFill>
                  <a:schemeClr val="bg1"/>
                </a:solidFill>
              </a:rPr>
              <a:t>que </a:t>
            </a:r>
            <a:r>
              <a:rPr lang="es-ES" sz="2400" dirty="0" smtClean="0">
                <a:solidFill>
                  <a:schemeClr val="bg1"/>
                </a:solidFill>
              </a:rPr>
              <a:t> </a:t>
            </a:r>
            <a:r>
              <a:rPr lang="es-ES" sz="2600" dirty="0" smtClean="0">
                <a:solidFill>
                  <a:schemeClr val="bg1"/>
                </a:solidFill>
              </a:rPr>
              <a:t>el  perfecto  amor</a:t>
            </a:r>
            <a:endParaRPr lang="es-ES" sz="2600" dirty="0">
              <a:solidFill>
                <a:schemeClr val="bg1"/>
              </a:solidFill>
            </a:endParaRPr>
          </a:p>
          <a:p>
            <a:r>
              <a:rPr lang="en-US" sz="3200" b="1" dirty="0">
                <a:solidFill>
                  <a:schemeClr val="bg1"/>
                </a:solidFill>
              </a:rPr>
              <a:t> </a:t>
            </a:r>
            <a:r>
              <a:rPr lang="en-US" sz="3200" b="1" dirty="0" smtClean="0">
                <a:solidFill>
                  <a:schemeClr val="bg1"/>
                </a:solidFill>
              </a:rPr>
              <a:t>     </a:t>
            </a:r>
            <a:r>
              <a:rPr lang="el-GR" sz="3400" dirty="0" smtClean="0">
                <a:solidFill>
                  <a:schemeClr val="bg1"/>
                </a:solidFill>
              </a:rPr>
              <a:t>ἔξω </a:t>
            </a:r>
            <a:r>
              <a:rPr lang="el-GR" sz="3400" dirty="0">
                <a:solidFill>
                  <a:schemeClr val="bg1"/>
                </a:solidFill>
              </a:rPr>
              <a:t>βάλλει τὸν </a:t>
            </a:r>
            <a:r>
              <a:rPr lang="el-GR" sz="3400" dirty="0" smtClean="0">
                <a:solidFill>
                  <a:schemeClr val="bg1"/>
                </a:solidFill>
              </a:rPr>
              <a:t>φόβον, ὅτι</a:t>
            </a:r>
            <a:r>
              <a:rPr lang="en-US" sz="3400" dirty="0" smtClean="0">
                <a:solidFill>
                  <a:schemeClr val="bg1"/>
                </a:solidFill>
              </a:rPr>
              <a:t> </a:t>
            </a:r>
            <a:r>
              <a:rPr lang="el-GR" sz="3400" dirty="0" smtClean="0">
                <a:solidFill>
                  <a:schemeClr val="bg1"/>
                </a:solidFill>
              </a:rPr>
              <a:t>ὁ </a:t>
            </a:r>
            <a:r>
              <a:rPr lang="el-GR" sz="3400" dirty="0">
                <a:solidFill>
                  <a:schemeClr val="bg1"/>
                </a:solidFill>
              </a:rPr>
              <a:t>φόβος κόλασιν ἔχει</a:t>
            </a:r>
            <a:r>
              <a:rPr lang="el-GR" sz="3400" dirty="0" smtClean="0">
                <a:solidFill>
                  <a:schemeClr val="bg1"/>
                </a:solidFill>
              </a:rPr>
              <a:t>, </a:t>
            </a:r>
            <a:endParaRPr lang="en-US" sz="2600" dirty="0" smtClean="0">
              <a:solidFill>
                <a:schemeClr val="bg1"/>
              </a:solidFill>
            </a:endParaRPr>
          </a:p>
          <a:p>
            <a:r>
              <a:rPr lang="es-ES" sz="2600" dirty="0" smtClean="0">
                <a:solidFill>
                  <a:schemeClr val="bg1"/>
                </a:solidFill>
              </a:rPr>
              <a:t>      fuera    </a:t>
            </a:r>
            <a:r>
              <a:rPr lang="es-ES" sz="2600" dirty="0">
                <a:solidFill>
                  <a:schemeClr val="bg1"/>
                </a:solidFill>
              </a:rPr>
              <a:t>echa    </a:t>
            </a:r>
            <a:r>
              <a:rPr lang="es-ES" sz="2600" dirty="0" smtClean="0">
                <a:solidFill>
                  <a:schemeClr val="bg1"/>
                </a:solidFill>
              </a:rPr>
              <a:t>    </a:t>
            </a:r>
            <a:r>
              <a:rPr lang="es-ES" sz="2600" dirty="0">
                <a:solidFill>
                  <a:schemeClr val="bg1"/>
                </a:solidFill>
              </a:rPr>
              <a:t>al    </a:t>
            </a:r>
            <a:r>
              <a:rPr lang="es-ES" sz="2600" dirty="0" smtClean="0">
                <a:solidFill>
                  <a:schemeClr val="bg1"/>
                </a:solidFill>
              </a:rPr>
              <a:t>   temor   pues  el   temor      castigo     tiene </a:t>
            </a:r>
          </a:p>
          <a:p>
            <a:r>
              <a:rPr lang="en-US" sz="3600" dirty="0" smtClean="0">
                <a:solidFill>
                  <a:schemeClr val="bg1"/>
                </a:solidFill>
              </a:rPr>
              <a:t>     </a:t>
            </a:r>
            <a:r>
              <a:rPr lang="el-GR" sz="3600" dirty="0" smtClean="0">
                <a:solidFill>
                  <a:schemeClr val="bg1"/>
                </a:solidFill>
              </a:rPr>
              <a:t>ὁ </a:t>
            </a:r>
            <a:r>
              <a:rPr lang="el-GR" sz="3600" dirty="0">
                <a:solidFill>
                  <a:schemeClr val="bg1"/>
                </a:solidFill>
              </a:rPr>
              <a:t>δὲ φοβούμενος οὐ τετελείωται</a:t>
            </a:r>
            <a:r>
              <a:rPr lang="en-US" sz="3600" dirty="0">
                <a:solidFill>
                  <a:schemeClr val="bg1"/>
                </a:solidFill>
              </a:rPr>
              <a:t> </a:t>
            </a:r>
            <a:r>
              <a:rPr lang="el-GR" sz="3600" dirty="0">
                <a:solidFill>
                  <a:schemeClr val="bg1"/>
                </a:solidFill>
              </a:rPr>
              <a:t> </a:t>
            </a:r>
            <a:r>
              <a:rPr lang="en-US" sz="3600" dirty="0" smtClean="0">
                <a:solidFill>
                  <a:schemeClr val="bg1"/>
                </a:solidFill>
              </a:rPr>
              <a:t> </a:t>
            </a:r>
            <a:r>
              <a:rPr lang="el-GR" sz="3600" dirty="0" smtClean="0">
                <a:solidFill>
                  <a:schemeClr val="bg1"/>
                </a:solidFill>
              </a:rPr>
              <a:t>ἐν </a:t>
            </a:r>
            <a:r>
              <a:rPr lang="el-GR" sz="3600" dirty="0">
                <a:solidFill>
                  <a:schemeClr val="bg1"/>
                </a:solidFill>
              </a:rPr>
              <a:t>τῇ ἀγάπῃ. </a:t>
            </a:r>
            <a:endParaRPr lang="en-US" sz="2600" dirty="0">
              <a:solidFill>
                <a:schemeClr val="bg1"/>
              </a:solidFill>
            </a:endParaRPr>
          </a:p>
          <a:p>
            <a:r>
              <a:rPr lang="es-ES" sz="2600" dirty="0" smtClean="0">
                <a:solidFill>
                  <a:schemeClr val="bg1"/>
                </a:solidFill>
              </a:rPr>
              <a:t>       el   </a:t>
            </a:r>
            <a:r>
              <a:rPr lang="es-ES" sz="2600" dirty="0">
                <a:solidFill>
                  <a:schemeClr val="bg1"/>
                </a:solidFill>
              </a:rPr>
              <a:t>y      </a:t>
            </a:r>
            <a:r>
              <a:rPr lang="es-ES" sz="2600" dirty="0" smtClean="0">
                <a:solidFill>
                  <a:schemeClr val="bg1"/>
                </a:solidFill>
              </a:rPr>
              <a:t>     </a:t>
            </a:r>
            <a:r>
              <a:rPr lang="es-ES" sz="2600" dirty="0">
                <a:solidFill>
                  <a:schemeClr val="bg1"/>
                </a:solidFill>
              </a:rPr>
              <a:t>que teme    </a:t>
            </a:r>
            <a:r>
              <a:rPr lang="es-ES" sz="2600" dirty="0" smtClean="0">
                <a:solidFill>
                  <a:schemeClr val="bg1"/>
                </a:solidFill>
              </a:rPr>
              <a:t>    </a:t>
            </a:r>
            <a:r>
              <a:rPr lang="es-ES" sz="2600" dirty="0">
                <a:solidFill>
                  <a:schemeClr val="bg1"/>
                </a:solidFill>
              </a:rPr>
              <a:t>no </a:t>
            </a:r>
            <a:r>
              <a:rPr lang="es-ES" sz="2600" dirty="0" smtClean="0">
                <a:solidFill>
                  <a:schemeClr val="bg1"/>
                </a:solidFill>
              </a:rPr>
              <a:t> </a:t>
            </a:r>
            <a:r>
              <a:rPr lang="es-ES" sz="2300" dirty="0" smtClean="0">
                <a:solidFill>
                  <a:schemeClr val="bg1"/>
                </a:solidFill>
              </a:rPr>
              <a:t>ha </a:t>
            </a:r>
            <a:r>
              <a:rPr lang="es-ES" sz="2300" dirty="0">
                <a:solidFill>
                  <a:schemeClr val="bg1"/>
                </a:solidFill>
              </a:rPr>
              <a:t>sido perfeccionado </a:t>
            </a:r>
            <a:r>
              <a:rPr lang="es-ES" sz="2300" dirty="0" smtClean="0">
                <a:solidFill>
                  <a:schemeClr val="bg1"/>
                </a:solidFill>
              </a:rPr>
              <a:t>  </a:t>
            </a:r>
            <a:r>
              <a:rPr lang="es-ES" sz="2600" dirty="0" smtClean="0">
                <a:solidFill>
                  <a:schemeClr val="bg1"/>
                </a:solidFill>
              </a:rPr>
              <a:t>en  el     amor </a:t>
            </a:r>
            <a:endParaRPr lang="es-ES" sz="2600" dirty="0">
              <a:solidFill>
                <a:schemeClr val="bg1"/>
              </a:solidFill>
            </a:endParaRPr>
          </a:p>
          <a:p>
            <a:r>
              <a:rPr lang="en-US" sz="2400" b="1" dirty="0" smtClean="0">
                <a:solidFill>
                  <a:srgbClr val="FFFF00"/>
                </a:solidFill>
              </a:rPr>
              <a:t>19</a:t>
            </a:r>
            <a:r>
              <a:rPr lang="en-US" sz="2400" dirty="0" smtClean="0">
                <a:solidFill>
                  <a:schemeClr val="bg1"/>
                </a:solidFill>
              </a:rPr>
              <a:t>   </a:t>
            </a:r>
            <a:r>
              <a:rPr lang="el-GR" sz="3600" dirty="0" smtClean="0">
                <a:solidFill>
                  <a:schemeClr val="bg1"/>
                </a:solidFill>
              </a:rPr>
              <a:t>ἡμεῖς </a:t>
            </a:r>
            <a:r>
              <a:rPr lang="el-GR" sz="3600" dirty="0">
                <a:solidFill>
                  <a:schemeClr val="bg1"/>
                </a:solidFill>
              </a:rPr>
              <a:t>ἀγαπῶμεν, ὅτι αὐτὸς πρῶτος ἠγάπησεν ἡμᾶς</a:t>
            </a:r>
            <a:r>
              <a:rPr lang="el-GR" sz="3600" dirty="0" smtClean="0">
                <a:solidFill>
                  <a:schemeClr val="bg1"/>
                </a:solidFill>
              </a:rPr>
              <a:t>.</a:t>
            </a:r>
            <a:r>
              <a:rPr lang="es-ES" sz="3600" dirty="0" smtClean="0">
                <a:solidFill>
                  <a:schemeClr val="bg1"/>
                </a:solidFill>
              </a:rPr>
              <a:t> </a:t>
            </a:r>
            <a:endParaRPr lang="es-ES" sz="2600" dirty="0" smtClean="0">
              <a:solidFill>
                <a:schemeClr val="bg1"/>
              </a:solidFill>
            </a:endParaRPr>
          </a:p>
          <a:p>
            <a:r>
              <a:rPr lang="es-ES" sz="2600" dirty="0" smtClean="0">
                <a:solidFill>
                  <a:schemeClr val="bg1"/>
                </a:solidFill>
              </a:rPr>
              <a:t>      nosotros       </a:t>
            </a:r>
            <a:r>
              <a:rPr lang="es-ES" sz="2600" dirty="0">
                <a:solidFill>
                  <a:schemeClr val="bg1"/>
                </a:solidFill>
              </a:rPr>
              <a:t>amamos </a:t>
            </a:r>
            <a:r>
              <a:rPr lang="es-ES" sz="2600" dirty="0" smtClean="0">
                <a:solidFill>
                  <a:schemeClr val="bg1"/>
                </a:solidFill>
              </a:rPr>
              <a:t>   porque      </a:t>
            </a:r>
            <a:r>
              <a:rPr lang="es-ES" sz="2600" dirty="0">
                <a:solidFill>
                  <a:schemeClr val="bg1"/>
                </a:solidFill>
              </a:rPr>
              <a:t>él </a:t>
            </a:r>
            <a:r>
              <a:rPr lang="es-ES" sz="2600" dirty="0" smtClean="0">
                <a:solidFill>
                  <a:schemeClr val="bg1"/>
                </a:solidFill>
              </a:rPr>
              <a:t>        primero           amó             nos</a:t>
            </a:r>
            <a:endParaRPr lang="es-ES" sz="2600" dirty="0">
              <a:solidFill>
                <a:schemeClr val="bg1"/>
              </a:solidFill>
            </a:endParaRPr>
          </a:p>
          <a:p>
            <a:r>
              <a:rPr lang="en-US" sz="900" dirty="0">
                <a:solidFill>
                  <a:schemeClr val="bg1"/>
                </a:solidFill>
              </a:rPr>
              <a:t>  </a:t>
            </a:r>
            <a:endParaRPr lang="es-ES" sz="900" dirty="0">
              <a:solidFill>
                <a:schemeClr val="bg1"/>
              </a:solidFill>
            </a:endParaRPr>
          </a:p>
          <a:p>
            <a:r>
              <a:rPr lang="en-US" sz="2400" dirty="0">
                <a:solidFill>
                  <a:schemeClr val="bg1"/>
                </a:solidFill>
              </a:rPr>
              <a:t> </a:t>
            </a:r>
            <a:r>
              <a:rPr lang="en-US" sz="2400" baseline="30000" dirty="0" smtClean="0">
                <a:solidFill>
                  <a:srgbClr val="FFFF00"/>
                </a:solidFill>
              </a:rPr>
              <a:t>R60</a:t>
            </a:r>
            <a:r>
              <a:rPr lang="en-US" sz="2400" b="1" dirty="0" smtClean="0">
                <a:solidFill>
                  <a:schemeClr val="bg1"/>
                </a:solidFill>
              </a:rPr>
              <a:t> </a:t>
            </a:r>
            <a:r>
              <a:rPr lang="es-ES" sz="2400" b="1" dirty="0" smtClean="0">
                <a:solidFill>
                  <a:schemeClr val="bg1"/>
                </a:solidFill>
              </a:rPr>
              <a:t>18</a:t>
            </a:r>
            <a:r>
              <a:rPr lang="es-ES" sz="2400" dirty="0" smtClean="0">
                <a:solidFill>
                  <a:schemeClr val="bg1"/>
                </a:solidFill>
              </a:rPr>
              <a:t> </a:t>
            </a:r>
            <a:r>
              <a:rPr lang="es-ES" sz="2400" dirty="0">
                <a:solidFill>
                  <a:schemeClr val="bg1"/>
                </a:solidFill>
              </a:rPr>
              <a:t>En el amor no hay temor, sino que el perfecto amor echa fuera el temor; porque el temor lleva en sí castigo. De donde el que teme, no ha sido perfeccionado en el amor</a:t>
            </a:r>
            <a:r>
              <a:rPr lang="es-ES" sz="2400" dirty="0" smtClean="0">
                <a:solidFill>
                  <a:schemeClr val="bg1"/>
                </a:solidFill>
              </a:rPr>
              <a:t>. </a:t>
            </a:r>
            <a:r>
              <a:rPr lang="es-ES" sz="2400" b="1" dirty="0">
                <a:solidFill>
                  <a:schemeClr val="bg1"/>
                </a:solidFill>
              </a:rPr>
              <a:t>19</a:t>
            </a:r>
            <a:r>
              <a:rPr lang="es-ES" sz="2400" dirty="0">
                <a:solidFill>
                  <a:schemeClr val="bg1"/>
                </a:solidFill>
              </a:rPr>
              <a:t> Nosotros le amamos a él, porque él nos amó primero.</a:t>
            </a:r>
          </a:p>
          <a:p>
            <a:r>
              <a:rPr lang="es-ES" sz="2400" baseline="30000" dirty="0" smtClean="0">
                <a:solidFill>
                  <a:srgbClr val="FFFF00"/>
                </a:solidFill>
              </a:rPr>
              <a:t>NVI </a:t>
            </a:r>
            <a:r>
              <a:rPr lang="es-ES" sz="2400" baseline="30000" dirty="0" smtClean="0">
                <a:solidFill>
                  <a:schemeClr val="bg1"/>
                </a:solidFill>
              </a:rPr>
              <a:t> </a:t>
            </a:r>
            <a:r>
              <a:rPr lang="es-ES" sz="2400" b="1" dirty="0" smtClean="0">
                <a:solidFill>
                  <a:schemeClr val="bg1"/>
                </a:solidFill>
              </a:rPr>
              <a:t>18</a:t>
            </a:r>
            <a:r>
              <a:rPr lang="es-ES" sz="2400" dirty="0" smtClean="0">
                <a:solidFill>
                  <a:schemeClr val="bg1"/>
                </a:solidFill>
              </a:rPr>
              <a:t> </a:t>
            </a:r>
            <a:r>
              <a:rPr lang="es-ES" sz="2400" dirty="0">
                <a:solidFill>
                  <a:schemeClr val="bg1"/>
                </a:solidFill>
              </a:rPr>
              <a:t>sino que el amor perfecto echa fuera el temor. El que teme espera el castigo, así que no ha sido perfeccionado en el amor. </a:t>
            </a:r>
            <a:r>
              <a:rPr lang="es-ES" sz="2400" b="1" dirty="0">
                <a:solidFill>
                  <a:schemeClr val="bg1"/>
                </a:solidFill>
              </a:rPr>
              <a:t>19</a:t>
            </a:r>
            <a:r>
              <a:rPr lang="es-ES" sz="2400" dirty="0">
                <a:solidFill>
                  <a:schemeClr val="bg1"/>
                </a:solidFill>
              </a:rPr>
              <a:t> Nosotros amamos a Dios porque él nos amó primero</a:t>
            </a:r>
            <a:r>
              <a:rPr lang="es-ES" sz="2400" dirty="0" smtClean="0">
                <a:solidFill>
                  <a:schemeClr val="bg1"/>
                </a:solidFill>
              </a:rPr>
              <a:t>.</a:t>
            </a:r>
            <a:endParaRPr lang="es-ES" sz="800" dirty="0">
              <a:solidFill>
                <a:schemeClr val="bg1"/>
              </a:solidFill>
            </a:endParaRPr>
          </a:p>
          <a:p>
            <a:endParaRPr lang="es-ES" sz="800" dirty="0" smtClean="0">
              <a:solidFill>
                <a:schemeClr val="bg1"/>
              </a:solidFill>
            </a:endParaRPr>
          </a:p>
          <a:p>
            <a:endParaRPr lang="es-ES" sz="800" dirty="0" smtClean="0">
              <a:solidFill>
                <a:schemeClr val="bg1"/>
              </a:solidFill>
            </a:endParaRPr>
          </a:p>
        </p:txBody>
      </p:sp>
    </p:spTree>
    <p:extLst>
      <p:ext uri="{BB962C8B-B14F-4D97-AF65-F5344CB8AC3E}">
        <p14:creationId xmlns:p14="http://schemas.microsoft.com/office/powerpoint/2010/main" val="156546706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50191"/>
          </a:xfrm>
          <a:prstGeom prst="rect">
            <a:avLst/>
          </a:prstGeom>
          <a:solidFill>
            <a:srgbClr val="002060"/>
          </a:solidFill>
        </p:spPr>
        <p:txBody>
          <a:bodyPr wrap="square" lIns="108821" tIns="54411" rIns="108821" bIns="54411">
            <a:spAutoFit/>
          </a:bodyPr>
          <a:lstStyle/>
          <a:p>
            <a:pPr algn="ctr"/>
            <a:endParaRPr lang="en-US" sz="1400" b="1" dirty="0" smtClean="0">
              <a:solidFill>
                <a:srgbClr val="FFFF00"/>
              </a:solidFill>
            </a:endParaRPr>
          </a:p>
          <a:p>
            <a:pPr algn="ctr"/>
            <a:r>
              <a:rPr lang="en-US" sz="4000" b="1" dirty="0" smtClean="0">
                <a:solidFill>
                  <a:srgbClr val="FFFF00"/>
                </a:solidFill>
              </a:rPr>
              <a:t>1 Juan 4:20 </a:t>
            </a:r>
          </a:p>
          <a:p>
            <a:pPr algn="ctr"/>
            <a:endParaRPr lang="en-US" sz="800" b="1" dirty="0" smtClean="0">
              <a:solidFill>
                <a:schemeClr val="bg1"/>
              </a:solidFill>
            </a:endParaRPr>
          </a:p>
          <a:p>
            <a:r>
              <a:rPr lang="en-US" sz="2800" b="1" dirty="0" smtClean="0">
                <a:solidFill>
                  <a:srgbClr val="FFFF00"/>
                </a:solidFill>
              </a:rPr>
              <a:t>20</a:t>
            </a:r>
            <a:r>
              <a:rPr lang="en-US" sz="3200" b="1" dirty="0" smtClean="0">
                <a:solidFill>
                  <a:schemeClr val="bg1"/>
                </a:solidFill>
              </a:rPr>
              <a:t>  </a:t>
            </a:r>
            <a:r>
              <a:rPr lang="en-US" sz="3600" b="1" dirty="0" smtClean="0">
                <a:solidFill>
                  <a:schemeClr val="bg1"/>
                </a:solidFill>
              </a:rPr>
              <a:t> </a:t>
            </a:r>
            <a:r>
              <a:rPr lang="el-GR" sz="3600" dirty="0" smtClean="0">
                <a:solidFill>
                  <a:schemeClr val="bg1"/>
                </a:solidFill>
              </a:rPr>
              <a:t>ἐάν </a:t>
            </a:r>
            <a:r>
              <a:rPr lang="el-GR" sz="3600" dirty="0">
                <a:solidFill>
                  <a:schemeClr val="bg1"/>
                </a:solidFill>
              </a:rPr>
              <a:t>τις εἴπῃ ὅτι ἀγαπῶ τὸν </a:t>
            </a:r>
            <a:r>
              <a:rPr lang="el-GR" sz="3600" dirty="0" smtClean="0">
                <a:solidFill>
                  <a:schemeClr val="bg1"/>
                </a:solidFill>
              </a:rPr>
              <a:t>θεὸν</a:t>
            </a:r>
            <a:endParaRPr lang="en-US" sz="2600" dirty="0" smtClean="0">
              <a:solidFill>
                <a:schemeClr val="bg1"/>
              </a:solidFill>
            </a:endParaRPr>
          </a:p>
          <a:p>
            <a:r>
              <a:rPr lang="es-ES" sz="2600" dirty="0" smtClean="0">
                <a:solidFill>
                  <a:schemeClr val="bg1"/>
                </a:solidFill>
              </a:rPr>
              <a:t>           si  alguno dice    que      </a:t>
            </a:r>
            <a:r>
              <a:rPr lang="es-ES" sz="2600" dirty="0">
                <a:solidFill>
                  <a:schemeClr val="bg1"/>
                </a:solidFill>
              </a:rPr>
              <a:t>amo </a:t>
            </a:r>
            <a:r>
              <a:rPr lang="es-ES" sz="2600" dirty="0" smtClean="0">
                <a:solidFill>
                  <a:schemeClr val="bg1"/>
                </a:solidFill>
              </a:rPr>
              <a:t>        a      Dios </a:t>
            </a:r>
          </a:p>
          <a:p>
            <a:r>
              <a:rPr lang="en-US" sz="3600" b="1" dirty="0" smtClean="0">
                <a:solidFill>
                  <a:schemeClr val="bg1"/>
                </a:solidFill>
              </a:rPr>
              <a:t>    </a:t>
            </a:r>
            <a:r>
              <a:rPr lang="el-GR" sz="3600" dirty="0" smtClean="0">
                <a:solidFill>
                  <a:schemeClr val="bg1"/>
                </a:solidFill>
              </a:rPr>
              <a:t>καὶ </a:t>
            </a:r>
            <a:r>
              <a:rPr lang="el-GR" sz="3600" dirty="0">
                <a:solidFill>
                  <a:schemeClr val="bg1"/>
                </a:solidFill>
              </a:rPr>
              <a:t>τὸν ἀδελφὸν αὐτοῦ μισῇ, ψεύστης ἐστίν· </a:t>
            </a:r>
            <a:endParaRPr lang="en-US" sz="2600" dirty="0" smtClean="0">
              <a:solidFill>
                <a:schemeClr val="bg1"/>
              </a:solidFill>
            </a:endParaRPr>
          </a:p>
          <a:p>
            <a:r>
              <a:rPr lang="es-ES" sz="2600" dirty="0" smtClean="0">
                <a:solidFill>
                  <a:schemeClr val="bg1"/>
                </a:solidFill>
              </a:rPr>
              <a:t>         y       al       hermano       de él       odia       mentiroso       es</a:t>
            </a:r>
          </a:p>
          <a:p>
            <a:r>
              <a:rPr lang="en-US" sz="3600" dirty="0" smtClean="0">
                <a:solidFill>
                  <a:schemeClr val="bg1"/>
                </a:solidFill>
              </a:rPr>
              <a:t>      </a:t>
            </a:r>
            <a:r>
              <a:rPr lang="el-GR" sz="3600" dirty="0" smtClean="0">
                <a:solidFill>
                  <a:schemeClr val="bg1"/>
                </a:solidFill>
              </a:rPr>
              <a:t>ὁ</a:t>
            </a:r>
            <a:r>
              <a:rPr lang="en-US" sz="3600" dirty="0" smtClean="0">
                <a:solidFill>
                  <a:schemeClr val="bg1"/>
                </a:solidFill>
              </a:rPr>
              <a:t>  </a:t>
            </a:r>
            <a:r>
              <a:rPr lang="el-GR" sz="3600" dirty="0" smtClean="0">
                <a:solidFill>
                  <a:schemeClr val="bg1"/>
                </a:solidFill>
              </a:rPr>
              <a:t> </a:t>
            </a:r>
            <a:r>
              <a:rPr lang="el-GR" sz="3600" dirty="0">
                <a:solidFill>
                  <a:schemeClr val="bg1"/>
                </a:solidFill>
              </a:rPr>
              <a:t>γὰρ </a:t>
            </a:r>
            <a:r>
              <a:rPr lang="en-US" sz="3600" dirty="0" smtClean="0">
                <a:solidFill>
                  <a:schemeClr val="bg1"/>
                </a:solidFill>
              </a:rPr>
              <a:t> </a:t>
            </a:r>
            <a:r>
              <a:rPr lang="el-GR" sz="3600" dirty="0" smtClean="0">
                <a:solidFill>
                  <a:schemeClr val="bg1"/>
                </a:solidFill>
              </a:rPr>
              <a:t>μὴ </a:t>
            </a:r>
            <a:r>
              <a:rPr lang="el-GR" sz="3600" dirty="0">
                <a:solidFill>
                  <a:schemeClr val="bg1"/>
                </a:solidFill>
              </a:rPr>
              <a:t>ἀγαπῶν τὸν ἀδελφὸν αὐτοῦ </a:t>
            </a:r>
            <a:r>
              <a:rPr lang="en-US" sz="3600" dirty="0" smtClean="0">
                <a:solidFill>
                  <a:schemeClr val="bg1"/>
                </a:solidFill>
              </a:rPr>
              <a:t> </a:t>
            </a:r>
            <a:r>
              <a:rPr lang="el-GR" sz="3600" dirty="0" smtClean="0">
                <a:solidFill>
                  <a:schemeClr val="bg1"/>
                </a:solidFill>
              </a:rPr>
              <a:t>ὃν</a:t>
            </a:r>
            <a:r>
              <a:rPr lang="en-US" sz="3600" dirty="0" smtClean="0">
                <a:solidFill>
                  <a:schemeClr val="bg1"/>
                </a:solidFill>
              </a:rPr>
              <a:t> </a:t>
            </a:r>
            <a:r>
              <a:rPr lang="el-GR" sz="3600" dirty="0" smtClean="0">
                <a:solidFill>
                  <a:schemeClr val="bg1"/>
                </a:solidFill>
              </a:rPr>
              <a:t> </a:t>
            </a:r>
            <a:r>
              <a:rPr lang="el-GR" sz="3600" dirty="0">
                <a:solidFill>
                  <a:schemeClr val="bg1"/>
                </a:solidFill>
              </a:rPr>
              <a:t>ἑώρακεν, </a:t>
            </a:r>
            <a:endParaRPr lang="en-US" sz="2600" dirty="0">
              <a:solidFill>
                <a:schemeClr val="bg1"/>
              </a:solidFill>
            </a:endParaRPr>
          </a:p>
          <a:p>
            <a:r>
              <a:rPr lang="es-ES" sz="2600" dirty="0" smtClean="0">
                <a:solidFill>
                  <a:schemeClr val="bg1"/>
                </a:solidFill>
              </a:rPr>
              <a:t>    el </a:t>
            </a:r>
            <a:r>
              <a:rPr lang="es-ES" sz="2600" dirty="0">
                <a:solidFill>
                  <a:schemeClr val="bg1"/>
                </a:solidFill>
              </a:rPr>
              <a:t>que </a:t>
            </a:r>
            <a:r>
              <a:rPr lang="es-ES" sz="2600" dirty="0" smtClean="0">
                <a:solidFill>
                  <a:schemeClr val="bg1"/>
                </a:solidFill>
              </a:rPr>
              <a:t>porque no       ama          al        </a:t>
            </a:r>
            <a:r>
              <a:rPr lang="es-ES" sz="2600" dirty="0">
                <a:solidFill>
                  <a:schemeClr val="bg1"/>
                </a:solidFill>
              </a:rPr>
              <a:t>hermano </a:t>
            </a:r>
            <a:r>
              <a:rPr lang="es-ES" sz="2600" dirty="0" smtClean="0">
                <a:solidFill>
                  <a:schemeClr val="bg1"/>
                </a:solidFill>
              </a:rPr>
              <a:t>       de </a:t>
            </a:r>
            <a:r>
              <a:rPr lang="es-ES" sz="2600" dirty="0">
                <a:solidFill>
                  <a:schemeClr val="bg1"/>
                </a:solidFill>
              </a:rPr>
              <a:t>él </a:t>
            </a:r>
            <a:r>
              <a:rPr lang="es-ES" sz="2600" dirty="0" smtClean="0">
                <a:solidFill>
                  <a:schemeClr val="bg1"/>
                </a:solidFill>
              </a:rPr>
              <a:t> a </a:t>
            </a:r>
            <a:r>
              <a:rPr lang="es-ES" sz="2600" dirty="0">
                <a:solidFill>
                  <a:schemeClr val="bg1"/>
                </a:solidFill>
              </a:rPr>
              <a:t>quien </a:t>
            </a:r>
            <a:r>
              <a:rPr lang="es-ES" sz="2600" dirty="0" smtClean="0">
                <a:solidFill>
                  <a:schemeClr val="bg1"/>
                </a:solidFill>
              </a:rPr>
              <a:t>  ha </a:t>
            </a:r>
            <a:r>
              <a:rPr lang="es-ES" sz="2600" dirty="0">
                <a:solidFill>
                  <a:schemeClr val="bg1"/>
                </a:solidFill>
              </a:rPr>
              <a:t>visto </a:t>
            </a:r>
            <a:r>
              <a:rPr lang="es-ES" sz="2600" dirty="0" smtClean="0">
                <a:solidFill>
                  <a:schemeClr val="bg1"/>
                </a:solidFill>
              </a:rPr>
              <a:t>  </a:t>
            </a:r>
          </a:p>
          <a:p>
            <a:r>
              <a:rPr lang="en-US" sz="3600" dirty="0" smtClean="0">
                <a:solidFill>
                  <a:schemeClr val="bg1"/>
                </a:solidFill>
              </a:rPr>
              <a:t> </a:t>
            </a:r>
            <a:r>
              <a:rPr lang="el-GR" sz="3600" dirty="0">
                <a:solidFill>
                  <a:schemeClr val="bg1"/>
                </a:solidFill>
              </a:rPr>
              <a:t>τὸν θεὸν </a:t>
            </a:r>
            <a:r>
              <a:rPr lang="en-US" sz="3600" dirty="0" smtClean="0">
                <a:solidFill>
                  <a:schemeClr val="bg1"/>
                </a:solidFill>
              </a:rPr>
              <a:t> </a:t>
            </a:r>
            <a:r>
              <a:rPr lang="el-GR" sz="3600" dirty="0" smtClean="0">
                <a:solidFill>
                  <a:schemeClr val="bg1"/>
                </a:solidFill>
              </a:rPr>
              <a:t>ὃν </a:t>
            </a:r>
            <a:r>
              <a:rPr lang="en-US" sz="3600" dirty="0" smtClean="0">
                <a:solidFill>
                  <a:schemeClr val="bg1"/>
                </a:solidFill>
              </a:rPr>
              <a:t> </a:t>
            </a:r>
            <a:r>
              <a:rPr lang="el-GR" sz="3600" dirty="0" smtClean="0">
                <a:solidFill>
                  <a:schemeClr val="bg1"/>
                </a:solidFill>
              </a:rPr>
              <a:t>οὐχ </a:t>
            </a:r>
            <a:r>
              <a:rPr lang="el-GR" sz="3600" dirty="0">
                <a:solidFill>
                  <a:schemeClr val="bg1"/>
                </a:solidFill>
              </a:rPr>
              <a:t>ἑώρακεν οὐ δύναται ἀγαπᾶν.</a:t>
            </a:r>
            <a:endParaRPr lang="en-US" sz="2600" dirty="0">
              <a:solidFill>
                <a:schemeClr val="bg1"/>
              </a:solidFill>
            </a:endParaRPr>
          </a:p>
          <a:p>
            <a:r>
              <a:rPr lang="es-ES" sz="2600" dirty="0" smtClean="0">
                <a:solidFill>
                  <a:schemeClr val="bg1"/>
                </a:solidFill>
              </a:rPr>
              <a:t>    a      Dios  a quien  no        ha visto      no       puede         amar</a:t>
            </a:r>
          </a:p>
          <a:p>
            <a:r>
              <a:rPr lang="en-US" sz="800" dirty="0">
                <a:solidFill>
                  <a:schemeClr val="bg1"/>
                </a:solidFill>
              </a:rPr>
              <a:t> </a:t>
            </a:r>
            <a:endParaRPr lang="en-US" sz="800" dirty="0" smtClean="0">
              <a:solidFill>
                <a:srgbClr val="FFFF00"/>
              </a:solidFill>
            </a:endParaRPr>
          </a:p>
          <a:p>
            <a:r>
              <a:rPr lang="en-US" sz="2400" baseline="30000" dirty="0" smtClean="0">
                <a:solidFill>
                  <a:srgbClr val="FFFF00"/>
                </a:solidFill>
              </a:rPr>
              <a:t>R60</a:t>
            </a:r>
            <a:r>
              <a:rPr lang="en-US" sz="2400" b="1" dirty="0" smtClean="0">
                <a:solidFill>
                  <a:schemeClr val="bg1"/>
                </a:solidFill>
              </a:rPr>
              <a:t> </a:t>
            </a:r>
            <a:r>
              <a:rPr lang="es-ES" sz="2400" b="1" dirty="0" smtClean="0">
                <a:solidFill>
                  <a:schemeClr val="bg1"/>
                </a:solidFill>
              </a:rPr>
              <a:t>20</a:t>
            </a:r>
            <a:r>
              <a:rPr lang="es-ES" sz="2400" dirty="0" smtClean="0">
                <a:solidFill>
                  <a:schemeClr val="bg1"/>
                </a:solidFill>
              </a:rPr>
              <a:t> Si alguno dice: Yo amo a Dios, y aborrece a su hermano, es mentiroso. Pues el que no ama a su hermano a quien ha visto, ¿cómo puede amar a Dios a quien no ha visto?</a:t>
            </a:r>
          </a:p>
          <a:p>
            <a:r>
              <a:rPr lang="es-ES" sz="2400" baseline="30000" dirty="0" smtClean="0">
                <a:solidFill>
                  <a:srgbClr val="FFFF00"/>
                </a:solidFill>
              </a:rPr>
              <a:t>NVI  </a:t>
            </a:r>
            <a:r>
              <a:rPr lang="es-ES" sz="2400" b="1" dirty="0" smtClean="0">
                <a:solidFill>
                  <a:schemeClr val="bg1"/>
                </a:solidFill>
              </a:rPr>
              <a:t>20</a:t>
            </a:r>
            <a:r>
              <a:rPr lang="es-ES" sz="2400" dirty="0" smtClean="0">
                <a:solidFill>
                  <a:schemeClr val="bg1"/>
                </a:solidFill>
              </a:rPr>
              <a:t> </a:t>
            </a:r>
            <a:r>
              <a:rPr lang="es-ES" sz="2400" dirty="0">
                <a:solidFill>
                  <a:schemeClr val="bg1"/>
                </a:solidFill>
              </a:rPr>
              <a:t>Si alguien afirma: «Yo amo a Dios», pero odia a su hermano, es un mentiroso; pues el que no ama a su hermano, a quien ha visto, no puede amar a Dios, a quien no ha visto</a:t>
            </a:r>
            <a:r>
              <a:rPr lang="es-ES" sz="2400" dirty="0" smtClean="0">
                <a:solidFill>
                  <a:schemeClr val="bg1"/>
                </a:solidFill>
              </a:rPr>
              <a:t>.</a:t>
            </a:r>
            <a:endParaRPr lang="es-ES" sz="1200" dirty="0" smtClean="0">
              <a:solidFill>
                <a:schemeClr val="bg1"/>
              </a:solidFill>
            </a:endParaRPr>
          </a:p>
          <a:p>
            <a:endParaRPr lang="es-ES" sz="1200" dirty="0" smtClean="0">
              <a:solidFill>
                <a:schemeClr val="bg1"/>
              </a:solidFill>
            </a:endParaRPr>
          </a:p>
          <a:p>
            <a:endParaRPr lang="es-ES" sz="1200" dirty="0">
              <a:solidFill>
                <a:schemeClr val="bg1"/>
              </a:solidFill>
            </a:endParaRPr>
          </a:p>
        </p:txBody>
      </p:sp>
    </p:spTree>
    <p:extLst>
      <p:ext uri="{BB962C8B-B14F-4D97-AF65-F5344CB8AC3E}">
        <p14:creationId xmlns:p14="http://schemas.microsoft.com/office/powerpoint/2010/main" val="318569459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80969"/>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endParaRPr lang="en-US" sz="1200" b="1" dirty="0" smtClean="0">
              <a:solidFill>
                <a:srgbClr val="FFFF00"/>
              </a:solidFill>
            </a:endParaRPr>
          </a:p>
          <a:p>
            <a:pPr algn="ctr"/>
            <a:endParaRPr lang="en-US" sz="1200" b="1" dirty="0">
              <a:solidFill>
                <a:srgbClr val="FFFF00"/>
              </a:solidFill>
            </a:endParaRPr>
          </a:p>
          <a:p>
            <a:pPr algn="ctr"/>
            <a:endParaRPr lang="en-US" sz="1200" b="1" dirty="0" smtClean="0">
              <a:solidFill>
                <a:srgbClr val="FFFF00"/>
              </a:solidFill>
            </a:endParaRPr>
          </a:p>
          <a:p>
            <a:pPr algn="ctr"/>
            <a:endParaRPr lang="en-US" sz="1200" b="1" dirty="0" smtClean="0">
              <a:solidFill>
                <a:srgbClr val="FFFF00"/>
              </a:solidFill>
            </a:endParaRPr>
          </a:p>
          <a:p>
            <a:pPr algn="ctr"/>
            <a:endParaRPr lang="en-US" sz="1200" b="1" dirty="0" smtClean="0">
              <a:solidFill>
                <a:srgbClr val="FFFF00"/>
              </a:solidFill>
            </a:endParaRPr>
          </a:p>
          <a:p>
            <a:pPr algn="ctr"/>
            <a:r>
              <a:rPr lang="en-US" sz="3600" b="1" dirty="0" smtClean="0">
                <a:solidFill>
                  <a:srgbClr val="FFFF00"/>
                </a:solidFill>
              </a:rPr>
              <a:t>1 Juan 4:21 </a:t>
            </a:r>
          </a:p>
          <a:p>
            <a:endParaRPr lang="en-US" sz="1200" b="1" dirty="0" smtClean="0">
              <a:solidFill>
                <a:srgbClr val="FFFF00"/>
              </a:solidFill>
            </a:endParaRPr>
          </a:p>
          <a:p>
            <a:endParaRPr lang="en-US" sz="1200" b="1" dirty="0">
              <a:solidFill>
                <a:srgbClr val="FFFF00"/>
              </a:solidFill>
            </a:endParaRPr>
          </a:p>
          <a:p>
            <a:endParaRPr lang="en-US" sz="1200" b="1" dirty="0" smtClean="0">
              <a:solidFill>
                <a:srgbClr val="FFFF00"/>
              </a:solidFill>
            </a:endParaRPr>
          </a:p>
          <a:p>
            <a:r>
              <a:rPr lang="en-US" sz="2800" b="1" dirty="0" smtClean="0">
                <a:solidFill>
                  <a:srgbClr val="FFFF00"/>
                </a:solidFill>
              </a:rPr>
              <a:t>21</a:t>
            </a:r>
            <a:r>
              <a:rPr lang="en-US" sz="2800" dirty="0" smtClean="0">
                <a:solidFill>
                  <a:schemeClr val="bg1"/>
                </a:solidFill>
              </a:rPr>
              <a:t>  </a:t>
            </a:r>
            <a:r>
              <a:rPr lang="en-US" sz="2400" dirty="0" smtClean="0">
                <a:solidFill>
                  <a:schemeClr val="bg1"/>
                </a:solidFill>
              </a:rPr>
              <a:t>  </a:t>
            </a:r>
            <a:r>
              <a:rPr lang="el-GR" sz="3600" dirty="0" smtClean="0">
                <a:solidFill>
                  <a:schemeClr val="bg1"/>
                </a:solidFill>
              </a:rPr>
              <a:t>καὶ </a:t>
            </a:r>
            <a:r>
              <a:rPr lang="el-GR" sz="3600" dirty="0">
                <a:solidFill>
                  <a:schemeClr val="bg1"/>
                </a:solidFill>
              </a:rPr>
              <a:t>ταύτην τὴν </a:t>
            </a:r>
            <a:r>
              <a:rPr lang="en-US" sz="3600" dirty="0" smtClean="0">
                <a:solidFill>
                  <a:schemeClr val="bg1"/>
                </a:solidFill>
              </a:rPr>
              <a:t> </a:t>
            </a:r>
            <a:r>
              <a:rPr lang="el-GR" sz="3600" dirty="0" smtClean="0">
                <a:solidFill>
                  <a:schemeClr val="bg1"/>
                </a:solidFill>
              </a:rPr>
              <a:t>ἐντολὴν</a:t>
            </a:r>
            <a:r>
              <a:rPr lang="en-US" sz="3600" dirty="0" smtClean="0">
                <a:solidFill>
                  <a:schemeClr val="bg1"/>
                </a:solidFill>
              </a:rPr>
              <a:t> </a:t>
            </a:r>
            <a:r>
              <a:rPr lang="el-GR" sz="3600" dirty="0" smtClean="0">
                <a:solidFill>
                  <a:schemeClr val="bg1"/>
                </a:solidFill>
              </a:rPr>
              <a:t> </a:t>
            </a:r>
            <a:r>
              <a:rPr lang="el-GR" sz="3600" dirty="0">
                <a:solidFill>
                  <a:schemeClr val="bg1"/>
                </a:solidFill>
              </a:rPr>
              <a:t>ἔχομεν ἀπ᾽ αὐτοῦ, </a:t>
            </a:r>
            <a:endParaRPr lang="en-US" sz="3600" dirty="0" smtClean="0">
              <a:solidFill>
                <a:schemeClr val="bg1"/>
              </a:solidFill>
            </a:endParaRPr>
          </a:p>
          <a:p>
            <a:r>
              <a:rPr lang="es-ES" sz="2600" dirty="0" smtClean="0">
                <a:solidFill>
                  <a:schemeClr val="bg1"/>
                </a:solidFill>
              </a:rPr>
              <a:t>            y        este         el   mandamiento  </a:t>
            </a:r>
            <a:r>
              <a:rPr lang="es-ES" sz="2600" dirty="0">
                <a:solidFill>
                  <a:schemeClr val="bg1"/>
                </a:solidFill>
              </a:rPr>
              <a:t>tenemos </a:t>
            </a:r>
            <a:r>
              <a:rPr lang="es-ES" sz="2600" dirty="0" smtClean="0">
                <a:solidFill>
                  <a:schemeClr val="bg1"/>
                </a:solidFill>
              </a:rPr>
              <a:t>    de    </a:t>
            </a:r>
            <a:r>
              <a:rPr lang="es-ES" sz="2600" dirty="0">
                <a:solidFill>
                  <a:schemeClr val="bg1"/>
                </a:solidFill>
              </a:rPr>
              <a:t>él </a:t>
            </a:r>
            <a:endParaRPr lang="es-ES" sz="2000" dirty="0" smtClean="0">
              <a:solidFill>
                <a:schemeClr val="bg1"/>
              </a:solidFill>
            </a:endParaRPr>
          </a:p>
          <a:p>
            <a:endParaRPr lang="es-ES" sz="2000" dirty="0" smtClean="0">
              <a:solidFill>
                <a:schemeClr val="bg1"/>
              </a:solidFill>
            </a:endParaRPr>
          </a:p>
          <a:p>
            <a:r>
              <a:rPr lang="en-US" sz="3600" dirty="0" smtClean="0">
                <a:solidFill>
                  <a:schemeClr val="bg1"/>
                </a:solidFill>
              </a:rPr>
              <a:t> </a:t>
            </a:r>
            <a:r>
              <a:rPr lang="el-GR" sz="3600" dirty="0" smtClean="0">
                <a:solidFill>
                  <a:schemeClr val="bg1"/>
                </a:solidFill>
              </a:rPr>
              <a:t>ἵνα </a:t>
            </a:r>
            <a:r>
              <a:rPr lang="el-GR" sz="3600" dirty="0">
                <a:solidFill>
                  <a:schemeClr val="bg1"/>
                </a:solidFill>
              </a:rPr>
              <a:t>ὁ ἀγαπῶν τὸν θεὸν ἀγαπᾷ καὶ τὸν ἀδελφὸν αὐτοῦ. </a:t>
            </a:r>
            <a:endParaRPr lang="en-US" sz="2600" dirty="0">
              <a:solidFill>
                <a:schemeClr val="bg1"/>
              </a:solidFill>
            </a:endParaRPr>
          </a:p>
          <a:p>
            <a:r>
              <a:rPr lang="es-ES" sz="2600" dirty="0" smtClean="0">
                <a:solidFill>
                  <a:schemeClr val="bg1"/>
                </a:solidFill>
              </a:rPr>
              <a:t>  </a:t>
            </a:r>
            <a:r>
              <a:rPr lang="es-ES" sz="2600" dirty="0">
                <a:solidFill>
                  <a:schemeClr val="bg1"/>
                </a:solidFill>
              </a:rPr>
              <a:t>que </a:t>
            </a:r>
            <a:r>
              <a:rPr lang="es-ES" sz="2600" dirty="0" smtClean="0">
                <a:solidFill>
                  <a:schemeClr val="bg1"/>
                </a:solidFill>
              </a:rPr>
              <a:t> el   que ama       a       Dios        </a:t>
            </a:r>
            <a:r>
              <a:rPr lang="es-ES" sz="2600" dirty="0">
                <a:solidFill>
                  <a:schemeClr val="bg1"/>
                </a:solidFill>
              </a:rPr>
              <a:t>ame </a:t>
            </a:r>
            <a:r>
              <a:rPr lang="es-ES" sz="2600" dirty="0" smtClean="0">
                <a:solidFill>
                  <a:schemeClr val="bg1"/>
                </a:solidFill>
              </a:rPr>
              <a:t> también  a      hermano      de </a:t>
            </a:r>
            <a:r>
              <a:rPr lang="es-ES" sz="2600" dirty="0">
                <a:solidFill>
                  <a:schemeClr val="bg1"/>
                </a:solidFill>
              </a:rPr>
              <a:t>él</a:t>
            </a:r>
            <a:endParaRPr lang="es-ES" sz="2600" dirty="0" smtClean="0">
              <a:solidFill>
                <a:schemeClr val="bg1"/>
              </a:solidFill>
            </a:endParaRPr>
          </a:p>
          <a:p>
            <a:endParaRPr lang="es-ES" sz="1000" dirty="0" smtClean="0">
              <a:solidFill>
                <a:schemeClr val="bg1"/>
              </a:solidFill>
            </a:endParaRPr>
          </a:p>
          <a:p>
            <a:endParaRPr lang="es-ES" sz="1000" dirty="0">
              <a:solidFill>
                <a:schemeClr val="bg1"/>
              </a:solidFill>
            </a:endParaRPr>
          </a:p>
          <a:p>
            <a:r>
              <a:rPr lang="en-US" sz="2800" baseline="30000" dirty="0" smtClean="0">
                <a:solidFill>
                  <a:srgbClr val="FFFF00"/>
                </a:solidFill>
              </a:rPr>
              <a:t>R60</a:t>
            </a:r>
            <a:r>
              <a:rPr lang="en-US" sz="2800" b="1" dirty="0" smtClean="0">
                <a:solidFill>
                  <a:schemeClr val="bg1"/>
                </a:solidFill>
              </a:rPr>
              <a:t> </a:t>
            </a:r>
            <a:r>
              <a:rPr lang="es-ES" sz="2800" b="1" dirty="0">
                <a:solidFill>
                  <a:schemeClr val="bg1"/>
                </a:solidFill>
              </a:rPr>
              <a:t>21</a:t>
            </a:r>
            <a:r>
              <a:rPr lang="es-ES" sz="2800" dirty="0">
                <a:solidFill>
                  <a:schemeClr val="bg1"/>
                </a:solidFill>
              </a:rPr>
              <a:t> Y nosotros tenemos este mandamiento de él: El que ama a Dios, ame también a su hermano</a:t>
            </a:r>
            <a:r>
              <a:rPr lang="es-ES" sz="2800" dirty="0" smtClean="0">
                <a:solidFill>
                  <a:schemeClr val="bg1"/>
                </a:solidFill>
              </a:rPr>
              <a:t>. / </a:t>
            </a:r>
            <a:r>
              <a:rPr lang="es-ES" sz="2800" baseline="30000" dirty="0" smtClean="0">
                <a:solidFill>
                  <a:srgbClr val="FFFF00"/>
                </a:solidFill>
              </a:rPr>
              <a:t>NVI  </a:t>
            </a:r>
            <a:r>
              <a:rPr lang="es-ES" sz="2800" b="1" dirty="0" smtClean="0">
                <a:solidFill>
                  <a:schemeClr val="bg1"/>
                </a:solidFill>
              </a:rPr>
              <a:t>21</a:t>
            </a:r>
            <a:r>
              <a:rPr lang="es-ES" sz="2800" dirty="0" smtClean="0">
                <a:solidFill>
                  <a:schemeClr val="bg1"/>
                </a:solidFill>
              </a:rPr>
              <a:t> </a:t>
            </a:r>
            <a:r>
              <a:rPr lang="es-ES" sz="2800" dirty="0">
                <a:solidFill>
                  <a:schemeClr val="bg1"/>
                </a:solidFill>
              </a:rPr>
              <a:t>Y él nos ha dado este mandamiento: el que ama a Dios, ame también a su hermano</a:t>
            </a:r>
            <a:r>
              <a:rPr lang="es-ES" sz="2800" dirty="0" smtClean="0">
                <a:solidFill>
                  <a:schemeClr val="bg1"/>
                </a:solidFill>
              </a:rPr>
              <a:t>.</a:t>
            </a:r>
            <a:endParaRPr lang="es-ES" sz="1200" dirty="0" smtClean="0">
              <a:solidFill>
                <a:schemeClr val="bg1"/>
              </a:solidFill>
            </a:endParaRPr>
          </a:p>
          <a:p>
            <a:endParaRPr lang="es-ES" sz="1200" dirty="0" smtClean="0">
              <a:solidFill>
                <a:schemeClr val="bg1"/>
              </a:solidFill>
            </a:endParaRPr>
          </a:p>
          <a:p>
            <a:endParaRPr lang="es-ES" sz="1200" dirty="0" smtClean="0">
              <a:solidFill>
                <a:schemeClr val="bg1"/>
              </a:solidFill>
            </a:endParaRPr>
          </a:p>
          <a:p>
            <a:endParaRPr lang="es-ES" sz="1200" dirty="0" smtClean="0">
              <a:solidFill>
                <a:schemeClr val="bg1"/>
              </a:solidFill>
            </a:endParaRPr>
          </a:p>
        </p:txBody>
      </p:sp>
    </p:spTree>
    <p:extLst>
      <p:ext uri="{BB962C8B-B14F-4D97-AF65-F5344CB8AC3E}">
        <p14:creationId xmlns:p14="http://schemas.microsoft.com/office/powerpoint/2010/main" val="97059298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7019469"/>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1 Juan 4:1-2 </a:t>
            </a:r>
            <a:endParaRPr lang="en-US" sz="800" b="1" dirty="0" smtClean="0">
              <a:solidFill>
                <a:srgbClr val="FFFF00"/>
              </a:solidFill>
            </a:endParaRPr>
          </a:p>
          <a:p>
            <a:pPr algn="ctr"/>
            <a:endParaRPr lang="en-US" sz="800" b="1" dirty="0" smtClean="0">
              <a:solidFill>
                <a:schemeClr val="bg1"/>
              </a:solidFill>
            </a:endParaRPr>
          </a:p>
          <a:p>
            <a:r>
              <a:rPr lang="en-US" sz="2800" b="1" dirty="0" smtClean="0">
                <a:solidFill>
                  <a:srgbClr val="FFFF00"/>
                </a:solidFill>
              </a:rPr>
              <a:t>1</a:t>
            </a:r>
            <a:r>
              <a:rPr lang="en-US" sz="3200" b="1" dirty="0" smtClean="0">
                <a:solidFill>
                  <a:schemeClr val="bg1"/>
                </a:solidFill>
              </a:rPr>
              <a:t>  </a:t>
            </a:r>
            <a:r>
              <a:rPr lang="el-GR" sz="3300" dirty="0" smtClean="0">
                <a:solidFill>
                  <a:schemeClr val="bg1"/>
                </a:solidFill>
              </a:rPr>
              <a:t>Ἀγαπητοί, μὴ παντὶ πνεύματι πιστεύετε ἀλλὰ </a:t>
            </a:r>
            <a:endParaRPr lang="en-US" sz="2400" dirty="0" smtClean="0">
              <a:solidFill>
                <a:schemeClr val="bg1"/>
              </a:solidFill>
            </a:endParaRPr>
          </a:p>
          <a:p>
            <a:r>
              <a:rPr lang="es-ES" sz="2400" dirty="0" smtClean="0">
                <a:solidFill>
                  <a:schemeClr val="bg1"/>
                </a:solidFill>
              </a:rPr>
              <a:t>          amados        </a:t>
            </a:r>
            <a:r>
              <a:rPr lang="es-ES" sz="2400" dirty="0">
                <a:solidFill>
                  <a:schemeClr val="bg1"/>
                </a:solidFill>
              </a:rPr>
              <a:t>no </a:t>
            </a:r>
            <a:r>
              <a:rPr lang="es-ES" sz="2400" dirty="0" smtClean="0">
                <a:solidFill>
                  <a:schemeClr val="bg1"/>
                </a:solidFill>
              </a:rPr>
              <a:t>   a todo       espíritu              creáis          </a:t>
            </a:r>
            <a:r>
              <a:rPr lang="es-ES" sz="2400" dirty="0">
                <a:solidFill>
                  <a:schemeClr val="bg1"/>
                </a:solidFill>
              </a:rPr>
              <a:t>sino </a:t>
            </a:r>
            <a:endParaRPr lang="es-ES" sz="2400" dirty="0" smtClean="0">
              <a:solidFill>
                <a:schemeClr val="bg1"/>
              </a:solidFill>
            </a:endParaRPr>
          </a:p>
          <a:p>
            <a:r>
              <a:rPr lang="en-US" sz="3200" b="1" dirty="0" smtClean="0">
                <a:solidFill>
                  <a:schemeClr val="bg1"/>
                </a:solidFill>
              </a:rPr>
              <a:t>    </a:t>
            </a:r>
            <a:r>
              <a:rPr lang="el-GR" sz="3300" dirty="0">
                <a:solidFill>
                  <a:schemeClr val="bg1"/>
                </a:solidFill>
              </a:rPr>
              <a:t>δοκιμάζετε τὰ πνεύματα εἰ ἐκ τοῦ θεοῦ ἐστιν, </a:t>
            </a:r>
            <a:endParaRPr lang="en-US" sz="2400" dirty="0">
              <a:solidFill>
                <a:schemeClr val="bg1"/>
              </a:solidFill>
            </a:endParaRPr>
          </a:p>
          <a:p>
            <a:r>
              <a:rPr lang="es-ES" sz="2400" dirty="0" smtClean="0">
                <a:solidFill>
                  <a:schemeClr val="bg1"/>
                </a:solidFill>
              </a:rPr>
              <a:t>             probad         los       espíritus      si   de                Dios     son</a:t>
            </a:r>
          </a:p>
          <a:p>
            <a:r>
              <a:rPr lang="en-US" sz="3300" dirty="0" smtClean="0">
                <a:solidFill>
                  <a:schemeClr val="bg1"/>
                </a:solidFill>
              </a:rPr>
              <a:t>  </a:t>
            </a:r>
            <a:r>
              <a:rPr lang="el-GR" sz="3300" dirty="0" smtClean="0">
                <a:solidFill>
                  <a:schemeClr val="bg1"/>
                </a:solidFill>
              </a:rPr>
              <a:t>ὅτι </a:t>
            </a:r>
            <a:r>
              <a:rPr lang="en-US" sz="3300" dirty="0" smtClean="0">
                <a:solidFill>
                  <a:schemeClr val="bg1"/>
                </a:solidFill>
              </a:rPr>
              <a:t> </a:t>
            </a:r>
            <a:r>
              <a:rPr lang="el-GR" sz="3300" dirty="0" smtClean="0">
                <a:solidFill>
                  <a:schemeClr val="bg1"/>
                </a:solidFill>
              </a:rPr>
              <a:t>πολλοὶ </a:t>
            </a:r>
            <a:r>
              <a:rPr lang="el-GR" sz="3300" dirty="0">
                <a:solidFill>
                  <a:schemeClr val="bg1"/>
                </a:solidFill>
              </a:rPr>
              <a:t>ψευδοπροφῆται ἐξεληλύθασιν εἰς τὸν κόσμον.</a:t>
            </a:r>
            <a:endParaRPr lang="en-US" sz="2400" dirty="0">
              <a:solidFill>
                <a:schemeClr val="bg1"/>
              </a:solidFill>
            </a:endParaRPr>
          </a:p>
          <a:p>
            <a:r>
              <a:rPr lang="es-ES" sz="2400" dirty="0">
                <a:solidFill>
                  <a:schemeClr val="bg1"/>
                </a:solidFill>
              </a:rPr>
              <a:t>porque muchos </a:t>
            </a:r>
            <a:r>
              <a:rPr lang="es-ES" sz="2400" dirty="0" smtClean="0">
                <a:solidFill>
                  <a:schemeClr val="bg1"/>
                </a:solidFill>
              </a:rPr>
              <a:t>         falsos </a:t>
            </a:r>
            <a:r>
              <a:rPr lang="es-ES" sz="2400" dirty="0">
                <a:solidFill>
                  <a:schemeClr val="bg1"/>
                </a:solidFill>
              </a:rPr>
              <a:t>profetas </a:t>
            </a:r>
            <a:r>
              <a:rPr lang="es-ES" sz="2400" dirty="0" smtClean="0">
                <a:solidFill>
                  <a:schemeClr val="bg1"/>
                </a:solidFill>
              </a:rPr>
              <a:t>                 han </a:t>
            </a:r>
            <a:r>
              <a:rPr lang="es-ES" sz="2400" dirty="0">
                <a:solidFill>
                  <a:schemeClr val="bg1"/>
                </a:solidFill>
              </a:rPr>
              <a:t>salido </a:t>
            </a:r>
            <a:r>
              <a:rPr lang="es-ES" sz="2400" dirty="0" smtClean="0">
                <a:solidFill>
                  <a:schemeClr val="bg1"/>
                </a:solidFill>
              </a:rPr>
              <a:t>              al           mundo </a:t>
            </a:r>
          </a:p>
          <a:p>
            <a:r>
              <a:rPr lang="en-US" sz="2800" b="1" dirty="0" smtClean="0">
                <a:solidFill>
                  <a:srgbClr val="FFFF00"/>
                </a:solidFill>
              </a:rPr>
              <a:t>2</a:t>
            </a:r>
            <a:r>
              <a:rPr lang="en-US" sz="2800" b="1" dirty="0" smtClean="0">
                <a:solidFill>
                  <a:schemeClr val="bg1"/>
                </a:solidFill>
              </a:rPr>
              <a:t> </a:t>
            </a:r>
            <a:r>
              <a:rPr lang="en-US" sz="3000" b="1" dirty="0" smtClean="0">
                <a:solidFill>
                  <a:schemeClr val="bg1"/>
                </a:solidFill>
              </a:rPr>
              <a:t> </a:t>
            </a:r>
            <a:r>
              <a:rPr lang="el-GR" sz="3300" dirty="0">
                <a:solidFill>
                  <a:schemeClr val="bg1"/>
                </a:solidFill>
              </a:rPr>
              <a:t>ἐν τούτῳ γινώσκετε τὸ πνεῦμα τοῦ θεοῦ· πᾶν πνεῦμα ὃ ὁμολογεῖ </a:t>
            </a:r>
            <a:endParaRPr lang="en-US" sz="2400" dirty="0" smtClean="0">
              <a:solidFill>
                <a:schemeClr val="bg1"/>
              </a:solidFill>
            </a:endParaRPr>
          </a:p>
          <a:p>
            <a:r>
              <a:rPr lang="es-ES" sz="2400" dirty="0" smtClean="0">
                <a:solidFill>
                  <a:schemeClr val="bg1"/>
                </a:solidFill>
              </a:rPr>
              <a:t>      en     esto            </a:t>
            </a:r>
            <a:r>
              <a:rPr lang="es-ES" sz="2400" dirty="0">
                <a:solidFill>
                  <a:schemeClr val="bg1"/>
                </a:solidFill>
              </a:rPr>
              <a:t>conoced </a:t>
            </a:r>
            <a:r>
              <a:rPr lang="es-ES" sz="2400" dirty="0" smtClean="0">
                <a:solidFill>
                  <a:schemeClr val="bg1"/>
                </a:solidFill>
              </a:rPr>
              <a:t>     el      </a:t>
            </a:r>
            <a:r>
              <a:rPr lang="es-ES" sz="2400" dirty="0">
                <a:solidFill>
                  <a:schemeClr val="bg1"/>
                </a:solidFill>
              </a:rPr>
              <a:t>Espíritu </a:t>
            </a:r>
            <a:r>
              <a:rPr lang="es-ES" sz="2400" dirty="0" smtClean="0">
                <a:solidFill>
                  <a:schemeClr val="bg1"/>
                </a:solidFill>
              </a:rPr>
              <a:t>     de      Dios      todo    espíritu   que   confiesa  </a:t>
            </a:r>
            <a:endParaRPr lang="en-US" sz="2400" dirty="0" smtClean="0">
              <a:solidFill>
                <a:schemeClr val="bg1"/>
              </a:solidFill>
            </a:endParaRPr>
          </a:p>
          <a:p>
            <a:r>
              <a:rPr lang="en-US" sz="3300" dirty="0" smtClean="0">
                <a:solidFill>
                  <a:schemeClr val="bg1"/>
                </a:solidFill>
              </a:rPr>
              <a:t>      </a:t>
            </a:r>
            <a:r>
              <a:rPr lang="el-GR" sz="3300" dirty="0" smtClean="0">
                <a:solidFill>
                  <a:schemeClr val="bg1"/>
                </a:solidFill>
              </a:rPr>
              <a:t>Ἰησοῦν </a:t>
            </a:r>
            <a:r>
              <a:rPr lang="el-GR" sz="3300" dirty="0">
                <a:solidFill>
                  <a:schemeClr val="bg1"/>
                </a:solidFill>
              </a:rPr>
              <a:t>Χριστὸν ἐν σαρκὶ ἐληλυθότα ἐκ τοῦ θεοῦ ἐστιν, </a:t>
            </a:r>
            <a:endParaRPr lang="en-US" sz="2400" dirty="0" smtClean="0">
              <a:solidFill>
                <a:schemeClr val="bg1"/>
              </a:solidFill>
            </a:endParaRPr>
          </a:p>
          <a:p>
            <a:r>
              <a:rPr lang="es-ES" sz="2400" dirty="0" smtClean="0">
                <a:solidFill>
                  <a:schemeClr val="bg1"/>
                </a:solidFill>
              </a:rPr>
              <a:t>            Jesús</a:t>
            </a:r>
            <a:r>
              <a:rPr lang="en-US" sz="2400" dirty="0" smtClean="0">
                <a:solidFill>
                  <a:schemeClr val="bg1"/>
                </a:solidFill>
              </a:rPr>
              <a:t>          </a:t>
            </a:r>
            <a:r>
              <a:rPr lang="en-US" sz="2400" dirty="0">
                <a:solidFill>
                  <a:schemeClr val="bg1"/>
                </a:solidFill>
              </a:rPr>
              <a:t>Cristo</a:t>
            </a:r>
            <a:r>
              <a:rPr lang="es-ES" sz="2400" dirty="0" smtClean="0">
                <a:solidFill>
                  <a:schemeClr val="bg1"/>
                </a:solidFill>
              </a:rPr>
              <a:t>       en    carne        ha </a:t>
            </a:r>
            <a:r>
              <a:rPr lang="es-ES" sz="2400" dirty="0">
                <a:solidFill>
                  <a:schemeClr val="bg1"/>
                </a:solidFill>
              </a:rPr>
              <a:t>venido</a:t>
            </a:r>
            <a:r>
              <a:rPr lang="es-ES" sz="2400" dirty="0" smtClean="0">
                <a:solidFill>
                  <a:schemeClr val="bg1"/>
                </a:solidFill>
              </a:rPr>
              <a:t>       de               Dios       es </a:t>
            </a:r>
            <a:endParaRPr lang="en-US" sz="800" dirty="0">
              <a:solidFill>
                <a:schemeClr val="bg1"/>
              </a:solidFill>
            </a:endParaRPr>
          </a:p>
          <a:p>
            <a:r>
              <a:rPr lang="en-US" sz="800" dirty="0">
                <a:solidFill>
                  <a:schemeClr val="bg1"/>
                </a:solidFill>
              </a:rPr>
              <a:t> </a:t>
            </a:r>
          </a:p>
          <a:p>
            <a:r>
              <a:rPr lang="en-US" sz="1900" baseline="30000" dirty="0" smtClean="0">
                <a:solidFill>
                  <a:srgbClr val="FFFF00"/>
                </a:solidFill>
              </a:rPr>
              <a:t>R60</a:t>
            </a:r>
            <a:r>
              <a:rPr lang="en-US" sz="1900" b="1" dirty="0" smtClean="0">
                <a:solidFill>
                  <a:schemeClr val="bg1"/>
                </a:solidFill>
              </a:rPr>
              <a:t> </a:t>
            </a:r>
            <a:r>
              <a:rPr lang="es-ES" sz="1900" b="1" dirty="0">
                <a:solidFill>
                  <a:schemeClr val="bg1"/>
                </a:solidFill>
              </a:rPr>
              <a:t>1</a:t>
            </a:r>
            <a:r>
              <a:rPr lang="es-ES" sz="1900" dirty="0">
                <a:solidFill>
                  <a:schemeClr val="bg1"/>
                </a:solidFill>
              </a:rPr>
              <a:t> Amados, no creáis a todo espíritu, sino probad los espíritus si son de Dios; porque muchos falsos profetas han salido por el mundo</a:t>
            </a:r>
            <a:r>
              <a:rPr lang="es-ES" sz="1900" dirty="0" smtClean="0">
                <a:solidFill>
                  <a:schemeClr val="bg1"/>
                </a:solidFill>
              </a:rPr>
              <a:t>. </a:t>
            </a:r>
            <a:r>
              <a:rPr lang="es-ES" sz="1900" b="1" dirty="0">
                <a:solidFill>
                  <a:schemeClr val="bg1"/>
                </a:solidFill>
              </a:rPr>
              <a:t>2</a:t>
            </a:r>
            <a:r>
              <a:rPr lang="es-ES" sz="1900" dirty="0">
                <a:solidFill>
                  <a:schemeClr val="bg1"/>
                </a:solidFill>
              </a:rPr>
              <a:t> En esto conoced el Espíritu de Dios: Todo espíritu que confiesa que Jesucristo ha venido en carne, es de Dios</a:t>
            </a:r>
            <a:r>
              <a:rPr lang="es-ES" sz="1900" dirty="0" smtClean="0">
                <a:solidFill>
                  <a:schemeClr val="bg1"/>
                </a:solidFill>
              </a:rPr>
              <a:t>; / </a:t>
            </a:r>
            <a:r>
              <a:rPr lang="es-ES" sz="1900" baseline="30000" dirty="0" smtClean="0">
                <a:solidFill>
                  <a:srgbClr val="FFFF00"/>
                </a:solidFill>
              </a:rPr>
              <a:t>NVI </a:t>
            </a:r>
            <a:r>
              <a:rPr lang="es-ES" sz="1900" b="1" dirty="0" smtClean="0">
                <a:solidFill>
                  <a:schemeClr val="bg1"/>
                </a:solidFill>
              </a:rPr>
              <a:t>1</a:t>
            </a:r>
            <a:r>
              <a:rPr lang="es-ES" sz="1900" dirty="0" smtClean="0">
                <a:solidFill>
                  <a:schemeClr val="bg1"/>
                </a:solidFill>
              </a:rPr>
              <a:t> </a:t>
            </a:r>
            <a:r>
              <a:rPr lang="es-ES" sz="1900" dirty="0">
                <a:solidFill>
                  <a:schemeClr val="bg1"/>
                </a:solidFill>
              </a:rPr>
              <a:t>Queridos hermanos, no crean a cualquiera que pretenda estar inspirado por el Espíritu, sino sométanlo a prueba para ver si es de Dios, porque han salido por el mundo muchos falsos profetas</a:t>
            </a:r>
            <a:r>
              <a:rPr lang="es-ES" sz="1900" dirty="0" smtClean="0">
                <a:solidFill>
                  <a:schemeClr val="bg1"/>
                </a:solidFill>
              </a:rPr>
              <a:t>. </a:t>
            </a:r>
            <a:r>
              <a:rPr lang="es-ES" sz="1900" b="1" dirty="0" smtClean="0">
                <a:solidFill>
                  <a:schemeClr val="bg1"/>
                </a:solidFill>
              </a:rPr>
              <a:t>2</a:t>
            </a:r>
            <a:r>
              <a:rPr lang="es-ES" sz="1900" dirty="0" smtClean="0">
                <a:solidFill>
                  <a:schemeClr val="bg1"/>
                </a:solidFill>
              </a:rPr>
              <a:t> </a:t>
            </a:r>
            <a:r>
              <a:rPr lang="es-ES" sz="1900" dirty="0">
                <a:solidFill>
                  <a:schemeClr val="bg1"/>
                </a:solidFill>
              </a:rPr>
              <a:t>En esto pueden discernir quién tiene el Espíritu de Dios: todo profeta que reconoce que Jesucristo ha venido en cuerpo humano, es de Dios</a:t>
            </a:r>
            <a:r>
              <a:rPr lang="es-ES" sz="1900" dirty="0" smtClean="0">
                <a:solidFill>
                  <a:schemeClr val="bg1"/>
                </a:solidFill>
              </a:rPr>
              <a:t>;</a:t>
            </a:r>
          </a:p>
          <a:p>
            <a:endParaRPr lang="es-ES" sz="1900" dirty="0" smtClean="0">
              <a:solidFill>
                <a:schemeClr val="bg1"/>
              </a:solidFill>
            </a:endParaRPr>
          </a:p>
        </p:txBody>
      </p:sp>
    </p:spTree>
    <p:extLst>
      <p:ext uri="{BB962C8B-B14F-4D97-AF65-F5344CB8AC3E}">
        <p14:creationId xmlns:p14="http://schemas.microsoft.com/office/powerpoint/2010/main" val="98334228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96358"/>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1 Juan 4:3-4 </a:t>
            </a:r>
            <a:endParaRPr lang="en-US" sz="800" b="1" dirty="0" smtClean="0">
              <a:solidFill>
                <a:srgbClr val="FFFF00"/>
              </a:solidFill>
            </a:endParaRPr>
          </a:p>
          <a:p>
            <a:pPr algn="ctr"/>
            <a:endParaRPr lang="en-US" sz="800" b="1" dirty="0" smtClean="0">
              <a:solidFill>
                <a:schemeClr val="bg1"/>
              </a:solidFill>
            </a:endParaRPr>
          </a:p>
          <a:p>
            <a:r>
              <a:rPr lang="en-US" sz="2800" b="1" dirty="0" smtClean="0">
                <a:solidFill>
                  <a:srgbClr val="FFFF00"/>
                </a:solidFill>
              </a:rPr>
              <a:t>3</a:t>
            </a:r>
            <a:r>
              <a:rPr lang="en-US" sz="3200" b="1" dirty="0" smtClean="0">
                <a:solidFill>
                  <a:schemeClr val="bg1"/>
                </a:solidFill>
              </a:rPr>
              <a:t>  </a:t>
            </a:r>
            <a:r>
              <a:rPr lang="el-GR" sz="3300" dirty="0" smtClean="0">
                <a:solidFill>
                  <a:schemeClr val="bg1"/>
                </a:solidFill>
              </a:rPr>
              <a:t>καὶ </a:t>
            </a:r>
            <a:r>
              <a:rPr lang="el-GR" sz="3300" dirty="0">
                <a:solidFill>
                  <a:schemeClr val="bg1"/>
                </a:solidFill>
              </a:rPr>
              <a:t>πᾶν πνεῦμα ὃ μὴ ὁμολογεῖ </a:t>
            </a:r>
            <a:r>
              <a:rPr lang="en-US" sz="3300" dirty="0" smtClean="0">
                <a:solidFill>
                  <a:schemeClr val="bg1"/>
                </a:solidFill>
              </a:rPr>
              <a:t> </a:t>
            </a:r>
            <a:r>
              <a:rPr lang="el-GR" sz="3300" dirty="0" smtClean="0">
                <a:solidFill>
                  <a:schemeClr val="bg1"/>
                </a:solidFill>
              </a:rPr>
              <a:t>τὸν Ἰησοῦν ἐκ τοῦ</a:t>
            </a:r>
            <a:endParaRPr lang="en-US" sz="2400" dirty="0" smtClean="0">
              <a:solidFill>
                <a:schemeClr val="bg1"/>
              </a:solidFill>
            </a:endParaRPr>
          </a:p>
          <a:p>
            <a:r>
              <a:rPr lang="es-ES" sz="2400" dirty="0" smtClean="0">
                <a:solidFill>
                  <a:schemeClr val="bg1"/>
                </a:solidFill>
              </a:rPr>
              <a:t>        y     </a:t>
            </a:r>
            <a:r>
              <a:rPr lang="es-ES" sz="2400" dirty="0">
                <a:solidFill>
                  <a:schemeClr val="bg1"/>
                </a:solidFill>
              </a:rPr>
              <a:t>todo </a:t>
            </a:r>
            <a:r>
              <a:rPr lang="es-ES" sz="2400" dirty="0" smtClean="0">
                <a:solidFill>
                  <a:schemeClr val="bg1"/>
                </a:solidFill>
              </a:rPr>
              <a:t>   espíritu   que  </a:t>
            </a:r>
            <a:r>
              <a:rPr lang="es-ES" sz="2400" dirty="0">
                <a:solidFill>
                  <a:schemeClr val="bg1"/>
                </a:solidFill>
              </a:rPr>
              <a:t>no </a:t>
            </a:r>
            <a:r>
              <a:rPr lang="es-ES" sz="2400" dirty="0" smtClean="0">
                <a:solidFill>
                  <a:schemeClr val="bg1"/>
                </a:solidFill>
              </a:rPr>
              <a:t>     confiesa         a        Jesús      de </a:t>
            </a:r>
          </a:p>
          <a:p>
            <a:r>
              <a:rPr lang="en-US" sz="3200" b="1" dirty="0" smtClean="0">
                <a:solidFill>
                  <a:schemeClr val="bg1"/>
                </a:solidFill>
              </a:rPr>
              <a:t>  </a:t>
            </a:r>
            <a:r>
              <a:rPr lang="el-GR" sz="3200" dirty="0" smtClean="0">
                <a:solidFill>
                  <a:schemeClr val="bg1"/>
                </a:solidFill>
              </a:rPr>
              <a:t>θεοῦ</a:t>
            </a:r>
            <a:r>
              <a:rPr lang="en-US" sz="3200" b="1" dirty="0" smtClean="0">
                <a:solidFill>
                  <a:schemeClr val="bg1"/>
                </a:solidFill>
              </a:rPr>
              <a:t> </a:t>
            </a:r>
            <a:r>
              <a:rPr lang="el-GR" sz="3300" dirty="0" smtClean="0">
                <a:solidFill>
                  <a:schemeClr val="bg1"/>
                </a:solidFill>
              </a:rPr>
              <a:t>οὐκ </a:t>
            </a:r>
            <a:r>
              <a:rPr lang="el-GR" sz="3300" dirty="0">
                <a:solidFill>
                  <a:schemeClr val="bg1"/>
                </a:solidFill>
              </a:rPr>
              <a:t>ἔστιν· καὶ τοῦτό ἐστιν τὸ τοῦ </a:t>
            </a:r>
            <a:r>
              <a:rPr lang="el-GR" sz="3300" dirty="0" smtClean="0">
                <a:solidFill>
                  <a:schemeClr val="bg1"/>
                </a:solidFill>
              </a:rPr>
              <a:t>ἀντιχρίστου</a:t>
            </a:r>
            <a:endParaRPr lang="en-US" sz="2400" dirty="0">
              <a:solidFill>
                <a:schemeClr val="bg1"/>
              </a:solidFill>
            </a:endParaRPr>
          </a:p>
          <a:p>
            <a:r>
              <a:rPr lang="es-ES" sz="2400" dirty="0" smtClean="0">
                <a:solidFill>
                  <a:schemeClr val="bg1"/>
                </a:solidFill>
              </a:rPr>
              <a:t>     Dios      no       es           y       éste          es       </a:t>
            </a:r>
            <a:r>
              <a:rPr lang="es-ES" sz="2400" dirty="0">
                <a:solidFill>
                  <a:schemeClr val="bg1"/>
                </a:solidFill>
              </a:rPr>
              <a:t>el </a:t>
            </a:r>
            <a:r>
              <a:rPr lang="es-ES" sz="2400" dirty="0" smtClean="0">
                <a:solidFill>
                  <a:schemeClr val="bg1"/>
                </a:solidFill>
              </a:rPr>
              <a:t>   del        anticristo</a:t>
            </a:r>
          </a:p>
          <a:p>
            <a:r>
              <a:rPr lang="en-US" sz="3300" dirty="0" smtClean="0">
                <a:solidFill>
                  <a:schemeClr val="bg1"/>
                </a:solidFill>
              </a:rPr>
              <a:t>   </a:t>
            </a:r>
            <a:r>
              <a:rPr lang="el-GR" sz="3300" dirty="0">
                <a:solidFill>
                  <a:schemeClr val="bg1"/>
                </a:solidFill>
              </a:rPr>
              <a:t>ὃ </a:t>
            </a:r>
            <a:r>
              <a:rPr lang="en-US" sz="3300" dirty="0" smtClean="0">
                <a:solidFill>
                  <a:schemeClr val="bg1"/>
                </a:solidFill>
              </a:rPr>
              <a:t> </a:t>
            </a:r>
            <a:r>
              <a:rPr lang="el-GR" sz="3300" dirty="0" smtClean="0">
                <a:solidFill>
                  <a:schemeClr val="bg1"/>
                </a:solidFill>
              </a:rPr>
              <a:t>ἀκηκόατε ὅτι </a:t>
            </a:r>
            <a:r>
              <a:rPr lang="el-GR" sz="3300" dirty="0">
                <a:solidFill>
                  <a:schemeClr val="bg1"/>
                </a:solidFill>
              </a:rPr>
              <a:t>ἔρχεται, καὶ νῦν ἐν τῷ κόσμῳ ἐστὶν ἤδη</a:t>
            </a:r>
            <a:r>
              <a:rPr lang="el-GR" sz="3300" dirty="0" smtClean="0">
                <a:solidFill>
                  <a:schemeClr val="bg1"/>
                </a:solidFill>
              </a:rPr>
              <a:t>.</a:t>
            </a:r>
            <a:endParaRPr lang="en-US" sz="2400" dirty="0">
              <a:solidFill>
                <a:schemeClr val="bg1"/>
              </a:solidFill>
            </a:endParaRPr>
          </a:p>
          <a:p>
            <a:r>
              <a:rPr lang="es-ES" sz="2400" dirty="0">
                <a:solidFill>
                  <a:schemeClr val="bg1"/>
                </a:solidFill>
              </a:rPr>
              <a:t>el cual </a:t>
            </a:r>
            <a:r>
              <a:rPr lang="es-ES" sz="2400" dirty="0" smtClean="0">
                <a:solidFill>
                  <a:schemeClr val="bg1"/>
                </a:solidFill>
              </a:rPr>
              <a:t> </a:t>
            </a:r>
            <a:r>
              <a:rPr lang="es-ES" sz="2400" dirty="0">
                <a:solidFill>
                  <a:schemeClr val="bg1"/>
                </a:solidFill>
              </a:rPr>
              <a:t>habéis oído </a:t>
            </a:r>
            <a:r>
              <a:rPr lang="es-ES" sz="2400" dirty="0" smtClean="0">
                <a:solidFill>
                  <a:schemeClr val="bg1"/>
                </a:solidFill>
              </a:rPr>
              <a:t> que      viene         y    ahora en   el      mundo      está      ya </a:t>
            </a:r>
          </a:p>
          <a:p>
            <a:r>
              <a:rPr lang="en-US" sz="2800" b="1" dirty="0" smtClean="0">
                <a:solidFill>
                  <a:srgbClr val="FFFF00"/>
                </a:solidFill>
              </a:rPr>
              <a:t>4</a:t>
            </a:r>
            <a:r>
              <a:rPr lang="en-US" sz="2800" b="1" dirty="0" smtClean="0">
                <a:solidFill>
                  <a:schemeClr val="bg1"/>
                </a:solidFill>
              </a:rPr>
              <a:t>   </a:t>
            </a:r>
            <a:r>
              <a:rPr lang="en-US" sz="3000" b="1" dirty="0" smtClean="0">
                <a:solidFill>
                  <a:schemeClr val="bg1"/>
                </a:solidFill>
              </a:rPr>
              <a:t> </a:t>
            </a:r>
            <a:r>
              <a:rPr lang="el-GR" sz="3300" dirty="0" smtClean="0">
                <a:solidFill>
                  <a:schemeClr val="bg1"/>
                </a:solidFill>
              </a:rPr>
              <a:t>Ὑμεῖς </a:t>
            </a:r>
            <a:r>
              <a:rPr lang="el-GR" sz="3300" dirty="0">
                <a:solidFill>
                  <a:schemeClr val="bg1"/>
                </a:solidFill>
              </a:rPr>
              <a:t>ἐκ τοῦ θεοῦ ἐστε, τεκνία, καὶ νενικήκατε αὐτούς, </a:t>
            </a:r>
            <a:endParaRPr lang="en-US" sz="2400" dirty="0" smtClean="0">
              <a:solidFill>
                <a:schemeClr val="bg1"/>
              </a:solidFill>
            </a:endParaRPr>
          </a:p>
          <a:p>
            <a:r>
              <a:rPr lang="es-ES" sz="2400" dirty="0" smtClean="0">
                <a:solidFill>
                  <a:schemeClr val="bg1"/>
                </a:solidFill>
              </a:rPr>
              <a:t>     </a:t>
            </a:r>
            <a:r>
              <a:rPr lang="es-ES" sz="2400" dirty="0">
                <a:solidFill>
                  <a:schemeClr val="bg1"/>
                </a:solidFill>
              </a:rPr>
              <a:t>vosotros </a:t>
            </a:r>
            <a:r>
              <a:rPr lang="es-ES" sz="2400" dirty="0" smtClean="0">
                <a:solidFill>
                  <a:schemeClr val="bg1"/>
                </a:solidFill>
              </a:rPr>
              <a:t> de                Dios     sois       hijitos        y     </a:t>
            </a:r>
            <a:r>
              <a:rPr lang="es-ES" sz="2400" dirty="0">
                <a:solidFill>
                  <a:schemeClr val="bg1"/>
                </a:solidFill>
              </a:rPr>
              <a:t>habéis </a:t>
            </a:r>
            <a:r>
              <a:rPr lang="es-ES" sz="2400" dirty="0" smtClean="0">
                <a:solidFill>
                  <a:schemeClr val="bg1"/>
                </a:solidFill>
              </a:rPr>
              <a:t>vencido      les </a:t>
            </a:r>
          </a:p>
          <a:p>
            <a:r>
              <a:rPr lang="en-US" sz="3300" dirty="0" smtClean="0">
                <a:solidFill>
                  <a:schemeClr val="bg1"/>
                </a:solidFill>
              </a:rPr>
              <a:t>          </a:t>
            </a:r>
            <a:r>
              <a:rPr lang="el-GR" sz="3300" dirty="0" smtClean="0">
                <a:solidFill>
                  <a:schemeClr val="bg1"/>
                </a:solidFill>
              </a:rPr>
              <a:t>ὅτι </a:t>
            </a:r>
            <a:r>
              <a:rPr lang="el-GR" sz="3300" dirty="0">
                <a:solidFill>
                  <a:schemeClr val="bg1"/>
                </a:solidFill>
              </a:rPr>
              <a:t>μείζων ἐστὶν ὁ </a:t>
            </a:r>
            <a:r>
              <a:rPr lang="en-US" sz="3300" dirty="0" smtClean="0">
                <a:solidFill>
                  <a:schemeClr val="bg1"/>
                </a:solidFill>
              </a:rPr>
              <a:t>  </a:t>
            </a:r>
            <a:r>
              <a:rPr lang="el-GR" sz="3300" dirty="0" smtClean="0">
                <a:solidFill>
                  <a:schemeClr val="bg1"/>
                </a:solidFill>
              </a:rPr>
              <a:t>ἐν </a:t>
            </a:r>
            <a:r>
              <a:rPr lang="en-US" sz="3300" dirty="0" smtClean="0">
                <a:solidFill>
                  <a:schemeClr val="bg1"/>
                </a:solidFill>
              </a:rPr>
              <a:t> </a:t>
            </a:r>
            <a:r>
              <a:rPr lang="el-GR" sz="3300" dirty="0" smtClean="0">
                <a:solidFill>
                  <a:schemeClr val="bg1"/>
                </a:solidFill>
              </a:rPr>
              <a:t>ὑμῖν </a:t>
            </a:r>
            <a:r>
              <a:rPr lang="en-US" sz="3300" dirty="0" smtClean="0">
                <a:solidFill>
                  <a:schemeClr val="bg1"/>
                </a:solidFill>
              </a:rPr>
              <a:t>   </a:t>
            </a:r>
            <a:r>
              <a:rPr lang="el-GR" sz="3300" dirty="0" smtClean="0">
                <a:solidFill>
                  <a:schemeClr val="bg1"/>
                </a:solidFill>
              </a:rPr>
              <a:t>ἢ </a:t>
            </a:r>
            <a:r>
              <a:rPr lang="en-US" sz="3300" dirty="0" smtClean="0">
                <a:solidFill>
                  <a:schemeClr val="bg1"/>
                </a:solidFill>
              </a:rPr>
              <a:t>   </a:t>
            </a:r>
            <a:r>
              <a:rPr lang="el-GR" sz="3300" dirty="0" smtClean="0">
                <a:solidFill>
                  <a:schemeClr val="bg1"/>
                </a:solidFill>
              </a:rPr>
              <a:t>ὁ </a:t>
            </a:r>
            <a:r>
              <a:rPr lang="en-US" sz="3300" dirty="0" smtClean="0">
                <a:solidFill>
                  <a:schemeClr val="bg1"/>
                </a:solidFill>
              </a:rPr>
              <a:t>    </a:t>
            </a:r>
            <a:r>
              <a:rPr lang="el-GR" sz="3300" dirty="0" smtClean="0">
                <a:solidFill>
                  <a:schemeClr val="bg1"/>
                </a:solidFill>
              </a:rPr>
              <a:t>ἐν </a:t>
            </a:r>
            <a:r>
              <a:rPr lang="el-GR" sz="3300" dirty="0">
                <a:solidFill>
                  <a:schemeClr val="bg1"/>
                </a:solidFill>
              </a:rPr>
              <a:t>τῷ κόσμῳ.</a:t>
            </a:r>
            <a:endParaRPr lang="en-US" sz="2400" dirty="0">
              <a:solidFill>
                <a:schemeClr val="bg1"/>
              </a:solidFill>
            </a:endParaRPr>
          </a:p>
          <a:p>
            <a:r>
              <a:rPr lang="es-ES" sz="2400" dirty="0" smtClean="0">
                <a:solidFill>
                  <a:schemeClr val="bg1"/>
                </a:solidFill>
              </a:rPr>
              <a:t>          porque   </a:t>
            </a:r>
            <a:r>
              <a:rPr lang="es-ES" sz="2400" dirty="0">
                <a:solidFill>
                  <a:schemeClr val="bg1"/>
                </a:solidFill>
              </a:rPr>
              <a:t>mayor </a:t>
            </a:r>
            <a:r>
              <a:rPr lang="es-ES" sz="2400" dirty="0" smtClean="0">
                <a:solidFill>
                  <a:schemeClr val="bg1"/>
                </a:solidFill>
              </a:rPr>
              <a:t>     es   el </a:t>
            </a:r>
            <a:r>
              <a:rPr lang="es-ES" sz="2400" dirty="0">
                <a:solidFill>
                  <a:schemeClr val="bg1"/>
                </a:solidFill>
              </a:rPr>
              <a:t>que </a:t>
            </a:r>
            <a:r>
              <a:rPr lang="es-ES" sz="2400" dirty="0" smtClean="0">
                <a:solidFill>
                  <a:schemeClr val="bg1"/>
                </a:solidFill>
              </a:rPr>
              <a:t> </a:t>
            </a:r>
            <a:r>
              <a:rPr lang="es-ES" sz="2400" dirty="0">
                <a:solidFill>
                  <a:schemeClr val="bg1"/>
                </a:solidFill>
              </a:rPr>
              <a:t>en vosotros, que el que </a:t>
            </a:r>
            <a:r>
              <a:rPr lang="es-ES" sz="2400" dirty="0" smtClean="0">
                <a:solidFill>
                  <a:schemeClr val="bg1"/>
                </a:solidFill>
              </a:rPr>
              <a:t> en   el    mundo </a:t>
            </a:r>
            <a:endParaRPr lang="en-US" sz="2400" dirty="0">
              <a:solidFill>
                <a:schemeClr val="bg1"/>
              </a:solidFill>
            </a:endParaRPr>
          </a:p>
          <a:p>
            <a:r>
              <a:rPr lang="en-US" sz="800" dirty="0">
                <a:solidFill>
                  <a:schemeClr val="bg1"/>
                </a:solidFill>
              </a:rPr>
              <a:t> </a:t>
            </a:r>
          </a:p>
          <a:p>
            <a:r>
              <a:rPr lang="en-US" baseline="30000" dirty="0" smtClean="0">
                <a:solidFill>
                  <a:srgbClr val="FFFF00"/>
                </a:solidFill>
              </a:rPr>
              <a:t>R60</a:t>
            </a:r>
            <a:r>
              <a:rPr lang="en-US" b="1" dirty="0" smtClean="0">
                <a:solidFill>
                  <a:schemeClr val="bg1"/>
                </a:solidFill>
              </a:rPr>
              <a:t> </a:t>
            </a:r>
            <a:r>
              <a:rPr lang="es-ES" b="1" dirty="0">
                <a:solidFill>
                  <a:schemeClr val="bg1"/>
                </a:solidFill>
              </a:rPr>
              <a:t>3</a:t>
            </a:r>
            <a:r>
              <a:rPr lang="es-ES" dirty="0">
                <a:solidFill>
                  <a:schemeClr val="bg1"/>
                </a:solidFill>
              </a:rPr>
              <a:t> y todo espíritu que no confiesa que Jesucristo ha venido en carne, no es de Dios; y éste es el espíritu del anticristo, el cual vosotros habéis oído que viene, y que ahora ya está en el mundo</a:t>
            </a:r>
            <a:r>
              <a:rPr lang="es-ES" dirty="0" smtClean="0">
                <a:solidFill>
                  <a:schemeClr val="bg1"/>
                </a:solidFill>
              </a:rPr>
              <a:t>. </a:t>
            </a:r>
            <a:r>
              <a:rPr lang="es-ES" b="1" dirty="0">
                <a:solidFill>
                  <a:schemeClr val="bg1"/>
                </a:solidFill>
              </a:rPr>
              <a:t>4</a:t>
            </a:r>
            <a:r>
              <a:rPr lang="es-ES" dirty="0">
                <a:solidFill>
                  <a:schemeClr val="bg1"/>
                </a:solidFill>
              </a:rPr>
              <a:t> Hijitos, vosotros sois de Dios, y los habéis vencido; porque mayor es el que está en vosotros, que el que está en el mundo</a:t>
            </a:r>
            <a:r>
              <a:rPr lang="es-ES" dirty="0" smtClean="0">
                <a:solidFill>
                  <a:schemeClr val="bg1"/>
                </a:solidFill>
              </a:rPr>
              <a:t>. / </a:t>
            </a:r>
            <a:r>
              <a:rPr lang="es-ES" baseline="30000" dirty="0" smtClean="0">
                <a:solidFill>
                  <a:srgbClr val="FFFF00"/>
                </a:solidFill>
              </a:rPr>
              <a:t>NVI  </a:t>
            </a:r>
            <a:r>
              <a:rPr lang="es-ES" b="1" dirty="0" smtClean="0">
                <a:solidFill>
                  <a:schemeClr val="bg1"/>
                </a:solidFill>
              </a:rPr>
              <a:t>3</a:t>
            </a:r>
            <a:r>
              <a:rPr lang="es-ES" dirty="0" smtClean="0">
                <a:solidFill>
                  <a:schemeClr val="bg1"/>
                </a:solidFill>
              </a:rPr>
              <a:t> </a:t>
            </a:r>
            <a:r>
              <a:rPr lang="es-ES" dirty="0">
                <a:solidFill>
                  <a:schemeClr val="bg1"/>
                </a:solidFill>
              </a:rPr>
              <a:t>todo profeta que no reconoce a Jesús, no es de Dios sino del anticristo. Ustedes han oído que éste viene; en efecto, ya está en el mundo</a:t>
            </a:r>
            <a:r>
              <a:rPr lang="es-ES" dirty="0" smtClean="0">
                <a:solidFill>
                  <a:schemeClr val="bg1"/>
                </a:solidFill>
              </a:rPr>
              <a:t>. </a:t>
            </a:r>
            <a:r>
              <a:rPr lang="es-ES" b="1" dirty="0" smtClean="0">
                <a:solidFill>
                  <a:schemeClr val="bg1"/>
                </a:solidFill>
              </a:rPr>
              <a:t>4</a:t>
            </a:r>
            <a:r>
              <a:rPr lang="es-ES" dirty="0" smtClean="0">
                <a:solidFill>
                  <a:schemeClr val="bg1"/>
                </a:solidFill>
              </a:rPr>
              <a:t> </a:t>
            </a:r>
            <a:r>
              <a:rPr lang="es-ES" dirty="0">
                <a:solidFill>
                  <a:schemeClr val="bg1"/>
                </a:solidFill>
              </a:rPr>
              <a:t>Ustedes, queridos hijos, son de Dios y han vencido a esos falsos profetas, porque el que está en ustedes es más poderoso que el que está en el mundo</a:t>
            </a:r>
            <a:r>
              <a:rPr lang="es-ES" dirty="0" smtClean="0">
                <a:solidFill>
                  <a:schemeClr val="bg1"/>
                </a:solidFill>
              </a:rPr>
              <a:t>.</a:t>
            </a:r>
          </a:p>
          <a:p>
            <a:endParaRPr lang="es-ES" dirty="0">
              <a:solidFill>
                <a:schemeClr val="bg1"/>
              </a:solidFill>
            </a:endParaRPr>
          </a:p>
        </p:txBody>
      </p:sp>
    </p:spTree>
    <p:extLst>
      <p:ext uri="{BB962C8B-B14F-4D97-AF65-F5344CB8AC3E}">
        <p14:creationId xmlns:p14="http://schemas.microsoft.com/office/powerpoint/2010/main" val="79320964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7050246"/>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1 Juan </a:t>
            </a:r>
            <a:r>
              <a:rPr lang="en-US" sz="3200" b="1" dirty="0">
                <a:solidFill>
                  <a:srgbClr val="FFFF00"/>
                </a:solidFill>
              </a:rPr>
              <a:t>4</a:t>
            </a:r>
            <a:r>
              <a:rPr lang="en-US" sz="3200" b="1" dirty="0" smtClean="0">
                <a:solidFill>
                  <a:srgbClr val="FFFF00"/>
                </a:solidFill>
              </a:rPr>
              <a:t>:5-6 </a:t>
            </a:r>
            <a:endParaRPr lang="en-US" sz="1200" b="1" dirty="0" smtClean="0">
              <a:solidFill>
                <a:srgbClr val="FFFF00"/>
              </a:solidFill>
            </a:endParaRPr>
          </a:p>
          <a:p>
            <a:pPr algn="ctr"/>
            <a:endParaRPr lang="en-US" sz="1200" b="1" dirty="0" smtClean="0">
              <a:solidFill>
                <a:schemeClr val="bg1"/>
              </a:solidFill>
            </a:endParaRPr>
          </a:p>
          <a:p>
            <a:r>
              <a:rPr lang="en-US" sz="2800" b="1" dirty="0" smtClean="0">
                <a:solidFill>
                  <a:srgbClr val="FFFF00"/>
                </a:solidFill>
              </a:rPr>
              <a:t> 5 </a:t>
            </a:r>
            <a:r>
              <a:rPr lang="en-US" sz="3200" b="1" dirty="0" smtClean="0">
                <a:solidFill>
                  <a:schemeClr val="bg1"/>
                </a:solidFill>
              </a:rPr>
              <a:t> </a:t>
            </a:r>
            <a:r>
              <a:rPr lang="el-GR" sz="3300" dirty="0">
                <a:solidFill>
                  <a:schemeClr val="bg1"/>
                </a:solidFill>
              </a:rPr>
              <a:t>αὐτοὶ ἐκ τοῦ κόσμου εἰσίν, διὰ τοῦτο </a:t>
            </a:r>
            <a:r>
              <a:rPr lang="el-GR" sz="3300" dirty="0" smtClean="0">
                <a:solidFill>
                  <a:schemeClr val="bg1"/>
                </a:solidFill>
              </a:rPr>
              <a:t>ἐκ </a:t>
            </a:r>
            <a:r>
              <a:rPr lang="el-GR" sz="3300" dirty="0">
                <a:solidFill>
                  <a:schemeClr val="bg1"/>
                </a:solidFill>
              </a:rPr>
              <a:t>τοῦ </a:t>
            </a:r>
            <a:endParaRPr lang="en-US" sz="2400" dirty="0" smtClean="0">
              <a:solidFill>
                <a:schemeClr val="bg1"/>
              </a:solidFill>
            </a:endParaRPr>
          </a:p>
          <a:p>
            <a:r>
              <a:rPr lang="es-ES" sz="2400" dirty="0" smtClean="0">
                <a:solidFill>
                  <a:schemeClr val="bg1"/>
                </a:solidFill>
              </a:rPr>
              <a:t>          ellos       del           mundo       son        por     </a:t>
            </a:r>
            <a:r>
              <a:rPr lang="es-ES" sz="2400" dirty="0">
                <a:solidFill>
                  <a:schemeClr val="bg1"/>
                </a:solidFill>
              </a:rPr>
              <a:t>eso </a:t>
            </a:r>
            <a:r>
              <a:rPr lang="es-ES" sz="2400" dirty="0" smtClean="0">
                <a:solidFill>
                  <a:schemeClr val="bg1"/>
                </a:solidFill>
              </a:rPr>
              <a:t>         </a:t>
            </a:r>
            <a:r>
              <a:rPr lang="es-ES" sz="2400" dirty="0">
                <a:solidFill>
                  <a:schemeClr val="bg1"/>
                </a:solidFill>
              </a:rPr>
              <a:t>del </a:t>
            </a:r>
            <a:endParaRPr lang="es-ES" sz="2400" dirty="0" smtClean="0">
              <a:solidFill>
                <a:schemeClr val="bg1"/>
              </a:solidFill>
            </a:endParaRPr>
          </a:p>
          <a:p>
            <a:r>
              <a:rPr lang="en-US" sz="3400" b="1" dirty="0" smtClean="0">
                <a:solidFill>
                  <a:schemeClr val="bg1"/>
                </a:solidFill>
              </a:rPr>
              <a:t>    </a:t>
            </a:r>
            <a:r>
              <a:rPr lang="el-GR" sz="3300" dirty="0">
                <a:solidFill>
                  <a:schemeClr val="bg1"/>
                </a:solidFill>
              </a:rPr>
              <a:t>κόσμου λαλοῦσιν καὶ ὁ κόσμος αὐτῶν ἀκούει.</a:t>
            </a:r>
            <a:endParaRPr lang="en-US" sz="2400" dirty="0">
              <a:solidFill>
                <a:schemeClr val="bg1"/>
              </a:solidFill>
            </a:endParaRPr>
          </a:p>
          <a:p>
            <a:r>
              <a:rPr lang="es-ES" sz="2400" dirty="0">
                <a:solidFill>
                  <a:schemeClr val="bg1"/>
                </a:solidFill>
              </a:rPr>
              <a:t> </a:t>
            </a:r>
            <a:r>
              <a:rPr lang="es-ES" sz="2400" dirty="0" smtClean="0">
                <a:solidFill>
                  <a:schemeClr val="bg1"/>
                </a:solidFill>
              </a:rPr>
              <a:t>        mundo         hablan          y     el    mundo         los        escucha</a:t>
            </a:r>
          </a:p>
          <a:p>
            <a:r>
              <a:rPr lang="en-US" sz="2800" b="1" dirty="0" smtClean="0">
                <a:solidFill>
                  <a:srgbClr val="FFFF00"/>
                </a:solidFill>
              </a:rPr>
              <a:t>6</a:t>
            </a:r>
            <a:r>
              <a:rPr lang="en-US" sz="3200" b="1" dirty="0" smtClean="0">
                <a:solidFill>
                  <a:srgbClr val="FFFF00"/>
                </a:solidFill>
              </a:rPr>
              <a:t>  </a:t>
            </a:r>
            <a:r>
              <a:rPr lang="el-GR" sz="3300" dirty="0" smtClean="0">
                <a:solidFill>
                  <a:schemeClr val="bg1"/>
                </a:solidFill>
              </a:rPr>
              <a:t>ἡμεῖς </a:t>
            </a:r>
            <a:r>
              <a:rPr lang="el-GR" sz="3300" dirty="0">
                <a:solidFill>
                  <a:schemeClr val="bg1"/>
                </a:solidFill>
              </a:rPr>
              <a:t>ἐκ τοῦ θεοῦ ἐσμεν· ὁ γινώσκων τὸν θεὸν </a:t>
            </a:r>
            <a:r>
              <a:rPr lang="el-GR" sz="3300" dirty="0" smtClean="0">
                <a:solidFill>
                  <a:schemeClr val="bg1"/>
                </a:solidFill>
              </a:rPr>
              <a:t>ἀκούει </a:t>
            </a:r>
            <a:r>
              <a:rPr lang="el-GR" sz="3300" dirty="0">
                <a:solidFill>
                  <a:schemeClr val="bg1"/>
                </a:solidFill>
              </a:rPr>
              <a:t>ἡμῶν</a:t>
            </a:r>
            <a:r>
              <a:rPr lang="el-GR" sz="3300" dirty="0" smtClean="0">
                <a:solidFill>
                  <a:schemeClr val="bg1"/>
                </a:solidFill>
              </a:rPr>
              <a:t>·</a:t>
            </a:r>
            <a:endParaRPr lang="en-US" sz="2400" dirty="0" smtClean="0">
              <a:solidFill>
                <a:schemeClr val="bg1"/>
              </a:solidFill>
            </a:endParaRPr>
          </a:p>
          <a:p>
            <a:r>
              <a:rPr lang="el-GR" sz="2400" dirty="0" smtClean="0">
                <a:solidFill>
                  <a:schemeClr val="bg1"/>
                </a:solidFill>
              </a:rPr>
              <a:t> </a:t>
            </a:r>
            <a:r>
              <a:rPr lang="en-US" sz="2400" dirty="0" smtClean="0">
                <a:solidFill>
                  <a:schemeClr val="bg1"/>
                </a:solidFill>
              </a:rPr>
              <a:t>   n</a:t>
            </a:r>
            <a:r>
              <a:rPr lang="es-ES" sz="2400" dirty="0" err="1" smtClean="0">
                <a:solidFill>
                  <a:schemeClr val="bg1"/>
                </a:solidFill>
              </a:rPr>
              <a:t>osotros</a:t>
            </a:r>
            <a:r>
              <a:rPr lang="es-ES" sz="2400" dirty="0" smtClean="0">
                <a:solidFill>
                  <a:schemeClr val="bg1"/>
                </a:solidFill>
              </a:rPr>
              <a:t>  de             Dios     somos  </a:t>
            </a:r>
            <a:r>
              <a:rPr lang="es-ES" sz="2400" dirty="0">
                <a:solidFill>
                  <a:schemeClr val="bg1"/>
                </a:solidFill>
              </a:rPr>
              <a:t>el que </a:t>
            </a:r>
            <a:r>
              <a:rPr lang="es-ES" sz="2400" dirty="0" smtClean="0">
                <a:solidFill>
                  <a:schemeClr val="bg1"/>
                </a:solidFill>
              </a:rPr>
              <a:t>  conoce          a       Dios     escucha      nos </a:t>
            </a:r>
          </a:p>
          <a:p>
            <a:r>
              <a:rPr lang="en-US" sz="3200" dirty="0" smtClean="0">
                <a:solidFill>
                  <a:schemeClr val="bg1"/>
                </a:solidFill>
              </a:rPr>
              <a:t>  </a:t>
            </a:r>
            <a:r>
              <a:rPr lang="el-GR" sz="3300" dirty="0">
                <a:solidFill>
                  <a:schemeClr val="bg1"/>
                </a:solidFill>
              </a:rPr>
              <a:t>ὃς οὐκ ἔστιν ἐκ τοῦ θεοῦ οὐκ ἀκούει ἡμῶν. ἐκ τούτου γινώσκομεν</a:t>
            </a:r>
            <a:endParaRPr lang="en-US" sz="2400" dirty="0" smtClean="0">
              <a:solidFill>
                <a:schemeClr val="bg1"/>
              </a:solidFill>
            </a:endParaRPr>
          </a:p>
          <a:p>
            <a:r>
              <a:rPr lang="es-ES" sz="2400" dirty="0" smtClean="0">
                <a:solidFill>
                  <a:schemeClr val="bg1"/>
                </a:solidFill>
              </a:rPr>
              <a:t>el </a:t>
            </a:r>
            <a:r>
              <a:rPr lang="es-ES" sz="2400" dirty="0">
                <a:solidFill>
                  <a:schemeClr val="bg1"/>
                </a:solidFill>
              </a:rPr>
              <a:t>que no </a:t>
            </a:r>
            <a:r>
              <a:rPr lang="es-ES" sz="2400" dirty="0" smtClean="0">
                <a:solidFill>
                  <a:schemeClr val="bg1"/>
                </a:solidFill>
              </a:rPr>
              <a:t>       es      de                Dios     no     </a:t>
            </a:r>
            <a:r>
              <a:rPr lang="es-ES" sz="2400" dirty="0">
                <a:solidFill>
                  <a:schemeClr val="bg1"/>
                </a:solidFill>
              </a:rPr>
              <a:t>escucha </a:t>
            </a:r>
            <a:r>
              <a:rPr lang="es-ES" sz="2400" dirty="0" smtClean="0">
                <a:solidFill>
                  <a:schemeClr val="bg1"/>
                </a:solidFill>
              </a:rPr>
              <a:t>      nos       de       esto         conocemos </a:t>
            </a:r>
            <a:endParaRPr lang="en-US" sz="2400" dirty="0">
              <a:solidFill>
                <a:schemeClr val="bg1"/>
              </a:solidFill>
            </a:endParaRPr>
          </a:p>
          <a:p>
            <a:r>
              <a:rPr lang="en-US" sz="3300" dirty="0" smtClean="0">
                <a:solidFill>
                  <a:schemeClr val="bg1"/>
                </a:solidFill>
              </a:rPr>
              <a:t>       </a:t>
            </a:r>
            <a:r>
              <a:rPr lang="el-GR" sz="3300" dirty="0" smtClean="0">
                <a:solidFill>
                  <a:schemeClr val="bg1"/>
                </a:solidFill>
              </a:rPr>
              <a:t>τὸ </a:t>
            </a:r>
            <a:r>
              <a:rPr lang="el-GR" sz="3300" dirty="0">
                <a:solidFill>
                  <a:schemeClr val="bg1"/>
                </a:solidFill>
              </a:rPr>
              <a:t>πνεῦμα τῆς ἀληθείας καὶ τὸ πνεῦμα τῆς πλάνης.</a:t>
            </a:r>
            <a:endParaRPr lang="en-US" sz="2400" dirty="0">
              <a:solidFill>
                <a:schemeClr val="bg1"/>
              </a:solidFill>
            </a:endParaRPr>
          </a:p>
          <a:p>
            <a:r>
              <a:rPr lang="es-ES" sz="2400" dirty="0">
                <a:solidFill>
                  <a:schemeClr val="bg1"/>
                </a:solidFill>
              </a:rPr>
              <a:t> </a:t>
            </a:r>
            <a:r>
              <a:rPr lang="es-ES" sz="2400" dirty="0" smtClean="0">
                <a:solidFill>
                  <a:schemeClr val="bg1"/>
                </a:solidFill>
              </a:rPr>
              <a:t>          el     espíritu    de la     verdad           y      el     espíritu     del       error </a:t>
            </a:r>
            <a:r>
              <a:rPr lang="en-US" sz="2400" dirty="0">
                <a:solidFill>
                  <a:schemeClr val="bg1"/>
                </a:solidFill>
              </a:rPr>
              <a:t> </a:t>
            </a:r>
            <a:endParaRPr lang="en-US" sz="800" dirty="0" smtClean="0">
              <a:solidFill>
                <a:schemeClr val="bg1"/>
              </a:solidFill>
            </a:endParaRPr>
          </a:p>
          <a:p>
            <a:endParaRPr lang="en-US" sz="800" dirty="0">
              <a:solidFill>
                <a:schemeClr val="bg1"/>
              </a:solidFill>
            </a:endParaRPr>
          </a:p>
          <a:p>
            <a:r>
              <a:rPr lang="en-US" sz="1900" baseline="30000" dirty="0">
                <a:solidFill>
                  <a:srgbClr val="FFFF00"/>
                </a:solidFill>
              </a:rPr>
              <a:t>R60 </a:t>
            </a:r>
            <a:r>
              <a:rPr lang="en-US" sz="1900" baseline="30000" dirty="0" smtClean="0">
                <a:solidFill>
                  <a:srgbClr val="FFFF00"/>
                </a:solidFill>
              </a:rPr>
              <a:t> </a:t>
            </a:r>
            <a:r>
              <a:rPr lang="es-ES" sz="1900" b="1" dirty="0" smtClean="0">
                <a:solidFill>
                  <a:schemeClr val="bg1"/>
                </a:solidFill>
              </a:rPr>
              <a:t>5</a:t>
            </a:r>
            <a:r>
              <a:rPr lang="es-ES" sz="1900" dirty="0" smtClean="0">
                <a:solidFill>
                  <a:schemeClr val="bg1"/>
                </a:solidFill>
              </a:rPr>
              <a:t> </a:t>
            </a:r>
            <a:r>
              <a:rPr lang="es-ES" sz="1900" dirty="0">
                <a:solidFill>
                  <a:schemeClr val="bg1"/>
                </a:solidFill>
              </a:rPr>
              <a:t>Ellos son del mundo; por eso hablan del mundo, y el mundo los oye</a:t>
            </a:r>
            <a:r>
              <a:rPr lang="es-ES" sz="1900" dirty="0" smtClean="0">
                <a:solidFill>
                  <a:schemeClr val="bg1"/>
                </a:solidFill>
              </a:rPr>
              <a:t>. </a:t>
            </a:r>
            <a:r>
              <a:rPr lang="es-ES" sz="1900" b="1" dirty="0">
                <a:solidFill>
                  <a:schemeClr val="bg1"/>
                </a:solidFill>
              </a:rPr>
              <a:t>6</a:t>
            </a:r>
            <a:r>
              <a:rPr lang="es-ES" sz="1900" dirty="0">
                <a:solidFill>
                  <a:schemeClr val="bg1"/>
                </a:solidFill>
              </a:rPr>
              <a:t> Nosotros somos de Dios; el que conoce a Dios, nos oye; el que no es de Dios, no nos oye. En esto conocemos el espíritu de verdad y el espíritu de error.</a:t>
            </a:r>
          </a:p>
          <a:p>
            <a:r>
              <a:rPr lang="es-ES" sz="1900" baseline="30000" dirty="0" smtClean="0">
                <a:solidFill>
                  <a:srgbClr val="FFFF00"/>
                </a:solidFill>
              </a:rPr>
              <a:t>NVI  </a:t>
            </a:r>
            <a:r>
              <a:rPr lang="es-ES" sz="1900" b="1" dirty="0" smtClean="0">
                <a:solidFill>
                  <a:schemeClr val="bg1"/>
                </a:solidFill>
              </a:rPr>
              <a:t>5</a:t>
            </a:r>
            <a:r>
              <a:rPr lang="es-ES" sz="1900" dirty="0" smtClean="0">
                <a:solidFill>
                  <a:schemeClr val="bg1"/>
                </a:solidFill>
              </a:rPr>
              <a:t> </a:t>
            </a:r>
            <a:r>
              <a:rPr lang="es-ES" sz="1900" dirty="0">
                <a:solidFill>
                  <a:schemeClr val="bg1"/>
                </a:solidFill>
              </a:rPr>
              <a:t>Ellos son del mundo; por eso hablan desde el punto de vista del mundo, y el mundo los escucha</a:t>
            </a:r>
            <a:r>
              <a:rPr lang="es-ES" sz="1900" dirty="0" smtClean="0">
                <a:solidFill>
                  <a:schemeClr val="bg1"/>
                </a:solidFill>
              </a:rPr>
              <a:t>. </a:t>
            </a:r>
            <a:r>
              <a:rPr lang="es-ES" sz="1900" b="1" dirty="0" smtClean="0">
                <a:solidFill>
                  <a:schemeClr val="bg1"/>
                </a:solidFill>
              </a:rPr>
              <a:t>6</a:t>
            </a:r>
            <a:r>
              <a:rPr lang="es-ES" sz="1900" dirty="0" smtClean="0">
                <a:solidFill>
                  <a:schemeClr val="bg1"/>
                </a:solidFill>
              </a:rPr>
              <a:t> </a:t>
            </a:r>
            <a:r>
              <a:rPr lang="es-ES" sz="1900" dirty="0">
                <a:solidFill>
                  <a:schemeClr val="bg1"/>
                </a:solidFill>
              </a:rPr>
              <a:t>Nosotros somos de Dios, y todo el que conoce a Dios nos escucha; pero el que no es de Dios no nos escucha. Así distinguimos entre el Espíritu de la verdad y el espíritu del engaño</a:t>
            </a:r>
            <a:r>
              <a:rPr lang="es-ES" sz="1900" dirty="0" smtClean="0">
                <a:solidFill>
                  <a:schemeClr val="bg1"/>
                </a:solidFill>
              </a:rPr>
              <a:t>.</a:t>
            </a:r>
            <a:endParaRPr lang="es-ES" sz="1900" dirty="0">
              <a:solidFill>
                <a:schemeClr val="bg1"/>
              </a:solidFill>
            </a:endParaRPr>
          </a:p>
          <a:p>
            <a:endParaRPr lang="es-ES" dirty="0">
              <a:solidFill>
                <a:schemeClr val="bg1"/>
              </a:solidFill>
            </a:endParaRPr>
          </a:p>
        </p:txBody>
      </p:sp>
    </p:spTree>
    <p:extLst>
      <p:ext uri="{BB962C8B-B14F-4D97-AF65-F5344CB8AC3E}">
        <p14:creationId xmlns:p14="http://schemas.microsoft.com/office/powerpoint/2010/main" val="287339655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788636"/>
          </a:xfrm>
          <a:prstGeom prst="rect">
            <a:avLst/>
          </a:prstGeom>
          <a:solidFill>
            <a:srgbClr val="002060"/>
          </a:solidFill>
        </p:spPr>
        <p:txBody>
          <a:bodyPr wrap="square" lIns="108821" tIns="54411" rIns="108821" bIns="54411">
            <a:spAutoFit/>
          </a:bodyPr>
          <a:lstStyle/>
          <a:p>
            <a:pPr algn="ctr"/>
            <a:endParaRPr lang="en-US" sz="2000" b="1" dirty="0" smtClean="0">
              <a:solidFill>
                <a:srgbClr val="FFFF00"/>
              </a:solidFill>
            </a:endParaRPr>
          </a:p>
          <a:p>
            <a:pPr algn="ctr"/>
            <a:r>
              <a:rPr lang="en-US" sz="3200" b="1" dirty="0" smtClean="0">
                <a:solidFill>
                  <a:srgbClr val="FFFF00"/>
                </a:solidFill>
              </a:rPr>
              <a:t>1 Juan 4:7-8 </a:t>
            </a:r>
            <a:endParaRPr lang="en-US" sz="800" b="1" dirty="0" smtClean="0">
              <a:solidFill>
                <a:srgbClr val="FFFF00"/>
              </a:solidFill>
            </a:endParaRPr>
          </a:p>
          <a:p>
            <a:pPr algn="ctr"/>
            <a:endParaRPr lang="en-US" sz="800" b="1" dirty="0" smtClean="0">
              <a:solidFill>
                <a:schemeClr val="bg1"/>
              </a:solidFill>
            </a:endParaRPr>
          </a:p>
          <a:p>
            <a:pPr algn="ctr"/>
            <a:endParaRPr lang="en-US" sz="800" b="1" dirty="0" smtClean="0">
              <a:solidFill>
                <a:schemeClr val="bg1"/>
              </a:solidFill>
            </a:endParaRPr>
          </a:p>
          <a:p>
            <a:r>
              <a:rPr lang="en-US" sz="2800" b="1" dirty="0" smtClean="0">
                <a:solidFill>
                  <a:srgbClr val="FFFF00"/>
                </a:solidFill>
              </a:rPr>
              <a:t>7</a:t>
            </a:r>
            <a:r>
              <a:rPr lang="en-US" sz="3200" b="1" dirty="0" smtClean="0">
                <a:solidFill>
                  <a:schemeClr val="bg1"/>
                </a:solidFill>
              </a:rPr>
              <a:t>  </a:t>
            </a:r>
            <a:r>
              <a:rPr lang="el-GR" sz="3600" dirty="0" smtClean="0"/>
              <a:t> </a:t>
            </a:r>
            <a:r>
              <a:rPr lang="en-US" sz="3600" dirty="0" smtClean="0"/>
              <a:t> </a:t>
            </a:r>
            <a:r>
              <a:rPr lang="el-GR" sz="3400" dirty="0" smtClean="0">
                <a:solidFill>
                  <a:schemeClr val="bg1"/>
                </a:solidFill>
              </a:rPr>
              <a:t>Ἀγαπητοί</a:t>
            </a:r>
            <a:r>
              <a:rPr lang="el-GR" sz="3400" dirty="0">
                <a:solidFill>
                  <a:schemeClr val="bg1"/>
                </a:solidFill>
              </a:rPr>
              <a:t>, ἀγαπῶμεν ἀλλήλους, </a:t>
            </a:r>
            <a:r>
              <a:rPr lang="en-US" sz="3400" dirty="0" smtClean="0">
                <a:solidFill>
                  <a:schemeClr val="bg1"/>
                </a:solidFill>
              </a:rPr>
              <a:t> </a:t>
            </a:r>
            <a:endParaRPr lang="en-US" sz="2400" dirty="0" smtClean="0">
              <a:solidFill>
                <a:schemeClr val="bg1"/>
              </a:solidFill>
            </a:endParaRPr>
          </a:p>
          <a:p>
            <a:r>
              <a:rPr lang="es-ES" sz="2400" dirty="0" smtClean="0">
                <a:solidFill>
                  <a:schemeClr val="bg1"/>
                </a:solidFill>
              </a:rPr>
              <a:t>            amados            amémonos       unos </a:t>
            </a:r>
            <a:r>
              <a:rPr lang="es-ES" sz="2400" dirty="0">
                <a:solidFill>
                  <a:schemeClr val="bg1"/>
                </a:solidFill>
              </a:rPr>
              <a:t>a </a:t>
            </a:r>
            <a:r>
              <a:rPr lang="es-ES" sz="2400" dirty="0" smtClean="0">
                <a:solidFill>
                  <a:schemeClr val="bg1"/>
                </a:solidFill>
              </a:rPr>
              <a:t>otros</a:t>
            </a:r>
          </a:p>
          <a:p>
            <a:r>
              <a:rPr lang="en-US" sz="3200" b="1" dirty="0" smtClean="0">
                <a:solidFill>
                  <a:schemeClr val="bg1"/>
                </a:solidFill>
              </a:rPr>
              <a:t> </a:t>
            </a:r>
            <a:r>
              <a:rPr lang="el-GR" sz="3200" dirty="0">
                <a:solidFill>
                  <a:schemeClr val="bg1"/>
                </a:solidFill>
              </a:rPr>
              <a:t>ὅτι</a:t>
            </a:r>
            <a:r>
              <a:rPr lang="en-US" sz="3200" dirty="0">
                <a:solidFill>
                  <a:schemeClr val="bg1"/>
                </a:solidFill>
              </a:rPr>
              <a:t> </a:t>
            </a:r>
            <a:r>
              <a:rPr lang="el-GR" sz="3200" dirty="0">
                <a:solidFill>
                  <a:schemeClr val="bg1"/>
                </a:solidFill>
              </a:rPr>
              <a:t> ἡ ἀγάπη</a:t>
            </a:r>
            <a:r>
              <a:rPr lang="en-US" sz="3200" b="1" dirty="0" smtClean="0">
                <a:solidFill>
                  <a:schemeClr val="bg1"/>
                </a:solidFill>
              </a:rPr>
              <a:t> </a:t>
            </a:r>
            <a:r>
              <a:rPr lang="el-GR" sz="3400" dirty="0">
                <a:solidFill>
                  <a:schemeClr val="bg1"/>
                </a:solidFill>
              </a:rPr>
              <a:t>ἐκ τοῦ θεοῦ ἐστιν, καὶ </a:t>
            </a:r>
            <a:r>
              <a:rPr lang="el-GR" sz="3400" dirty="0" smtClean="0">
                <a:solidFill>
                  <a:schemeClr val="bg1"/>
                </a:solidFill>
              </a:rPr>
              <a:t>πᾶς</a:t>
            </a:r>
            <a:r>
              <a:rPr lang="en-US" sz="3400" dirty="0" smtClean="0">
                <a:solidFill>
                  <a:schemeClr val="bg1"/>
                </a:solidFill>
              </a:rPr>
              <a:t> </a:t>
            </a:r>
            <a:r>
              <a:rPr lang="el-GR" sz="3400" dirty="0" smtClean="0">
                <a:solidFill>
                  <a:schemeClr val="bg1"/>
                </a:solidFill>
              </a:rPr>
              <a:t> ὁ </a:t>
            </a:r>
            <a:r>
              <a:rPr lang="en-US" sz="3400" dirty="0" smtClean="0">
                <a:solidFill>
                  <a:schemeClr val="bg1"/>
                </a:solidFill>
              </a:rPr>
              <a:t> </a:t>
            </a:r>
            <a:r>
              <a:rPr lang="el-GR" sz="3400" dirty="0" smtClean="0">
                <a:solidFill>
                  <a:schemeClr val="bg1"/>
                </a:solidFill>
              </a:rPr>
              <a:t>ἀγαπῶν</a:t>
            </a:r>
            <a:endParaRPr lang="en-US" sz="2400" dirty="0">
              <a:solidFill>
                <a:schemeClr val="bg1"/>
              </a:solidFill>
            </a:endParaRPr>
          </a:p>
          <a:p>
            <a:r>
              <a:rPr lang="es-ES" sz="2400" dirty="0" smtClean="0">
                <a:solidFill>
                  <a:schemeClr val="bg1"/>
                </a:solidFill>
              </a:rPr>
              <a:t>porque </a:t>
            </a:r>
            <a:r>
              <a:rPr lang="es-ES" sz="2400" dirty="0">
                <a:solidFill>
                  <a:schemeClr val="bg1"/>
                </a:solidFill>
              </a:rPr>
              <a:t>el </a:t>
            </a:r>
            <a:r>
              <a:rPr lang="es-ES" sz="2400" dirty="0" smtClean="0">
                <a:solidFill>
                  <a:schemeClr val="bg1"/>
                </a:solidFill>
              </a:rPr>
              <a:t> amor    de                Dios        es           y     todo el </a:t>
            </a:r>
            <a:r>
              <a:rPr lang="es-ES" sz="2400" dirty="0">
                <a:solidFill>
                  <a:schemeClr val="bg1"/>
                </a:solidFill>
              </a:rPr>
              <a:t>que </a:t>
            </a:r>
            <a:r>
              <a:rPr lang="es-ES" sz="2400" dirty="0" smtClean="0">
                <a:solidFill>
                  <a:schemeClr val="bg1"/>
                </a:solidFill>
              </a:rPr>
              <a:t> ama  </a:t>
            </a:r>
          </a:p>
          <a:p>
            <a:r>
              <a:rPr lang="en-US" sz="3300" dirty="0" smtClean="0">
                <a:solidFill>
                  <a:schemeClr val="bg1"/>
                </a:solidFill>
              </a:rPr>
              <a:t>   </a:t>
            </a:r>
            <a:r>
              <a:rPr lang="el-GR" sz="3200" dirty="0" smtClean="0">
                <a:solidFill>
                  <a:schemeClr val="bg1"/>
                </a:solidFill>
              </a:rPr>
              <a:t>ἐκ </a:t>
            </a:r>
            <a:r>
              <a:rPr lang="el-GR" sz="3200" dirty="0">
                <a:solidFill>
                  <a:schemeClr val="bg1"/>
                </a:solidFill>
              </a:rPr>
              <a:t>τοῦ </a:t>
            </a:r>
            <a:r>
              <a:rPr lang="el-GR" sz="3200" dirty="0" smtClean="0">
                <a:solidFill>
                  <a:schemeClr val="bg1"/>
                </a:solidFill>
              </a:rPr>
              <a:t>θεοῦ</a:t>
            </a:r>
            <a:r>
              <a:rPr lang="en-US" sz="3300" dirty="0" smtClean="0">
                <a:solidFill>
                  <a:schemeClr val="bg1"/>
                </a:solidFill>
              </a:rPr>
              <a:t> </a:t>
            </a:r>
            <a:r>
              <a:rPr lang="el-GR" sz="3400" dirty="0" smtClean="0">
                <a:solidFill>
                  <a:schemeClr val="bg1"/>
                </a:solidFill>
              </a:rPr>
              <a:t>γεγέννηται </a:t>
            </a:r>
            <a:r>
              <a:rPr lang="el-GR" sz="3400" dirty="0">
                <a:solidFill>
                  <a:schemeClr val="bg1"/>
                </a:solidFill>
              </a:rPr>
              <a:t>καὶ γινώσκει τὸν θεόν.</a:t>
            </a:r>
            <a:endParaRPr lang="en-US" sz="3400" dirty="0">
              <a:solidFill>
                <a:schemeClr val="bg1"/>
              </a:solidFill>
            </a:endParaRPr>
          </a:p>
          <a:p>
            <a:r>
              <a:rPr lang="es-ES" sz="2400" dirty="0" smtClean="0">
                <a:solidFill>
                  <a:schemeClr val="bg1"/>
                </a:solidFill>
              </a:rPr>
              <a:t>     de             Dios          ha nacido          </a:t>
            </a:r>
            <a:r>
              <a:rPr lang="es-ES" sz="2400" dirty="0">
                <a:solidFill>
                  <a:schemeClr val="bg1"/>
                </a:solidFill>
              </a:rPr>
              <a:t>y </a:t>
            </a:r>
            <a:r>
              <a:rPr lang="es-ES" sz="2400" dirty="0" smtClean="0">
                <a:solidFill>
                  <a:schemeClr val="bg1"/>
                </a:solidFill>
              </a:rPr>
              <a:t>         conoce        a       </a:t>
            </a:r>
            <a:r>
              <a:rPr lang="es-ES" sz="2400" dirty="0">
                <a:solidFill>
                  <a:schemeClr val="bg1"/>
                </a:solidFill>
              </a:rPr>
              <a:t>Dios </a:t>
            </a:r>
            <a:r>
              <a:rPr lang="es-ES" sz="2400" dirty="0" smtClean="0">
                <a:solidFill>
                  <a:schemeClr val="bg1"/>
                </a:solidFill>
              </a:rPr>
              <a:t> </a:t>
            </a:r>
          </a:p>
          <a:p>
            <a:r>
              <a:rPr lang="en-US" sz="2800" b="1" dirty="0" smtClean="0">
                <a:solidFill>
                  <a:srgbClr val="FFFF00"/>
                </a:solidFill>
              </a:rPr>
              <a:t>8</a:t>
            </a:r>
            <a:r>
              <a:rPr lang="en-US" sz="2800" b="1" dirty="0" smtClean="0">
                <a:solidFill>
                  <a:schemeClr val="bg1"/>
                </a:solidFill>
              </a:rPr>
              <a:t> </a:t>
            </a:r>
            <a:r>
              <a:rPr lang="en-US" sz="3000" b="1" dirty="0" smtClean="0">
                <a:solidFill>
                  <a:schemeClr val="bg1"/>
                </a:solidFill>
              </a:rPr>
              <a:t> </a:t>
            </a:r>
            <a:r>
              <a:rPr lang="el-GR" sz="3400" dirty="0" smtClean="0">
                <a:solidFill>
                  <a:schemeClr val="bg1"/>
                </a:solidFill>
              </a:rPr>
              <a:t>ὁ </a:t>
            </a:r>
            <a:r>
              <a:rPr lang="en-US" sz="3400" dirty="0" smtClean="0">
                <a:solidFill>
                  <a:schemeClr val="bg1"/>
                </a:solidFill>
              </a:rPr>
              <a:t> </a:t>
            </a:r>
            <a:r>
              <a:rPr lang="el-GR" sz="3400" dirty="0" smtClean="0">
                <a:solidFill>
                  <a:schemeClr val="bg1"/>
                </a:solidFill>
              </a:rPr>
              <a:t>μὴ </a:t>
            </a:r>
            <a:r>
              <a:rPr lang="el-GR" sz="3400" dirty="0">
                <a:solidFill>
                  <a:schemeClr val="bg1"/>
                </a:solidFill>
              </a:rPr>
              <a:t>ἀγαπῶν οὐκ ἔγνω τὸν θεόν, ὅτι ὁ θεὸς ἀγάπη ἐστίν. </a:t>
            </a:r>
            <a:endParaRPr lang="en-US" sz="2400" dirty="0" smtClean="0">
              <a:solidFill>
                <a:schemeClr val="bg1"/>
              </a:solidFill>
            </a:endParaRPr>
          </a:p>
          <a:p>
            <a:r>
              <a:rPr lang="es-ES" sz="2400" dirty="0" smtClean="0">
                <a:solidFill>
                  <a:schemeClr val="bg1"/>
                </a:solidFill>
              </a:rPr>
              <a:t> el </a:t>
            </a:r>
            <a:r>
              <a:rPr lang="es-ES" sz="2400" dirty="0">
                <a:solidFill>
                  <a:schemeClr val="bg1"/>
                </a:solidFill>
              </a:rPr>
              <a:t>que no </a:t>
            </a:r>
            <a:r>
              <a:rPr lang="es-ES" sz="2400" dirty="0" smtClean="0">
                <a:solidFill>
                  <a:schemeClr val="bg1"/>
                </a:solidFill>
              </a:rPr>
              <a:t>     ama            </a:t>
            </a:r>
            <a:r>
              <a:rPr lang="es-ES" sz="2400" dirty="0">
                <a:solidFill>
                  <a:schemeClr val="bg1"/>
                </a:solidFill>
              </a:rPr>
              <a:t>no </a:t>
            </a:r>
            <a:r>
              <a:rPr lang="es-ES" sz="2400" dirty="0" smtClean="0">
                <a:solidFill>
                  <a:schemeClr val="bg1"/>
                </a:solidFill>
              </a:rPr>
              <a:t>   conoci</a:t>
            </a:r>
            <a:r>
              <a:rPr lang="es-ES" sz="2400" dirty="0">
                <a:solidFill>
                  <a:schemeClr val="bg1"/>
                </a:solidFill>
              </a:rPr>
              <a:t>ó </a:t>
            </a:r>
            <a:r>
              <a:rPr lang="es-ES" sz="2400" dirty="0" smtClean="0">
                <a:solidFill>
                  <a:schemeClr val="bg1"/>
                </a:solidFill>
              </a:rPr>
              <a:t>   a      Dios   porque     </a:t>
            </a:r>
            <a:r>
              <a:rPr lang="es-ES" sz="2400" dirty="0">
                <a:solidFill>
                  <a:schemeClr val="bg1"/>
                </a:solidFill>
              </a:rPr>
              <a:t>Dios </a:t>
            </a:r>
            <a:r>
              <a:rPr lang="es-ES" sz="2400" dirty="0" smtClean="0">
                <a:solidFill>
                  <a:schemeClr val="bg1"/>
                </a:solidFill>
              </a:rPr>
              <a:t>       </a:t>
            </a:r>
            <a:r>
              <a:rPr lang="es-ES" sz="2400" dirty="0">
                <a:solidFill>
                  <a:schemeClr val="bg1"/>
                </a:solidFill>
              </a:rPr>
              <a:t>amor </a:t>
            </a:r>
            <a:r>
              <a:rPr lang="es-ES" sz="2400" dirty="0" smtClean="0">
                <a:solidFill>
                  <a:schemeClr val="bg1"/>
                </a:solidFill>
              </a:rPr>
              <a:t>       es</a:t>
            </a:r>
            <a:endParaRPr lang="en-US" sz="2400" dirty="0" smtClean="0">
              <a:solidFill>
                <a:schemeClr val="bg1"/>
              </a:solidFill>
            </a:endParaRPr>
          </a:p>
          <a:p>
            <a:endParaRPr lang="en-US" sz="800" dirty="0" smtClean="0">
              <a:solidFill>
                <a:schemeClr val="bg1"/>
              </a:solidFill>
            </a:endParaRPr>
          </a:p>
          <a:p>
            <a:r>
              <a:rPr lang="en-US" sz="800" dirty="0">
                <a:solidFill>
                  <a:schemeClr val="bg1"/>
                </a:solidFill>
              </a:rPr>
              <a:t> </a:t>
            </a:r>
          </a:p>
          <a:p>
            <a:r>
              <a:rPr lang="en-US" sz="2200" baseline="30000" dirty="0" smtClean="0">
                <a:solidFill>
                  <a:srgbClr val="FFFF00"/>
                </a:solidFill>
              </a:rPr>
              <a:t>R60</a:t>
            </a:r>
            <a:r>
              <a:rPr lang="en-US" sz="2200" b="1" dirty="0" smtClean="0">
                <a:solidFill>
                  <a:schemeClr val="bg1"/>
                </a:solidFill>
              </a:rPr>
              <a:t> </a:t>
            </a:r>
            <a:r>
              <a:rPr lang="es-ES" sz="2200" b="1" dirty="0">
                <a:solidFill>
                  <a:schemeClr val="bg1"/>
                </a:solidFill>
              </a:rPr>
              <a:t>7</a:t>
            </a:r>
            <a:r>
              <a:rPr lang="es-ES" sz="2200" dirty="0">
                <a:solidFill>
                  <a:schemeClr val="bg1"/>
                </a:solidFill>
              </a:rPr>
              <a:t> Amados, amémonos unos a otros; porque el amor es de Dios. Todo aquel que ama, es nacido de Dios, y conoce a Dios</a:t>
            </a:r>
            <a:r>
              <a:rPr lang="es-ES" sz="2200" dirty="0" smtClean="0">
                <a:solidFill>
                  <a:schemeClr val="bg1"/>
                </a:solidFill>
              </a:rPr>
              <a:t>. </a:t>
            </a:r>
            <a:r>
              <a:rPr lang="es-ES" sz="2200" b="1" dirty="0">
                <a:solidFill>
                  <a:schemeClr val="bg1"/>
                </a:solidFill>
              </a:rPr>
              <a:t>8</a:t>
            </a:r>
            <a:r>
              <a:rPr lang="es-ES" sz="2200" dirty="0">
                <a:solidFill>
                  <a:schemeClr val="bg1"/>
                </a:solidFill>
              </a:rPr>
              <a:t> El que no ama, no ha conocido a Dios; porque Dios es amor.</a:t>
            </a:r>
          </a:p>
          <a:p>
            <a:r>
              <a:rPr lang="es-ES" sz="2200" baseline="30000" dirty="0" smtClean="0">
                <a:solidFill>
                  <a:srgbClr val="FFFF00"/>
                </a:solidFill>
              </a:rPr>
              <a:t>NVI  </a:t>
            </a:r>
            <a:r>
              <a:rPr lang="es-ES" sz="2200" b="1" dirty="0" smtClean="0">
                <a:solidFill>
                  <a:schemeClr val="bg1"/>
                </a:solidFill>
              </a:rPr>
              <a:t>7</a:t>
            </a:r>
            <a:r>
              <a:rPr lang="es-ES" sz="2200" dirty="0" smtClean="0">
                <a:solidFill>
                  <a:schemeClr val="bg1"/>
                </a:solidFill>
              </a:rPr>
              <a:t> </a:t>
            </a:r>
            <a:r>
              <a:rPr lang="es-ES" sz="2200" dirty="0">
                <a:solidFill>
                  <a:schemeClr val="bg1"/>
                </a:solidFill>
              </a:rPr>
              <a:t>Queridos hermanos, amémonos los unos a los otros, porque el amor viene de Dios, y todo el que ama ha nacido de él y lo conoce</a:t>
            </a:r>
            <a:r>
              <a:rPr lang="es-ES" sz="2200" dirty="0" smtClean="0">
                <a:solidFill>
                  <a:schemeClr val="bg1"/>
                </a:solidFill>
              </a:rPr>
              <a:t>. </a:t>
            </a:r>
            <a:r>
              <a:rPr lang="es-ES" sz="2200" b="1" dirty="0">
                <a:solidFill>
                  <a:schemeClr val="bg1"/>
                </a:solidFill>
              </a:rPr>
              <a:t>4:8</a:t>
            </a:r>
            <a:r>
              <a:rPr lang="es-ES" sz="2200" dirty="0">
                <a:solidFill>
                  <a:schemeClr val="bg1"/>
                </a:solidFill>
              </a:rPr>
              <a:t> El que no ama no conoce a Dios, porque Dios es amor.</a:t>
            </a:r>
            <a:endParaRPr lang="es-ES" sz="1600" dirty="0">
              <a:solidFill>
                <a:schemeClr val="bg1"/>
              </a:solidFill>
            </a:endParaRPr>
          </a:p>
          <a:p>
            <a:endParaRPr lang="es-ES" sz="1600" dirty="0">
              <a:solidFill>
                <a:schemeClr val="bg1"/>
              </a:solidFill>
            </a:endParaRPr>
          </a:p>
          <a:p>
            <a:endParaRPr lang="es-ES" sz="1600" dirty="0">
              <a:solidFill>
                <a:schemeClr val="bg1"/>
              </a:solidFill>
            </a:endParaRPr>
          </a:p>
        </p:txBody>
      </p:sp>
    </p:spTree>
    <p:extLst>
      <p:ext uri="{BB962C8B-B14F-4D97-AF65-F5344CB8AC3E}">
        <p14:creationId xmlns:p14="http://schemas.microsoft.com/office/powerpoint/2010/main" val="159540735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665525"/>
          </a:xfrm>
          <a:prstGeom prst="rect">
            <a:avLst/>
          </a:prstGeom>
          <a:solidFill>
            <a:srgbClr val="002060"/>
          </a:solidFill>
        </p:spPr>
        <p:txBody>
          <a:bodyPr wrap="square" lIns="108821" tIns="54411" rIns="108821" bIns="54411">
            <a:spAutoFit/>
          </a:bodyPr>
          <a:lstStyle/>
          <a:p>
            <a:pPr algn="ctr"/>
            <a:endParaRPr lang="en-US" sz="2000" b="1" dirty="0" smtClean="0">
              <a:solidFill>
                <a:srgbClr val="FFFF00"/>
              </a:solidFill>
            </a:endParaRPr>
          </a:p>
          <a:p>
            <a:pPr algn="ctr"/>
            <a:endParaRPr lang="en-US" sz="2000" b="1" dirty="0" smtClean="0">
              <a:solidFill>
                <a:srgbClr val="FFFF00"/>
              </a:solidFill>
            </a:endParaRPr>
          </a:p>
          <a:p>
            <a:pPr algn="ctr"/>
            <a:r>
              <a:rPr lang="en-US" sz="3200" b="1" dirty="0" smtClean="0">
                <a:solidFill>
                  <a:srgbClr val="FFFF00"/>
                </a:solidFill>
              </a:rPr>
              <a:t>1 Juan 4:9 </a:t>
            </a:r>
            <a:endParaRPr lang="en-US" sz="800" b="1" dirty="0" smtClean="0">
              <a:solidFill>
                <a:srgbClr val="FFFF00"/>
              </a:solidFill>
            </a:endParaRPr>
          </a:p>
          <a:p>
            <a:pPr algn="ctr"/>
            <a:endParaRPr lang="en-US" sz="800" b="1" dirty="0" smtClean="0">
              <a:solidFill>
                <a:schemeClr val="bg1"/>
              </a:solidFill>
            </a:endParaRPr>
          </a:p>
          <a:p>
            <a:pPr algn="ctr"/>
            <a:endParaRPr lang="en-US" sz="800" b="1" dirty="0" smtClean="0">
              <a:solidFill>
                <a:schemeClr val="bg1"/>
              </a:solidFill>
            </a:endParaRPr>
          </a:p>
          <a:p>
            <a:pPr algn="ctr"/>
            <a:endParaRPr lang="en-US" sz="800" b="1" dirty="0" smtClean="0">
              <a:solidFill>
                <a:schemeClr val="bg1"/>
              </a:solidFill>
            </a:endParaRPr>
          </a:p>
          <a:p>
            <a:r>
              <a:rPr lang="en-US" sz="2800" b="1" dirty="0" smtClean="0">
                <a:solidFill>
                  <a:srgbClr val="FFFF00"/>
                </a:solidFill>
              </a:rPr>
              <a:t>9</a:t>
            </a:r>
            <a:r>
              <a:rPr lang="en-US" sz="3200" b="1" dirty="0" smtClean="0">
                <a:solidFill>
                  <a:schemeClr val="bg1"/>
                </a:solidFill>
              </a:rPr>
              <a:t>  </a:t>
            </a:r>
            <a:r>
              <a:rPr lang="el-GR" sz="3600" dirty="0" smtClean="0"/>
              <a:t> </a:t>
            </a:r>
            <a:r>
              <a:rPr lang="en-US" sz="3600" dirty="0" smtClean="0"/>
              <a:t> </a:t>
            </a:r>
            <a:r>
              <a:rPr lang="el-GR" sz="3600" dirty="0" smtClean="0">
                <a:solidFill>
                  <a:schemeClr val="bg1"/>
                </a:solidFill>
              </a:rPr>
              <a:t>ἐν </a:t>
            </a:r>
            <a:r>
              <a:rPr lang="el-GR" sz="3600" dirty="0">
                <a:solidFill>
                  <a:schemeClr val="bg1"/>
                </a:solidFill>
              </a:rPr>
              <a:t>τούτῳ ἐφανερώθη ἡ ἀγάπη τοῦ θεοῦ </a:t>
            </a:r>
            <a:endParaRPr lang="en-US" sz="2600" dirty="0" smtClean="0">
              <a:solidFill>
                <a:schemeClr val="bg1"/>
              </a:solidFill>
            </a:endParaRPr>
          </a:p>
          <a:p>
            <a:r>
              <a:rPr lang="es-ES" sz="2600" dirty="0" smtClean="0">
                <a:solidFill>
                  <a:schemeClr val="bg1"/>
                </a:solidFill>
              </a:rPr>
              <a:t>        en     esto      fue manifestado   el    </a:t>
            </a:r>
            <a:r>
              <a:rPr lang="es-ES" sz="2600" dirty="0">
                <a:solidFill>
                  <a:schemeClr val="bg1"/>
                </a:solidFill>
              </a:rPr>
              <a:t>amor </a:t>
            </a:r>
            <a:r>
              <a:rPr lang="es-ES" sz="2600" dirty="0" smtClean="0">
                <a:solidFill>
                  <a:schemeClr val="bg1"/>
                </a:solidFill>
              </a:rPr>
              <a:t>      de      Dios </a:t>
            </a:r>
          </a:p>
          <a:p>
            <a:r>
              <a:rPr lang="en-US" sz="3200" b="1" dirty="0" smtClean="0">
                <a:solidFill>
                  <a:schemeClr val="bg1"/>
                </a:solidFill>
              </a:rPr>
              <a:t>     </a:t>
            </a:r>
            <a:r>
              <a:rPr lang="el-GR" sz="3600" dirty="0">
                <a:solidFill>
                  <a:schemeClr val="bg1"/>
                </a:solidFill>
              </a:rPr>
              <a:t>ἐν ἡμῖν</a:t>
            </a:r>
            <a:r>
              <a:rPr lang="el-GR" sz="3600" dirty="0" smtClean="0">
                <a:solidFill>
                  <a:schemeClr val="bg1"/>
                </a:solidFill>
              </a:rPr>
              <a:t>,</a:t>
            </a:r>
            <a:r>
              <a:rPr lang="en-US" sz="3600" dirty="0" smtClean="0">
                <a:solidFill>
                  <a:schemeClr val="bg1"/>
                </a:solidFill>
              </a:rPr>
              <a:t> </a:t>
            </a:r>
            <a:r>
              <a:rPr lang="el-GR" sz="3600" dirty="0" smtClean="0">
                <a:solidFill>
                  <a:schemeClr val="bg1"/>
                </a:solidFill>
              </a:rPr>
              <a:t> </a:t>
            </a:r>
            <a:r>
              <a:rPr lang="el-GR" sz="3600" dirty="0">
                <a:solidFill>
                  <a:schemeClr val="bg1"/>
                </a:solidFill>
              </a:rPr>
              <a:t>ὅτι τὸν υἱὸν αὐτοῦ τὸν μονογενῆ </a:t>
            </a:r>
            <a:endParaRPr lang="en-US" sz="2600" dirty="0">
              <a:solidFill>
                <a:schemeClr val="bg1"/>
              </a:solidFill>
            </a:endParaRPr>
          </a:p>
          <a:p>
            <a:r>
              <a:rPr lang="es-ES" sz="2600" dirty="0" smtClean="0">
                <a:solidFill>
                  <a:schemeClr val="bg1"/>
                </a:solidFill>
              </a:rPr>
              <a:t>      en nosotros  que    al     Hijo       de él                  unigénito  </a:t>
            </a:r>
          </a:p>
          <a:p>
            <a:r>
              <a:rPr lang="en-US" sz="3600" dirty="0" smtClean="0">
                <a:solidFill>
                  <a:schemeClr val="bg1"/>
                </a:solidFill>
              </a:rPr>
              <a:t>  </a:t>
            </a:r>
            <a:r>
              <a:rPr lang="el-GR" sz="3600" dirty="0" smtClean="0">
                <a:solidFill>
                  <a:schemeClr val="bg1"/>
                </a:solidFill>
              </a:rPr>
              <a:t>ἀπέσταλκεν </a:t>
            </a:r>
            <a:r>
              <a:rPr lang="el-GR" sz="3600" dirty="0">
                <a:solidFill>
                  <a:schemeClr val="bg1"/>
                </a:solidFill>
              </a:rPr>
              <a:t>ὁ θεὸς εἰς τὸν κόσμον, ἵνα ζήσωμεν δι᾽ αὐτοῦ</a:t>
            </a:r>
            <a:r>
              <a:rPr lang="el-GR" sz="3600" dirty="0" smtClean="0">
                <a:solidFill>
                  <a:schemeClr val="bg1"/>
                </a:solidFill>
              </a:rPr>
              <a:t>.</a:t>
            </a:r>
            <a:endParaRPr lang="en-US" sz="2600" dirty="0" smtClean="0">
              <a:solidFill>
                <a:schemeClr val="bg1"/>
              </a:solidFill>
            </a:endParaRPr>
          </a:p>
          <a:p>
            <a:r>
              <a:rPr lang="es-ES" sz="2600" dirty="0" smtClean="0">
                <a:solidFill>
                  <a:schemeClr val="bg1"/>
                </a:solidFill>
              </a:rPr>
              <a:t>            envió                   Dios     a       el       mundo  para </a:t>
            </a:r>
            <a:r>
              <a:rPr lang="es-ES" sz="2600" dirty="0">
                <a:solidFill>
                  <a:schemeClr val="bg1"/>
                </a:solidFill>
              </a:rPr>
              <a:t>que </a:t>
            </a:r>
            <a:r>
              <a:rPr lang="es-ES" sz="2600" dirty="0" smtClean="0">
                <a:solidFill>
                  <a:schemeClr val="bg1"/>
                </a:solidFill>
              </a:rPr>
              <a:t> vivamos    por      </a:t>
            </a:r>
            <a:r>
              <a:rPr lang="es-ES" sz="2600" dirty="0">
                <a:solidFill>
                  <a:schemeClr val="bg1"/>
                </a:solidFill>
              </a:rPr>
              <a:t>él </a:t>
            </a:r>
            <a:r>
              <a:rPr lang="es-ES" sz="2600" dirty="0" smtClean="0">
                <a:solidFill>
                  <a:schemeClr val="bg1"/>
                </a:solidFill>
              </a:rPr>
              <a:t>  </a:t>
            </a:r>
          </a:p>
          <a:p>
            <a:endParaRPr lang="en-US" sz="800" dirty="0" smtClean="0">
              <a:solidFill>
                <a:schemeClr val="bg1"/>
              </a:solidFill>
            </a:endParaRPr>
          </a:p>
          <a:p>
            <a:r>
              <a:rPr lang="en-US" sz="800" dirty="0">
                <a:solidFill>
                  <a:schemeClr val="bg1"/>
                </a:solidFill>
              </a:rPr>
              <a:t> </a:t>
            </a:r>
          </a:p>
          <a:p>
            <a:r>
              <a:rPr lang="en-US" sz="2200" baseline="30000" dirty="0" smtClean="0">
                <a:solidFill>
                  <a:srgbClr val="FFFF00"/>
                </a:solidFill>
              </a:rPr>
              <a:t>R60</a:t>
            </a:r>
            <a:r>
              <a:rPr lang="en-US" sz="2200" b="1" dirty="0" smtClean="0">
                <a:solidFill>
                  <a:schemeClr val="bg1"/>
                </a:solidFill>
              </a:rPr>
              <a:t>  </a:t>
            </a:r>
            <a:r>
              <a:rPr lang="es-ES" sz="2400" b="1" dirty="0" smtClean="0">
                <a:solidFill>
                  <a:schemeClr val="bg1"/>
                </a:solidFill>
              </a:rPr>
              <a:t>9</a:t>
            </a:r>
            <a:r>
              <a:rPr lang="es-ES" sz="2400" dirty="0" smtClean="0">
                <a:solidFill>
                  <a:schemeClr val="bg1"/>
                </a:solidFill>
              </a:rPr>
              <a:t> </a:t>
            </a:r>
            <a:r>
              <a:rPr lang="es-ES" sz="2400" dirty="0">
                <a:solidFill>
                  <a:schemeClr val="bg1"/>
                </a:solidFill>
              </a:rPr>
              <a:t>En esto se mostró el amor de Dios para con nosotros, en que Dios envió a su Hijo unigénito al mundo, para que vivamos por él.</a:t>
            </a:r>
          </a:p>
          <a:p>
            <a:r>
              <a:rPr lang="es-ES" sz="2400" baseline="30000" dirty="0" smtClean="0">
                <a:solidFill>
                  <a:srgbClr val="FFFF00"/>
                </a:solidFill>
              </a:rPr>
              <a:t>NVI </a:t>
            </a:r>
            <a:r>
              <a:rPr lang="es-ES" sz="2400" b="1" dirty="0" smtClean="0">
                <a:solidFill>
                  <a:schemeClr val="bg1"/>
                </a:solidFill>
              </a:rPr>
              <a:t>9</a:t>
            </a:r>
            <a:r>
              <a:rPr lang="es-ES" sz="2400" dirty="0" smtClean="0">
                <a:solidFill>
                  <a:schemeClr val="bg1"/>
                </a:solidFill>
              </a:rPr>
              <a:t> </a:t>
            </a:r>
            <a:r>
              <a:rPr lang="es-ES" sz="2400" dirty="0">
                <a:solidFill>
                  <a:schemeClr val="bg1"/>
                </a:solidFill>
              </a:rPr>
              <a:t>Así manifestó Dios su amor entre nosotros: en que envió a su Hijo unigénito al mundo para que vivamos por medio de él.</a:t>
            </a:r>
            <a:endParaRPr lang="es-ES" sz="1600" dirty="0">
              <a:solidFill>
                <a:schemeClr val="bg1"/>
              </a:solidFill>
            </a:endParaRPr>
          </a:p>
          <a:p>
            <a:endParaRPr lang="es-ES" sz="1600" dirty="0" smtClean="0">
              <a:solidFill>
                <a:schemeClr val="bg1"/>
              </a:solidFill>
            </a:endParaRPr>
          </a:p>
          <a:p>
            <a:endParaRPr lang="es-ES" sz="1600" dirty="0">
              <a:solidFill>
                <a:schemeClr val="bg1"/>
              </a:solidFill>
            </a:endParaRPr>
          </a:p>
        </p:txBody>
      </p:sp>
    </p:spTree>
    <p:extLst>
      <p:ext uri="{BB962C8B-B14F-4D97-AF65-F5344CB8AC3E}">
        <p14:creationId xmlns:p14="http://schemas.microsoft.com/office/powerpoint/2010/main" val="131371024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7111802"/>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1 Juan 4:10-11 </a:t>
            </a:r>
            <a:endParaRPr lang="en-US" sz="800" b="1" dirty="0" smtClean="0">
              <a:solidFill>
                <a:srgbClr val="FFFF00"/>
              </a:solidFill>
            </a:endParaRPr>
          </a:p>
          <a:p>
            <a:pPr algn="ctr"/>
            <a:endParaRPr lang="en-US" sz="800" b="1" dirty="0" smtClean="0">
              <a:solidFill>
                <a:schemeClr val="bg1"/>
              </a:solidFill>
            </a:endParaRPr>
          </a:p>
          <a:p>
            <a:r>
              <a:rPr lang="en-US" sz="2800" b="1" dirty="0" smtClean="0">
                <a:solidFill>
                  <a:srgbClr val="FFFF00"/>
                </a:solidFill>
              </a:rPr>
              <a:t>10</a:t>
            </a:r>
            <a:r>
              <a:rPr lang="en-US" sz="3200" b="1" dirty="0" smtClean="0">
                <a:solidFill>
                  <a:schemeClr val="bg1"/>
                </a:solidFill>
              </a:rPr>
              <a:t> </a:t>
            </a:r>
            <a:r>
              <a:rPr lang="el-GR" sz="3600" dirty="0" smtClean="0"/>
              <a:t> </a:t>
            </a:r>
            <a:r>
              <a:rPr lang="el-GR" sz="3200" dirty="0" smtClean="0">
                <a:solidFill>
                  <a:schemeClr val="bg1"/>
                </a:solidFill>
              </a:rPr>
              <a:t>ἐν </a:t>
            </a:r>
            <a:r>
              <a:rPr lang="el-GR" sz="3200" dirty="0">
                <a:solidFill>
                  <a:schemeClr val="bg1"/>
                </a:solidFill>
              </a:rPr>
              <a:t>τούτῳ ἐστὶν ἡ ἀγάπη, οὐχ ὅτι ἡμεῖς ἠγαπήκαμεν </a:t>
            </a:r>
            <a:endParaRPr lang="en-US" sz="2400" dirty="0" smtClean="0">
              <a:solidFill>
                <a:schemeClr val="bg1"/>
              </a:solidFill>
            </a:endParaRPr>
          </a:p>
          <a:p>
            <a:r>
              <a:rPr lang="es-ES" sz="2400" dirty="0" smtClean="0">
                <a:solidFill>
                  <a:schemeClr val="bg1"/>
                </a:solidFill>
              </a:rPr>
              <a:t>        en     esto    consiste  el   amor         </a:t>
            </a:r>
            <a:r>
              <a:rPr lang="es-ES" sz="2400" dirty="0">
                <a:solidFill>
                  <a:schemeClr val="bg1"/>
                </a:solidFill>
              </a:rPr>
              <a:t>no </a:t>
            </a:r>
            <a:r>
              <a:rPr lang="es-ES" sz="2400" dirty="0" smtClean="0">
                <a:solidFill>
                  <a:schemeClr val="bg1"/>
                </a:solidFill>
              </a:rPr>
              <a:t>  que </a:t>
            </a:r>
            <a:r>
              <a:rPr lang="es-ES" sz="2400" dirty="0">
                <a:solidFill>
                  <a:schemeClr val="bg1"/>
                </a:solidFill>
              </a:rPr>
              <a:t>nosotros hayamos amado </a:t>
            </a:r>
            <a:r>
              <a:rPr lang="es-ES" sz="2400" dirty="0" smtClean="0">
                <a:solidFill>
                  <a:schemeClr val="bg1"/>
                </a:solidFill>
              </a:rPr>
              <a:t> </a:t>
            </a:r>
          </a:p>
          <a:p>
            <a:r>
              <a:rPr lang="en-US" sz="3200" b="1" dirty="0" smtClean="0">
                <a:solidFill>
                  <a:schemeClr val="bg1"/>
                </a:solidFill>
              </a:rPr>
              <a:t>  </a:t>
            </a:r>
            <a:r>
              <a:rPr lang="el-GR" sz="3200" dirty="0">
                <a:solidFill>
                  <a:schemeClr val="bg1"/>
                </a:solidFill>
              </a:rPr>
              <a:t>τὸν θεόν, ἀλλ᾽ ὅτι αὐτὸς ἠγάπησεν ἡμᾶς καὶ ἀπέστειλεν </a:t>
            </a:r>
            <a:endParaRPr lang="en-US" sz="2400" dirty="0">
              <a:solidFill>
                <a:schemeClr val="bg1"/>
              </a:solidFill>
            </a:endParaRPr>
          </a:p>
          <a:p>
            <a:r>
              <a:rPr lang="es-ES" sz="2400" dirty="0" smtClean="0">
                <a:solidFill>
                  <a:schemeClr val="bg1"/>
                </a:solidFill>
              </a:rPr>
              <a:t>     a       Dios     </a:t>
            </a:r>
            <a:r>
              <a:rPr lang="es-ES" sz="2400" dirty="0">
                <a:solidFill>
                  <a:schemeClr val="bg1"/>
                </a:solidFill>
              </a:rPr>
              <a:t>sino </a:t>
            </a:r>
            <a:r>
              <a:rPr lang="es-ES" sz="2400" dirty="0" smtClean="0">
                <a:solidFill>
                  <a:schemeClr val="bg1"/>
                </a:solidFill>
              </a:rPr>
              <a:t>   </a:t>
            </a:r>
            <a:r>
              <a:rPr lang="es-ES" sz="2400" dirty="0">
                <a:solidFill>
                  <a:schemeClr val="bg1"/>
                </a:solidFill>
              </a:rPr>
              <a:t>que </a:t>
            </a:r>
            <a:r>
              <a:rPr lang="es-ES" sz="2400" dirty="0" smtClean="0">
                <a:solidFill>
                  <a:schemeClr val="bg1"/>
                </a:solidFill>
              </a:rPr>
              <a:t>     él               </a:t>
            </a:r>
            <a:r>
              <a:rPr lang="es-ES" sz="2400" dirty="0">
                <a:solidFill>
                  <a:schemeClr val="bg1"/>
                </a:solidFill>
              </a:rPr>
              <a:t>amó </a:t>
            </a:r>
            <a:r>
              <a:rPr lang="es-ES" sz="2400" dirty="0" smtClean="0">
                <a:solidFill>
                  <a:schemeClr val="bg1"/>
                </a:solidFill>
              </a:rPr>
              <a:t>             nos       y         </a:t>
            </a:r>
            <a:r>
              <a:rPr lang="es-ES" sz="2400" dirty="0">
                <a:solidFill>
                  <a:schemeClr val="bg1"/>
                </a:solidFill>
              </a:rPr>
              <a:t>envió </a:t>
            </a:r>
            <a:endParaRPr lang="es-ES" sz="2400" dirty="0" smtClean="0">
              <a:solidFill>
                <a:schemeClr val="bg1"/>
              </a:solidFill>
            </a:endParaRPr>
          </a:p>
          <a:p>
            <a:r>
              <a:rPr lang="en-US" sz="3300" dirty="0" smtClean="0">
                <a:solidFill>
                  <a:schemeClr val="bg1"/>
                </a:solidFill>
              </a:rPr>
              <a:t>   </a:t>
            </a:r>
            <a:r>
              <a:rPr lang="el-GR" sz="3200" dirty="0">
                <a:solidFill>
                  <a:schemeClr val="bg1"/>
                </a:solidFill>
              </a:rPr>
              <a:t>τὸν υἱὸν αὐτοῦ ἱλασμὸν περὶ τῶν ἁμαρτιῶν ἡμῶν.</a:t>
            </a:r>
            <a:r>
              <a:rPr lang="es-ES" sz="3200" dirty="0">
                <a:solidFill>
                  <a:schemeClr val="bg1"/>
                </a:solidFill>
              </a:rPr>
              <a:t> </a:t>
            </a:r>
            <a:endParaRPr lang="es-ES" sz="2400" dirty="0">
              <a:solidFill>
                <a:schemeClr val="bg1"/>
              </a:solidFill>
            </a:endParaRPr>
          </a:p>
          <a:p>
            <a:r>
              <a:rPr lang="es-ES" sz="2400" dirty="0" smtClean="0">
                <a:solidFill>
                  <a:schemeClr val="bg1"/>
                </a:solidFill>
              </a:rPr>
              <a:t>      al      </a:t>
            </a:r>
            <a:r>
              <a:rPr lang="es-ES" sz="2400" dirty="0">
                <a:solidFill>
                  <a:schemeClr val="bg1"/>
                </a:solidFill>
              </a:rPr>
              <a:t>Hijo </a:t>
            </a:r>
            <a:r>
              <a:rPr lang="es-ES" sz="2400" dirty="0" smtClean="0">
                <a:solidFill>
                  <a:schemeClr val="bg1"/>
                </a:solidFill>
              </a:rPr>
              <a:t>    de él     </a:t>
            </a:r>
            <a:r>
              <a:rPr lang="es-ES" sz="2400" dirty="0">
                <a:solidFill>
                  <a:schemeClr val="bg1"/>
                </a:solidFill>
              </a:rPr>
              <a:t>propiciación </a:t>
            </a:r>
            <a:r>
              <a:rPr lang="es-ES" sz="2400" dirty="0" smtClean="0">
                <a:solidFill>
                  <a:schemeClr val="bg1"/>
                </a:solidFill>
              </a:rPr>
              <a:t> por     los       pecados      nuestros </a:t>
            </a:r>
          </a:p>
          <a:p>
            <a:r>
              <a:rPr lang="en-US" sz="2800" b="1" dirty="0" smtClean="0">
                <a:solidFill>
                  <a:srgbClr val="FFFF00"/>
                </a:solidFill>
              </a:rPr>
              <a:t>11</a:t>
            </a:r>
            <a:r>
              <a:rPr lang="en-US" sz="2800" b="1" dirty="0" smtClean="0">
                <a:solidFill>
                  <a:schemeClr val="bg1"/>
                </a:solidFill>
              </a:rPr>
              <a:t>   </a:t>
            </a:r>
            <a:r>
              <a:rPr lang="en-US" sz="3000" b="1" dirty="0" smtClean="0">
                <a:solidFill>
                  <a:schemeClr val="bg1"/>
                </a:solidFill>
              </a:rPr>
              <a:t> </a:t>
            </a:r>
            <a:r>
              <a:rPr lang="el-GR" sz="3600" dirty="0" smtClean="0"/>
              <a:t> </a:t>
            </a:r>
            <a:r>
              <a:rPr lang="el-GR" sz="3200" dirty="0" smtClean="0">
                <a:solidFill>
                  <a:schemeClr val="bg1"/>
                </a:solidFill>
              </a:rPr>
              <a:t>Ἀγαπητοί</a:t>
            </a:r>
            <a:r>
              <a:rPr lang="el-GR" sz="3200" dirty="0">
                <a:solidFill>
                  <a:schemeClr val="bg1"/>
                </a:solidFill>
              </a:rPr>
              <a:t>, εἰ οὕτως ὁ θεὸς ἠγάπησεν ἡμᾶς, </a:t>
            </a:r>
            <a:endParaRPr lang="en-US" sz="2400" dirty="0" smtClean="0">
              <a:solidFill>
                <a:schemeClr val="bg1"/>
              </a:solidFill>
            </a:endParaRPr>
          </a:p>
          <a:p>
            <a:r>
              <a:rPr lang="es-ES" sz="2400" dirty="0" smtClean="0">
                <a:solidFill>
                  <a:schemeClr val="bg1"/>
                </a:solidFill>
              </a:rPr>
              <a:t>                 amados       </a:t>
            </a:r>
            <a:r>
              <a:rPr lang="es-ES" sz="2400" dirty="0">
                <a:solidFill>
                  <a:schemeClr val="bg1"/>
                </a:solidFill>
              </a:rPr>
              <a:t>si </a:t>
            </a:r>
            <a:r>
              <a:rPr lang="es-ES" sz="2400" dirty="0" smtClean="0">
                <a:solidFill>
                  <a:schemeClr val="bg1"/>
                </a:solidFill>
              </a:rPr>
              <a:t>      así             Dios          </a:t>
            </a:r>
            <a:r>
              <a:rPr lang="es-ES" sz="2400" dirty="0">
                <a:solidFill>
                  <a:schemeClr val="bg1"/>
                </a:solidFill>
              </a:rPr>
              <a:t>amó              </a:t>
            </a:r>
            <a:r>
              <a:rPr lang="es-ES" sz="2400" dirty="0" smtClean="0">
                <a:solidFill>
                  <a:schemeClr val="bg1"/>
                </a:solidFill>
              </a:rPr>
              <a:t>nos </a:t>
            </a:r>
          </a:p>
          <a:p>
            <a:r>
              <a:rPr lang="en-US" sz="3200" dirty="0" smtClean="0">
                <a:solidFill>
                  <a:schemeClr val="bg1"/>
                </a:solidFill>
              </a:rPr>
              <a:t>          </a:t>
            </a:r>
            <a:r>
              <a:rPr lang="el-GR" sz="3200" dirty="0">
                <a:solidFill>
                  <a:schemeClr val="bg1"/>
                </a:solidFill>
              </a:rPr>
              <a:t>καὶ </a:t>
            </a:r>
            <a:r>
              <a:rPr lang="en-US" sz="3200" dirty="0" smtClean="0">
                <a:solidFill>
                  <a:schemeClr val="bg1"/>
                </a:solidFill>
              </a:rPr>
              <a:t>  </a:t>
            </a:r>
            <a:r>
              <a:rPr lang="el-GR" sz="3200" dirty="0" smtClean="0">
                <a:solidFill>
                  <a:schemeClr val="bg1"/>
                </a:solidFill>
              </a:rPr>
              <a:t>ἡμεῖς </a:t>
            </a:r>
            <a:r>
              <a:rPr lang="en-US" sz="3200" dirty="0" smtClean="0">
                <a:solidFill>
                  <a:schemeClr val="bg1"/>
                </a:solidFill>
              </a:rPr>
              <a:t> </a:t>
            </a:r>
            <a:r>
              <a:rPr lang="el-GR" sz="3200" dirty="0" smtClean="0">
                <a:solidFill>
                  <a:schemeClr val="bg1"/>
                </a:solidFill>
              </a:rPr>
              <a:t>ὀφείλομεν </a:t>
            </a:r>
            <a:r>
              <a:rPr lang="el-GR" sz="3200" dirty="0">
                <a:solidFill>
                  <a:schemeClr val="bg1"/>
                </a:solidFill>
              </a:rPr>
              <a:t>ἀλλήλους ἀγαπᾶν.</a:t>
            </a:r>
            <a:r>
              <a:rPr lang="es-ES" sz="3200" dirty="0">
                <a:solidFill>
                  <a:schemeClr val="bg1"/>
                </a:solidFill>
              </a:rPr>
              <a:t>    </a:t>
            </a:r>
            <a:endParaRPr lang="es-ES" sz="2400" dirty="0">
              <a:solidFill>
                <a:schemeClr val="bg1"/>
              </a:solidFill>
            </a:endParaRPr>
          </a:p>
          <a:p>
            <a:r>
              <a:rPr lang="es-ES" sz="2400" dirty="0" smtClean="0">
                <a:solidFill>
                  <a:schemeClr val="bg1"/>
                </a:solidFill>
              </a:rPr>
              <a:t>         también nosotros   </a:t>
            </a:r>
            <a:r>
              <a:rPr lang="es-ES" sz="2400" dirty="0">
                <a:solidFill>
                  <a:schemeClr val="bg1"/>
                </a:solidFill>
              </a:rPr>
              <a:t>debemos </a:t>
            </a:r>
            <a:r>
              <a:rPr lang="es-ES" sz="2400" dirty="0" smtClean="0">
                <a:solidFill>
                  <a:schemeClr val="bg1"/>
                </a:solidFill>
              </a:rPr>
              <a:t>       </a:t>
            </a:r>
            <a:r>
              <a:rPr lang="es-ES" sz="2400" dirty="0">
                <a:solidFill>
                  <a:schemeClr val="bg1"/>
                </a:solidFill>
              </a:rPr>
              <a:t>unos a otros </a:t>
            </a:r>
            <a:r>
              <a:rPr lang="es-ES" sz="2400" dirty="0" smtClean="0">
                <a:solidFill>
                  <a:schemeClr val="bg1"/>
                </a:solidFill>
              </a:rPr>
              <a:t>     amar</a:t>
            </a:r>
            <a:endParaRPr lang="en-US" sz="2400" dirty="0">
              <a:solidFill>
                <a:schemeClr val="bg1"/>
              </a:solidFill>
            </a:endParaRPr>
          </a:p>
          <a:p>
            <a:r>
              <a:rPr lang="en-US" sz="800" dirty="0">
                <a:solidFill>
                  <a:schemeClr val="bg1"/>
                </a:solidFill>
              </a:rPr>
              <a:t> </a:t>
            </a:r>
            <a:endParaRPr lang="en-US" sz="800" dirty="0">
              <a:solidFill>
                <a:srgbClr val="FFFF00"/>
              </a:solidFill>
            </a:endParaRPr>
          </a:p>
          <a:p>
            <a:r>
              <a:rPr lang="en-US" sz="2000" baseline="30000" dirty="0" smtClean="0">
                <a:solidFill>
                  <a:srgbClr val="FFFF00"/>
                </a:solidFill>
              </a:rPr>
              <a:t>R60</a:t>
            </a:r>
            <a:r>
              <a:rPr lang="en-US" sz="2000" b="1" dirty="0" smtClean="0">
                <a:solidFill>
                  <a:schemeClr val="bg1"/>
                </a:solidFill>
              </a:rPr>
              <a:t> </a:t>
            </a:r>
            <a:r>
              <a:rPr lang="es-ES" sz="2000" b="1" dirty="0">
                <a:solidFill>
                  <a:schemeClr val="bg1"/>
                </a:solidFill>
              </a:rPr>
              <a:t>10</a:t>
            </a:r>
            <a:r>
              <a:rPr lang="es-ES" sz="2000" dirty="0">
                <a:solidFill>
                  <a:schemeClr val="bg1"/>
                </a:solidFill>
              </a:rPr>
              <a:t> En esto consiste el amor: no en que nosotros hayamos amado a Dios, sino en que él nos amó a nosotros, y envió a su Hijo en propiciación por nuestros pecados</a:t>
            </a:r>
            <a:r>
              <a:rPr lang="es-ES" sz="2000" dirty="0" smtClean="0">
                <a:solidFill>
                  <a:schemeClr val="bg1"/>
                </a:solidFill>
              </a:rPr>
              <a:t>. </a:t>
            </a:r>
            <a:r>
              <a:rPr lang="es-ES" sz="2000" b="1" dirty="0">
                <a:solidFill>
                  <a:schemeClr val="bg1"/>
                </a:solidFill>
              </a:rPr>
              <a:t>11</a:t>
            </a:r>
            <a:r>
              <a:rPr lang="es-ES" sz="2000" dirty="0">
                <a:solidFill>
                  <a:schemeClr val="bg1"/>
                </a:solidFill>
              </a:rPr>
              <a:t> Amados, si Dios nos ha amado así, debemos también nosotros amarnos unos a otros</a:t>
            </a:r>
            <a:r>
              <a:rPr lang="es-ES" sz="2000" dirty="0" smtClean="0">
                <a:solidFill>
                  <a:schemeClr val="bg1"/>
                </a:solidFill>
              </a:rPr>
              <a:t>. / </a:t>
            </a:r>
            <a:r>
              <a:rPr lang="es-ES" sz="2000" baseline="30000" dirty="0" smtClean="0">
                <a:solidFill>
                  <a:srgbClr val="FFFF00"/>
                </a:solidFill>
              </a:rPr>
              <a:t>NVI </a:t>
            </a:r>
            <a:r>
              <a:rPr lang="es-ES" sz="2000" b="1" dirty="0" smtClean="0">
                <a:solidFill>
                  <a:schemeClr val="bg1"/>
                </a:solidFill>
              </a:rPr>
              <a:t>10 </a:t>
            </a:r>
            <a:r>
              <a:rPr lang="es-ES" sz="2000" dirty="0" smtClean="0">
                <a:solidFill>
                  <a:schemeClr val="bg1"/>
                </a:solidFill>
              </a:rPr>
              <a:t>En </a:t>
            </a:r>
            <a:r>
              <a:rPr lang="es-ES" sz="2000" dirty="0">
                <a:solidFill>
                  <a:schemeClr val="bg1"/>
                </a:solidFill>
              </a:rPr>
              <a:t>esto consiste el amor: no en que nosotros hayamos amado a Dios, sino en que él nos amó y envió a su Hijo para que fuera ofrecido como sacrificio por el perdón de nuestros pecados</a:t>
            </a:r>
            <a:r>
              <a:rPr lang="es-ES" sz="2000" dirty="0" smtClean="0">
                <a:solidFill>
                  <a:schemeClr val="bg1"/>
                </a:solidFill>
              </a:rPr>
              <a:t>. </a:t>
            </a:r>
          </a:p>
          <a:p>
            <a:r>
              <a:rPr lang="es-ES" sz="2000" b="1" dirty="0" smtClean="0">
                <a:solidFill>
                  <a:schemeClr val="bg1"/>
                </a:solidFill>
              </a:rPr>
              <a:t>11</a:t>
            </a:r>
            <a:r>
              <a:rPr lang="es-ES" sz="2000" dirty="0" smtClean="0">
                <a:solidFill>
                  <a:schemeClr val="bg1"/>
                </a:solidFill>
              </a:rPr>
              <a:t> </a:t>
            </a:r>
            <a:r>
              <a:rPr lang="es-ES" sz="2000" dirty="0">
                <a:solidFill>
                  <a:schemeClr val="bg1"/>
                </a:solidFill>
              </a:rPr>
              <a:t>Queridos hermanos, ya que Dios nos ha amado así, también nosotros debemos amarnos los unos a los otros</a:t>
            </a:r>
            <a:r>
              <a:rPr lang="es-ES" sz="2000" dirty="0" smtClean="0">
                <a:solidFill>
                  <a:schemeClr val="bg1"/>
                </a:solidFill>
              </a:rPr>
              <a:t>.</a:t>
            </a:r>
          </a:p>
          <a:p>
            <a:endParaRPr lang="es-ES" dirty="0">
              <a:solidFill>
                <a:schemeClr val="bg1"/>
              </a:solidFill>
            </a:endParaRPr>
          </a:p>
        </p:txBody>
      </p:sp>
    </p:spTree>
    <p:extLst>
      <p:ext uri="{BB962C8B-B14F-4D97-AF65-F5344CB8AC3E}">
        <p14:creationId xmlns:p14="http://schemas.microsoft.com/office/powerpoint/2010/main" val="163458690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65580"/>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1 Juan 4:12-13 </a:t>
            </a:r>
            <a:endParaRPr lang="en-US" sz="800" b="1" dirty="0" smtClean="0">
              <a:solidFill>
                <a:srgbClr val="FFFF00"/>
              </a:solidFill>
            </a:endParaRPr>
          </a:p>
          <a:p>
            <a:pPr algn="ctr"/>
            <a:endParaRPr lang="en-US" sz="800" b="1" dirty="0" smtClean="0">
              <a:solidFill>
                <a:schemeClr val="bg1"/>
              </a:solidFill>
            </a:endParaRPr>
          </a:p>
          <a:p>
            <a:r>
              <a:rPr lang="en-US" sz="2800" b="1" dirty="0" smtClean="0">
                <a:solidFill>
                  <a:srgbClr val="FFFF00"/>
                </a:solidFill>
              </a:rPr>
              <a:t>        </a:t>
            </a:r>
            <a:r>
              <a:rPr lang="en-US" sz="2600" b="1" dirty="0" smtClean="0">
                <a:solidFill>
                  <a:srgbClr val="FFFF00"/>
                </a:solidFill>
              </a:rPr>
              <a:t>12</a:t>
            </a:r>
            <a:r>
              <a:rPr lang="en-US" sz="3200" b="1" dirty="0" smtClean="0">
                <a:solidFill>
                  <a:schemeClr val="bg1"/>
                </a:solidFill>
              </a:rPr>
              <a:t>  </a:t>
            </a:r>
            <a:r>
              <a:rPr lang="el-GR" sz="3600" dirty="0" smtClean="0"/>
              <a:t> </a:t>
            </a:r>
            <a:r>
              <a:rPr lang="el-GR" sz="3300" dirty="0" smtClean="0">
                <a:solidFill>
                  <a:schemeClr val="bg1"/>
                </a:solidFill>
              </a:rPr>
              <a:t>θεὸν </a:t>
            </a:r>
            <a:r>
              <a:rPr lang="el-GR" sz="3300" dirty="0">
                <a:solidFill>
                  <a:schemeClr val="bg1"/>
                </a:solidFill>
              </a:rPr>
              <a:t>οὐδεὶς πώποτε τεθέαται. </a:t>
            </a:r>
            <a:endParaRPr lang="en-US" sz="2300" dirty="0" smtClean="0">
              <a:solidFill>
                <a:schemeClr val="bg1"/>
              </a:solidFill>
            </a:endParaRPr>
          </a:p>
          <a:p>
            <a:r>
              <a:rPr lang="es-ES" sz="2300" dirty="0" smtClean="0">
                <a:solidFill>
                  <a:schemeClr val="bg1"/>
                </a:solidFill>
              </a:rPr>
              <a:t>                   a Dios      nadie          jamás          </a:t>
            </a:r>
            <a:r>
              <a:rPr lang="es-ES" sz="2300" dirty="0">
                <a:solidFill>
                  <a:schemeClr val="bg1"/>
                </a:solidFill>
              </a:rPr>
              <a:t>ha visto </a:t>
            </a:r>
            <a:endParaRPr lang="es-ES" sz="2300" dirty="0" smtClean="0">
              <a:solidFill>
                <a:schemeClr val="bg1"/>
              </a:solidFill>
            </a:endParaRPr>
          </a:p>
          <a:p>
            <a:r>
              <a:rPr lang="en-US" sz="3300" dirty="0" smtClean="0">
                <a:solidFill>
                  <a:schemeClr val="bg1"/>
                </a:solidFill>
              </a:rPr>
              <a:t>  </a:t>
            </a:r>
            <a:r>
              <a:rPr lang="el-GR" sz="3300" dirty="0" smtClean="0">
                <a:solidFill>
                  <a:schemeClr val="bg1"/>
                </a:solidFill>
              </a:rPr>
              <a:t>ἐὰν </a:t>
            </a:r>
            <a:r>
              <a:rPr lang="el-GR" sz="3300" dirty="0">
                <a:solidFill>
                  <a:schemeClr val="bg1"/>
                </a:solidFill>
              </a:rPr>
              <a:t>ἀγαπῶμεν ἀλλήλους, ὁ θεὸς </a:t>
            </a:r>
            <a:r>
              <a:rPr lang="el-GR" sz="3300" dirty="0" smtClean="0">
                <a:solidFill>
                  <a:schemeClr val="bg1"/>
                </a:solidFill>
              </a:rPr>
              <a:t>ἐν</a:t>
            </a:r>
            <a:r>
              <a:rPr lang="en-US" sz="3300" dirty="0" smtClean="0">
                <a:solidFill>
                  <a:schemeClr val="bg1"/>
                </a:solidFill>
              </a:rPr>
              <a:t> </a:t>
            </a:r>
            <a:r>
              <a:rPr lang="el-GR" sz="3300" dirty="0" smtClean="0">
                <a:solidFill>
                  <a:schemeClr val="bg1"/>
                </a:solidFill>
              </a:rPr>
              <a:t> </a:t>
            </a:r>
            <a:r>
              <a:rPr lang="el-GR" sz="3300" dirty="0">
                <a:solidFill>
                  <a:schemeClr val="bg1"/>
                </a:solidFill>
              </a:rPr>
              <a:t>ἡμῖν </a:t>
            </a:r>
            <a:r>
              <a:rPr lang="en-US" sz="3300" dirty="0" smtClean="0">
                <a:solidFill>
                  <a:schemeClr val="bg1"/>
                </a:solidFill>
              </a:rPr>
              <a:t> </a:t>
            </a:r>
            <a:r>
              <a:rPr lang="el-GR" sz="3300" dirty="0" smtClean="0">
                <a:solidFill>
                  <a:schemeClr val="bg1"/>
                </a:solidFill>
              </a:rPr>
              <a:t>μένει </a:t>
            </a:r>
            <a:endParaRPr lang="en-US" sz="2300" dirty="0">
              <a:solidFill>
                <a:schemeClr val="bg1"/>
              </a:solidFill>
            </a:endParaRPr>
          </a:p>
          <a:p>
            <a:r>
              <a:rPr lang="es-ES" sz="2300" dirty="0" smtClean="0">
                <a:solidFill>
                  <a:schemeClr val="bg1"/>
                </a:solidFill>
              </a:rPr>
              <a:t>     si          </a:t>
            </a:r>
            <a:r>
              <a:rPr lang="es-ES" sz="2300" dirty="0">
                <a:solidFill>
                  <a:schemeClr val="bg1"/>
                </a:solidFill>
              </a:rPr>
              <a:t>amamos </a:t>
            </a:r>
            <a:r>
              <a:rPr lang="es-ES" sz="2300" dirty="0" smtClean="0">
                <a:solidFill>
                  <a:schemeClr val="bg1"/>
                </a:solidFill>
              </a:rPr>
              <a:t>         unos </a:t>
            </a:r>
            <a:r>
              <a:rPr lang="es-ES" sz="2300" dirty="0">
                <a:solidFill>
                  <a:schemeClr val="bg1"/>
                </a:solidFill>
              </a:rPr>
              <a:t>a </a:t>
            </a:r>
            <a:r>
              <a:rPr lang="es-ES" sz="2300" dirty="0" smtClean="0">
                <a:solidFill>
                  <a:schemeClr val="bg1"/>
                </a:solidFill>
              </a:rPr>
              <a:t>otros           Dios    en  nosotros  permanece</a:t>
            </a:r>
          </a:p>
          <a:p>
            <a:r>
              <a:rPr lang="en-US" sz="3300" dirty="0" smtClean="0">
                <a:solidFill>
                  <a:schemeClr val="bg1"/>
                </a:solidFill>
              </a:rPr>
              <a:t>  </a:t>
            </a:r>
            <a:r>
              <a:rPr lang="el-GR" sz="3300" dirty="0" smtClean="0">
                <a:solidFill>
                  <a:schemeClr val="bg1"/>
                </a:solidFill>
              </a:rPr>
              <a:t>καὶ </a:t>
            </a:r>
            <a:r>
              <a:rPr lang="el-GR" sz="3300" dirty="0">
                <a:solidFill>
                  <a:schemeClr val="bg1"/>
                </a:solidFill>
              </a:rPr>
              <a:t>ἡ ἀγάπη αὐτοῦ ἐν ἡμῖν τετελειωμένη ἐστίν.</a:t>
            </a:r>
            <a:r>
              <a:rPr lang="es-ES" sz="3300" dirty="0">
                <a:solidFill>
                  <a:schemeClr val="bg1"/>
                </a:solidFill>
              </a:rPr>
              <a:t> </a:t>
            </a:r>
            <a:r>
              <a:rPr lang="es-ES" sz="3300" dirty="0" smtClean="0">
                <a:solidFill>
                  <a:schemeClr val="bg1"/>
                </a:solidFill>
              </a:rPr>
              <a:t>   </a:t>
            </a:r>
            <a:endParaRPr lang="es-ES" sz="2300" dirty="0">
              <a:solidFill>
                <a:schemeClr val="bg1"/>
              </a:solidFill>
            </a:endParaRPr>
          </a:p>
          <a:p>
            <a:r>
              <a:rPr lang="es-ES" sz="2300" dirty="0" smtClean="0">
                <a:solidFill>
                  <a:schemeClr val="bg1"/>
                </a:solidFill>
              </a:rPr>
              <a:t>      y    el      </a:t>
            </a:r>
            <a:r>
              <a:rPr lang="es-ES" sz="2300" dirty="0">
                <a:solidFill>
                  <a:schemeClr val="bg1"/>
                </a:solidFill>
              </a:rPr>
              <a:t>amor </a:t>
            </a:r>
            <a:r>
              <a:rPr lang="es-ES" sz="2300" dirty="0" smtClean="0">
                <a:solidFill>
                  <a:schemeClr val="bg1"/>
                </a:solidFill>
              </a:rPr>
              <a:t>       </a:t>
            </a:r>
            <a:r>
              <a:rPr lang="es-ES" sz="2400" dirty="0" smtClean="0">
                <a:solidFill>
                  <a:schemeClr val="bg1"/>
                </a:solidFill>
              </a:rPr>
              <a:t>de </a:t>
            </a:r>
            <a:r>
              <a:rPr lang="es-ES" sz="2400" dirty="0">
                <a:solidFill>
                  <a:schemeClr val="bg1"/>
                </a:solidFill>
              </a:rPr>
              <a:t>él </a:t>
            </a:r>
            <a:r>
              <a:rPr lang="es-ES" sz="2400" dirty="0" smtClean="0">
                <a:solidFill>
                  <a:schemeClr val="bg1"/>
                </a:solidFill>
              </a:rPr>
              <a:t>   en </a:t>
            </a:r>
            <a:r>
              <a:rPr lang="es-ES" sz="2400" dirty="0">
                <a:solidFill>
                  <a:schemeClr val="bg1"/>
                </a:solidFill>
              </a:rPr>
              <a:t>nosotros </a:t>
            </a:r>
            <a:r>
              <a:rPr lang="es-ES" sz="2400" dirty="0" smtClean="0">
                <a:solidFill>
                  <a:schemeClr val="bg1"/>
                </a:solidFill>
              </a:rPr>
              <a:t> </a:t>
            </a:r>
            <a:r>
              <a:rPr lang="es-ES" sz="2300" dirty="0" smtClean="0">
                <a:solidFill>
                  <a:schemeClr val="bg1"/>
                </a:solidFill>
              </a:rPr>
              <a:t> </a:t>
            </a:r>
            <a:r>
              <a:rPr lang="es-ES" sz="2300" dirty="0">
                <a:solidFill>
                  <a:schemeClr val="bg1"/>
                </a:solidFill>
              </a:rPr>
              <a:t>perfeccionado </a:t>
            </a:r>
            <a:r>
              <a:rPr lang="es-ES" sz="2300" dirty="0" smtClean="0">
                <a:solidFill>
                  <a:schemeClr val="bg1"/>
                </a:solidFill>
              </a:rPr>
              <a:t>         </a:t>
            </a:r>
            <a:r>
              <a:rPr lang="es-ES" sz="2000" dirty="0" smtClean="0">
                <a:solidFill>
                  <a:schemeClr val="bg1"/>
                </a:solidFill>
              </a:rPr>
              <a:t>está </a:t>
            </a:r>
          </a:p>
          <a:p>
            <a:r>
              <a:rPr lang="en-US" sz="2600" b="1" dirty="0" smtClean="0">
                <a:solidFill>
                  <a:srgbClr val="FFFF00"/>
                </a:solidFill>
              </a:rPr>
              <a:t>13</a:t>
            </a:r>
            <a:r>
              <a:rPr lang="en-US" sz="2800" b="1" dirty="0" smtClean="0">
                <a:solidFill>
                  <a:schemeClr val="bg1"/>
                </a:solidFill>
              </a:rPr>
              <a:t>  </a:t>
            </a:r>
            <a:r>
              <a:rPr lang="en-US" sz="3000" b="1" dirty="0" smtClean="0">
                <a:solidFill>
                  <a:schemeClr val="bg1"/>
                </a:solidFill>
              </a:rPr>
              <a:t> </a:t>
            </a:r>
            <a:r>
              <a:rPr lang="el-GR" sz="3200" dirty="0" smtClean="0">
                <a:solidFill>
                  <a:schemeClr val="bg1"/>
                </a:solidFill>
              </a:rPr>
              <a:t>Ἐν </a:t>
            </a:r>
            <a:r>
              <a:rPr lang="el-GR" sz="3200" dirty="0">
                <a:solidFill>
                  <a:schemeClr val="bg1"/>
                </a:solidFill>
              </a:rPr>
              <a:t>τούτῳ γινώσκομεν ὅτι ἐν αὐτῷ μένομεν καὶ αὐτὸς </a:t>
            </a:r>
            <a:r>
              <a:rPr lang="el-GR" sz="3200" dirty="0" smtClean="0">
                <a:solidFill>
                  <a:schemeClr val="bg1"/>
                </a:solidFill>
              </a:rPr>
              <a:t>ἐν</a:t>
            </a:r>
            <a:r>
              <a:rPr lang="en-US" sz="3200" dirty="0" smtClean="0">
                <a:solidFill>
                  <a:schemeClr val="bg1"/>
                </a:solidFill>
              </a:rPr>
              <a:t> </a:t>
            </a:r>
            <a:r>
              <a:rPr lang="el-GR" sz="3200" dirty="0" smtClean="0">
                <a:solidFill>
                  <a:schemeClr val="bg1"/>
                </a:solidFill>
              </a:rPr>
              <a:t> </a:t>
            </a:r>
            <a:r>
              <a:rPr lang="el-GR" sz="3200" dirty="0">
                <a:solidFill>
                  <a:schemeClr val="bg1"/>
                </a:solidFill>
              </a:rPr>
              <a:t>ἡμῖν, </a:t>
            </a:r>
            <a:endParaRPr lang="en-US" sz="2400" dirty="0" smtClean="0">
              <a:solidFill>
                <a:schemeClr val="bg1"/>
              </a:solidFill>
            </a:endParaRPr>
          </a:p>
          <a:p>
            <a:r>
              <a:rPr lang="en-US" sz="2400" dirty="0" smtClean="0">
                <a:solidFill>
                  <a:schemeClr val="bg1"/>
                </a:solidFill>
              </a:rPr>
              <a:t>         e</a:t>
            </a:r>
            <a:r>
              <a:rPr lang="es-ES" sz="2400" dirty="0" smtClean="0">
                <a:solidFill>
                  <a:schemeClr val="bg1"/>
                </a:solidFill>
              </a:rPr>
              <a:t>n     esto          conocemos     que  en     él   permanecemos  y       él         en  nosotros </a:t>
            </a:r>
          </a:p>
          <a:p>
            <a:r>
              <a:rPr lang="en-US" sz="3300" dirty="0" smtClean="0">
                <a:solidFill>
                  <a:schemeClr val="bg1"/>
                </a:solidFill>
              </a:rPr>
              <a:t>               </a:t>
            </a:r>
            <a:r>
              <a:rPr lang="el-GR" sz="3300" dirty="0" smtClean="0">
                <a:solidFill>
                  <a:schemeClr val="bg1"/>
                </a:solidFill>
              </a:rPr>
              <a:t>ὅτι </a:t>
            </a:r>
            <a:r>
              <a:rPr lang="el-GR" sz="3300" dirty="0">
                <a:solidFill>
                  <a:schemeClr val="bg1"/>
                </a:solidFill>
              </a:rPr>
              <a:t>ἐκ τοῦ πνεύματος αὐτοῦ δέδωκεν </a:t>
            </a:r>
            <a:r>
              <a:rPr lang="el-GR" sz="3300" dirty="0" smtClean="0">
                <a:solidFill>
                  <a:schemeClr val="bg1"/>
                </a:solidFill>
              </a:rPr>
              <a:t>ἡμῖν.</a:t>
            </a:r>
            <a:endParaRPr lang="en-US" sz="2400" dirty="0" smtClean="0">
              <a:solidFill>
                <a:schemeClr val="bg1"/>
              </a:solidFill>
            </a:endParaRPr>
          </a:p>
          <a:p>
            <a:r>
              <a:rPr lang="es-ES" sz="2400" dirty="0" smtClean="0">
                <a:solidFill>
                  <a:schemeClr val="bg1"/>
                </a:solidFill>
              </a:rPr>
              <a:t>                     que      del              Espíritu            de </a:t>
            </a:r>
            <a:r>
              <a:rPr lang="es-ES" sz="2400" dirty="0">
                <a:solidFill>
                  <a:schemeClr val="bg1"/>
                </a:solidFill>
              </a:rPr>
              <a:t>él </a:t>
            </a:r>
            <a:r>
              <a:rPr lang="es-ES" sz="2400" dirty="0" smtClean="0">
                <a:solidFill>
                  <a:schemeClr val="bg1"/>
                </a:solidFill>
              </a:rPr>
              <a:t>       ha </a:t>
            </a:r>
            <a:r>
              <a:rPr lang="es-ES" sz="2400" dirty="0">
                <a:solidFill>
                  <a:schemeClr val="bg1"/>
                </a:solidFill>
              </a:rPr>
              <a:t>dado </a:t>
            </a:r>
            <a:r>
              <a:rPr lang="es-ES" sz="2400" dirty="0" smtClean="0">
                <a:solidFill>
                  <a:schemeClr val="bg1"/>
                </a:solidFill>
              </a:rPr>
              <a:t>      nos </a:t>
            </a:r>
            <a:endParaRPr lang="en-US" sz="800" dirty="0">
              <a:solidFill>
                <a:schemeClr val="bg1"/>
              </a:solidFill>
            </a:endParaRPr>
          </a:p>
          <a:p>
            <a:r>
              <a:rPr lang="en-US" sz="800" dirty="0">
                <a:solidFill>
                  <a:schemeClr val="bg1"/>
                </a:solidFill>
              </a:rPr>
              <a:t> </a:t>
            </a:r>
            <a:r>
              <a:rPr lang="en-US" sz="2000" baseline="30000" dirty="0" smtClean="0">
                <a:solidFill>
                  <a:srgbClr val="FFFF00"/>
                </a:solidFill>
              </a:rPr>
              <a:t>R60</a:t>
            </a:r>
            <a:r>
              <a:rPr lang="en-US" sz="2000" b="1" dirty="0" smtClean="0">
                <a:solidFill>
                  <a:schemeClr val="bg1"/>
                </a:solidFill>
              </a:rPr>
              <a:t> </a:t>
            </a:r>
            <a:r>
              <a:rPr lang="es-ES" sz="2000" b="1" dirty="0">
                <a:solidFill>
                  <a:schemeClr val="bg1"/>
                </a:solidFill>
              </a:rPr>
              <a:t>12</a:t>
            </a:r>
            <a:r>
              <a:rPr lang="es-ES" sz="2000" dirty="0">
                <a:solidFill>
                  <a:schemeClr val="bg1"/>
                </a:solidFill>
              </a:rPr>
              <a:t> Nadie ha visto jamás a Dios. Si nos amamos unos a otros, Dios permanece en nosotros, y su amor se ha perfeccionado en nosotros</a:t>
            </a:r>
            <a:r>
              <a:rPr lang="es-ES" sz="2000" dirty="0" smtClean="0">
                <a:solidFill>
                  <a:schemeClr val="bg1"/>
                </a:solidFill>
              </a:rPr>
              <a:t>. </a:t>
            </a:r>
            <a:r>
              <a:rPr lang="es-ES" sz="2000" b="1" dirty="0">
                <a:solidFill>
                  <a:schemeClr val="bg1"/>
                </a:solidFill>
              </a:rPr>
              <a:t>13</a:t>
            </a:r>
            <a:r>
              <a:rPr lang="es-ES" sz="2000" dirty="0">
                <a:solidFill>
                  <a:schemeClr val="bg1"/>
                </a:solidFill>
              </a:rPr>
              <a:t> En esto conocemos que permanecemos en él, y él en nosotros, en que nos ha dado de su Espíritu</a:t>
            </a:r>
            <a:r>
              <a:rPr lang="es-ES" sz="2000" dirty="0" smtClean="0">
                <a:solidFill>
                  <a:schemeClr val="bg1"/>
                </a:solidFill>
              </a:rPr>
              <a:t>. / </a:t>
            </a:r>
            <a:r>
              <a:rPr lang="es-ES" sz="2000" baseline="30000" dirty="0" smtClean="0">
                <a:solidFill>
                  <a:srgbClr val="FFFF00"/>
                </a:solidFill>
              </a:rPr>
              <a:t>NVI </a:t>
            </a:r>
            <a:r>
              <a:rPr lang="es-ES" sz="2000" b="1" dirty="0" smtClean="0">
                <a:solidFill>
                  <a:srgbClr val="FFFF00"/>
                </a:solidFill>
              </a:rPr>
              <a:t> </a:t>
            </a:r>
            <a:r>
              <a:rPr lang="es-ES" sz="2000" b="1" dirty="0" smtClean="0">
                <a:solidFill>
                  <a:schemeClr val="bg1"/>
                </a:solidFill>
              </a:rPr>
              <a:t>12</a:t>
            </a:r>
            <a:r>
              <a:rPr lang="es-ES" sz="2000" dirty="0" smtClean="0">
                <a:solidFill>
                  <a:schemeClr val="bg1"/>
                </a:solidFill>
              </a:rPr>
              <a:t> </a:t>
            </a:r>
            <a:r>
              <a:rPr lang="es-ES" sz="2000" dirty="0">
                <a:solidFill>
                  <a:schemeClr val="bg1"/>
                </a:solidFill>
              </a:rPr>
              <a:t>Nadie ha visto jamás a Dios, pero si nos amamos los unos a los otros, Dios permanece entre nosotros, y </a:t>
            </a:r>
            <a:r>
              <a:rPr lang="es-ES" sz="2000" dirty="0" smtClean="0">
                <a:solidFill>
                  <a:schemeClr val="bg1"/>
                </a:solidFill>
              </a:rPr>
              <a:t>entre nosotros </a:t>
            </a:r>
            <a:r>
              <a:rPr lang="es-ES" sz="2000" dirty="0">
                <a:solidFill>
                  <a:schemeClr val="bg1"/>
                </a:solidFill>
              </a:rPr>
              <a:t>su amor se ha manifestado plenamente</a:t>
            </a:r>
            <a:r>
              <a:rPr lang="es-ES" sz="2000" dirty="0" smtClean="0">
                <a:solidFill>
                  <a:schemeClr val="bg1"/>
                </a:solidFill>
              </a:rPr>
              <a:t>. </a:t>
            </a:r>
            <a:r>
              <a:rPr lang="es-ES" sz="2000" b="1" dirty="0" smtClean="0">
                <a:solidFill>
                  <a:schemeClr val="bg1"/>
                </a:solidFill>
              </a:rPr>
              <a:t>13</a:t>
            </a:r>
            <a:r>
              <a:rPr lang="es-ES" sz="2000" dirty="0" smtClean="0">
                <a:solidFill>
                  <a:schemeClr val="bg1"/>
                </a:solidFill>
              </a:rPr>
              <a:t> </a:t>
            </a:r>
            <a:r>
              <a:rPr lang="es-ES" sz="2000" dirty="0">
                <a:solidFill>
                  <a:schemeClr val="bg1"/>
                </a:solidFill>
              </a:rPr>
              <a:t>¿Cómo sabemos que permanecemos en él, y que él permanece en nosotros? Porque nos ha dado de su Espíritu</a:t>
            </a:r>
            <a:r>
              <a:rPr lang="es-ES" sz="2000" dirty="0" smtClean="0">
                <a:solidFill>
                  <a:schemeClr val="bg1"/>
                </a:solidFill>
              </a:rPr>
              <a:t>.</a:t>
            </a:r>
          </a:p>
          <a:p>
            <a:endParaRPr lang="es-ES" sz="1400" dirty="0">
              <a:solidFill>
                <a:schemeClr val="bg1"/>
              </a:solidFill>
            </a:endParaRPr>
          </a:p>
        </p:txBody>
      </p:sp>
    </p:spTree>
    <p:extLst>
      <p:ext uri="{BB962C8B-B14F-4D97-AF65-F5344CB8AC3E}">
        <p14:creationId xmlns:p14="http://schemas.microsoft.com/office/powerpoint/2010/main" val="86095395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80969"/>
          </a:xfrm>
          <a:prstGeom prst="rect">
            <a:avLst/>
          </a:prstGeom>
          <a:solidFill>
            <a:srgbClr val="002060"/>
          </a:solidFill>
        </p:spPr>
        <p:txBody>
          <a:bodyPr wrap="square" lIns="108821" tIns="54411" rIns="108821" bIns="54411">
            <a:spAutoFit/>
          </a:bodyPr>
          <a:lstStyle/>
          <a:p>
            <a:pPr algn="ctr"/>
            <a:endParaRPr lang="en-US" sz="2000" b="1" dirty="0" smtClean="0">
              <a:solidFill>
                <a:srgbClr val="FFFF00"/>
              </a:solidFill>
            </a:endParaRPr>
          </a:p>
          <a:p>
            <a:pPr algn="ctr"/>
            <a:r>
              <a:rPr lang="en-US" sz="3200" b="1" dirty="0" smtClean="0">
                <a:solidFill>
                  <a:srgbClr val="FFFF00"/>
                </a:solidFill>
              </a:rPr>
              <a:t>1 Juan 4:14-15 </a:t>
            </a:r>
            <a:endParaRPr lang="en-US" sz="800" b="1" dirty="0" smtClean="0">
              <a:solidFill>
                <a:srgbClr val="FFFF00"/>
              </a:solidFill>
            </a:endParaRPr>
          </a:p>
          <a:p>
            <a:pPr algn="ctr"/>
            <a:endParaRPr lang="en-US" sz="800" b="1" dirty="0" smtClean="0">
              <a:solidFill>
                <a:schemeClr val="bg1"/>
              </a:solidFill>
            </a:endParaRPr>
          </a:p>
          <a:p>
            <a:pPr algn="ctr"/>
            <a:endParaRPr lang="en-US" sz="800" b="1" dirty="0" smtClean="0">
              <a:solidFill>
                <a:schemeClr val="bg1"/>
              </a:solidFill>
            </a:endParaRPr>
          </a:p>
          <a:p>
            <a:r>
              <a:rPr lang="en-US" sz="2800" b="1" dirty="0" smtClean="0">
                <a:solidFill>
                  <a:srgbClr val="FFFF00"/>
                </a:solidFill>
              </a:rPr>
              <a:t>14</a:t>
            </a:r>
            <a:r>
              <a:rPr lang="en-US" sz="3200" b="1" dirty="0" smtClean="0">
                <a:solidFill>
                  <a:schemeClr val="bg1"/>
                </a:solidFill>
              </a:rPr>
              <a:t>  </a:t>
            </a:r>
            <a:r>
              <a:rPr lang="el-GR" sz="3400" dirty="0" smtClean="0">
                <a:solidFill>
                  <a:schemeClr val="bg1"/>
                </a:solidFill>
              </a:rPr>
              <a:t>καὶ </a:t>
            </a:r>
            <a:r>
              <a:rPr lang="el-GR" sz="3400" dirty="0">
                <a:solidFill>
                  <a:schemeClr val="bg1"/>
                </a:solidFill>
              </a:rPr>
              <a:t>ἡμεῖς τεθεάμεθα καὶ μαρτυροῦμεν ὅτι</a:t>
            </a:r>
            <a:endParaRPr lang="en-US" sz="2400" dirty="0" smtClean="0">
              <a:solidFill>
                <a:schemeClr val="bg1"/>
              </a:solidFill>
            </a:endParaRPr>
          </a:p>
          <a:p>
            <a:r>
              <a:rPr lang="es-ES" sz="2400" dirty="0" smtClean="0">
                <a:solidFill>
                  <a:schemeClr val="bg1"/>
                </a:solidFill>
              </a:rPr>
              <a:t>           y   </a:t>
            </a:r>
            <a:r>
              <a:rPr lang="es-ES" sz="2400" dirty="0">
                <a:solidFill>
                  <a:schemeClr val="bg1"/>
                </a:solidFill>
              </a:rPr>
              <a:t>nosotros </a:t>
            </a:r>
            <a:r>
              <a:rPr lang="es-ES" sz="2400" dirty="0" smtClean="0">
                <a:solidFill>
                  <a:schemeClr val="bg1"/>
                </a:solidFill>
              </a:rPr>
              <a:t>   hemos </a:t>
            </a:r>
            <a:r>
              <a:rPr lang="es-ES" sz="2400" dirty="0">
                <a:solidFill>
                  <a:schemeClr val="bg1"/>
                </a:solidFill>
              </a:rPr>
              <a:t>visto </a:t>
            </a:r>
            <a:r>
              <a:rPr lang="es-ES" sz="2400" dirty="0" smtClean="0">
                <a:solidFill>
                  <a:schemeClr val="bg1"/>
                </a:solidFill>
              </a:rPr>
              <a:t>       y          testificamos         </a:t>
            </a:r>
            <a:r>
              <a:rPr lang="es-ES" sz="2400" dirty="0">
                <a:solidFill>
                  <a:schemeClr val="bg1"/>
                </a:solidFill>
              </a:rPr>
              <a:t>que </a:t>
            </a:r>
            <a:endParaRPr lang="es-ES" sz="2400" dirty="0" smtClean="0">
              <a:solidFill>
                <a:schemeClr val="bg1"/>
              </a:solidFill>
            </a:endParaRPr>
          </a:p>
          <a:p>
            <a:r>
              <a:rPr lang="en-US" sz="3400" dirty="0" smtClean="0">
                <a:solidFill>
                  <a:schemeClr val="bg1"/>
                </a:solidFill>
              </a:rPr>
              <a:t>  </a:t>
            </a:r>
            <a:r>
              <a:rPr lang="el-GR" sz="3400" dirty="0" smtClean="0">
                <a:solidFill>
                  <a:schemeClr val="bg1"/>
                </a:solidFill>
              </a:rPr>
              <a:t>ὁ </a:t>
            </a:r>
            <a:r>
              <a:rPr lang="el-GR" sz="3400" dirty="0">
                <a:solidFill>
                  <a:schemeClr val="bg1"/>
                </a:solidFill>
              </a:rPr>
              <a:t>πατὴρ ἀπέσταλκεν τὸν υἱὸν σωτῆρα τοῦ κόσμου. </a:t>
            </a:r>
            <a:endParaRPr lang="en-US" sz="2400" dirty="0">
              <a:solidFill>
                <a:schemeClr val="bg1"/>
              </a:solidFill>
            </a:endParaRPr>
          </a:p>
          <a:p>
            <a:r>
              <a:rPr lang="es-ES" sz="2400" dirty="0" smtClean="0">
                <a:solidFill>
                  <a:schemeClr val="bg1"/>
                </a:solidFill>
              </a:rPr>
              <a:t>   El   </a:t>
            </a:r>
            <a:r>
              <a:rPr lang="es-ES" sz="2400" dirty="0">
                <a:solidFill>
                  <a:schemeClr val="bg1"/>
                </a:solidFill>
              </a:rPr>
              <a:t>Padre </a:t>
            </a:r>
            <a:r>
              <a:rPr lang="es-ES" sz="2400" dirty="0" smtClean="0">
                <a:solidFill>
                  <a:schemeClr val="bg1"/>
                </a:solidFill>
              </a:rPr>
              <a:t>         ha enviado          al      Hijo      </a:t>
            </a:r>
            <a:r>
              <a:rPr lang="es-ES" sz="2400" dirty="0">
                <a:solidFill>
                  <a:schemeClr val="bg1"/>
                </a:solidFill>
              </a:rPr>
              <a:t>Salvador </a:t>
            </a:r>
            <a:r>
              <a:rPr lang="es-ES" sz="2400" dirty="0" smtClean="0">
                <a:solidFill>
                  <a:schemeClr val="bg1"/>
                </a:solidFill>
              </a:rPr>
              <a:t>     del      mundo   </a:t>
            </a:r>
          </a:p>
          <a:p>
            <a:r>
              <a:rPr lang="en-US" sz="2800" dirty="0" smtClean="0">
                <a:solidFill>
                  <a:schemeClr val="bg1"/>
                </a:solidFill>
              </a:rPr>
              <a:t> </a:t>
            </a:r>
            <a:r>
              <a:rPr lang="en-US" sz="2800" b="1" dirty="0" smtClean="0">
                <a:solidFill>
                  <a:srgbClr val="FFFF00"/>
                </a:solidFill>
              </a:rPr>
              <a:t>15</a:t>
            </a:r>
            <a:r>
              <a:rPr lang="en-US" sz="2800" dirty="0" smtClean="0">
                <a:solidFill>
                  <a:schemeClr val="bg1"/>
                </a:solidFill>
              </a:rPr>
              <a:t>  </a:t>
            </a:r>
            <a:r>
              <a:rPr lang="el-GR" sz="3200" dirty="0" smtClean="0"/>
              <a:t> </a:t>
            </a:r>
            <a:r>
              <a:rPr lang="el-GR" sz="3400" dirty="0">
                <a:solidFill>
                  <a:schemeClr val="bg1"/>
                </a:solidFill>
              </a:rPr>
              <a:t>ὃς ἐὰν ὁμολογήσῃ ὅτι Ἰησοῦς ἐστιν ὁ υἱὸς τοῦ θεοῦ, </a:t>
            </a:r>
            <a:endParaRPr lang="en-US" sz="2400" dirty="0" smtClean="0">
              <a:solidFill>
                <a:schemeClr val="bg1"/>
              </a:solidFill>
            </a:endParaRPr>
          </a:p>
          <a:p>
            <a:r>
              <a:rPr lang="es-ES" sz="2400" dirty="0" smtClean="0">
                <a:solidFill>
                  <a:schemeClr val="bg1"/>
                </a:solidFill>
              </a:rPr>
              <a:t>      alguien  si          confiese          que       Jesús          </a:t>
            </a:r>
            <a:r>
              <a:rPr lang="es-ES" sz="2400" dirty="0">
                <a:solidFill>
                  <a:schemeClr val="bg1"/>
                </a:solidFill>
              </a:rPr>
              <a:t>es </a:t>
            </a:r>
            <a:r>
              <a:rPr lang="es-ES" sz="2400" dirty="0" smtClean="0">
                <a:solidFill>
                  <a:schemeClr val="bg1"/>
                </a:solidFill>
              </a:rPr>
              <a:t>     el   </a:t>
            </a:r>
            <a:r>
              <a:rPr lang="es-ES" sz="2400" dirty="0">
                <a:solidFill>
                  <a:schemeClr val="bg1"/>
                </a:solidFill>
              </a:rPr>
              <a:t>Hijo </a:t>
            </a:r>
            <a:r>
              <a:rPr lang="es-ES" sz="2400" dirty="0" smtClean="0">
                <a:solidFill>
                  <a:schemeClr val="bg1"/>
                </a:solidFill>
              </a:rPr>
              <a:t>     de      Dios  </a:t>
            </a:r>
          </a:p>
          <a:p>
            <a:r>
              <a:rPr lang="en-US" sz="3400" b="1" dirty="0" smtClean="0">
                <a:solidFill>
                  <a:schemeClr val="bg1"/>
                </a:solidFill>
              </a:rPr>
              <a:t> </a:t>
            </a:r>
            <a:r>
              <a:rPr lang="el-GR" sz="3400" dirty="0">
                <a:solidFill>
                  <a:schemeClr val="bg1"/>
                </a:solidFill>
              </a:rPr>
              <a:t>ὁ θεὸς ἐν αὐτῷ μένει καὶ αὐτὸς ἐν τῷ θεῷ. </a:t>
            </a:r>
            <a:endParaRPr lang="en-US" sz="3400" dirty="0">
              <a:solidFill>
                <a:schemeClr val="bg1"/>
              </a:solidFill>
            </a:endParaRPr>
          </a:p>
          <a:p>
            <a:r>
              <a:rPr lang="es-ES" sz="2400" dirty="0">
                <a:solidFill>
                  <a:schemeClr val="bg1"/>
                </a:solidFill>
              </a:rPr>
              <a:t> </a:t>
            </a:r>
            <a:r>
              <a:rPr lang="es-ES" sz="2400" dirty="0" smtClean="0">
                <a:solidFill>
                  <a:schemeClr val="bg1"/>
                </a:solidFill>
              </a:rPr>
              <a:t>        Dios    en       él   permanece  y          él        en            Dios  </a:t>
            </a:r>
            <a:endParaRPr lang="en-US" sz="2400" dirty="0" smtClean="0">
              <a:solidFill>
                <a:schemeClr val="bg1"/>
              </a:solidFill>
            </a:endParaRPr>
          </a:p>
          <a:p>
            <a:endParaRPr lang="en-US" sz="800" dirty="0" smtClean="0">
              <a:solidFill>
                <a:schemeClr val="bg1"/>
              </a:solidFill>
            </a:endParaRPr>
          </a:p>
          <a:p>
            <a:r>
              <a:rPr lang="en-US" sz="800" dirty="0">
                <a:solidFill>
                  <a:schemeClr val="bg1"/>
                </a:solidFill>
              </a:rPr>
              <a:t> </a:t>
            </a:r>
          </a:p>
          <a:p>
            <a:r>
              <a:rPr lang="en-US" sz="2300" baseline="30000" dirty="0" smtClean="0">
                <a:solidFill>
                  <a:srgbClr val="FFFF00"/>
                </a:solidFill>
              </a:rPr>
              <a:t>R60</a:t>
            </a:r>
            <a:r>
              <a:rPr lang="en-US" sz="2300" b="1" dirty="0" smtClean="0">
                <a:solidFill>
                  <a:schemeClr val="bg1"/>
                </a:solidFill>
              </a:rPr>
              <a:t> </a:t>
            </a:r>
            <a:r>
              <a:rPr lang="es-ES" sz="2300" b="1" dirty="0">
                <a:solidFill>
                  <a:schemeClr val="bg1"/>
                </a:solidFill>
              </a:rPr>
              <a:t>14</a:t>
            </a:r>
            <a:r>
              <a:rPr lang="es-ES" sz="2300" dirty="0">
                <a:solidFill>
                  <a:schemeClr val="bg1"/>
                </a:solidFill>
              </a:rPr>
              <a:t> Y nosotros hemos visto y testificamos que el Padre ha enviado al Hijo, el Salvador del mundo</a:t>
            </a:r>
            <a:r>
              <a:rPr lang="es-ES" sz="2300" dirty="0" smtClean="0">
                <a:solidFill>
                  <a:schemeClr val="bg1"/>
                </a:solidFill>
              </a:rPr>
              <a:t>. </a:t>
            </a:r>
            <a:r>
              <a:rPr lang="es-ES" sz="2300" b="1" dirty="0">
                <a:solidFill>
                  <a:schemeClr val="bg1"/>
                </a:solidFill>
              </a:rPr>
              <a:t>15</a:t>
            </a:r>
            <a:r>
              <a:rPr lang="es-ES" sz="2300" dirty="0">
                <a:solidFill>
                  <a:schemeClr val="bg1"/>
                </a:solidFill>
              </a:rPr>
              <a:t> Todo aquel que confiese que Jesús es el Hijo de Dios, Dios permanece en él, y él en Dios</a:t>
            </a:r>
            <a:r>
              <a:rPr lang="es-ES" sz="2300" dirty="0" smtClean="0">
                <a:solidFill>
                  <a:schemeClr val="bg1"/>
                </a:solidFill>
              </a:rPr>
              <a:t>. </a:t>
            </a:r>
          </a:p>
          <a:p>
            <a:r>
              <a:rPr lang="es-ES" sz="2300" baseline="30000" dirty="0" smtClean="0">
                <a:solidFill>
                  <a:srgbClr val="FFFF00"/>
                </a:solidFill>
              </a:rPr>
              <a:t>NVI</a:t>
            </a:r>
            <a:r>
              <a:rPr lang="es-ES" sz="2300" baseline="30000" dirty="0" smtClean="0">
                <a:solidFill>
                  <a:schemeClr val="bg1"/>
                </a:solidFill>
              </a:rPr>
              <a:t> </a:t>
            </a:r>
            <a:r>
              <a:rPr lang="es-ES" sz="2300" b="1" dirty="0" smtClean="0">
                <a:solidFill>
                  <a:schemeClr val="bg1"/>
                </a:solidFill>
              </a:rPr>
              <a:t>14</a:t>
            </a:r>
            <a:r>
              <a:rPr lang="es-ES" sz="2300" dirty="0" smtClean="0">
                <a:solidFill>
                  <a:schemeClr val="bg1"/>
                </a:solidFill>
              </a:rPr>
              <a:t> Y nosotros hemos visto y declaramos que el Padre envió a su Hijo para ser el Salvador del mundo. </a:t>
            </a:r>
            <a:r>
              <a:rPr lang="es-ES" sz="2300" b="1" dirty="0">
                <a:solidFill>
                  <a:schemeClr val="bg1"/>
                </a:solidFill>
              </a:rPr>
              <a:t>15</a:t>
            </a:r>
            <a:r>
              <a:rPr lang="es-ES" sz="2300" dirty="0">
                <a:solidFill>
                  <a:schemeClr val="bg1"/>
                </a:solidFill>
              </a:rPr>
              <a:t> Si alguien reconoce que Jesús es el Hijo de Dios, Dios permanece en él, y él en Dios.</a:t>
            </a:r>
          </a:p>
          <a:p>
            <a:endParaRPr lang="es-ES" sz="1600" dirty="0" smtClean="0">
              <a:solidFill>
                <a:schemeClr val="bg1"/>
              </a:solidFill>
            </a:endParaRPr>
          </a:p>
          <a:p>
            <a:endParaRPr lang="es-ES" sz="1600" dirty="0">
              <a:solidFill>
                <a:schemeClr val="bg1"/>
              </a:solidFill>
            </a:endParaRPr>
          </a:p>
        </p:txBody>
      </p:sp>
    </p:spTree>
    <p:extLst>
      <p:ext uri="{BB962C8B-B14F-4D97-AF65-F5344CB8AC3E}">
        <p14:creationId xmlns:p14="http://schemas.microsoft.com/office/powerpoint/2010/main" val="203323162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1365</TotalTime>
  <Words>1238</Words>
  <Application>Microsoft Office PowerPoint</Application>
  <PresentationFormat>Custom</PresentationFormat>
  <Paragraphs>207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Primera Carta de Juan  Capítulo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214</cp:revision>
  <dcterms:created xsi:type="dcterms:W3CDTF">2020-04-05T11:02:49Z</dcterms:created>
  <dcterms:modified xsi:type="dcterms:W3CDTF">2020-04-28T01:25:44Z</dcterms:modified>
</cp:coreProperties>
</file>