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310" r:id="rId4"/>
    <p:sldId id="312" r:id="rId5"/>
    <p:sldId id="313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84" d="100"/>
          <a:sy n="84" d="100"/>
        </p:scale>
        <p:origin x="-786" y="-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7C89-7F9B-4D72-972A-4CB9FFE5E6C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EC42-BB98-4E7B-A868-ACD34E87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C260-82CB-4E87-BDB8-65FC51A009B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8747919" cy="25908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7200" b="1" dirty="0" err="1" smtClean="0"/>
              <a:t>Primera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Carta</a:t>
            </a:r>
            <a:r>
              <a:rPr lang="en-US" sz="7200" b="1" dirty="0" smtClean="0"/>
              <a:t> de Juan </a:t>
            </a:r>
            <a:br>
              <a:rPr lang="en-US" sz="7200" b="1" dirty="0" smtClean="0"/>
            </a:br>
            <a:r>
              <a:rPr lang="en-US" sz="7200" b="1" dirty="0" smtClean="0"/>
              <a:t>C</a:t>
            </a:r>
            <a:r>
              <a:rPr lang="es-ES" sz="7200" b="1" dirty="0" err="1" smtClean="0"/>
              <a:t>apítulo</a:t>
            </a:r>
            <a:r>
              <a:rPr lang="en-US" sz="7200" b="1" dirty="0" smtClean="0"/>
              <a:t> 5</a:t>
            </a:r>
            <a:endParaRPr lang="en-US" sz="72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632" y="5715000"/>
            <a:ext cx="8513287" cy="685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Preparado y Recitado por </a:t>
            </a:r>
            <a:r>
              <a:rPr lang="en-US" sz="3600" b="1" dirty="0" smtClean="0">
                <a:solidFill>
                  <a:schemeClr val="bg1"/>
                </a:solidFill>
              </a:rPr>
              <a:t>Esdras </a:t>
            </a:r>
            <a:r>
              <a:rPr lang="en-US" sz="3600" b="1" dirty="0">
                <a:solidFill>
                  <a:schemeClr val="bg1"/>
                </a:solidFill>
              </a:rPr>
              <a:t>Kim, Ph.D.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9" y="169334"/>
            <a:ext cx="8737600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Nuevo </a:t>
            </a:r>
            <a:r>
              <a:rPr lang="en-US" sz="4800" b="1" dirty="0" err="1" smtClean="0"/>
              <a:t>Testamento</a:t>
            </a:r>
            <a:r>
              <a:rPr lang="en-US" sz="4800" b="1" dirty="0" smtClean="0"/>
              <a:t> Interlineal </a:t>
            </a:r>
          </a:p>
          <a:p>
            <a:pPr algn="ctr"/>
            <a:r>
              <a:rPr lang="en-US" sz="4800" b="1" dirty="0" err="1" smtClean="0"/>
              <a:t>Griego</a:t>
            </a:r>
            <a:r>
              <a:rPr lang="en-US" sz="4800" b="1" dirty="0" smtClean="0"/>
              <a:t>-E</a:t>
            </a:r>
            <a:r>
              <a:rPr lang="es-ES" sz="4800" b="1" dirty="0" err="1" smtClean="0"/>
              <a:t>spañol</a:t>
            </a:r>
            <a:endParaRPr lang="en-US" sz="4800" b="1" dirty="0" smtClean="0"/>
          </a:p>
          <a:p>
            <a:r>
              <a:rPr lang="es-ES" sz="3000" b="1" dirty="0" smtClean="0"/>
              <a:t>Solo </a:t>
            </a:r>
            <a:r>
              <a:rPr lang="es-ES" sz="3000" b="1" dirty="0"/>
              <a:t>escucha y aprende griego del Nuevo Testamento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8899348" y="4419600"/>
            <a:ext cx="31924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solidFill>
                  <a:srgbClr val="C00000"/>
                </a:solidFill>
              </a:rPr>
              <a:t>מְקוֹר </a:t>
            </a:r>
            <a:r>
              <a:rPr lang="he-IL" b="1" dirty="0">
                <a:solidFill>
                  <a:srgbClr val="C00000"/>
                </a:solidFill>
              </a:rPr>
              <a:t>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b="1" dirty="0"/>
              <a:t>ἡ πηγή ὕδατος ζωῆς </a:t>
            </a:r>
            <a:endParaRPr lang="en-US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99" y="306305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2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963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s-ES_tradnl" sz="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5:13-14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s-ES_tradnl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13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100" dirty="0">
                <a:solidFill>
                  <a:schemeClr val="bg1"/>
                </a:solidFill>
              </a:rPr>
              <a:t>Ταῦτα ἔγραψα ὑμῖν, ἵνα εἰδῆτε ὅτι ζωὴν ἔχετε αἰώνιον</a:t>
            </a:r>
            <a:r>
              <a:rPr lang="el-GR" sz="3100" dirty="0" smtClean="0">
                <a:solidFill>
                  <a:schemeClr val="bg1"/>
                </a:solidFill>
              </a:rPr>
              <a:t>,</a:t>
            </a:r>
            <a:endParaRPr lang="es-ES_tradnl" sz="31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estas </a:t>
            </a:r>
            <a:r>
              <a:rPr lang="es-ES" sz="2400" dirty="0">
                <a:solidFill>
                  <a:schemeClr val="bg1"/>
                </a:solidFill>
              </a:rPr>
              <a:t>cosas </a:t>
            </a:r>
            <a:r>
              <a:rPr lang="es-ES" sz="2400" dirty="0" smtClean="0">
                <a:solidFill>
                  <a:schemeClr val="bg1"/>
                </a:solidFill>
              </a:rPr>
              <a:t> escribí        os   </a:t>
            </a:r>
            <a:r>
              <a:rPr lang="es-ES" sz="2200" dirty="0" smtClean="0">
                <a:solidFill>
                  <a:schemeClr val="bg1"/>
                </a:solidFill>
              </a:rPr>
              <a:t>para que </a:t>
            </a:r>
            <a:r>
              <a:rPr lang="es-ES" sz="2400" dirty="0" smtClean="0">
                <a:solidFill>
                  <a:schemeClr val="bg1"/>
                </a:solidFill>
              </a:rPr>
              <a:t>sepáis  que    vida    tenéis    eterna </a:t>
            </a:r>
          </a:p>
          <a:p>
            <a:r>
              <a:rPr lang="es-ES_tradnl" sz="3200" dirty="0" smtClean="0">
                <a:solidFill>
                  <a:schemeClr val="bg1"/>
                </a:solidFill>
              </a:rPr>
              <a:t>     </a:t>
            </a:r>
            <a:r>
              <a:rPr lang="el-GR" sz="3200" dirty="0" smtClean="0">
                <a:solidFill>
                  <a:schemeClr val="bg1"/>
                </a:solidFill>
              </a:rPr>
              <a:t>τοῖς </a:t>
            </a:r>
            <a:r>
              <a:rPr lang="el-GR" sz="3200" dirty="0">
                <a:solidFill>
                  <a:schemeClr val="bg1"/>
                </a:solidFill>
              </a:rPr>
              <a:t>πιστεύουσιν εἰς τὸ ὄνομα τοῦ υἱοῦ τοῦ </a:t>
            </a:r>
            <a:r>
              <a:rPr lang="el-GR" sz="3200" dirty="0" smtClean="0">
                <a:solidFill>
                  <a:schemeClr val="bg1"/>
                </a:solidFill>
              </a:rPr>
              <a:t>θεοῦ.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a los        que creéis        </a:t>
            </a:r>
            <a:r>
              <a:rPr lang="es-ES" sz="2400" dirty="0">
                <a:solidFill>
                  <a:schemeClr val="bg1"/>
                </a:solidFill>
              </a:rPr>
              <a:t>en </a:t>
            </a:r>
            <a:r>
              <a:rPr lang="es-ES" sz="2400" dirty="0" smtClean="0">
                <a:solidFill>
                  <a:schemeClr val="bg1"/>
                </a:solidFill>
              </a:rPr>
              <a:t>   el    nombre   del     </a:t>
            </a:r>
            <a:r>
              <a:rPr lang="es-ES" sz="2400" dirty="0">
                <a:solidFill>
                  <a:schemeClr val="bg1"/>
                </a:solidFill>
              </a:rPr>
              <a:t>Hijo </a:t>
            </a:r>
            <a:r>
              <a:rPr lang="es-ES" sz="2400" dirty="0" smtClean="0">
                <a:solidFill>
                  <a:schemeClr val="bg1"/>
                </a:solidFill>
              </a:rPr>
              <a:t>   del    Dios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14 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l-GR" sz="3300" dirty="0">
                <a:solidFill>
                  <a:schemeClr val="bg1"/>
                </a:solidFill>
              </a:rPr>
              <a:t>καὶ αὕτη ἐστὶν ἡ παρρησία ἣν ἔχομεν πρὸς αὐτόν,</a:t>
            </a:r>
            <a:r>
              <a:rPr lang="es-ES" sz="3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    y       ésta        es       </a:t>
            </a:r>
            <a:r>
              <a:rPr lang="es-ES" sz="2400" dirty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chemeClr val="bg1"/>
                </a:solidFill>
              </a:rPr>
              <a:t>    confianza    que  tenemos  para con    él    </a:t>
            </a:r>
          </a:p>
          <a:p>
            <a:r>
              <a:rPr lang="es-ES_tradnl" sz="3300" dirty="0" smtClean="0">
                <a:solidFill>
                  <a:schemeClr val="bg1"/>
                </a:solidFill>
              </a:rPr>
              <a:t>   </a:t>
            </a:r>
            <a:r>
              <a:rPr lang="el-GR" sz="3300" dirty="0" smtClean="0">
                <a:solidFill>
                  <a:schemeClr val="bg1"/>
                </a:solidFill>
              </a:rPr>
              <a:t>ὅτι </a:t>
            </a:r>
            <a:r>
              <a:rPr lang="el-GR" sz="3300" dirty="0">
                <a:solidFill>
                  <a:schemeClr val="bg1"/>
                </a:solidFill>
              </a:rPr>
              <a:t>ἐάν τι αἰτώμεθα κατὰ τὸ θέλημα αὐτοῦ ἀκούει ἡμῶν. </a:t>
            </a:r>
            <a:endParaRPr lang="es-ES_tradnl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que    si    algo   pedimos  conforme </a:t>
            </a:r>
            <a:r>
              <a:rPr lang="es-ES" sz="2400" dirty="0">
                <a:solidFill>
                  <a:schemeClr val="bg1"/>
                </a:solidFill>
              </a:rPr>
              <a:t>a </a:t>
            </a:r>
            <a:r>
              <a:rPr lang="es-ES" sz="2400" dirty="0" smtClean="0">
                <a:solidFill>
                  <a:schemeClr val="bg1"/>
                </a:solidFill>
              </a:rPr>
              <a:t>la  voluntad    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      </a:t>
            </a:r>
            <a:r>
              <a:rPr lang="es-ES" sz="2400" dirty="0">
                <a:solidFill>
                  <a:schemeClr val="bg1"/>
                </a:solidFill>
              </a:rPr>
              <a:t>oye</a:t>
            </a:r>
            <a:r>
              <a:rPr lang="es-ES" sz="2400" dirty="0" smtClean="0">
                <a:solidFill>
                  <a:schemeClr val="bg1"/>
                </a:solidFill>
              </a:rPr>
              <a:t>          nos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R60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>
                <a:solidFill>
                  <a:schemeClr val="bg1"/>
                </a:solidFill>
              </a:rPr>
              <a:t>13</a:t>
            </a:r>
            <a:r>
              <a:rPr lang="es-ES" sz="2200" dirty="0">
                <a:solidFill>
                  <a:schemeClr val="bg1"/>
                </a:solidFill>
              </a:rPr>
              <a:t> Estas cosas os he escrito a vosotros que creéis en el nombre del Hijo de Dios, para que sepáis que tenéis vida eterna, y para que creáis en el nombre del Hijo de Dios</a:t>
            </a:r>
            <a:r>
              <a:rPr lang="es-ES" sz="2200" dirty="0" smtClean="0">
                <a:solidFill>
                  <a:schemeClr val="bg1"/>
                </a:solidFill>
              </a:rPr>
              <a:t>. </a:t>
            </a:r>
            <a:r>
              <a:rPr lang="es-ES" sz="2200" b="1" dirty="0">
                <a:solidFill>
                  <a:schemeClr val="bg1"/>
                </a:solidFill>
              </a:rPr>
              <a:t>14</a:t>
            </a:r>
            <a:r>
              <a:rPr lang="es-ES" sz="2200" dirty="0">
                <a:solidFill>
                  <a:schemeClr val="bg1"/>
                </a:solidFill>
              </a:rPr>
              <a:t> Y ésta es la confianza que tenemos en él, que si pedimos alguna cosa conforme a su voluntad, él nos oye</a:t>
            </a:r>
            <a:r>
              <a:rPr lang="es-ES" sz="2200" dirty="0" smtClean="0">
                <a:solidFill>
                  <a:schemeClr val="bg1"/>
                </a:solidFill>
              </a:rPr>
              <a:t>. </a:t>
            </a:r>
            <a:r>
              <a:rPr lang="en-US" sz="2200" dirty="0" smtClean="0">
                <a:solidFill>
                  <a:schemeClr val="bg1"/>
                </a:solidFill>
              </a:rPr>
              <a:t>/ </a:t>
            </a:r>
            <a:r>
              <a:rPr lang="es-ES" sz="2200" baseline="30000" dirty="0" smtClean="0">
                <a:solidFill>
                  <a:srgbClr val="FFFF00"/>
                </a:solidFill>
              </a:rPr>
              <a:t>NVI  </a:t>
            </a:r>
            <a:r>
              <a:rPr lang="es-ES" sz="2200" b="1" dirty="0" smtClean="0">
                <a:solidFill>
                  <a:schemeClr val="bg1"/>
                </a:solidFill>
              </a:rPr>
              <a:t>13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>
                <a:solidFill>
                  <a:schemeClr val="bg1"/>
                </a:solidFill>
              </a:rPr>
              <a:t>Les escribo estas cosas a ustedes que creen en el nombre del Hijo de Dios, para que sepan que tienen vida eterna</a:t>
            </a:r>
            <a:r>
              <a:rPr lang="es-ES" sz="2200" dirty="0" smtClean="0">
                <a:solidFill>
                  <a:schemeClr val="bg1"/>
                </a:solidFill>
              </a:rPr>
              <a:t>. </a:t>
            </a:r>
            <a:r>
              <a:rPr lang="es-ES" sz="2200" b="1" dirty="0" smtClean="0">
                <a:solidFill>
                  <a:schemeClr val="bg1"/>
                </a:solidFill>
              </a:rPr>
              <a:t>14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>
                <a:solidFill>
                  <a:schemeClr val="bg1"/>
                </a:solidFill>
              </a:rPr>
              <a:t>Ésta es la confianza que tenemos al acercarnos a Dios: que si pedimos conforme a su voluntad, él nos oye.</a:t>
            </a:r>
            <a:endParaRPr lang="es-ES" sz="800" dirty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92713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5:15-16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15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l-GR" sz="3200" dirty="0">
                <a:solidFill>
                  <a:schemeClr val="bg1"/>
                </a:solidFill>
              </a:rPr>
              <a:t>ἐὰν οἴδαμεν ὅτι ἀκούει ἡμῶν ὃ ἐὰν αἰτώμεθα,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        y       </a:t>
            </a:r>
            <a:r>
              <a:rPr lang="es-ES" sz="2200" dirty="0">
                <a:solidFill>
                  <a:schemeClr val="bg1"/>
                </a:solidFill>
              </a:rPr>
              <a:t>si </a:t>
            </a:r>
            <a:r>
              <a:rPr lang="es-ES" sz="2200" dirty="0" smtClean="0">
                <a:solidFill>
                  <a:schemeClr val="bg1"/>
                </a:solidFill>
              </a:rPr>
              <a:t>       sabemos      que     oye            nos   lo que  si       pidamos </a:t>
            </a:r>
          </a:p>
          <a:p>
            <a:r>
              <a:rPr lang="es-ES_tradnl" sz="3000" dirty="0" smtClean="0">
                <a:solidFill>
                  <a:schemeClr val="bg1"/>
                </a:solidFill>
              </a:rPr>
              <a:t>  </a:t>
            </a:r>
            <a:r>
              <a:rPr lang="el-GR" sz="3000" dirty="0" smtClean="0">
                <a:solidFill>
                  <a:schemeClr val="bg1"/>
                </a:solidFill>
              </a:rPr>
              <a:t>οἴδαμεν </a:t>
            </a:r>
            <a:r>
              <a:rPr lang="el-GR" sz="3000" dirty="0">
                <a:solidFill>
                  <a:schemeClr val="bg1"/>
                </a:solidFill>
              </a:rPr>
              <a:t>ὅτι ἔχομεν τὰ αἰτήματα ἃ ᾐτήκαμεν ἀπ᾽ αὐτοῦ</a:t>
            </a:r>
            <a:r>
              <a:rPr lang="el-GR" sz="3000" dirty="0" smtClean="0">
                <a:solidFill>
                  <a:schemeClr val="bg1"/>
                </a:solidFill>
              </a:rPr>
              <a:t>.</a:t>
            </a:r>
            <a:endParaRPr lang="es-ES" sz="2200" dirty="0" smtClean="0">
              <a:solidFill>
                <a:schemeClr val="bg1"/>
              </a:solidFill>
            </a:endParaRPr>
          </a:p>
          <a:p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smtClean="0">
                <a:solidFill>
                  <a:schemeClr val="bg1"/>
                </a:solidFill>
              </a:rPr>
              <a:t>    </a:t>
            </a:r>
            <a:r>
              <a:rPr lang="es-ES" sz="2200" dirty="0">
                <a:solidFill>
                  <a:schemeClr val="bg1"/>
                </a:solidFill>
              </a:rPr>
              <a:t>sabemos </a:t>
            </a:r>
            <a:r>
              <a:rPr lang="es-ES" sz="2200" dirty="0" smtClean="0">
                <a:solidFill>
                  <a:schemeClr val="bg1"/>
                </a:solidFill>
              </a:rPr>
              <a:t>  que   tenemos  las    peticiones  que  </a:t>
            </a:r>
            <a:r>
              <a:rPr lang="es-ES" sz="2000" dirty="0" smtClean="0">
                <a:solidFill>
                  <a:schemeClr val="bg1"/>
                </a:solidFill>
              </a:rPr>
              <a:t>hemos pedido   </a:t>
            </a:r>
            <a:r>
              <a:rPr lang="es-ES" sz="2200" dirty="0" smtClean="0">
                <a:solidFill>
                  <a:schemeClr val="bg1"/>
                </a:solidFill>
              </a:rPr>
              <a:t>a        él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16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l-GR" sz="3000" dirty="0" smtClean="0">
                <a:solidFill>
                  <a:schemeClr val="bg1"/>
                </a:solidFill>
              </a:rPr>
              <a:t>Ἐάν </a:t>
            </a:r>
            <a:r>
              <a:rPr lang="el-GR" sz="3000" dirty="0">
                <a:solidFill>
                  <a:schemeClr val="bg1"/>
                </a:solidFill>
              </a:rPr>
              <a:t>τις ἴδῃ τὸν ἀδελφὸν αὐτοῦ ἁμαρτάνοντα </a:t>
            </a:r>
            <a:r>
              <a:rPr lang="el-GR" sz="3000" dirty="0" smtClean="0">
                <a:solidFill>
                  <a:schemeClr val="bg1"/>
                </a:solidFill>
              </a:rPr>
              <a:t>ἁμαρτίαν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r>
              <a:rPr lang="el-GR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smtClean="0">
                <a:solidFill>
                  <a:schemeClr val="bg1"/>
                </a:solidFill>
              </a:rPr>
              <a:t>         </a:t>
            </a:r>
            <a:r>
              <a:rPr lang="es-ES" sz="2200" dirty="0" smtClean="0">
                <a:solidFill>
                  <a:schemeClr val="bg1"/>
                </a:solidFill>
              </a:rPr>
              <a:t>si  </a:t>
            </a:r>
            <a:r>
              <a:rPr lang="es-ES" sz="2200" dirty="0">
                <a:solidFill>
                  <a:schemeClr val="bg1"/>
                </a:solidFill>
              </a:rPr>
              <a:t>alguno </a:t>
            </a:r>
            <a:r>
              <a:rPr lang="es-ES" sz="2200" dirty="0" smtClean="0">
                <a:solidFill>
                  <a:schemeClr val="bg1"/>
                </a:solidFill>
              </a:rPr>
              <a:t> ve    al       </a:t>
            </a:r>
            <a:r>
              <a:rPr lang="es-ES" sz="2200" dirty="0">
                <a:solidFill>
                  <a:schemeClr val="bg1"/>
                </a:solidFill>
              </a:rPr>
              <a:t>hermano </a:t>
            </a:r>
            <a:r>
              <a:rPr lang="es-ES" sz="2200" dirty="0" smtClean="0">
                <a:solidFill>
                  <a:schemeClr val="bg1"/>
                </a:solidFill>
              </a:rPr>
              <a:t>       de él     que </a:t>
            </a:r>
            <a:r>
              <a:rPr lang="es-ES" sz="2200" dirty="0">
                <a:solidFill>
                  <a:schemeClr val="bg1"/>
                </a:solidFill>
              </a:rPr>
              <a:t>e</a:t>
            </a:r>
            <a:r>
              <a:rPr lang="es-ES" sz="2200" dirty="0" smtClean="0">
                <a:solidFill>
                  <a:schemeClr val="bg1"/>
                </a:solidFill>
              </a:rPr>
              <a:t>stá pecando      pecado </a:t>
            </a:r>
          </a:p>
          <a:p>
            <a:r>
              <a:rPr lang="el-GR" sz="3000" dirty="0" smtClean="0">
                <a:solidFill>
                  <a:schemeClr val="bg1"/>
                </a:solidFill>
              </a:rPr>
              <a:t>μὴ </a:t>
            </a:r>
            <a:r>
              <a:rPr lang="el-GR" sz="3000" dirty="0">
                <a:solidFill>
                  <a:schemeClr val="bg1"/>
                </a:solidFill>
              </a:rPr>
              <a:t>πρὸς θάνατον, αἰτήσει καὶ δώσει αὐτῷ ζωήν, τοῖς ἁμαρτάνουσιν μὴ </a:t>
            </a:r>
            <a:r>
              <a:rPr lang="el-GR" sz="3000" dirty="0" smtClean="0">
                <a:solidFill>
                  <a:schemeClr val="bg1"/>
                </a:solidFill>
              </a:rPr>
              <a:t>πρὸς </a:t>
            </a:r>
            <a:endParaRPr lang="es-ES_tradnl" sz="30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no  para     muerte          pedirá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  </a:t>
            </a:r>
            <a:r>
              <a:rPr lang="es-ES" sz="2400" dirty="0">
                <a:solidFill>
                  <a:schemeClr val="bg1"/>
                </a:solidFill>
              </a:rPr>
              <a:t>dará </a:t>
            </a:r>
            <a:r>
              <a:rPr lang="es-ES" sz="2400" dirty="0" smtClean="0">
                <a:solidFill>
                  <a:schemeClr val="bg1"/>
                </a:solidFill>
              </a:rPr>
              <a:t>       le         vida     a los      que pecan           no   </a:t>
            </a:r>
            <a:r>
              <a:rPr lang="es-ES" sz="2400" dirty="0">
                <a:solidFill>
                  <a:schemeClr val="bg1"/>
                </a:solidFill>
              </a:rPr>
              <a:t>para 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l-GR" sz="3000" dirty="0" smtClean="0">
                <a:solidFill>
                  <a:schemeClr val="bg1"/>
                </a:solidFill>
              </a:rPr>
              <a:t>θάνατον. ἔστιν ἁμαρτία πρὸς θάνατον· οὐ περὶ ἐκείνης λέγω ἵνα ἐρωτήσῃ.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muerte        hay        pecado     para     muerte       no    </a:t>
            </a:r>
            <a:r>
              <a:rPr lang="es-ES" sz="2400" dirty="0">
                <a:solidFill>
                  <a:schemeClr val="bg1"/>
                </a:solidFill>
              </a:rPr>
              <a:t>por </a:t>
            </a:r>
            <a:r>
              <a:rPr lang="es-ES" sz="2400" dirty="0" smtClean="0">
                <a:solidFill>
                  <a:schemeClr val="bg1"/>
                </a:solidFill>
              </a:rPr>
              <a:t>    el </a:t>
            </a:r>
            <a:r>
              <a:rPr lang="es-ES" sz="2400" dirty="0">
                <a:solidFill>
                  <a:schemeClr val="bg1"/>
                </a:solidFill>
              </a:rPr>
              <a:t>cual </a:t>
            </a:r>
            <a:r>
              <a:rPr lang="es-ES" sz="2400" dirty="0" smtClean="0">
                <a:solidFill>
                  <a:schemeClr val="bg1"/>
                </a:solidFill>
              </a:rPr>
              <a:t>     digo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se pida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50" baseline="30000" dirty="0">
                <a:solidFill>
                  <a:srgbClr val="FFFF00"/>
                </a:solidFill>
              </a:rPr>
              <a:t>R60 </a:t>
            </a:r>
            <a:r>
              <a:rPr lang="es-ES" sz="1850" b="1" dirty="0">
                <a:solidFill>
                  <a:schemeClr val="bg1"/>
                </a:solidFill>
              </a:rPr>
              <a:t>15</a:t>
            </a:r>
            <a:r>
              <a:rPr lang="es-ES" sz="1850" dirty="0">
                <a:solidFill>
                  <a:schemeClr val="bg1"/>
                </a:solidFill>
              </a:rPr>
              <a:t> Y si sabemos que él nos oye en cualquiera cosa que pidamos, sabemos que tenemos las peticiones que le hayamos hecho</a:t>
            </a:r>
            <a:r>
              <a:rPr lang="es-ES" sz="1850" dirty="0" smtClean="0">
                <a:solidFill>
                  <a:schemeClr val="bg1"/>
                </a:solidFill>
              </a:rPr>
              <a:t>. </a:t>
            </a:r>
            <a:r>
              <a:rPr lang="es-ES" sz="1850" b="1" dirty="0">
                <a:solidFill>
                  <a:schemeClr val="bg1"/>
                </a:solidFill>
              </a:rPr>
              <a:t>16</a:t>
            </a:r>
            <a:r>
              <a:rPr lang="es-ES" sz="1850" dirty="0">
                <a:solidFill>
                  <a:schemeClr val="bg1"/>
                </a:solidFill>
              </a:rPr>
              <a:t> Si alguno viere a su hermano cometer pecado que no sea de muerte, pedirá, y Dios le dará vida; esto es para los que cometen pecado que no sea de muerte. Hay pecado de muerte, por el cual yo no digo que se pida</a:t>
            </a:r>
            <a:r>
              <a:rPr lang="es-ES" sz="1850" dirty="0" smtClean="0">
                <a:solidFill>
                  <a:schemeClr val="bg1"/>
                </a:solidFill>
              </a:rPr>
              <a:t>. / </a:t>
            </a:r>
            <a:r>
              <a:rPr lang="es-ES" sz="1850" baseline="30000" dirty="0" smtClean="0">
                <a:solidFill>
                  <a:srgbClr val="FFFF00"/>
                </a:solidFill>
              </a:rPr>
              <a:t>NVI  </a:t>
            </a:r>
            <a:r>
              <a:rPr lang="es-ES" sz="1850" b="1" dirty="0" smtClean="0">
                <a:solidFill>
                  <a:schemeClr val="bg1"/>
                </a:solidFill>
              </a:rPr>
              <a:t>15</a:t>
            </a:r>
            <a:r>
              <a:rPr lang="es-ES" sz="1850" dirty="0" smtClean="0">
                <a:solidFill>
                  <a:schemeClr val="bg1"/>
                </a:solidFill>
              </a:rPr>
              <a:t> </a:t>
            </a:r>
            <a:r>
              <a:rPr lang="es-ES" sz="1850" dirty="0">
                <a:solidFill>
                  <a:schemeClr val="bg1"/>
                </a:solidFill>
              </a:rPr>
              <a:t>Y si sabemos que Dios oye todas nuestras oraciones, podemos estar seguros de que ya tenemos lo que le hemos pedido</a:t>
            </a:r>
            <a:r>
              <a:rPr lang="es-ES" sz="1850" dirty="0" smtClean="0">
                <a:solidFill>
                  <a:schemeClr val="bg1"/>
                </a:solidFill>
              </a:rPr>
              <a:t>. </a:t>
            </a:r>
            <a:r>
              <a:rPr lang="es-ES" sz="1850" b="1" dirty="0" smtClean="0">
                <a:solidFill>
                  <a:schemeClr val="bg1"/>
                </a:solidFill>
              </a:rPr>
              <a:t>16</a:t>
            </a:r>
            <a:r>
              <a:rPr lang="es-ES" sz="1850" dirty="0" smtClean="0">
                <a:solidFill>
                  <a:schemeClr val="bg1"/>
                </a:solidFill>
              </a:rPr>
              <a:t> </a:t>
            </a:r>
            <a:r>
              <a:rPr lang="es-ES" sz="1850" dirty="0">
                <a:solidFill>
                  <a:schemeClr val="bg1"/>
                </a:solidFill>
              </a:rPr>
              <a:t>Si alguno ve a su hermano cometer un pecado que no lleva a la muerte, ore por él y Dios le dará vida. Me refiero a quien comete un pecado que no lleva a la muerte. Hay un pecado que sí lleva a la muerte, y en ese caso no digo que se ore por él</a:t>
            </a:r>
            <a:r>
              <a:rPr lang="es-ES" sz="1850" dirty="0" smtClean="0">
                <a:solidFill>
                  <a:schemeClr val="bg1"/>
                </a:solidFill>
              </a:rPr>
              <a:t>.</a:t>
            </a: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1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957913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5:17-19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17</a:t>
            </a:r>
            <a:r>
              <a:rPr lang="en-US" sz="2800" b="1" dirty="0" smtClean="0">
                <a:solidFill>
                  <a:srgbClr val="FFFF00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πᾶσα </a:t>
            </a:r>
            <a:r>
              <a:rPr lang="el-GR" sz="3200" dirty="0">
                <a:solidFill>
                  <a:schemeClr val="bg1"/>
                </a:solidFill>
              </a:rPr>
              <a:t>ἀδικία ἁμαρτία ἐστίν, καὶ ἔστιν ἁμαρτία 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            toda    </a:t>
            </a:r>
            <a:r>
              <a:rPr lang="es-ES" sz="2200" dirty="0">
                <a:solidFill>
                  <a:schemeClr val="bg1"/>
                </a:solidFill>
              </a:rPr>
              <a:t>injusticia </a:t>
            </a:r>
            <a:r>
              <a:rPr lang="es-ES" sz="2200" dirty="0" smtClean="0">
                <a:solidFill>
                  <a:schemeClr val="bg1"/>
                </a:solidFill>
              </a:rPr>
              <a:t>      pecado         es         pero     hay         </a:t>
            </a:r>
            <a:r>
              <a:rPr lang="es-ES" sz="2200" dirty="0">
                <a:solidFill>
                  <a:schemeClr val="bg1"/>
                </a:solidFill>
              </a:rPr>
              <a:t>pecado </a:t>
            </a:r>
            <a:endParaRPr lang="es-ES" sz="2200" dirty="0" smtClean="0">
              <a:solidFill>
                <a:schemeClr val="bg1"/>
              </a:solidFill>
            </a:endParaRPr>
          </a:p>
          <a:p>
            <a:r>
              <a:rPr lang="el-GR" sz="3100" dirty="0">
                <a:solidFill>
                  <a:schemeClr val="bg1"/>
                </a:solidFill>
              </a:rPr>
              <a:t>οὐ πρὸς θάνατον</a:t>
            </a:r>
            <a:r>
              <a:rPr lang="el-GR" sz="3100" dirty="0" smtClean="0">
                <a:solidFill>
                  <a:schemeClr val="bg1"/>
                </a:solidFill>
              </a:rPr>
              <a:t>.</a:t>
            </a:r>
            <a:r>
              <a:rPr lang="es-ES_tradnl" sz="3100" dirty="0" smtClean="0">
                <a:solidFill>
                  <a:schemeClr val="bg1"/>
                </a:solidFill>
              </a:rPr>
              <a:t>  </a:t>
            </a:r>
            <a:r>
              <a:rPr lang="el-GR" sz="3100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18</a:t>
            </a:r>
            <a:r>
              <a:rPr lang="en-US" sz="2000" b="1" dirty="0">
                <a:solidFill>
                  <a:srgbClr val="FFFF00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Οἴδαμεν ὅτι πᾶς ὁ γεγεννημένος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no    para        </a:t>
            </a:r>
            <a:r>
              <a:rPr lang="es-ES" sz="2200" dirty="0">
                <a:solidFill>
                  <a:schemeClr val="bg1"/>
                </a:solidFill>
              </a:rPr>
              <a:t>muerte 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smtClean="0">
                <a:solidFill>
                  <a:schemeClr val="bg1"/>
                </a:solidFill>
              </a:rPr>
              <a:t>                </a:t>
            </a:r>
            <a:r>
              <a:rPr lang="es-ES" sz="2200" dirty="0" smtClean="0">
                <a:solidFill>
                  <a:schemeClr val="bg1"/>
                </a:solidFill>
              </a:rPr>
              <a:t> sabemos     que  </a:t>
            </a:r>
            <a:r>
              <a:rPr lang="es-ES" sz="2200" dirty="0">
                <a:solidFill>
                  <a:schemeClr val="bg1"/>
                </a:solidFill>
              </a:rPr>
              <a:t>todo </a:t>
            </a:r>
            <a:r>
              <a:rPr lang="es-ES" sz="2200" dirty="0" smtClean="0">
                <a:solidFill>
                  <a:schemeClr val="bg1"/>
                </a:solidFill>
              </a:rPr>
              <a:t>el que    </a:t>
            </a:r>
            <a:r>
              <a:rPr lang="es-ES" sz="2200" dirty="0">
                <a:solidFill>
                  <a:schemeClr val="bg1"/>
                </a:solidFill>
              </a:rPr>
              <a:t>ha nacido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l-GR" sz="3200" dirty="0" smtClean="0">
                <a:solidFill>
                  <a:schemeClr val="bg1"/>
                </a:solidFill>
              </a:rPr>
              <a:t>ἐκ τοῦ θεοῦ οὐχ ἁμαρτάνει, ἀλλ᾽ 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γεννηθεὶς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ἐκ τοῦ θεοῦ 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de     el      Dios       </a:t>
            </a:r>
            <a:r>
              <a:rPr lang="es-ES" sz="2200" dirty="0">
                <a:solidFill>
                  <a:schemeClr val="bg1"/>
                </a:solidFill>
              </a:rPr>
              <a:t>no </a:t>
            </a:r>
            <a:r>
              <a:rPr lang="es-ES" sz="2200" dirty="0" smtClean="0">
                <a:solidFill>
                  <a:schemeClr val="bg1"/>
                </a:solidFill>
              </a:rPr>
              <a:t>  </a:t>
            </a:r>
            <a:r>
              <a:rPr lang="es-ES" sz="2000" dirty="0" smtClean="0">
                <a:solidFill>
                  <a:schemeClr val="bg1"/>
                </a:solidFill>
              </a:rPr>
              <a:t>practica </a:t>
            </a:r>
            <a:r>
              <a:rPr lang="es-ES" sz="2000" dirty="0">
                <a:solidFill>
                  <a:schemeClr val="bg1"/>
                </a:solidFill>
              </a:rPr>
              <a:t>el </a:t>
            </a:r>
            <a:r>
              <a:rPr lang="es-ES" sz="2000" dirty="0" smtClean="0">
                <a:solidFill>
                  <a:schemeClr val="bg1"/>
                </a:solidFill>
              </a:rPr>
              <a:t>pecado</a:t>
            </a:r>
            <a:r>
              <a:rPr lang="es-ES" sz="2200" dirty="0" smtClean="0">
                <a:solidFill>
                  <a:schemeClr val="bg1"/>
                </a:solidFill>
              </a:rPr>
              <a:t>  sino  el </a:t>
            </a:r>
            <a:r>
              <a:rPr lang="es-ES" sz="2200" dirty="0">
                <a:solidFill>
                  <a:schemeClr val="bg1"/>
                </a:solidFill>
              </a:rPr>
              <a:t>que </a:t>
            </a:r>
            <a:r>
              <a:rPr lang="es-ES" sz="2000" dirty="0">
                <a:solidFill>
                  <a:schemeClr val="bg1"/>
                </a:solidFill>
              </a:rPr>
              <a:t>fue engendrado </a:t>
            </a:r>
            <a:r>
              <a:rPr lang="es-ES" sz="2000" dirty="0" smtClean="0">
                <a:solidFill>
                  <a:schemeClr val="bg1"/>
                </a:solidFill>
              </a:rPr>
              <a:t>  de    el        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>
                <a:solidFill>
                  <a:schemeClr val="bg1"/>
                </a:solidFill>
              </a:rPr>
              <a:t>Dios 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200" dirty="0" smtClean="0">
                <a:solidFill>
                  <a:schemeClr val="bg1"/>
                </a:solidFill>
              </a:rPr>
              <a:t>τηρεῖ </a:t>
            </a:r>
            <a:r>
              <a:rPr lang="el-GR" sz="3200" dirty="0">
                <a:solidFill>
                  <a:schemeClr val="bg1"/>
                </a:solidFill>
              </a:rPr>
              <a:t>ἑαυτὸν καὶ ὁ πονηρὸς οὐχ ἅπτεται αὐτοῦ. 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        guarda         le              y     el      </a:t>
            </a:r>
            <a:r>
              <a:rPr lang="es-ES" sz="2200" dirty="0">
                <a:solidFill>
                  <a:schemeClr val="bg1"/>
                </a:solidFill>
              </a:rPr>
              <a:t>maligno </a:t>
            </a:r>
            <a:r>
              <a:rPr lang="es-ES" sz="2200" dirty="0" smtClean="0">
                <a:solidFill>
                  <a:schemeClr val="bg1"/>
                </a:solidFill>
              </a:rPr>
              <a:t>       no          </a:t>
            </a:r>
            <a:r>
              <a:rPr lang="es-ES" sz="2200" dirty="0">
                <a:solidFill>
                  <a:schemeClr val="bg1"/>
                </a:solidFill>
              </a:rPr>
              <a:t>toca</a:t>
            </a:r>
            <a:r>
              <a:rPr lang="es-ES" sz="2200" dirty="0" smtClean="0">
                <a:solidFill>
                  <a:schemeClr val="bg1"/>
                </a:solidFill>
              </a:rPr>
              <a:t>            le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19  </a:t>
            </a:r>
            <a:r>
              <a:rPr lang="el-GR" sz="3100" dirty="0" smtClean="0">
                <a:solidFill>
                  <a:schemeClr val="bg1"/>
                </a:solidFill>
              </a:rPr>
              <a:t>οἴδαμεν </a:t>
            </a:r>
            <a:r>
              <a:rPr lang="el-GR" sz="3100" dirty="0">
                <a:solidFill>
                  <a:schemeClr val="bg1"/>
                </a:solidFill>
              </a:rPr>
              <a:t>ὅτι ἐκ τοῦ θεοῦ ἐσμεν καὶ ὁ κόσμος ὅλος ἐν τῷ πονηρῷ κεῖται. </a:t>
            </a:r>
            <a:endParaRPr lang="es-ES_tradnl" sz="31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       sabemos     que   de     el      Dios      somos      y     el    </a:t>
            </a:r>
            <a:r>
              <a:rPr lang="es-ES" sz="2200" dirty="0">
                <a:solidFill>
                  <a:schemeClr val="bg1"/>
                </a:solidFill>
              </a:rPr>
              <a:t>mundo </a:t>
            </a:r>
            <a:r>
              <a:rPr lang="es-ES" sz="2200" dirty="0" smtClean="0">
                <a:solidFill>
                  <a:schemeClr val="bg1"/>
                </a:solidFill>
              </a:rPr>
              <a:t>   entero   en    el      maligno        yace 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rgbClr val="FFFF00"/>
                </a:solidFill>
              </a:rPr>
              <a:t>R60</a:t>
            </a:r>
            <a:r>
              <a:rPr lang="en-US" sz="2000" baseline="30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17</a:t>
            </a:r>
            <a:r>
              <a:rPr lang="es-ES" sz="2000" dirty="0">
                <a:solidFill>
                  <a:schemeClr val="bg1"/>
                </a:solidFill>
              </a:rPr>
              <a:t> Toda injusticia es pecado; pero hay pecado no de muerte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>
                <a:solidFill>
                  <a:schemeClr val="bg1"/>
                </a:solidFill>
              </a:rPr>
              <a:t>18</a:t>
            </a:r>
            <a:r>
              <a:rPr lang="es-ES" sz="2000" dirty="0">
                <a:solidFill>
                  <a:schemeClr val="bg1"/>
                </a:solidFill>
              </a:rPr>
              <a:t> Sabemos que todo aquel que ha nacido de Dios, no practica el pecado, pues Aquel que fue engendrado por Dios le guarda, y el maligno no le toca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>
                <a:solidFill>
                  <a:schemeClr val="bg1"/>
                </a:solidFill>
              </a:rPr>
              <a:t>19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Sabemos </a:t>
            </a:r>
            <a:r>
              <a:rPr lang="es-ES" sz="2000" dirty="0">
                <a:solidFill>
                  <a:schemeClr val="bg1"/>
                </a:solidFill>
              </a:rPr>
              <a:t>que somos de Dios, y el mundo entero está bajo el maligno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/ </a:t>
            </a:r>
            <a:r>
              <a:rPr lang="es-ES" sz="2000" baseline="30000" dirty="0" smtClean="0">
                <a:solidFill>
                  <a:srgbClr val="FFFF00"/>
                </a:solidFill>
              </a:rPr>
              <a:t>NVI</a:t>
            </a:r>
            <a:r>
              <a:rPr lang="es-ES" sz="2000" baseline="30000" dirty="0" smtClean="0">
                <a:solidFill>
                  <a:schemeClr val="bg1"/>
                </a:solidFill>
              </a:rPr>
              <a:t>  </a:t>
            </a:r>
            <a:r>
              <a:rPr lang="es-ES" sz="2000" b="1" dirty="0" smtClean="0">
                <a:solidFill>
                  <a:schemeClr val="bg1"/>
                </a:solidFill>
              </a:rPr>
              <a:t>17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Toda maldad es pecado, pero hay pecado que no lleva a la muerte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</a:rPr>
              <a:t>18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Sabemos que el que ha nacido de Dios no está en pecado: Jesucristo, que nació de Dios, lo protege, y el maligno no llega a tocarlo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>
                <a:solidFill>
                  <a:schemeClr val="bg1"/>
                </a:solidFill>
              </a:rPr>
              <a:t>19</a:t>
            </a:r>
            <a:r>
              <a:rPr lang="es-ES" sz="2000" dirty="0">
                <a:solidFill>
                  <a:schemeClr val="bg1"/>
                </a:solidFill>
              </a:rPr>
              <a:t> Sabemos que somos hijos de Dios, y que el mundo entero está bajo el control del maligno.</a:t>
            </a: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0402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5:20-21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20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οἴδαμεν </a:t>
            </a:r>
            <a:r>
              <a:rPr lang="el-GR" sz="3200" dirty="0">
                <a:solidFill>
                  <a:schemeClr val="bg1"/>
                </a:solidFill>
              </a:rPr>
              <a:t>δὲ ὅτι ὁ υἱὸς τοῦ θεοῦ ἥκει καὶ δέδωκεν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</a:t>
            </a:r>
            <a:r>
              <a:rPr lang="es-ES" sz="2300" dirty="0">
                <a:solidFill>
                  <a:schemeClr val="bg1"/>
                </a:solidFill>
              </a:rPr>
              <a:t>sabemos </a:t>
            </a:r>
            <a:r>
              <a:rPr lang="es-ES" sz="2300" dirty="0" smtClean="0">
                <a:solidFill>
                  <a:schemeClr val="bg1"/>
                </a:solidFill>
              </a:rPr>
              <a:t> pero  que </a:t>
            </a:r>
            <a:r>
              <a:rPr lang="es-ES" sz="2300" dirty="0">
                <a:solidFill>
                  <a:schemeClr val="bg1"/>
                </a:solidFill>
              </a:rPr>
              <a:t>el </a:t>
            </a:r>
            <a:r>
              <a:rPr lang="es-ES" sz="2300" dirty="0" smtClean="0">
                <a:solidFill>
                  <a:schemeClr val="bg1"/>
                </a:solidFill>
              </a:rPr>
              <a:t>  Hijo     del    Dios  </a:t>
            </a:r>
            <a:r>
              <a:rPr lang="es-ES" sz="2300" dirty="0">
                <a:solidFill>
                  <a:schemeClr val="bg1"/>
                </a:solidFill>
              </a:rPr>
              <a:t>ha </a:t>
            </a:r>
            <a:r>
              <a:rPr lang="es-ES" sz="2300" dirty="0" smtClean="0">
                <a:solidFill>
                  <a:schemeClr val="bg1"/>
                </a:solidFill>
              </a:rPr>
              <a:t>venido   y      ha dado </a:t>
            </a:r>
          </a:p>
          <a:p>
            <a:r>
              <a:rPr lang="es-ES_tradnl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ἡμῖν </a:t>
            </a:r>
            <a:r>
              <a:rPr lang="el-GR" sz="3200" dirty="0">
                <a:solidFill>
                  <a:schemeClr val="bg1"/>
                </a:solidFill>
              </a:rPr>
              <a:t>διάνοιαν, ἵνα γινώσκωμεν τὸν ἀληθινόν,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    </a:t>
            </a:r>
            <a:r>
              <a:rPr lang="es-ES" sz="2300" dirty="0" smtClean="0">
                <a:solidFill>
                  <a:schemeClr val="bg1"/>
                </a:solidFill>
              </a:rPr>
              <a:t>nos   </a:t>
            </a:r>
            <a:r>
              <a:rPr lang="es-ES" sz="2000" dirty="0" smtClean="0">
                <a:solidFill>
                  <a:schemeClr val="bg1"/>
                </a:solidFill>
              </a:rPr>
              <a:t> entendimiento  para que   </a:t>
            </a:r>
            <a:r>
              <a:rPr lang="es-ES" sz="2300" dirty="0" smtClean="0">
                <a:solidFill>
                  <a:schemeClr val="bg1"/>
                </a:solidFill>
              </a:rPr>
              <a:t>conozcamos        </a:t>
            </a:r>
            <a:r>
              <a:rPr lang="es-ES" sz="2300" dirty="0">
                <a:solidFill>
                  <a:schemeClr val="bg1"/>
                </a:solidFill>
              </a:rPr>
              <a:t>al </a:t>
            </a:r>
            <a:r>
              <a:rPr lang="es-ES" sz="2300" dirty="0" smtClean="0">
                <a:solidFill>
                  <a:schemeClr val="bg1"/>
                </a:solidFill>
              </a:rPr>
              <a:t>     verdadero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l-GR" sz="3200" dirty="0">
                <a:solidFill>
                  <a:schemeClr val="bg1"/>
                </a:solidFill>
              </a:rPr>
              <a:t>ἐσμὲν ἐν τῷ ἀληθινῷ, ἐν τῷ υἱῷ αὐτοῦ Ἰησοῦ Χριστῷ.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y    estamos  en   el     verdadero     en    el    </a:t>
            </a:r>
            <a:r>
              <a:rPr lang="es-ES" sz="2300" dirty="0">
                <a:solidFill>
                  <a:schemeClr val="bg1"/>
                </a:solidFill>
              </a:rPr>
              <a:t>Hijo </a:t>
            </a:r>
            <a:r>
              <a:rPr lang="es-ES" sz="2300" dirty="0" smtClean="0">
                <a:solidFill>
                  <a:schemeClr val="bg1"/>
                </a:solidFill>
              </a:rPr>
              <a:t>    de </a:t>
            </a:r>
            <a:r>
              <a:rPr lang="es-ES" sz="2300" dirty="0">
                <a:solidFill>
                  <a:schemeClr val="bg1"/>
                </a:solidFill>
              </a:rPr>
              <a:t>él </a:t>
            </a:r>
            <a:r>
              <a:rPr lang="es-ES" sz="2300" dirty="0" smtClean="0">
                <a:solidFill>
                  <a:schemeClr val="bg1"/>
                </a:solidFill>
              </a:rPr>
              <a:t>        Jesús</a:t>
            </a:r>
            <a:r>
              <a:rPr lang="es-ES" sz="2000" dirty="0" smtClean="0">
                <a:solidFill>
                  <a:schemeClr val="bg1"/>
                </a:solidFill>
              </a:rPr>
              <a:t>         C</a:t>
            </a:r>
            <a:r>
              <a:rPr lang="es-ES" sz="2300" dirty="0" smtClean="0">
                <a:solidFill>
                  <a:schemeClr val="bg1"/>
                </a:solidFill>
              </a:rPr>
              <a:t>risto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400" dirty="0">
                <a:solidFill>
                  <a:schemeClr val="bg1"/>
                </a:solidFill>
              </a:rPr>
              <a:t>οὗτός ἐστιν ὁ ἀληθινὸς θεὸς καὶ ζωὴ αἰώνιος.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   </a:t>
            </a:r>
            <a:r>
              <a:rPr lang="es-ES" sz="2300" dirty="0">
                <a:solidFill>
                  <a:schemeClr val="bg1"/>
                </a:solidFill>
              </a:rPr>
              <a:t>é</a:t>
            </a:r>
            <a:r>
              <a:rPr lang="es-ES" sz="2300" dirty="0" smtClean="0">
                <a:solidFill>
                  <a:schemeClr val="bg1"/>
                </a:solidFill>
              </a:rPr>
              <a:t>ste           es      el     verdadero       Dios       y     </a:t>
            </a:r>
            <a:r>
              <a:rPr lang="es-ES" sz="2300" dirty="0">
                <a:solidFill>
                  <a:schemeClr val="bg1"/>
                </a:solidFill>
              </a:rPr>
              <a:t>vida </a:t>
            </a:r>
            <a:r>
              <a:rPr lang="es-ES" sz="2300" dirty="0" smtClean="0">
                <a:solidFill>
                  <a:schemeClr val="bg1"/>
                </a:solidFill>
              </a:rPr>
              <a:t>       eterna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21  </a:t>
            </a:r>
            <a:r>
              <a:rPr lang="el-GR" sz="3400" dirty="0">
                <a:solidFill>
                  <a:schemeClr val="bg1"/>
                </a:solidFill>
              </a:rPr>
              <a:t>Τεκνία, φυλάξατε ἑαυτὰ ἀπὸ τῶν εἰδώλων.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hijitos             guardad     a vosotros     de       los         ídolos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rgbClr val="FFFF00"/>
                </a:solidFill>
              </a:rPr>
              <a:t>R60</a:t>
            </a:r>
            <a:r>
              <a:rPr lang="en-US" sz="2000" baseline="30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20</a:t>
            </a:r>
            <a:r>
              <a:rPr lang="es-ES" sz="2000" dirty="0">
                <a:solidFill>
                  <a:schemeClr val="bg1"/>
                </a:solidFill>
              </a:rPr>
              <a:t> Pero sabemos que el Hijo de Dios ha venido, y nos ha dado entendimiento para conocer al que es verdadero; y estamos en el verdadero, en su Hijo Jesucristo. Éste es el verdadero Dios, y la vida eterna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>
                <a:solidFill>
                  <a:schemeClr val="bg1"/>
                </a:solidFill>
              </a:rPr>
              <a:t>21</a:t>
            </a:r>
            <a:r>
              <a:rPr lang="es-ES" sz="2000" dirty="0">
                <a:solidFill>
                  <a:schemeClr val="bg1"/>
                </a:solidFill>
              </a:rPr>
              <a:t> Hijitos, guardaos de los ídolos. Amén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/ </a:t>
            </a:r>
            <a:r>
              <a:rPr lang="es-ES" sz="2000" baseline="30000" dirty="0" smtClean="0">
                <a:solidFill>
                  <a:srgbClr val="FFFF00"/>
                </a:solidFill>
              </a:rPr>
              <a:t>NVI  </a:t>
            </a:r>
            <a:r>
              <a:rPr lang="es-ES" sz="2000" b="1" dirty="0" smtClean="0">
                <a:solidFill>
                  <a:schemeClr val="bg1"/>
                </a:solidFill>
              </a:rPr>
              <a:t>20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También sabemos que el Hijo de Dios ha venido y nos ha dado entendimiento para que conozcamos al Dios verdadero. Y estamos con el Verdadero, con su Hijo Jesucristo. Éste es el Dios verdadero y la vida eterna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r>
              <a:rPr lang="es-ES" sz="2000" b="1" dirty="0">
                <a:solidFill>
                  <a:schemeClr val="bg1"/>
                </a:solidFill>
              </a:rPr>
              <a:t>21</a:t>
            </a:r>
            <a:r>
              <a:rPr lang="es-ES" sz="2000" dirty="0">
                <a:solidFill>
                  <a:schemeClr val="bg1"/>
                </a:solidFill>
              </a:rPr>
              <a:t> Queridos hijos, apártense de los ídolos.</a:t>
            </a: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963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5:1-2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Πᾶς </a:t>
            </a:r>
            <a:r>
              <a:rPr lang="el-GR" sz="3400" dirty="0">
                <a:solidFill>
                  <a:schemeClr val="bg1"/>
                </a:solidFill>
              </a:rPr>
              <a:t>ὁ πιστεύων ὅτι Ἰησοῦς ἐστιν ὁ Χριστὸς </a:t>
            </a:r>
            <a:endParaRPr lang="es-ES_tradnl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todo el  que   cree       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  Jesús          </a:t>
            </a:r>
            <a:r>
              <a:rPr lang="es-ES" sz="2400" dirty="0">
                <a:solidFill>
                  <a:schemeClr val="bg1"/>
                </a:solidFill>
              </a:rPr>
              <a:t>es </a:t>
            </a:r>
            <a:r>
              <a:rPr lang="es-ES" sz="2400" dirty="0" smtClean="0">
                <a:solidFill>
                  <a:schemeClr val="bg1"/>
                </a:solidFill>
              </a:rPr>
              <a:t>     el     Cristo 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    </a:t>
            </a:r>
            <a:r>
              <a:rPr lang="el-GR" sz="3400" dirty="0">
                <a:solidFill>
                  <a:schemeClr val="bg1"/>
                </a:solidFill>
              </a:rPr>
              <a:t>ἐκ τοῦ θεοῦ γεγέννηται, καὶ πᾶς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l-GR" sz="3400" dirty="0">
                <a:solidFill>
                  <a:schemeClr val="bg1"/>
                </a:solidFill>
              </a:rPr>
              <a:t>ἀγαπῶν</a:t>
            </a:r>
            <a:endParaRPr lang="es-ES_tradnl" sz="3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de     el        Dios        ha nacido    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todo el que   </a:t>
            </a:r>
            <a:r>
              <a:rPr lang="es-ES" sz="2400" dirty="0">
                <a:solidFill>
                  <a:schemeClr val="bg1"/>
                </a:solidFill>
              </a:rPr>
              <a:t>ama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>
                <a:solidFill>
                  <a:schemeClr val="bg1"/>
                </a:solidFill>
              </a:rPr>
              <a:t>τὸν γεννήσαντα ἀγαπᾷ </a:t>
            </a:r>
            <a:r>
              <a:rPr lang="el-GR" sz="3400" dirty="0" smtClean="0">
                <a:solidFill>
                  <a:schemeClr val="bg1"/>
                </a:solidFill>
              </a:rPr>
              <a:t>καὶ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τὸν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γεγεννημένον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ἐξ </a:t>
            </a:r>
            <a:r>
              <a:rPr lang="el-GR" sz="3400" dirty="0">
                <a:solidFill>
                  <a:schemeClr val="bg1"/>
                </a:solidFill>
              </a:rPr>
              <a:t>αὐτοῦ. 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al      que engendró          ama  también  al   </a:t>
            </a:r>
            <a:r>
              <a:rPr lang="es-ES" sz="2200" dirty="0" smtClean="0">
                <a:solidFill>
                  <a:schemeClr val="bg1"/>
                </a:solidFill>
              </a:rPr>
              <a:t>que </a:t>
            </a:r>
            <a:r>
              <a:rPr lang="es-ES" sz="2200" dirty="0">
                <a:solidFill>
                  <a:schemeClr val="bg1"/>
                </a:solidFill>
              </a:rPr>
              <a:t>ha sido engendrado </a:t>
            </a:r>
            <a:r>
              <a:rPr lang="es-ES" sz="2200" dirty="0" smtClean="0">
                <a:solidFill>
                  <a:schemeClr val="bg1"/>
                </a:solidFill>
              </a:rPr>
              <a:t>  de</a:t>
            </a:r>
            <a:r>
              <a:rPr lang="es-ES" sz="2400" dirty="0" smtClean="0">
                <a:solidFill>
                  <a:schemeClr val="bg1"/>
                </a:solidFill>
              </a:rPr>
              <a:t>     él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ἐν </a:t>
            </a:r>
            <a:r>
              <a:rPr lang="el-GR" sz="3400" dirty="0">
                <a:solidFill>
                  <a:schemeClr val="bg1"/>
                </a:solidFill>
              </a:rPr>
              <a:t>τούτῳ γινώσκομεν ὅτι ἀγαπῶμεν τὰ τέκνα τοῦ θεοῦ, 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en       esto          conocemos   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   amamos       a los     hijos     del     Dios 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_tradnl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ὅταν </a:t>
            </a:r>
            <a:r>
              <a:rPr lang="el-GR" sz="3400" dirty="0">
                <a:solidFill>
                  <a:schemeClr val="bg1"/>
                </a:solidFill>
              </a:rPr>
              <a:t>τὸν θεὸν ἀγαπῶμεν καὶ τὰς ἐντολὰς αὐτοῦ ποιῶμεν. 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cuando  a el     Dios         amamos    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los  </a:t>
            </a:r>
            <a:r>
              <a:rPr lang="es-ES" sz="2400" dirty="0">
                <a:solidFill>
                  <a:schemeClr val="bg1"/>
                </a:solidFill>
              </a:rPr>
              <a:t>mandamientos </a:t>
            </a:r>
            <a:r>
              <a:rPr lang="es-ES" sz="2400" dirty="0" smtClean="0">
                <a:solidFill>
                  <a:schemeClr val="bg1"/>
                </a:solidFill>
              </a:rPr>
              <a:t>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guardamos 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1850" baseline="30000" dirty="0" smtClean="0">
                <a:solidFill>
                  <a:srgbClr val="FFFF00"/>
                </a:solidFill>
              </a:rPr>
              <a:t>R60</a:t>
            </a:r>
            <a:r>
              <a:rPr lang="en-US" sz="1850" b="1" dirty="0" smtClean="0">
                <a:solidFill>
                  <a:schemeClr val="bg1"/>
                </a:solidFill>
              </a:rPr>
              <a:t> </a:t>
            </a:r>
            <a:r>
              <a:rPr lang="es-ES" sz="1850" b="1" dirty="0">
                <a:solidFill>
                  <a:schemeClr val="bg1"/>
                </a:solidFill>
              </a:rPr>
              <a:t>1</a:t>
            </a:r>
            <a:r>
              <a:rPr lang="es-ES" sz="1850" dirty="0">
                <a:solidFill>
                  <a:schemeClr val="bg1"/>
                </a:solidFill>
              </a:rPr>
              <a:t> </a:t>
            </a:r>
            <a:r>
              <a:rPr lang="es-ES" sz="1850" dirty="0" smtClean="0">
                <a:solidFill>
                  <a:schemeClr val="bg1"/>
                </a:solidFill>
              </a:rPr>
              <a:t>Todo </a:t>
            </a:r>
            <a:r>
              <a:rPr lang="es-ES" sz="1850" dirty="0">
                <a:solidFill>
                  <a:schemeClr val="bg1"/>
                </a:solidFill>
              </a:rPr>
              <a:t>aquel que cree que Jesús es el Cristo, es nacido de Dios; y todo aquel que ama al que engendró, ama también al que ha sido engendrado por él</a:t>
            </a:r>
            <a:r>
              <a:rPr lang="es-ES" sz="1850" dirty="0" smtClean="0">
                <a:solidFill>
                  <a:schemeClr val="bg1"/>
                </a:solidFill>
              </a:rPr>
              <a:t>. </a:t>
            </a:r>
            <a:r>
              <a:rPr lang="es-ES" sz="1850" b="1" dirty="0">
                <a:solidFill>
                  <a:schemeClr val="bg1"/>
                </a:solidFill>
              </a:rPr>
              <a:t>2</a:t>
            </a:r>
            <a:r>
              <a:rPr lang="es-ES" sz="1850" dirty="0">
                <a:solidFill>
                  <a:schemeClr val="bg1"/>
                </a:solidFill>
              </a:rPr>
              <a:t> En esto conocemos que amamos a los hijos de Dios, cuando amamos a Dios, y guardamos sus mandamientos</a:t>
            </a:r>
            <a:r>
              <a:rPr lang="es-ES" sz="1850" dirty="0" smtClean="0">
                <a:solidFill>
                  <a:schemeClr val="bg1"/>
                </a:solidFill>
              </a:rPr>
              <a:t>. / </a:t>
            </a:r>
            <a:r>
              <a:rPr lang="es-ES" sz="1850" baseline="30000" dirty="0" smtClean="0">
                <a:solidFill>
                  <a:srgbClr val="FFFF00"/>
                </a:solidFill>
              </a:rPr>
              <a:t>NVI  </a:t>
            </a:r>
            <a:r>
              <a:rPr lang="es-ES" sz="1850" b="1" dirty="0" smtClean="0">
                <a:solidFill>
                  <a:schemeClr val="bg1"/>
                </a:solidFill>
              </a:rPr>
              <a:t>1</a:t>
            </a:r>
            <a:r>
              <a:rPr lang="es-ES" sz="1850" dirty="0" smtClean="0">
                <a:solidFill>
                  <a:schemeClr val="bg1"/>
                </a:solidFill>
              </a:rPr>
              <a:t> </a:t>
            </a:r>
            <a:r>
              <a:rPr lang="es-ES" sz="1850" dirty="0">
                <a:solidFill>
                  <a:schemeClr val="bg1"/>
                </a:solidFill>
              </a:rPr>
              <a:t>Todo el que cree que Jesús es el Cristo, ha nacido de Dios, y todo el que ama al padre, ama también a sus hijos</a:t>
            </a:r>
            <a:r>
              <a:rPr lang="es-ES" sz="1850" dirty="0" smtClean="0">
                <a:solidFill>
                  <a:schemeClr val="bg1"/>
                </a:solidFill>
              </a:rPr>
              <a:t>. </a:t>
            </a:r>
            <a:r>
              <a:rPr lang="es-ES" sz="1850" b="1" dirty="0">
                <a:solidFill>
                  <a:schemeClr val="bg1"/>
                </a:solidFill>
              </a:rPr>
              <a:t>2</a:t>
            </a:r>
            <a:r>
              <a:rPr lang="es-ES" sz="1850" dirty="0">
                <a:solidFill>
                  <a:schemeClr val="bg1"/>
                </a:solidFill>
              </a:rPr>
              <a:t> Así, cuando amamos a Dios y cumplimos sus mandamientos, sabemos que amamos a los hijos de Dios</a:t>
            </a:r>
            <a:r>
              <a:rPr lang="es-ES" sz="1850" dirty="0" smtClean="0">
                <a:solidFill>
                  <a:schemeClr val="bg1"/>
                </a:solidFill>
              </a:rPr>
              <a:t>.</a:t>
            </a:r>
          </a:p>
          <a:p>
            <a:endParaRPr lang="es-ES" sz="1850" dirty="0">
              <a:solidFill>
                <a:schemeClr val="bg1"/>
              </a:solidFill>
            </a:endParaRPr>
          </a:p>
          <a:p>
            <a:endParaRPr lang="es-ES" sz="1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8096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s-ES_tradnl" sz="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5:3-4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s-ES_tradnl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300" dirty="0">
                <a:solidFill>
                  <a:schemeClr val="bg1"/>
                </a:solidFill>
              </a:rPr>
              <a:t>αὕτη γάρ ἐστιν ἡ ἀγάπη τοῦ θεοῦ, ἵνα τὰς ἐντολὰς </a:t>
            </a:r>
            <a:endParaRPr lang="es-ES_tradnl" sz="33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éste    porque    es      el      amor     del     Dios 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los mandamientos </a:t>
            </a:r>
          </a:p>
          <a:p>
            <a:r>
              <a:rPr lang="el-GR" sz="3300" dirty="0" smtClean="0">
                <a:solidFill>
                  <a:schemeClr val="bg1"/>
                </a:solidFill>
              </a:rPr>
              <a:t>αὐτοῦ </a:t>
            </a:r>
            <a:r>
              <a:rPr lang="el-GR" sz="3300" dirty="0">
                <a:solidFill>
                  <a:schemeClr val="bg1"/>
                </a:solidFill>
              </a:rPr>
              <a:t>τηρῶμεν, καὶ αἱ ἐντολαὶ αὐτοῦ βαρεῖαι οὐκ εἰσίν</a:t>
            </a:r>
            <a:r>
              <a:rPr lang="el-GR" sz="3300" dirty="0" smtClean="0">
                <a:solidFill>
                  <a:schemeClr val="bg1"/>
                </a:solidFill>
              </a:rPr>
              <a:t>.</a:t>
            </a:r>
            <a:endParaRPr lang="es-ES_tradnl" sz="3300" dirty="0" smtClean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de él       guardemos       y   los </a:t>
            </a:r>
            <a:r>
              <a:rPr lang="es-ES" sz="2400" dirty="0">
                <a:solidFill>
                  <a:schemeClr val="bg1"/>
                </a:solidFill>
              </a:rPr>
              <a:t>mandamientos  de </a:t>
            </a:r>
            <a:r>
              <a:rPr lang="es-ES" sz="2400" dirty="0" smtClean="0">
                <a:solidFill>
                  <a:schemeClr val="bg1"/>
                </a:solidFill>
              </a:rPr>
              <a:t>él   </a:t>
            </a:r>
            <a:r>
              <a:rPr lang="es-ES" sz="2400" dirty="0">
                <a:solidFill>
                  <a:schemeClr val="bg1"/>
                </a:solidFill>
              </a:rPr>
              <a:t>gravosos </a:t>
            </a:r>
            <a:r>
              <a:rPr lang="es-ES" sz="2400" dirty="0" smtClean="0">
                <a:solidFill>
                  <a:schemeClr val="bg1"/>
                </a:solidFill>
              </a:rPr>
              <a:t>     no      son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4  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ὅτι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πᾶν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τὸ γεγεννημένον </a:t>
            </a:r>
            <a:r>
              <a:rPr lang="el-GR" sz="3400" dirty="0">
                <a:solidFill>
                  <a:schemeClr val="bg1"/>
                </a:solidFill>
              </a:rPr>
              <a:t>ἐκ τοῦ θεοῦ νικᾷ τὸν κόσμον· </a:t>
            </a:r>
            <a:endParaRPr lang="es-ES_tradnl" sz="3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porque </a:t>
            </a:r>
            <a:r>
              <a:rPr lang="es-ES" sz="2400" dirty="0">
                <a:solidFill>
                  <a:schemeClr val="bg1"/>
                </a:solidFill>
              </a:rPr>
              <a:t>todo lo </a:t>
            </a:r>
            <a:r>
              <a:rPr lang="es-ES" sz="2400" dirty="0" smtClean="0">
                <a:solidFill>
                  <a:schemeClr val="bg1"/>
                </a:solidFill>
              </a:rPr>
              <a:t>que        ha </a:t>
            </a:r>
            <a:r>
              <a:rPr lang="es-ES" sz="2400" dirty="0">
                <a:solidFill>
                  <a:schemeClr val="bg1"/>
                </a:solidFill>
              </a:rPr>
              <a:t>nacido </a:t>
            </a:r>
            <a:r>
              <a:rPr lang="es-ES" sz="2400" dirty="0" smtClean="0">
                <a:solidFill>
                  <a:schemeClr val="bg1"/>
                </a:solidFill>
              </a:rPr>
              <a:t>          de     el       Dios     vence    al      </a:t>
            </a:r>
            <a:r>
              <a:rPr lang="es-ES" sz="2400" dirty="0">
                <a:solidFill>
                  <a:schemeClr val="bg1"/>
                </a:solidFill>
              </a:rPr>
              <a:t>mundo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_tradnl" sz="3400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l-GR" sz="3400" dirty="0">
                <a:solidFill>
                  <a:schemeClr val="bg1"/>
                </a:solidFill>
              </a:rPr>
              <a:t>αὕτη ἐστὶν ἡ νίκη ἡ νικήσασα τὸν κόσμον, ἡ πίστις ἡμῶν.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 y       ésta         es     la </a:t>
            </a:r>
            <a:r>
              <a:rPr lang="es-ES" sz="2400" dirty="0">
                <a:solidFill>
                  <a:schemeClr val="bg1"/>
                </a:solidFill>
              </a:rPr>
              <a:t>victoria que </a:t>
            </a:r>
            <a:r>
              <a:rPr lang="es-ES" sz="2400" dirty="0" smtClean="0">
                <a:solidFill>
                  <a:schemeClr val="bg1"/>
                </a:solidFill>
              </a:rPr>
              <a:t>   venció          </a:t>
            </a:r>
            <a:r>
              <a:rPr lang="es-ES" sz="2400" dirty="0">
                <a:solidFill>
                  <a:schemeClr val="bg1"/>
                </a:solidFill>
              </a:rPr>
              <a:t>al </a:t>
            </a:r>
            <a:r>
              <a:rPr lang="es-ES" sz="2400" dirty="0" smtClean="0">
                <a:solidFill>
                  <a:schemeClr val="bg1"/>
                </a:solidFill>
              </a:rPr>
              <a:t>      mundo       la     fe         nuestra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R60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s-ES" sz="2200" b="1" dirty="0">
                <a:solidFill>
                  <a:schemeClr val="bg1"/>
                </a:solidFill>
              </a:rPr>
              <a:t>3 </a:t>
            </a:r>
            <a:r>
              <a:rPr lang="es-ES" sz="2200" dirty="0" smtClean="0">
                <a:solidFill>
                  <a:schemeClr val="bg1"/>
                </a:solidFill>
              </a:rPr>
              <a:t>Pues </a:t>
            </a:r>
            <a:r>
              <a:rPr lang="es-ES" sz="2200" dirty="0">
                <a:solidFill>
                  <a:schemeClr val="bg1"/>
                </a:solidFill>
              </a:rPr>
              <a:t>éste es el amor a Dios, que guardemos sus mandamientos; y sus mandamientos no son gravosos</a:t>
            </a:r>
            <a:r>
              <a:rPr lang="es-ES" sz="2200" dirty="0" smtClean="0">
                <a:solidFill>
                  <a:schemeClr val="bg1"/>
                </a:solidFill>
              </a:rPr>
              <a:t>. </a:t>
            </a:r>
            <a:r>
              <a:rPr lang="es-ES" sz="2200" b="1" dirty="0">
                <a:solidFill>
                  <a:schemeClr val="bg1"/>
                </a:solidFill>
              </a:rPr>
              <a:t>4</a:t>
            </a:r>
            <a:r>
              <a:rPr lang="es-ES" sz="2200" dirty="0">
                <a:solidFill>
                  <a:schemeClr val="bg1"/>
                </a:solidFill>
              </a:rPr>
              <a:t> Porque todo lo que es nacido de Dios vence al mundo; y ésta es la victoria que ha vencido al mundo, nuestra fe</a:t>
            </a:r>
            <a:r>
              <a:rPr lang="es-ES" sz="2200" dirty="0" smtClean="0">
                <a:solidFill>
                  <a:schemeClr val="bg1"/>
                </a:solidFill>
              </a:rPr>
              <a:t>. / </a:t>
            </a:r>
            <a:r>
              <a:rPr lang="es-ES" sz="2200" baseline="30000" dirty="0" smtClean="0">
                <a:solidFill>
                  <a:srgbClr val="FFFF00"/>
                </a:solidFill>
              </a:rPr>
              <a:t>NVI </a:t>
            </a:r>
            <a:r>
              <a:rPr lang="es-ES" sz="2200" b="1" dirty="0" smtClean="0">
                <a:solidFill>
                  <a:srgbClr val="FFFF00"/>
                </a:solidFill>
              </a:rPr>
              <a:t> </a:t>
            </a:r>
            <a:r>
              <a:rPr lang="es-ES" sz="2200" b="1" dirty="0" smtClean="0">
                <a:solidFill>
                  <a:schemeClr val="bg1"/>
                </a:solidFill>
              </a:rPr>
              <a:t>3 </a:t>
            </a:r>
            <a:r>
              <a:rPr lang="es-ES" sz="2200" dirty="0" smtClean="0">
                <a:solidFill>
                  <a:schemeClr val="bg1"/>
                </a:solidFill>
              </a:rPr>
              <a:t>En </a:t>
            </a:r>
            <a:r>
              <a:rPr lang="es-ES" sz="2200" dirty="0">
                <a:solidFill>
                  <a:schemeClr val="bg1"/>
                </a:solidFill>
              </a:rPr>
              <a:t>esto consiste el amor a Dios: en que obedezcamos sus mandamientos. Y éstos no son difíciles de cumplir</a:t>
            </a:r>
            <a:r>
              <a:rPr lang="es-ES" sz="2200" dirty="0" smtClean="0">
                <a:solidFill>
                  <a:schemeClr val="bg1"/>
                </a:solidFill>
              </a:rPr>
              <a:t>, </a:t>
            </a:r>
            <a:r>
              <a:rPr lang="es-ES" sz="2200" b="1" dirty="0">
                <a:solidFill>
                  <a:schemeClr val="bg1"/>
                </a:solidFill>
              </a:rPr>
              <a:t>4</a:t>
            </a:r>
            <a:r>
              <a:rPr lang="es-ES" sz="2200" dirty="0">
                <a:solidFill>
                  <a:schemeClr val="bg1"/>
                </a:solidFill>
              </a:rPr>
              <a:t> porque todo el que ha nacido de Dios vence al mundo. Ésta es la victoria que vence al mundo: nuestra fe.</a:t>
            </a:r>
            <a:endParaRPr lang="es-ES" sz="1100" dirty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34803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5:5-6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5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Τίς δέ ἐστιν ὁ νικῶν τὸν κόσμον εἰ μὴ </a:t>
            </a:r>
            <a:endParaRPr lang="es-ES_tradnl" sz="33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q</a:t>
            </a:r>
            <a:r>
              <a:rPr lang="es-ES" sz="2300" dirty="0" smtClean="0">
                <a:solidFill>
                  <a:schemeClr val="bg1"/>
                </a:solidFill>
              </a:rPr>
              <a:t>uién   y       es   el </a:t>
            </a:r>
            <a:r>
              <a:rPr lang="es-ES" sz="2300" dirty="0">
                <a:solidFill>
                  <a:schemeClr val="bg1"/>
                </a:solidFill>
              </a:rPr>
              <a:t>que </a:t>
            </a:r>
            <a:r>
              <a:rPr lang="es-ES" sz="2300" dirty="0" smtClean="0">
                <a:solidFill>
                  <a:schemeClr val="bg1"/>
                </a:solidFill>
              </a:rPr>
              <a:t> vence     al      mundo       </a:t>
            </a:r>
            <a:r>
              <a:rPr lang="es-ES" sz="2300" dirty="0">
                <a:solidFill>
                  <a:schemeClr val="bg1"/>
                </a:solidFill>
              </a:rPr>
              <a:t>sino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_tradnl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ὁ πιστεύων ὅτι </a:t>
            </a:r>
            <a:r>
              <a:rPr lang="el-GR" sz="3300" dirty="0">
                <a:solidFill>
                  <a:schemeClr val="bg1"/>
                </a:solidFill>
              </a:rPr>
              <a:t>Ἰησοῦς ἐστιν ὁ υἱὸς τοῦ θεοῦ</a:t>
            </a:r>
            <a:r>
              <a:rPr lang="el-GR" sz="3300" dirty="0" smtClean="0">
                <a:solidFill>
                  <a:schemeClr val="bg1"/>
                </a:solidFill>
              </a:rPr>
              <a:t>;</a:t>
            </a:r>
            <a:r>
              <a:rPr lang="es-ES" sz="3300" dirty="0" smtClean="0">
                <a:solidFill>
                  <a:schemeClr val="bg1"/>
                </a:solidFill>
              </a:rPr>
              <a:t>        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el   que </a:t>
            </a:r>
            <a:r>
              <a:rPr lang="es-ES" sz="2400" dirty="0">
                <a:solidFill>
                  <a:schemeClr val="bg1"/>
                </a:solidFill>
              </a:rPr>
              <a:t>cree </a:t>
            </a:r>
            <a:r>
              <a:rPr lang="es-ES" sz="2400" dirty="0" smtClean="0">
                <a:solidFill>
                  <a:schemeClr val="bg1"/>
                </a:solidFill>
              </a:rPr>
              <a:t>       que     </a:t>
            </a:r>
            <a:r>
              <a:rPr lang="es-ES" sz="2400" dirty="0">
                <a:solidFill>
                  <a:schemeClr val="bg1"/>
                </a:solidFill>
              </a:rPr>
              <a:t>Jesús </a:t>
            </a:r>
            <a:r>
              <a:rPr lang="es-ES" sz="2400" dirty="0" smtClean="0">
                <a:solidFill>
                  <a:schemeClr val="bg1"/>
                </a:solidFill>
              </a:rPr>
              <a:t>          es     el   </a:t>
            </a:r>
            <a:r>
              <a:rPr lang="es-ES" sz="2400" dirty="0">
                <a:solidFill>
                  <a:schemeClr val="bg1"/>
                </a:solidFill>
              </a:rPr>
              <a:t>Hijo </a:t>
            </a:r>
            <a:r>
              <a:rPr lang="es-ES" sz="2400" dirty="0" smtClean="0">
                <a:solidFill>
                  <a:schemeClr val="bg1"/>
                </a:solidFill>
              </a:rPr>
              <a:t>    del    Dios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οὗτός </a:t>
            </a:r>
            <a:r>
              <a:rPr lang="el-GR" sz="3300" dirty="0">
                <a:solidFill>
                  <a:schemeClr val="bg1"/>
                </a:solidFill>
              </a:rPr>
              <a:t>ἐστιν ὁ ἐλθὼν δι᾽ </a:t>
            </a:r>
            <a:r>
              <a:rPr lang="es-ES_tradnl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ὕδατος </a:t>
            </a:r>
            <a:r>
              <a:rPr lang="el-GR" sz="3300" dirty="0">
                <a:solidFill>
                  <a:schemeClr val="bg1"/>
                </a:solidFill>
              </a:rPr>
              <a:t>καὶ αἵματος, Ἰησοῦς Χριστός</a:t>
            </a:r>
            <a:r>
              <a:rPr lang="el-GR" sz="3300" dirty="0" smtClean="0">
                <a:solidFill>
                  <a:schemeClr val="bg1"/>
                </a:solidFill>
              </a:rPr>
              <a:t>,</a:t>
            </a:r>
            <a:endParaRPr lang="es-ES_tradnl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</a:t>
            </a:r>
            <a:r>
              <a:rPr lang="es-ES" sz="2400" dirty="0">
                <a:solidFill>
                  <a:schemeClr val="bg1"/>
                </a:solidFill>
              </a:rPr>
              <a:t>é</a:t>
            </a:r>
            <a:r>
              <a:rPr lang="es-ES" sz="2400" dirty="0" smtClean="0">
                <a:solidFill>
                  <a:schemeClr val="bg1"/>
                </a:solidFill>
              </a:rPr>
              <a:t>ste         es  el que  </a:t>
            </a:r>
            <a:r>
              <a:rPr lang="es-ES" sz="2400" dirty="0">
                <a:solidFill>
                  <a:schemeClr val="bg1"/>
                </a:solidFill>
              </a:rPr>
              <a:t>vino mediante </a:t>
            </a:r>
            <a:r>
              <a:rPr lang="es-ES" sz="2400" dirty="0" smtClean="0">
                <a:solidFill>
                  <a:schemeClr val="bg1"/>
                </a:solidFill>
              </a:rPr>
              <a:t> agua        y        sangre          Jesús          Cristo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   </a:t>
            </a:r>
            <a:r>
              <a:rPr lang="el-GR" sz="3300" dirty="0" smtClean="0">
                <a:solidFill>
                  <a:schemeClr val="bg1"/>
                </a:solidFill>
              </a:rPr>
              <a:t>οὐκ </a:t>
            </a:r>
            <a:r>
              <a:rPr lang="el-GR" sz="3300" dirty="0">
                <a:solidFill>
                  <a:schemeClr val="bg1"/>
                </a:solidFill>
              </a:rPr>
              <a:t>ἐν τῷ ὕδατι μόνον, ἀλλ᾽ ἐν τῷ ὕδατι καὶ ἐν τῷ αἵματι· </a:t>
            </a:r>
            <a:endParaRPr lang="es-ES_tradnl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no    con   el      agua        sólo       sino    con  el      agua      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   con  la     sangre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καὶ </a:t>
            </a:r>
            <a:r>
              <a:rPr lang="el-GR" sz="3300" dirty="0">
                <a:solidFill>
                  <a:schemeClr val="bg1"/>
                </a:solidFill>
              </a:rPr>
              <a:t>τὸ πνεῦμά ἐστιν τὸ μαρτυροῦν, ὅτι τὸ πνεῦμά ἐστιν ἡ ἀλήθεια. </a:t>
            </a:r>
            <a:endParaRPr lang="en-US" sz="33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y     el      </a:t>
            </a:r>
            <a:r>
              <a:rPr lang="es-ES" sz="2400" dirty="0">
                <a:solidFill>
                  <a:schemeClr val="bg1"/>
                </a:solidFill>
              </a:rPr>
              <a:t>Espíritu </a:t>
            </a:r>
            <a:r>
              <a:rPr lang="es-ES" sz="2400" dirty="0" smtClean="0">
                <a:solidFill>
                  <a:schemeClr val="bg1"/>
                </a:solidFill>
              </a:rPr>
              <a:t>      es        el      que testifica  porque  el    Espíritu         </a:t>
            </a:r>
            <a:r>
              <a:rPr lang="es-ES" sz="2400" dirty="0">
                <a:solidFill>
                  <a:schemeClr val="bg1"/>
                </a:solidFill>
              </a:rPr>
              <a:t>es </a:t>
            </a:r>
            <a:r>
              <a:rPr lang="es-ES" sz="2400" dirty="0" smtClean="0">
                <a:solidFill>
                  <a:schemeClr val="bg1"/>
                </a:solidFill>
              </a:rPr>
              <a:t>    la    verdad 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900" baseline="30000" dirty="0">
                <a:solidFill>
                  <a:srgbClr val="FFFF00"/>
                </a:solidFill>
              </a:rPr>
              <a:t>R60 </a:t>
            </a:r>
            <a:r>
              <a:rPr lang="es-ES" sz="2000" b="1" dirty="0">
                <a:solidFill>
                  <a:schemeClr val="bg1"/>
                </a:solidFill>
              </a:rPr>
              <a:t>5 </a:t>
            </a:r>
            <a:r>
              <a:rPr lang="es-ES" sz="2000" dirty="0" smtClean="0">
                <a:solidFill>
                  <a:schemeClr val="bg1"/>
                </a:solidFill>
              </a:rPr>
              <a:t>¿</a:t>
            </a:r>
            <a:r>
              <a:rPr lang="es-ES" sz="2000" dirty="0">
                <a:solidFill>
                  <a:schemeClr val="bg1"/>
                </a:solidFill>
              </a:rPr>
              <a:t>Quién es el que vence al mundo, sino el que cree que Jesús es el Hijo de Dios</a:t>
            </a:r>
            <a:r>
              <a:rPr lang="es-ES" sz="2000" dirty="0" smtClean="0">
                <a:solidFill>
                  <a:schemeClr val="bg1"/>
                </a:solidFill>
              </a:rPr>
              <a:t>? </a:t>
            </a:r>
            <a:r>
              <a:rPr lang="es-ES" sz="2000" b="1" dirty="0">
                <a:solidFill>
                  <a:schemeClr val="bg1"/>
                </a:solidFill>
              </a:rPr>
              <a:t>6</a:t>
            </a:r>
            <a:r>
              <a:rPr lang="es-ES" sz="2000" dirty="0">
                <a:solidFill>
                  <a:schemeClr val="bg1"/>
                </a:solidFill>
              </a:rPr>
              <a:t> Éste es Jesucristo, que vino mediante agua y sangre; no mediante agua solamente, sino mediante agua y sangre. Y el Espíritu es el que da testimonio; porque el Espíritu es la verdad</a:t>
            </a:r>
            <a:r>
              <a:rPr lang="es-ES" sz="2000" dirty="0" smtClean="0">
                <a:solidFill>
                  <a:schemeClr val="bg1"/>
                </a:solidFill>
              </a:rPr>
              <a:t>. - </a:t>
            </a:r>
            <a:r>
              <a:rPr lang="es-ES" sz="2000" baseline="30000" dirty="0" smtClean="0">
                <a:solidFill>
                  <a:srgbClr val="FFFF00"/>
                </a:solidFill>
              </a:rPr>
              <a:t>NVI </a:t>
            </a:r>
            <a:r>
              <a:rPr lang="es-ES" sz="2000" baseline="30000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5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¿Quién es el que vence al mundo sino el que cree que Jesús es el Hijo de Dios</a:t>
            </a:r>
            <a:r>
              <a:rPr lang="es-ES" sz="2000" dirty="0" smtClean="0">
                <a:solidFill>
                  <a:schemeClr val="bg1"/>
                </a:solidFill>
              </a:rPr>
              <a:t>? </a:t>
            </a:r>
            <a:r>
              <a:rPr lang="es-ES" sz="2000" b="1" dirty="0">
                <a:solidFill>
                  <a:schemeClr val="bg1"/>
                </a:solidFill>
              </a:rPr>
              <a:t>6 </a:t>
            </a:r>
            <a:r>
              <a:rPr lang="es-ES" sz="2000" dirty="0" smtClean="0">
                <a:solidFill>
                  <a:schemeClr val="bg1"/>
                </a:solidFill>
              </a:rPr>
              <a:t>Éste </a:t>
            </a:r>
            <a:r>
              <a:rPr lang="es-ES" sz="2000" dirty="0">
                <a:solidFill>
                  <a:schemeClr val="bg1"/>
                </a:solidFill>
              </a:rPr>
              <a:t>es el que vino mediante agua y sangre, Jesucristo; no sólo mediante agua, sino mediante agua y sangre. El Espíritu es quien da testimonio de esto, porque el Espíritu es la verdad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865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8096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5:7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7 </a:t>
            </a:r>
            <a:r>
              <a:rPr lang="en-US" sz="2000" b="1" dirty="0" smtClean="0">
                <a:solidFill>
                  <a:srgbClr val="FFFF00"/>
                </a:solidFill>
              </a:rPr>
              <a:t>(N-A28) 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ὅτι τρεῖς εἰσιν οἱ μαρτυροῦντες</a:t>
            </a:r>
            <a:r>
              <a:rPr lang="el-GR" sz="3400" dirty="0" smtClean="0">
                <a:solidFill>
                  <a:schemeClr val="bg1"/>
                </a:solidFill>
              </a:rPr>
              <a:t>,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porque   tres       son    los     que testifican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7 </a:t>
            </a:r>
            <a:r>
              <a:rPr lang="en-US" sz="2000" b="1" dirty="0" smtClean="0">
                <a:solidFill>
                  <a:srgbClr val="FFFF00"/>
                </a:solidFill>
              </a:rPr>
              <a:t>(SCR)  </a:t>
            </a:r>
            <a:r>
              <a:rPr lang="el-GR" sz="3300" dirty="0" smtClean="0">
                <a:solidFill>
                  <a:schemeClr val="bg1"/>
                </a:solidFill>
              </a:rPr>
              <a:t>ὅτι </a:t>
            </a:r>
            <a:r>
              <a:rPr lang="el-GR" sz="3300" dirty="0">
                <a:solidFill>
                  <a:schemeClr val="bg1"/>
                </a:solidFill>
              </a:rPr>
              <a:t>τρεῖς εἰσὶν οἱ μαρτυροῦντες </a:t>
            </a:r>
            <a:r>
              <a:rPr lang="el-GR" sz="3300" dirty="0">
                <a:solidFill>
                  <a:srgbClr val="FFFF00"/>
                </a:solidFill>
              </a:rPr>
              <a:t>ἐν τῷ οὐρανῷ</a:t>
            </a:r>
            <a:r>
              <a:rPr lang="el-GR" sz="3300" dirty="0">
                <a:solidFill>
                  <a:schemeClr val="bg1"/>
                </a:solidFill>
              </a:rPr>
              <a:t>, 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s-ES" sz="2400" dirty="0" smtClean="0">
                <a:solidFill>
                  <a:schemeClr val="bg1"/>
                </a:solidFill>
              </a:rPr>
              <a:t>porque   </a:t>
            </a:r>
            <a:r>
              <a:rPr lang="es-ES" sz="2400" dirty="0">
                <a:solidFill>
                  <a:schemeClr val="bg1"/>
                </a:solidFill>
              </a:rPr>
              <a:t>tres       son   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  <a:r>
              <a:rPr lang="es-ES" sz="2400" dirty="0">
                <a:solidFill>
                  <a:schemeClr val="bg1"/>
                </a:solidFill>
              </a:rPr>
              <a:t>los  </a:t>
            </a:r>
            <a:r>
              <a:rPr lang="es-ES" sz="2400" dirty="0" smtClean="0">
                <a:solidFill>
                  <a:schemeClr val="bg1"/>
                </a:solidFill>
              </a:rPr>
              <a:t>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testifican         </a:t>
            </a:r>
            <a:r>
              <a:rPr lang="es-ES" sz="2400" dirty="0" smtClean="0">
                <a:solidFill>
                  <a:srgbClr val="FFFF00"/>
                </a:solidFill>
              </a:rPr>
              <a:t>en   </a:t>
            </a:r>
            <a:r>
              <a:rPr lang="es-ES" sz="2400" dirty="0">
                <a:solidFill>
                  <a:srgbClr val="FFFF00"/>
                </a:solidFill>
              </a:rPr>
              <a:t>el </a:t>
            </a:r>
            <a:r>
              <a:rPr lang="es-ES" sz="2400" dirty="0" smtClean="0">
                <a:solidFill>
                  <a:srgbClr val="FFFF00"/>
                </a:solidFill>
              </a:rPr>
              <a:t>      cielo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rgbClr val="FFFF00"/>
                </a:solidFill>
              </a:rPr>
              <a:t>ὁ </a:t>
            </a:r>
            <a:r>
              <a:rPr lang="el-GR" sz="3300" dirty="0">
                <a:solidFill>
                  <a:srgbClr val="FFFF00"/>
                </a:solidFill>
              </a:rPr>
              <a:t>πατήρ, ὁ λόγος, καὶ τὸ Ἅγιον Πνεῦμα· καὶ οὗτοι οἱ τρεῖς ἕν εἰσι</a:t>
            </a:r>
            <a:r>
              <a:rPr lang="el-GR" sz="3300" dirty="0">
                <a:solidFill>
                  <a:schemeClr val="bg1"/>
                </a:solidFill>
              </a:rPr>
              <a:t>. 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rgbClr val="FFFF00"/>
                </a:solidFill>
              </a:rPr>
              <a:t>   el    Padre     el    Verbo       y      el    Santo      Espíritu          y     estos    los   tres    uno  son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600" baseline="30000" dirty="0">
                <a:solidFill>
                  <a:srgbClr val="FFFF00"/>
                </a:solidFill>
              </a:rPr>
              <a:t>R60 </a:t>
            </a:r>
            <a:r>
              <a:rPr lang="es-ES" sz="2600" b="1" dirty="0">
                <a:solidFill>
                  <a:schemeClr val="bg1"/>
                </a:solidFill>
              </a:rPr>
              <a:t>7</a:t>
            </a:r>
            <a:r>
              <a:rPr lang="es-ES" sz="2600" dirty="0">
                <a:solidFill>
                  <a:schemeClr val="bg1"/>
                </a:solidFill>
              </a:rPr>
              <a:t> Porque tres son los que dan testimonio </a:t>
            </a:r>
            <a:r>
              <a:rPr lang="es-ES" sz="2600" dirty="0">
                <a:solidFill>
                  <a:srgbClr val="FFFF00"/>
                </a:solidFill>
              </a:rPr>
              <a:t>en el cielo: el Padre, el Verbo y el Espíritu Santo; y estos tres son uno</a:t>
            </a:r>
            <a:r>
              <a:rPr lang="es-ES" sz="2600" dirty="0">
                <a:solidFill>
                  <a:schemeClr val="bg1"/>
                </a:solidFill>
              </a:rPr>
              <a:t>.</a:t>
            </a:r>
          </a:p>
          <a:p>
            <a:r>
              <a:rPr lang="es-ES" sz="2600" baseline="30000" dirty="0" smtClean="0">
                <a:solidFill>
                  <a:srgbClr val="FFFF00"/>
                </a:solidFill>
              </a:rPr>
              <a:t>NVI </a:t>
            </a:r>
            <a:r>
              <a:rPr lang="es-ES" sz="2600" baseline="30000" dirty="0" smtClean="0">
                <a:solidFill>
                  <a:schemeClr val="bg1"/>
                </a:solidFill>
              </a:rPr>
              <a:t> </a:t>
            </a:r>
            <a:r>
              <a:rPr lang="es-ES" sz="2600" b="1" dirty="0" smtClean="0">
                <a:solidFill>
                  <a:schemeClr val="bg1"/>
                </a:solidFill>
              </a:rPr>
              <a:t>7</a:t>
            </a:r>
            <a:r>
              <a:rPr lang="es-ES" sz="2600" dirty="0" smtClean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chemeClr val="bg1"/>
                </a:solidFill>
              </a:rPr>
              <a:t>Tres son los que dan testimonio</a:t>
            </a:r>
            <a:r>
              <a:rPr lang="es-ES" sz="2600" dirty="0" smtClean="0">
                <a:solidFill>
                  <a:schemeClr val="bg1"/>
                </a:solidFill>
              </a:rPr>
              <a:t>,</a:t>
            </a:r>
            <a:endParaRPr lang="es-E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   *N-A28 = </a:t>
            </a:r>
            <a:r>
              <a:rPr lang="en-US" sz="2000" dirty="0" smtClean="0">
                <a:solidFill>
                  <a:schemeClr val="bg1"/>
                </a:solidFill>
              </a:rPr>
              <a:t>Nestle-Aland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Novum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Testamentum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Graece</a:t>
            </a:r>
            <a:r>
              <a:rPr lang="en-US" sz="2000" dirty="0">
                <a:solidFill>
                  <a:schemeClr val="bg1"/>
                </a:solidFill>
              </a:rPr>
              <a:t>, 28th Revised Edition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     *SCR = </a:t>
            </a:r>
            <a:r>
              <a:rPr lang="en-US" sz="2000" i="1" dirty="0">
                <a:solidFill>
                  <a:schemeClr val="bg1"/>
                </a:solidFill>
              </a:rPr>
              <a:t>The New Testament in the Original Greek According to the Text Followed in The Authorized Version</a:t>
            </a:r>
            <a:r>
              <a:rPr lang="en-US" sz="2000" dirty="0">
                <a:solidFill>
                  <a:schemeClr val="bg1"/>
                </a:solidFill>
              </a:rPr>
              <a:t>, F.H.A. Scrivener (Cambridge: 1894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s-ES_tradnl" sz="1300" dirty="0" smtClean="0">
              <a:solidFill>
                <a:schemeClr val="bg1"/>
              </a:solidFill>
            </a:endParaRPr>
          </a:p>
          <a:p>
            <a:endParaRPr lang="es-ES_tradnl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0191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5:8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8 </a:t>
            </a:r>
            <a:r>
              <a:rPr lang="en-US" sz="2000" b="1" dirty="0" smtClean="0">
                <a:solidFill>
                  <a:srgbClr val="FFFF00"/>
                </a:solidFill>
              </a:rPr>
              <a:t>(N-A28)  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τὸ πνεῦμα καὶ τὸ ὕδωρ καὶ τὸ αἷμα</a:t>
            </a:r>
            <a:r>
              <a:rPr lang="el-GR" sz="3400" dirty="0" smtClean="0">
                <a:solidFill>
                  <a:schemeClr val="bg1"/>
                </a:solidFill>
              </a:rPr>
              <a:t>,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</a:t>
            </a:r>
            <a:r>
              <a:rPr lang="es-ES" sz="2400" dirty="0">
                <a:solidFill>
                  <a:schemeClr val="bg1"/>
                </a:solidFill>
              </a:rPr>
              <a:t>el </a:t>
            </a:r>
            <a:r>
              <a:rPr lang="es-ES" sz="2400" dirty="0" smtClean="0">
                <a:solidFill>
                  <a:schemeClr val="bg1"/>
                </a:solidFill>
              </a:rPr>
              <a:t>      Espíritu      y      el     agua        y      la   sangre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    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l-GR" sz="3400" dirty="0">
                <a:solidFill>
                  <a:schemeClr val="bg1"/>
                </a:solidFill>
              </a:rPr>
              <a:t>οἱ τρεῖς εἰς τὸ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ἕν 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εἰσιν</a:t>
            </a:r>
            <a:r>
              <a:rPr lang="el-GR" sz="3400" dirty="0">
                <a:solidFill>
                  <a:schemeClr val="bg1"/>
                </a:solidFill>
              </a:rPr>
              <a:t>.</a:t>
            </a:r>
            <a:r>
              <a:rPr lang="es-ES" sz="3400" dirty="0">
                <a:solidFill>
                  <a:schemeClr val="bg1"/>
                </a:solidFill>
              </a:rPr>
              <a:t> </a:t>
            </a:r>
            <a:endParaRPr lang="es-E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                  y    los    tres    hacia  lo  uno   están  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8 </a:t>
            </a:r>
            <a:r>
              <a:rPr lang="en-US" sz="2000" b="1" dirty="0" smtClean="0">
                <a:solidFill>
                  <a:srgbClr val="FFFF00"/>
                </a:solidFill>
              </a:rPr>
              <a:t>(SCR)  </a:t>
            </a:r>
            <a:r>
              <a:rPr lang="el-GR" sz="3200" dirty="0" smtClean="0">
                <a:solidFill>
                  <a:srgbClr val="FFFF00"/>
                </a:solidFill>
              </a:rPr>
              <a:t>καὶ </a:t>
            </a:r>
            <a:r>
              <a:rPr lang="el-GR" sz="3200" dirty="0">
                <a:solidFill>
                  <a:srgbClr val="FFFF00"/>
                </a:solidFill>
              </a:rPr>
              <a:t>τρεῖς εἰσὶν οἱ μαρτυροῦντες ἐν τῇ 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l-GR" sz="3200" dirty="0" smtClean="0">
                <a:solidFill>
                  <a:srgbClr val="FFFF00"/>
                </a:solidFill>
              </a:rPr>
              <a:t>γῇ,</a:t>
            </a:r>
            <a:endParaRPr lang="es-ES_tradnl" sz="3200" dirty="0" smtClean="0">
              <a:solidFill>
                <a:srgbClr val="FFFF00"/>
              </a:solidFill>
            </a:endParaRPr>
          </a:p>
          <a:p>
            <a:r>
              <a:rPr lang="es-ES_tradnl" sz="2400" dirty="0" smtClean="0">
                <a:solidFill>
                  <a:schemeClr val="bg1"/>
                </a:solidFill>
              </a:rPr>
              <a:t>          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</a:rPr>
              <a:t>y</a:t>
            </a:r>
            <a:r>
              <a:rPr lang="es-ES" sz="2400" dirty="0" smtClean="0">
                <a:solidFill>
                  <a:srgbClr val="FFFF00"/>
                </a:solidFill>
              </a:rPr>
              <a:t>        </a:t>
            </a:r>
            <a:r>
              <a:rPr lang="es-ES" sz="2400" dirty="0">
                <a:solidFill>
                  <a:srgbClr val="FFFF00"/>
                </a:solidFill>
              </a:rPr>
              <a:t>tres </a:t>
            </a:r>
            <a:r>
              <a:rPr lang="es-ES" sz="2400" dirty="0" smtClean="0">
                <a:solidFill>
                  <a:srgbClr val="FFFF00"/>
                </a:solidFill>
              </a:rPr>
              <a:t>    </a:t>
            </a:r>
            <a:r>
              <a:rPr lang="es-ES" sz="2400" dirty="0">
                <a:solidFill>
                  <a:srgbClr val="FFFF00"/>
                </a:solidFill>
              </a:rPr>
              <a:t>son  </a:t>
            </a:r>
            <a:r>
              <a:rPr lang="es-ES" sz="2400" dirty="0" smtClean="0">
                <a:solidFill>
                  <a:srgbClr val="FFFF00"/>
                </a:solidFill>
              </a:rPr>
              <a:t>   </a:t>
            </a:r>
            <a:r>
              <a:rPr lang="es-ES" sz="2400" dirty="0">
                <a:solidFill>
                  <a:srgbClr val="FFFF00"/>
                </a:solidFill>
              </a:rPr>
              <a:t>los     que testifican </a:t>
            </a:r>
            <a:r>
              <a:rPr lang="es-ES" sz="2400" dirty="0" smtClean="0">
                <a:solidFill>
                  <a:srgbClr val="FFFF00"/>
                </a:solidFill>
              </a:rPr>
              <a:t>       en   la  </a:t>
            </a:r>
            <a:r>
              <a:rPr lang="es-ES" sz="2400" dirty="0">
                <a:solidFill>
                  <a:srgbClr val="FFFF00"/>
                </a:solidFill>
              </a:rPr>
              <a:t>tierra</a:t>
            </a:r>
            <a:endParaRPr lang="es-ES" sz="2400" dirty="0" smtClean="0">
              <a:solidFill>
                <a:srgbClr val="FFFF00"/>
              </a:solidFill>
            </a:endParaRPr>
          </a:p>
          <a:p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τὸ </a:t>
            </a:r>
            <a:r>
              <a:rPr lang="el-GR" sz="3200" dirty="0">
                <a:solidFill>
                  <a:schemeClr val="bg1"/>
                </a:solidFill>
              </a:rPr>
              <a:t>Πνεῦμα, καὶ τὸ ὕδωρ, καὶ τὸ αἷμα· καὶ οἱ τρεῖς εἰς τὸ ἕν εἰσιν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el     Espíritu        </a:t>
            </a:r>
            <a:r>
              <a:rPr lang="es-ES" sz="2400" dirty="0">
                <a:solidFill>
                  <a:schemeClr val="bg1"/>
                </a:solidFill>
              </a:rPr>
              <a:t>y      el     agua        y   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la   sangre </a:t>
            </a:r>
            <a:r>
              <a:rPr lang="es-ES" sz="2400" dirty="0" smtClean="0">
                <a:solidFill>
                  <a:schemeClr val="bg1"/>
                </a:solidFill>
              </a:rPr>
              <a:t>    y    </a:t>
            </a:r>
            <a:r>
              <a:rPr lang="es-ES" sz="2400" dirty="0">
                <a:solidFill>
                  <a:schemeClr val="bg1"/>
                </a:solidFill>
              </a:rPr>
              <a:t>los 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tres 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  <a:r>
              <a:rPr lang="es-ES" sz="2400" dirty="0">
                <a:solidFill>
                  <a:schemeClr val="bg1"/>
                </a:solidFill>
              </a:rPr>
              <a:t>hacia  lo  uno </a:t>
            </a:r>
            <a:r>
              <a:rPr lang="es-ES" sz="2400" dirty="0" smtClean="0">
                <a:solidFill>
                  <a:schemeClr val="bg1"/>
                </a:solidFill>
              </a:rPr>
              <a:t> están </a:t>
            </a:r>
            <a:endParaRPr lang="en-US" sz="2400" dirty="0">
              <a:solidFill>
                <a:schemeClr val="bg1"/>
              </a:solidFill>
            </a:endParaRPr>
          </a:p>
          <a:p>
            <a:endParaRPr lang="es-ES_tradnl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R60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8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rgbClr val="FFFF00"/>
                </a:solidFill>
              </a:rPr>
              <a:t>Y tres son los que dan testimonio en la tierra</a:t>
            </a:r>
            <a:r>
              <a:rPr lang="es-ES" sz="2400" dirty="0">
                <a:solidFill>
                  <a:schemeClr val="bg1"/>
                </a:solidFill>
              </a:rPr>
              <a:t>: el Espíritu, el agua y la sangre; y estos tres concuerdan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s-ES" sz="2400" baseline="30000" dirty="0" smtClean="0">
                <a:solidFill>
                  <a:srgbClr val="FFFF00"/>
                </a:solidFill>
              </a:rPr>
              <a:t>NVI </a:t>
            </a:r>
            <a:r>
              <a:rPr lang="es-ES" sz="2400" baseline="30000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8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y los tres están de acuerdo: el Espíritu, el agua y la sangre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   *N-A28 = </a:t>
            </a:r>
            <a:r>
              <a:rPr lang="en-US" sz="2000" dirty="0" smtClean="0">
                <a:solidFill>
                  <a:schemeClr val="bg1"/>
                </a:solidFill>
              </a:rPr>
              <a:t>Nestle-Aland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Novum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Testamentum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Graece</a:t>
            </a:r>
            <a:r>
              <a:rPr lang="en-US" sz="2000" dirty="0">
                <a:solidFill>
                  <a:schemeClr val="bg1"/>
                </a:solidFill>
              </a:rPr>
              <a:t>, 28th Revised Edition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     *SCR = </a:t>
            </a:r>
            <a:r>
              <a:rPr lang="en-US" sz="2000" i="1" dirty="0">
                <a:solidFill>
                  <a:schemeClr val="bg1"/>
                </a:solidFill>
              </a:rPr>
              <a:t>The New Testament in the Original Greek According to the Text Followed in The Authorized Version</a:t>
            </a:r>
            <a:r>
              <a:rPr lang="en-US" sz="2000" dirty="0">
                <a:solidFill>
                  <a:schemeClr val="bg1"/>
                </a:solidFill>
              </a:rPr>
              <a:t>, F.H.A. Scrivener (Cambridge: 1894).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s-ES_tradnl" sz="1300" dirty="0" smtClean="0">
              <a:solidFill>
                <a:schemeClr val="bg1"/>
              </a:solidFill>
            </a:endParaRPr>
          </a:p>
          <a:p>
            <a:endParaRPr lang="es-ES_tradnl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8096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5:9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εἰ </a:t>
            </a:r>
            <a:r>
              <a:rPr lang="el-GR" sz="3600" dirty="0">
                <a:solidFill>
                  <a:schemeClr val="bg1"/>
                </a:solidFill>
              </a:rPr>
              <a:t>τὴν μαρτυρίαν τῶν ἀνθρώπων λαμβάνομεν, </a:t>
            </a:r>
            <a:endParaRPr lang="es-ES_tradnl" sz="3600" dirty="0">
              <a:solidFill>
                <a:schemeClr val="bg1"/>
              </a:solidFill>
            </a:endParaRPr>
          </a:p>
          <a:p>
            <a:r>
              <a:rPr lang="es-ES" sz="2600" dirty="0" smtClean="0">
                <a:solidFill>
                  <a:schemeClr val="bg1"/>
                </a:solidFill>
              </a:rPr>
              <a:t>      si    el        testimonio     de los        </a:t>
            </a:r>
            <a:r>
              <a:rPr lang="es-ES" sz="2600" dirty="0">
                <a:solidFill>
                  <a:schemeClr val="bg1"/>
                </a:solidFill>
              </a:rPr>
              <a:t>hombres </a:t>
            </a:r>
            <a:r>
              <a:rPr lang="es-ES" sz="2600" dirty="0" smtClean="0">
                <a:solidFill>
                  <a:schemeClr val="bg1"/>
                </a:solidFill>
              </a:rPr>
              <a:t>          recibimos</a:t>
            </a:r>
          </a:p>
          <a:p>
            <a:r>
              <a:rPr lang="es-ES_tradnl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ἡ </a:t>
            </a:r>
            <a:r>
              <a:rPr lang="el-GR" sz="3400" dirty="0">
                <a:solidFill>
                  <a:schemeClr val="bg1"/>
                </a:solidFill>
              </a:rPr>
              <a:t>μαρτυρία τοῦ θεοῦ μείζων ἐστίν· ὅτι αὕτη ἐστὶν 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600" dirty="0" smtClean="0">
                <a:solidFill>
                  <a:schemeClr val="bg1"/>
                </a:solidFill>
              </a:rPr>
              <a:t>  el   </a:t>
            </a:r>
            <a:r>
              <a:rPr lang="es-ES" sz="2600" dirty="0">
                <a:solidFill>
                  <a:schemeClr val="bg1"/>
                </a:solidFill>
              </a:rPr>
              <a:t>testimonio </a:t>
            </a:r>
            <a:r>
              <a:rPr lang="es-ES" sz="2600" dirty="0" smtClean="0">
                <a:solidFill>
                  <a:schemeClr val="bg1"/>
                </a:solidFill>
              </a:rPr>
              <a:t>    del    Dios      mayor        es   porque  éste      es  </a:t>
            </a:r>
          </a:p>
          <a:p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ἡ </a:t>
            </a:r>
            <a:r>
              <a:rPr lang="el-GR" sz="3600" dirty="0">
                <a:solidFill>
                  <a:schemeClr val="bg1"/>
                </a:solidFill>
              </a:rPr>
              <a:t>μαρτυρία τοῦ θεοῦ, ὅτι μεμαρτύρηκεν περὶ τοῦ υἱοῦ αὐτοῦ. </a:t>
            </a:r>
            <a:endParaRPr lang="es-ES" sz="3600" dirty="0">
              <a:solidFill>
                <a:schemeClr val="bg1"/>
              </a:solidFill>
            </a:endParaRPr>
          </a:p>
          <a:p>
            <a:r>
              <a:rPr lang="es-ES" sz="2600" dirty="0" smtClean="0">
                <a:solidFill>
                  <a:schemeClr val="bg1"/>
                </a:solidFill>
              </a:rPr>
              <a:t> </a:t>
            </a:r>
            <a:r>
              <a:rPr lang="es-ES" sz="2600" dirty="0">
                <a:solidFill>
                  <a:schemeClr val="bg1"/>
                </a:solidFill>
              </a:rPr>
              <a:t>el </a:t>
            </a:r>
            <a:r>
              <a:rPr lang="es-ES" sz="2600" dirty="0" smtClean="0">
                <a:solidFill>
                  <a:schemeClr val="bg1"/>
                </a:solidFill>
              </a:rPr>
              <a:t>    testimonio     del     Dios      que       ha </a:t>
            </a:r>
            <a:r>
              <a:rPr lang="es-ES" sz="2600" dirty="0">
                <a:solidFill>
                  <a:schemeClr val="bg1"/>
                </a:solidFill>
              </a:rPr>
              <a:t>testificado </a:t>
            </a:r>
            <a:r>
              <a:rPr lang="es-ES" sz="2600" dirty="0" smtClean="0">
                <a:solidFill>
                  <a:schemeClr val="bg1"/>
                </a:solidFill>
              </a:rPr>
              <a:t>       acerca  del       Hijo    de él   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R60</a:t>
            </a:r>
            <a:r>
              <a:rPr lang="en-US" sz="2200" b="1" dirty="0" smtClean="0">
                <a:solidFill>
                  <a:schemeClr val="bg1"/>
                </a:solidFill>
              </a:rPr>
              <a:t>  </a:t>
            </a:r>
            <a:r>
              <a:rPr lang="es-ES" sz="2400" b="1" dirty="0" smtClean="0">
                <a:solidFill>
                  <a:schemeClr val="bg1"/>
                </a:solidFill>
              </a:rPr>
              <a:t>9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Si recibimos el testimonio de los hombres, mayor es el testimonio de Dios; porque éste es el testimonio con que Dios ha testificado acerca de su Hijo.</a:t>
            </a:r>
          </a:p>
          <a:p>
            <a:r>
              <a:rPr lang="es-ES" sz="2400" baseline="30000" dirty="0" smtClean="0">
                <a:solidFill>
                  <a:srgbClr val="FFFF00"/>
                </a:solidFill>
              </a:rPr>
              <a:t>NVI </a:t>
            </a:r>
            <a:r>
              <a:rPr lang="es-ES" sz="2400" baseline="30000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9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Aceptamos el testimonio humano, pero el testimonio de Dios vale mucho más, precisamente porque es el testimonio de Dios, que él ha dado acerca de su Hijo.</a:t>
            </a:r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7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942524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5:10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l-GR" sz="3400" dirty="0">
                <a:solidFill>
                  <a:schemeClr val="bg1"/>
                </a:solidFill>
              </a:rPr>
              <a:t>πιστεύων εἰς τὸν υἱὸν τοῦ θεοῦ ἔχει </a:t>
            </a:r>
            <a:endParaRPr lang="es-ES_tradnl" sz="3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el    </a:t>
            </a:r>
            <a:r>
              <a:rPr lang="es-ES" sz="2400" dirty="0">
                <a:solidFill>
                  <a:schemeClr val="bg1"/>
                </a:solidFill>
              </a:rPr>
              <a:t>que cree </a:t>
            </a:r>
            <a:r>
              <a:rPr lang="es-ES" sz="2400" dirty="0" smtClean="0">
                <a:solidFill>
                  <a:schemeClr val="bg1"/>
                </a:solidFill>
              </a:rPr>
              <a:t>       en      el       Hijo     del    Dios     </a:t>
            </a:r>
            <a:r>
              <a:rPr lang="es-ES" sz="2400" dirty="0">
                <a:solidFill>
                  <a:schemeClr val="bg1"/>
                </a:solidFill>
              </a:rPr>
              <a:t>tiene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>
                <a:solidFill>
                  <a:schemeClr val="bg1"/>
                </a:solidFill>
              </a:rPr>
              <a:t>τὴν μαρτυρίαν ἐν αὐτῷ, ὁ </a:t>
            </a:r>
            <a:r>
              <a:rPr lang="el-GR" sz="3400" dirty="0" smtClean="0">
                <a:solidFill>
                  <a:schemeClr val="bg1"/>
                </a:solidFill>
              </a:rPr>
              <a:t>μὴ </a:t>
            </a:r>
            <a:r>
              <a:rPr lang="el-GR" sz="3400" dirty="0">
                <a:solidFill>
                  <a:schemeClr val="bg1"/>
                </a:solidFill>
              </a:rPr>
              <a:t>πιστεύων τῷ θεῷ </a:t>
            </a:r>
            <a:endParaRPr lang="es-ES_tradnl" sz="3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el         </a:t>
            </a:r>
            <a:r>
              <a:rPr lang="es-ES" sz="2400" dirty="0">
                <a:solidFill>
                  <a:schemeClr val="bg1"/>
                </a:solidFill>
              </a:rPr>
              <a:t>testimonio </a:t>
            </a:r>
            <a:r>
              <a:rPr lang="es-ES" sz="2400" dirty="0" smtClean="0">
                <a:solidFill>
                  <a:schemeClr val="bg1"/>
                </a:solidFill>
              </a:rPr>
              <a:t>    en  sí mismo  </a:t>
            </a:r>
            <a:r>
              <a:rPr lang="es-ES" sz="2400" dirty="0">
                <a:solidFill>
                  <a:schemeClr val="bg1"/>
                </a:solidFill>
              </a:rPr>
              <a:t>el </a:t>
            </a:r>
            <a:r>
              <a:rPr lang="es-ES" sz="2400" dirty="0" smtClean="0">
                <a:solidFill>
                  <a:schemeClr val="bg1"/>
                </a:solidFill>
              </a:rPr>
              <a:t> no      que cree         a     Dios    </a:t>
            </a:r>
          </a:p>
          <a:p>
            <a:r>
              <a:rPr lang="es-ES_tradnl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ψεύστην </a:t>
            </a:r>
            <a:r>
              <a:rPr lang="el-GR" sz="3400" dirty="0">
                <a:solidFill>
                  <a:schemeClr val="bg1"/>
                </a:solidFill>
              </a:rPr>
              <a:t>πεποίηκεν αὐτόν, </a:t>
            </a:r>
            <a:r>
              <a:rPr lang="el-GR" sz="3400" dirty="0" smtClean="0">
                <a:solidFill>
                  <a:schemeClr val="bg1"/>
                </a:solidFill>
              </a:rPr>
              <a:t>ὅτι</a:t>
            </a:r>
            <a:r>
              <a:rPr lang="es-ES_tradnl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οὐ </a:t>
            </a:r>
            <a:r>
              <a:rPr lang="el-GR" sz="3400" dirty="0">
                <a:solidFill>
                  <a:schemeClr val="bg1"/>
                </a:solidFill>
              </a:rPr>
              <a:t>πεπίστευκεν 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mentiroso       </a:t>
            </a:r>
            <a:r>
              <a:rPr lang="es-ES" sz="2400" dirty="0">
                <a:solidFill>
                  <a:schemeClr val="bg1"/>
                </a:solidFill>
              </a:rPr>
              <a:t>ha </a:t>
            </a:r>
            <a:r>
              <a:rPr lang="es-ES" sz="2400" dirty="0" smtClean="0">
                <a:solidFill>
                  <a:schemeClr val="bg1"/>
                </a:solidFill>
              </a:rPr>
              <a:t>hecho              le      porque </a:t>
            </a:r>
            <a:r>
              <a:rPr lang="es-ES" sz="2400" dirty="0">
                <a:solidFill>
                  <a:schemeClr val="bg1"/>
                </a:solidFill>
              </a:rPr>
              <a:t>no </a:t>
            </a:r>
            <a:r>
              <a:rPr lang="es-ES" sz="2400" dirty="0" smtClean="0">
                <a:solidFill>
                  <a:schemeClr val="bg1"/>
                </a:solidFill>
              </a:rPr>
              <a:t>     ha creído</a:t>
            </a:r>
          </a:p>
          <a:p>
            <a:r>
              <a:rPr lang="el-GR" sz="3400" dirty="0">
                <a:solidFill>
                  <a:schemeClr val="bg1"/>
                </a:solidFill>
              </a:rPr>
              <a:t>εἰς τὴν μαρτυρίαν</a:t>
            </a:r>
            <a:r>
              <a:rPr lang="es-ES_tradnl" sz="3400" dirty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ἣν </a:t>
            </a:r>
            <a:r>
              <a:rPr lang="el-GR" sz="3400" dirty="0">
                <a:solidFill>
                  <a:schemeClr val="bg1"/>
                </a:solidFill>
              </a:rPr>
              <a:t>μεμαρτύρηκεν ὁ θεὸς περὶ τοῦ υἱοῦ αὐτοῦ.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en    el         </a:t>
            </a:r>
            <a:r>
              <a:rPr lang="es-ES" sz="2400" dirty="0">
                <a:solidFill>
                  <a:schemeClr val="bg1"/>
                </a:solidFill>
              </a:rPr>
              <a:t>testimonio </a:t>
            </a:r>
            <a:r>
              <a:rPr lang="es-ES" sz="2400" dirty="0" smtClean="0">
                <a:solidFill>
                  <a:schemeClr val="bg1"/>
                </a:solidFill>
              </a:rPr>
              <a:t>     que      ha testificado          el   Dios    acerca   del     </a:t>
            </a:r>
            <a:r>
              <a:rPr lang="es-ES" sz="2400" dirty="0">
                <a:solidFill>
                  <a:schemeClr val="bg1"/>
                </a:solidFill>
              </a:rPr>
              <a:t>Hijo </a:t>
            </a:r>
            <a:r>
              <a:rPr lang="es-ES" sz="2400" dirty="0" smtClean="0">
                <a:solidFill>
                  <a:schemeClr val="bg1"/>
                </a:solidFill>
              </a:rPr>
              <a:t>      de </a:t>
            </a:r>
            <a:r>
              <a:rPr lang="es-ES" sz="2400" dirty="0">
                <a:solidFill>
                  <a:schemeClr val="bg1"/>
                </a:solidFill>
              </a:rPr>
              <a:t>él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300" baseline="30000" dirty="0" smtClean="0">
                <a:solidFill>
                  <a:srgbClr val="FFFF00"/>
                </a:solidFill>
              </a:rPr>
              <a:t>R60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10</a:t>
            </a:r>
            <a:r>
              <a:rPr lang="es-ES" sz="2400" dirty="0">
                <a:solidFill>
                  <a:schemeClr val="bg1"/>
                </a:solidFill>
              </a:rPr>
              <a:t> El que cree en el Hijo de Dios, tiene el testimonio en sí mismo; el que no cree a Dios, le ha hecho mentiroso, porque no ha creído en el testimonio que Dios ha dado acerca de su Hijo.</a:t>
            </a:r>
          </a:p>
          <a:p>
            <a:r>
              <a:rPr lang="es-ES" sz="2400" baseline="30000" dirty="0" smtClean="0">
                <a:solidFill>
                  <a:srgbClr val="FFFF00"/>
                </a:solidFill>
              </a:rPr>
              <a:t>NVI  </a:t>
            </a:r>
            <a:r>
              <a:rPr lang="es-ES" sz="2400" b="1" dirty="0" smtClean="0">
                <a:solidFill>
                  <a:schemeClr val="bg1"/>
                </a:solidFill>
              </a:rPr>
              <a:t>10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El que cree en el Hijo de Dios acepta este testimonio. El que no cree a Dios lo hace pasar por mentiroso, por no haber creído el testimonio que Dios ha dado acerca de su Hijo.</a:t>
            </a:r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3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963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s-ES_tradnl" sz="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Juan 5:11-12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s-ES_tradnl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καὶ αὕτη ἐστὶν ἡ μαρτυρία, ὅτι ζωὴν αἰώνιον ἔδωκεν </a:t>
            </a:r>
            <a:endParaRPr lang="es-ES_tradnl" sz="32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   y      éste        </a:t>
            </a:r>
            <a:r>
              <a:rPr lang="es-ES" sz="2400" dirty="0">
                <a:solidFill>
                  <a:schemeClr val="bg1"/>
                </a:solidFill>
              </a:rPr>
              <a:t>es </a:t>
            </a:r>
            <a:r>
              <a:rPr lang="es-ES" sz="2400" dirty="0" smtClean="0">
                <a:solidFill>
                  <a:schemeClr val="bg1"/>
                </a:solidFill>
              </a:rPr>
              <a:t>    el    testimonio    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   vida      eterna         dio </a:t>
            </a:r>
          </a:p>
          <a:p>
            <a:r>
              <a:rPr lang="es-ES_tradnl" sz="3300" dirty="0" smtClean="0">
                <a:solidFill>
                  <a:schemeClr val="bg1"/>
                </a:solidFill>
              </a:rPr>
              <a:t>    </a:t>
            </a:r>
            <a:r>
              <a:rPr lang="el-GR" sz="3300" dirty="0" smtClean="0">
                <a:solidFill>
                  <a:schemeClr val="bg1"/>
                </a:solidFill>
              </a:rPr>
              <a:t>ἡμῖν </a:t>
            </a:r>
            <a:r>
              <a:rPr lang="el-GR" sz="3300" dirty="0">
                <a:solidFill>
                  <a:schemeClr val="bg1"/>
                </a:solidFill>
              </a:rPr>
              <a:t>ὁ θεός, καὶ αὕτη ἡ ζωὴ ἐν τῷ υἱῷ αὐτοῦ ἐστιν</a:t>
            </a:r>
            <a:r>
              <a:rPr lang="el-GR" sz="3300" dirty="0" smtClean="0">
                <a:solidFill>
                  <a:schemeClr val="bg1"/>
                </a:solidFill>
              </a:rPr>
              <a:t>.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nos    el   Dios        y       </a:t>
            </a:r>
            <a:r>
              <a:rPr lang="es-ES" sz="2400" dirty="0">
                <a:solidFill>
                  <a:schemeClr val="bg1"/>
                </a:solidFill>
              </a:rPr>
              <a:t>esta </a:t>
            </a:r>
            <a:r>
              <a:rPr lang="es-ES" sz="2400" dirty="0" smtClean="0">
                <a:solidFill>
                  <a:schemeClr val="bg1"/>
                </a:solidFill>
              </a:rPr>
              <a:t>   la  vida    en   el    Hijo      de </a:t>
            </a:r>
            <a:r>
              <a:rPr lang="es-ES" sz="2400" dirty="0">
                <a:solidFill>
                  <a:schemeClr val="bg1"/>
                </a:solidFill>
              </a:rPr>
              <a:t>él </a:t>
            </a:r>
            <a:r>
              <a:rPr lang="es-ES" sz="2400" dirty="0" smtClean="0">
                <a:solidFill>
                  <a:schemeClr val="bg1"/>
                </a:solidFill>
              </a:rPr>
              <a:t>      está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12     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l-GR" sz="3400" dirty="0">
                <a:solidFill>
                  <a:schemeClr val="bg1"/>
                </a:solidFill>
              </a:rPr>
              <a:t>ἔχων τὸν υἱὸν ἔχει τὴν ζωήν</a:t>
            </a:r>
            <a:r>
              <a:rPr lang="el-GR" sz="3400" dirty="0" smtClean="0">
                <a:solidFill>
                  <a:schemeClr val="bg1"/>
                </a:solidFill>
              </a:rPr>
              <a:t>·</a:t>
            </a:r>
            <a:endParaRPr lang="es-ES_tradnl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el </a:t>
            </a:r>
            <a:r>
              <a:rPr lang="es-ES" sz="2400" dirty="0">
                <a:solidFill>
                  <a:schemeClr val="bg1"/>
                </a:solidFill>
              </a:rPr>
              <a:t>que </a:t>
            </a:r>
            <a:r>
              <a:rPr lang="es-ES" sz="2400" dirty="0" smtClean="0">
                <a:solidFill>
                  <a:schemeClr val="bg1"/>
                </a:solidFill>
              </a:rPr>
              <a:t>tiene     </a:t>
            </a:r>
            <a:r>
              <a:rPr lang="es-ES" sz="2400" dirty="0">
                <a:solidFill>
                  <a:schemeClr val="bg1"/>
                </a:solidFill>
              </a:rPr>
              <a:t>al </a:t>
            </a:r>
            <a:r>
              <a:rPr lang="es-ES" sz="2400" dirty="0" smtClean="0">
                <a:solidFill>
                  <a:schemeClr val="bg1"/>
                </a:solidFill>
              </a:rPr>
              <a:t>      Hijo    tiene     la      vida   </a:t>
            </a:r>
          </a:p>
          <a:p>
            <a:r>
              <a:rPr lang="es-ES_tradnl" sz="3400" dirty="0" smtClean="0">
                <a:solidFill>
                  <a:schemeClr val="bg1"/>
                </a:solidFill>
              </a:rPr>
              <a:t>  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μὴ </a:t>
            </a:r>
            <a:r>
              <a:rPr lang="el-GR" sz="3400" dirty="0">
                <a:solidFill>
                  <a:schemeClr val="bg1"/>
                </a:solidFill>
              </a:rPr>
              <a:t>ἔχων τὸν υἱὸν τοῦ θεοῦ τὴν ζωὴν οὐκ ἔχει</a:t>
            </a:r>
            <a:r>
              <a:rPr lang="el-GR" sz="3400" dirty="0" smtClean="0">
                <a:solidFill>
                  <a:schemeClr val="bg1"/>
                </a:solidFill>
              </a:rPr>
              <a:t>.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el </a:t>
            </a:r>
            <a:r>
              <a:rPr lang="es-ES" sz="2400" dirty="0">
                <a:solidFill>
                  <a:schemeClr val="bg1"/>
                </a:solidFill>
              </a:rPr>
              <a:t>que no </a:t>
            </a:r>
            <a:r>
              <a:rPr lang="es-ES" sz="2400" dirty="0" smtClean="0">
                <a:solidFill>
                  <a:schemeClr val="bg1"/>
                </a:solidFill>
              </a:rPr>
              <a:t> tiene       al      Hijo    del      Dios      la        vida      no     tiene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R60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11</a:t>
            </a:r>
            <a:r>
              <a:rPr lang="es-ES" sz="2400" dirty="0">
                <a:solidFill>
                  <a:schemeClr val="bg1"/>
                </a:solidFill>
              </a:rPr>
              <a:t> Y éste es el testimonio: que Dios nos ha dado vida eterna; y esta vida está en su Hijo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  <a:r>
              <a:rPr lang="es-ES" sz="2400" b="1" dirty="0">
                <a:solidFill>
                  <a:schemeClr val="bg1"/>
                </a:solidFill>
              </a:rPr>
              <a:t>12</a:t>
            </a:r>
            <a:r>
              <a:rPr lang="es-ES" sz="2400" dirty="0">
                <a:solidFill>
                  <a:schemeClr val="bg1"/>
                </a:solidFill>
              </a:rPr>
              <a:t> El que tiene al Hijo, tiene la vida; el que no tiene al Hijo de Dios no tiene la vida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s-ES" sz="2400" baseline="30000" dirty="0" smtClean="0">
                <a:solidFill>
                  <a:srgbClr val="FFFF00"/>
                </a:solidFill>
              </a:rPr>
              <a:t>NVI</a:t>
            </a:r>
            <a:r>
              <a:rPr lang="es-ES" sz="2400" baseline="30000" dirty="0" smtClean="0">
                <a:solidFill>
                  <a:schemeClr val="bg1"/>
                </a:solidFill>
              </a:rPr>
              <a:t>  </a:t>
            </a:r>
            <a:r>
              <a:rPr lang="es-ES" sz="2400" b="1" dirty="0" smtClean="0">
                <a:solidFill>
                  <a:schemeClr val="bg1"/>
                </a:solidFill>
              </a:rPr>
              <a:t>11</a:t>
            </a:r>
            <a:r>
              <a:rPr lang="es-ES" sz="2400" dirty="0" smtClean="0">
                <a:solidFill>
                  <a:schemeClr val="bg1"/>
                </a:solidFill>
              </a:rPr>
              <a:t> Y el testimonio es éste: que Dios nos ha dado vida eterna, y esa vida está en su Hijo. </a:t>
            </a:r>
            <a:r>
              <a:rPr lang="es-ES" sz="2400" b="1" dirty="0">
                <a:solidFill>
                  <a:schemeClr val="bg1"/>
                </a:solidFill>
              </a:rPr>
              <a:t>12</a:t>
            </a:r>
            <a:r>
              <a:rPr lang="es-ES" sz="2400" dirty="0">
                <a:solidFill>
                  <a:schemeClr val="bg1"/>
                </a:solidFill>
              </a:rPr>
              <a:t> El que tiene al Hijo, tiene la vida; el que no tiene al Hijo de Dios, no tiene la vida.</a:t>
            </a: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1485</Words>
  <Application>Microsoft Office PowerPoint</Application>
  <PresentationFormat>Custom</PresentationFormat>
  <Paragraphs>192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Primera Carta de Juan  Capítulo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274</cp:revision>
  <dcterms:created xsi:type="dcterms:W3CDTF">2020-04-05T11:02:49Z</dcterms:created>
  <dcterms:modified xsi:type="dcterms:W3CDTF">2020-04-30T23:54:16Z</dcterms:modified>
</cp:coreProperties>
</file>