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345" r:id="rId2"/>
    <p:sldId id="385" r:id="rId3"/>
    <p:sldId id="393" r:id="rId4"/>
    <p:sldId id="397" r:id="rId5"/>
    <p:sldId id="398" r:id="rId6"/>
    <p:sldId id="399" r:id="rId7"/>
    <p:sldId id="401" r:id="rId8"/>
    <p:sldId id="408" r:id="rId9"/>
    <p:sldId id="416" r:id="rId10"/>
  </p:sldIdLst>
  <p:sldSz cx="12188825" cy="6858000"/>
  <p:notesSz cx="6858000" cy="9144000"/>
  <p:defaultTextStyle>
    <a:defPPr>
      <a:defRPr lang="en-US"/>
    </a:defPPr>
    <a:lvl1pPr marL="0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410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821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231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6425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20531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463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874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5284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 varScale="1">
        <p:scale>
          <a:sx n="84" d="100"/>
          <a:sy n="84" d="100"/>
        </p:scale>
        <p:origin x="-732" y="-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E11D8-83C4-4A94-9773-44143C2857FD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55B27-F3C0-4F3E-8F93-EF8E6AA0E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6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6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6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2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9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9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6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3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6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6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3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F9C73-D3C2-4D1D-BE1A-64EF358B0269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7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29992" y="304800"/>
            <a:ext cx="32004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800" b="1" dirty="0" smtClean="0">
                <a:solidFill>
                  <a:srgbClr val="C00000"/>
                </a:solidFill>
              </a:rPr>
              <a:t>מְקוֹר </a:t>
            </a:r>
            <a:r>
              <a:rPr lang="he-IL" sz="1800" b="1" dirty="0">
                <a:solidFill>
                  <a:srgbClr val="C00000"/>
                </a:solidFill>
              </a:rPr>
              <a:t>מַיִם חַיִּים </a:t>
            </a:r>
            <a:endParaRPr lang="en-US" sz="1800" b="1" dirty="0">
              <a:solidFill>
                <a:srgbClr val="C00000"/>
              </a:solidFill>
            </a:endParaRPr>
          </a:p>
          <a:p>
            <a:pPr algn="ctr"/>
            <a:r>
              <a:rPr lang="el-GR" sz="1600" b="1" dirty="0"/>
              <a:t>ἡ πηγή ὕδατος ζωῆς 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rgbClr val="7030A0"/>
                </a:solidFill>
              </a:rPr>
              <a:t>The Spring of Living Water </a:t>
            </a:r>
            <a:endParaRPr lang="en-US" sz="1600" dirty="0">
              <a:solidFill>
                <a:srgbClr val="7030A0"/>
              </a:solidFill>
            </a:endParaRPr>
          </a:p>
          <a:p>
            <a:pPr algn="ctr"/>
            <a:r>
              <a:rPr lang="ko-KR" altLang="en-US" sz="1600" b="1" dirty="0">
                <a:solidFill>
                  <a:srgbClr val="00B050"/>
                </a:solidFill>
              </a:rPr>
              <a:t>생명수 샘</a:t>
            </a:r>
            <a:r>
              <a:rPr lang="ko-KR" altLang="en-US" sz="1600" dirty="0">
                <a:solidFill>
                  <a:srgbClr val="00B050"/>
                </a:solidFill>
              </a:rPr>
              <a:t>  </a:t>
            </a:r>
            <a:r>
              <a:rPr lang="zh-TW" altLang="en-US" sz="1600" b="1" dirty="0">
                <a:latin typeface="SimSun" panose="02010600030101010101" pitchFamily="2" charset="-122"/>
                <a:ea typeface="SimSun" panose="02010600030101010101" pitchFamily="2" charset="-122"/>
              </a:rPr>
              <a:t>生命水的泉源</a:t>
            </a:r>
            <a:endParaRPr lang="en-US" sz="1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sz="1600" b="1" i="1" dirty="0">
                <a:solidFill>
                  <a:srgbClr val="C00000"/>
                </a:solidFill>
              </a:rPr>
              <a:t>La Fuente de Agua </a:t>
            </a:r>
            <a:r>
              <a:rPr lang="en-US" sz="1600" b="1" i="1" dirty="0" smtClean="0">
                <a:solidFill>
                  <a:srgbClr val="C00000"/>
                </a:solidFill>
              </a:rPr>
              <a:t>Viva </a:t>
            </a:r>
          </a:p>
          <a:p>
            <a:pPr algn="ctr"/>
            <a:r>
              <a:rPr lang="en-US" sz="1600" b="1" i="1" dirty="0" smtClean="0"/>
              <a:t>La </a:t>
            </a:r>
            <a:r>
              <a:rPr lang="en-US" sz="1600" b="1" i="1" dirty="0"/>
              <a:t>Source </a:t>
            </a:r>
            <a:r>
              <a:rPr lang="en-US" sz="1600" b="1" i="1" dirty="0" err="1"/>
              <a:t>d'Eau</a:t>
            </a:r>
            <a:r>
              <a:rPr lang="en-US" sz="1600" b="1" i="1" dirty="0"/>
              <a:t> Vive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Die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Quelle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Lebendigen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Wassers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1600" b="1" i="1" dirty="0"/>
              <a:t>Fonte de </a:t>
            </a:r>
            <a:r>
              <a:rPr lang="en-US" sz="1600" b="1" i="1" dirty="0" err="1"/>
              <a:t>Água</a:t>
            </a:r>
            <a:r>
              <a:rPr lang="en-US" sz="1600" b="1" i="1" dirty="0"/>
              <a:t> Viva</a:t>
            </a:r>
            <a:endParaRPr lang="en-US" sz="1600" dirty="0"/>
          </a:p>
          <a:p>
            <a:pPr algn="ctr"/>
            <a:r>
              <a:rPr lang="en-US" sz="1600" b="1" dirty="0">
                <a:solidFill>
                  <a:srgbClr val="C00000"/>
                </a:solidFill>
              </a:rPr>
              <a:t>‎ </a:t>
            </a:r>
            <a:r>
              <a:rPr lang="ar-SA" sz="1600" b="1" dirty="0">
                <a:solidFill>
                  <a:srgbClr val="C00000"/>
                </a:solidFill>
              </a:rPr>
              <a:t>يَنْبُوعَ الْمِيَاهِ الْحَيَّةِ،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812" y="148471"/>
            <a:ext cx="8458200" cy="393954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7200" b="1" dirty="0" smtClean="0">
                <a:solidFill>
                  <a:schemeClr val="bg1"/>
                </a:solidFill>
              </a:rPr>
              <a:t>하나님을 의지하지 않는 것은 죄 </a:t>
            </a:r>
            <a:endParaRPr lang="en-US" altLang="ko-KR" sz="7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역대하 </a:t>
            </a:r>
            <a:r>
              <a:rPr lang="en-US" altLang="ko-KR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16</a:t>
            </a:r>
            <a:r>
              <a:rPr lang="ko-KR" altLang="en-US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장</a:t>
            </a:r>
            <a:r>
              <a:rPr lang="en-US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endParaRPr lang="en-US" sz="1600" b="1" dirty="0" smtClean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en-US" sz="1600" b="1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Relying on God is a Sin</a:t>
            </a:r>
            <a:endParaRPr lang="en-US" sz="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12" y="2895600"/>
            <a:ext cx="2880360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6612" y="4419600"/>
            <a:ext cx="6629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600" dirty="0">
                <a:latin typeface="Bwhebb" pitchFamily="2" charset="0"/>
              </a:rPr>
              <a:t> 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~</a:t>
            </a:r>
            <a:r>
              <a:rPr lang="en-US" altLang="en-US" sz="2600" b="1" dirty="0" err="1">
                <a:solidFill>
                  <a:srgbClr val="FF0000"/>
                </a:solidFill>
                <a:latin typeface="Bwhebb" pitchFamily="2" charset="0"/>
              </a:rPr>
              <a:t>yYI©x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; ~</a:t>
            </a:r>
            <a:r>
              <a:rPr lang="en-US" altLang="en-US" sz="2600" b="1" dirty="0" err="1">
                <a:solidFill>
                  <a:srgbClr val="FF0000"/>
                </a:solidFill>
                <a:latin typeface="Bwhebb" pitchFamily="2" charset="0"/>
              </a:rPr>
              <a:t>yIm:å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Bwhebb" pitchFamily="2" charset="0"/>
              </a:rPr>
              <a:t>ŸrAqåm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. </a:t>
            </a:r>
            <a:r>
              <a:rPr lang="en-US" altLang="en-US" sz="2600" dirty="0" err="1">
                <a:latin typeface="Bwhebb" pitchFamily="2" charset="0"/>
              </a:rPr>
              <a:t>Wbøz</a:t>
            </a:r>
            <a:r>
              <a:rPr lang="en-US" altLang="en-US" sz="2600" dirty="0">
                <a:latin typeface="Bwhebb" pitchFamily="2" charset="0"/>
              </a:rPr>
              <a:t>&gt;[' </a:t>
            </a:r>
            <a:r>
              <a:rPr lang="en-US" altLang="en-US" sz="2600" dirty="0" err="1">
                <a:latin typeface="Bwhebb" pitchFamily="2" charset="0"/>
              </a:rPr>
              <a:t>yti’ao</a:t>
            </a:r>
            <a:r>
              <a:rPr lang="en-US" altLang="en-US" sz="2600" dirty="0">
                <a:latin typeface="Bwhebb" pitchFamily="2" charset="0"/>
              </a:rPr>
              <a:t> </a:t>
            </a:r>
            <a:r>
              <a:rPr lang="en-US" altLang="en-US" sz="2600" dirty="0" err="1">
                <a:latin typeface="Bwhebb" pitchFamily="2" charset="0"/>
              </a:rPr>
              <a:t>yMi</a:t>
            </a:r>
            <a:r>
              <a:rPr lang="en-US" altLang="en-US" sz="2600" dirty="0">
                <a:latin typeface="Bwhebb" pitchFamily="2" charset="0"/>
              </a:rPr>
              <a:t>_[; </a:t>
            </a:r>
            <a:r>
              <a:rPr lang="en-US" altLang="en-US" sz="2600" dirty="0" err="1">
                <a:latin typeface="Bwhebb" pitchFamily="2" charset="0"/>
              </a:rPr>
              <a:t>hf'ä</a:t>
            </a:r>
            <a:r>
              <a:rPr lang="en-US" altLang="en-US" sz="2600" dirty="0">
                <a:latin typeface="Bwhebb" pitchFamily="2" charset="0"/>
              </a:rPr>
              <a:t>[' </a:t>
            </a:r>
            <a:r>
              <a:rPr lang="en-US" altLang="en-US" sz="2600" dirty="0" err="1">
                <a:latin typeface="Bwhebb" pitchFamily="2" charset="0"/>
              </a:rPr>
              <a:t>tA</a:t>
            </a:r>
            <a:r>
              <a:rPr lang="en-US" altLang="en-US" sz="2600" dirty="0">
                <a:latin typeface="Bwhebb" pitchFamily="2" charset="0"/>
              </a:rPr>
              <a:t>[</a:t>
            </a:r>
            <a:r>
              <a:rPr lang="en-US" altLang="en-US" sz="2600" dirty="0" err="1">
                <a:latin typeface="Bwhebb" pitchFamily="2" charset="0"/>
              </a:rPr>
              <a:t>ßr</a:t>
            </a:r>
            <a:r>
              <a:rPr lang="en-US" altLang="en-US" sz="2600" dirty="0">
                <a:latin typeface="Bwhebb" pitchFamily="2" charset="0"/>
              </a:rPr>
              <a:t>" ~</a:t>
            </a:r>
            <a:r>
              <a:rPr lang="en-US" altLang="en-US" sz="2600" dirty="0" err="1">
                <a:latin typeface="Bwhebb" pitchFamily="2" charset="0"/>
              </a:rPr>
              <a:t>yIT:ïv</a:t>
            </a:r>
            <a:r>
              <a:rPr lang="en-US" altLang="en-US" sz="2600" dirty="0">
                <a:latin typeface="Bwhebb" pitchFamily="2" charset="0"/>
              </a:rPr>
              <a:t>.-</a:t>
            </a:r>
            <a:r>
              <a:rPr lang="en-US" altLang="en-US" sz="2600" dirty="0" err="1">
                <a:latin typeface="Bwhebb" pitchFamily="2" charset="0"/>
              </a:rPr>
              <a:t>yKi</a:t>
            </a:r>
            <a:r>
              <a:rPr lang="en-US" altLang="en-US" sz="2600" dirty="0">
                <a:latin typeface="Bwhebb" pitchFamily="2" charset="0"/>
              </a:rPr>
              <a:t>(</a:t>
            </a:r>
            <a:r>
              <a:rPr lang="en-US" altLang="en-US" sz="2600" baseline="30000" dirty="0">
                <a:latin typeface="Bwhebb" pitchFamily="2" charset="0"/>
              </a:rPr>
              <a:t>  </a:t>
            </a:r>
            <a:r>
              <a:rPr lang="en-US" altLang="en-US" sz="2600" dirty="0">
                <a:latin typeface="Bwhebb" pitchFamily="2" charset="0"/>
              </a:rPr>
              <a:t>  `~</a:t>
            </a:r>
            <a:r>
              <a:rPr lang="en-US" altLang="en-US" sz="2600" dirty="0" err="1">
                <a:latin typeface="Bwhebb" pitchFamily="2" charset="0"/>
              </a:rPr>
              <a:t>yIM</a:t>
            </a:r>
            <a:r>
              <a:rPr lang="en-US" altLang="en-US" sz="2600" dirty="0">
                <a:latin typeface="Bwhebb" pitchFamily="2" charset="0"/>
              </a:rPr>
              <a:t>")h; </a:t>
            </a:r>
            <a:r>
              <a:rPr lang="en-US" altLang="en-US" sz="2600" dirty="0" err="1">
                <a:latin typeface="Bwhebb" pitchFamily="2" charset="0"/>
              </a:rPr>
              <a:t>WlkiÞy</a:t>
            </a:r>
            <a:r>
              <a:rPr lang="en-US" altLang="en-US" sz="2600" dirty="0">
                <a:latin typeface="Bwhebb" pitchFamily="2" charset="0"/>
              </a:rPr>
              <a:t>"-al{ </a:t>
            </a:r>
            <a:r>
              <a:rPr lang="en-US" altLang="en-US" sz="2600" dirty="0" err="1">
                <a:latin typeface="Bwhebb" pitchFamily="2" charset="0"/>
              </a:rPr>
              <a:t>rv</a:t>
            </a:r>
            <a:r>
              <a:rPr lang="en-US" altLang="en-US" sz="2600" dirty="0">
                <a:latin typeface="Bwhebb" pitchFamily="2" charset="0"/>
              </a:rPr>
              <a:t>&lt;</a:t>
            </a:r>
            <a:r>
              <a:rPr lang="en-US" altLang="en-US" sz="2600" dirty="0" err="1">
                <a:latin typeface="Bwhebb" pitchFamily="2" charset="0"/>
              </a:rPr>
              <a:t>ïa</a:t>
            </a:r>
            <a:r>
              <a:rPr lang="en-US" altLang="en-US" sz="2600" dirty="0">
                <a:latin typeface="Bwhebb" pitchFamily="2" charset="0"/>
              </a:rPr>
              <a:t>] ~</a:t>
            </a:r>
            <a:r>
              <a:rPr lang="en-US" altLang="en-US" sz="2600" dirty="0" err="1">
                <a:latin typeface="Bwhebb" pitchFamily="2" charset="0"/>
              </a:rPr>
              <a:t>yrIêB'v.nI</a:t>
            </a:r>
            <a:r>
              <a:rPr lang="en-US" altLang="en-US" sz="2600" dirty="0">
                <a:latin typeface="Bwhebb" pitchFamily="2" charset="0"/>
              </a:rPr>
              <a:t> ‘</a:t>
            </a:r>
            <a:r>
              <a:rPr lang="en-US" altLang="en-US" sz="2600" dirty="0" err="1">
                <a:latin typeface="Bwhebb" pitchFamily="2" charset="0"/>
              </a:rPr>
              <a:t>troaBo</a:t>
            </a:r>
            <a:r>
              <a:rPr lang="en-US" altLang="en-US" sz="2600" dirty="0">
                <a:latin typeface="Bwhebb" pitchFamily="2" charset="0"/>
              </a:rPr>
              <a:t> </a:t>
            </a:r>
            <a:r>
              <a:rPr lang="en-US" altLang="en-US" sz="2600" dirty="0" err="1">
                <a:latin typeface="Bwhebb" pitchFamily="2" charset="0"/>
              </a:rPr>
              <a:t>tArêaBo</a:t>
            </a:r>
            <a:r>
              <a:rPr lang="en-US" altLang="en-US" sz="2600" dirty="0">
                <a:latin typeface="Bwhebb" pitchFamily="2" charset="0"/>
              </a:rPr>
              <a:t> ‘~</a:t>
            </a:r>
            <a:r>
              <a:rPr lang="en-US" altLang="en-US" sz="2600" dirty="0" err="1">
                <a:latin typeface="Bwhebb" pitchFamily="2" charset="0"/>
              </a:rPr>
              <a:t>h,l</a:t>
            </a:r>
            <a:r>
              <a:rPr lang="en-US" altLang="en-US" sz="2600" dirty="0">
                <a:latin typeface="Bwhebb" pitchFamily="2" charset="0"/>
              </a:rPr>
              <a:t>' </a:t>
            </a:r>
            <a:r>
              <a:rPr lang="en-US" altLang="en-US" sz="2600" dirty="0" err="1">
                <a:latin typeface="Bwhebb" pitchFamily="2" charset="0"/>
              </a:rPr>
              <a:t>bcoÜx.l</a:t>
            </a:r>
            <a:r>
              <a:rPr lang="en-US" altLang="en-US" sz="2600" dirty="0">
                <a:latin typeface="Bwhebb" pitchFamily="2" charset="0"/>
              </a:rPr>
              <a:t>;</a:t>
            </a:r>
          </a:p>
          <a:p>
            <a:r>
              <a:rPr lang="en-US" altLang="en-US" b="1" dirty="0">
                <a:solidFill>
                  <a:srgbClr val="7030A0"/>
                </a:solidFill>
              </a:rPr>
              <a:t>Jeremiah 2:13</a:t>
            </a:r>
            <a:r>
              <a:rPr lang="en-US" altLang="en-US" dirty="0">
                <a:solidFill>
                  <a:srgbClr val="7030A0"/>
                </a:solidFill>
              </a:rPr>
              <a:t> </a:t>
            </a:r>
            <a:r>
              <a:rPr lang="en-US" altLang="en-US" dirty="0"/>
              <a:t>My people have committed two sins: They have forsaken me, </a:t>
            </a:r>
            <a:r>
              <a:rPr lang="en-US" altLang="en-US" b="1" dirty="0">
                <a:solidFill>
                  <a:srgbClr val="FF0000"/>
                </a:solidFill>
              </a:rPr>
              <a:t>the spring of living water</a:t>
            </a:r>
            <a:r>
              <a:rPr lang="en-US" altLang="en-US" dirty="0"/>
              <a:t>, and have dug their own cisterns, broken cisterns that cannot hold water.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15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文本框 1"/>
          <p:cNvSpPr txBox="1"/>
          <p:nvPr/>
        </p:nvSpPr>
        <p:spPr>
          <a:xfrm>
            <a:off x="1979612" y="533400"/>
            <a:ext cx="7086600" cy="1415772"/>
          </a:xfrm>
          <a:prstGeom prst="rect">
            <a:avLst/>
          </a:prstGeom>
          <a:solidFill>
            <a:srgbClr val="00206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ko-KR" altLang="en-US" sz="2600" b="1" dirty="0" smtClean="0">
                <a:solidFill>
                  <a:schemeClr val="bg1"/>
                </a:solidFill>
                <a:sym typeface="+mn-ea"/>
              </a:rPr>
              <a:t>이사야서 </a:t>
            </a:r>
            <a:r>
              <a:rPr lang="en-US" altLang="ko-KR" sz="2600" b="1" dirty="0" smtClean="0">
                <a:solidFill>
                  <a:schemeClr val="bg1"/>
                </a:solidFill>
                <a:sym typeface="+mn-ea"/>
              </a:rPr>
              <a:t>2</a:t>
            </a:r>
            <a:r>
              <a:rPr lang="en-US" altLang="zh-CN" sz="2600" b="1" dirty="0" smtClean="0">
                <a:solidFill>
                  <a:schemeClr val="bg1"/>
                </a:solidFill>
                <a:sym typeface="+mn-ea"/>
              </a:rPr>
              <a:t>6:4</a:t>
            </a:r>
          </a:p>
          <a:p>
            <a:pPr algn="ctr"/>
            <a:r>
              <a:rPr lang="ko-KR" altLang="en-US" sz="3000" b="1" dirty="0" smtClean="0">
                <a:solidFill>
                  <a:schemeClr val="bg1"/>
                </a:solidFill>
              </a:rPr>
              <a:t>너희는  여호와를  영원히  신뢰하라 </a:t>
            </a:r>
            <a:endParaRPr lang="en-US" altLang="ko-KR" sz="3000" b="1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sz="3000" b="1" dirty="0" smtClean="0">
                <a:solidFill>
                  <a:srgbClr val="FF0000"/>
                </a:solidFill>
              </a:rPr>
              <a:t>주 </a:t>
            </a:r>
            <a:r>
              <a:rPr lang="ko-KR" altLang="en-US" sz="3000" b="1" dirty="0" smtClean="0">
                <a:solidFill>
                  <a:schemeClr val="bg1"/>
                </a:solidFill>
              </a:rPr>
              <a:t> </a:t>
            </a:r>
            <a:r>
              <a:rPr lang="ko-KR" altLang="en-US" sz="3000" b="1" dirty="0" smtClean="0">
                <a:solidFill>
                  <a:srgbClr val="C00000"/>
                </a:solidFill>
              </a:rPr>
              <a:t>여호와</a:t>
            </a:r>
            <a:r>
              <a:rPr lang="ko-KR" altLang="en-US" sz="3000" b="1" dirty="0" smtClean="0">
                <a:solidFill>
                  <a:schemeClr val="bg1"/>
                </a:solidFill>
              </a:rPr>
              <a:t>는  영원한  반석이심이로다</a:t>
            </a:r>
            <a:endParaRPr lang="zh-CN" altLang="en-US" sz="30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170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804" y="3411220"/>
            <a:ext cx="8855942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810" y="2365692"/>
            <a:ext cx="7649334" cy="7550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67" y="4495800"/>
            <a:ext cx="8542335" cy="8267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53696" y="102513"/>
            <a:ext cx="200777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히브리어 찬양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8168" y="2376769"/>
            <a:ext cx="1113923" cy="6248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1440" y="2430779"/>
            <a:ext cx="1113923" cy="6248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3746" y="3530600"/>
            <a:ext cx="1113923" cy="6248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544" y="4596765"/>
            <a:ext cx="1113923" cy="6248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41612" y="5715000"/>
            <a:ext cx="556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>
                <a:solidFill>
                  <a:srgbClr val="C00000"/>
                </a:solidFill>
              </a:rPr>
              <a:t> </a:t>
            </a:r>
            <a:r>
              <a:rPr lang="en-US" altLang="ko-KR" sz="2400" b="1" dirty="0" smtClean="0">
                <a:solidFill>
                  <a:srgbClr val="C00000"/>
                </a:solidFill>
              </a:rPr>
              <a:t>  *</a:t>
            </a:r>
            <a:r>
              <a:rPr lang="ko-KR" altLang="en-US" sz="2400" b="1" dirty="0" smtClean="0">
                <a:solidFill>
                  <a:srgbClr val="C00000"/>
                </a:solidFill>
              </a:rPr>
              <a:t>주 여호와</a:t>
            </a:r>
            <a:r>
              <a:rPr lang="en-US" sz="2400" b="1" dirty="0" smtClean="0">
                <a:solidFill>
                  <a:srgbClr val="FF0000"/>
                </a:solidFill>
              </a:rPr>
              <a:t>  =   </a:t>
            </a:r>
            <a:r>
              <a:rPr lang="he-IL" sz="3200" b="1" dirty="0" smtClean="0">
                <a:solidFill>
                  <a:srgbClr val="C00000"/>
                </a:solidFill>
              </a:rPr>
              <a:t>יְהוָה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he-IL" sz="3200" b="1" dirty="0" smtClean="0">
                <a:solidFill>
                  <a:srgbClr val="C00000"/>
                </a:solidFill>
              </a:rPr>
              <a:t>יָהּ </a:t>
            </a:r>
            <a:r>
              <a:rPr lang="en-US" sz="3200" b="1" dirty="0" smtClean="0">
                <a:solidFill>
                  <a:srgbClr val="FF0000"/>
                </a:solidFill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</a:rPr>
              <a:t>(Yah YHWH)</a:t>
            </a:r>
            <a:endParaRPr lang="he-IL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56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76200"/>
            <a:ext cx="118872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>
                <a:latin typeface="+mn-ea"/>
              </a:rPr>
              <a:t> </a:t>
            </a:r>
            <a:endParaRPr lang="en-US" sz="2800" b="1" dirty="0">
              <a:latin typeface="+mn-ea"/>
            </a:endParaRPr>
          </a:p>
          <a:p>
            <a:r>
              <a:rPr lang="ko-KR" altLang="en-US" sz="2800" b="1" dirty="0" smtClean="0">
                <a:latin typeface="+mn-ea"/>
              </a:rPr>
              <a:t>                      </a:t>
            </a:r>
            <a:r>
              <a:rPr lang="ko-KR" altLang="en-US" sz="3600" b="1" dirty="0" smtClean="0">
                <a:solidFill>
                  <a:srgbClr val="C00000"/>
                </a:solidFill>
                <a:latin typeface="+mn-ea"/>
              </a:rPr>
              <a:t>유다왕 아사</a:t>
            </a:r>
            <a:r>
              <a:rPr lang="en-US" altLang="ko-KR" sz="3600" b="1" dirty="0" smtClean="0">
                <a:latin typeface="+mn-ea"/>
              </a:rPr>
              <a:t> </a:t>
            </a:r>
            <a:r>
              <a:rPr lang="en-US" altLang="ko-KR" sz="4000" b="1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he-IL" sz="4000" b="1" dirty="0" smtClean="0">
                <a:solidFill>
                  <a:srgbClr val="FF0000"/>
                </a:solidFill>
              </a:rPr>
              <a:t>אָסָא</a:t>
            </a:r>
            <a:r>
              <a:rPr lang="en-US" altLang="ko-KR" sz="4000" b="1" dirty="0" smtClean="0">
                <a:solidFill>
                  <a:srgbClr val="FF0000"/>
                </a:solidFill>
                <a:latin typeface="+mn-ea"/>
              </a:rPr>
              <a:t>)</a:t>
            </a:r>
          </a:p>
          <a:p>
            <a:endParaRPr lang="en-US" altLang="ko-KR" sz="2800" b="1" dirty="0" smtClean="0">
              <a:latin typeface="+mn-ea"/>
            </a:endParaRPr>
          </a:p>
          <a:p>
            <a:r>
              <a:rPr lang="en-US" altLang="ko-KR" sz="2800" b="1" dirty="0" smtClean="0">
                <a:latin typeface="+mn-ea"/>
              </a:rPr>
              <a:t>	-</a:t>
            </a:r>
            <a:r>
              <a:rPr lang="ko-KR" altLang="en-US" sz="2800" b="1" dirty="0" smtClean="0">
                <a:latin typeface="+mn-ea"/>
              </a:rPr>
              <a:t>열왕기상 </a:t>
            </a:r>
            <a:r>
              <a:rPr lang="en-US" altLang="ko-KR" sz="2800" b="1" dirty="0" smtClean="0">
                <a:latin typeface="+mn-ea"/>
              </a:rPr>
              <a:t>15</a:t>
            </a:r>
            <a:r>
              <a:rPr lang="ko-KR" altLang="en-US" sz="2800" b="1" dirty="0" smtClean="0">
                <a:latin typeface="+mn-ea"/>
              </a:rPr>
              <a:t>장</a:t>
            </a:r>
            <a:r>
              <a:rPr lang="en-US" altLang="ko-KR" sz="2800" b="1" dirty="0" smtClean="0">
                <a:latin typeface="+mn-ea"/>
              </a:rPr>
              <a:t>; </a:t>
            </a:r>
            <a:r>
              <a:rPr lang="ko-KR" altLang="en-US" sz="2800" b="1" dirty="0" smtClean="0">
                <a:solidFill>
                  <a:srgbClr val="FF0000"/>
                </a:solidFill>
                <a:latin typeface="+mn-ea"/>
              </a:rPr>
              <a:t>역대하 </a:t>
            </a:r>
            <a:r>
              <a:rPr lang="en-US" altLang="ko-KR" sz="2800" b="1" dirty="0" smtClean="0">
                <a:solidFill>
                  <a:srgbClr val="FF0000"/>
                </a:solidFill>
                <a:latin typeface="+mn-ea"/>
              </a:rPr>
              <a:t>14-16</a:t>
            </a:r>
            <a:r>
              <a:rPr lang="ko-KR" altLang="en-US" sz="2800" b="1" dirty="0" smtClean="0">
                <a:solidFill>
                  <a:srgbClr val="FF0000"/>
                </a:solidFill>
                <a:latin typeface="+mn-ea"/>
              </a:rPr>
              <a:t>장</a:t>
            </a:r>
            <a:endParaRPr lang="en-US" altLang="ko-KR" sz="28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en-US" altLang="ko-KR" sz="2800" b="1" dirty="0">
                <a:latin typeface="+mn-ea"/>
              </a:rPr>
              <a:t>	</a:t>
            </a:r>
            <a:r>
              <a:rPr lang="en-US" altLang="ko-KR" sz="2800" b="1" dirty="0" smtClean="0">
                <a:latin typeface="+mn-ea"/>
              </a:rPr>
              <a:t>-</a:t>
            </a:r>
            <a:r>
              <a:rPr lang="ko-KR" altLang="en-US" sz="2800" b="1" dirty="0" smtClean="0">
                <a:latin typeface="+mn-ea"/>
              </a:rPr>
              <a:t>솔로몬의 </a:t>
            </a:r>
            <a:r>
              <a:rPr lang="ko-KR" altLang="en-US" sz="2800" b="1" dirty="0">
                <a:latin typeface="+mn-ea"/>
              </a:rPr>
              <a:t>증손자</a:t>
            </a:r>
            <a:r>
              <a:rPr lang="en-US" sz="2800" b="1" dirty="0">
                <a:latin typeface="+mn-ea"/>
              </a:rPr>
              <a:t>, </a:t>
            </a:r>
            <a:r>
              <a:rPr lang="ko-KR" altLang="en-US" sz="2800" b="1" dirty="0">
                <a:latin typeface="+mn-ea"/>
              </a:rPr>
              <a:t>다윗의</a:t>
            </a:r>
            <a:r>
              <a:rPr lang="en-US" sz="2800" b="1" dirty="0">
                <a:latin typeface="+mn-ea"/>
              </a:rPr>
              <a:t> 5</a:t>
            </a:r>
            <a:r>
              <a:rPr lang="ko-KR" altLang="en-US" sz="2800" b="1" dirty="0" smtClean="0">
                <a:latin typeface="+mn-ea"/>
              </a:rPr>
              <a:t>대손 </a:t>
            </a:r>
            <a:endParaRPr lang="en-US" altLang="ko-KR" sz="2800" b="1" dirty="0" smtClean="0">
              <a:latin typeface="+mn-ea"/>
            </a:endParaRPr>
          </a:p>
          <a:p>
            <a:r>
              <a:rPr lang="en-US" altLang="ko-KR" sz="2800" b="1" dirty="0">
                <a:latin typeface="+mn-ea"/>
              </a:rPr>
              <a:t>	</a:t>
            </a:r>
            <a:r>
              <a:rPr lang="en-US" altLang="ko-KR" sz="2800" b="1" dirty="0" smtClean="0">
                <a:latin typeface="+mn-ea"/>
              </a:rPr>
              <a:t>-</a:t>
            </a:r>
            <a:r>
              <a:rPr lang="ko-KR" altLang="en-US" sz="2800" b="1" dirty="0" smtClean="0">
                <a:latin typeface="+mn-ea"/>
              </a:rPr>
              <a:t>주전</a:t>
            </a:r>
            <a:r>
              <a:rPr lang="en-US" sz="2800" b="1" dirty="0" smtClean="0">
                <a:latin typeface="+mn-ea"/>
              </a:rPr>
              <a:t> </a:t>
            </a:r>
            <a:r>
              <a:rPr lang="en-US" sz="2800" b="1" dirty="0">
                <a:latin typeface="+mn-ea"/>
              </a:rPr>
              <a:t>900</a:t>
            </a:r>
            <a:r>
              <a:rPr lang="ko-KR" altLang="en-US" sz="2800" b="1" dirty="0">
                <a:latin typeface="+mn-ea"/>
              </a:rPr>
              <a:t>년 전후 대략</a:t>
            </a:r>
            <a:r>
              <a:rPr lang="en-US" sz="2800" b="1" dirty="0">
                <a:latin typeface="+mn-ea"/>
              </a:rPr>
              <a:t> 40</a:t>
            </a:r>
            <a:r>
              <a:rPr lang="ko-KR" altLang="en-US" sz="2800" b="1" dirty="0">
                <a:latin typeface="+mn-ea"/>
              </a:rPr>
              <a:t>년 </a:t>
            </a:r>
            <a:r>
              <a:rPr lang="ko-KR" altLang="en-US" sz="2800" b="1" dirty="0" smtClean="0">
                <a:latin typeface="+mn-ea"/>
              </a:rPr>
              <a:t>통치 </a:t>
            </a:r>
            <a:r>
              <a:rPr lang="en-US" altLang="ko-KR" sz="2800" b="1" dirty="0" smtClean="0">
                <a:latin typeface="+mn-ea"/>
              </a:rPr>
              <a:t>(</a:t>
            </a:r>
            <a:r>
              <a:rPr lang="en-US" sz="2800" b="1" dirty="0">
                <a:latin typeface="+mn-ea"/>
              </a:rPr>
              <a:t>927-885 BC)</a:t>
            </a:r>
          </a:p>
          <a:p>
            <a:endParaRPr lang="en-US" altLang="ko-KR" sz="1800" b="1" dirty="0" smtClean="0">
              <a:latin typeface="+mn-ea"/>
            </a:endParaRPr>
          </a:p>
          <a:p>
            <a:r>
              <a:rPr lang="ko-KR" altLang="en-US" sz="2800" b="1" dirty="0" smtClean="0">
                <a:latin typeface="+mn-ea"/>
              </a:rPr>
              <a:t>역대상</a:t>
            </a:r>
            <a:r>
              <a:rPr lang="en-US" altLang="ko-KR" sz="2800" b="1" dirty="0" smtClean="0">
                <a:latin typeface="+mn-ea"/>
              </a:rPr>
              <a:t>: (1-9</a:t>
            </a:r>
            <a:r>
              <a:rPr lang="ko-KR" altLang="en-US" sz="2800" b="1" dirty="0" smtClean="0">
                <a:latin typeface="+mn-ea"/>
              </a:rPr>
              <a:t>장</a:t>
            </a:r>
            <a:r>
              <a:rPr lang="en-US" altLang="ko-KR" sz="2800" b="1" dirty="0" smtClean="0">
                <a:latin typeface="+mn-ea"/>
              </a:rPr>
              <a:t>) </a:t>
            </a:r>
            <a:r>
              <a:rPr lang="ko-KR" altLang="en-US" sz="2800" b="1" dirty="0" smtClean="0">
                <a:latin typeface="+mn-ea"/>
              </a:rPr>
              <a:t>아담부터 바벨론 포로 귀환기에 이르기까지 족보</a:t>
            </a:r>
            <a:endParaRPr lang="en-US" altLang="ko-KR" sz="2800" b="1" dirty="0" smtClean="0">
              <a:latin typeface="+mn-ea"/>
            </a:endParaRPr>
          </a:p>
          <a:p>
            <a:r>
              <a:rPr lang="en-US" altLang="ko-KR" sz="2800" b="1" dirty="0">
                <a:latin typeface="+mn-ea"/>
              </a:rPr>
              <a:t>	</a:t>
            </a:r>
            <a:r>
              <a:rPr lang="en-US" altLang="ko-KR" sz="2800" b="1" dirty="0" smtClean="0">
                <a:latin typeface="+mn-ea"/>
              </a:rPr>
              <a:t>  (10-29)</a:t>
            </a:r>
            <a:r>
              <a:rPr lang="ko-KR" altLang="en-US" sz="2800" b="1" dirty="0" smtClean="0">
                <a:latin typeface="+mn-ea"/>
              </a:rPr>
              <a:t> 다윗 </a:t>
            </a:r>
            <a:r>
              <a:rPr lang="en-US" altLang="ko-KR" sz="2800" b="1" dirty="0" smtClean="0">
                <a:latin typeface="+mn-ea"/>
              </a:rPr>
              <a:t>- </a:t>
            </a:r>
            <a:r>
              <a:rPr lang="ko-KR" altLang="en-US" sz="2800" b="1" dirty="0">
                <a:latin typeface="+mn-ea"/>
              </a:rPr>
              <a:t>다윗 왕조의 </a:t>
            </a:r>
            <a:r>
              <a:rPr lang="ko-KR" altLang="en-US" sz="2800" b="1" dirty="0" smtClean="0">
                <a:latin typeface="+mn-ea"/>
              </a:rPr>
              <a:t>시조</a:t>
            </a:r>
            <a:endParaRPr lang="en-US" altLang="ko-KR" sz="2800" b="1" dirty="0" smtClean="0">
              <a:latin typeface="+mn-ea"/>
            </a:endParaRPr>
          </a:p>
          <a:p>
            <a:r>
              <a:rPr lang="ko-KR" altLang="en-US" sz="2800" b="1" dirty="0" smtClean="0">
                <a:latin typeface="+mn-ea"/>
              </a:rPr>
              <a:t>역대하</a:t>
            </a:r>
            <a:r>
              <a:rPr lang="en-US" altLang="ko-KR" sz="2800" b="1" dirty="0" smtClean="0">
                <a:latin typeface="+mn-ea"/>
              </a:rPr>
              <a:t>: </a:t>
            </a:r>
            <a:r>
              <a:rPr lang="ko-KR" altLang="en-US" sz="2800" b="1" dirty="0" smtClean="0">
                <a:latin typeface="+mn-ea"/>
              </a:rPr>
              <a:t>유다 다윗 왕조의 각 왕에 대한 성적표</a:t>
            </a:r>
            <a:endParaRPr lang="en-US" altLang="ko-KR" sz="1600" b="1" dirty="0" smtClean="0">
              <a:latin typeface="+mn-ea"/>
            </a:endParaRPr>
          </a:p>
          <a:p>
            <a:endParaRPr lang="en-US" altLang="ko-KR" sz="1600" b="1" dirty="0" smtClean="0">
              <a:latin typeface="+mn-ea"/>
            </a:endParaRPr>
          </a:p>
          <a:p>
            <a:endParaRPr lang="en-US" altLang="ko-KR" sz="1600" b="1" dirty="0" smtClean="0">
              <a:latin typeface="+mn-ea"/>
            </a:endParaRPr>
          </a:p>
          <a:p>
            <a:r>
              <a:rPr lang="en-US" altLang="ko-KR" sz="2800" b="1" dirty="0">
                <a:solidFill>
                  <a:srgbClr val="7030A0"/>
                </a:solidFill>
                <a:latin typeface="+mn-ea"/>
              </a:rPr>
              <a:t>(</a:t>
            </a:r>
            <a:r>
              <a:rPr lang="ko-KR" altLang="en-US" sz="2800" b="1" dirty="0">
                <a:solidFill>
                  <a:srgbClr val="7030A0"/>
                </a:solidFill>
                <a:latin typeface="+mn-ea"/>
              </a:rPr>
              <a:t>역대하 </a:t>
            </a:r>
            <a:r>
              <a:rPr lang="en-US" altLang="ko-KR" sz="2800" b="1" dirty="0">
                <a:solidFill>
                  <a:srgbClr val="7030A0"/>
                </a:solidFill>
                <a:latin typeface="+mn-ea"/>
              </a:rPr>
              <a:t>14-15</a:t>
            </a:r>
            <a:r>
              <a:rPr lang="ko-KR" altLang="en-US" sz="2800" b="1" dirty="0">
                <a:solidFill>
                  <a:srgbClr val="7030A0"/>
                </a:solidFill>
                <a:latin typeface="+mn-ea"/>
              </a:rPr>
              <a:t>장</a:t>
            </a:r>
            <a:r>
              <a:rPr lang="en-US" altLang="ko-KR" sz="2800" b="1" dirty="0" smtClean="0">
                <a:solidFill>
                  <a:srgbClr val="7030A0"/>
                </a:solidFill>
                <a:latin typeface="+mn-ea"/>
              </a:rPr>
              <a:t>) </a:t>
            </a:r>
            <a:r>
              <a:rPr lang="ko-KR" altLang="en-US" sz="2800" b="1" dirty="0" smtClean="0">
                <a:solidFill>
                  <a:srgbClr val="002060"/>
                </a:solidFill>
                <a:latin typeface="+mn-ea"/>
              </a:rPr>
              <a:t>하나님을 </a:t>
            </a:r>
            <a:r>
              <a:rPr lang="ko-KR" altLang="en-US" sz="2800" b="1" dirty="0">
                <a:solidFill>
                  <a:srgbClr val="002060"/>
                </a:solidFill>
                <a:latin typeface="+mn-ea"/>
              </a:rPr>
              <a:t>의지하여 형통하는 아사 </a:t>
            </a:r>
            <a:r>
              <a:rPr lang="ko-KR" altLang="en-US" sz="2800" b="1" dirty="0" smtClean="0">
                <a:solidFill>
                  <a:srgbClr val="002060"/>
                </a:solidFill>
                <a:latin typeface="+mn-ea"/>
              </a:rPr>
              <a:t>왕 </a:t>
            </a:r>
            <a:endParaRPr lang="en-US" altLang="ko-KR" sz="800" b="1" dirty="0" smtClean="0">
              <a:solidFill>
                <a:srgbClr val="002060"/>
              </a:solidFill>
              <a:latin typeface="+mn-ea"/>
            </a:endParaRPr>
          </a:p>
          <a:p>
            <a:endParaRPr lang="en-US" altLang="ko-KR" sz="800" b="1" dirty="0">
              <a:latin typeface="+mn-ea"/>
            </a:endParaRPr>
          </a:p>
          <a:p>
            <a:r>
              <a:rPr lang="en-US" altLang="ko-KR" sz="2800" b="1" dirty="0" smtClean="0">
                <a:solidFill>
                  <a:srgbClr val="7030A0"/>
                </a:solidFill>
                <a:latin typeface="+mn-ea"/>
              </a:rPr>
              <a:t>(</a:t>
            </a:r>
            <a:r>
              <a:rPr lang="ko-KR" altLang="en-US" sz="2800" b="1" dirty="0">
                <a:solidFill>
                  <a:srgbClr val="7030A0"/>
                </a:solidFill>
                <a:latin typeface="+mn-ea"/>
              </a:rPr>
              <a:t>역대하 </a:t>
            </a:r>
            <a:r>
              <a:rPr lang="en-US" altLang="ko-KR" sz="2800" b="1" dirty="0" smtClean="0">
                <a:solidFill>
                  <a:srgbClr val="7030A0"/>
                </a:solidFill>
                <a:latin typeface="+mn-ea"/>
              </a:rPr>
              <a:t>16</a:t>
            </a:r>
            <a:r>
              <a:rPr lang="ko-KR" altLang="en-US" sz="2800" b="1" dirty="0" smtClean="0">
                <a:solidFill>
                  <a:srgbClr val="7030A0"/>
                </a:solidFill>
                <a:latin typeface="+mn-ea"/>
              </a:rPr>
              <a:t>장</a:t>
            </a:r>
            <a:r>
              <a:rPr lang="en-US" altLang="ko-KR" sz="2800" b="1" dirty="0" smtClean="0">
                <a:solidFill>
                  <a:srgbClr val="7030A0"/>
                </a:solidFill>
                <a:latin typeface="+mn-ea"/>
              </a:rPr>
              <a:t>) </a:t>
            </a:r>
            <a:r>
              <a:rPr lang="ko-KR" altLang="en-US" sz="2800" b="1" dirty="0" smtClean="0">
                <a:solidFill>
                  <a:srgbClr val="002060"/>
                </a:solidFill>
                <a:latin typeface="+mn-ea"/>
              </a:rPr>
              <a:t>하나님을 의지하지 않아 불행을 겪는 </a:t>
            </a:r>
            <a:r>
              <a:rPr lang="ko-KR" altLang="en-US" sz="2800" b="1" dirty="0">
                <a:solidFill>
                  <a:srgbClr val="002060"/>
                </a:solidFill>
                <a:latin typeface="+mn-ea"/>
              </a:rPr>
              <a:t>아사 </a:t>
            </a:r>
            <a:r>
              <a:rPr lang="ko-KR" altLang="en-US" sz="2800" b="1" dirty="0" smtClean="0">
                <a:solidFill>
                  <a:srgbClr val="002060"/>
                </a:solidFill>
                <a:latin typeface="+mn-ea"/>
              </a:rPr>
              <a:t>왕</a:t>
            </a:r>
            <a:endParaRPr lang="en-US" altLang="ko-KR" sz="2800" b="1" dirty="0">
              <a:solidFill>
                <a:srgbClr val="002060"/>
              </a:solidFill>
              <a:latin typeface="+mn-ea"/>
            </a:endParaRPr>
          </a:p>
          <a:p>
            <a:endParaRPr 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6536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228600"/>
            <a:ext cx="118872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b="1" dirty="0">
              <a:latin typeface="+mn-ea"/>
            </a:endParaRPr>
          </a:p>
          <a:p>
            <a:r>
              <a:rPr lang="ko-KR" altLang="en-US" sz="1200" b="1" dirty="0" smtClean="0">
                <a:latin typeface="+mn-ea"/>
              </a:rPr>
              <a:t> </a:t>
            </a:r>
            <a:r>
              <a:rPr lang="ko-KR" altLang="en-US" sz="2800" b="1" dirty="0" smtClean="0">
                <a:latin typeface="+mn-ea"/>
              </a:rPr>
              <a:t>         </a:t>
            </a:r>
            <a:r>
              <a:rPr lang="ko-KR" altLang="en-US" sz="3200" b="1" dirty="0" smtClean="0">
                <a:solidFill>
                  <a:srgbClr val="C00000"/>
                </a:solidFill>
                <a:latin typeface="+mn-ea"/>
              </a:rPr>
              <a:t>하나님을 의지하여 형통하는 아사 </a:t>
            </a:r>
            <a:r>
              <a:rPr lang="ko-KR" altLang="en-US" sz="3200" b="1" dirty="0">
                <a:solidFill>
                  <a:srgbClr val="C00000"/>
                </a:solidFill>
                <a:latin typeface="+mn-ea"/>
              </a:rPr>
              <a:t>왕</a:t>
            </a:r>
            <a:endParaRPr lang="en-US" altLang="ko-KR" sz="3200" b="1" dirty="0" smtClean="0">
              <a:latin typeface="+mn-ea"/>
            </a:endParaRPr>
          </a:p>
          <a:p>
            <a:endParaRPr lang="en-US" altLang="ko-KR" sz="1000" b="1" dirty="0" smtClean="0">
              <a:latin typeface="+mn-ea"/>
            </a:endParaRPr>
          </a:p>
          <a:p>
            <a:r>
              <a:rPr lang="en-US" sz="1800" b="1" dirty="0"/>
              <a:t>(</a:t>
            </a:r>
            <a:r>
              <a:rPr lang="ko-KR" altLang="en-US" sz="1800" b="1" dirty="0"/>
              <a:t>개역개정</a:t>
            </a:r>
            <a:r>
              <a:rPr lang="en-US" sz="1800" b="1" dirty="0"/>
              <a:t>) </a:t>
            </a:r>
            <a:r>
              <a:rPr lang="ko-KR" altLang="en-US" sz="27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역</a:t>
            </a:r>
            <a:r>
              <a:rPr lang="x-none" sz="2700" b="1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대하</a:t>
            </a:r>
            <a:r>
              <a:rPr lang="x-none" sz="2700" b="1" smtClean="0">
                <a:solidFill>
                  <a:srgbClr val="7030A0"/>
                </a:solidFill>
              </a:rPr>
              <a:t>14:</a:t>
            </a:r>
            <a:r>
              <a:rPr lang="en-US" sz="2700" b="1" dirty="0" smtClean="0">
                <a:solidFill>
                  <a:srgbClr val="7030A0"/>
                </a:solidFill>
              </a:rPr>
              <a:t>2-7</a:t>
            </a:r>
            <a:r>
              <a:rPr lang="en-US" sz="2700" dirty="0" smtClean="0"/>
              <a:t>.</a:t>
            </a:r>
            <a:r>
              <a:rPr lang="x-none" sz="2700" smtClean="0"/>
              <a:t> 2 아사가 그의 </a:t>
            </a:r>
            <a:r>
              <a:rPr lang="x-none" sz="2700" b="1" smtClean="0">
                <a:solidFill>
                  <a:srgbClr val="C00000"/>
                </a:solidFill>
              </a:rPr>
              <a:t>하나님 여호와 보시기에 </a:t>
            </a:r>
            <a:endParaRPr lang="en-US" sz="2700" b="1" dirty="0" smtClean="0">
              <a:solidFill>
                <a:srgbClr val="C00000"/>
              </a:solidFill>
            </a:endParaRPr>
          </a:p>
          <a:p>
            <a:r>
              <a:rPr lang="x-none" sz="2700" b="1" smtClean="0">
                <a:solidFill>
                  <a:srgbClr val="C00000"/>
                </a:solidFill>
              </a:rPr>
              <a:t>선과 정의를 행하여 </a:t>
            </a:r>
            <a:r>
              <a:rPr lang="x-none" sz="2700" smtClean="0"/>
              <a:t>3 이방 제단과 산당을 없애고 주상을 </a:t>
            </a:r>
            <a:endParaRPr lang="en-US" sz="2700" dirty="0" smtClean="0"/>
          </a:p>
          <a:p>
            <a:r>
              <a:rPr lang="x-none" sz="2700" smtClean="0"/>
              <a:t>깨뜨리며 아세라 상을 찍고 4 유다 사람에게 명하여 </a:t>
            </a:r>
            <a:r>
              <a:rPr lang="x-none" sz="2700" b="1" smtClean="0">
                <a:solidFill>
                  <a:srgbClr val="C00000"/>
                </a:solidFill>
              </a:rPr>
              <a:t>그 조상</a:t>
            </a:r>
            <a:endParaRPr lang="en-US" sz="2700" b="1" dirty="0" smtClean="0">
              <a:solidFill>
                <a:srgbClr val="C00000"/>
              </a:solidFill>
            </a:endParaRPr>
          </a:p>
          <a:p>
            <a:r>
              <a:rPr lang="x-none" sz="2700" b="1" smtClean="0">
                <a:solidFill>
                  <a:srgbClr val="C00000"/>
                </a:solidFill>
              </a:rPr>
              <a:t>들의 하나님 여호와를 찾게 하며 그의 율법과 명령을 행하게 하고 </a:t>
            </a:r>
            <a:r>
              <a:rPr lang="x-none" sz="2700" smtClean="0"/>
              <a:t>5 또 유다 모든 성읍에서 산당과 태양상을 없애매 나라가 그 앞에서 </a:t>
            </a:r>
            <a:r>
              <a:rPr lang="x-none" sz="2700" b="1" smtClean="0">
                <a:solidFill>
                  <a:srgbClr val="0070C0"/>
                </a:solidFill>
              </a:rPr>
              <a:t>평안함</a:t>
            </a:r>
            <a:r>
              <a:rPr lang="x-none" sz="2700" smtClean="0"/>
              <a:t>을 누리라</a:t>
            </a:r>
            <a:r>
              <a:rPr lang="en-US" sz="2700" dirty="0" smtClean="0"/>
              <a:t>.</a:t>
            </a:r>
            <a:r>
              <a:rPr lang="x-none" sz="2700" smtClean="0"/>
              <a:t> 6 여호와께서 아사에게 </a:t>
            </a:r>
            <a:r>
              <a:rPr lang="x-none" sz="2700" b="1" smtClean="0">
                <a:solidFill>
                  <a:srgbClr val="0070C0"/>
                </a:solidFill>
              </a:rPr>
              <a:t>평안</a:t>
            </a:r>
            <a:r>
              <a:rPr lang="x-none" sz="2700" smtClean="0"/>
              <a:t>을 주셨으므로 그 땅이 </a:t>
            </a:r>
            <a:r>
              <a:rPr lang="x-none" sz="2700" b="1" smtClean="0">
                <a:solidFill>
                  <a:srgbClr val="0070C0"/>
                </a:solidFill>
              </a:rPr>
              <a:t>평안</a:t>
            </a:r>
            <a:r>
              <a:rPr lang="x-none" sz="2700" smtClean="0"/>
              <a:t>하여 여러 해 싸움이 없는지라 그가 견고한 성읍들을 유다에 건축하니라</a:t>
            </a:r>
            <a:r>
              <a:rPr lang="en-US" sz="2700" dirty="0" smtClean="0"/>
              <a:t>.</a:t>
            </a:r>
            <a:r>
              <a:rPr lang="x-none" sz="2700" smtClean="0"/>
              <a:t> 7 아사가 일찍이 유다 사람에게 이르되 </a:t>
            </a:r>
            <a:r>
              <a:rPr lang="x-none" sz="2700" b="1" smtClean="0">
                <a:solidFill>
                  <a:srgbClr val="C00000"/>
                </a:solidFill>
              </a:rPr>
              <a:t>우리가 우리 하나님 여호와를 찾았으므로</a:t>
            </a:r>
            <a:r>
              <a:rPr lang="x-none" sz="2700" smtClean="0"/>
              <a:t> 이 땅이 아직 우리 앞에 있나니 우리가 이 성읍들을 건축하고 그 주위에 성곽과 망대와 문과 빗장을 만들자 </a:t>
            </a:r>
            <a:r>
              <a:rPr lang="x-none" sz="2700" b="1" smtClean="0">
                <a:solidFill>
                  <a:srgbClr val="C00000"/>
                </a:solidFill>
              </a:rPr>
              <a:t>우리가 주를 찾았으므로 </a:t>
            </a:r>
            <a:r>
              <a:rPr lang="x-none" sz="2700" smtClean="0"/>
              <a:t>주께서 우리 사방에 </a:t>
            </a:r>
            <a:r>
              <a:rPr lang="x-none" sz="2700" b="1" smtClean="0">
                <a:solidFill>
                  <a:srgbClr val="0070C0"/>
                </a:solidFill>
              </a:rPr>
              <a:t>평안</a:t>
            </a:r>
            <a:r>
              <a:rPr lang="x-none" sz="2700" smtClean="0"/>
              <a:t>을 주셨느니라 하고 이에 그들이 성읍을 </a:t>
            </a:r>
            <a:r>
              <a:rPr lang="x-none" sz="2700" b="1" smtClean="0">
                <a:solidFill>
                  <a:srgbClr val="0070C0"/>
                </a:solidFill>
              </a:rPr>
              <a:t>형통</a:t>
            </a:r>
            <a:r>
              <a:rPr lang="x-none" sz="2700" smtClean="0"/>
              <a:t>하게 건축하였더라</a:t>
            </a:r>
            <a:r>
              <a:rPr lang="en-US" sz="2700" dirty="0" smtClean="0"/>
              <a:t>.</a:t>
            </a:r>
            <a:r>
              <a:rPr lang="x-none" sz="2700" smtClean="0"/>
              <a:t> </a:t>
            </a:r>
            <a:endParaRPr lang="en-US" sz="2700" dirty="0" smtClean="0"/>
          </a:p>
          <a:p>
            <a:endParaRPr lang="en-US" sz="1100" dirty="0"/>
          </a:p>
          <a:p>
            <a:r>
              <a:rPr lang="en-US" sz="2400" dirty="0" smtClean="0"/>
              <a:t>	*“</a:t>
            </a:r>
            <a:r>
              <a:rPr lang="ko-KR" altLang="en-US" sz="2400" b="1" dirty="0" smtClean="0">
                <a:solidFill>
                  <a:srgbClr val="7030A0"/>
                </a:solidFill>
              </a:rPr>
              <a:t>하나님이 돕지 아니하시면</a:t>
            </a:r>
            <a:r>
              <a:rPr lang="en-US" altLang="ko-KR" sz="2400" b="1" dirty="0" smtClean="0">
                <a:solidFill>
                  <a:srgbClr val="7030A0"/>
                </a:solidFill>
              </a:rPr>
              <a:t>, </a:t>
            </a:r>
            <a:r>
              <a:rPr lang="ko-KR" altLang="en-US" sz="2400" b="1" dirty="0" smtClean="0">
                <a:solidFill>
                  <a:srgbClr val="7030A0"/>
                </a:solidFill>
              </a:rPr>
              <a:t>사람이 아무리 스스로 돕는다해도 소용이 없다</a:t>
            </a:r>
            <a:r>
              <a:rPr lang="en-US" altLang="ko-KR" sz="2400" dirty="0" smtClean="0"/>
              <a:t>.” vs.  “</a:t>
            </a:r>
            <a:r>
              <a:rPr lang="en-US" sz="2400" b="1" i="1" dirty="0" smtClean="0"/>
              <a:t>God </a:t>
            </a:r>
            <a:r>
              <a:rPr lang="en-US" sz="2400" b="1" i="1" dirty="0"/>
              <a:t>helps those who help </a:t>
            </a:r>
            <a:r>
              <a:rPr lang="en-US" sz="2400" b="1" i="1" dirty="0" smtClean="0"/>
              <a:t>themselves.”  </a:t>
            </a:r>
            <a:r>
              <a:rPr lang="en-US" sz="2400" b="1" dirty="0" smtClean="0"/>
              <a:t>(</a:t>
            </a:r>
            <a:r>
              <a:rPr lang="ko-KR" altLang="en-US" sz="2400" dirty="0" smtClean="0"/>
              <a:t>하나님</a:t>
            </a:r>
            <a:r>
              <a:rPr lang="en-US" altLang="ko-KR" sz="2400" dirty="0" smtClean="0"/>
              <a:t>/</a:t>
            </a:r>
            <a:r>
              <a:rPr lang="ko-KR" altLang="en-US" sz="2400" dirty="0"/>
              <a:t>하</a:t>
            </a:r>
            <a:r>
              <a:rPr lang="ko-KR" altLang="en-US" sz="2400" dirty="0" smtClean="0"/>
              <a:t>늘은 </a:t>
            </a:r>
            <a:r>
              <a:rPr lang="ko-KR" altLang="en-US" sz="2400" dirty="0"/>
              <a:t>스스로 돕는 자를 </a:t>
            </a:r>
            <a:r>
              <a:rPr lang="ko-KR" altLang="en-US" sz="2400" dirty="0" smtClean="0"/>
              <a:t>돕는다</a:t>
            </a:r>
            <a:r>
              <a:rPr lang="en-US" altLang="ko-KR" sz="2400" dirty="0" smtClean="0"/>
              <a:t>.)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98842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836" y="0"/>
            <a:ext cx="119634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b="1" dirty="0" smtClean="0">
                <a:solidFill>
                  <a:srgbClr val="C00000"/>
                </a:solidFill>
                <a:latin typeface="+mn-ea"/>
              </a:rPr>
              <a:t>            </a:t>
            </a:r>
            <a:endParaRPr lang="en-US" altLang="ko-KR" sz="1000" b="1" dirty="0" smtClean="0">
              <a:solidFill>
                <a:srgbClr val="C00000"/>
              </a:solidFill>
              <a:latin typeface="+mn-ea"/>
            </a:endParaRPr>
          </a:p>
          <a:p>
            <a:r>
              <a:rPr lang="ko-KR" altLang="en-US" sz="3200" b="1" dirty="0" smtClean="0">
                <a:solidFill>
                  <a:srgbClr val="C00000"/>
                </a:solidFill>
                <a:latin typeface="+mn-ea"/>
              </a:rPr>
              <a:t>         하나님을 </a:t>
            </a:r>
            <a:r>
              <a:rPr lang="ko-KR" altLang="en-US" sz="3200" b="1" dirty="0">
                <a:solidFill>
                  <a:srgbClr val="C00000"/>
                </a:solidFill>
                <a:latin typeface="+mn-ea"/>
              </a:rPr>
              <a:t>의지하여 형통하는 아사 왕</a:t>
            </a:r>
            <a:endParaRPr lang="en-US" altLang="ko-KR" sz="3200" b="1" dirty="0">
              <a:latin typeface="+mn-ea"/>
            </a:endParaRPr>
          </a:p>
          <a:p>
            <a:endParaRPr lang="en-US" altLang="ko-KR" sz="800" b="1" dirty="0">
              <a:latin typeface="+mn-ea"/>
            </a:endParaRPr>
          </a:p>
          <a:p>
            <a:r>
              <a:rPr lang="en-US" sz="2000" b="1" dirty="0"/>
              <a:t>(</a:t>
            </a:r>
            <a:r>
              <a:rPr lang="ko-KR" altLang="en-US" sz="2000" b="1" dirty="0"/>
              <a:t>개역개정</a:t>
            </a:r>
            <a:r>
              <a:rPr lang="en-US" sz="2000" b="1" dirty="0"/>
              <a:t>) </a:t>
            </a:r>
            <a:r>
              <a:rPr lang="ko-KR" altLang="en-US" sz="2800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역</a:t>
            </a:r>
            <a:r>
              <a:rPr lang="x-none" sz="2800" b="1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대하</a:t>
            </a:r>
            <a:r>
              <a:rPr lang="x-none" sz="2800" b="1" smtClean="0">
                <a:solidFill>
                  <a:srgbClr val="7030A0"/>
                </a:solidFill>
              </a:rPr>
              <a:t>14:</a:t>
            </a:r>
            <a:r>
              <a:rPr lang="en-US" sz="2800" b="1" dirty="0" smtClean="0">
                <a:solidFill>
                  <a:srgbClr val="7030A0"/>
                </a:solidFill>
              </a:rPr>
              <a:t>9-13</a:t>
            </a:r>
            <a:r>
              <a:rPr lang="en-US" sz="2800" dirty="0" smtClean="0"/>
              <a:t>.</a:t>
            </a:r>
            <a:r>
              <a:rPr lang="x-none" sz="2800" smtClean="0"/>
              <a:t> </a:t>
            </a:r>
            <a:r>
              <a:rPr lang="en-US" sz="2800" dirty="0" smtClean="0"/>
              <a:t> </a:t>
            </a:r>
            <a:r>
              <a:rPr lang="x-none" sz="2800" smtClean="0"/>
              <a:t>9 </a:t>
            </a:r>
            <a:r>
              <a:rPr lang="x-none" sz="2800"/>
              <a:t>구스 사람 세라가 그들을 치려 </a:t>
            </a:r>
            <a:endParaRPr lang="en-US" sz="2800" dirty="0" smtClean="0"/>
          </a:p>
          <a:p>
            <a:r>
              <a:rPr lang="x-none" sz="2800" smtClean="0"/>
              <a:t>하여 </a:t>
            </a:r>
            <a:r>
              <a:rPr lang="x-none" sz="2800" b="1">
                <a:solidFill>
                  <a:srgbClr val="C00000"/>
                </a:solidFill>
              </a:rPr>
              <a:t>군사 백만 명과 병거 삼백 대</a:t>
            </a:r>
            <a:r>
              <a:rPr lang="x-none" sz="2800"/>
              <a:t>를 거느리고 마레사에 </a:t>
            </a:r>
            <a:endParaRPr lang="en-US" sz="2800" dirty="0" smtClean="0"/>
          </a:p>
          <a:p>
            <a:r>
              <a:rPr lang="x-none" sz="2800" smtClean="0"/>
              <a:t>이르매</a:t>
            </a:r>
            <a:r>
              <a:rPr lang="en-US" sz="2800" dirty="0" smtClean="0"/>
              <a:t>,</a:t>
            </a:r>
            <a:r>
              <a:rPr lang="x-none" sz="2800" smtClean="0"/>
              <a:t> 10 </a:t>
            </a:r>
            <a:r>
              <a:rPr lang="x-none" sz="2800"/>
              <a:t>아사가 마주 나가서 마레사의 스바다 골짜기에 </a:t>
            </a:r>
            <a:endParaRPr lang="en-US" sz="2800" dirty="0" smtClean="0"/>
          </a:p>
          <a:p>
            <a:r>
              <a:rPr lang="x-none" sz="2800" smtClean="0"/>
              <a:t>전열을 갖추고</a:t>
            </a:r>
            <a:r>
              <a:rPr lang="en-US" sz="2800" dirty="0" smtClean="0"/>
              <a:t>,</a:t>
            </a:r>
            <a:r>
              <a:rPr lang="x-none" sz="2800" smtClean="0"/>
              <a:t> 11 </a:t>
            </a:r>
            <a:r>
              <a:rPr lang="x-none" sz="2800"/>
              <a:t>아사가 그의 하나님 여호와께 부르짖어 이르되 여호와여 힘이 강한 자와 약한 자 사이에는 주 밖에 도와 줄 이가 없사오니 우리 하나님 여호와여 우리를 도우소서 </a:t>
            </a:r>
            <a:r>
              <a:rPr lang="x-none" sz="2800" b="1">
                <a:solidFill>
                  <a:srgbClr val="C00000"/>
                </a:solidFill>
              </a:rPr>
              <a:t>우리가 주를 의지하오며 주의 이름을 의탁하옵고 </a:t>
            </a:r>
            <a:r>
              <a:rPr lang="x-none" sz="2800"/>
              <a:t>이 많은 무리를 치러 왔나이다 </a:t>
            </a:r>
            <a:r>
              <a:rPr lang="x-none" sz="2800" b="1">
                <a:solidFill>
                  <a:srgbClr val="C00000"/>
                </a:solidFill>
              </a:rPr>
              <a:t>여호와여 주는 우리 하나님이시오니 원하건대 사람이 주를 이기지 못하게 하옵소서</a:t>
            </a:r>
            <a:r>
              <a:rPr lang="x-none" sz="2800"/>
              <a:t> 하였더니 </a:t>
            </a:r>
            <a:r>
              <a:rPr lang="x-none" sz="2800" smtClean="0"/>
              <a:t>12 </a:t>
            </a:r>
            <a:r>
              <a:rPr lang="x-none" sz="2800"/>
              <a:t>여호와께서 구스 사람들을 아사와 유다 사람들 앞에서 치시니 구스 사람들이 </a:t>
            </a:r>
            <a:r>
              <a:rPr lang="x-none" sz="2800" smtClean="0"/>
              <a:t>도망하는지라</a:t>
            </a:r>
            <a:r>
              <a:rPr lang="en-US" sz="2800" dirty="0" smtClean="0"/>
              <a:t>.</a:t>
            </a:r>
            <a:r>
              <a:rPr lang="x-none" sz="2800" smtClean="0"/>
              <a:t> 13 </a:t>
            </a:r>
            <a:r>
              <a:rPr lang="x-none" sz="2800"/>
              <a:t>아사와 그와 함께 한 백성이 구스 사람들을 추격하여 그랄까지 이르매 이에 구스 사람들이 엎드러지고 살아 남은 자가 없었으니 이는 여호와 앞에서와 그의 군대 앞에서 패망하였음이라 노략한 물건이 매우 </a:t>
            </a:r>
            <a:r>
              <a:rPr lang="x-none" sz="2800" smtClean="0"/>
              <a:t>많았더라</a:t>
            </a:r>
            <a:r>
              <a:rPr lang="en-US" sz="2800" dirty="0" smtClean="0"/>
              <a:t>.</a:t>
            </a:r>
            <a:endParaRPr lang="en-US" sz="800" dirty="0" smtClean="0"/>
          </a:p>
          <a:p>
            <a:endParaRPr lang="en-US" sz="800" dirty="0" smtClean="0"/>
          </a:p>
          <a:p>
            <a:r>
              <a:rPr lang="en-US" sz="2600" dirty="0"/>
              <a:t>	</a:t>
            </a:r>
            <a:r>
              <a:rPr lang="en-US" sz="2600" dirty="0" smtClean="0"/>
              <a:t>*</a:t>
            </a:r>
            <a:r>
              <a:rPr lang="ko-KR" altLang="en-US" sz="2600" b="1" dirty="0" smtClean="0">
                <a:solidFill>
                  <a:srgbClr val="7030A0"/>
                </a:solidFill>
              </a:rPr>
              <a:t>누구의 전쟁인가</a:t>
            </a:r>
            <a:r>
              <a:rPr lang="en-US" altLang="ko-KR" sz="2600" b="1" dirty="0" smtClean="0">
                <a:solidFill>
                  <a:srgbClr val="7030A0"/>
                </a:solidFill>
              </a:rPr>
              <a:t>? </a:t>
            </a:r>
            <a:r>
              <a:rPr lang="ko-KR" altLang="en-US" sz="2600" b="1" dirty="0">
                <a:solidFill>
                  <a:srgbClr val="7030A0"/>
                </a:solidFill>
              </a:rPr>
              <a:t>나의 </a:t>
            </a:r>
            <a:r>
              <a:rPr lang="ko-KR" altLang="en-US" sz="2600" b="1" dirty="0" smtClean="0">
                <a:solidFill>
                  <a:srgbClr val="7030A0"/>
                </a:solidFill>
              </a:rPr>
              <a:t>전쟁을 하나님의 전쟁으로</a:t>
            </a:r>
            <a:r>
              <a:rPr lang="en-US" altLang="ko-KR" sz="2600" b="1" dirty="0" smtClean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835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824" y="228600"/>
            <a:ext cx="11887200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b="1" dirty="0">
              <a:latin typeface="+mn-ea"/>
            </a:endParaRPr>
          </a:p>
          <a:p>
            <a:r>
              <a:rPr lang="ko-KR" altLang="en-US" sz="1200" b="1" dirty="0" smtClean="0">
                <a:latin typeface="+mn-ea"/>
              </a:rPr>
              <a:t> </a:t>
            </a:r>
            <a:r>
              <a:rPr lang="ko-KR" altLang="en-US" sz="2800" b="1" dirty="0" smtClean="0">
                <a:latin typeface="+mn-ea"/>
              </a:rPr>
              <a:t>         </a:t>
            </a:r>
            <a:r>
              <a:rPr lang="ko-KR" altLang="en-US" sz="3000" b="1" dirty="0" smtClean="0">
                <a:solidFill>
                  <a:srgbClr val="C00000"/>
                </a:solidFill>
                <a:latin typeface="+mn-ea"/>
              </a:rPr>
              <a:t>하나님을 의지하여 형통하는 아사 </a:t>
            </a:r>
            <a:r>
              <a:rPr lang="ko-KR" altLang="en-US" sz="3000" b="1" dirty="0">
                <a:solidFill>
                  <a:srgbClr val="C00000"/>
                </a:solidFill>
                <a:latin typeface="+mn-ea"/>
              </a:rPr>
              <a:t>왕</a:t>
            </a:r>
            <a:endParaRPr lang="en-US" altLang="ko-KR" sz="3000" b="1" dirty="0" smtClean="0">
              <a:latin typeface="+mn-ea"/>
            </a:endParaRPr>
          </a:p>
          <a:p>
            <a:endParaRPr lang="en-US" altLang="ko-KR" sz="1000" b="1" dirty="0" smtClean="0">
              <a:latin typeface="+mn-ea"/>
            </a:endParaRPr>
          </a:p>
          <a:p>
            <a:r>
              <a:rPr lang="en-US" sz="2000" b="1" dirty="0"/>
              <a:t>(</a:t>
            </a:r>
            <a:r>
              <a:rPr lang="ko-KR" altLang="en-US" sz="2000" b="1" dirty="0"/>
              <a:t>개역개정</a:t>
            </a:r>
            <a:r>
              <a:rPr lang="en-US" sz="2000" b="1" dirty="0"/>
              <a:t>) </a:t>
            </a:r>
            <a:r>
              <a:rPr lang="ko-KR" altLang="en-US" sz="27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역</a:t>
            </a:r>
            <a:r>
              <a:rPr lang="x-none" sz="2700" b="1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대하</a:t>
            </a:r>
            <a:r>
              <a:rPr lang="x-none" sz="2700" b="1" smtClean="0">
                <a:solidFill>
                  <a:srgbClr val="7030A0"/>
                </a:solidFill>
              </a:rPr>
              <a:t>1</a:t>
            </a:r>
            <a:r>
              <a:rPr lang="en-US" sz="2700" b="1" dirty="0" smtClean="0">
                <a:solidFill>
                  <a:srgbClr val="7030A0"/>
                </a:solidFill>
              </a:rPr>
              <a:t>5</a:t>
            </a:r>
            <a:r>
              <a:rPr lang="x-none" sz="2700" b="1" smtClean="0">
                <a:solidFill>
                  <a:srgbClr val="7030A0"/>
                </a:solidFill>
              </a:rPr>
              <a:t>:</a:t>
            </a:r>
            <a:r>
              <a:rPr lang="en-US" sz="2700" b="1" dirty="0" smtClean="0">
                <a:solidFill>
                  <a:srgbClr val="7030A0"/>
                </a:solidFill>
              </a:rPr>
              <a:t>1-19</a:t>
            </a:r>
            <a:r>
              <a:rPr lang="en-US" sz="2700" dirty="0" smtClean="0"/>
              <a:t>. </a:t>
            </a:r>
            <a:r>
              <a:rPr lang="en-US" sz="2700" dirty="0"/>
              <a:t>1</a:t>
            </a:r>
            <a:r>
              <a:rPr lang="x-none" sz="2700"/>
              <a:t> 하나님의 영이 오뎃의 아들 </a:t>
            </a:r>
            <a:endParaRPr lang="en-US" sz="2700" dirty="0" smtClean="0"/>
          </a:p>
          <a:p>
            <a:r>
              <a:rPr lang="x-none" sz="2700" smtClean="0"/>
              <a:t>아사랴에게 임하시매 2 </a:t>
            </a:r>
            <a:r>
              <a:rPr lang="x-none" sz="2700"/>
              <a:t>그가 나가서 아사를 맞아 이르되 </a:t>
            </a:r>
            <a:endParaRPr lang="en-US" sz="2700" dirty="0" smtClean="0"/>
          </a:p>
          <a:p>
            <a:r>
              <a:rPr lang="x-none" sz="2700" smtClean="0"/>
              <a:t>아사와 </a:t>
            </a:r>
            <a:r>
              <a:rPr lang="x-none" sz="2700"/>
              <a:t>및 유다와 </a:t>
            </a:r>
            <a:r>
              <a:rPr lang="x-none" sz="2700" smtClean="0"/>
              <a:t>베냐민의 </a:t>
            </a:r>
            <a:r>
              <a:rPr lang="x-none" sz="2700"/>
              <a:t>무리들아 내 말을 들으라 너희가 </a:t>
            </a:r>
            <a:endParaRPr lang="en-US" sz="2700" dirty="0" smtClean="0"/>
          </a:p>
          <a:p>
            <a:r>
              <a:rPr lang="x-none" sz="2700" smtClean="0"/>
              <a:t>여호와와 </a:t>
            </a:r>
            <a:r>
              <a:rPr lang="x-none" sz="2700"/>
              <a:t>함께 하면 </a:t>
            </a:r>
            <a:r>
              <a:rPr lang="x-none" sz="2700" smtClean="0"/>
              <a:t>여호와께서 </a:t>
            </a:r>
            <a:r>
              <a:rPr lang="x-none" sz="2700"/>
              <a:t>너희와 함께 하실지라 너희가 만일 그</a:t>
            </a:r>
            <a:r>
              <a:rPr lang="x-none" sz="2700" b="1">
                <a:solidFill>
                  <a:srgbClr val="C00000"/>
                </a:solidFill>
              </a:rPr>
              <a:t>를 찾으면 그가 </a:t>
            </a:r>
            <a:r>
              <a:rPr lang="x-none" sz="2700" b="1" smtClean="0">
                <a:solidFill>
                  <a:srgbClr val="C00000"/>
                </a:solidFill>
              </a:rPr>
              <a:t>너희와 </a:t>
            </a:r>
            <a:r>
              <a:rPr lang="x-none" sz="2700" b="1">
                <a:solidFill>
                  <a:srgbClr val="C00000"/>
                </a:solidFill>
              </a:rPr>
              <a:t>만나게 되시려니와 너희가 만일 그를 버리면 그도 너희를 버리시리라</a:t>
            </a:r>
            <a:r>
              <a:rPr lang="en-US" sz="2700" dirty="0"/>
              <a:t>.</a:t>
            </a:r>
            <a:r>
              <a:rPr lang="x-none" sz="2700"/>
              <a:t> </a:t>
            </a:r>
            <a:r>
              <a:rPr lang="en-US" sz="2700" dirty="0" smtClean="0"/>
              <a:t>…… </a:t>
            </a:r>
            <a:r>
              <a:rPr lang="x-none" sz="2700"/>
              <a:t>8 아사가 이 말 곧 선지자 오뎃의 예언을 듣고 마음을 강하게 하여 가증한 물건들을 유다와 베냐민 온 땅에서 없애고 </a:t>
            </a:r>
            <a:r>
              <a:rPr lang="en-US" sz="2700" dirty="0" smtClean="0"/>
              <a:t>…... </a:t>
            </a:r>
            <a:r>
              <a:rPr lang="x-none" sz="2700"/>
              <a:t>12 또 </a:t>
            </a:r>
            <a:r>
              <a:rPr lang="x-none" sz="2700" b="1">
                <a:solidFill>
                  <a:srgbClr val="C00000"/>
                </a:solidFill>
              </a:rPr>
              <a:t>마음을 다하고 목숨을 다하여 조상들의 하나님 여호와를 찾기로 언약하고</a:t>
            </a:r>
            <a:r>
              <a:rPr lang="x-none" sz="2700"/>
              <a:t> 13 </a:t>
            </a:r>
            <a:r>
              <a:rPr lang="x-none" sz="2700" b="1">
                <a:solidFill>
                  <a:srgbClr val="C00000"/>
                </a:solidFill>
              </a:rPr>
              <a:t>이스라엘 하나님 여호와를 찾지 아니하는 자는 대소 남녀를 막론하고 죽이는 것이 마땅하다 </a:t>
            </a:r>
            <a:r>
              <a:rPr lang="x-none" sz="2700"/>
              <a:t>하고 14 무리가 큰 소리로 외치며 피리와 나팔을 불어 여호와께 맹세하매 </a:t>
            </a:r>
            <a:r>
              <a:rPr lang="en-US" sz="2700" dirty="0"/>
              <a:t>15 </a:t>
            </a:r>
            <a:r>
              <a:rPr lang="x-none" sz="2700"/>
              <a:t>온 유다가 이 맹세를 기뻐한지라 </a:t>
            </a:r>
            <a:r>
              <a:rPr lang="x-none" sz="2700" b="1">
                <a:solidFill>
                  <a:srgbClr val="C00000"/>
                </a:solidFill>
              </a:rPr>
              <a:t>무리가 마음을 다하여 맹세하고 뜻을 다하여 여호와를 찾았으므로 여호와께서도 그들을 만나 주시고 그들의 사방에 평안을 주셨더라</a:t>
            </a:r>
            <a:r>
              <a:rPr lang="en-US" sz="2700" dirty="0"/>
              <a:t>. …… </a:t>
            </a:r>
            <a:r>
              <a:rPr lang="x-none" sz="2700"/>
              <a:t>19 이 때부터 아사 왕 제삼십오년 까지 다시는 전쟁이 </a:t>
            </a:r>
            <a:r>
              <a:rPr lang="x-none" sz="2700" smtClean="0"/>
              <a:t>없으니라</a:t>
            </a:r>
            <a:r>
              <a:rPr lang="en-US" sz="2700" dirty="0" smtClean="0"/>
              <a:t>.</a:t>
            </a:r>
            <a:r>
              <a:rPr lang="x-none" sz="2700" smtClean="0"/>
              <a:t> 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6752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824" y="228600"/>
            <a:ext cx="11887200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b="1" dirty="0" smtClean="0">
              <a:latin typeface="+mn-ea"/>
            </a:endParaRPr>
          </a:p>
          <a:p>
            <a:r>
              <a:rPr lang="ko-KR" altLang="en-US" sz="1200" b="1" dirty="0" smtClean="0">
                <a:latin typeface="+mn-ea"/>
              </a:rPr>
              <a:t> </a:t>
            </a:r>
            <a:r>
              <a:rPr lang="ko-KR" altLang="en-US" sz="2800" b="1" dirty="0" smtClean="0">
                <a:latin typeface="+mn-ea"/>
              </a:rPr>
              <a:t>       </a:t>
            </a:r>
            <a:r>
              <a:rPr lang="ko-KR" altLang="en-US" sz="2800" b="1" dirty="0" smtClean="0">
                <a:solidFill>
                  <a:srgbClr val="C00000"/>
                </a:solidFill>
                <a:latin typeface="+mn-ea"/>
              </a:rPr>
              <a:t>하나님을 의지하지 </a:t>
            </a:r>
            <a:r>
              <a:rPr lang="ko-KR" altLang="en-US" sz="2800" b="1" dirty="0">
                <a:solidFill>
                  <a:srgbClr val="C00000"/>
                </a:solidFill>
                <a:latin typeface="+mn-ea"/>
              </a:rPr>
              <a:t>않아 </a:t>
            </a:r>
            <a:r>
              <a:rPr lang="ko-KR" altLang="en-US" sz="2800" b="1" dirty="0" smtClean="0">
                <a:solidFill>
                  <a:srgbClr val="C00000"/>
                </a:solidFill>
                <a:latin typeface="+mn-ea"/>
              </a:rPr>
              <a:t>불행을 </a:t>
            </a:r>
            <a:r>
              <a:rPr lang="ko-KR" altLang="en-US" sz="2800" b="1" dirty="0">
                <a:solidFill>
                  <a:srgbClr val="C00000"/>
                </a:solidFill>
                <a:latin typeface="+mn-ea"/>
              </a:rPr>
              <a:t>겪는 </a:t>
            </a:r>
            <a:r>
              <a:rPr lang="ko-KR" altLang="en-US" sz="2800" b="1" dirty="0" smtClean="0">
                <a:solidFill>
                  <a:srgbClr val="C00000"/>
                </a:solidFill>
                <a:latin typeface="+mn-ea"/>
              </a:rPr>
              <a:t>아사 왕</a:t>
            </a:r>
            <a:endParaRPr lang="en-US" altLang="ko-KR" sz="2800" b="1" dirty="0">
              <a:solidFill>
                <a:srgbClr val="C00000"/>
              </a:solidFill>
              <a:latin typeface="+mn-ea"/>
            </a:endParaRPr>
          </a:p>
          <a:p>
            <a:endParaRPr lang="en-US" altLang="ko-KR" sz="1000" b="1" dirty="0" smtClean="0">
              <a:latin typeface="+mn-ea"/>
            </a:endParaRPr>
          </a:p>
          <a:p>
            <a:r>
              <a:rPr lang="en-US" sz="1800" b="1" dirty="0"/>
              <a:t>(</a:t>
            </a:r>
            <a:r>
              <a:rPr lang="ko-KR" altLang="en-US" sz="1800" b="1" dirty="0"/>
              <a:t>개역개정</a:t>
            </a:r>
            <a:r>
              <a:rPr lang="en-US" sz="1800" b="1" dirty="0"/>
              <a:t>) </a:t>
            </a:r>
            <a:r>
              <a:rPr lang="ko-KR" altLang="en-US" sz="25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역</a:t>
            </a:r>
            <a:r>
              <a:rPr lang="x-none" sz="2500" b="1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대하</a:t>
            </a:r>
            <a:r>
              <a:rPr lang="x-none" sz="2500" b="1" smtClean="0">
                <a:solidFill>
                  <a:srgbClr val="7030A0"/>
                </a:solidFill>
              </a:rPr>
              <a:t>1</a:t>
            </a:r>
            <a:r>
              <a:rPr lang="en-US" sz="2500" b="1" dirty="0" smtClean="0">
                <a:solidFill>
                  <a:srgbClr val="7030A0"/>
                </a:solidFill>
              </a:rPr>
              <a:t>6</a:t>
            </a:r>
            <a:r>
              <a:rPr lang="x-none" sz="2500" b="1" smtClean="0">
                <a:solidFill>
                  <a:srgbClr val="7030A0"/>
                </a:solidFill>
              </a:rPr>
              <a:t>:</a:t>
            </a:r>
            <a:r>
              <a:rPr lang="en-US" sz="2500" b="1" dirty="0" smtClean="0">
                <a:solidFill>
                  <a:srgbClr val="7030A0"/>
                </a:solidFill>
              </a:rPr>
              <a:t>1-9</a:t>
            </a:r>
            <a:r>
              <a:rPr lang="en-US" sz="2500" dirty="0" smtClean="0"/>
              <a:t>. </a:t>
            </a:r>
            <a:r>
              <a:rPr lang="x-none" sz="2500" smtClean="0"/>
              <a:t>1 </a:t>
            </a:r>
            <a:r>
              <a:rPr lang="x-none" sz="2500"/>
              <a:t>아사 왕 재삼십육년에 이스라엘 왕 바아사가 유다를 치러 올라와서 라마를 건축하여 사람을 유다 왕 아사에게 왕래하지 못하게 </a:t>
            </a:r>
            <a:r>
              <a:rPr lang="x-none" sz="2500" smtClean="0"/>
              <a:t>하려한지라</a:t>
            </a:r>
            <a:r>
              <a:rPr lang="en-US" sz="2500" dirty="0" smtClean="0"/>
              <a:t>. </a:t>
            </a:r>
            <a:r>
              <a:rPr lang="x-none" sz="2500" smtClean="0"/>
              <a:t>2 </a:t>
            </a:r>
            <a:r>
              <a:rPr lang="x-none" sz="2500"/>
              <a:t>아사가 여호와의 전 곳간과 왕궁 곳간의 은금을 내어다가 다메섹에 사는 아람 왕 벤하닷에게 보내며 이르되 </a:t>
            </a:r>
            <a:r>
              <a:rPr lang="x-none" sz="2500" smtClean="0"/>
              <a:t>3 </a:t>
            </a:r>
            <a:r>
              <a:rPr lang="x-none" sz="2500"/>
              <a:t>내 아버지와 당신의 아버지 사이에와 같이 나와 당신 사이에 약조하자 내가 당신에게 은금을 보내노니 와서 이스라엘 왕 바아사와 세운 약조를 깨뜨려 그가 나를 떠나게 하라 하매 </a:t>
            </a:r>
            <a:r>
              <a:rPr lang="en-US" sz="2500" dirty="0" smtClean="0"/>
              <a:t>…….</a:t>
            </a:r>
            <a:r>
              <a:rPr lang="x-none" sz="2500" smtClean="0"/>
              <a:t> 6 </a:t>
            </a:r>
            <a:r>
              <a:rPr lang="x-none" sz="2500"/>
              <a:t>아사 왕이 온 유다 무리를 거느리고 바아사가 라마를 건축하던 돌과 재목을 운반하여다가 게바와 미스바를 </a:t>
            </a:r>
            <a:r>
              <a:rPr lang="x-none" sz="2500" smtClean="0"/>
              <a:t>건축하였더라</a:t>
            </a:r>
            <a:r>
              <a:rPr lang="en-US" sz="2500" dirty="0" smtClean="0"/>
              <a:t>.</a:t>
            </a:r>
            <a:r>
              <a:rPr lang="x-none" sz="2500" smtClean="0"/>
              <a:t> 7 </a:t>
            </a:r>
            <a:r>
              <a:rPr lang="x-none" sz="2500"/>
              <a:t>그 때에 선견자 하나니가 유다 왕 아사에게 나와서 그에게 이르되 왕이 아람 왕을 의지하고 왕의 하나님 여호와를 의지하지 아니하였으므로 아람 왕의 군대가 왕의 손에서 </a:t>
            </a:r>
            <a:r>
              <a:rPr lang="x-none" sz="2500" smtClean="0"/>
              <a:t>벗어났나이다</a:t>
            </a:r>
            <a:r>
              <a:rPr lang="en-US" sz="2500" dirty="0" smtClean="0"/>
              <a:t>.</a:t>
            </a:r>
            <a:r>
              <a:rPr lang="x-none" sz="2500" smtClean="0"/>
              <a:t> </a:t>
            </a:r>
            <a:r>
              <a:rPr lang="en-US" sz="2500" dirty="0" smtClean="0"/>
              <a:t>…….. </a:t>
            </a:r>
            <a:r>
              <a:rPr lang="x-none" sz="2500" smtClean="0"/>
              <a:t>9 </a:t>
            </a:r>
            <a:r>
              <a:rPr lang="x-none" sz="2500"/>
              <a:t>여호와의 눈은 온 땅을 두루 감찰하사 전심으로 자기에게 향하는 자들을 위하여 능력을 베푸시나니 이 일은 왕이 망령되이 행하였은즉 이 후부터는 왕에게 전쟁이 있으리이다 </a:t>
            </a:r>
            <a:r>
              <a:rPr lang="x-none" sz="2500" smtClean="0"/>
              <a:t>하매</a:t>
            </a:r>
            <a:r>
              <a:rPr lang="en-US" sz="2500" dirty="0" smtClean="0"/>
              <a:t>. </a:t>
            </a:r>
            <a:endParaRPr lang="en-US" sz="2500" dirty="0"/>
          </a:p>
          <a:p>
            <a:r>
              <a:rPr lang="ko-KR" altLang="en-US" sz="2500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역</a:t>
            </a:r>
            <a:r>
              <a:rPr lang="x-none" sz="2500" b="1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대하</a:t>
            </a:r>
            <a:r>
              <a:rPr lang="x-none" sz="2500" b="1">
                <a:solidFill>
                  <a:srgbClr val="7030A0"/>
                </a:solidFill>
              </a:rPr>
              <a:t>1</a:t>
            </a:r>
            <a:r>
              <a:rPr lang="en-US" sz="2500" b="1" dirty="0">
                <a:solidFill>
                  <a:srgbClr val="7030A0"/>
                </a:solidFill>
              </a:rPr>
              <a:t>6</a:t>
            </a:r>
            <a:r>
              <a:rPr lang="x-none" sz="2500" b="1">
                <a:solidFill>
                  <a:srgbClr val="7030A0"/>
                </a:solidFill>
              </a:rPr>
              <a:t>:</a:t>
            </a:r>
            <a:r>
              <a:rPr lang="en-US" sz="2500" b="1" dirty="0" smtClean="0">
                <a:solidFill>
                  <a:srgbClr val="7030A0"/>
                </a:solidFill>
              </a:rPr>
              <a:t>12</a:t>
            </a:r>
            <a:r>
              <a:rPr lang="en-US" sz="2500" dirty="0" smtClean="0"/>
              <a:t>. 12 </a:t>
            </a:r>
            <a:r>
              <a:rPr lang="x-none" sz="2500" smtClean="0"/>
              <a:t>아사가 </a:t>
            </a:r>
            <a:r>
              <a:rPr lang="x-none" sz="2500"/>
              <a:t>왕이 된 지 삼십 구 년에 그의 발이 병들어 매우 위독했으나 병이 있을 때에 그가 여호와께 구하지 아니하고 의원들에게 </a:t>
            </a:r>
            <a:r>
              <a:rPr lang="x-none" sz="2500" smtClean="0"/>
              <a:t>구하였더라</a:t>
            </a:r>
            <a:r>
              <a:rPr lang="en-US" sz="2500" dirty="0" smtClean="0"/>
              <a:t>.</a:t>
            </a:r>
            <a:r>
              <a:rPr lang="x-none" sz="2500" smtClean="0"/>
              <a:t> </a:t>
            </a:r>
            <a:endParaRPr lang="en-US" sz="2500" dirty="0" smtClean="0"/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0939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824" y="228600"/>
            <a:ext cx="11887200" cy="620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b="1" dirty="0" smtClean="0">
              <a:latin typeface="+mn-ea"/>
            </a:endParaRPr>
          </a:p>
          <a:p>
            <a:r>
              <a:rPr lang="ko-KR" altLang="en-US" sz="1200" b="1" dirty="0" smtClean="0">
                <a:latin typeface="+mn-ea"/>
              </a:rPr>
              <a:t> </a:t>
            </a:r>
            <a:r>
              <a:rPr lang="ko-KR" altLang="en-US" sz="2800" b="1" dirty="0" smtClean="0">
                <a:latin typeface="+mn-ea"/>
              </a:rPr>
              <a:t>    </a:t>
            </a:r>
            <a:r>
              <a:rPr lang="ko-KR" altLang="en-US" sz="3200" b="1" dirty="0" smtClean="0">
                <a:solidFill>
                  <a:srgbClr val="C00000"/>
                </a:solidFill>
                <a:latin typeface="+mn-ea"/>
              </a:rPr>
              <a:t>하나님을 온전히 의지하려면 아이가 되어야</a:t>
            </a:r>
            <a:endParaRPr lang="en-US" altLang="ko-KR" sz="3200" b="1" dirty="0">
              <a:solidFill>
                <a:srgbClr val="C00000"/>
              </a:solidFill>
              <a:latin typeface="+mn-ea"/>
            </a:endParaRPr>
          </a:p>
          <a:p>
            <a:endParaRPr lang="en-US" altLang="ko-KR" sz="1000" b="1" dirty="0" smtClean="0">
              <a:latin typeface="+mn-ea"/>
            </a:endParaRPr>
          </a:p>
          <a:p>
            <a:endParaRPr lang="en-US" altLang="ko-KR" sz="1000" b="1" dirty="0" smtClean="0">
              <a:latin typeface="+mn-ea"/>
            </a:endParaRPr>
          </a:p>
          <a:p>
            <a:r>
              <a:rPr lang="en-US" sz="1800" b="1" dirty="0"/>
              <a:t>(</a:t>
            </a:r>
            <a:r>
              <a:rPr lang="ko-KR" altLang="en-US" sz="1800" b="1" dirty="0"/>
              <a:t>개역개정</a:t>
            </a:r>
            <a:r>
              <a:rPr lang="en-US" sz="1800" b="1" dirty="0"/>
              <a:t>) </a:t>
            </a:r>
            <a:r>
              <a:rPr lang="ko-KR" altLang="en-US" sz="25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마가복음 </a:t>
            </a:r>
            <a:r>
              <a:rPr lang="x-none" sz="2500" b="1" smtClean="0">
                <a:solidFill>
                  <a:srgbClr val="7030A0"/>
                </a:solidFill>
              </a:rPr>
              <a:t>1</a:t>
            </a:r>
            <a:r>
              <a:rPr lang="en-US" sz="2500" b="1" dirty="0" smtClean="0">
                <a:solidFill>
                  <a:srgbClr val="7030A0"/>
                </a:solidFill>
              </a:rPr>
              <a:t>0</a:t>
            </a:r>
            <a:r>
              <a:rPr lang="x-none" sz="2500" b="1" smtClean="0">
                <a:solidFill>
                  <a:srgbClr val="7030A0"/>
                </a:solidFill>
              </a:rPr>
              <a:t>:</a:t>
            </a:r>
            <a:r>
              <a:rPr lang="en-US" sz="2500" b="1" dirty="0" smtClean="0">
                <a:solidFill>
                  <a:srgbClr val="7030A0"/>
                </a:solidFill>
              </a:rPr>
              <a:t>13-16 </a:t>
            </a:r>
            <a:r>
              <a:rPr lang="en-US" altLang="ko-KR" sz="25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(= </a:t>
            </a:r>
            <a:r>
              <a:rPr lang="ko-KR" altLang="en-US" sz="25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누가 </a:t>
            </a:r>
            <a:r>
              <a:rPr lang="en-US" altLang="ko-KR" sz="2500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18:15-17</a:t>
            </a:r>
            <a:r>
              <a:rPr lang="en-US" altLang="ko-KR" sz="25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)</a:t>
            </a:r>
            <a:r>
              <a:rPr lang="en-US" sz="2500" dirty="0" smtClean="0"/>
              <a:t>. </a:t>
            </a:r>
            <a:r>
              <a:rPr lang="x-none" sz="2800" smtClean="0"/>
              <a:t>13 </a:t>
            </a:r>
            <a:r>
              <a:rPr lang="x-none" sz="2800"/>
              <a:t>사람들이 </a:t>
            </a:r>
            <a:endParaRPr lang="en-US" sz="2800" dirty="0" smtClean="0"/>
          </a:p>
          <a:p>
            <a:r>
              <a:rPr lang="x-none" sz="2800" smtClean="0"/>
              <a:t>예수께서 </a:t>
            </a:r>
            <a:r>
              <a:rPr lang="x-none" sz="2800"/>
              <a:t>만져 주심을 바라고 어린 아이들을 데리고 오매 </a:t>
            </a:r>
            <a:endParaRPr lang="en-US" sz="2800" dirty="0" smtClean="0"/>
          </a:p>
          <a:p>
            <a:r>
              <a:rPr lang="x-none" sz="2800" smtClean="0"/>
              <a:t>제자들이 꾸짖거늘14 </a:t>
            </a:r>
            <a:r>
              <a:rPr lang="x-none" sz="2800"/>
              <a:t>예수께서 보시고 노하시어 이르시되 </a:t>
            </a:r>
            <a:endParaRPr lang="en-US" sz="2800" dirty="0" smtClean="0"/>
          </a:p>
          <a:p>
            <a:r>
              <a:rPr lang="x-none" sz="2800" smtClean="0"/>
              <a:t>어린 </a:t>
            </a:r>
            <a:r>
              <a:rPr lang="x-none" sz="2800"/>
              <a:t>아이들이 내게 오는 것을 용납하고 금하지 말라 하나님의 나라가 이런 자의 </a:t>
            </a:r>
            <a:r>
              <a:rPr lang="x-none" sz="2800" smtClean="0"/>
              <a:t>것이니라</a:t>
            </a:r>
            <a:r>
              <a:rPr lang="en-US" sz="2800" dirty="0" smtClean="0"/>
              <a:t>. </a:t>
            </a:r>
            <a:r>
              <a:rPr lang="x-none" sz="2800" smtClean="0"/>
              <a:t>15 </a:t>
            </a:r>
            <a:r>
              <a:rPr lang="x-none" sz="2800"/>
              <a:t>내가 진실로 너희에게 이르노니 누구든지 </a:t>
            </a:r>
            <a:r>
              <a:rPr lang="x-none" sz="2800" b="1">
                <a:solidFill>
                  <a:srgbClr val="C00000"/>
                </a:solidFill>
              </a:rPr>
              <a:t>하나님의 나라를 어린 아이와 같이 받들지 않는 자는 </a:t>
            </a:r>
            <a:r>
              <a:rPr lang="x-none" sz="2800"/>
              <a:t>결단코 그 곳에 들어가지 못하리라 </a:t>
            </a:r>
            <a:r>
              <a:rPr lang="x-none" sz="2800" smtClean="0"/>
              <a:t>하시고</a:t>
            </a:r>
            <a:r>
              <a:rPr lang="en-US" sz="2800" dirty="0" smtClean="0"/>
              <a:t> </a:t>
            </a:r>
            <a:r>
              <a:rPr lang="x-none" sz="2800" smtClean="0"/>
              <a:t>16 </a:t>
            </a:r>
            <a:r>
              <a:rPr lang="x-none" sz="2800"/>
              <a:t>그 어린 아이들을 안고 그들 위에 안수하시고 </a:t>
            </a:r>
            <a:r>
              <a:rPr lang="x-none" sz="2800" smtClean="0"/>
              <a:t>축복하시니라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x-none" sz="2800"/>
              <a:t> </a:t>
            </a:r>
            <a:endParaRPr lang="en-US" sz="2800" dirty="0"/>
          </a:p>
          <a:p>
            <a:r>
              <a:rPr lang="ko-KR" altLang="en-US" sz="28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이사야 </a:t>
            </a:r>
            <a:r>
              <a:rPr lang="x-none" sz="2800" b="1" smtClean="0">
                <a:solidFill>
                  <a:srgbClr val="7030A0"/>
                </a:solidFill>
              </a:rPr>
              <a:t>26:4 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x-none" sz="2800" smtClean="0"/>
              <a:t>너희는 </a:t>
            </a:r>
            <a:r>
              <a:rPr lang="x-none" sz="2800"/>
              <a:t>여호와를 영원히 신뢰하라 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    </a:t>
            </a:r>
            <a:r>
              <a:rPr lang="x-none" sz="2800" smtClean="0"/>
              <a:t>주 </a:t>
            </a:r>
            <a:r>
              <a:rPr lang="x-none" sz="2800"/>
              <a:t>여호와는 영원한 </a:t>
            </a:r>
            <a:r>
              <a:rPr lang="x-none" sz="2800" smtClean="0"/>
              <a:t>반석이심이로다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x-none" sz="2800" b="1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시</a:t>
            </a:r>
            <a:r>
              <a:rPr lang="ko-KR" altLang="en-US" sz="2800" b="1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편</a:t>
            </a:r>
            <a:r>
              <a:rPr lang="x-none" sz="2800" b="1" smtClean="0">
                <a:solidFill>
                  <a:srgbClr val="7030A0"/>
                </a:solidFill>
              </a:rPr>
              <a:t>37:5 </a:t>
            </a:r>
            <a:r>
              <a:rPr lang="x-none" sz="2800"/>
              <a:t>네 길을 여호와께 맡기라 그를 의지하면 그가 </a:t>
            </a:r>
            <a:r>
              <a:rPr lang="x-none" sz="2800" smtClean="0"/>
              <a:t>이루시고</a:t>
            </a:r>
            <a:r>
              <a:rPr lang="en-US" sz="2800" dirty="0" smtClean="0"/>
              <a:t>.</a:t>
            </a:r>
            <a:r>
              <a:rPr lang="x-none" sz="2800" smtClean="0"/>
              <a:t> </a:t>
            </a:r>
            <a:endParaRPr lang="en-US" sz="2800" dirty="0"/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03491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9412" y="152400"/>
            <a:ext cx="11353800" cy="5834529"/>
          </a:xfrm>
          <a:prstGeom prst="rect">
            <a:avLst/>
          </a:prstGeom>
        </p:spPr>
        <p:txBody>
          <a:bodyPr wrap="square" lIns="108821" tIns="54411" rIns="108821" bIns="54411">
            <a:spAutoFit/>
          </a:bodyPr>
          <a:lstStyle/>
          <a:p>
            <a:pPr rtl="1"/>
            <a:r>
              <a:rPr lang="en-US" sz="1400" b="1" dirty="0"/>
              <a:t> </a:t>
            </a:r>
            <a:r>
              <a:rPr lang="en-US" sz="2800" dirty="0"/>
              <a:t>‎</a:t>
            </a:r>
            <a:r>
              <a:rPr lang="he-IL" sz="4400" b="1" dirty="0">
                <a:solidFill>
                  <a:srgbClr val="00B050"/>
                </a:solidFill>
              </a:rPr>
              <a:t>יְבָרֶכְךָ֥ יְהוָ֖ה וְיִשְׁמְרֶֽךָ</a:t>
            </a:r>
            <a:r>
              <a:rPr lang="he-IL" sz="4400" b="1" dirty="0" smtClean="0">
                <a:solidFill>
                  <a:srgbClr val="00B050"/>
                </a:solidFill>
              </a:rPr>
              <a:t>׃ </a:t>
            </a:r>
            <a:r>
              <a:rPr lang="en-US" sz="3200" b="1" u="sng" dirty="0">
                <a:solidFill>
                  <a:srgbClr val="C00000"/>
                </a:solidFill>
              </a:rPr>
              <a:t>Numbers </a:t>
            </a:r>
            <a:r>
              <a:rPr lang="en-US" sz="3200" b="1" u="sng" dirty="0" smtClean="0">
                <a:solidFill>
                  <a:srgbClr val="C00000"/>
                </a:solidFill>
              </a:rPr>
              <a:t>6:24-26</a:t>
            </a:r>
            <a:r>
              <a:rPr lang="el-GR" sz="3200" b="1" u="sng" dirty="0" smtClean="0">
                <a:solidFill>
                  <a:srgbClr val="C00000"/>
                </a:solidFill>
              </a:rPr>
              <a:t> </a:t>
            </a:r>
            <a:endParaRPr lang="en-US" sz="3200" b="1" u="sng" dirty="0">
              <a:solidFill>
                <a:srgbClr val="C00000"/>
              </a:solidFill>
            </a:endParaRPr>
          </a:p>
          <a:p>
            <a:pPr rtl="1"/>
            <a:r>
              <a:rPr lang="en-US" sz="4400" b="1" dirty="0" smtClean="0">
                <a:solidFill>
                  <a:srgbClr val="00B050"/>
                </a:solidFill>
              </a:rPr>
              <a:t>‎</a:t>
            </a:r>
            <a:r>
              <a:rPr lang="en-US" sz="4400" b="1" baseline="30000" dirty="0" smtClean="0">
                <a:solidFill>
                  <a:srgbClr val="00B050"/>
                </a:solidFill>
              </a:rPr>
              <a:t> </a:t>
            </a:r>
            <a:r>
              <a:rPr lang="he-IL" sz="4400" b="1" dirty="0">
                <a:solidFill>
                  <a:srgbClr val="00B050"/>
                </a:solidFill>
              </a:rPr>
              <a:t>יָאֵ֙ר יְהוָ֧ה׀ פָּנָ֛יו אֵלֶ֖יךָ וִֽיחֻנֶּֽךָּ</a:t>
            </a:r>
            <a:r>
              <a:rPr lang="he-IL" sz="4400" b="1" dirty="0" smtClean="0">
                <a:solidFill>
                  <a:srgbClr val="00B050"/>
                </a:solidFill>
              </a:rPr>
              <a:t>׃</a:t>
            </a:r>
            <a:r>
              <a:rPr lang="en-US" sz="4400" b="1" dirty="0" smtClean="0">
                <a:solidFill>
                  <a:srgbClr val="00B050"/>
                </a:solidFill>
              </a:rPr>
              <a:t>              </a:t>
            </a:r>
          </a:p>
          <a:p>
            <a:pPr rtl="1"/>
            <a:r>
              <a:rPr lang="en-US" sz="4400" b="1" dirty="0">
                <a:solidFill>
                  <a:srgbClr val="00B050"/>
                </a:solidFill>
              </a:rPr>
              <a:t>‎</a:t>
            </a:r>
            <a:r>
              <a:rPr lang="he-IL" sz="4400" b="1" dirty="0">
                <a:solidFill>
                  <a:srgbClr val="00B050"/>
                </a:solidFill>
              </a:rPr>
              <a:t>יִשָּׂ֙א יְהוָ֤ה׀ פָּנָיו֙ אֵלֶ֔יךָ וְיָשֵׂ֥ם לְךָ֖ שָׁלֽוֹם׃ </a:t>
            </a:r>
            <a:endParaRPr lang="en-US" sz="4400" b="1" dirty="0">
              <a:solidFill>
                <a:srgbClr val="00B050"/>
              </a:solidFill>
            </a:endParaRPr>
          </a:p>
          <a:p>
            <a:pPr algn="ctr" rtl="1"/>
            <a:endParaRPr lang="en-US" altLang="ko-KR" sz="4000" dirty="0" smtClean="0"/>
          </a:p>
          <a:p>
            <a:r>
              <a:rPr lang="ko-KR" altLang="en-US" sz="4000" b="1" u="sng" dirty="0" smtClean="0">
                <a:solidFill>
                  <a:srgbClr val="C00000"/>
                </a:solidFill>
              </a:rPr>
              <a:t>민수기 </a:t>
            </a:r>
            <a:r>
              <a:rPr lang="en-US" sz="4000" b="1" u="sng" dirty="0" smtClean="0">
                <a:solidFill>
                  <a:srgbClr val="C00000"/>
                </a:solidFill>
              </a:rPr>
              <a:t>6:24-26</a:t>
            </a:r>
            <a:r>
              <a:rPr lang="en-US" sz="4000" dirty="0" smtClean="0"/>
              <a:t>. </a:t>
            </a:r>
            <a:r>
              <a:rPr lang="ko-KR" altLang="en-US" sz="4000" dirty="0"/>
              <a:t>여호와는 네게 복을 주시고 너를 지키시기를 </a:t>
            </a:r>
            <a:r>
              <a:rPr lang="ko-KR" altLang="en-US" sz="4000" dirty="0" smtClean="0"/>
              <a:t>원하며</a:t>
            </a:r>
            <a:r>
              <a:rPr lang="en-US" altLang="ko-KR" sz="4000" dirty="0" smtClean="0"/>
              <a:t>, </a:t>
            </a:r>
            <a:r>
              <a:rPr lang="ko-KR" altLang="en-US" sz="4000" dirty="0" smtClean="0"/>
              <a:t>여호와는 </a:t>
            </a:r>
            <a:r>
              <a:rPr lang="ko-KR" altLang="en-US" sz="4000" dirty="0"/>
              <a:t>그의 얼굴을 네게 비추사 은혜 베푸시기를 </a:t>
            </a:r>
            <a:r>
              <a:rPr lang="ko-KR" altLang="en-US" sz="4000" dirty="0" smtClean="0"/>
              <a:t>원하며</a:t>
            </a:r>
            <a:r>
              <a:rPr lang="en-US" altLang="ko-KR" sz="4000" dirty="0" smtClean="0"/>
              <a:t>, </a:t>
            </a:r>
            <a:r>
              <a:rPr lang="ko-KR" altLang="en-US" sz="4000" dirty="0" smtClean="0"/>
              <a:t>여호와는 </a:t>
            </a:r>
            <a:r>
              <a:rPr lang="ko-KR" altLang="en-US" sz="4000" dirty="0"/>
              <a:t>그 얼굴을 네게로 향하여 드사 평강 주시기를 원하노라 할지니라 </a:t>
            </a:r>
            <a:r>
              <a:rPr lang="ko-KR" altLang="en-US" sz="4000" dirty="0" smtClean="0"/>
              <a:t>하라</a:t>
            </a:r>
            <a:r>
              <a:rPr lang="en-US" altLang="ko-KR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4925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2076</TotalTime>
  <Words>830</Words>
  <Application>Microsoft Office PowerPoint</Application>
  <PresentationFormat>Custom</PresentationFormat>
  <Paragraphs>82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Testament Greek 新約希臘文</dc:title>
  <dc:creator>Microsoft</dc:creator>
  <cp:lastModifiedBy>Microsoft</cp:lastModifiedBy>
  <cp:revision>215</cp:revision>
  <dcterms:created xsi:type="dcterms:W3CDTF">2020-03-18T13:47:21Z</dcterms:created>
  <dcterms:modified xsi:type="dcterms:W3CDTF">2020-06-26T11:53:10Z</dcterms:modified>
</cp:coreProperties>
</file>