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sldIdLst>
    <p:sldId id="744" r:id="rId2"/>
    <p:sldId id="691" r:id="rId3"/>
    <p:sldId id="694" r:id="rId4"/>
    <p:sldId id="713" r:id="rId5"/>
    <p:sldId id="723" r:id="rId6"/>
    <p:sldId id="731" r:id="rId7"/>
    <p:sldId id="733" r:id="rId8"/>
    <p:sldId id="726" r:id="rId9"/>
    <p:sldId id="734" r:id="rId10"/>
    <p:sldId id="736" r:id="rId11"/>
  </p:sldIdLst>
  <p:sldSz cx="12188825" cy="6858000"/>
  <p:notesSz cx="6858000" cy="9144000"/>
  <p:defaultTextStyle>
    <a:defPPr>
      <a:defRPr lang="en-US"/>
    </a:defPPr>
    <a:lvl1pPr marL="0" algn="l" defTabSz="1088212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1pPr>
    <a:lvl2pPr marL="544106" algn="l" defTabSz="1088212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2pPr>
    <a:lvl3pPr marL="1088212" algn="l" defTabSz="1088212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3pPr>
    <a:lvl4pPr marL="1632319" algn="l" defTabSz="1088212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4pPr>
    <a:lvl5pPr marL="2176425" algn="l" defTabSz="1088212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5pPr>
    <a:lvl6pPr marL="2720531" algn="l" defTabSz="1088212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6pPr>
    <a:lvl7pPr marL="3264636" algn="l" defTabSz="1088212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7pPr>
    <a:lvl8pPr marL="3808742" algn="l" defTabSz="1088212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8pPr>
    <a:lvl9pPr marL="4352849" algn="l" defTabSz="1088212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56" autoAdjust="0"/>
    <p:restoredTop sz="94660"/>
  </p:normalViewPr>
  <p:slideViewPr>
    <p:cSldViewPr>
      <p:cViewPr varScale="1">
        <p:scale>
          <a:sx n="84" d="100"/>
          <a:sy n="84" d="100"/>
        </p:scale>
        <p:origin x="-732" y="-78"/>
      </p:cViewPr>
      <p:guideLst>
        <p:guide orient="horz" pos="2160"/>
        <p:guide pos="383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BE11D8-83C4-4A94-9773-44143C2857FD}" type="datetimeFigureOut">
              <a:rPr lang="en-US" smtClean="0"/>
              <a:t>2/10/2021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D55B27-F3C0-4F3E-8F93-EF8E6AA0E0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1668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D55B27-F3C0-4F3E-8F93-EF8E6AA0E00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6843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D55B27-F3C0-4F3E-8F93-EF8E6AA0E00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6843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D55B27-F3C0-4F3E-8F93-EF8E6AA0E00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1179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162" y="2130426"/>
            <a:ext cx="10360501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324" y="3886200"/>
            <a:ext cx="8532178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F9C73-D3C2-4D1D-BE1A-64EF358B0269}" type="datetimeFigureOut">
              <a:rPr lang="en-US" smtClean="0"/>
              <a:t>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CB4DF-C93E-466B-BE0D-44CF39FC6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4632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F9C73-D3C2-4D1D-BE1A-64EF358B0269}" type="datetimeFigureOut">
              <a:rPr lang="en-US" smtClean="0"/>
              <a:t>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CB4DF-C93E-466B-BE0D-44CF39FC6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0679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6898" y="274639"/>
            <a:ext cx="2742486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441" y="274639"/>
            <a:ext cx="802431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F9C73-D3C2-4D1D-BE1A-64EF358B0269}" type="datetimeFigureOut">
              <a:rPr lang="en-US" smtClean="0"/>
              <a:t>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CB4DF-C93E-466B-BE0D-44CF39FC6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1214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F9C73-D3C2-4D1D-BE1A-64EF358B0269}" type="datetimeFigureOut">
              <a:rPr lang="en-US" smtClean="0"/>
              <a:t>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CB4DF-C93E-466B-BE0D-44CF39FC6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5974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2833" y="4406901"/>
            <a:ext cx="1036050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2833" y="2906713"/>
            <a:ext cx="1036050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F9C73-D3C2-4D1D-BE1A-64EF358B0269}" type="datetimeFigureOut">
              <a:rPr lang="en-US" smtClean="0"/>
              <a:t>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CB4DF-C93E-466B-BE0D-44CF39FC6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1944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441" y="1600201"/>
            <a:ext cx="538339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986" y="1600201"/>
            <a:ext cx="538339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F9C73-D3C2-4D1D-BE1A-64EF358B0269}" type="datetimeFigureOut">
              <a:rPr lang="en-US" smtClean="0"/>
              <a:t>2/10/2021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CB4DF-C93E-466B-BE0D-44CF39FC6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8673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441" y="1535113"/>
            <a:ext cx="5385514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441" y="2174875"/>
            <a:ext cx="538551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1754" y="1535113"/>
            <a:ext cx="538763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1754" y="2174875"/>
            <a:ext cx="538763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F9C73-D3C2-4D1D-BE1A-64EF358B0269}" type="datetimeFigureOut">
              <a:rPr lang="en-US" smtClean="0"/>
              <a:t>2/10/2021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CB4DF-C93E-466B-BE0D-44CF39FC6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934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F9C73-D3C2-4D1D-BE1A-64EF358B0269}" type="datetimeFigureOut">
              <a:rPr lang="en-US" smtClean="0"/>
              <a:t>2/10/2021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CB4DF-C93E-466B-BE0D-44CF39FC6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6636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F9C73-D3C2-4D1D-BE1A-64EF358B0269}" type="datetimeFigureOut">
              <a:rPr lang="en-US" smtClean="0"/>
              <a:t>2/10/2021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CB4DF-C93E-466B-BE0D-44CF39FC6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9643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442" y="273050"/>
            <a:ext cx="4010039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5492" y="273051"/>
            <a:ext cx="6813892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442" y="1435101"/>
            <a:ext cx="4010039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F9C73-D3C2-4D1D-BE1A-64EF358B0269}" type="datetimeFigureOut">
              <a:rPr lang="en-US" smtClean="0"/>
              <a:t>2/10/2021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CB4DF-C93E-466B-BE0D-44CF39FC6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380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095" y="4800600"/>
            <a:ext cx="7313295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095" y="612775"/>
            <a:ext cx="7313295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095" y="5367338"/>
            <a:ext cx="7313295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F9C73-D3C2-4D1D-BE1A-64EF358B0269}" type="datetimeFigureOut">
              <a:rPr lang="en-US" smtClean="0"/>
              <a:t>2/10/2021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CB4DF-C93E-466B-BE0D-44CF39FC6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2399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441" y="274638"/>
            <a:ext cx="10969943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441" y="1600201"/>
            <a:ext cx="10969943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441" y="6356351"/>
            <a:ext cx="2844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8F9C73-D3C2-4D1D-BE1A-64EF358B0269}" type="datetimeFigureOut">
              <a:rPr lang="en-US" smtClean="0"/>
              <a:t>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4515" y="6356351"/>
            <a:ext cx="38597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5325" y="6356351"/>
            <a:ext cx="2844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4CB4DF-C93E-466B-BE0D-44CF39FC6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178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1"/>
          <p:cNvSpPr>
            <a:spLocks noChangeArrowheads="1"/>
          </p:cNvSpPr>
          <p:nvPr/>
        </p:nvSpPr>
        <p:spPr bwMode="auto">
          <a:xfrm>
            <a:off x="2" y="25360"/>
            <a:ext cx="12190413" cy="6863417"/>
          </a:xfrm>
          <a:prstGeom prst="rect">
            <a:avLst/>
          </a:prstGeom>
          <a:solidFill>
            <a:srgbClr val="00206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TW" altLang="en-US" sz="48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 種子神</a:t>
            </a:r>
            <a:r>
              <a:rPr lang="zh-CN" altLang="en-US" sz="48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學</a:t>
            </a:r>
            <a:r>
              <a:rPr lang="zh-TW" altLang="en-US" sz="40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 </a:t>
            </a:r>
            <a:r>
              <a:rPr lang="en-US" altLang="zh-TW" sz="40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(</a:t>
            </a:r>
            <a:r>
              <a:rPr lang="zh-CN" altLang="en-US" sz="40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第二集</a:t>
            </a:r>
            <a:r>
              <a:rPr lang="en-US" altLang="zh-TW" sz="40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)</a:t>
            </a:r>
            <a:endParaRPr lang="en-US" sz="4000" b="1" dirty="0" smtClean="0">
              <a:solidFill>
                <a:srgbClr val="FFFF00"/>
              </a:solidFill>
            </a:endParaRPr>
          </a:p>
          <a:p>
            <a:endParaRPr lang="en-US" sz="1600" b="1" dirty="0" smtClean="0">
              <a:solidFill>
                <a:srgbClr val="FFFF00"/>
              </a:solidFill>
            </a:endParaRPr>
          </a:p>
          <a:p>
            <a:r>
              <a:rPr lang="zh-TW" altLang="en-US" sz="11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                </a:t>
            </a:r>
            <a:r>
              <a:rPr lang="zh-TW" altLang="en-US" sz="94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亞</a:t>
            </a:r>
            <a:r>
              <a:rPr lang="zh-TW" altLang="en-US" sz="94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伯拉</a:t>
            </a:r>
            <a:r>
              <a:rPr lang="zh-TW" altLang="en-US" sz="94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罕的</a:t>
            </a:r>
            <a:r>
              <a:rPr lang="zh-TW" altLang="en-US" sz="8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  </a:t>
            </a:r>
            <a:r>
              <a:rPr lang="zh-TW" altLang="en-US" sz="94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種</a:t>
            </a:r>
            <a:r>
              <a:rPr lang="zh-TW" altLang="en-US" sz="94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子</a:t>
            </a:r>
            <a:endParaRPr lang="en-US" sz="9400" dirty="0" smtClean="0">
              <a:solidFill>
                <a:schemeClr val="bg1"/>
              </a:solidFill>
            </a:endParaRPr>
          </a:p>
          <a:p>
            <a:endParaRPr lang="en-US" sz="1600" dirty="0" smtClean="0">
              <a:solidFill>
                <a:schemeClr val="bg1"/>
              </a:solidFill>
            </a:endParaRPr>
          </a:p>
          <a:p>
            <a:endParaRPr lang="en-US" sz="1600" dirty="0" smtClean="0">
              <a:solidFill>
                <a:schemeClr val="bg1"/>
              </a:solidFill>
            </a:endParaRPr>
          </a:p>
          <a:p>
            <a:endParaRPr lang="en-US" sz="1600" dirty="0" smtClean="0">
              <a:solidFill>
                <a:schemeClr val="bg1"/>
              </a:solidFill>
            </a:endParaRPr>
          </a:p>
          <a:p>
            <a:r>
              <a:rPr lang="en-US" sz="3600" b="1" dirty="0" smtClean="0">
                <a:solidFill>
                  <a:schemeClr val="bg1"/>
                </a:solidFill>
              </a:rPr>
              <a:t>  Seed Theology</a:t>
            </a:r>
            <a:r>
              <a:rPr lang="en-US" sz="3600" b="1" dirty="0">
                <a:solidFill>
                  <a:schemeClr val="bg1"/>
                </a:solidFill>
              </a:rPr>
              <a:t> </a:t>
            </a:r>
            <a:r>
              <a:rPr lang="en-US" sz="3600" b="1" dirty="0" smtClean="0">
                <a:solidFill>
                  <a:schemeClr val="bg1"/>
                </a:solidFill>
              </a:rPr>
              <a:t>(Part 2)</a:t>
            </a:r>
          </a:p>
          <a:p>
            <a:r>
              <a:rPr lang="en-US" sz="6600" b="1" dirty="0" smtClean="0">
                <a:solidFill>
                  <a:schemeClr val="bg1"/>
                </a:solidFill>
              </a:rPr>
              <a:t>        The Seed of Abraham</a:t>
            </a:r>
            <a:endParaRPr lang="en-US" sz="1400" b="1" dirty="0" smtClean="0">
              <a:solidFill>
                <a:schemeClr val="bg1"/>
              </a:solidFill>
            </a:endParaRPr>
          </a:p>
          <a:p>
            <a:pPr algn="ctr"/>
            <a:endParaRPr lang="en-US" sz="1200" b="1" dirty="0" smtClean="0">
              <a:solidFill>
                <a:schemeClr val="bg1"/>
              </a:solidFill>
            </a:endParaRPr>
          </a:p>
          <a:p>
            <a:pPr algn="ctr"/>
            <a:endParaRPr lang="en-US" sz="1200" b="1" dirty="0" smtClean="0">
              <a:solidFill>
                <a:schemeClr val="bg1"/>
              </a:solidFill>
            </a:endParaRPr>
          </a:p>
          <a:p>
            <a:pPr algn="ctr"/>
            <a:endParaRPr lang="en-US" sz="1200" b="1" dirty="0" smtClean="0">
              <a:solidFill>
                <a:schemeClr val="bg1"/>
              </a:solidFill>
            </a:endParaRPr>
          </a:p>
          <a:p>
            <a:r>
              <a:rPr lang="zh-TW" altLang="en-US" sz="4000" b="1" dirty="0" smtClean="0">
                <a:solidFill>
                  <a:schemeClr val="bg1"/>
                </a:solidFill>
              </a:rPr>
              <a:t>             </a:t>
            </a:r>
            <a:r>
              <a:rPr lang="zh-TW" altLang="en-US" sz="4000" b="1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金京來博士</a:t>
            </a:r>
            <a:r>
              <a:rPr lang="zh-TW" altLang="en-US" sz="4000" b="1" dirty="0">
                <a:solidFill>
                  <a:schemeClr val="bg1"/>
                </a:solidFill>
                <a:latin typeface="SimSun" pitchFamily="2" charset="-122"/>
                <a:ea typeface="SimSun" pitchFamily="2" charset="-122"/>
              </a:rPr>
              <a:t> </a:t>
            </a:r>
            <a:r>
              <a:rPr lang="en-US" sz="4000" b="1" dirty="0">
                <a:solidFill>
                  <a:schemeClr val="bg1"/>
                </a:solidFill>
                <a:latin typeface="SimSun" pitchFamily="2" charset="-122"/>
                <a:ea typeface="SimSun" pitchFamily="2" charset="-122"/>
              </a:rPr>
              <a:t>  </a:t>
            </a:r>
            <a:r>
              <a:rPr lang="en-US" sz="4000" b="1" dirty="0" err="1">
                <a:solidFill>
                  <a:schemeClr val="bg1"/>
                </a:solidFill>
              </a:rPr>
              <a:t>Kyungrae</a:t>
            </a:r>
            <a:r>
              <a:rPr lang="en-US" sz="4000" b="1" dirty="0">
                <a:solidFill>
                  <a:schemeClr val="bg1"/>
                </a:solidFill>
              </a:rPr>
              <a:t> Kim, Ph.D.</a:t>
            </a:r>
          </a:p>
          <a:p>
            <a:endParaRPr lang="en-US" sz="1200" b="1" dirty="0" smtClean="0">
              <a:solidFill>
                <a:schemeClr val="bg1"/>
              </a:solidFill>
            </a:endParaRPr>
          </a:p>
          <a:p>
            <a:endParaRPr lang="en-US" sz="1200" b="1" dirty="0" smtClean="0">
              <a:solidFill>
                <a:schemeClr val="bg1"/>
              </a:solidFill>
            </a:endParaRPr>
          </a:p>
          <a:p>
            <a:endParaRPr lang="en-US" sz="1200" b="1" dirty="0" smtClean="0">
              <a:solidFill>
                <a:schemeClr val="bg1"/>
              </a:solidFill>
            </a:endParaRPr>
          </a:p>
          <a:p>
            <a:endParaRPr lang="en-US" sz="1200" b="1" dirty="0">
              <a:solidFill>
                <a:schemeClr val="bg1"/>
              </a:solidFill>
            </a:endParaRPr>
          </a:p>
          <a:p>
            <a:pPr algn="ctr"/>
            <a:endParaRPr lang="en-US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82792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1"/>
          <p:cNvSpPr>
            <a:spLocks noChangeArrowheads="1"/>
          </p:cNvSpPr>
          <p:nvPr/>
        </p:nvSpPr>
        <p:spPr bwMode="auto">
          <a:xfrm>
            <a:off x="484188" y="2971800"/>
            <a:ext cx="11233150" cy="3341539"/>
          </a:xfrm>
          <a:prstGeom prst="rect">
            <a:avLst/>
          </a:prstGeom>
          <a:solidFill>
            <a:srgbClr val="00206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8821" tIns="54411" rIns="108821" bIns="54411">
            <a:spAutoFit/>
          </a:bodyPr>
          <a:lstStyle/>
          <a:p>
            <a:pPr rtl="1"/>
            <a:r>
              <a:rPr lang="en-US" sz="4800" b="1" dirty="0">
                <a:solidFill>
                  <a:schemeClr val="bg1"/>
                </a:solidFill>
              </a:rPr>
              <a:t> </a:t>
            </a:r>
            <a:r>
              <a:rPr lang="en-US" sz="4800" dirty="0">
                <a:solidFill>
                  <a:schemeClr val="bg1"/>
                </a:solidFill>
              </a:rPr>
              <a:t>‎  </a:t>
            </a:r>
            <a:r>
              <a:rPr lang="he-IL" sz="5400" b="1" dirty="0">
                <a:solidFill>
                  <a:schemeClr val="bg1"/>
                </a:solidFill>
              </a:rPr>
              <a:t>יְבָרֶכְךָ יְהוָה וְיִשְׁמְרֶךָ׃</a:t>
            </a:r>
            <a:r>
              <a:rPr lang="en-US" sz="5400" b="1" dirty="0">
                <a:solidFill>
                  <a:schemeClr val="bg1"/>
                </a:solidFill>
              </a:rPr>
              <a:t>    </a:t>
            </a:r>
            <a:r>
              <a:rPr lang="he-IL" sz="5400" b="1" dirty="0">
                <a:solidFill>
                  <a:schemeClr val="bg1"/>
                </a:solidFill>
              </a:rPr>
              <a:t> </a:t>
            </a:r>
            <a:r>
              <a:rPr lang="en-US" sz="3600" b="1" dirty="0">
                <a:solidFill>
                  <a:srgbClr val="FFFF00"/>
                </a:solidFill>
              </a:rPr>
              <a:t>Numbers 6:24-26</a:t>
            </a:r>
            <a:r>
              <a:rPr lang="el-GR" sz="3600" b="1" dirty="0">
                <a:solidFill>
                  <a:srgbClr val="FFFF00"/>
                </a:solidFill>
              </a:rPr>
              <a:t> </a:t>
            </a:r>
            <a:endParaRPr lang="en-US" sz="3600" b="1" dirty="0">
              <a:solidFill>
                <a:srgbClr val="FFFF00"/>
              </a:solidFill>
            </a:endParaRPr>
          </a:p>
          <a:p>
            <a:pPr rtl="1"/>
            <a:r>
              <a:rPr lang="he-IL" sz="5400" b="1" dirty="0">
                <a:solidFill>
                  <a:schemeClr val="bg1"/>
                </a:solidFill>
              </a:rPr>
              <a:t>יָאֵר יְהוָה פָּנָיו אֵלֶיךָ וִיחֻנֶּךָּ׃</a:t>
            </a:r>
            <a:r>
              <a:rPr lang="en-US" sz="5400" b="1" dirty="0">
                <a:solidFill>
                  <a:schemeClr val="bg1"/>
                </a:solidFill>
              </a:rPr>
              <a:t>                  </a:t>
            </a:r>
          </a:p>
          <a:p>
            <a:pPr rtl="1"/>
            <a:r>
              <a:rPr lang="en-US" sz="5400" b="1" dirty="0">
                <a:solidFill>
                  <a:schemeClr val="bg1"/>
                </a:solidFill>
              </a:rPr>
              <a:t>‎</a:t>
            </a:r>
            <a:r>
              <a:rPr lang="he-IL" sz="5400" b="1" dirty="0">
                <a:solidFill>
                  <a:schemeClr val="bg1"/>
                </a:solidFill>
              </a:rPr>
              <a:t>יִשָּׂא יְהוָה פָּנָיו אֵלֶיךָ וְיָשֵׂם לְךָ שָׁלוֹם׃</a:t>
            </a:r>
            <a:r>
              <a:rPr lang="en-US" sz="5400" b="1" dirty="0">
                <a:solidFill>
                  <a:schemeClr val="bg1"/>
                </a:solidFill>
              </a:rPr>
              <a:t>     </a:t>
            </a:r>
            <a:r>
              <a:rPr lang="he-IL" sz="5400" b="1" dirty="0">
                <a:solidFill>
                  <a:schemeClr val="bg1"/>
                </a:solidFill>
              </a:rPr>
              <a:t> </a:t>
            </a:r>
            <a:endParaRPr lang="en-US" sz="5400" b="1" dirty="0">
              <a:solidFill>
                <a:schemeClr val="bg1"/>
              </a:solidFill>
            </a:endParaRPr>
          </a:p>
          <a:p>
            <a:pPr algn="ctr" rtl="1"/>
            <a:endParaRPr lang="en-US" altLang="ko-KR" sz="1600" dirty="0"/>
          </a:p>
          <a:p>
            <a:pPr algn="ctr" rtl="1"/>
            <a:endParaRPr lang="en-US" altLang="ko-KR" sz="1600" dirty="0"/>
          </a:p>
          <a:p>
            <a:pPr algn="ctr" rtl="1"/>
            <a:endParaRPr lang="en-US" altLang="ko-KR" sz="1600" dirty="0"/>
          </a:p>
        </p:txBody>
      </p:sp>
      <p:sp>
        <p:nvSpPr>
          <p:cNvPr id="92163" name="Rectangle 2"/>
          <p:cNvSpPr>
            <a:spLocks noChangeArrowheads="1"/>
          </p:cNvSpPr>
          <p:nvPr/>
        </p:nvSpPr>
        <p:spPr bwMode="auto">
          <a:xfrm>
            <a:off x="826557" y="141513"/>
            <a:ext cx="8763000" cy="2739211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zh-CN" altLang="en-US" sz="3600" b="1" dirty="0">
                <a:latin typeface="DFKai-SB" pitchFamily="65" charset="-120"/>
                <a:ea typeface="DFKai-SB" pitchFamily="65" charset="-120"/>
              </a:rPr>
              <a:t>民數記</a:t>
            </a:r>
            <a:r>
              <a:rPr lang="ko-KR" altLang="en-US" sz="3600" b="1" dirty="0">
                <a:latin typeface="新細明體" pitchFamily="18" charset="-120"/>
              </a:rPr>
              <a:t> </a:t>
            </a:r>
            <a:r>
              <a:rPr lang="en-US" sz="3600" b="1" dirty="0"/>
              <a:t>6:24-26</a:t>
            </a:r>
          </a:p>
          <a:p>
            <a:r>
              <a:rPr lang="zh-TW" altLang="en-US" sz="3400" b="1" dirty="0">
                <a:solidFill>
                  <a:srgbClr val="FF0000"/>
                </a:solidFill>
                <a:latin typeface="DFKai-SB" pitchFamily="65" charset="-120"/>
                <a:ea typeface="DFKai-SB" pitchFamily="65" charset="-120"/>
              </a:rPr>
              <a:t>  </a:t>
            </a:r>
            <a:r>
              <a:rPr lang="zh-TW" altLang="en-US" sz="4000" b="1" dirty="0">
                <a:solidFill>
                  <a:srgbClr val="FF0000"/>
                </a:solidFill>
                <a:latin typeface="DFKai-SB" pitchFamily="65" charset="-120"/>
                <a:ea typeface="DFKai-SB" pitchFamily="65" charset="-120"/>
              </a:rPr>
              <a:t>願耶和華賜福給你</a:t>
            </a:r>
            <a:r>
              <a:rPr lang="en-US" altLang="zh-TW" sz="4000" b="1" dirty="0">
                <a:solidFill>
                  <a:srgbClr val="FF0000"/>
                </a:solidFill>
                <a:latin typeface="DFKai-SB" pitchFamily="65" charset="-120"/>
                <a:ea typeface="DFKai-SB" pitchFamily="65" charset="-120"/>
              </a:rPr>
              <a:t>,</a:t>
            </a:r>
            <a:r>
              <a:rPr lang="zh-TW" altLang="en-US" sz="4000" b="1" dirty="0">
                <a:solidFill>
                  <a:srgbClr val="FF0000"/>
                </a:solidFill>
                <a:latin typeface="DFKai-SB" pitchFamily="65" charset="-120"/>
                <a:ea typeface="DFKai-SB" pitchFamily="65" charset="-120"/>
              </a:rPr>
              <a:t>保護你</a:t>
            </a:r>
            <a:r>
              <a:rPr lang="en-US" altLang="zh-TW" sz="4000" b="1" dirty="0">
                <a:solidFill>
                  <a:srgbClr val="FF0000"/>
                </a:solidFill>
                <a:latin typeface="DFKai-SB" pitchFamily="65" charset="-120"/>
                <a:ea typeface="DFKai-SB" pitchFamily="65" charset="-120"/>
              </a:rPr>
              <a:t>.  </a:t>
            </a:r>
          </a:p>
          <a:p>
            <a:endParaRPr lang="en-US" altLang="zh-TW" sz="800" b="1" dirty="0">
              <a:solidFill>
                <a:srgbClr val="FF0000"/>
              </a:solidFill>
              <a:latin typeface="DFKai-SB" pitchFamily="65" charset="-120"/>
              <a:ea typeface="DFKai-SB" pitchFamily="65" charset="-120"/>
            </a:endParaRPr>
          </a:p>
          <a:p>
            <a:r>
              <a:rPr lang="zh-TW" altLang="en-US" sz="3400" b="1" dirty="0">
                <a:solidFill>
                  <a:srgbClr val="FF0000"/>
                </a:solidFill>
                <a:latin typeface="DFKai-SB" pitchFamily="65" charset="-120"/>
                <a:ea typeface="DFKai-SB" pitchFamily="65" charset="-120"/>
              </a:rPr>
              <a:t>  </a:t>
            </a:r>
            <a:r>
              <a:rPr lang="zh-TW" altLang="en-US" sz="4000" b="1" dirty="0">
                <a:solidFill>
                  <a:srgbClr val="FF0000"/>
                </a:solidFill>
                <a:latin typeface="DFKai-SB" pitchFamily="65" charset="-120"/>
                <a:ea typeface="DFKai-SB" pitchFamily="65" charset="-120"/>
              </a:rPr>
              <a:t>願耶和華使他的臉光照你</a:t>
            </a:r>
            <a:r>
              <a:rPr lang="en-US" altLang="zh-TW" sz="4000" b="1" dirty="0">
                <a:solidFill>
                  <a:srgbClr val="FF0000"/>
                </a:solidFill>
                <a:latin typeface="DFKai-SB" pitchFamily="65" charset="-120"/>
                <a:ea typeface="DFKai-SB" pitchFamily="65" charset="-120"/>
              </a:rPr>
              <a:t>,</a:t>
            </a:r>
            <a:r>
              <a:rPr lang="zh-TW" altLang="en-US" sz="4000" b="1" dirty="0">
                <a:solidFill>
                  <a:srgbClr val="FF0000"/>
                </a:solidFill>
                <a:latin typeface="DFKai-SB" pitchFamily="65" charset="-120"/>
                <a:ea typeface="DFKai-SB" pitchFamily="65" charset="-120"/>
              </a:rPr>
              <a:t>賜恩給你</a:t>
            </a:r>
            <a:r>
              <a:rPr lang="en-US" altLang="zh-CN" sz="4000" b="1" dirty="0">
                <a:solidFill>
                  <a:srgbClr val="FF0000"/>
                </a:solidFill>
                <a:latin typeface="DFKai-SB" pitchFamily="65" charset="-120"/>
                <a:ea typeface="DFKai-SB" pitchFamily="65" charset="-120"/>
              </a:rPr>
              <a:t>.</a:t>
            </a:r>
          </a:p>
          <a:p>
            <a:r>
              <a:rPr lang="en-US" altLang="zh-CN" sz="800" b="1" dirty="0">
                <a:solidFill>
                  <a:srgbClr val="FF0000"/>
                </a:solidFill>
                <a:latin typeface="DFKai-SB" pitchFamily="65" charset="-120"/>
                <a:ea typeface="DFKai-SB" pitchFamily="65" charset="-120"/>
              </a:rPr>
              <a:t> </a:t>
            </a:r>
          </a:p>
          <a:p>
            <a:r>
              <a:rPr lang="en-US" altLang="zh-TW" sz="3400" b="1" dirty="0">
                <a:solidFill>
                  <a:srgbClr val="FF0000"/>
                </a:solidFill>
                <a:latin typeface="DFKai-SB" pitchFamily="65" charset="-120"/>
                <a:ea typeface="DFKai-SB" pitchFamily="65" charset="-120"/>
              </a:rPr>
              <a:t>  </a:t>
            </a:r>
            <a:r>
              <a:rPr lang="zh-TW" altLang="en-US" sz="4000" b="1" dirty="0">
                <a:solidFill>
                  <a:srgbClr val="FF0000"/>
                </a:solidFill>
                <a:latin typeface="DFKai-SB" pitchFamily="65" charset="-120"/>
                <a:ea typeface="DFKai-SB" pitchFamily="65" charset="-120"/>
              </a:rPr>
              <a:t>願耶和華向你仰臉</a:t>
            </a:r>
            <a:r>
              <a:rPr lang="en-US" altLang="zh-TW" sz="4000" b="1" dirty="0">
                <a:solidFill>
                  <a:srgbClr val="FF0000"/>
                </a:solidFill>
                <a:latin typeface="DFKai-SB" pitchFamily="65" charset="-120"/>
                <a:ea typeface="DFKai-SB" pitchFamily="65" charset="-120"/>
              </a:rPr>
              <a:t>,</a:t>
            </a:r>
            <a:r>
              <a:rPr lang="zh-TW" altLang="en-US" sz="4000" b="1" dirty="0">
                <a:solidFill>
                  <a:srgbClr val="FF0000"/>
                </a:solidFill>
                <a:latin typeface="DFKai-SB" pitchFamily="65" charset="-120"/>
                <a:ea typeface="DFKai-SB" pitchFamily="65" charset="-120"/>
              </a:rPr>
              <a:t>賜你平安</a:t>
            </a:r>
            <a:r>
              <a:rPr lang="en-US" altLang="zh-TW" sz="4000" b="1" dirty="0">
                <a:solidFill>
                  <a:srgbClr val="FF0000"/>
                </a:solidFill>
                <a:latin typeface="DFKai-SB" pitchFamily="65" charset="-120"/>
                <a:ea typeface="DFKai-SB" pitchFamily="65" charset="-120"/>
              </a:rPr>
              <a:t>.</a:t>
            </a:r>
            <a:endParaRPr lang="en-US" sz="4000" b="1" dirty="0">
              <a:solidFill>
                <a:srgbClr val="FF0000"/>
              </a:solidFill>
              <a:latin typeface="DFKai-SB" pitchFamily="65" charset="-120"/>
              <a:ea typeface="DFKai-SB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21288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1"/>
          <p:cNvSpPr>
            <a:spLocks noChangeArrowheads="1"/>
          </p:cNvSpPr>
          <p:nvPr/>
        </p:nvSpPr>
        <p:spPr bwMode="auto">
          <a:xfrm>
            <a:off x="-1" y="28222"/>
            <a:ext cx="12184063" cy="6771084"/>
          </a:xfrm>
          <a:prstGeom prst="rect">
            <a:avLst/>
          </a:prstGeom>
          <a:solidFill>
            <a:srgbClr val="00206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endParaRPr lang="en-US" altLang="zh-TW" sz="800" dirty="0" smtClean="0"/>
          </a:p>
          <a:p>
            <a:r>
              <a:rPr lang="zh-TW" altLang="en-US" sz="800" dirty="0"/>
              <a:t/>
            </a:r>
            <a:br>
              <a:rPr lang="zh-TW" altLang="en-US" sz="800" dirty="0"/>
            </a:br>
            <a:r>
              <a:rPr lang="zh-TW" altLang="en-US" sz="800" dirty="0" smtClean="0"/>
              <a:t>      </a:t>
            </a:r>
            <a:r>
              <a:rPr lang="zh-CN" altLang="en-US" sz="34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聖經原文</a:t>
            </a:r>
            <a:r>
              <a:rPr lang="zh-TW" altLang="en-US" sz="34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中的</a:t>
            </a:r>
            <a:r>
              <a:rPr lang="zh-TW" altLang="en-US" sz="3400" b="1" dirty="0" smtClean="0">
                <a:solidFill>
                  <a:srgbClr val="FFFF00"/>
                </a:solidFill>
                <a:latin typeface="+mj-lt"/>
                <a:ea typeface="DFKai-SB" pitchFamily="65" charset="-120"/>
              </a:rPr>
              <a:t> </a:t>
            </a:r>
            <a:r>
              <a:rPr lang="en-US" altLang="zh-TW" sz="3400" b="1" dirty="0" smtClean="0">
                <a:solidFill>
                  <a:srgbClr val="FFFF00"/>
                </a:solidFill>
                <a:latin typeface="+mj-lt"/>
                <a:ea typeface="DFKai-SB" pitchFamily="65" charset="-120"/>
              </a:rPr>
              <a:t>‘</a:t>
            </a:r>
            <a:r>
              <a:rPr lang="zh-TW" altLang="en-US" sz="34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種子</a:t>
            </a:r>
            <a:r>
              <a:rPr lang="en-US" altLang="zh-TW" sz="3400" b="1" dirty="0" smtClean="0">
                <a:solidFill>
                  <a:srgbClr val="FFFF00"/>
                </a:solidFill>
                <a:latin typeface="+mj-lt"/>
                <a:ea typeface="DFKai-SB" pitchFamily="65" charset="-120"/>
              </a:rPr>
              <a:t>’</a:t>
            </a:r>
            <a:r>
              <a:rPr lang="zh-CN" altLang="en-US" sz="3400" b="1" dirty="0" smtClean="0">
                <a:solidFill>
                  <a:srgbClr val="FFFF00"/>
                </a:solidFill>
                <a:latin typeface="+mj-lt"/>
                <a:ea typeface="DFKai-SB" pitchFamily="65" charset="-120"/>
              </a:rPr>
              <a:t> </a:t>
            </a:r>
            <a:r>
              <a:rPr lang="zh-CN" altLang="en-US" sz="34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 </a:t>
            </a:r>
            <a:r>
              <a:rPr lang="en-US" sz="3200" b="1" dirty="0">
                <a:solidFill>
                  <a:srgbClr val="FFFF00"/>
                </a:solidFill>
              </a:rPr>
              <a:t>&lt;</a:t>
            </a:r>
            <a:r>
              <a:rPr lang="en-US" sz="3200" b="1" dirty="0" smtClean="0">
                <a:solidFill>
                  <a:srgbClr val="FFFF00"/>
                </a:solidFill>
              </a:rPr>
              <a:t>Seed&gt; in Hebrew and Greek</a:t>
            </a:r>
            <a:endParaRPr lang="en-US" sz="3200" dirty="0">
              <a:solidFill>
                <a:srgbClr val="FFFF00"/>
              </a:solidFill>
            </a:endParaRPr>
          </a:p>
          <a:p>
            <a:endParaRPr lang="en-US" sz="800" b="1" dirty="0" smtClean="0">
              <a:solidFill>
                <a:srgbClr val="FFFF00"/>
              </a:solidFill>
            </a:endParaRPr>
          </a:p>
          <a:p>
            <a:r>
              <a:rPr lang="en-US" altLang="zh-CN" sz="3000" b="1" dirty="0" smtClean="0">
                <a:solidFill>
                  <a:srgbClr val="FFFF00"/>
                </a:solidFill>
              </a:rPr>
              <a:t>1</a:t>
            </a:r>
            <a:r>
              <a:rPr lang="zh-CN" altLang="en-US" sz="3000" b="1" dirty="0" smtClean="0">
                <a:solidFill>
                  <a:srgbClr val="FFFF00"/>
                </a:solidFill>
              </a:rPr>
              <a:t>）</a:t>
            </a:r>
            <a:r>
              <a:rPr lang="zh-TW" altLang="en-US" sz="30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希伯來</a:t>
            </a:r>
            <a:r>
              <a:rPr lang="zh-TW" altLang="en-US" sz="30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語 </a:t>
            </a:r>
            <a:r>
              <a:rPr lang="he-IL" sz="3000" b="1" dirty="0" smtClean="0">
                <a:solidFill>
                  <a:srgbClr val="FFFF00"/>
                </a:solidFill>
              </a:rPr>
              <a:t>זֶרַע </a:t>
            </a:r>
            <a:r>
              <a:rPr lang="en-US" sz="3000" b="1" dirty="0" smtClean="0">
                <a:solidFill>
                  <a:srgbClr val="FFFF00"/>
                </a:solidFill>
              </a:rPr>
              <a:t> </a:t>
            </a:r>
            <a:r>
              <a:rPr lang="en-US" sz="3000" b="1" dirty="0" smtClean="0">
                <a:solidFill>
                  <a:schemeClr val="bg1"/>
                </a:solidFill>
              </a:rPr>
              <a:t>(</a:t>
            </a:r>
            <a:r>
              <a:rPr lang="en-US" sz="3000" b="1" i="1" dirty="0" err="1" smtClean="0">
                <a:solidFill>
                  <a:schemeClr val="bg1"/>
                </a:solidFill>
              </a:rPr>
              <a:t>zera</a:t>
            </a:r>
            <a:r>
              <a:rPr lang="en-US" sz="3000" b="1" dirty="0" smtClean="0">
                <a:solidFill>
                  <a:schemeClr val="bg1"/>
                </a:solidFill>
              </a:rPr>
              <a:t>) </a:t>
            </a:r>
            <a:r>
              <a:rPr lang="en-US" sz="2800" dirty="0">
                <a:solidFill>
                  <a:schemeClr val="bg1"/>
                </a:solidFill>
              </a:rPr>
              <a:t>(</a:t>
            </a:r>
            <a:r>
              <a:rPr lang="zh-CN" altLang="en-US" sz="2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在舊約</a:t>
            </a:r>
            <a:r>
              <a:rPr lang="zh-CN" altLang="en-US" sz="2800" dirty="0">
                <a:solidFill>
                  <a:schemeClr val="bg1"/>
                </a:solidFill>
                <a:latin typeface="+mj-lt"/>
                <a:ea typeface="DFKai-SB" pitchFamily="65" charset="-120"/>
              </a:rPr>
              <a:t> </a:t>
            </a:r>
            <a:r>
              <a:rPr lang="zh-CN" altLang="en-US" sz="2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大約</a:t>
            </a:r>
            <a:r>
              <a:rPr lang="zh-CN" altLang="en-US" sz="2800" dirty="0">
                <a:solidFill>
                  <a:schemeClr val="bg1"/>
                </a:solidFill>
                <a:latin typeface="+mj-lt"/>
                <a:ea typeface="DFKai-SB" pitchFamily="65" charset="-120"/>
              </a:rPr>
              <a:t> </a:t>
            </a:r>
            <a:r>
              <a:rPr lang="en-US" sz="2800" dirty="0">
                <a:solidFill>
                  <a:srgbClr val="FFFF00"/>
                </a:solidFill>
              </a:rPr>
              <a:t>230 </a:t>
            </a:r>
            <a:r>
              <a:rPr lang="zh-CN" altLang="en-US" sz="2800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次</a:t>
            </a:r>
            <a:r>
              <a:rPr lang="en-US" sz="2800" dirty="0">
                <a:solidFill>
                  <a:schemeClr val="bg1"/>
                </a:solidFill>
              </a:rPr>
              <a:t>)</a:t>
            </a:r>
          </a:p>
          <a:p>
            <a:r>
              <a:rPr lang="en-US" altLang="zh-CN" sz="3000" b="1" dirty="0">
                <a:solidFill>
                  <a:srgbClr val="FFFF00"/>
                </a:solidFill>
              </a:rPr>
              <a:t>2</a:t>
            </a:r>
            <a:r>
              <a:rPr lang="zh-CN" altLang="en-US" sz="3000" b="1" dirty="0">
                <a:solidFill>
                  <a:srgbClr val="FFFF00"/>
                </a:solidFill>
              </a:rPr>
              <a:t>）</a:t>
            </a:r>
            <a:r>
              <a:rPr lang="zh-TW" altLang="en-US" sz="30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希臘語</a:t>
            </a:r>
            <a:r>
              <a:rPr lang="zh-TW" altLang="en-US" sz="3000" b="1" dirty="0">
                <a:solidFill>
                  <a:srgbClr val="FFFF00"/>
                </a:solidFill>
                <a:ea typeface="DFKai-SB" pitchFamily="65" charset="-120"/>
              </a:rPr>
              <a:t> </a:t>
            </a:r>
            <a:r>
              <a:rPr lang="zh-TW" altLang="en-US" sz="3000" b="1" dirty="0" smtClean="0">
                <a:solidFill>
                  <a:srgbClr val="FFFF00"/>
                </a:solidFill>
                <a:ea typeface="DFKai-SB" pitchFamily="65" charset="-120"/>
              </a:rPr>
              <a:t> </a:t>
            </a:r>
            <a:r>
              <a:rPr lang="el-GR" sz="3000" b="1" dirty="0" smtClean="0">
                <a:solidFill>
                  <a:srgbClr val="FFFF00"/>
                </a:solidFill>
              </a:rPr>
              <a:t>σπέρμα</a:t>
            </a:r>
            <a:r>
              <a:rPr lang="en-US" sz="3000" b="1" dirty="0" smtClean="0">
                <a:solidFill>
                  <a:srgbClr val="FFFF00"/>
                </a:solidFill>
              </a:rPr>
              <a:t> </a:t>
            </a:r>
            <a:r>
              <a:rPr lang="en-US" sz="3000" b="1" dirty="0">
                <a:solidFill>
                  <a:schemeClr val="bg1"/>
                </a:solidFill>
              </a:rPr>
              <a:t>(</a:t>
            </a:r>
            <a:r>
              <a:rPr lang="en-US" sz="3000" b="1" i="1" dirty="0" err="1">
                <a:solidFill>
                  <a:schemeClr val="bg1"/>
                </a:solidFill>
              </a:rPr>
              <a:t>sperma</a:t>
            </a:r>
            <a:r>
              <a:rPr lang="en-US" sz="3000" b="1" dirty="0">
                <a:solidFill>
                  <a:schemeClr val="bg1"/>
                </a:solidFill>
              </a:rPr>
              <a:t>) </a:t>
            </a:r>
            <a:r>
              <a:rPr lang="en-US" sz="2800" dirty="0">
                <a:solidFill>
                  <a:schemeClr val="bg1"/>
                </a:solidFill>
              </a:rPr>
              <a:t>(</a:t>
            </a:r>
            <a:r>
              <a:rPr lang="zh-CN" altLang="en-US" sz="2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在新</a:t>
            </a:r>
            <a:r>
              <a:rPr lang="zh-CN" altLang="en-US" sz="28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約</a:t>
            </a:r>
            <a:r>
              <a:rPr lang="zh-CN" altLang="en-US" sz="2800" dirty="0" smtClean="0">
                <a:solidFill>
                  <a:schemeClr val="bg1"/>
                </a:solidFill>
                <a:latin typeface="+mj-lt"/>
                <a:ea typeface="DFKai-SB" pitchFamily="65" charset="-120"/>
              </a:rPr>
              <a:t> </a:t>
            </a:r>
            <a:r>
              <a:rPr lang="en-US" altLang="zh-CN" sz="2800" dirty="0">
                <a:solidFill>
                  <a:srgbClr val="FFFF00"/>
                </a:solidFill>
              </a:rPr>
              <a:t>4</a:t>
            </a:r>
            <a:r>
              <a:rPr lang="en-US" sz="2800" dirty="0">
                <a:solidFill>
                  <a:srgbClr val="FFFF00"/>
                </a:solidFill>
              </a:rPr>
              <a:t>3 </a:t>
            </a:r>
            <a:r>
              <a:rPr lang="zh-CN" altLang="en-US" sz="2800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次</a:t>
            </a:r>
            <a:r>
              <a:rPr lang="en-US" sz="2800" dirty="0">
                <a:solidFill>
                  <a:schemeClr val="bg1"/>
                </a:solidFill>
              </a:rPr>
              <a:t>)</a:t>
            </a:r>
          </a:p>
          <a:p>
            <a:r>
              <a:rPr lang="en-US" sz="2700" dirty="0" smtClean="0">
                <a:solidFill>
                  <a:schemeClr val="bg1"/>
                </a:solidFill>
              </a:rPr>
              <a:t>     a) seed of crops (</a:t>
            </a:r>
            <a:r>
              <a:rPr lang="zh-TW" altLang="en-US" sz="27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作物的</a:t>
            </a:r>
            <a:r>
              <a:rPr lang="en-US" sz="2700" dirty="0">
                <a:solidFill>
                  <a:schemeClr val="bg1"/>
                </a:solidFill>
              </a:rPr>
              <a:t>)</a:t>
            </a:r>
            <a:r>
              <a:rPr lang="zh-TW" altLang="en-US" sz="27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 種子</a:t>
            </a:r>
            <a:endParaRPr lang="en-US" sz="2700" dirty="0" smtClean="0">
              <a:solidFill>
                <a:schemeClr val="bg1"/>
              </a:solidFill>
            </a:endParaRPr>
          </a:p>
          <a:p>
            <a:r>
              <a:rPr lang="en-US" sz="2700" dirty="0" smtClean="0">
                <a:solidFill>
                  <a:schemeClr val="bg1"/>
                </a:solidFill>
              </a:rPr>
              <a:t>     b) offspring</a:t>
            </a:r>
            <a:r>
              <a:rPr lang="en-US" sz="2700" dirty="0">
                <a:solidFill>
                  <a:schemeClr val="bg1"/>
                </a:solidFill>
              </a:rPr>
              <a:t>, </a:t>
            </a:r>
            <a:r>
              <a:rPr lang="en-US" sz="2700" dirty="0" smtClean="0">
                <a:solidFill>
                  <a:schemeClr val="bg1"/>
                </a:solidFill>
              </a:rPr>
              <a:t>descendant(s) (of men &amp; animals) (</a:t>
            </a:r>
            <a:r>
              <a:rPr lang="zh-CN" altLang="en-US" sz="27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人或動物的</a:t>
            </a:r>
            <a:r>
              <a:rPr lang="en-US" sz="2700" dirty="0">
                <a:solidFill>
                  <a:schemeClr val="bg1"/>
                </a:solidFill>
              </a:rPr>
              <a:t>)</a:t>
            </a:r>
            <a:r>
              <a:rPr lang="zh-CN" altLang="en-US" sz="27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 後代，後裔，子孫</a:t>
            </a:r>
            <a:endParaRPr lang="en-US" altLang="zh-CN" sz="2700" b="1" dirty="0" smtClean="0">
              <a:solidFill>
                <a:srgbClr val="FFFF00"/>
              </a:solidFill>
              <a:latin typeface="DFKai-SB" pitchFamily="65" charset="-120"/>
              <a:ea typeface="DFKai-SB" pitchFamily="65" charset="-120"/>
            </a:endParaRPr>
          </a:p>
          <a:p>
            <a:endParaRPr lang="en-US" sz="800" b="1" dirty="0" smtClean="0">
              <a:solidFill>
                <a:schemeClr val="bg1"/>
              </a:solidFill>
            </a:endParaRPr>
          </a:p>
          <a:p>
            <a:endParaRPr lang="en-US" sz="800" b="1" dirty="0" smtClean="0">
              <a:solidFill>
                <a:schemeClr val="bg1"/>
              </a:solidFill>
            </a:endParaRPr>
          </a:p>
          <a:p>
            <a:endParaRPr lang="en-US" sz="800" b="1" dirty="0">
              <a:solidFill>
                <a:schemeClr val="bg1"/>
              </a:solidFill>
            </a:endParaRPr>
          </a:p>
          <a:p>
            <a:endParaRPr lang="en-US" altLang="zh-CN" sz="800" b="1" dirty="0" smtClean="0">
              <a:solidFill>
                <a:srgbClr val="FFFF00"/>
              </a:solidFill>
            </a:endParaRPr>
          </a:p>
          <a:p>
            <a:r>
              <a:rPr lang="zh-CN" altLang="en-US" sz="34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 聖經</a:t>
            </a:r>
            <a:r>
              <a:rPr lang="zh-TW" altLang="en-US" sz="34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中</a:t>
            </a:r>
            <a:r>
              <a:rPr lang="zh-TW" altLang="en-US" sz="3400" b="1" dirty="0">
                <a:solidFill>
                  <a:srgbClr val="FFFF00"/>
                </a:solidFill>
                <a:ea typeface="DFKai-SB" pitchFamily="65" charset="-120"/>
              </a:rPr>
              <a:t> </a:t>
            </a:r>
            <a:r>
              <a:rPr lang="en-US" altLang="zh-TW" sz="3400" b="1" dirty="0">
                <a:solidFill>
                  <a:srgbClr val="FFFF00"/>
                </a:solidFill>
                <a:ea typeface="DFKai-SB" pitchFamily="65" charset="-120"/>
              </a:rPr>
              <a:t>‘</a:t>
            </a:r>
            <a:r>
              <a:rPr lang="zh-CN" altLang="en-US" sz="3400" b="1" dirty="0">
                <a:solidFill>
                  <a:srgbClr val="FFFF00"/>
                </a:solidFill>
                <a:ea typeface="DFKai-SB" pitchFamily="65" charset="-120"/>
              </a:rPr>
              <a:t>人的</a:t>
            </a:r>
            <a:r>
              <a:rPr lang="zh-TW" altLang="en-US" sz="34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種子</a:t>
            </a:r>
            <a:r>
              <a:rPr lang="en-US" altLang="zh-TW" sz="3400" b="1" dirty="0">
                <a:solidFill>
                  <a:srgbClr val="FFFF00"/>
                </a:solidFill>
                <a:ea typeface="DFKai-SB" pitchFamily="65" charset="-120"/>
              </a:rPr>
              <a:t>’</a:t>
            </a:r>
            <a:r>
              <a:rPr lang="zh-TW" altLang="en-US" sz="34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的</a:t>
            </a:r>
            <a:r>
              <a:rPr lang="zh-CN" altLang="en-US" sz="34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首次出</a:t>
            </a:r>
            <a:r>
              <a:rPr lang="zh-CN" altLang="en-US" sz="34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現</a:t>
            </a:r>
            <a:r>
              <a:rPr lang="en-US" altLang="zh-CN" sz="34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:</a:t>
            </a:r>
            <a:r>
              <a:rPr lang="zh-CN" altLang="en-US" sz="34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 </a:t>
            </a:r>
            <a:r>
              <a:rPr lang="en-US" sz="3400" b="1" dirty="0" smtClean="0">
                <a:solidFill>
                  <a:srgbClr val="FFFF00"/>
                </a:solidFill>
              </a:rPr>
              <a:t>&lt;</a:t>
            </a:r>
            <a:r>
              <a:rPr lang="zh-TW" altLang="en-US" sz="34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女人的種子</a:t>
            </a:r>
            <a:r>
              <a:rPr lang="en-US" sz="3400" b="1" dirty="0" smtClean="0">
                <a:solidFill>
                  <a:srgbClr val="FFFF00"/>
                </a:solidFill>
              </a:rPr>
              <a:t>&gt;</a:t>
            </a:r>
            <a:endParaRPr lang="en-US" sz="3400" b="1" dirty="0">
              <a:solidFill>
                <a:srgbClr val="FFFF00"/>
              </a:solidFill>
            </a:endParaRPr>
          </a:p>
          <a:p>
            <a:r>
              <a:rPr lang="en-US" sz="2800" b="1" dirty="0" smtClean="0">
                <a:solidFill>
                  <a:srgbClr val="FFFF00"/>
                </a:solidFill>
              </a:rPr>
              <a:t>           </a:t>
            </a:r>
            <a:r>
              <a:rPr lang="en-US" altLang="zh-CN" sz="2800" b="1" dirty="0" smtClean="0">
                <a:solidFill>
                  <a:srgbClr val="FFFF00"/>
                </a:solidFill>
              </a:rPr>
              <a:t>-</a:t>
            </a:r>
            <a:r>
              <a:rPr lang="en-US" sz="2800" b="1" dirty="0" smtClean="0">
                <a:solidFill>
                  <a:srgbClr val="FF0000"/>
                </a:solidFill>
              </a:rPr>
              <a:t>Genesis </a:t>
            </a:r>
            <a:r>
              <a:rPr lang="en-US" sz="2800" b="1" dirty="0">
                <a:solidFill>
                  <a:srgbClr val="FF0000"/>
                </a:solidFill>
              </a:rPr>
              <a:t>3:15</a:t>
            </a:r>
            <a:r>
              <a:rPr lang="en-US" sz="2800" dirty="0">
                <a:solidFill>
                  <a:srgbClr val="FF0000"/>
                </a:solidFill>
              </a:rPr>
              <a:t>   </a:t>
            </a:r>
            <a:r>
              <a:rPr lang="zh-TW" altLang="en-US" sz="2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我又要叫你和女人彼此為仇</a:t>
            </a:r>
            <a:r>
              <a:rPr lang="zh-TW" altLang="en-US" sz="28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；你</a:t>
            </a:r>
            <a:r>
              <a:rPr lang="zh-TW" altLang="en-US" sz="2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的</a:t>
            </a:r>
            <a:r>
              <a:rPr lang="zh-TW" altLang="en-US" sz="28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後裔</a:t>
            </a:r>
            <a:r>
              <a:rPr lang="zh-TW" altLang="en-US" sz="2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和女人的</a:t>
            </a:r>
            <a:r>
              <a:rPr lang="zh-TW" altLang="en-US" sz="28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後</a:t>
            </a:r>
            <a:r>
              <a:rPr lang="zh-TW" altLang="en-US" sz="28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裔</a:t>
            </a:r>
            <a:endParaRPr lang="en-US" altLang="zh-TW" sz="2800" b="1" dirty="0" smtClean="0">
              <a:solidFill>
                <a:srgbClr val="FFFF00"/>
              </a:solidFill>
              <a:latin typeface="DFKai-SB" pitchFamily="65" charset="-120"/>
              <a:ea typeface="DFKai-SB" pitchFamily="65" charset="-120"/>
            </a:endParaRPr>
          </a:p>
          <a:p>
            <a:r>
              <a:rPr lang="en-US" altLang="zh-TW" sz="28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 </a:t>
            </a:r>
            <a:r>
              <a:rPr lang="en-US" altLang="zh-TW" sz="28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          </a:t>
            </a:r>
            <a:r>
              <a:rPr lang="zh-TW" altLang="en-US" sz="28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也</a:t>
            </a:r>
            <a:r>
              <a:rPr lang="zh-TW" altLang="en-US" sz="2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彼此為仇</a:t>
            </a:r>
            <a:r>
              <a:rPr lang="zh-TW" altLang="en-US" sz="28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。</a:t>
            </a:r>
            <a:r>
              <a:rPr lang="zh-TW" altLang="en-US" sz="2800" u="sng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女</a:t>
            </a:r>
            <a:r>
              <a:rPr lang="zh-TW" altLang="en-US" sz="2800" u="sng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人的後裔</a:t>
            </a:r>
            <a:r>
              <a:rPr lang="en-US" altLang="zh-TW" sz="2800" b="1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(</a:t>
            </a:r>
            <a:r>
              <a:rPr lang="en-US" sz="2800" dirty="0"/>
              <a:t>‎</a:t>
            </a:r>
            <a:r>
              <a:rPr lang="he-IL" sz="2800" dirty="0">
                <a:solidFill>
                  <a:srgbClr val="FFFF00"/>
                </a:solidFill>
              </a:rPr>
              <a:t>הוּא</a:t>
            </a:r>
            <a:r>
              <a:rPr lang="en-US" altLang="zh-TW" sz="2800" b="1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)</a:t>
            </a:r>
            <a:r>
              <a:rPr lang="zh-TW" altLang="en-US" sz="2800" b="1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要傷你的頭</a:t>
            </a:r>
            <a:r>
              <a:rPr lang="zh-TW" altLang="en-US" sz="2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；</a:t>
            </a:r>
            <a:r>
              <a:rPr lang="zh-TW" altLang="en-US" sz="2800" b="1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你要傷他的腳跟</a:t>
            </a:r>
            <a:r>
              <a:rPr lang="zh-TW" altLang="en-US" sz="2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。</a:t>
            </a:r>
            <a:endParaRPr lang="en-US" sz="2800" dirty="0">
              <a:solidFill>
                <a:schemeClr val="bg1"/>
              </a:solidFill>
              <a:latin typeface="DFKai-SB" pitchFamily="65" charset="-120"/>
              <a:ea typeface="DFKai-SB" pitchFamily="65" charset="-120"/>
            </a:endParaRPr>
          </a:p>
          <a:p>
            <a:r>
              <a:rPr lang="en-US" sz="2800" dirty="0">
                <a:solidFill>
                  <a:schemeClr val="bg1"/>
                </a:solidFill>
              </a:rPr>
              <a:t>        -‘</a:t>
            </a:r>
            <a:r>
              <a:rPr lang="en-US" sz="2800" b="1" dirty="0">
                <a:solidFill>
                  <a:srgbClr val="FFFF00"/>
                </a:solidFill>
              </a:rPr>
              <a:t>The seed of the woman</a:t>
            </a:r>
            <a:r>
              <a:rPr lang="en-US" sz="2800" dirty="0">
                <a:solidFill>
                  <a:schemeClr val="bg1"/>
                </a:solidFill>
              </a:rPr>
              <a:t>’ (</a:t>
            </a:r>
            <a:r>
              <a:rPr lang="zh-TW" altLang="en-US" sz="2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女人的</a:t>
            </a:r>
            <a:r>
              <a:rPr lang="zh-TW" altLang="en-US" sz="28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後裔</a:t>
            </a:r>
            <a:r>
              <a:rPr lang="en-US" sz="2800" dirty="0" smtClean="0">
                <a:solidFill>
                  <a:schemeClr val="bg1"/>
                </a:solidFill>
              </a:rPr>
              <a:t>) </a:t>
            </a:r>
            <a:r>
              <a:rPr lang="en-US" altLang="zh-CN" sz="2800" dirty="0" smtClean="0">
                <a:solidFill>
                  <a:schemeClr val="bg1"/>
                </a:solidFill>
              </a:rPr>
              <a:t>= </a:t>
            </a:r>
            <a:r>
              <a:rPr lang="zh-CN" altLang="en-US" sz="28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耶穌基督 （最重要的種子）</a:t>
            </a:r>
            <a:endParaRPr lang="en-US" altLang="zh-CN" sz="2800" b="1" dirty="0" smtClean="0">
              <a:solidFill>
                <a:srgbClr val="FFFF00"/>
              </a:solidFill>
              <a:latin typeface="DFKai-SB" pitchFamily="65" charset="-120"/>
              <a:ea typeface="DFKai-SB" pitchFamily="65" charset="-120"/>
            </a:endParaRPr>
          </a:p>
          <a:p>
            <a:r>
              <a:rPr lang="en-US" sz="2800" dirty="0" smtClean="0">
                <a:solidFill>
                  <a:schemeClr val="bg1"/>
                </a:solidFill>
              </a:rPr>
              <a:t>        -</a:t>
            </a:r>
            <a:r>
              <a:rPr lang="en-US" sz="2800" dirty="0">
                <a:solidFill>
                  <a:schemeClr val="bg1"/>
                </a:solidFill>
              </a:rPr>
              <a:t>This passage is often called ‘</a:t>
            </a:r>
            <a:r>
              <a:rPr lang="en-US" sz="2800" b="1" dirty="0">
                <a:solidFill>
                  <a:srgbClr val="FFFF00"/>
                </a:solidFill>
              </a:rPr>
              <a:t>the proto-</a:t>
            </a:r>
            <a:r>
              <a:rPr lang="en-US" sz="2800" b="1" dirty="0" err="1">
                <a:solidFill>
                  <a:srgbClr val="FFFF00"/>
                </a:solidFill>
              </a:rPr>
              <a:t>evangelium</a:t>
            </a:r>
            <a:r>
              <a:rPr lang="en-US" sz="2800" dirty="0">
                <a:solidFill>
                  <a:schemeClr val="bg1"/>
                </a:solidFill>
              </a:rPr>
              <a:t>’ </a:t>
            </a:r>
            <a:r>
              <a:rPr lang="en-US" sz="2800" dirty="0" smtClean="0">
                <a:solidFill>
                  <a:schemeClr val="bg1"/>
                </a:solidFill>
              </a:rPr>
              <a:t>(</a:t>
            </a:r>
            <a:r>
              <a:rPr lang="zh-TW" altLang="en-US" sz="28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最</a:t>
            </a:r>
            <a:r>
              <a:rPr lang="zh-TW" altLang="en-US" sz="28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早的福</a:t>
            </a:r>
            <a:r>
              <a:rPr lang="zh-TW" altLang="en-US" sz="28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音</a:t>
            </a:r>
            <a:r>
              <a:rPr lang="en-US" sz="2800" dirty="0" smtClean="0">
                <a:solidFill>
                  <a:schemeClr val="bg1"/>
                </a:solidFill>
              </a:rPr>
              <a:t>). </a:t>
            </a:r>
            <a:endParaRPr lang="en-US" sz="2800" dirty="0">
              <a:solidFill>
                <a:schemeClr val="bg1"/>
              </a:solidFill>
            </a:endParaRPr>
          </a:p>
          <a:p>
            <a:r>
              <a:rPr lang="en-US" sz="2800" dirty="0">
                <a:solidFill>
                  <a:schemeClr val="bg1"/>
                </a:solidFill>
              </a:rPr>
              <a:t>        -The conflict is between ‘</a:t>
            </a:r>
            <a:r>
              <a:rPr lang="en-US" sz="2800" b="1" dirty="0">
                <a:solidFill>
                  <a:srgbClr val="FFFF00"/>
                </a:solidFill>
              </a:rPr>
              <a:t>the seed of the woman</a:t>
            </a:r>
            <a:r>
              <a:rPr lang="en-US" sz="2800" dirty="0">
                <a:solidFill>
                  <a:schemeClr val="bg1"/>
                </a:solidFill>
              </a:rPr>
              <a:t>’ and ‘</a:t>
            </a:r>
            <a:r>
              <a:rPr lang="en-US" sz="2800" b="1" dirty="0">
                <a:solidFill>
                  <a:srgbClr val="FFFF00"/>
                </a:solidFill>
              </a:rPr>
              <a:t>the serpent</a:t>
            </a:r>
            <a:r>
              <a:rPr lang="en-US" sz="2800" dirty="0">
                <a:solidFill>
                  <a:schemeClr val="bg1"/>
                </a:solidFill>
              </a:rPr>
              <a:t>’ (Satan).</a:t>
            </a:r>
          </a:p>
          <a:p>
            <a:endParaRPr lang="en-US" altLang="zh-CN" sz="800" b="1" dirty="0" smtClean="0">
              <a:solidFill>
                <a:srgbClr val="FFFF00"/>
              </a:solidFill>
            </a:endParaRPr>
          </a:p>
          <a:p>
            <a:endParaRPr lang="en-US" sz="800" b="1" dirty="0">
              <a:solidFill>
                <a:srgbClr val="FFFF00"/>
              </a:solidFill>
            </a:endParaRPr>
          </a:p>
          <a:p>
            <a:endParaRPr lang="en-US" sz="800" b="1" dirty="0" smtClean="0">
              <a:solidFill>
                <a:srgbClr val="FFFF00"/>
              </a:solidFill>
            </a:endParaRPr>
          </a:p>
          <a:p>
            <a:endParaRPr lang="en-US" sz="800" b="1" dirty="0">
              <a:solidFill>
                <a:srgbClr val="FFFF00"/>
              </a:solidFill>
            </a:endParaRPr>
          </a:p>
          <a:p>
            <a:endParaRPr lang="en-US" sz="800" b="1" dirty="0" smtClean="0">
              <a:solidFill>
                <a:srgbClr val="FFFF00"/>
              </a:solidFill>
            </a:endParaRPr>
          </a:p>
          <a:p>
            <a:endParaRPr lang="en-US" sz="800" b="1" dirty="0">
              <a:solidFill>
                <a:srgbClr val="FFFF00"/>
              </a:solidFill>
            </a:endParaRPr>
          </a:p>
          <a:p>
            <a:endParaRPr lang="en-US" sz="800" b="1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658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1"/>
          <p:cNvSpPr>
            <a:spLocks noChangeArrowheads="1"/>
          </p:cNvSpPr>
          <p:nvPr/>
        </p:nvSpPr>
        <p:spPr bwMode="auto">
          <a:xfrm>
            <a:off x="-1" y="28222"/>
            <a:ext cx="12184063" cy="6848029"/>
          </a:xfrm>
          <a:prstGeom prst="rect">
            <a:avLst/>
          </a:prstGeom>
          <a:solidFill>
            <a:srgbClr val="00206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endParaRPr lang="en-US" altLang="zh-TW" sz="800" dirty="0" smtClean="0"/>
          </a:p>
          <a:p>
            <a:r>
              <a:rPr lang="zh-TW" altLang="en-US" sz="800" dirty="0"/>
              <a:t/>
            </a:r>
            <a:br>
              <a:rPr lang="zh-TW" altLang="en-US" sz="800" dirty="0"/>
            </a:br>
            <a:r>
              <a:rPr lang="zh-TW" altLang="en-US" sz="800" dirty="0" smtClean="0"/>
              <a:t>               </a:t>
            </a:r>
            <a:r>
              <a:rPr lang="zh-CN" altLang="en-US" sz="32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聖經</a:t>
            </a:r>
            <a:r>
              <a:rPr lang="zh-TW" altLang="en-US" sz="32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中</a:t>
            </a:r>
            <a:r>
              <a:rPr lang="zh-TW" altLang="en-US" sz="3200" b="1" dirty="0" smtClean="0">
                <a:solidFill>
                  <a:srgbClr val="FFFF00"/>
                </a:solidFill>
                <a:ea typeface="DFKai-SB" pitchFamily="65" charset="-120"/>
              </a:rPr>
              <a:t> </a:t>
            </a:r>
            <a:r>
              <a:rPr lang="en-US" altLang="zh-TW" sz="3200" b="1" dirty="0">
                <a:solidFill>
                  <a:srgbClr val="FFFF00"/>
                </a:solidFill>
                <a:ea typeface="DFKai-SB" pitchFamily="65" charset="-120"/>
              </a:rPr>
              <a:t>‘</a:t>
            </a:r>
            <a:r>
              <a:rPr lang="zh-CN" altLang="en-US" sz="32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人</a:t>
            </a:r>
            <a:r>
              <a:rPr lang="zh-TW" altLang="en-US" sz="32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的種子</a:t>
            </a:r>
            <a:r>
              <a:rPr lang="en-US" altLang="zh-TW" sz="3200" b="1" dirty="0" smtClean="0">
                <a:solidFill>
                  <a:srgbClr val="FFFF00"/>
                </a:solidFill>
                <a:latin typeface="+mj-lt"/>
                <a:ea typeface="DFKai-SB" pitchFamily="65" charset="-120"/>
              </a:rPr>
              <a:t>’</a:t>
            </a:r>
            <a:r>
              <a:rPr lang="zh-TW" altLang="en-US" sz="32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的</a:t>
            </a:r>
            <a:r>
              <a:rPr lang="zh-CN" altLang="en-US" sz="32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首次出現 </a:t>
            </a:r>
            <a:r>
              <a:rPr lang="en-US" sz="2600" b="1" dirty="0" smtClean="0">
                <a:solidFill>
                  <a:schemeClr val="bg1"/>
                </a:solidFill>
              </a:rPr>
              <a:t>&lt;Human Seed = Offspring&gt;</a:t>
            </a:r>
            <a:endParaRPr lang="en-US" sz="2600" dirty="0">
              <a:solidFill>
                <a:schemeClr val="bg1"/>
              </a:solidFill>
            </a:endParaRPr>
          </a:p>
          <a:p>
            <a:endParaRPr lang="en-US" sz="800" b="1" dirty="0" smtClean="0">
              <a:solidFill>
                <a:srgbClr val="FFFF00"/>
              </a:solidFill>
            </a:endParaRPr>
          </a:p>
          <a:p>
            <a:endParaRPr lang="en-US" sz="800" b="1" dirty="0" smtClean="0">
              <a:solidFill>
                <a:srgbClr val="FFFF00"/>
              </a:solidFill>
            </a:endParaRPr>
          </a:p>
          <a:p>
            <a:r>
              <a:rPr lang="en-US" altLang="zh-CN" sz="3000" b="1" dirty="0" smtClean="0">
                <a:solidFill>
                  <a:srgbClr val="FFFF00"/>
                </a:solidFill>
              </a:rPr>
              <a:t>1</a:t>
            </a:r>
            <a:r>
              <a:rPr lang="zh-CN" altLang="en-US" sz="3000" b="1" dirty="0" smtClean="0">
                <a:solidFill>
                  <a:srgbClr val="FFFF00"/>
                </a:solidFill>
              </a:rPr>
              <a:t>）</a:t>
            </a:r>
            <a:r>
              <a:rPr lang="zh-TW" altLang="en-US" sz="30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希伯來語中的</a:t>
            </a:r>
            <a:r>
              <a:rPr lang="zh-TW" altLang="en-US" sz="3000" b="1" dirty="0">
                <a:solidFill>
                  <a:srgbClr val="FFFF00"/>
                </a:solidFill>
                <a:ea typeface="DFKai-SB" pitchFamily="65" charset="-120"/>
              </a:rPr>
              <a:t> </a:t>
            </a:r>
            <a:r>
              <a:rPr lang="en-US" altLang="zh-TW" sz="3000" b="1" dirty="0">
                <a:solidFill>
                  <a:srgbClr val="FFFF00"/>
                </a:solidFill>
                <a:ea typeface="DFKai-SB" pitchFamily="65" charset="-120"/>
              </a:rPr>
              <a:t>‘</a:t>
            </a:r>
            <a:r>
              <a:rPr lang="zh-TW" altLang="en-US" sz="30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種子</a:t>
            </a:r>
            <a:r>
              <a:rPr lang="en-US" altLang="zh-TW" sz="3000" b="1" dirty="0" smtClean="0">
                <a:solidFill>
                  <a:srgbClr val="FFFF00"/>
                </a:solidFill>
                <a:ea typeface="DFKai-SB" pitchFamily="65" charset="-120"/>
              </a:rPr>
              <a:t>’ </a:t>
            </a:r>
            <a:r>
              <a:rPr lang="zh-CN" altLang="en-US" sz="3000" b="1" dirty="0" smtClean="0">
                <a:solidFill>
                  <a:srgbClr val="FFFF00"/>
                </a:solidFill>
                <a:ea typeface="DFKai-SB" pitchFamily="65" charset="-120"/>
              </a:rPr>
              <a:t> </a:t>
            </a:r>
            <a:r>
              <a:rPr lang="en-US" sz="3000" b="1" dirty="0">
                <a:solidFill>
                  <a:schemeClr val="bg1"/>
                </a:solidFill>
              </a:rPr>
              <a:t>&lt;Seed&gt; in </a:t>
            </a:r>
            <a:r>
              <a:rPr lang="en-US" sz="3000" b="1" dirty="0" smtClean="0">
                <a:solidFill>
                  <a:schemeClr val="bg1"/>
                </a:solidFill>
              </a:rPr>
              <a:t>Hebrew </a:t>
            </a:r>
            <a:r>
              <a:rPr lang="he-IL" sz="3000" b="1" dirty="0" smtClean="0">
                <a:solidFill>
                  <a:srgbClr val="FFFF00"/>
                </a:solidFill>
              </a:rPr>
              <a:t>זֶרַע </a:t>
            </a:r>
            <a:r>
              <a:rPr lang="en-US" sz="3000" b="1" dirty="0" smtClean="0">
                <a:solidFill>
                  <a:srgbClr val="FFFF00"/>
                </a:solidFill>
              </a:rPr>
              <a:t> </a:t>
            </a:r>
            <a:r>
              <a:rPr lang="en-US" sz="3000" b="1" dirty="0" smtClean="0">
                <a:solidFill>
                  <a:schemeClr val="bg1"/>
                </a:solidFill>
              </a:rPr>
              <a:t>(</a:t>
            </a:r>
            <a:r>
              <a:rPr lang="en-US" sz="3000" b="1" i="1" dirty="0" err="1" smtClean="0">
                <a:solidFill>
                  <a:schemeClr val="bg1"/>
                </a:solidFill>
              </a:rPr>
              <a:t>zera</a:t>
            </a:r>
            <a:r>
              <a:rPr lang="en-US" sz="3000" b="1" dirty="0">
                <a:solidFill>
                  <a:schemeClr val="bg1"/>
                </a:solidFill>
              </a:rPr>
              <a:t>)</a:t>
            </a:r>
            <a:endParaRPr lang="el-GR" sz="3000" b="1" dirty="0">
              <a:solidFill>
                <a:schemeClr val="bg1"/>
              </a:solidFill>
            </a:endParaRPr>
          </a:p>
          <a:p>
            <a:r>
              <a:rPr lang="en-US" sz="2700" dirty="0" smtClean="0">
                <a:solidFill>
                  <a:schemeClr val="bg1"/>
                </a:solidFill>
              </a:rPr>
              <a:t>                  (about </a:t>
            </a:r>
            <a:r>
              <a:rPr lang="en-US" sz="2700" dirty="0" smtClean="0">
                <a:solidFill>
                  <a:srgbClr val="FFFF00"/>
                </a:solidFill>
              </a:rPr>
              <a:t>230 times </a:t>
            </a:r>
            <a:r>
              <a:rPr lang="en-US" sz="2700" dirty="0" smtClean="0">
                <a:solidFill>
                  <a:schemeClr val="bg1"/>
                </a:solidFill>
              </a:rPr>
              <a:t>in the Hebrew Old Testament)</a:t>
            </a:r>
          </a:p>
          <a:p>
            <a:r>
              <a:rPr lang="en-US" sz="2700" dirty="0" smtClean="0">
                <a:solidFill>
                  <a:schemeClr val="bg1"/>
                </a:solidFill>
              </a:rPr>
              <a:t>     a) seed of crops (</a:t>
            </a:r>
            <a:r>
              <a:rPr lang="zh-TW" altLang="en-US" sz="27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作物的</a:t>
            </a:r>
            <a:r>
              <a:rPr lang="en-US" sz="2700" dirty="0">
                <a:solidFill>
                  <a:schemeClr val="bg1"/>
                </a:solidFill>
              </a:rPr>
              <a:t>)</a:t>
            </a:r>
            <a:r>
              <a:rPr lang="zh-TW" altLang="en-US" sz="27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 種子</a:t>
            </a:r>
            <a:endParaRPr lang="en-US" sz="2700" dirty="0" smtClean="0">
              <a:solidFill>
                <a:schemeClr val="bg1"/>
              </a:solidFill>
            </a:endParaRPr>
          </a:p>
          <a:p>
            <a:r>
              <a:rPr lang="en-US" sz="2700" dirty="0" smtClean="0">
                <a:solidFill>
                  <a:schemeClr val="bg1"/>
                </a:solidFill>
              </a:rPr>
              <a:t>     b) offspring</a:t>
            </a:r>
            <a:r>
              <a:rPr lang="en-US" sz="2700" dirty="0">
                <a:solidFill>
                  <a:schemeClr val="bg1"/>
                </a:solidFill>
              </a:rPr>
              <a:t>, </a:t>
            </a:r>
            <a:r>
              <a:rPr lang="en-US" sz="2700" dirty="0" smtClean="0">
                <a:solidFill>
                  <a:schemeClr val="bg1"/>
                </a:solidFill>
              </a:rPr>
              <a:t>descendant(s) (of men &amp; animals) (</a:t>
            </a:r>
            <a:r>
              <a:rPr lang="zh-CN" altLang="en-US" sz="27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人或動物的</a:t>
            </a:r>
            <a:r>
              <a:rPr lang="en-US" sz="2700" dirty="0">
                <a:solidFill>
                  <a:schemeClr val="bg1"/>
                </a:solidFill>
              </a:rPr>
              <a:t>)</a:t>
            </a:r>
            <a:r>
              <a:rPr lang="zh-CN" altLang="en-US" sz="27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 後代，後裔，子孫</a:t>
            </a:r>
            <a:endParaRPr lang="en-US" altLang="zh-CN" sz="2700" b="1" dirty="0" smtClean="0">
              <a:solidFill>
                <a:srgbClr val="FFFF00"/>
              </a:solidFill>
              <a:latin typeface="DFKai-SB" pitchFamily="65" charset="-120"/>
              <a:ea typeface="DFKai-SB" pitchFamily="65" charset="-120"/>
            </a:endParaRPr>
          </a:p>
          <a:p>
            <a:endParaRPr lang="en-US" sz="800" b="1" dirty="0" smtClean="0">
              <a:solidFill>
                <a:schemeClr val="bg1"/>
              </a:solidFill>
            </a:endParaRPr>
          </a:p>
          <a:p>
            <a:r>
              <a:rPr lang="en-US" sz="2800" b="1" dirty="0" smtClean="0">
                <a:solidFill>
                  <a:schemeClr val="bg1"/>
                </a:solidFill>
              </a:rPr>
              <a:t>-</a:t>
            </a:r>
            <a:r>
              <a:rPr lang="en-US" sz="2800" b="1" dirty="0" smtClean="0">
                <a:solidFill>
                  <a:srgbClr val="FF0000"/>
                </a:solidFill>
              </a:rPr>
              <a:t>Genesis </a:t>
            </a:r>
            <a:r>
              <a:rPr lang="en-US" sz="2800" b="1" dirty="0">
                <a:solidFill>
                  <a:srgbClr val="FF0000"/>
                </a:solidFill>
              </a:rPr>
              <a:t>1:11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zh-TW" altLang="en-US" sz="28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神</a:t>
            </a:r>
            <a:r>
              <a:rPr lang="zh-TW" altLang="en-US" sz="2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說、地要發生青草、和結</a:t>
            </a:r>
            <a:r>
              <a:rPr lang="zh-TW" altLang="en-US" sz="28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種子</a:t>
            </a:r>
            <a:r>
              <a:rPr lang="zh-TW" altLang="en-US" sz="2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的菜蔬、並結果子的樹木、各從其類、果子都包著</a:t>
            </a:r>
            <a:r>
              <a:rPr lang="zh-TW" altLang="en-US" sz="28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核</a:t>
            </a:r>
            <a:r>
              <a:rPr lang="zh-TW" altLang="en-US" sz="2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．事就這樣成了</a:t>
            </a:r>
            <a:r>
              <a:rPr lang="zh-TW" altLang="en-US" sz="28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。</a:t>
            </a:r>
            <a:r>
              <a:rPr lang="en-US" sz="2800" dirty="0">
                <a:solidFill>
                  <a:schemeClr val="bg1"/>
                </a:solidFill>
              </a:rPr>
              <a:t> (</a:t>
            </a:r>
            <a:r>
              <a:rPr lang="zh-CN" altLang="en-US" sz="28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聖</a:t>
            </a:r>
            <a:r>
              <a:rPr lang="zh-CN" altLang="en-US" sz="28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經</a:t>
            </a:r>
            <a:r>
              <a:rPr lang="zh-TW" altLang="en-US" sz="28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中</a:t>
            </a:r>
            <a:r>
              <a:rPr lang="zh-TW" altLang="en-US" sz="2800" b="1" dirty="0">
                <a:solidFill>
                  <a:srgbClr val="FFFF00"/>
                </a:solidFill>
                <a:ea typeface="DFKai-SB" pitchFamily="65" charset="-120"/>
              </a:rPr>
              <a:t> </a:t>
            </a:r>
            <a:r>
              <a:rPr lang="en-US" altLang="zh-TW" sz="2800" b="1" dirty="0">
                <a:solidFill>
                  <a:srgbClr val="FFFF00"/>
                </a:solidFill>
                <a:ea typeface="DFKai-SB" pitchFamily="65" charset="-120"/>
              </a:rPr>
              <a:t>‘</a:t>
            </a:r>
            <a:r>
              <a:rPr lang="zh-CN" altLang="en-US" sz="28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人</a:t>
            </a:r>
            <a:r>
              <a:rPr lang="zh-TW" altLang="en-US" sz="28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的種子</a:t>
            </a:r>
            <a:r>
              <a:rPr lang="en-US" altLang="zh-TW" sz="2800" b="1" dirty="0">
                <a:solidFill>
                  <a:srgbClr val="FFFF00"/>
                </a:solidFill>
                <a:ea typeface="DFKai-SB" pitchFamily="65" charset="-120"/>
              </a:rPr>
              <a:t>’</a:t>
            </a:r>
            <a:r>
              <a:rPr lang="zh-TW" altLang="en-US" sz="28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的</a:t>
            </a:r>
            <a:r>
              <a:rPr lang="zh-CN" altLang="en-US" sz="28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首次出現 </a:t>
            </a:r>
            <a:endParaRPr lang="en-US" altLang="zh-CN" sz="2800" b="1" dirty="0" smtClean="0">
              <a:solidFill>
                <a:srgbClr val="FFFF00"/>
              </a:solidFill>
            </a:endParaRPr>
          </a:p>
          <a:p>
            <a:endParaRPr lang="en-US" altLang="zh-CN" sz="800" b="1" dirty="0" smtClean="0">
              <a:solidFill>
                <a:srgbClr val="FFFF00"/>
              </a:solidFill>
            </a:endParaRPr>
          </a:p>
          <a:p>
            <a:endParaRPr lang="en-US" altLang="zh-CN" sz="800" b="1" dirty="0" smtClean="0">
              <a:solidFill>
                <a:srgbClr val="FFFF00"/>
              </a:solidFill>
            </a:endParaRPr>
          </a:p>
          <a:p>
            <a:r>
              <a:rPr lang="en-US" altLang="zh-CN" sz="3000" b="1" dirty="0" smtClean="0">
                <a:solidFill>
                  <a:srgbClr val="FFFF00"/>
                </a:solidFill>
              </a:rPr>
              <a:t>2</a:t>
            </a:r>
            <a:r>
              <a:rPr lang="zh-CN" altLang="en-US" sz="3000" b="1" dirty="0" smtClean="0">
                <a:solidFill>
                  <a:srgbClr val="FFFF00"/>
                </a:solidFill>
              </a:rPr>
              <a:t>）</a:t>
            </a:r>
            <a:r>
              <a:rPr lang="zh-TW" altLang="en-US" sz="30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希臘語中的</a:t>
            </a:r>
            <a:r>
              <a:rPr lang="zh-TW" altLang="en-US" sz="3000" b="1" dirty="0" smtClean="0">
                <a:solidFill>
                  <a:srgbClr val="FFFF00"/>
                </a:solidFill>
                <a:ea typeface="DFKai-SB" pitchFamily="65" charset="-120"/>
              </a:rPr>
              <a:t> </a:t>
            </a:r>
            <a:r>
              <a:rPr lang="en-US" altLang="zh-TW" sz="3000" b="1" dirty="0" smtClean="0">
                <a:solidFill>
                  <a:srgbClr val="FFFF00"/>
                </a:solidFill>
                <a:ea typeface="DFKai-SB" pitchFamily="65" charset="-120"/>
              </a:rPr>
              <a:t>‘</a:t>
            </a:r>
            <a:r>
              <a:rPr lang="zh-TW" altLang="en-US" sz="30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種子</a:t>
            </a:r>
            <a:r>
              <a:rPr lang="en-US" altLang="zh-TW" sz="3000" b="1" dirty="0" smtClean="0">
                <a:solidFill>
                  <a:srgbClr val="FFFF00"/>
                </a:solidFill>
                <a:ea typeface="DFKai-SB" pitchFamily="65" charset="-120"/>
              </a:rPr>
              <a:t>’ </a:t>
            </a:r>
            <a:r>
              <a:rPr lang="zh-CN" altLang="en-US" sz="3000" b="1" dirty="0" smtClean="0">
                <a:solidFill>
                  <a:srgbClr val="FFFF00"/>
                </a:solidFill>
                <a:ea typeface="DFKai-SB" pitchFamily="65" charset="-120"/>
              </a:rPr>
              <a:t> </a:t>
            </a:r>
            <a:r>
              <a:rPr lang="en-US" sz="3000" b="1" dirty="0" smtClean="0">
                <a:solidFill>
                  <a:schemeClr val="bg1"/>
                </a:solidFill>
              </a:rPr>
              <a:t>&lt;Seed&gt; in Greek  </a:t>
            </a:r>
            <a:r>
              <a:rPr lang="el-GR" sz="3000" b="1" dirty="0" smtClean="0">
                <a:solidFill>
                  <a:srgbClr val="FFFF00"/>
                </a:solidFill>
              </a:rPr>
              <a:t>σπέρμα</a:t>
            </a:r>
            <a:r>
              <a:rPr lang="en-US" sz="3000" b="1" dirty="0" smtClean="0">
                <a:solidFill>
                  <a:srgbClr val="FFFF00"/>
                </a:solidFill>
              </a:rPr>
              <a:t> </a:t>
            </a:r>
            <a:r>
              <a:rPr lang="en-US" sz="3000" b="1" dirty="0" smtClean="0">
                <a:solidFill>
                  <a:schemeClr val="bg1"/>
                </a:solidFill>
              </a:rPr>
              <a:t>(</a:t>
            </a:r>
            <a:r>
              <a:rPr lang="en-US" sz="3000" b="1" i="1" dirty="0" err="1" smtClean="0">
                <a:solidFill>
                  <a:schemeClr val="bg1"/>
                </a:solidFill>
              </a:rPr>
              <a:t>sperma</a:t>
            </a:r>
            <a:r>
              <a:rPr lang="en-US" sz="3000" b="1" dirty="0" smtClean="0">
                <a:solidFill>
                  <a:schemeClr val="bg1"/>
                </a:solidFill>
              </a:rPr>
              <a:t>)</a:t>
            </a:r>
            <a:endParaRPr lang="el-GR" sz="3000" b="1" dirty="0">
              <a:solidFill>
                <a:schemeClr val="bg1"/>
              </a:solidFill>
            </a:endParaRPr>
          </a:p>
          <a:p>
            <a:r>
              <a:rPr lang="en-US" sz="2700" dirty="0" smtClean="0">
                <a:solidFill>
                  <a:schemeClr val="bg1"/>
                </a:solidFill>
              </a:rPr>
              <a:t>                   (</a:t>
            </a:r>
            <a:r>
              <a:rPr lang="en-US" sz="2700" dirty="0" smtClean="0">
                <a:solidFill>
                  <a:srgbClr val="FFFF00"/>
                </a:solidFill>
              </a:rPr>
              <a:t>43 </a:t>
            </a:r>
            <a:r>
              <a:rPr lang="en-US" sz="2700" dirty="0">
                <a:solidFill>
                  <a:srgbClr val="FFFF00"/>
                </a:solidFill>
              </a:rPr>
              <a:t>times </a:t>
            </a:r>
            <a:r>
              <a:rPr lang="en-US" sz="2700" dirty="0">
                <a:solidFill>
                  <a:schemeClr val="bg1"/>
                </a:solidFill>
              </a:rPr>
              <a:t>in the </a:t>
            </a:r>
            <a:r>
              <a:rPr lang="en-US" sz="2700" dirty="0" smtClean="0">
                <a:solidFill>
                  <a:schemeClr val="bg1"/>
                </a:solidFill>
              </a:rPr>
              <a:t>Greek New Testament / the same meanings as in Hebrew)</a:t>
            </a:r>
          </a:p>
          <a:p>
            <a:r>
              <a:rPr lang="en-US" sz="2700" dirty="0">
                <a:solidFill>
                  <a:srgbClr val="FFFF00"/>
                </a:solidFill>
              </a:rPr>
              <a:t>	</a:t>
            </a:r>
            <a:r>
              <a:rPr lang="en-US" sz="2700" dirty="0">
                <a:solidFill>
                  <a:schemeClr val="bg1"/>
                </a:solidFill>
              </a:rPr>
              <a:t>*The English </a:t>
            </a:r>
            <a:r>
              <a:rPr lang="en-US" sz="2700" b="1" dirty="0">
                <a:solidFill>
                  <a:srgbClr val="FFFF00"/>
                </a:solidFill>
              </a:rPr>
              <a:t>‘sperm’ </a:t>
            </a:r>
            <a:r>
              <a:rPr lang="en-US" sz="2700" b="1" dirty="0">
                <a:solidFill>
                  <a:schemeClr val="bg1"/>
                </a:solidFill>
              </a:rPr>
              <a:t>(</a:t>
            </a:r>
            <a:r>
              <a:rPr lang="zh-TW" altLang="en-US" sz="27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精子</a:t>
            </a:r>
            <a:r>
              <a:rPr lang="en-US" sz="2700" b="1" dirty="0">
                <a:solidFill>
                  <a:schemeClr val="bg1"/>
                </a:solidFill>
              </a:rPr>
              <a:t>) </a:t>
            </a:r>
            <a:r>
              <a:rPr lang="en-US" sz="2700" dirty="0">
                <a:solidFill>
                  <a:schemeClr val="bg1"/>
                </a:solidFill>
              </a:rPr>
              <a:t>is derived from the Greek </a:t>
            </a:r>
            <a:r>
              <a:rPr lang="el-GR" sz="2700" b="1" dirty="0">
                <a:solidFill>
                  <a:srgbClr val="FFFF00"/>
                </a:solidFill>
              </a:rPr>
              <a:t>σπέρμα</a:t>
            </a:r>
            <a:r>
              <a:rPr lang="en-US" sz="2700" dirty="0">
                <a:solidFill>
                  <a:srgbClr val="FFFF00"/>
                </a:solidFill>
              </a:rPr>
              <a:t> </a:t>
            </a:r>
            <a:r>
              <a:rPr lang="en-US" sz="2700" dirty="0">
                <a:solidFill>
                  <a:schemeClr val="bg1"/>
                </a:solidFill>
              </a:rPr>
              <a:t>(</a:t>
            </a:r>
            <a:r>
              <a:rPr lang="en-US" sz="2700" i="1" dirty="0" err="1">
                <a:solidFill>
                  <a:schemeClr val="bg1"/>
                </a:solidFill>
              </a:rPr>
              <a:t>sperma</a:t>
            </a:r>
            <a:r>
              <a:rPr lang="en-US" sz="2700" dirty="0">
                <a:solidFill>
                  <a:schemeClr val="bg1"/>
                </a:solidFill>
              </a:rPr>
              <a:t>).</a:t>
            </a:r>
            <a:endParaRPr lang="el-GR" sz="2700" dirty="0">
              <a:solidFill>
                <a:schemeClr val="bg1"/>
              </a:solidFill>
            </a:endParaRPr>
          </a:p>
          <a:p>
            <a:endParaRPr lang="en-US" sz="800" b="1" dirty="0" smtClean="0">
              <a:solidFill>
                <a:schemeClr val="bg1"/>
              </a:solidFill>
            </a:endParaRPr>
          </a:p>
          <a:p>
            <a:r>
              <a:rPr lang="en-US" sz="2800" b="1" dirty="0" smtClean="0">
                <a:solidFill>
                  <a:schemeClr val="bg1"/>
                </a:solidFill>
              </a:rPr>
              <a:t>-</a:t>
            </a:r>
            <a:r>
              <a:rPr lang="en-US" sz="2800" b="1" dirty="0" smtClean="0">
                <a:solidFill>
                  <a:srgbClr val="FF0000"/>
                </a:solidFill>
              </a:rPr>
              <a:t>Matthew </a:t>
            </a:r>
            <a:r>
              <a:rPr lang="en-US" sz="2800" b="1" dirty="0">
                <a:solidFill>
                  <a:srgbClr val="FF0000"/>
                </a:solidFill>
              </a:rPr>
              <a:t>13:24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zh-TW" altLang="en-US" sz="2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耶穌又設個比喻對他們說、天國好像人撒好</a:t>
            </a:r>
            <a:r>
              <a:rPr lang="zh-TW" altLang="en-US" sz="28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種</a:t>
            </a:r>
            <a:r>
              <a:rPr lang="zh-TW" altLang="en-US" sz="2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在田裡</a:t>
            </a:r>
            <a:r>
              <a:rPr lang="zh-TW" altLang="en-US" sz="28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．</a:t>
            </a:r>
            <a:endParaRPr lang="en-US" altLang="zh-TW" sz="2800" dirty="0" smtClean="0">
              <a:solidFill>
                <a:schemeClr val="bg1"/>
              </a:solidFill>
              <a:latin typeface="DFKai-SB" pitchFamily="65" charset="-120"/>
              <a:ea typeface="DFKai-SB" pitchFamily="65" charset="-120"/>
            </a:endParaRPr>
          </a:p>
          <a:p>
            <a:endParaRPr lang="en-US" sz="800" b="1" dirty="0">
              <a:solidFill>
                <a:srgbClr val="FFFF00"/>
              </a:solidFill>
            </a:endParaRPr>
          </a:p>
          <a:p>
            <a:endParaRPr lang="en-US" sz="800" b="1" dirty="0" smtClean="0">
              <a:solidFill>
                <a:srgbClr val="FFFF00"/>
              </a:solidFill>
            </a:endParaRPr>
          </a:p>
          <a:p>
            <a:endParaRPr lang="en-US" sz="800" b="1" dirty="0">
              <a:solidFill>
                <a:srgbClr val="FFFF00"/>
              </a:solidFill>
            </a:endParaRPr>
          </a:p>
          <a:p>
            <a:endParaRPr lang="en-US" sz="800" b="1" dirty="0" smtClean="0">
              <a:solidFill>
                <a:srgbClr val="FFFF00"/>
              </a:solidFill>
            </a:endParaRPr>
          </a:p>
          <a:p>
            <a:endParaRPr lang="en-US" sz="800" b="1" dirty="0">
              <a:solidFill>
                <a:srgbClr val="FFFF00"/>
              </a:solidFill>
            </a:endParaRPr>
          </a:p>
          <a:p>
            <a:endParaRPr lang="en-US" sz="800" b="1" dirty="0" smtClean="0">
              <a:solidFill>
                <a:srgbClr val="FFFF00"/>
              </a:solidFill>
            </a:endParaRPr>
          </a:p>
          <a:p>
            <a:endParaRPr lang="en-US" sz="800" b="1" dirty="0">
              <a:solidFill>
                <a:srgbClr val="FFFF00"/>
              </a:solidFill>
            </a:endParaRPr>
          </a:p>
          <a:p>
            <a:endParaRPr lang="en-US" sz="800" b="1" dirty="0" smtClean="0">
              <a:solidFill>
                <a:srgbClr val="FFFF00"/>
              </a:solidFill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4762" y="-31044"/>
            <a:ext cx="12184063" cy="5924699"/>
          </a:xfrm>
          <a:prstGeom prst="rect">
            <a:avLst/>
          </a:prstGeom>
          <a:solidFill>
            <a:srgbClr val="00206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endParaRPr lang="en-US" altLang="zh-TW" sz="800" dirty="0" smtClean="0"/>
          </a:p>
          <a:p>
            <a:r>
              <a:rPr lang="zh-TW" altLang="en-US" sz="800" dirty="0"/>
              <a:t/>
            </a:r>
            <a:br>
              <a:rPr lang="zh-TW" altLang="en-US" sz="800" dirty="0"/>
            </a:br>
            <a:r>
              <a:rPr lang="zh-TW" altLang="en-US" sz="800" dirty="0" smtClean="0"/>
              <a:t>             </a:t>
            </a:r>
            <a:r>
              <a:rPr lang="zh-CN" altLang="en-US" sz="32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聖經</a:t>
            </a:r>
            <a:r>
              <a:rPr lang="zh-TW" altLang="en-US" sz="32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中</a:t>
            </a:r>
            <a:r>
              <a:rPr lang="zh-TW" altLang="en-US" sz="3200" b="1" dirty="0" smtClean="0">
                <a:solidFill>
                  <a:srgbClr val="FFFF00"/>
                </a:solidFill>
                <a:ea typeface="DFKai-SB" pitchFamily="65" charset="-120"/>
              </a:rPr>
              <a:t> </a:t>
            </a:r>
            <a:r>
              <a:rPr lang="en-US" altLang="zh-TW" sz="3200" b="1" dirty="0">
                <a:solidFill>
                  <a:srgbClr val="FFFF00"/>
                </a:solidFill>
                <a:ea typeface="DFKai-SB" pitchFamily="65" charset="-120"/>
              </a:rPr>
              <a:t>‘</a:t>
            </a:r>
            <a:r>
              <a:rPr lang="zh-CN" altLang="en-US" sz="32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人</a:t>
            </a:r>
            <a:r>
              <a:rPr lang="zh-TW" altLang="en-US" sz="32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的種子</a:t>
            </a:r>
            <a:r>
              <a:rPr lang="en-US" altLang="zh-TW" sz="3200" b="1" dirty="0" smtClean="0">
                <a:solidFill>
                  <a:srgbClr val="FFFF00"/>
                </a:solidFill>
                <a:latin typeface="+mj-lt"/>
                <a:ea typeface="DFKai-SB" pitchFamily="65" charset="-120"/>
              </a:rPr>
              <a:t>’</a:t>
            </a:r>
            <a:r>
              <a:rPr lang="zh-TW" altLang="en-US" sz="32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的</a:t>
            </a:r>
            <a:r>
              <a:rPr lang="zh-CN" altLang="en-US" sz="32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首次出現 </a:t>
            </a:r>
            <a:r>
              <a:rPr lang="en-US" sz="2800" b="1" dirty="0" smtClean="0">
                <a:solidFill>
                  <a:schemeClr val="bg1"/>
                </a:solidFill>
              </a:rPr>
              <a:t>&lt;Human Seed = Offspring&gt;</a:t>
            </a:r>
            <a:endParaRPr lang="en-US" sz="2800" dirty="0">
              <a:solidFill>
                <a:schemeClr val="bg1"/>
              </a:solidFill>
            </a:endParaRPr>
          </a:p>
          <a:p>
            <a:endParaRPr lang="en-US" sz="800" b="1" dirty="0" smtClean="0">
              <a:solidFill>
                <a:srgbClr val="FFFF00"/>
              </a:solidFill>
            </a:endParaRPr>
          </a:p>
          <a:p>
            <a:endParaRPr lang="en-US" sz="800" b="1" dirty="0" smtClean="0">
              <a:solidFill>
                <a:srgbClr val="FFFF00"/>
              </a:solidFill>
            </a:endParaRPr>
          </a:p>
          <a:p>
            <a:r>
              <a:rPr lang="en-US" altLang="zh-CN" sz="3000" b="1" dirty="0" smtClean="0">
                <a:solidFill>
                  <a:srgbClr val="FFFF00"/>
                </a:solidFill>
              </a:rPr>
              <a:t>1</a:t>
            </a:r>
            <a:r>
              <a:rPr lang="zh-CN" altLang="en-US" sz="3000" b="1" dirty="0" smtClean="0">
                <a:solidFill>
                  <a:srgbClr val="FFFF00"/>
                </a:solidFill>
              </a:rPr>
              <a:t>）</a:t>
            </a:r>
            <a:r>
              <a:rPr lang="zh-TW" altLang="en-US" sz="30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希伯來語中的</a:t>
            </a:r>
            <a:r>
              <a:rPr lang="zh-TW" altLang="en-US" sz="3000" b="1" dirty="0">
                <a:solidFill>
                  <a:srgbClr val="FFFF00"/>
                </a:solidFill>
                <a:ea typeface="DFKai-SB" pitchFamily="65" charset="-120"/>
              </a:rPr>
              <a:t> </a:t>
            </a:r>
            <a:r>
              <a:rPr lang="en-US" altLang="zh-TW" sz="3000" b="1" dirty="0">
                <a:solidFill>
                  <a:srgbClr val="FFFF00"/>
                </a:solidFill>
                <a:ea typeface="DFKai-SB" pitchFamily="65" charset="-120"/>
              </a:rPr>
              <a:t>‘</a:t>
            </a:r>
            <a:r>
              <a:rPr lang="zh-TW" altLang="en-US" sz="30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種子</a:t>
            </a:r>
            <a:r>
              <a:rPr lang="en-US" altLang="zh-TW" sz="3000" b="1" dirty="0" smtClean="0">
                <a:solidFill>
                  <a:srgbClr val="FFFF00"/>
                </a:solidFill>
                <a:ea typeface="DFKai-SB" pitchFamily="65" charset="-120"/>
              </a:rPr>
              <a:t>’ </a:t>
            </a:r>
            <a:r>
              <a:rPr lang="zh-CN" altLang="en-US" sz="3000" b="1" dirty="0" smtClean="0">
                <a:solidFill>
                  <a:srgbClr val="FFFF00"/>
                </a:solidFill>
                <a:ea typeface="DFKai-SB" pitchFamily="65" charset="-120"/>
              </a:rPr>
              <a:t> </a:t>
            </a:r>
            <a:r>
              <a:rPr lang="en-US" sz="3000" b="1" dirty="0">
                <a:solidFill>
                  <a:schemeClr val="bg1"/>
                </a:solidFill>
              </a:rPr>
              <a:t>&lt;Seed&gt; in </a:t>
            </a:r>
            <a:r>
              <a:rPr lang="en-US" sz="3000" b="1" dirty="0" smtClean="0">
                <a:solidFill>
                  <a:schemeClr val="bg1"/>
                </a:solidFill>
              </a:rPr>
              <a:t>Hebrew </a:t>
            </a:r>
            <a:r>
              <a:rPr lang="he-IL" sz="3000" b="1" dirty="0" smtClean="0">
                <a:solidFill>
                  <a:srgbClr val="FFFF00"/>
                </a:solidFill>
              </a:rPr>
              <a:t>זֶרַע </a:t>
            </a:r>
            <a:r>
              <a:rPr lang="en-US" sz="3000" b="1" dirty="0" smtClean="0">
                <a:solidFill>
                  <a:srgbClr val="FFFF00"/>
                </a:solidFill>
              </a:rPr>
              <a:t> </a:t>
            </a:r>
            <a:r>
              <a:rPr lang="en-US" sz="3000" b="1" dirty="0" smtClean="0">
                <a:solidFill>
                  <a:schemeClr val="bg1"/>
                </a:solidFill>
              </a:rPr>
              <a:t>(</a:t>
            </a:r>
            <a:r>
              <a:rPr lang="en-US" sz="3000" b="1" i="1" dirty="0" err="1" smtClean="0">
                <a:solidFill>
                  <a:schemeClr val="bg1"/>
                </a:solidFill>
              </a:rPr>
              <a:t>zera</a:t>
            </a:r>
            <a:r>
              <a:rPr lang="en-US" sz="3000" b="1" dirty="0">
                <a:solidFill>
                  <a:schemeClr val="bg1"/>
                </a:solidFill>
              </a:rPr>
              <a:t>)</a:t>
            </a:r>
            <a:endParaRPr lang="el-GR" sz="3000" b="1" dirty="0">
              <a:solidFill>
                <a:schemeClr val="bg1"/>
              </a:solidFill>
            </a:endParaRPr>
          </a:p>
          <a:p>
            <a:r>
              <a:rPr lang="en-US" sz="2700" dirty="0" smtClean="0">
                <a:solidFill>
                  <a:schemeClr val="bg1"/>
                </a:solidFill>
              </a:rPr>
              <a:t>                  (about </a:t>
            </a:r>
            <a:r>
              <a:rPr lang="en-US" sz="2700" dirty="0" smtClean="0">
                <a:solidFill>
                  <a:srgbClr val="FFFF00"/>
                </a:solidFill>
              </a:rPr>
              <a:t>230 times </a:t>
            </a:r>
            <a:r>
              <a:rPr lang="en-US" sz="2700" dirty="0" smtClean="0">
                <a:solidFill>
                  <a:schemeClr val="bg1"/>
                </a:solidFill>
              </a:rPr>
              <a:t>in the Hebrew Old Testament)</a:t>
            </a:r>
          </a:p>
          <a:p>
            <a:r>
              <a:rPr lang="en-US" sz="2700" dirty="0" smtClean="0">
                <a:solidFill>
                  <a:schemeClr val="bg1"/>
                </a:solidFill>
              </a:rPr>
              <a:t>     a) seed of crops (</a:t>
            </a:r>
            <a:r>
              <a:rPr lang="zh-TW" altLang="en-US" sz="27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作物的</a:t>
            </a:r>
            <a:r>
              <a:rPr lang="en-US" sz="2700" dirty="0">
                <a:solidFill>
                  <a:schemeClr val="bg1"/>
                </a:solidFill>
              </a:rPr>
              <a:t>)</a:t>
            </a:r>
            <a:r>
              <a:rPr lang="zh-TW" altLang="en-US" sz="27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 種子</a:t>
            </a:r>
            <a:endParaRPr lang="en-US" sz="2700" dirty="0" smtClean="0">
              <a:solidFill>
                <a:schemeClr val="bg1"/>
              </a:solidFill>
            </a:endParaRPr>
          </a:p>
          <a:p>
            <a:r>
              <a:rPr lang="en-US" sz="2700" dirty="0" smtClean="0">
                <a:solidFill>
                  <a:schemeClr val="bg1"/>
                </a:solidFill>
              </a:rPr>
              <a:t>     b) offspring</a:t>
            </a:r>
            <a:r>
              <a:rPr lang="en-US" sz="2700" dirty="0">
                <a:solidFill>
                  <a:schemeClr val="bg1"/>
                </a:solidFill>
              </a:rPr>
              <a:t>, </a:t>
            </a:r>
            <a:r>
              <a:rPr lang="en-US" sz="2700" dirty="0" smtClean="0">
                <a:solidFill>
                  <a:schemeClr val="bg1"/>
                </a:solidFill>
              </a:rPr>
              <a:t>descendant(s) (of men &amp; animals) (</a:t>
            </a:r>
            <a:r>
              <a:rPr lang="zh-CN" altLang="en-US" sz="27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人或動物的</a:t>
            </a:r>
            <a:r>
              <a:rPr lang="en-US" sz="2700" dirty="0">
                <a:solidFill>
                  <a:schemeClr val="bg1"/>
                </a:solidFill>
              </a:rPr>
              <a:t>)</a:t>
            </a:r>
            <a:r>
              <a:rPr lang="zh-CN" altLang="en-US" sz="27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 後代，後裔，子孫</a:t>
            </a:r>
            <a:endParaRPr lang="en-US" altLang="zh-CN" sz="2700" b="1" dirty="0" smtClean="0">
              <a:solidFill>
                <a:srgbClr val="FFFF00"/>
              </a:solidFill>
              <a:latin typeface="DFKai-SB" pitchFamily="65" charset="-120"/>
              <a:ea typeface="DFKai-SB" pitchFamily="65" charset="-120"/>
            </a:endParaRPr>
          </a:p>
          <a:p>
            <a:endParaRPr lang="en-US" sz="800" b="1" dirty="0" smtClean="0">
              <a:solidFill>
                <a:schemeClr val="bg1"/>
              </a:solidFill>
            </a:endParaRPr>
          </a:p>
          <a:p>
            <a:r>
              <a:rPr lang="en-US" sz="2800" b="1" dirty="0" smtClean="0">
                <a:solidFill>
                  <a:schemeClr val="bg1"/>
                </a:solidFill>
              </a:rPr>
              <a:t>-</a:t>
            </a:r>
            <a:r>
              <a:rPr lang="en-US" sz="2800" b="1" dirty="0" smtClean="0">
                <a:solidFill>
                  <a:srgbClr val="FF0000"/>
                </a:solidFill>
              </a:rPr>
              <a:t>Genesis </a:t>
            </a:r>
            <a:r>
              <a:rPr lang="en-US" sz="2800" b="1" dirty="0">
                <a:solidFill>
                  <a:srgbClr val="FF0000"/>
                </a:solidFill>
              </a:rPr>
              <a:t>1:11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zh-TW" altLang="en-US" sz="28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神</a:t>
            </a:r>
            <a:r>
              <a:rPr lang="zh-TW" altLang="en-US" sz="2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說、地要發生青草、和結</a:t>
            </a:r>
            <a:r>
              <a:rPr lang="zh-TW" altLang="en-US" sz="28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種子</a:t>
            </a:r>
            <a:r>
              <a:rPr lang="zh-TW" altLang="en-US" sz="2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的菜蔬、並結果子的樹木、各從其類、果子都包著</a:t>
            </a:r>
            <a:r>
              <a:rPr lang="zh-TW" altLang="en-US" sz="28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核</a:t>
            </a:r>
            <a:r>
              <a:rPr lang="zh-TW" altLang="en-US" sz="2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．事就這樣成了</a:t>
            </a:r>
            <a:r>
              <a:rPr lang="zh-TW" altLang="en-US" sz="28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。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zh-CN" altLang="en-US" sz="28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 </a:t>
            </a:r>
            <a:endParaRPr lang="en-US" altLang="zh-CN" sz="2800" b="1" dirty="0" smtClean="0">
              <a:solidFill>
                <a:srgbClr val="FFFF00"/>
              </a:solidFill>
            </a:endParaRPr>
          </a:p>
          <a:p>
            <a:endParaRPr lang="en-US" altLang="zh-CN" sz="800" b="1" dirty="0" smtClean="0">
              <a:solidFill>
                <a:srgbClr val="FFFF00"/>
              </a:solidFill>
            </a:endParaRPr>
          </a:p>
          <a:p>
            <a:endParaRPr lang="en-US" altLang="zh-CN" sz="800" b="1" dirty="0" smtClean="0">
              <a:solidFill>
                <a:srgbClr val="FFFF00"/>
              </a:solidFill>
            </a:endParaRPr>
          </a:p>
          <a:p>
            <a:r>
              <a:rPr lang="en-US" altLang="zh-CN" sz="3000" b="1" dirty="0" smtClean="0">
                <a:solidFill>
                  <a:srgbClr val="FFFF00"/>
                </a:solidFill>
              </a:rPr>
              <a:t>2</a:t>
            </a:r>
            <a:r>
              <a:rPr lang="zh-CN" altLang="en-US" sz="3000" b="1" dirty="0" smtClean="0">
                <a:solidFill>
                  <a:srgbClr val="FFFF00"/>
                </a:solidFill>
              </a:rPr>
              <a:t>）</a:t>
            </a:r>
            <a:r>
              <a:rPr lang="zh-TW" altLang="en-US" sz="30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希臘語中的</a:t>
            </a:r>
            <a:r>
              <a:rPr lang="zh-TW" altLang="en-US" sz="3000" b="1" dirty="0" smtClean="0">
                <a:solidFill>
                  <a:srgbClr val="FFFF00"/>
                </a:solidFill>
                <a:ea typeface="DFKai-SB" pitchFamily="65" charset="-120"/>
              </a:rPr>
              <a:t> </a:t>
            </a:r>
            <a:r>
              <a:rPr lang="en-US" altLang="zh-TW" sz="3000" b="1" dirty="0" smtClean="0">
                <a:solidFill>
                  <a:srgbClr val="FFFF00"/>
                </a:solidFill>
                <a:ea typeface="DFKai-SB" pitchFamily="65" charset="-120"/>
              </a:rPr>
              <a:t>‘</a:t>
            </a:r>
            <a:r>
              <a:rPr lang="zh-TW" altLang="en-US" sz="30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種子</a:t>
            </a:r>
            <a:r>
              <a:rPr lang="en-US" altLang="zh-TW" sz="3000" b="1" dirty="0" smtClean="0">
                <a:solidFill>
                  <a:srgbClr val="FFFF00"/>
                </a:solidFill>
                <a:ea typeface="DFKai-SB" pitchFamily="65" charset="-120"/>
              </a:rPr>
              <a:t>’ </a:t>
            </a:r>
            <a:r>
              <a:rPr lang="zh-CN" altLang="en-US" sz="3000" b="1" dirty="0" smtClean="0">
                <a:solidFill>
                  <a:srgbClr val="FFFF00"/>
                </a:solidFill>
                <a:ea typeface="DFKai-SB" pitchFamily="65" charset="-120"/>
              </a:rPr>
              <a:t> </a:t>
            </a:r>
            <a:r>
              <a:rPr lang="en-US" sz="3000" b="1" dirty="0" smtClean="0">
                <a:solidFill>
                  <a:schemeClr val="bg1"/>
                </a:solidFill>
              </a:rPr>
              <a:t>&lt;Seed&gt; in Greek  </a:t>
            </a:r>
            <a:r>
              <a:rPr lang="el-GR" sz="3000" b="1" dirty="0" smtClean="0">
                <a:solidFill>
                  <a:srgbClr val="FFFF00"/>
                </a:solidFill>
              </a:rPr>
              <a:t>σπέρμα</a:t>
            </a:r>
            <a:r>
              <a:rPr lang="en-US" sz="3000" b="1" dirty="0" smtClean="0">
                <a:solidFill>
                  <a:srgbClr val="FFFF00"/>
                </a:solidFill>
              </a:rPr>
              <a:t> </a:t>
            </a:r>
            <a:r>
              <a:rPr lang="en-US" sz="3000" b="1" dirty="0" smtClean="0">
                <a:solidFill>
                  <a:schemeClr val="bg1"/>
                </a:solidFill>
              </a:rPr>
              <a:t>(</a:t>
            </a:r>
            <a:r>
              <a:rPr lang="en-US" sz="3000" b="1" i="1" dirty="0" err="1" smtClean="0">
                <a:solidFill>
                  <a:schemeClr val="bg1"/>
                </a:solidFill>
              </a:rPr>
              <a:t>sperma</a:t>
            </a:r>
            <a:r>
              <a:rPr lang="en-US" sz="3000" b="1" dirty="0" smtClean="0">
                <a:solidFill>
                  <a:schemeClr val="bg1"/>
                </a:solidFill>
              </a:rPr>
              <a:t>)</a:t>
            </a:r>
            <a:endParaRPr lang="el-GR" sz="3000" b="1" dirty="0">
              <a:solidFill>
                <a:schemeClr val="bg1"/>
              </a:solidFill>
            </a:endParaRPr>
          </a:p>
          <a:p>
            <a:r>
              <a:rPr lang="en-US" sz="2700" dirty="0" smtClean="0">
                <a:solidFill>
                  <a:schemeClr val="bg1"/>
                </a:solidFill>
              </a:rPr>
              <a:t>                   (</a:t>
            </a:r>
            <a:r>
              <a:rPr lang="en-US" sz="2700" dirty="0" smtClean="0">
                <a:solidFill>
                  <a:srgbClr val="FFFF00"/>
                </a:solidFill>
              </a:rPr>
              <a:t>43 </a:t>
            </a:r>
            <a:r>
              <a:rPr lang="en-US" sz="2700" dirty="0">
                <a:solidFill>
                  <a:srgbClr val="FFFF00"/>
                </a:solidFill>
              </a:rPr>
              <a:t>times </a:t>
            </a:r>
            <a:r>
              <a:rPr lang="en-US" sz="2700" dirty="0">
                <a:solidFill>
                  <a:schemeClr val="bg1"/>
                </a:solidFill>
              </a:rPr>
              <a:t>in the </a:t>
            </a:r>
            <a:r>
              <a:rPr lang="en-US" sz="2700" dirty="0" smtClean="0">
                <a:solidFill>
                  <a:schemeClr val="bg1"/>
                </a:solidFill>
              </a:rPr>
              <a:t>Greek New Testament / the same meanings as in Hebrew)</a:t>
            </a:r>
          </a:p>
          <a:p>
            <a:r>
              <a:rPr lang="en-US" sz="2700" dirty="0">
                <a:solidFill>
                  <a:srgbClr val="FFFF00"/>
                </a:solidFill>
              </a:rPr>
              <a:t>	</a:t>
            </a:r>
            <a:r>
              <a:rPr lang="en-US" sz="2700" dirty="0">
                <a:solidFill>
                  <a:schemeClr val="bg1"/>
                </a:solidFill>
              </a:rPr>
              <a:t>*The English </a:t>
            </a:r>
            <a:r>
              <a:rPr lang="en-US" sz="2700" b="1" dirty="0">
                <a:solidFill>
                  <a:srgbClr val="FFFF00"/>
                </a:solidFill>
              </a:rPr>
              <a:t>‘sperm’ </a:t>
            </a:r>
            <a:r>
              <a:rPr lang="en-US" sz="2700" b="1" dirty="0">
                <a:solidFill>
                  <a:schemeClr val="bg1"/>
                </a:solidFill>
              </a:rPr>
              <a:t>(</a:t>
            </a:r>
            <a:r>
              <a:rPr lang="zh-TW" altLang="en-US" sz="27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精子</a:t>
            </a:r>
            <a:r>
              <a:rPr lang="en-US" sz="2700" b="1" dirty="0">
                <a:solidFill>
                  <a:schemeClr val="bg1"/>
                </a:solidFill>
              </a:rPr>
              <a:t>) </a:t>
            </a:r>
            <a:r>
              <a:rPr lang="en-US" sz="2700" dirty="0">
                <a:solidFill>
                  <a:schemeClr val="bg1"/>
                </a:solidFill>
              </a:rPr>
              <a:t>is derived from the Greek </a:t>
            </a:r>
            <a:r>
              <a:rPr lang="el-GR" sz="2700" b="1" dirty="0">
                <a:solidFill>
                  <a:srgbClr val="FFFF00"/>
                </a:solidFill>
              </a:rPr>
              <a:t>σπέρμα</a:t>
            </a:r>
            <a:r>
              <a:rPr lang="en-US" sz="2700" dirty="0">
                <a:solidFill>
                  <a:srgbClr val="FFFF00"/>
                </a:solidFill>
              </a:rPr>
              <a:t> </a:t>
            </a:r>
            <a:r>
              <a:rPr lang="en-US" sz="2700" dirty="0">
                <a:solidFill>
                  <a:schemeClr val="bg1"/>
                </a:solidFill>
              </a:rPr>
              <a:t>(</a:t>
            </a:r>
            <a:r>
              <a:rPr lang="en-US" sz="2700" i="1" dirty="0" err="1">
                <a:solidFill>
                  <a:schemeClr val="bg1"/>
                </a:solidFill>
              </a:rPr>
              <a:t>sperma</a:t>
            </a:r>
            <a:r>
              <a:rPr lang="en-US" sz="2700" dirty="0">
                <a:solidFill>
                  <a:schemeClr val="bg1"/>
                </a:solidFill>
              </a:rPr>
              <a:t>).</a:t>
            </a:r>
            <a:endParaRPr lang="el-GR" sz="2700" dirty="0">
              <a:solidFill>
                <a:schemeClr val="bg1"/>
              </a:solidFill>
            </a:endParaRPr>
          </a:p>
          <a:p>
            <a:endParaRPr lang="en-US" sz="800" b="1" dirty="0">
              <a:solidFill>
                <a:srgbClr val="FFFF00"/>
              </a:solidFill>
            </a:endParaRPr>
          </a:p>
          <a:p>
            <a:endParaRPr lang="en-US" sz="800" b="1" dirty="0" smtClean="0">
              <a:solidFill>
                <a:srgbClr val="FFFF00"/>
              </a:solidFill>
            </a:endParaRPr>
          </a:p>
          <a:p>
            <a:endParaRPr lang="en-US" sz="800" b="1" dirty="0" smtClean="0">
              <a:solidFill>
                <a:srgbClr val="FFFF00"/>
              </a:solidFill>
            </a:endParaRPr>
          </a:p>
          <a:p>
            <a:endParaRPr lang="en-US" sz="800" b="1" dirty="0">
              <a:solidFill>
                <a:srgbClr val="FFFF00"/>
              </a:solidFill>
            </a:endParaRPr>
          </a:p>
          <a:p>
            <a:endParaRPr lang="en-US" sz="800" b="1" dirty="0" smtClean="0">
              <a:solidFill>
                <a:srgbClr val="FFFF00"/>
              </a:solidFill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4762" y="-42333"/>
            <a:ext cx="12184063" cy="6909584"/>
          </a:xfrm>
          <a:prstGeom prst="rect">
            <a:avLst/>
          </a:prstGeom>
          <a:solidFill>
            <a:srgbClr val="00206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endParaRPr lang="en-US" altLang="zh-CN" sz="800" b="1" dirty="0" smtClean="0">
              <a:solidFill>
                <a:srgbClr val="FFFF00"/>
              </a:solidFill>
              <a:latin typeface="+mj-lt"/>
              <a:ea typeface="DFKai-SB" pitchFamily="65" charset="-120"/>
            </a:endParaRPr>
          </a:p>
          <a:p>
            <a:r>
              <a:rPr lang="zh-TW" altLang="en-US" sz="33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         神</a:t>
            </a:r>
            <a:r>
              <a:rPr lang="zh-CN" altLang="en-US" sz="3300" b="1" dirty="0" smtClean="0">
                <a:solidFill>
                  <a:srgbClr val="FFFF00"/>
                </a:solidFill>
                <a:ea typeface="DFKai-SB" pitchFamily="65" charset="-120"/>
              </a:rPr>
              <a:t>審</a:t>
            </a:r>
            <a:r>
              <a:rPr lang="zh-CN" altLang="en-US" sz="3300" b="1" dirty="0">
                <a:solidFill>
                  <a:srgbClr val="FFFF00"/>
                </a:solidFill>
                <a:ea typeface="DFKai-SB" pitchFamily="65" charset="-120"/>
              </a:rPr>
              <a:t>判中保留</a:t>
            </a:r>
            <a:r>
              <a:rPr lang="en-US" altLang="zh-TW" sz="3300" b="1" dirty="0" smtClean="0">
                <a:solidFill>
                  <a:srgbClr val="FFFF00"/>
                </a:solidFill>
                <a:ea typeface="DFKai-SB" pitchFamily="65" charset="-120"/>
              </a:rPr>
              <a:t>‘</a:t>
            </a:r>
            <a:r>
              <a:rPr lang="zh-CN" altLang="en-US" sz="3300" b="1" dirty="0" smtClean="0">
                <a:solidFill>
                  <a:srgbClr val="FFFF00"/>
                </a:solidFill>
                <a:ea typeface="DFKai-SB" pitchFamily="65" charset="-120"/>
              </a:rPr>
              <a:t>人類</a:t>
            </a:r>
            <a:r>
              <a:rPr lang="zh-TW" altLang="en-US" sz="33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和</a:t>
            </a:r>
            <a:r>
              <a:rPr lang="zh-CN" altLang="en-US" sz="33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動</a:t>
            </a:r>
            <a:r>
              <a:rPr lang="zh-CN" altLang="en-US" sz="33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物</a:t>
            </a:r>
            <a:r>
              <a:rPr lang="zh-CN" altLang="en-US" sz="33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的</a:t>
            </a:r>
            <a:r>
              <a:rPr lang="zh-TW" altLang="en-US" sz="33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種子</a:t>
            </a:r>
            <a:r>
              <a:rPr lang="en-US" altLang="zh-TW" sz="3300" b="1" dirty="0" smtClean="0">
                <a:solidFill>
                  <a:srgbClr val="FFFF00"/>
                </a:solidFill>
                <a:ea typeface="DFKai-SB" pitchFamily="65" charset="-120"/>
              </a:rPr>
              <a:t>’</a:t>
            </a:r>
            <a:endParaRPr lang="en-US" sz="3300" b="1" dirty="0" smtClean="0">
              <a:solidFill>
                <a:schemeClr val="bg1"/>
              </a:solidFill>
            </a:endParaRPr>
          </a:p>
          <a:p>
            <a:endParaRPr lang="en-US" sz="800" b="1" dirty="0" smtClean="0">
              <a:solidFill>
                <a:srgbClr val="FFFF00"/>
              </a:solidFill>
            </a:endParaRPr>
          </a:p>
          <a:p>
            <a:endParaRPr lang="en-US" sz="800" b="1" dirty="0" smtClean="0">
              <a:solidFill>
                <a:srgbClr val="FFFF00"/>
              </a:solidFill>
            </a:endParaRPr>
          </a:p>
          <a:p>
            <a:r>
              <a:rPr lang="en-US" sz="2800" b="1" dirty="0" smtClean="0">
                <a:solidFill>
                  <a:srgbClr val="FF0000"/>
                </a:solidFill>
              </a:rPr>
              <a:t>   -</a:t>
            </a:r>
            <a:r>
              <a:rPr lang="zh-CN" altLang="en-US" sz="2800" b="1" dirty="0" smtClean="0">
                <a:solidFill>
                  <a:srgbClr val="FF0000"/>
                </a:solidFill>
                <a:latin typeface="DFKai-SB" pitchFamily="65" charset="-120"/>
                <a:ea typeface="DFKai-SB" pitchFamily="65" charset="-120"/>
              </a:rPr>
              <a:t>創</a:t>
            </a:r>
            <a:r>
              <a:rPr lang="en-US" sz="2800" b="1" dirty="0" smtClean="0">
                <a:solidFill>
                  <a:srgbClr val="FF0000"/>
                </a:solidFill>
              </a:rPr>
              <a:t>4:25</a:t>
            </a:r>
            <a:r>
              <a:rPr lang="en-US" sz="2800" b="1" dirty="0" smtClean="0">
                <a:solidFill>
                  <a:schemeClr val="bg1"/>
                </a:solidFill>
              </a:rPr>
              <a:t>.</a:t>
            </a:r>
            <a:r>
              <a:rPr lang="en-US" sz="2800" dirty="0" smtClean="0">
                <a:solidFill>
                  <a:schemeClr val="bg1"/>
                </a:solidFill>
              </a:rPr>
              <a:t>   </a:t>
            </a:r>
            <a:r>
              <a:rPr lang="zh-TW" altLang="en-US" sz="28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亞</a:t>
            </a:r>
            <a:r>
              <a:rPr lang="zh-TW" altLang="en-US" sz="2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當又與妻子同房、他就生了一個</a:t>
            </a:r>
            <a:r>
              <a:rPr lang="zh-TW" altLang="en-US" sz="2800" b="1" dirty="0">
                <a:solidFill>
                  <a:srgbClr val="FF0000"/>
                </a:solidFill>
                <a:latin typeface="DFKai-SB" pitchFamily="65" charset="-120"/>
                <a:ea typeface="DFKai-SB" pitchFamily="65" charset="-120"/>
              </a:rPr>
              <a:t>兒子</a:t>
            </a:r>
            <a:r>
              <a:rPr lang="zh-TW" altLang="en-US" sz="28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、起名</a:t>
            </a:r>
            <a:endParaRPr lang="en-US" altLang="zh-TW" sz="2800" dirty="0" smtClean="0">
              <a:solidFill>
                <a:schemeClr val="bg1"/>
              </a:solidFill>
              <a:latin typeface="DFKai-SB" pitchFamily="65" charset="-120"/>
              <a:ea typeface="DFKai-SB" pitchFamily="65" charset="-120"/>
            </a:endParaRPr>
          </a:p>
          <a:p>
            <a:r>
              <a:rPr lang="zh-TW" altLang="en-US" sz="28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叫塞</a:t>
            </a:r>
            <a:r>
              <a:rPr lang="zh-TW" altLang="en-US" sz="2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特、意思說、神另給我立了一個</a:t>
            </a:r>
            <a:r>
              <a:rPr lang="zh-TW" altLang="en-US" sz="28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兒子</a:t>
            </a:r>
            <a:r>
              <a:rPr lang="zh-TW" altLang="en-US" sz="2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代替亞伯</a:t>
            </a:r>
            <a:r>
              <a:rPr lang="zh-TW" altLang="en-US" sz="28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、因為</a:t>
            </a:r>
            <a:endParaRPr lang="en-US" altLang="zh-TW" sz="2800" dirty="0" smtClean="0">
              <a:solidFill>
                <a:schemeClr val="bg1"/>
              </a:solidFill>
              <a:latin typeface="DFKai-SB" pitchFamily="65" charset="-120"/>
              <a:ea typeface="DFKai-SB" pitchFamily="65" charset="-120"/>
            </a:endParaRPr>
          </a:p>
          <a:p>
            <a:r>
              <a:rPr lang="zh-TW" altLang="en-US" sz="28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該</a:t>
            </a:r>
            <a:r>
              <a:rPr lang="zh-TW" altLang="en-US" sz="2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隱殺了他</a:t>
            </a:r>
            <a:r>
              <a:rPr lang="zh-TW" altLang="en-US" sz="28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。</a:t>
            </a:r>
            <a:r>
              <a:rPr lang="he-IL" sz="2800" b="1" dirty="0" smtClean="0">
                <a:solidFill>
                  <a:srgbClr val="FFFF00"/>
                </a:solidFill>
              </a:rPr>
              <a:t> </a:t>
            </a:r>
            <a:r>
              <a:rPr lang="en-US" sz="2800" b="1" dirty="0" smtClean="0">
                <a:solidFill>
                  <a:srgbClr val="FFFF00"/>
                </a:solidFill>
              </a:rPr>
              <a:t> </a:t>
            </a:r>
            <a:r>
              <a:rPr lang="en-US" sz="2800" dirty="0" smtClean="0">
                <a:solidFill>
                  <a:schemeClr val="bg1"/>
                </a:solidFill>
              </a:rPr>
              <a:t>/ </a:t>
            </a:r>
            <a:r>
              <a:rPr lang="en-US" sz="2600" b="1" baseline="30000" dirty="0" smtClean="0">
                <a:solidFill>
                  <a:srgbClr val="FF0000"/>
                </a:solidFill>
              </a:rPr>
              <a:t>NKJ</a:t>
            </a:r>
            <a:r>
              <a:rPr lang="en-US" sz="2600" b="1" baseline="30000" dirty="0" smtClean="0">
                <a:solidFill>
                  <a:schemeClr val="bg1"/>
                </a:solidFill>
              </a:rPr>
              <a:t> </a:t>
            </a:r>
            <a:r>
              <a:rPr lang="en-US" sz="2600" dirty="0" smtClean="0">
                <a:solidFill>
                  <a:schemeClr val="bg1"/>
                </a:solidFill>
              </a:rPr>
              <a:t>And </a:t>
            </a:r>
            <a:r>
              <a:rPr lang="en-US" sz="2600" dirty="0">
                <a:solidFill>
                  <a:schemeClr val="bg1"/>
                </a:solidFill>
              </a:rPr>
              <a:t>Adam knew his wife again, and she bore </a:t>
            </a:r>
            <a:endParaRPr lang="en-US" sz="2600" dirty="0" smtClean="0">
              <a:solidFill>
                <a:schemeClr val="bg1"/>
              </a:solidFill>
            </a:endParaRPr>
          </a:p>
          <a:p>
            <a:r>
              <a:rPr lang="en-US" sz="2600" b="1" dirty="0" smtClean="0">
                <a:solidFill>
                  <a:srgbClr val="FF0000"/>
                </a:solidFill>
              </a:rPr>
              <a:t>a </a:t>
            </a:r>
            <a:r>
              <a:rPr lang="en-US" sz="2600" b="1" dirty="0">
                <a:solidFill>
                  <a:srgbClr val="FF0000"/>
                </a:solidFill>
              </a:rPr>
              <a:t>son </a:t>
            </a:r>
            <a:r>
              <a:rPr lang="en-US" sz="2600" dirty="0">
                <a:solidFill>
                  <a:schemeClr val="bg1"/>
                </a:solidFill>
              </a:rPr>
              <a:t>and named him Seth, </a:t>
            </a:r>
            <a:r>
              <a:rPr lang="en-US" sz="2600" dirty="0" smtClean="0">
                <a:solidFill>
                  <a:schemeClr val="bg1"/>
                </a:solidFill>
              </a:rPr>
              <a:t>“For </a:t>
            </a:r>
            <a:r>
              <a:rPr lang="en-US" sz="2600" dirty="0">
                <a:solidFill>
                  <a:schemeClr val="bg1"/>
                </a:solidFill>
              </a:rPr>
              <a:t>God has appointed another </a:t>
            </a:r>
            <a:r>
              <a:rPr lang="en-US" sz="2600" b="1" dirty="0">
                <a:solidFill>
                  <a:srgbClr val="FFFF00"/>
                </a:solidFill>
              </a:rPr>
              <a:t>seed</a:t>
            </a:r>
            <a:r>
              <a:rPr lang="en-US" sz="2600" dirty="0">
                <a:solidFill>
                  <a:schemeClr val="bg1"/>
                </a:solidFill>
              </a:rPr>
              <a:t> for me </a:t>
            </a:r>
            <a:r>
              <a:rPr lang="en-US" sz="2600" dirty="0" smtClean="0">
                <a:solidFill>
                  <a:schemeClr val="bg1"/>
                </a:solidFill>
              </a:rPr>
              <a:t>instead </a:t>
            </a:r>
            <a:r>
              <a:rPr lang="en-US" sz="2600" dirty="0">
                <a:solidFill>
                  <a:schemeClr val="bg1"/>
                </a:solidFill>
              </a:rPr>
              <a:t>of Abel, whom Cain killed</a:t>
            </a:r>
            <a:r>
              <a:rPr lang="en-US" sz="2600" dirty="0" smtClean="0">
                <a:solidFill>
                  <a:schemeClr val="bg1"/>
                </a:solidFill>
              </a:rPr>
              <a:t>.”  </a:t>
            </a:r>
            <a:r>
              <a:rPr lang="en-US" sz="2400" b="1" dirty="0" smtClean="0">
                <a:solidFill>
                  <a:schemeClr val="bg1"/>
                </a:solidFill>
              </a:rPr>
              <a:t>(</a:t>
            </a:r>
            <a:r>
              <a:rPr lang="he-IL" sz="2400" b="1" dirty="0" smtClean="0">
                <a:solidFill>
                  <a:srgbClr val="FFFF00"/>
                </a:solidFill>
              </a:rPr>
              <a:t> </a:t>
            </a:r>
            <a:r>
              <a:rPr lang="he-IL" sz="2400" b="1" dirty="0">
                <a:solidFill>
                  <a:srgbClr val="FFFF00"/>
                </a:solidFill>
              </a:rPr>
              <a:t>זֶרַע</a:t>
            </a: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400" b="1" i="1" dirty="0" err="1">
                <a:solidFill>
                  <a:srgbClr val="FFFF00"/>
                </a:solidFill>
              </a:rPr>
              <a:t>zera</a:t>
            </a:r>
            <a:r>
              <a:rPr lang="en-US" sz="2400" b="1" dirty="0">
                <a:solidFill>
                  <a:schemeClr val="bg1"/>
                </a:solidFill>
              </a:rPr>
              <a:t>) </a:t>
            </a:r>
            <a:endParaRPr lang="en-US" sz="2400" dirty="0">
              <a:solidFill>
                <a:schemeClr val="bg1"/>
              </a:solidFill>
              <a:latin typeface="DFKai-SB" pitchFamily="65" charset="-120"/>
              <a:ea typeface="DFKai-SB" pitchFamily="65" charset="-120"/>
            </a:endParaRPr>
          </a:p>
          <a:p>
            <a:r>
              <a:rPr lang="en-US" sz="2400" dirty="0" smtClean="0">
                <a:solidFill>
                  <a:schemeClr val="bg1"/>
                </a:solidFill>
              </a:rPr>
              <a:t>      *</a:t>
            </a:r>
            <a:r>
              <a:rPr lang="en-US" sz="2400" dirty="0">
                <a:solidFill>
                  <a:schemeClr val="bg1"/>
                </a:solidFill>
              </a:rPr>
              <a:t>Rabbi </a:t>
            </a:r>
            <a:r>
              <a:rPr lang="en-US" sz="2400" dirty="0" err="1">
                <a:solidFill>
                  <a:schemeClr val="bg1"/>
                </a:solidFill>
              </a:rPr>
              <a:t>Tanchuma</a:t>
            </a:r>
            <a:r>
              <a:rPr lang="en-US" sz="2400" dirty="0">
                <a:solidFill>
                  <a:schemeClr val="bg1"/>
                </a:solidFill>
              </a:rPr>
              <a:t> mentions that “</a:t>
            </a:r>
            <a:r>
              <a:rPr lang="en-US" sz="2400" i="1" dirty="0">
                <a:solidFill>
                  <a:schemeClr val="bg1"/>
                </a:solidFill>
              </a:rPr>
              <a:t>here we are dealing with another seed who is from another place. And who is he? He is the Messiah-King</a:t>
            </a:r>
            <a:r>
              <a:rPr lang="en-US" sz="2400" dirty="0">
                <a:solidFill>
                  <a:schemeClr val="bg1"/>
                </a:solidFill>
              </a:rPr>
              <a:t>.” (</a:t>
            </a:r>
            <a:r>
              <a:rPr lang="en-US" sz="2400" i="1" dirty="0" err="1">
                <a:solidFill>
                  <a:schemeClr val="bg1"/>
                </a:solidFill>
              </a:rPr>
              <a:t>Bereshit</a:t>
            </a:r>
            <a:r>
              <a:rPr lang="en-US" sz="2400" i="1" dirty="0">
                <a:solidFill>
                  <a:schemeClr val="bg1"/>
                </a:solidFill>
              </a:rPr>
              <a:t> </a:t>
            </a:r>
            <a:r>
              <a:rPr lang="en-US" sz="2400" i="1" dirty="0" err="1">
                <a:solidFill>
                  <a:schemeClr val="bg1"/>
                </a:solidFill>
              </a:rPr>
              <a:t>Rabbah</a:t>
            </a:r>
            <a:r>
              <a:rPr lang="en-US" sz="2400" dirty="0">
                <a:solidFill>
                  <a:schemeClr val="bg1"/>
                </a:solidFill>
              </a:rPr>
              <a:t> 23; also in </a:t>
            </a:r>
            <a:r>
              <a:rPr lang="en-US" sz="2400" i="1" dirty="0">
                <a:solidFill>
                  <a:schemeClr val="bg1"/>
                </a:solidFill>
              </a:rPr>
              <a:t>Ruth </a:t>
            </a:r>
            <a:r>
              <a:rPr lang="en-US" sz="2400" i="1" dirty="0" err="1">
                <a:solidFill>
                  <a:schemeClr val="bg1"/>
                </a:solidFill>
              </a:rPr>
              <a:t>Rabbah</a:t>
            </a:r>
            <a:r>
              <a:rPr lang="en-US" sz="2400" dirty="0">
                <a:solidFill>
                  <a:schemeClr val="bg1"/>
                </a:solidFill>
              </a:rPr>
              <a:t> 8).</a:t>
            </a:r>
            <a:endParaRPr lang="en-US" sz="2400" dirty="0" smtClean="0">
              <a:solidFill>
                <a:schemeClr val="bg1"/>
              </a:solidFill>
            </a:endParaRPr>
          </a:p>
          <a:p>
            <a:r>
              <a:rPr lang="en-US" sz="1000" dirty="0">
                <a:solidFill>
                  <a:schemeClr val="bg1"/>
                </a:solidFill>
              </a:rPr>
              <a:t> </a:t>
            </a:r>
          </a:p>
          <a:p>
            <a:r>
              <a:rPr lang="en-US" sz="2800" b="1" dirty="0" smtClean="0">
                <a:solidFill>
                  <a:srgbClr val="FF0000"/>
                </a:solidFill>
              </a:rPr>
              <a:t>   -</a:t>
            </a:r>
            <a:r>
              <a:rPr lang="zh-CN" altLang="en-US" sz="2800" b="1" dirty="0" smtClean="0">
                <a:solidFill>
                  <a:srgbClr val="FF0000"/>
                </a:solidFill>
                <a:latin typeface="DFKai-SB" pitchFamily="65" charset="-120"/>
                <a:ea typeface="DFKai-SB" pitchFamily="65" charset="-120"/>
              </a:rPr>
              <a:t>創</a:t>
            </a:r>
            <a:r>
              <a:rPr lang="en-US" sz="2800" b="1" dirty="0" smtClean="0">
                <a:solidFill>
                  <a:srgbClr val="FF0000"/>
                </a:solidFill>
              </a:rPr>
              <a:t>7:1</a:t>
            </a:r>
            <a:r>
              <a:rPr lang="en-US" altLang="zh-CN" sz="2800" b="1" dirty="0" smtClean="0">
                <a:solidFill>
                  <a:srgbClr val="FF0000"/>
                </a:solidFill>
              </a:rPr>
              <a:t>-3</a:t>
            </a:r>
            <a:r>
              <a:rPr lang="en-US" altLang="zh-CN" sz="2800" b="1" dirty="0" smtClean="0">
                <a:solidFill>
                  <a:schemeClr val="bg1"/>
                </a:solidFill>
              </a:rPr>
              <a:t>.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zh-TW" altLang="en-US" sz="2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耶和華對挪亞說、你和你的全家都要進入方舟、因為在這世代中、我見你在我面前是義人</a:t>
            </a:r>
            <a:r>
              <a:rPr lang="zh-TW" altLang="en-US" sz="28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。凡</a:t>
            </a:r>
            <a:r>
              <a:rPr lang="zh-TW" altLang="en-US" sz="2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潔淨的畜類、你要帶七公七母．不潔淨的畜類、你要帶一公一母</a:t>
            </a:r>
            <a:r>
              <a:rPr lang="zh-TW" altLang="en-US" sz="28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．空</a:t>
            </a:r>
            <a:r>
              <a:rPr lang="zh-TW" altLang="en-US" sz="2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中的飛鳥、也要帶七公七母、可以留</a:t>
            </a:r>
            <a:r>
              <a:rPr lang="zh-TW" altLang="en-US" sz="28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種</a:t>
            </a:r>
            <a:r>
              <a:rPr lang="zh-TW" altLang="en-US" sz="2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、活在全地</a:t>
            </a:r>
            <a:r>
              <a:rPr lang="zh-TW" altLang="en-US" sz="28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上</a:t>
            </a:r>
            <a:r>
              <a:rPr lang="zh-CN" altLang="en-US" sz="28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。 </a:t>
            </a:r>
            <a:r>
              <a:rPr lang="en-US" sz="2600" b="1" baseline="30000" dirty="0" smtClean="0">
                <a:solidFill>
                  <a:srgbClr val="FF0000"/>
                </a:solidFill>
              </a:rPr>
              <a:t>NKJ</a:t>
            </a:r>
            <a:r>
              <a:rPr lang="en-US" sz="2600" baseline="30000" dirty="0" smtClean="0">
                <a:solidFill>
                  <a:schemeClr val="bg1"/>
                </a:solidFill>
              </a:rPr>
              <a:t>  </a:t>
            </a:r>
            <a:r>
              <a:rPr lang="en-US" sz="2600" b="1" dirty="0" smtClean="0">
                <a:solidFill>
                  <a:schemeClr val="bg1"/>
                </a:solidFill>
              </a:rPr>
              <a:t>2</a:t>
            </a:r>
            <a:r>
              <a:rPr lang="en-US" sz="2600" dirty="0" smtClean="0">
                <a:solidFill>
                  <a:schemeClr val="bg1"/>
                </a:solidFill>
              </a:rPr>
              <a:t> You </a:t>
            </a:r>
            <a:r>
              <a:rPr lang="en-US" sz="2600" dirty="0">
                <a:solidFill>
                  <a:schemeClr val="bg1"/>
                </a:solidFill>
              </a:rPr>
              <a:t>shall take with you seven each of every clean </a:t>
            </a:r>
            <a:r>
              <a:rPr lang="en-US" sz="2600" dirty="0" smtClean="0">
                <a:solidFill>
                  <a:schemeClr val="bg1"/>
                </a:solidFill>
              </a:rPr>
              <a:t>…….. </a:t>
            </a:r>
            <a:r>
              <a:rPr lang="en-US" sz="2600" b="1" dirty="0" smtClean="0">
                <a:solidFill>
                  <a:schemeClr val="bg1"/>
                </a:solidFill>
              </a:rPr>
              <a:t>3</a:t>
            </a:r>
            <a:r>
              <a:rPr lang="en-US" sz="2600" dirty="0" smtClean="0">
                <a:solidFill>
                  <a:schemeClr val="bg1"/>
                </a:solidFill>
              </a:rPr>
              <a:t> </a:t>
            </a:r>
            <a:r>
              <a:rPr lang="en-US" sz="2600" dirty="0">
                <a:solidFill>
                  <a:schemeClr val="bg1"/>
                </a:solidFill>
              </a:rPr>
              <a:t>"also seven each of birds of the air, male and female, to keep </a:t>
            </a:r>
            <a:r>
              <a:rPr lang="en-US" sz="2600" b="1" dirty="0">
                <a:solidFill>
                  <a:srgbClr val="FFFF00"/>
                </a:solidFill>
              </a:rPr>
              <a:t>the species</a:t>
            </a:r>
            <a:r>
              <a:rPr lang="en-US" sz="2600" dirty="0">
                <a:solidFill>
                  <a:srgbClr val="FFFF00"/>
                </a:solidFill>
              </a:rPr>
              <a:t> </a:t>
            </a:r>
            <a:r>
              <a:rPr lang="en-US" sz="2600" dirty="0">
                <a:solidFill>
                  <a:schemeClr val="bg1"/>
                </a:solidFill>
              </a:rPr>
              <a:t>alive on the face of all the earth</a:t>
            </a:r>
            <a:r>
              <a:rPr lang="en-US" sz="2600" dirty="0" smtClean="0">
                <a:solidFill>
                  <a:schemeClr val="bg1"/>
                </a:solidFill>
              </a:rPr>
              <a:t>.  </a:t>
            </a:r>
            <a:r>
              <a:rPr lang="en-US" sz="2400" b="1" dirty="0">
                <a:solidFill>
                  <a:schemeClr val="bg1"/>
                </a:solidFill>
              </a:rPr>
              <a:t>(</a:t>
            </a:r>
            <a:r>
              <a:rPr lang="he-IL" sz="2400" b="1" dirty="0">
                <a:solidFill>
                  <a:srgbClr val="FFFF00"/>
                </a:solidFill>
              </a:rPr>
              <a:t> זֶרַע</a:t>
            </a: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400" b="1" i="1" dirty="0" err="1">
                <a:solidFill>
                  <a:srgbClr val="FFFF00"/>
                </a:solidFill>
              </a:rPr>
              <a:t>zera</a:t>
            </a:r>
            <a:r>
              <a:rPr lang="en-US" sz="2400" b="1" dirty="0">
                <a:solidFill>
                  <a:schemeClr val="bg1"/>
                </a:solidFill>
              </a:rPr>
              <a:t>) </a:t>
            </a:r>
            <a:endParaRPr lang="en-US" sz="2600" dirty="0">
              <a:solidFill>
                <a:schemeClr val="bg1"/>
              </a:solidFill>
            </a:endParaRPr>
          </a:p>
          <a:p>
            <a:endParaRPr lang="en-US" sz="800" dirty="0" smtClean="0">
              <a:solidFill>
                <a:schemeClr val="bg1"/>
              </a:solidFill>
            </a:endParaRPr>
          </a:p>
          <a:p>
            <a:endParaRPr lang="en-US" sz="800" dirty="0">
              <a:solidFill>
                <a:schemeClr val="bg1"/>
              </a:solidFill>
            </a:endParaRPr>
          </a:p>
          <a:p>
            <a:endParaRPr lang="en-US" sz="800" dirty="0" smtClean="0">
              <a:solidFill>
                <a:schemeClr val="bg1"/>
              </a:solidFill>
            </a:endParaRPr>
          </a:p>
          <a:p>
            <a:endParaRPr lang="en-US" sz="800" dirty="0">
              <a:solidFill>
                <a:schemeClr val="bg1"/>
              </a:solidFill>
            </a:endParaRPr>
          </a:p>
          <a:p>
            <a:endParaRPr lang="en-US" sz="800" dirty="0">
              <a:solidFill>
                <a:schemeClr val="bg1"/>
              </a:solidFill>
            </a:endParaRPr>
          </a:p>
          <a:p>
            <a:endParaRPr lang="en-US" sz="800" dirty="0" smtClean="0">
              <a:solidFill>
                <a:schemeClr val="bg1"/>
              </a:solidFill>
            </a:endParaRPr>
          </a:p>
          <a:p>
            <a:endParaRPr lang="en-US" sz="8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03563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1"/>
          <p:cNvSpPr>
            <a:spLocks noChangeArrowheads="1"/>
          </p:cNvSpPr>
          <p:nvPr/>
        </p:nvSpPr>
        <p:spPr bwMode="auto">
          <a:xfrm>
            <a:off x="9701" y="0"/>
            <a:ext cx="12179124" cy="6832640"/>
          </a:xfrm>
          <a:prstGeom prst="rect">
            <a:avLst/>
          </a:prstGeom>
          <a:solidFill>
            <a:srgbClr val="00206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endParaRPr lang="en-US" altLang="zh-TW" sz="800" b="1" dirty="0" smtClean="0">
              <a:solidFill>
                <a:srgbClr val="FFFF00"/>
              </a:solidFill>
              <a:latin typeface="+mj-lt"/>
              <a:ea typeface="DFKai-SB" pitchFamily="65" charset="-120"/>
            </a:endParaRPr>
          </a:p>
          <a:p>
            <a:endParaRPr lang="en-US" altLang="zh-TW" sz="800" b="1" dirty="0" smtClean="0">
              <a:solidFill>
                <a:srgbClr val="FFFF00"/>
              </a:solidFill>
              <a:latin typeface="+mj-lt"/>
              <a:ea typeface="DFKai-SB" pitchFamily="65" charset="-120"/>
            </a:endParaRPr>
          </a:p>
          <a:p>
            <a:endParaRPr lang="en-US" altLang="zh-TW" sz="800" b="1" dirty="0" smtClean="0">
              <a:solidFill>
                <a:srgbClr val="FFFF00"/>
              </a:solidFill>
              <a:latin typeface="+mj-lt"/>
              <a:ea typeface="DFKai-SB" pitchFamily="65" charset="-120"/>
            </a:endParaRPr>
          </a:p>
          <a:p>
            <a:r>
              <a:rPr lang="zh-TW" altLang="en-US" sz="32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    神</a:t>
            </a:r>
            <a:r>
              <a:rPr lang="zh-CN" altLang="en-US" sz="32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與</a:t>
            </a:r>
            <a:r>
              <a:rPr lang="zh-TW" altLang="en-US" sz="32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亞</a:t>
            </a:r>
            <a:r>
              <a:rPr lang="zh-TW" altLang="en-US" sz="32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伯拉</a:t>
            </a:r>
            <a:r>
              <a:rPr lang="zh-TW" altLang="en-US" sz="32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罕</a:t>
            </a:r>
            <a:r>
              <a:rPr lang="zh-CN" altLang="en-US" sz="32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之約 </a:t>
            </a:r>
            <a:r>
              <a:rPr lang="en-US" sz="3000" b="1" dirty="0" smtClean="0">
                <a:solidFill>
                  <a:srgbClr val="FFFF00"/>
                </a:solidFill>
              </a:rPr>
              <a:t>God’s </a:t>
            </a:r>
            <a:r>
              <a:rPr lang="en-US" sz="3000" b="1" dirty="0">
                <a:solidFill>
                  <a:srgbClr val="FFFF00"/>
                </a:solidFill>
              </a:rPr>
              <a:t>Covenant with </a:t>
            </a:r>
            <a:r>
              <a:rPr lang="en-US" sz="3000" b="1" dirty="0" smtClean="0">
                <a:solidFill>
                  <a:srgbClr val="FFFF00"/>
                </a:solidFill>
              </a:rPr>
              <a:t>Abraham</a:t>
            </a:r>
            <a:endParaRPr lang="en-US" sz="3000" dirty="0">
              <a:solidFill>
                <a:srgbClr val="FFFF00"/>
              </a:solidFill>
            </a:endParaRPr>
          </a:p>
          <a:p>
            <a:endParaRPr lang="en-US" sz="800" dirty="0" smtClean="0">
              <a:solidFill>
                <a:schemeClr val="bg1"/>
              </a:solidFill>
            </a:endParaRPr>
          </a:p>
          <a:p>
            <a:endParaRPr lang="en-US" sz="800" dirty="0">
              <a:solidFill>
                <a:schemeClr val="bg1"/>
              </a:solidFill>
            </a:endParaRPr>
          </a:p>
          <a:p>
            <a:r>
              <a:rPr lang="en-US" altLang="zh-TW" sz="2800" b="1" dirty="0" smtClean="0">
                <a:solidFill>
                  <a:srgbClr val="FF0000"/>
                </a:solidFill>
                <a:latin typeface="DFKai-SB" pitchFamily="65" charset="-120"/>
                <a:ea typeface="DFKai-SB" pitchFamily="65" charset="-120"/>
              </a:rPr>
              <a:t>-</a:t>
            </a:r>
            <a:r>
              <a:rPr lang="zh-TW" altLang="en-US" sz="2800" b="1" dirty="0">
                <a:solidFill>
                  <a:srgbClr val="FF0000"/>
                </a:solidFill>
                <a:latin typeface="DFKai-SB" pitchFamily="65" charset="-120"/>
                <a:ea typeface="DFKai-SB" pitchFamily="65" charset="-120"/>
              </a:rPr>
              <a:t>創</a:t>
            </a:r>
            <a:r>
              <a:rPr lang="en-US" sz="2800" b="1" dirty="0" smtClean="0">
                <a:solidFill>
                  <a:srgbClr val="FF0000"/>
                </a:solidFill>
                <a:latin typeface="+mj-lt"/>
                <a:ea typeface="DFKai-SB" pitchFamily="65" charset="-120"/>
              </a:rPr>
              <a:t>12:3</a:t>
            </a:r>
            <a:r>
              <a:rPr lang="en-US" sz="2800" b="1" dirty="0" smtClean="0">
                <a:solidFill>
                  <a:schemeClr val="bg1"/>
                </a:solidFill>
                <a:latin typeface="+mj-lt"/>
                <a:ea typeface="DFKai-SB" pitchFamily="65" charset="-120"/>
              </a:rPr>
              <a:t>.     </a:t>
            </a:r>
            <a:r>
              <a:rPr lang="zh-TW" altLang="en-US" sz="30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為</a:t>
            </a:r>
            <a:r>
              <a:rPr lang="zh-TW" altLang="en-US" sz="30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你祝福的，我必賜福與他，那咒詛你的</a:t>
            </a:r>
            <a:r>
              <a:rPr lang="zh-TW" altLang="en-US" sz="30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，</a:t>
            </a:r>
            <a:endParaRPr lang="en-US" altLang="zh-TW" sz="3000" dirty="0" smtClean="0">
              <a:solidFill>
                <a:schemeClr val="bg1"/>
              </a:solidFill>
              <a:latin typeface="DFKai-SB" pitchFamily="65" charset="-120"/>
              <a:ea typeface="DFKai-SB" pitchFamily="65" charset="-120"/>
            </a:endParaRPr>
          </a:p>
          <a:p>
            <a:r>
              <a:rPr lang="en-US" altLang="zh-TW" sz="30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       </a:t>
            </a:r>
            <a:r>
              <a:rPr lang="zh-TW" altLang="en-US" sz="30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我</a:t>
            </a:r>
            <a:r>
              <a:rPr lang="zh-TW" altLang="en-US" sz="30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必咒詛他</a:t>
            </a:r>
            <a:r>
              <a:rPr lang="zh-TW" altLang="en-US" sz="30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，地</a:t>
            </a:r>
            <a:r>
              <a:rPr lang="zh-TW" altLang="en-US" sz="30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上的萬族都要</a:t>
            </a:r>
            <a:r>
              <a:rPr lang="zh-TW" altLang="en-US" sz="3000" b="1" u="sng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因你</a:t>
            </a:r>
            <a:r>
              <a:rPr lang="zh-TW" altLang="en-US" sz="30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得福</a:t>
            </a:r>
            <a:r>
              <a:rPr lang="zh-TW" altLang="en-US" sz="30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。</a:t>
            </a:r>
            <a:r>
              <a:rPr lang="en-US" altLang="zh-TW" sz="30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(</a:t>
            </a:r>
            <a:r>
              <a:rPr lang="en-US" sz="3200" dirty="0"/>
              <a:t>‎</a:t>
            </a:r>
            <a:r>
              <a:rPr lang="he-IL" sz="3200" dirty="0" smtClean="0">
                <a:solidFill>
                  <a:srgbClr val="FFFF00"/>
                </a:solidFill>
              </a:rPr>
              <a:t>בְךָ</a:t>
            </a:r>
            <a:r>
              <a:rPr lang="en-US" altLang="zh-TW" sz="30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)</a:t>
            </a:r>
            <a:endParaRPr lang="en-US" sz="3000" dirty="0">
              <a:solidFill>
                <a:schemeClr val="bg1"/>
              </a:solidFill>
              <a:latin typeface="DFKai-SB" pitchFamily="65" charset="-120"/>
              <a:ea typeface="DFKai-SB" pitchFamily="65" charset="-120"/>
            </a:endParaRPr>
          </a:p>
          <a:p>
            <a:endParaRPr lang="en-US" altLang="zh-TW" sz="1000" dirty="0" smtClean="0">
              <a:solidFill>
                <a:schemeClr val="bg1"/>
              </a:solidFill>
              <a:latin typeface="+mj-lt"/>
              <a:ea typeface="DFKai-SB" pitchFamily="65" charset="-120"/>
            </a:endParaRPr>
          </a:p>
          <a:p>
            <a:r>
              <a:rPr lang="zh-TW" altLang="en-US" sz="2400" dirty="0" smtClean="0">
                <a:solidFill>
                  <a:schemeClr val="bg1"/>
                </a:solidFill>
                <a:latin typeface="+mj-lt"/>
                <a:ea typeface="DFKai-SB" pitchFamily="65" charset="-120"/>
              </a:rPr>
              <a:t>        </a:t>
            </a:r>
            <a:r>
              <a:rPr lang="en-US" altLang="zh-TW" sz="2400" dirty="0" smtClean="0">
                <a:solidFill>
                  <a:schemeClr val="bg1"/>
                </a:solidFill>
                <a:latin typeface="+mj-lt"/>
                <a:ea typeface="DFKai-SB" pitchFamily="65" charset="-120"/>
              </a:rPr>
              <a:t>*</a:t>
            </a:r>
            <a:r>
              <a:rPr lang="zh-TW" altLang="en-US" sz="24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亞</a:t>
            </a:r>
            <a:r>
              <a:rPr lang="zh-TW" altLang="en-US" sz="24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伯拉罕是賜福的源頭</a:t>
            </a:r>
            <a:r>
              <a:rPr lang="zh-TW" altLang="en-US" sz="24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。</a:t>
            </a:r>
            <a:r>
              <a:rPr lang="en-US" sz="24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“</a:t>
            </a:r>
            <a:r>
              <a:rPr lang="zh-TW" altLang="en-US" sz="24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因你</a:t>
            </a:r>
            <a:r>
              <a:rPr lang="en-US" sz="24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”</a:t>
            </a:r>
            <a:r>
              <a:rPr lang="en-US" altLang="zh-TW" sz="24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(</a:t>
            </a:r>
            <a:r>
              <a:rPr lang="en-US" sz="2800" dirty="0" smtClean="0"/>
              <a:t>‎</a:t>
            </a:r>
            <a:r>
              <a:rPr lang="he-IL" sz="2800" dirty="0">
                <a:solidFill>
                  <a:srgbClr val="FFFF00"/>
                </a:solidFill>
              </a:rPr>
              <a:t>בְךָ</a:t>
            </a:r>
            <a:r>
              <a:rPr lang="en-US" altLang="zh-TW" sz="24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)</a:t>
            </a:r>
            <a:r>
              <a:rPr lang="en-US" sz="28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 </a:t>
            </a:r>
            <a:r>
              <a:rPr lang="zh-TW" altLang="en-US" sz="24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後來成為</a:t>
            </a:r>
            <a:r>
              <a:rPr lang="en-US" sz="24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“</a:t>
            </a:r>
            <a:r>
              <a:rPr lang="zh-TW" altLang="en-US" sz="24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因你</a:t>
            </a:r>
            <a:r>
              <a:rPr lang="zh-TW" altLang="en-US" sz="24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的後裔</a:t>
            </a:r>
            <a:r>
              <a:rPr lang="en-US" altLang="zh-TW" sz="24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(</a:t>
            </a:r>
            <a:r>
              <a:rPr lang="zh-TW" altLang="en-US" sz="24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種子</a:t>
            </a:r>
            <a:r>
              <a:rPr lang="en-US" altLang="zh-TW" sz="24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)</a:t>
            </a:r>
            <a:r>
              <a:rPr lang="en-US" sz="24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”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800" b="1" dirty="0">
                <a:solidFill>
                  <a:schemeClr val="bg1"/>
                </a:solidFill>
              </a:rPr>
              <a:t>(</a:t>
            </a:r>
            <a:r>
              <a:rPr lang="en-US" sz="2800" dirty="0"/>
              <a:t>‎</a:t>
            </a:r>
            <a:r>
              <a:rPr lang="he-IL" sz="2800" dirty="0">
                <a:solidFill>
                  <a:srgbClr val="FFFF00"/>
                </a:solidFill>
              </a:rPr>
              <a:t>בְזַרְעֲךָ</a:t>
            </a:r>
            <a:r>
              <a:rPr lang="en-US" sz="2800" b="1" dirty="0">
                <a:solidFill>
                  <a:schemeClr val="bg1"/>
                </a:solidFill>
              </a:rPr>
              <a:t>)</a:t>
            </a:r>
          </a:p>
          <a:p>
            <a:endParaRPr lang="en-US" sz="1000" dirty="0">
              <a:solidFill>
                <a:schemeClr val="bg1"/>
              </a:solidFill>
              <a:latin typeface="DFKai-SB" pitchFamily="65" charset="-120"/>
              <a:ea typeface="DFKai-SB" pitchFamily="65" charset="-120"/>
            </a:endParaRPr>
          </a:p>
          <a:p>
            <a:r>
              <a:rPr lang="en-US" altLang="zh-TW" sz="2800" b="1" dirty="0" smtClean="0">
                <a:solidFill>
                  <a:srgbClr val="FF0000"/>
                </a:solidFill>
                <a:latin typeface="DFKai-SB" pitchFamily="65" charset="-120"/>
                <a:ea typeface="DFKai-SB" pitchFamily="65" charset="-120"/>
              </a:rPr>
              <a:t>-</a:t>
            </a:r>
            <a:r>
              <a:rPr lang="zh-TW" altLang="en-US" sz="2800" b="1" dirty="0" smtClean="0">
                <a:solidFill>
                  <a:srgbClr val="FF0000"/>
                </a:solidFill>
                <a:latin typeface="DFKai-SB" pitchFamily="65" charset="-120"/>
                <a:ea typeface="DFKai-SB" pitchFamily="65" charset="-120"/>
              </a:rPr>
              <a:t>創</a:t>
            </a:r>
            <a:r>
              <a:rPr lang="en-US" sz="2800" b="1" dirty="0" smtClean="0">
                <a:solidFill>
                  <a:srgbClr val="FF0000"/>
                </a:solidFill>
                <a:ea typeface="DFKai-SB" pitchFamily="65" charset="-120"/>
              </a:rPr>
              <a:t>22:18</a:t>
            </a:r>
            <a:r>
              <a:rPr lang="en-US" sz="2800" b="1" dirty="0" smtClean="0">
                <a:solidFill>
                  <a:schemeClr val="bg1"/>
                </a:solidFill>
                <a:ea typeface="DFKai-SB" pitchFamily="65" charset="-120"/>
              </a:rPr>
              <a:t>.  </a:t>
            </a:r>
            <a:r>
              <a:rPr lang="zh-TW" altLang="en-US" sz="28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並</a:t>
            </a:r>
            <a:r>
              <a:rPr lang="zh-TW" altLang="en-US" sz="2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且地上萬國都必</a:t>
            </a:r>
            <a:r>
              <a:rPr lang="zh-TW" altLang="en-US" sz="32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因你的</a:t>
            </a:r>
            <a:r>
              <a:rPr lang="zh-TW" altLang="en-US" sz="3200" b="1" u="sng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後裔</a:t>
            </a:r>
            <a:r>
              <a:rPr lang="zh-TW" altLang="en-US" sz="2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得福、因為你聽從了我的</a:t>
            </a:r>
            <a:r>
              <a:rPr lang="zh-TW" altLang="en-US" sz="28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話</a:t>
            </a:r>
            <a:r>
              <a:rPr lang="en-US" altLang="zh-TW" sz="28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.</a:t>
            </a:r>
            <a:r>
              <a:rPr lang="en-US" sz="2800" b="1" dirty="0">
                <a:solidFill>
                  <a:schemeClr val="bg1"/>
                </a:solidFill>
              </a:rPr>
              <a:t> </a:t>
            </a:r>
            <a:r>
              <a:rPr lang="en-US" sz="2800" b="1" dirty="0" smtClean="0">
                <a:solidFill>
                  <a:schemeClr val="bg1"/>
                </a:solidFill>
              </a:rPr>
              <a:t>(</a:t>
            </a:r>
            <a:r>
              <a:rPr lang="he-IL" sz="2800" b="1" dirty="0" smtClean="0">
                <a:solidFill>
                  <a:srgbClr val="FFFF00"/>
                </a:solidFill>
              </a:rPr>
              <a:t>זֶרַע</a:t>
            </a:r>
            <a:r>
              <a:rPr lang="en-US" sz="2800" b="1" dirty="0" smtClean="0">
                <a:solidFill>
                  <a:schemeClr val="bg1"/>
                </a:solidFill>
              </a:rPr>
              <a:t>) </a:t>
            </a:r>
            <a:endParaRPr lang="en-US" sz="2800" dirty="0">
              <a:solidFill>
                <a:schemeClr val="bg1"/>
              </a:solidFill>
              <a:latin typeface="DFKai-SB" pitchFamily="65" charset="-120"/>
              <a:ea typeface="DFKai-SB" pitchFamily="65" charset="-120"/>
            </a:endParaRPr>
          </a:p>
          <a:p>
            <a:endParaRPr lang="en-US" sz="800" dirty="0">
              <a:solidFill>
                <a:schemeClr val="bg1"/>
              </a:solidFill>
            </a:endParaRPr>
          </a:p>
          <a:p>
            <a:r>
              <a:rPr lang="en-US" sz="2500" dirty="0" smtClean="0">
                <a:solidFill>
                  <a:schemeClr val="bg1"/>
                </a:solidFill>
              </a:rPr>
              <a:t>              *</a:t>
            </a:r>
            <a:r>
              <a:rPr lang="en-US" sz="2500" dirty="0">
                <a:solidFill>
                  <a:schemeClr val="bg1"/>
                </a:solidFill>
              </a:rPr>
              <a:t>One of the main themes of the Bible is ‘</a:t>
            </a:r>
            <a:r>
              <a:rPr lang="en-US" sz="2500" b="1" dirty="0">
                <a:solidFill>
                  <a:srgbClr val="FFFF00"/>
                </a:solidFill>
              </a:rPr>
              <a:t>seed</a:t>
            </a:r>
            <a:r>
              <a:rPr lang="en-US" sz="2500" dirty="0" smtClean="0">
                <a:solidFill>
                  <a:schemeClr val="bg1"/>
                </a:solidFill>
              </a:rPr>
              <a:t>’</a:t>
            </a:r>
            <a:r>
              <a:rPr lang="zh-TW" altLang="en-US" sz="2500" dirty="0">
                <a:solidFill>
                  <a:schemeClr val="bg1"/>
                </a:solidFill>
              </a:rPr>
              <a:t> </a:t>
            </a:r>
            <a:r>
              <a:rPr lang="en-US" altLang="zh-TW" sz="2500" dirty="0" smtClean="0">
                <a:solidFill>
                  <a:schemeClr val="bg1"/>
                </a:solidFill>
              </a:rPr>
              <a:t>(</a:t>
            </a:r>
            <a:r>
              <a:rPr lang="zh-TW" altLang="en-US" sz="25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種子</a:t>
            </a:r>
            <a:r>
              <a:rPr lang="en-US" altLang="zh-TW" sz="2500" dirty="0" smtClean="0">
                <a:solidFill>
                  <a:schemeClr val="bg1"/>
                </a:solidFill>
              </a:rPr>
              <a:t>)</a:t>
            </a:r>
            <a:r>
              <a:rPr lang="en-US" sz="2500" dirty="0" smtClean="0">
                <a:solidFill>
                  <a:schemeClr val="bg1"/>
                </a:solidFill>
              </a:rPr>
              <a:t>. </a:t>
            </a:r>
          </a:p>
          <a:p>
            <a:r>
              <a:rPr lang="en-US" sz="2500" b="1" dirty="0" smtClean="0">
                <a:solidFill>
                  <a:srgbClr val="FFFF00"/>
                </a:solidFill>
              </a:rPr>
              <a:t>1)  Adam </a:t>
            </a:r>
            <a:r>
              <a:rPr lang="en-US" sz="2500" dirty="0">
                <a:solidFill>
                  <a:schemeClr val="bg1"/>
                </a:solidFill>
              </a:rPr>
              <a:t>was the first seed of the whole mankind</a:t>
            </a:r>
            <a:r>
              <a:rPr lang="en-US" sz="2500" dirty="0" smtClean="0">
                <a:solidFill>
                  <a:schemeClr val="bg1"/>
                </a:solidFill>
              </a:rPr>
              <a:t>.</a:t>
            </a:r>
          </a:p>
          <a:p>
            <a:pPr marL="457200" indent="-457200">
              <a:buAutoNum type="arabicParenR" startAt="2"/>
            </a:pPr>
            <a:r>
              <a:rPr lang="en-US" sz="2500" b="1" dirty="0" smtClean="0">
                <a:solidFill>
                  <a:srgbClr val="FFFF00"/>
                </a:solidFill>
              </a:rPr>
              <a:t>Noah </a:t>
            </a:r>
            <a:r>
              <a:rPr lang="en-US" sz="2500" dirty="0">
                <a:solidFill>
                  <a:schemeClr val="bg1"/>
                </a:solidFill>
              </a:rPr>
              <a:t>was </a:t>
            </a:r>
            <a:r>
              <a:rPr lang="en-US" sz="2500" dirty="0" smtClean="0">
                <a:solidFill>
                  <a:schemeClr val="bg1"/>
                </a:solidFill>
              </a:rPr>
              <a:t>the seed </a:t>
            </a:r>
            <a:r>
              <a:rPr lang="en-US" sz="2500" dirty="0">
                <a:solidFill>
                  <a:schemeClr val="bg1"/>
                </a:solidFill>
              </a:rPr>
              <a:t>preserved </a:t>
            </a:r>
            <a:r>
              <a:rPr lang="en-US" sz="2500" dirty="0" smtClean="0">
                <a:solidFill>
                  <a:schemeClr val="bg1"/>
                </a:solidFill>
              </a:rPr>
              <a:t>in </a:t>
            </a:r>
            <a:r>
              <a:rPr lang="en-US" sz="2500" dirty="0">
                <a:solidFill>
                  <a:schemeClr val="bg1"/>
                </a:solidFill>
              </a:rPr>
              <a:t>the time of the Great Flood judgment. </a:t>
            </a:r>
            <a:endParaRPr lang="en-US" sz="2500" dirty="0" smtClean="0">
              <a:solidFill>
                <a:schemeClr val="bg1"/>
              </a:solidFill>
            </a:endParaRPr>
          </a:p>
          <a:p>
            <a:pPr marL="457200" indent="-457200">
              <a:buAutoNum type="arabicParenR" startAt="2"/>
            </a:pPr>
            <a:r>
              <a:rPr lang="en-US" sz="2500" b="1" dirty="0" smtClean="0">
                <a:solidFill>
                  <a:srgbClr val="FFFF00"/>
                </a:solidFill>
              </a:rPr>
              <a:t>Abraham </a:t>
            </a:r>
            <a:r>
              <a:rPr lang="en-US" sz="2500" dirty="0">
                <a:solidFill>
                  <a:schemeClr val="bg1"/>
                </a:solidFill>
              </a:rPr>
              <a:t>was </a:t>
            </a:r>
            <a:r>
              <a:rPr lang="en-US" sz="2500" dirty="0" smtClean="0">
                <a:solidFill>
                  <a:schemeClr val="bg1"/>
                </a:solidFill>
              </a:rPr>
              <a:t>the </a:t>
            </a:r>
            <a:r>
              <a:rPr lang="en-US" sz="2500" dirty="0">
                <a:solidFill>
                  <a:schemeClr val="bg1"/>
                </a:solidFill>
              </a:rPr>
              <a:t>seed </a:t>
            </a:r>
            <a:r>
              <a:rPr lang="en-US" sz="2500" dirty="0" smtClean="0">
                <a:solidFill>
                  <a:schemeClr val="bg1"/>
                </a:solidFill>
              </a:rPr>
              <a:t>chosen </a:t>
            </a:r>
            <a:r>
              <a:rPr lang="en-US" sz="2500" dirty="0">
                <a:solidFill>
                  <a:schemeClr val="bg1"/>
                </a:solidFill>
              </a:rPr>
              <a:t>to be the ancestor of </a:t>
            </a:r>
            <a:r>
              <a:rPr lang="en-US" sz="2500" dirty="0" smtClean="0">
                <a:solidFill>
                  <a:schemeClr val="bg1"/>
                </a:solidFill>
              </a:rPr>
              <a:t>Israel and </a:t>
            </a:r>
            <a:r>
              <a:rPr lang="en-US" sz="2500" dirty="0">
                <a:solidFill>
                  <a:schemeClr val="bg1"/>
                </a:solidFill>
              </a:rPr>
              <a:t>the </a:t>
            </a:r>
            <a:r>
              <a:rPr lang="en-US" sz="2500" dirty="0" smtClean="0">
                <a:solidFill>
                  <a:schemeClr val="bg1"/>
                </a:solidFill>
              </a:rPr>
              <a:t>Messiah</a:t>
            </a:r>
            <a:r>
              <a:rPr lang="en-US" sz="2500" dirty="0">
                <a:solidFill>
                  <a:schemeClr val="bg1"/>
                </a:solidFill>
              </a:rPr>
              <a:t>. </a:t>
            </a:r>
            <a:endParaRPr lang="en-US" sz="2500" dirty="0" smtClean="0">
              <a:solidFill>
                <a:schemeClr val="bg1"/>
              </a:solidFill>
            </a:endParaRPr>
          </a:p>
          <a:p>
            <a:pPr marL="457200" indent="-457200">
              <a:buAutoNum type="arabicParenR" startAt="2"/>
            </a:pPr>
            <a:r>
              <a:rPr lang="en-US" sz="2500" b="1" dirty="0" smtClean="0">
                <a:solidFill>
                  <a:srgbClr val="FFFF00"/>
                </a:solidFill>
              </a:rPr>
              <a:t>Jesus</a:t>
            </a:r>
            <a:r>
              <a:rPr lang="en-US" sz="2500" dirty="0" smtClean="0">
                <a:solidFill>
                  <a:schemeClr val="bg1"/>
                </a:solidFill>
              </a:rPr>
              <a:t> </a:t>
            </a:r>
            <a:r>
              <a:rPr lang="en-US" sz="2500" dirty="0">
                <a:solidFill>
                  <a:schemeClr val="bg1"/>
                </a:solidFill>
              </a:rPr>
              <a:t>is ‘</a:t>
            </a:r>
            <a:r>
              <a:rPr lang="en-US" sz="2500" b="1" dirty="0">
                <a:solidFill>
                  <a:srgbClr val="FFFF00"/>
                </a:solidFill>
              </a:rPr>
              <a:t>the Seed</a:t>
            </a:r>
            <a:r>
              <a:rPr lang="en-US" sz="2500" dirty="0">
                <a:solidFill>
                  <a:schemeClr val="bg1"/>
                </a:solidFill>
              </a:rPr>
              <a:t>’ who is to raise many seeds of God. </a:t>
            </a:r>
            <a:endParaRPr lang="en-US" sz="2500" dirty="0" smtClean="0">
              <a:solidFill>
                <a:schemeClr val="bg1"/>
              </a:solidFill>
            </a:endParaRPr>
          </a:p>
          <a:p>
            <a:endParaRPr lang="en-US" sz="1000" dirty="0" smtClean="0">
              <a:solidFill>
                <a:schemeClr val="bg1"/>
              </a:solidFill>
            </a:endParaRPr>
          </a:p>
          <a:p>
            <a:r>
              <a:rPr lang="en-US" sz="2400" dirty="0" smtClean="0">
                <a:solidFill>
                  <a:schemeClr val="bg1"/>
                </a:solidFill>
              </a:rPr>
              <a:t>              </a:t>
            </a:r>
            <a:r>
              <a:rPr lang="en-US" sz="2500" dirty="0" smtClean="0">
                <a:solidFill>
                  <a:schemeClr val="bg1"/>
                </a:solidFill>
              </a:rPr>
              <a:t>*The Hebrew </a:t>
            </a:r>
            <a:r>
              <a:rPr lang="he-IL" sz="2500" b="1" dirty="0" smtClean="0">
                <a:solidFill>
                  <a:srgbClr val="FFFF00"/>
                </a:solidFill>
              </a:rPr>
              <a:t>זֶרַע</a:t>
            </a:r>
            <a:r>
              <a:rPr lang="en-US" sz="2500" b="1" dirty="0" smtClean="0">
                <a:solidFill>
                  <a:schemeClr val="bg1"/>
                </a:solidFill>
              </a:rPr>
              <a:t> </a:t>
            </a:r>
            <a:r>
              <a:rPr lang="en-US" sz="2500" dirty="0" smtClean="0">
                <a:solidFill>
                  <a:schemeClr val="bg1"/>
                </a:solidFill>
              </a:rPr>
              <a:t>(</a:t>
            </a:r>
            <a:r>
              <a:rPr lang="en-US" sz="2500" b="1" dirty="0" smtClean="0">
                <a:solidFill>
                  <a:srgbClr val="FFFF00"/>
                </a:solidFill>
              </a:rPr>
              <a:t>seed</a:t>
            </a:r>
            <a:r>
              <a:rPr lang="en-US" sz="2500" dirty="0" smtClean="0">
                <a:solidFill>
                  <a:schemeClr val="bg1"/>
                </a:solidFill>
              </a:rPr>
              <a:t>), a singular noun, can be used as a collective noun.</a:t>
            </a:r>
          </a:p>
          <a:p>
            <a:endParaRPr lang="en-US" sz="1000" dirty="0" smtClean="0">
              <a:solidFill>
                <a:schemeClr val="bg1"/>
              </a:solidFill>
            </a:endParaRPr>
          </a:p>
          <a:p>
            <a:endParaRPr lang="en-US" sz="1000" dirty="0" smtClean="0">
              <a:solidFill>
                <a:schemeClr val="bg1"/>
              </a:solidFill>
            </a:endParaRPr>
          </a:p>
          <a:p>
            <a:endParaRPr lang="en-US" sz="1000" dirty="0">
              <a:solidFill>
                <a:schemeClr val="bg1"/>
              </a:solidFill>
            </a:endParaRPr>
          </a:p>
          <a:p>
            <a:endParaRPr lang="en-US" sz="1000" dirty="0" smtClean="0">
              <a:solidFill>
                <a:schemeClr val="bg1"/>
              </a:solidFill>
            </a:endParaRPr>
          </a:p>
          <a:p>
            <a:endParaRPr lang="en-US" sz="1000" dirty="0">
              <a:solidFill>
                <a:schemeClr val="bg1"/>
              </a:solidFill>
            </a:endParaRPr>
          </a:p>
          <a:p>
            <a:endParaRPr lang="en-US" sz="1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64911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1"/>
          <p:cNvSpPr>
            <a:spLocks noChangeArrowheads="1"/>
          </p:cNvSpPr>
          <p:nvPr/>
        </p:nvSpPr>
        <p:spPr bwMode="auto">
          <a:xfrm>
            <a:off x="9701" y="0"/>
            <a:ext cx="12179124" cy="6832640"/>
          </a:xfrm>
          <a:prstGeom prst="rect">
            <a:avLst/>
          </a:prstGeom>
          <a:solidFill>
            <a:srgbClr val="00206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endParaRPr lang="en-US" altLang="zh-TW" sz="800" b="1" dirty="0" smtClean="0">
              <a:solidFill>
                <a:srgbClr val="FFFF00"/>
              </a:solidFill>
              <a:latin typeface="+mj-lt"/>
              <a:ea typeface="DFKai-SB" pitchFamily="65" charset="-120"/>
            </a:endParaRPr>
          </a:p>
          <a:p>
            <a:endParaRPr lang="en-US" altLang="zh-TW" sz="800" b="1" dirty="0" smtClean="0">
              <a:solidFill>
                <a:srgbClr val="FFFF00"/>
              </a:solidFill>
              <a:latin typeface="+mj-lt"/>
              <a:ea typeface="DFKai-SB" pitchFamily="65" charset="-120"/>
            </a:endParaRPr>
          </a:p>
          <a:p>
            <a:r>
              <a:rPr lang="zh-TW" altLang="en-US" sz="32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  亞</a:t>
            </a:r>
            <a:r>
              <a:rPr lang="zh-TW" altLang="en-US" sz="32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伯拉</a:t>
            </a:r>
            <a:r>
              <a:rPr lang="zh-TW" altLang="en-US" sz="32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罕</a:t>
            </a:r>
            <a:r>
              <a:rPr lang="zh-TW" altLang="en-US" sz="32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的</a:t>
            </a:r>
            <a:r>
              <a:rPr lang="zh-TW" altLang="en-US" sz="32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種子</a:t>
            </a:r>
            <a:r>
              <a:rPr lang="en-US" altLang="zh-TW" sz="32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/</a:t>
            </a:r>
            <a:r>
              <a:rPr lang="zh-TW" altLang="en-US" sz="32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後</a:t>
            </a:r>
            <a:r>
              <a:rPr lang="zh-TW" altLang="en-US" sz="32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裔 </a:t>
            </a:r>
            <a:r>
              <a:rPr lang="en-US" sz="3200" b="1" dirty="0" smtClean="0">
                <a:solidFill>
                  <a:srgbClr val="FFFF00"/>
                </a:solidFill>
              </a:rPr>
              <a:t>(</a:t>
            </a:r>
            <a:r>
              <a:rPr lang="he-IL" sz="3200" b="1" dirty="0">
                <a:solidFill>
                  <a:srgbClr val="FFFF00"/>
                </a:solidFill>
              </a:rPr>
              <a:t>זֶרַע</a:t>
            </a:r>
            <a:r>
              <a:rPr lang="en-US" sz="3200" b="1" dirty="0">
                <a:solidFill>
                  <a:srgbClr val="FFFF00"/>
                </a:solidFill>
              </a:rPr>
              <a:t>) </a:t>
            </a:r>
            <a:r>
              <a:rPr lang="en-US" sz="3200" b="1" dirty="0" smtClean="0">
                <a:solidFill>
                  <a:srgbClr val="FFFF00"/>
                </a:solidFill>
              </a:rPr>
              <a:t> The Seed of Abraham</a:t>
            </a:r>
            <a:endParaRPr lang="en-US" sz="3200" dirty="0">
              <a:solidFill>
                <a:srgbClr val="FFFF00"/>
              </a:solidFill>
            </a:endParaRPr>
          </a:p>
          <a:p>
            <a:endParaRPr lang="en-US" sz="800" dirty="0" smtClean="0">
              <a:solidFill>
                <a:schemeClr val="bg1"/>
              </a:solidFill>
            </a:endParaRPr>
          </a:p>
          <a:p>
            <a:r>
              <a:rPr lang="en-US" altLang="zh-TW" sz="2800" b="1" dirty="0" smtClean="0">
                <a:solidFill>
                  <a:srgbClr val="FF0000"/>
                </a:solidFill>
                <a:latin typeface="DFKai-SB" pitchFamily="65" charset="-120"/>
                <a:ea typeface="DFKai-SB" pitchFamily="65" charset="-120"/>
              </a:rPr>
              <a:t>-</a:t>
            </a:r>
            <a:r>
              <a:rPr lang="zh-TW" altLang="en-US" sz="2800" b="1" dirty="0" smtClean="0">
                <a:solidFill>
                  <a:srgbClr val="FF0000"/>
                </a:solidFill>
                <a:latin typeface="DFKai-SB" pitchFamily="65" charset="-120"/>
                <a:ea typeface="DFKai-SB" pitchFamily="65" charset="-120"/>
              </a:rPr>
              <a:t>創</a:t>
            </a:r>
            <a:r>
              <a:rPr lang="en-US" sz="2800" b="1" dirty="0" smtClean="0">
                <a:solidFill>
                  <a:srgbClr val="FF0000"/>
                </a:solidFill>
                <a:ea typeface="DFKai-SB" pitchFamily="65" charset="-120"/>
              </a:rPr>
              <a:t>22:18</a:t>
            </a:r>
            <a:r>
              <a:rPr lang="en-US" sz="2800" b="1" dirty="0" smtClean="0">
                <a:solidFill>
                  <a:schemeClr val="bg1"/>
                </a:solidFill>
                <a:ea typeface="DFKai-SB" pitchFamily="65" charset="-120"/>
              </a:rPr>
              <a:t>.    </a:t>
            </a:r>
            <a:r>
              <a:rPr lang="zh-TW" altLang="en-US" sz="28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並</a:t>
            </a:r>
            <a:r>
              <a:rPr lang="zh-TW" altLang="en-US" sz="2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且地上萬國都必</a:t>
            </a:r>
            <a:r>
              <a:rPr lang="zh-TW" altLang="en-US" sz="2800" b="1" u="sng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因你的後裔</a:t>
            </a:r>
            <a:r>
              <a:rPr lang="zh-TW" altLang="en-US" sz="2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得福</a:t>
            </a:r>
            <a:r>
              <a:rPr lang="zh-TW" altLang="en-US" sz="28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、</a:t>
            </a:r>
            <a:endParaRPr lang="en-US" altLang="zh-TW" sz="2800" dirty="0" smtClean="0">
              <a:solidFill>
                <a:schemeClr val="bg1"/>
              </a:solidFill>
              <a:latin typeface="DFKai-SB" pitchFamily="65" charset="-120"/>
              <a:ea typeface="DFKai-SB" pitchFamily="65" charset="-120"/>
            </a:endParaRPr>
          </a:p>
          <a:p>
            <a:r>
              <a:rPr lang="en-US" altLang="zh-TW" sz="2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 </a:t>
            </a:r>
            <a:r>
              <a:rPr lang="en-US" altLang="zh-TW" sz="28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          </a:t>
            </a:r>
            <a:r>
              <a:rPr lang="zh-TW" altLang="en-US" sz="28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因</a:t>
            </a:r>
            <a:r>
              <a:rPr lang="zh-TW" altLang="en-US" sz="2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為你聽從了我的</a:t>
            </a:r>
            <a:r>
              <a:rPr lang="zh-TW" altLang="en-US" sz="28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話</a:t>
            </a:r>
            <a:r>
              <a:rPr lang="en-US" altLang="zh-TW" sz="28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.</a:t>
            </a:r>
            <a:r>
              <a:rPr lang="en-US" sz="2800" b="1" dirty="0">
                <a:solidFill>
                  <a:schemeClr val="bg1"/>
                </a:solidFill>
              </a:rPr>
              <a:t> </a:t>
            </a:r>
            <a:r>
              <a:rPr lang="en-US" sz="2800" b="1" dirty="0" smtClean="0">
                <a:solidFill>
                  <a:schemeClr val="bg1"/>
                </a:solidFill>
              </a:rPr>
              <a:t>(</a:t>
            </a:r>
            <a:r>
              <a:rPr lang="en-US" sz="2800" dirty="0" smtClean="0"/>
              <a:t>‎</a:t>
            </a:r>
            <a:r>
              <a:rPr lang="he-IL" sz="3200" dirty="0" smtClean="0">
                <a:solidFill>
                  <a:srgbClr val="FFFF00"/>
                </a:solidFill>
              </a:rPr>
              <a:t>בְזַרְעֲךָ</a:t>
            </a:r>
            <a:r>
              <a:rPr lang="en-US" sz="2800" b="1" dirty="0" smtClean="0">
                <a:solidFill>
                  <a:schemeClr val="bg1"/>
                </a:solidFill>
              </a:rPr>
              <a:t>)</a:t>
            </a:r>
          </a:p>
          <a:p>
            <a:endParaRPr lang="en-US" sz="900" b="1" dirty="0" smtClean="0">
              <a:solidFill>
                <a:schemeClr val="bg1"/>
              </a:solidFill>
            </a:endParaRPr>
          </a:p>
          <a:p>
            <a:r>
              <a:rPr lang="en-US" altLang="zh-TW" sz="2600" b="1" dirty="0" smtClean="0">
                <a:solidFill>
                  <a:srgbClr val="FF0000"/>
                </a:solidFill>
                <a:latin typeface="DFKai-SB" pitchFamily="65" charset="-120"/>
                <a:ea typeface="DFKai-SB" pitchFamily="65" charset="-120"/>
              </a:rPr>
              <a:t>-</a:t>
            </a:r>
            <a:r>
              <a:rPr lang="zh-TW" altLang="en-US" sz="2600" b="1" dirty="0" smtClean="0">
                <a:solidFill>
                  <a:srgbClr val="FF0000"/>
                </a:solidFill>
                <a:latin typeface="DFKai-SB" pitchFamily="65" charset="-120"/>
                <a:ea typeface="DFKai-SB" pitchFamily="65" charset="-120"/>
              </a:rPr>
              <a:t>創</a:t>
            </a:r>
            <a:r>
              <a:rPr lang="en-US" sz="2600" b="1" dirty="0" smtClean="0">
                <a:solidFill>
                  <a:srgbClr val="FF0000"/>
                </a:solidFill>
                <a:ea typeface="DFKai-SB" pitchFamily="65" charset="-120"/>
              </a:rPr>
              <a:t>12:7</a:t>
            </a:r>
            <a:r>
              <a:rPr lang="en-US" sz="2600" b="1" dirty="0" smtClean="0">
                <a:solidFill>
                  <a:schemeClr val="bg1"/>
                </a:solidFill>
                <a:ea typeface="DFKai-SB" pitchFamily="65" charset="-120"/>
              </a:rPr>
              <a:t>.  </a:t>
            </a:r>
            <a:r>
              <a:rPr lang="zh-TW" altLang="en-US" sz="26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耶</a:t>
            </a:r>
            <a:r>
              <a:rPr lang="zh-TW" altLang="en-US" sz="26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和華向亞伯蘭顯現說我要把這地賜給</a:t>
            </a:r>
            <a:r>
              <a:rPr lang="zh-TW" altLang="en-US" sz="2600" b="1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你的</a:t>
            </a:r>
            <a:r>
              <a:rPr lang="zh-TW" altLang="en-US" sz="26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後裔</a:t>
            </a:r>
            <a:r>
              <a:rPr lang="zh-TW" altLang="en-US" sz="26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．</a:t>
            </a:r>
            <a:endParaRPr lang="en-US" altLang="zh-TW" sz="2600" dirty="0" smtClean="0">
              <a:solidFill>
                <a:schemeClr val="bg1"/>
              </a:solidFill>
              <a:latin typeface="DFKai-SB" pitchFamily="65" charset="-120"/>
              <a:ea typeface="DFKai-SB" pitchFamily="65" charset="-120"/>
            </a:endParaRPr>
          </a:p>
          <a:p>
            <a:r>
              <a:rPr lang="en-US" altLang="zh-TW" sz="26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 </a:t>
            </a:r>
            <a:r>
              <a:rPr lang="en-US" altLang="zh-TW" sz="26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       </a:t>
            </a:r>
            <a:r>
              <a:rPr lang="zh-TW" altLang="en-US" sz="26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亞</a:t>
            </a:r>
            <a:r>
              <a:rPr lang="zh-TW" altLang="en-US" sz="26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伯蘭就在那裏為向他顯現的耶和華築了一座壇</a:t>
            </a:r>
            <a:r>
              <a:rPr lang="zh-TW" altLang="en-US" sz="26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。</a:t>
            </a:r>
            <a:endParaRPr lang="en-US" sz="2600" dirty="0">
              <a:solidFill>
                <a:schemeClr val="bg1"/>
              </a:solidFill>
              <a:latin typeface="DFKai-SB" pitchFamily="65" charset="-120"/>
              <a:ea typeface="DFKai-SB" pitchFamily="65" charset="-120"/>
            </a:endParaRPr>
          </a:p>
          <a:p>
            <a:r>
              <a:rPr lang="en-US" altLang="zh-TW" sz="2600" b="1" dirty="0">
                <a:solidFill>
                  <a:srgbClr val="FF0000"/>
                </a:solidFill>
                <a:latin typeface="DFKai-SB" pitchFamily="65" charset="-120"/>
                <a:ea typeface="DFKai-SB" pitchFamily="65" charset="-120"/>
              </a:rPr>
              <a:t>-</a:t>
            </a:r>
            <a:r>
              <a:rPr lang="zh-TW" altLang="en-US" sz="2600" b="1" dirty="0" smtClean="0">
                <a:solidFill>
                  <a:srgbClr val="FF0000"/>
                </a:solidFill>
                <a:latin typeface="DFKai-SB" pitchFamily="65" charset="-120"/>
                <a:ea typeface="DFKai-SB" pitchFamily="65" charset="-120"/>
              </a:rPr>
              <a:t>創</a:t>
            </a:r>
            <a:r>
              <a:rPr lang="en-US" sz="2600" b="1" dirty="0" smtClean="0">
                <a:solidFill>
                  <a:srgbClr val="FF0000"/>
                </a:solidFill>
                <a:ea typeface="DFKai-SB" pitchFamily="65" charset="-120"/>
              </a:rPr>
              <a:t>13:15-16</a:t>
            </a:r>
            <a:r>
              <a:rPr lang="en-US" sz="2600" b="1" dirty="0" smtClean="0">
                <a:solidFill>
                  <a:schemeClr val="bg1"/>
                </a:solidFill>
                <a:ea typeface="DFKai-SB" pitchFamily="65" charset="-120"/>
              </a:rPr>
              <a:t>.  </a:t>
            </a:r>
            <a:r>
              <a:rPr lang="zh-TW" altLang="en-US" sz="26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凡</a:t>
            </a:r>
            <a:r>
              <a:rPr lang="zh-TW" altLang="en-US" sz="26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你所看見的一切地、我都要賜給你和</a:t>
            </a:r>
            <a:r>
              <a:rPr lang="zh-TW" altLang="en-US" sz="2600" b="1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你的</a:t>
            </a:r>
            <a:r>
              <a:rPr lang="zh-TW" altLang="en-US" sz="26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後裔</a:t>
            </a:r>
            <a:r>
              <a:rPr lang="zh-TW" altLang="en-US" sz="26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、直到永遠</a:t>
            </a:r>
            <a:r>
              <a:rPr lang="zh-TW" altLang="en-US" sz="26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．</a:t>
            </a:r>
            <a:r>
              <a:rPr lang="zh-TW" altLang="en-US" sz="26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我也</a:t>
            </a:r>
            <a:r>
              <a:rPr lang="zh-TW" altLang="en-US" sz="26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要</a:t>
            </a:r>
            <a:endParaRPr lang="en-US" altLang="zh-TW" sz="2600" dirty="0" smtClean="0">
              <a:solidFill>
                <a:schemeClr val="bg1"/>
              </a:solidFill>
              <a:latin typeface="DFKai-SB" pitchFamily="65" charset="-120"/>
              <a:ea typeface="DFKai-SB" pitchFamily="65" charset="-120"/>
            </a:endParaRPr>
          </a:p>
          <a:p>
            <a:r>
              <a:rPr lang="en-US" altLang="zh-TW" sz="26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 </a:t>
            </a:r>
            <a:r>
              <a:rPr lang="zh-TW" altLang="en-US" sz="26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使</a:t>
            </a:r>
            <a:r>
              <a:rPr lang="zh-TW" altLang="en-US" sz="26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你</a:t>
            </a:r>
            <a:r>
              <a:rPr lang="zh-TW" altLang="en-US" sz="26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的</a:t>
            </a:r>
            <a:r>
              <a:rPr lang="zh-TW" altLang="en-US" sz="26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後裔</a:t>
            </a:r>
            <a:r>
              <a:rPr lang="zh-TW" altLang="en-US" sz="26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如</a:t>
            </a:r>
            <a:r>
              <a:rPr lang="zh-TW" altLang="en-US" sz="26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同地上的塵沙那樣多、人若能數算地上的塵沙、纔能數算你</a:t>
            </a:r>
            <a:r>
              <a:rPr lang="zh-TW" altLang="en-US" sz="26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的</a:t>
            </a:r>
            <a:r>
              <a:rPr lang="zh-TW" altLang="en-US" sz="26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後裔</a:t>
            </a:r>
            <a:r>
              <a:rPr lang="zh-TW" altLang="en-US" sz="26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。</a:t>
            </a:r>
            <a:r>
              <a:rPr lang="en-US" sz="26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 </a:t>
            </a:r>
            <a:endParaRPr lang="en-US" sz="2600" dirty="0">
              <a:solidFill>
                <a:schemeClr val="bg1"/>
              </a:solidFill>
              <a:latin typeface="DFKai-SB" pitchFamily="65" charset="-120"/>
              <a:ea typeface="DFKai-SB" pitchFamily="65" charset="-120"/>
            </a:endParaRPr>
          </a:p>
          <a:p>
            <a:r>
              <a:rPr lang="en-US" altLang="zh-TW" sz="2600" b="1" dirty="0">
                <a:solidFill>
                  <a:srgbClr val="FF0000"/>
                </a:solidFill>
                <a:latin typeface="DFKai-SB" pitchFamily="65" charset="-120"/>
                <a:ea typeface="DFKai-SB" pitchFamily="65" charset="-120"/>
              </a:rPr>
              <a:t>-</a:t>
            </a:r>
            <a:r>
              <a:rPr lang="zh-TW" altLang="en-US" sz="2600" b="1" dirty="0" smtClean="0">
                <a:solidFill>
                  <a:srgbClr val="FF0000"/>
                </a:solidFill>
                <a:latin typeface="DFKai-SB" pitchFamily="65" charset="-120"/>
                <a:ea typeface="DFKai-SB" pitchFamily="65" charset="-120"/>
              </a:rPr>
              <a:t>創</a:t>
            </a:r>
            <a:r>
              <a:rPr lang="en-US" sz="2600" b="1" dirty="0" smtClean="0">
                <a:solidFill>
                  <a:srgbClr val="FF0000"/>
                </a:solidFill>
                <a:ea typeface="DFKai-SB" pitchFamily="65" charset="-120"/>
              </a:rPr>
              <a:t>17:7</a:t>
            </a:r>
            <a:r>
              <a:rPr lang="en-US" sz="2600" b="1" dirty="0" smtClean="0">
                <a:solidFill>
                  <a:schemeClr val="bg1"/>
                </a:solidFill>
                <a:ea typeface="DFKai-SB" pitchFamily="65" charset="-120"/>
              </a:rPr>
              <a:t>.  </a:t>
            </a:r>
            <a:r>
              <a:rPr lang="zh-TW" altLang="en-US" sz="26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我</a:t>
            </a:r>
            <a:r>
              <a:rPr lang="zh-TW" altLang="en-US" sz="26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要與你並</a:t>
            </a:r>
            <a:r>
              <a:rPr lang="zh-TW" altLang="en-US" sz="2600" b="1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你</a:t>
            </a:r>
            <a:r>
              <a:rPr lang="zh-TW" altLang="en-US" sz="26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世世代代</a:t>
            </a:r>
            <a:r>
              <a:rPr lang="zh-TW" altLang="en-US" sz="2600" b="1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的</a:t>
            </a:r>
            <a:r>
              <a:rPr lang="zh-TW" altLang="en-US" sz="26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後裔</a:t>
            </a:r>
            <a:r>
              <a:rPr lang="zh-TW" altLang="en-US" sz="26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堅</a:t>
            </a:r>
            <a:r>
              <a:rPr lang="zh-TW" altLang="en-US" sz="26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立我的約、作永遠的約</a:t>
            </a:r>
            <a:r>
              <a:rPr lang="zh-TW" altLang="en-US" sz="26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、</a:t>
            </a:r>
            <a:endParaRPr lang="en-US" altLang="zh-TW" sz="2600" dirty="0" smtClean="0">
              <a:solidFill>
                <a:schemeClr val="bg1"/>
              </a:solidFill>
              <a:latin typeface="DFKai-SB" pitchFamily="65" charset="-120"/>
              <a:ea typeface="DFKai-SB" pitchFamily="65" charset="-120"/>
            </a:endParaRPr>
          </a:p>
          <a:p>
            <a:r>
              <a:rPr lang="en-US" altLang="zh-TW" sz="26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 </a:t>
            </a:r>
            <a:r>
              <a:rPr lang="en-US" altLang="zh-TW" sz="26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       </a:t>
            </a:r>
            <a:r>
              <a:rPr lang="zh-TW" altLang="en-US" sz="26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是</a:t>
            </a:r>
            <a:r>
              <a:rPr lang="zh-TW" altLang="en-US" sz="26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要作你和</a:t>
            </a:r>
            <a:r>
              <a:rPr lang="zh-TW" altLang="en-US" sz="2600" b="1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你</a:t>
            </a:r>
            <a:r>
              <a:rPr lang="zh-TW" altLang="en-US" sz="26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後裔</a:t>
            </a:r>
            <a:r>
              <a:rPr lang="zh-TW" altLang="en-US" sz="26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的</a:t>
            </a:r>
            <a:r>
              <a:rPr lang="zh-TW" altLang="en-US" sz="26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神</a:t>
            </a:r>
            <a:r>
              <a:rPr lang="zh-TW" altLang="en-US" sz="26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。</a:t>
            </a:r>
            <a:endParaRPr lang="en-US" altLang="zh-TW" sz="2600" dirty="0" smtClean="0">
              <a:solidFill>
                <a:schemeClr val="bg1"/>
              </a:solidFill>
              <a:latin typeface="DFKai-SB" pitchFamily="65" charset="-120"/>
              <a:ea typeface="DFKai-SB" pitchFamily="65" charset="-120"/>
            </a:endParaRPr>
          </a:p>
          <a:p>
            <a:r>
              <a:rPr lang="en-US" altLang="zh-TW" sz="2600" b="1" dirty="0" smtClean="0">
                <a:solidFill>
                  <a:srgbClr val="FF0000"/>
                </a:solidFill>
                <a:latin typeface="DFKai-SB" pitchFamily="65" charset="-120"/>
                <a:ea typeface="DFKai-SB" pitchFamily="65" charset="-120"/>
              </a:rPr>
              <a:t>-</a:t>
            </a:r>
            <a:r>
              <a:rPr lang="zh-TW" altLang="en-US" sz="2600" b="1" dirty="0">
                <a:solidFill>
                  <a:srgbClr val="FF0000"/>
                </a:solidFill>
                <a:latin typeface="DFKai-SB" pitchFamily="65" charset="-120"/>
                <a:ea typeface="DFKai-SB" pitchFamily="65" charset="-120"/>
              </a:rPr>
              <a:t>創</a:t>
            </a:r>
            <a:r>
              <a:rPr lang="en-US" sz="2600" b="1" dirty="0" smtClean="0">
                <a:solidFill>
                  <a:srgbClr val="FF0000"/>
                </a:solidFill>
                <a:ea typeface="DFKai-SB" pitchFamily="65" charset="-120"/>
              </a:rPr>
              <a:t>24:7</a:t>
            </a:r>
            <a:r>
              <a:rPr lang="en-US" sz="2600" b="1" dirty="0" smtClean="0">
                <a:solidFill>
                  <a:schemeClr val="bg1"/>
                </a:solidFill>
                <a:ea typeface="DFKai-SB" pitchFamily="65" charset="-120"/>
              </a:rPr>
              <a:t>.  </a:t>
            </a:r>
            <a:r>
              <a:rPr lang="zh-TW" altLang="en-US" sz="26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耶</a:t>
            </a:r>
            <a:r>
              <a:rPr lang="zh-TW" altLang="en-US" sz="26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和華天上的主、曾帶領我離開父家和本族的地、對我說話向我起誓、說、我要將這地賜給</a:t>
            </a:r>
            <a:r>
              <a:rPr lang="zh-TW" altLang="en-US" sz="2600" b="1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你</a:t>
            </a:r>
            <a:r>
              <a:rPr lang="zh-TW" altLang="en-US" sz="2600" b="1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的</a:t>
            </a:r>
            <a:r>
              <a:rPr lang="zh-TW" altLang="en-US" sz="26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後裔</a:t>
            </a:r>
            <a:r>
              <a:rPr lang="zh-TW" altLang="en-US" sz="26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．</a:t>
            </a:r>
            <a:r>
              <a:rPr lang="zh-TW" altLang="en-US" sz="26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他必差遣使者在你面前、你就可以從那裏為我兒</a:t>
            </a:r>
            <a:r>
              <a:rPr lang="zh-TW" altLang="en-US" sz="26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子</a:t>
            </a:r>
            <a:r>
              <a:rPr lang="en-US" altLang="zh-TW" sz="2600" dirty="0" smtClean="0">
                <a:solidFill>
                  <a:schemeClr val="bg1"/>
                </a:solidFill>
                <a:latin typeface="+mj-lt"/>
                <a:ea typeface="DFKai-SB" pitchFamily="65" charset="-120"/>
              </a:rPr>
              <a:t>……</a:t>
            </a:r>
          </a:p>
          <a:p>
            <a:r>
              <a:rPr lang="en-US" altLang="zh-TW" sz="2600" b="1" dirty="0">
                <a:solidFill>
                  <a:srgbClr val="FF0000"/>
                </a:solidFill>
                <a:latin typeface="DFKai-SB" pitchFamily="65" charset="-120"/>
                <a:ea typeface="DFKai-SB" pitchFamily="65" charset="-120"/>
              </a:rPr>
              <a:t>-</a:t>
            </a:r>
            <a:r>
              <a:rPr lang="zh-TW" altLang="en-US" sz="2600" b="1" dirty="0">
                <a:solidFill>
                  <a:srgbClr val="FF0000"/>
                </a:solidFill>
                <a:latin typeface="DFKai-SB" pitchFamily="65" charset="-120"/>
                <a:ea typeface="DFKai-SB" pitchFamily="65" charset="-120"/>
              </a:rPr>
              <a:t>創</a:t>
            </a:r>
            <a:r>
              <a:rPr lang="en-US" sz="2600" b="1" dirty="0" smtClean="0">
                <a:solidFill>
                  <a:srgbClr val="FF0000"/>
                </a:solidFill>
                <a:ea typeface="DFKai-SB" pitchFamily="65" charset="-120"/>
              </a:rPr>
              <a:t>26:4</a:t>
            </a:r>
            <a:r>
              <a:rPr lang="en-US" sz="2600" b="1" dirty="0" smtClean="0">
                <a:solidFill>
                  <a:schemeClr val="bg1"/>
                </a:solidFill>
                <a:ea typeface="DFKai-SB" pitchFamily="65" charset="-120"/>
              </a:rPr>
              <a:t>.  </a:t>
            </a:r>
            <a:r>
              <a:rPr lang="zh-TW" altLang="en-US" sz="26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我</a:t>
            </a:r>
            <a:r>
              <a:rPr lang="zh-TW" altLang="en-US" sz="26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要加增你</a:t>
            </a:r>
            <a:r>
              <a:rPr lang="zh-TW" altLang="en-US" sz="26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的</a:t>
            </a:r>
            <a:r>
              <a:rPr lang="zh-TW" altLang="en-US" sz="26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後裔</a:t>
            </a:r>
            <a:r>
              <a:rPr lang="zh-TW" altLang="en-US" sz="26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、</a:t>
            </a:r>
            <a:r>
              <a:rPr lang="zh-TW" altLang="en-US" sz="26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像天上的星那樣多</a:t>
            </a:r>
            <a:r>
              <a:rPr lang="zh-TW" altLang="en-US" sz="26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．</a:t>
            </a:r>
            <a:endParaRPr lang="en-US" altLang="zh-TW" sz="2600" dirty="0" smtClean="0">
              <a:solidFill>
                <a:schemeClr val="bg1"/>
              </a:solidFill>
              <a:latin typeface="DFKai-SB" pitchFamily="65" charset="-120"/>
              <a:ea typeface="DFKai-SB" pitchFamily="65" charset="-120"/>
            </a:endParaRPr>
          </a:p>
          <a:p>
            <a:r>
              <a:rPr lang="en-US" altLang="zh-TW" sz="26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 </a:t>
            </a:r>
            <a:r>
              <a:rPr lang="en-US" altLang="zh-TW" sz="26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       </a:t>
            </a:r>
            <a:r>
              <a:rPr lang="zh-TW" altLang="en-US" sz="26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又</a:t>
            </a:r>
            <a:r>
              <a:rPr lang="zh-TW" altLang="en-US" sz="26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要將這些地都賜給你</a:t>
            </a:r>
            <a:r>
              <a:rPr lang="zh-TW" altLang="en-US" sz="26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的</a:t>
            </a:r>
            <a:r>
              <a:rPr lang="zh-TW" altLang="en-US" sz="26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後裔</a:t>
            </a:r>
            <a:r>
              <a:rPr lang="zh-TW" altLang="en-US" sz="26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．</a:t>
            </a:r>
            <a:r>
              <a:rPr lang="zh-TW" altLang="en-US" sz="26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並且地上萬國必因你</a:t>
            </a:r>
            <a:r>
              <a:rPr lang="zh-TW" altLang="en-US" sz="26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的</a:t>
            </a:r>
            <a:r>
              <a:rPr lang="zh-TW" altLang="en-US" sz="26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後裔</a:t>
            </a:r>
            <a:r>
              <a:rPr lang="zh-TW" altLang="en-US" sz="26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得</a:t>
            </a:r>
            <a:r>
              <a:rPr lang="zh-TW" altLang="en-US" sz="26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福</a:t>
            </a:r>
            <a:r>
              <a:rPr lang="zh-TW" altLang="en-US" sz="26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．</a:t>
            </a:r>
            <a:endParaRPr lang="en-US" altLang="zh-TW" sz="2600" dirty="0" smtClean="0">
              <a:solidFill>
                <a:schemeClr val="bg1"/>
              </a:solidFill>
              <a:latin typeface="DFKai-SB" pitchFamily="65" charset="-120"/>
              <a:ea typeface="DFKai-SB" pitchFamily="65" charset="-120"/>
            </a:endParaRPr>
          </a:p>
          <a:p>
            <a:endParaRPr lang="en-US" altLang="zh-TW" sz="800" dirty="0" smtClean="0">
              <a:solidFill>
                <a:schemeClr val="bg1"/>
              </a:solidFill>
              <a:latin typeface="+mj-lt"/>
              <a:ea typeface="DFKai-SB" pitchFamily="65" charset="-120"/>
            </a:endParaRPr>
          </a:p>
          <a:p>
            <a:endParaRPr lang="en-US" altLang="zh-TW" sz="800" dirty="0" smtClean="0">
              <a:solidFill>
                <a:schemeClr val="bg1"/>
              </a:solidFill>
              <a:latin typeface="+mj-lt"/>
              <a:ea typeface="DFKai-SB" pitchFamily="65" charset="-120"/>
            </a:endParaRPr>
          </a:p>
          <a:p>
            <a:endParaRPr lang="en-US" altLang="zh-TW" sz="800" dirty="0">
              <a:solidFill>
                <a:schemeClr val="bg1"/>
              </a:solidFill>
              <a:latin typeface="+mj-lt"/>
              <a:ea typeface="DFKai-SB" pitchFamily="65" charset="-120"/>
            </a:endParaRPr>
          </a:p>
          <a:p>
            <a:endParaRPr lang="en-US" altLang="zh-TW" sz="800" dirty="0" smtClean="0">
              <a:solidFill>
                <a:schemeClr val="bg1"/>
              </a:solidFill>
              <a:latin typeface="+mj-lt"/>
              <a:ea typeface="DFKai-SB" pitchFamily="65" charset="-120"/>
            </a:endParaRPr>
          </a:p>
          <a:p>
            <a:endParaRPr lang="en-US" altLang="zh-TW" sz="800" dirty="0">
              <a:solidFill>
                <a:schemeClr val="bg1"/>
              </a:solidFill>
              <a:latin typeface="+mj-lt"/>
              <a:ea typeface="DFKai-SB" pitchFamily="65" charset="-120"/>
            </a:endParaRPr>
          </a:p>
          <a:p>
            <a:endParaRPr lang="en-US" altLang="zh-TW" sz="800" dirty="0" smtClean="0">
              <a:solidFill>
                <a:schemeClr val="bg1"/>
              </a:solidFill>
              <a:latin typeface="+mj-lt"/>
              <a:ea typeface="DFKai-SB" pitchFamily="65" charset="-120"/>
            </a:endParaRPr>
          </a:p>
          <a:p>
            <a:endParaRPr lang="en-US" altLang="zh-TW" sz="800" dirty="0" smtClean="0">
              <a:solidFill>
                <a:schemeClr val="bg1"/>
              </a:solidFill>
              <a:latin typeface="+mj-lt"/>
              <a:ea typeface="DFKai-SB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92675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1"/>
          <p:cNvSpPr>
            <a:spLocks noChangeArrowheads="1"/>
          </p:cNvSpPr>
          <p:nvPr/>
        </p:nvSpPr>
        <p:spPr bwMode="auto">
          <a:xfrm>
            <a:off x="9701" y="0"/>
            <a:ext cx="12179124" cy="6848029"/>
          </a:xfrm>
          <a:prstGeom prst="rect">
            <a:avLst/>
          </a:prstGeom>
          <a:solidFill>
            <a:srgbClr val="00206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endParaRPr lang="en-US" altLang="zh-TW" sz="800" b="1" dirty="0" smtClean="0">
              <a:solidFill>
                <a:srgbClr val="FFFF00"/>
              </a:solidFill>
              <a:latin typeface="+mj-lt"/>
              <a:ea typeface="DFKai-SB" pitchFamily="65" charset="-120"/>
            </a:endParaRPr>
          </a:p>
          <a:p>
            <a:endParaRPr lang="en-US" altLang="zh-TW" sz="800" b="1" dirty="0" smtClean="0">
              <a:solidFill>
                <a:srgbClr val="FFFF00"/>
              </a:solidFill>
              <a:latin typeface="+mj-lt"/>
              <a:ea typeface="DFKai-SB" pitchFamily="65" charset="-120"/>
            </a:endParaRPr>
          </a:p>
          <a:p>
            <a:r>
              <a:rPr lang="zh-CN" altLang="en-US" sz="32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         </a:t>
            </a:r>
            <a:r>
              <a:rPr lang="zh-CN" altLang="en-US" sz="34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誰</a:t>
            </a:r>
            <a:r>
              <a:rPr lang="zh-CN" altLang="en-US" sz="34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是</a:t>
            </a:r>
            <a:r>
              <a:rPr lang="zh-TW" altLang="en-US" sz="34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亞</a:t>
            </a:r>
            <a:r>
              <a:rPr lang="zh-TW" altLang="en-US" sz="34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伯拉</a:t>
            </a:r>
            <a:r>
              <a:rPr lang="zh-TW" altLang="en-US" sz="34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罕</a:t>
            </a:r>
            <a:r>
              <a:rPr lang="zh-TW" altLang="en-US" sz="34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的</a:t>
            </a:r>
            <a:r>
              <a:rPr lang="zh-TW" altLang="en-US" sz="34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種子</a:t>
            </a:r>
            <a:r>
              <a:rPr lang="en-US" altLang="zh-TW" sz="34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:</a:t>
            </a:r>
            <a:r>
              <a:rPr lang="zh-CN" altLang="en-US" sz="34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新約中的用法</a:t>
            </a:r>
            <a:endParaRPr lang="en-US" sz="3400" dirty="0">
              <a:solidFill>
                <a:srgbClr val="FFFF00"/>
              </a:solidFill>
            </a:endParaRPr>
          </a:p>
          <a:p>
            <a:endParaRPr lang="en-US" sz="800" dirty="0" smtClean="0">
              <a:solidFill>
                <a:schemeClr val="bg1"/>
              </a:solidFill>
            </a:endParaRPr>
          </a:p>
          <a:p>
            <a:endParaRPr lang="en-US" sz="800" dirty="0">
              <a:solidFill>
                <a:schemeClr val="bg1"/>
              </a:solidFill>
            </a:endParaRPr>
          </a:p>
          <a:p>
            <a:r>
              <a:rPr lang="en-US" sz="2700" b="1" dirty="0" smtClean="0">
                <a:solidFill>
                  <a:srgbClr val="FF0000"/>
                </a:solidFill>
              </a:rPr>
              <a:t>Luke </a:t>
            </a:r>
            <a:r>
              <a:rPr lang="en-US" sz="2700" b="1" dirty="0">
                <a:solidFill>
                  <a:srgbClr val="FF0000"/>
                </a:solidFill>
              </a:rPr>
              <a:t>1:55</a:t>
            </a:r>
            <a:r>
              <a:rPr lang="zh-TW" altLang="en-US" sz="2700" dirty="0">
                <a:solidFill>
                  <a:srgbClr val="FF0000"/>
                </a:solidFill>
              </a:rPr>
              <a:t> </a:t>
            </a:r>
            <a:r>
              <a:rPr lang="zh-TW" altLang="en-US" sz="2700" dirty="0" smtClean="0">
                <a:solidFill>
                  <a:srgbClr val="FF0000"/>
                </a:solidFill>
              </a:rPr>
              <a:t> </a:t>
            </a:r>
            <a:r>
              <a:rPr lang="zh-TW" altLang="en-US" sz="27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為</a:t>
            </a:r>
            <a:r>
              <a:rPr lang="zh-TW" altLang="en-US" sz="27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要記念亞伯拉罕和他的</a:t>
            </a:r>
            <a:r>
              <a:rPr lang="zh-TW" altLang="en-US" sz="27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後裔</a:t>
            </a:r>
            <a:r>
              <a:rPr lang="zh-TW" altLang="en-US" sz="27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、施憐憫、直到永遠</a:t>
            </a:r>
            <a:r>
              <a:rPr lang="zh-TW" altLang="en-US" sz="27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、</a:t>
            </a:r>
            <a:endParaRPr lang="en-US" altLang="zh-TW" sz="2700" dirty="0" smtClean="0">
              <a:solidFill>
                <a:schemeClr val="bg1"/>
              </a:solidFill>
              <a:latin typeface="DFKai-SB" pitchFamily="65" charset="-120"/>
              <a:ea typeface="DFKai-SB" pitchFamily="65" charset="-120"/>
            </a:endParaRPr>
          </a:p>
          <a:p>
            <a:r>
              <a:rPr lang="en-US" altLang="zh-TW" sz="27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 </a:t>
            </a:r>
            <a:r>
              <a:rPr lang="en-US" altLang="zh-TW" sz="27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        </a:t>
            </a:r>
            <a:r>
              <a:rPr lang="zh-TW" altLang="en-US" sz="27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正</a:t>
            </a:r>
            <a:r>
              <a:rPr lang="zh-TW" altLang="en-US" sz="27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如從前對我們列祖所說的話</a:t>
            </a:r>
            <a:r>
              <a:rPr lang="zh-TW" altLang="en-US" sz="27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。</a:t>
            </a:r>
            <a:endParaRPr lang="el-GR" sz="2700" dirty="0">
              <a:solidFill>
                <a:schemeClr val="bg1"/>
              </a:solidFill>
            </a:endParaRPr>
          </a:p>
          <a:p>
            <a:endParaRPr lang="zh-TW" altLang="en-US" sz="800" dirty="0">
              <a:solidFill>
                <a:schemeClr val="bg1"/>
              </a:solidFill>
              <a:latin typeface="+mj-lt"/>
            </a:endParaRPr>
          </a:p>
          <a:p>
            <a:r>
              <a:rPr lang="en-US" sz="2700" b="1" dirty="0" smtClean="0">
                <a:solidFill>
                  <a:srgbClr val="FF0000"/>
                </a:solidFill>
              </a:rPr>
              <a:t>John 8:33 </a:t>
            </a:r>
            <a:r>
              <a:rPr lang="zh-TW" altLang="en-US" sz="2700" dirty="0" smtClean="0">
                <a:solidFill>
                  <a:srgbClr val="FF0000"/>
                </a:solidFill>
              </a:rPr>
              <a:t> </a:t>
            </a:r>
            <a:r>
              <a:rPr lang="zh-TW" altLang="en-US" sz="27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他們回答說、我們是亞伯拉罕</a:t>
            </a:r>
            <a:r>
              <a:rPr lang="zh-TW" altLang="en-US" sz="27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的</a:t>
            </a:r>
            <a:r>
              <a:rPr lang="zh-TW" altLang="en-US" sz="27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後裔</a:t>
            </a:r>
            <a:r>
              <a:rPr lang="zh-TW" altLang="en-US" sz="27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、</a:t>
            </a:r>
            <a:r>
              <a:rPr lang="zh-TW" altLang="en-US" sz="27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從來沒有作</a:t>
            </a:r>
            <a:r>
              <a:rPr lang="zh-TW" altLang="en-US" sz="27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過</a:t>
            </a:r>
            <a:endParaRPr lang="en-US" altLang="zh-TW" sz="2700" dirty="0" smtClean="0">
              <a:solidFill>
                <a:schemeClr val="bg1"/>
              </a:solidFill>
              <a:latin typeface="DFKai-SB" pitchFamily="65" charset="-120"/>
              <a:ea typeface="DFKai-SB" pitchFamily="65" charset="-120"/>
            </a:endParaRPr>
          </a:p>
          <a:p>
            <a:r>
              <a:rPr lang="en-US" altLang="zh-TW" sz="27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 </a:t>
            </a:r>
            <a:r>
              <a:rPr lang="en-US" altLang="zh-TW" sz="27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        </a:t>
            </a:r>
            <a:r>
              <a:rPr lang="zh-TW" altLang="en-US" sz="27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誰</a:t>
            </a:r>
            <a:r>
              <a:rPr lang="zh-TW" altLang="en-US" sz="27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的奴僕．你怎麼說、你們必得自由呢</a:t>
            </a:r>
            <a:r>
              <a:rPr lang="zh-TW" altLang="en-US" sz="27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。</a:t>
            </a:r>
            <a:endParaRPr lang="el-GR" sz="2700" dirty="0">
              <a:solidFill>
                <a:schemeClr val="bg1"/>
              </a:solidFill>
            </a:endParaRPr>
          </a:p>
          <a:p>
            <a:endParaRPr lang="en-US" altLang="zh-TW" sz="800" dirty="0" smtClean="0">
              <a:solidFill>
                <a:schemeClr val="bg1"/>
              </a:solidFill>
              <a:latin typeface="+mj-lt"/>
              <a:ea typeface="DFKai-SB" pitchFamily="65" charset="-120"/>
            </a:endParaRPr>
          </a:p>
          <a:p>
            <a:r>
              <a:rPr lang="en-US" sz="2700" b="1" dirty="0" smtClean="0">
                <a:solidFill>
                  <a:srgbClr val="FF0000"/>
                </a:solidFill>
              </a:rPr>
              <a:t>Romans </a:t>
            </a:r>
            <a:r>
              <a:rPr lang="en-US" sz="2700" b="1" dirty="0">
                <a:solidFill>
                  <a:srgbClr val="FF0000"/>
                </a:solidFill>
              </a:rPr>
              <a:t>4:16</a:t>
            </a:r>
            <a:r>
              <a:rPr lang="zh-TW" altLang="en-US" sz="2700" dirty="0">
                <a:solidFill>
                  <a:srgbClr val="FF0000"/>
                </a:solidFill>
              </a:rPr>
              <a:t> </a:t>
            </a:r>
            <a:r>
              <a:rPr lang="zh-TW" altLang="en-US" sz="27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所</a:t>
            </a:r>
            <a:r>
              <a:rPr lang="zh-TW" altLang="en-US" sz="27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以人得為後嗣是本乎信．因此就屬乎恩．叫應許定然歸</a:t>
            </a:r>
            <a:r>
              <a:rPr lang="zh-TW" altLang="en-US" sz="27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給</a:t>
            </a:r>
            <a:endParaRPr lang="en-US" altLang="zh-TW" sz="2700" dirty="0" smtClean="0">
              <a:solidFill>
                <a:schemeClr val="bg1"/>
              </a:solidFill>
              <a:latin typeface="DFKai-SB" pitchFamily="65" charset="-120"/>
              <a:ea typeface="DFKai-SB" pitchFamily="65" charset="-120"/>
            </a:endParaRPr>
          </a:p>
          <a:p>
            <a:r>
              <a:rPr lang="en-US" altLang="zh-TW" sz="27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         </a:t>
            </a:r>
            <a:r>
              <a:rPr lang="zh-TW" altLang="en-US" sz="27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一切</a:t>
            </a:r>
            <a:r>
              <a:rPr lang="zh-TW" altLang="en-US" sz="27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後</a:t>
            </a:r>
            <a:r>
              <a:rPr lang="zh-TW" altLang="en-US" sz="27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裔</a:t>
            </a:r>
            <a:r>
              <a:rPr lang="en-US" altLang="zh-TW" sz="27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.</a:t>
            </a:r>
            <a:r>
              <a:rPr lang="zh-TW" altLang="en-US" sz="27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不</a:t>
            </a:r>
            <a:r>
              <a:rPr lang="zh-TW" altLang="en-US" sz="27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但歸給那屬乎律法的、也歸給那效法亞伯拉罕之信的</a:t>
            </a:r>
            <a:r>
              <a:rPr lang="zh-TW" altLang="en-US" sz="27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。</a:t>
            </a:r>
            <a:endParaRPr lang="el-GR" sz="2700" dirty="0" smtClean="0">
              <a:solidFill>
                <a:schemeClr val="bg1"/>
              </a:solidFill>
            </a:endParaRPr>
          </a:p>
          <a:p>
            <a:endParaRPr lang="en-US" altLang="zh-TW" sz="800" dirty="0" smtClean="0">
              <a:solidFill>
                <a:schemeClr val="bg1"/>
              </a:solidFill>
              <a:latin typeface="+mj-lt"/>
              <a:ea typeface="DFKai-SB" pitchFamily="65" charset="-120"/>
            </a:endParaRPr>
          </a:p>
          <a:p>
            <a:r>
              <a:rPr lang="en-US" sz="2700" b="1" dirty="0" smtClean="0">
                <a:solidFill>
                  <a:srgbClr val="FF0000"/>
                </a:solidFill>
              </a:rPr>
              <a:t>Romans </a:t>
            </a:r>
            <a:r>
              <a:rPr lang="en-US" sz="2700" b="1" dirty="0">
                <a:solidFill>
                  <a:srgbClr val="FF0000"/>
                </a:solidFill>
              </a:rPr>
              <a:t>9:7</a:t>
            </a:r>
            <a:r>
              <a:rPr lang="zh-TW" altLang="en-US" sz="2700" dirty="0">
                <a:solidFill>
                  <a:srgbClr val="FF0000"/>
                </a:solidFill>
              </a:rPr>
              <a:t> </a:t>
            </a:r>
            <a:r>
              <a:rPr lang="zh-TW" altLang="en-US" sz="27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也不因為是亞伯拉罕的</a:t>
            </a:r>
            <a:r>
              <a:rPr lang="zh-TW" altLang="en-US" sz="27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後裔</a:t>
            </a:r>
            <a:r>
              <a:rPr lang="zh-TW" altLang="en-US" sz="27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、就都作他的兒女</a:t>
            </a:r>
            <a:r>
              <a:rPr lang="zh-TW" altLang="en-US" sz="27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．</a:t>
            </a:r>
            <a:endParaRPr lang="en-US" altLang="zh-TW" sz="2700" dirty="0" smtClean="0">
              <a:solidFill>
                <a:schemeClr val="bg1"/>
              </a:solidFill>
              <a:latin typeface="DFKai-SB" pitchFamily="65" charset="-120"/>
              <a:ea typeface="DFKai-SB" pitchFamily="65" charset="-120"/>
            </a:endParaRPr>
          </a:p>
          <a:p>
            <a:r>
              <a:rPr lang="en-US" altLang="zh-TW" sz="27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 </a:t>
            </a:r>
            <a:r>
              <a:rPr lang="en-US" altLang="zh-TW" sz="27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         </a:t>
            </a:r>
            <a:r>
              <a:rPr lang="zh-TW" altLang="en-US" sz="27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惟獨</a:t>
            </a:r>
            <a:r>
              <a:rPr lang="en-US" altLang="zh-TW" sz="27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 </a:t>
            </a:r>
            <a:r>
              <a:rPr lang="zh-TW" altLang="en-US" sz="27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從</a:t>
            </a:r>
            <a:r>
              <a:rPr lang="zh-TW" altLang="en-US" sz="27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以撒生的、纔要稱為你的</a:t>
            </a:r>
            <a:r>
              <a:rPr lang="zh-TW" altLang="en-US" sz="27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後裔</a:t>
            </a:r>
            <a:r>
              <a:rPr lang="zh-TW" altLang="en-US" sz="27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。</a:t>
            </a:r>
            <a:r>
              <a:rPr lang="en-US" sz="2700" dirty="0" smtClean="0">
                <a:solidFill>
                  <a:schemeClr val="bg1"/>
                </a:solidFill>
              </a:rPr>
              <a:t> </a:t>
            </a:r>
            <a:endParaRPr lang="el-GR" sz="2700" dirty="0">
              <a:solidFill>
                <a:schemeClr val="bg1"/>
              </a:solidFill>
            </a:endParaRPr>
          </a:p>
          <a:p>
            <a:endParaRPr lang="en-US" sz="800" b="1" dirty="0" smtClean="0">
              <a:solidFill>
                <a:schemeClr val="bg1"/>
              </a:solidFill>
            </a:endParaRPr>
          </a:p>
          <a:p>
            <a:r>
              <a:rPr lang="en-US" sz="2600" b="1" dirty="0" smtClean="0">
                <a:solidFill>
                  <a:srgbClr val="FF0000"/>
                </a:solidFill>
              </a:rPr>
              <a:t>Galatians </a:t>
            </a:r>
            <a:r>
              <a:rPr lang="en-US" sz="2600" b="1" dirty="0">
                <a:solidFill>
                  <a:srgbClr val="FF0000"/>
                </a:solidFill>
              </a:rPr>
              <a:t>3:29</a:t>
            </a:r>
            <a:r>
              <a:rPr lang="zh-TW" altLang="en-US" sz="2600" dirty="0">
                <a:solidFill>
                  <a:srgbClr val="FF0000"/>
                </a:solidFill>
              </a:rPr>
              <a:t> </a:t>
            </a:r>
            <a:r>
              <a:rPr lang="zh-TW" altLang="en-US" sz="26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你們既屬乎基督、就是亞伯拉罕的</a:t>
            </a:r>
            <a:r>
              <a:rPr lang="zh-TW" altLang="en-US" sz="26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後裔</a:t>
            </a:r>
            <a:r>
              <a:rPr lang="zh-TW" altLang="en-US" sz="26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、是照著應許承受產業的了</a:t>
            </a:r>
            <a:r>
              <a:rPr lang="zh-TW" altLang="en-US" sz="26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。</a:t>
            </a:r>
            <a:endParaRPr lang="el-GR" sz="2600" dirty="0">
              <a:solidFill>
                <a:schemeClr val="bg1"/>
              </a:solidFill>
            </a:endParaRPr>
          </a:p>
          <a:p>
            <a:endParaRPr lang="en-US" sz="800" dirty="0">
              <a:solidFill>
                <a:schemeClr val="bg1"/>
              </a:solidFill>
              <a:latin typeface="+mj-lt"/>
              <a:ea typeface="DFKai-SB" pitchFamily="65" charset="-120"/>
            </a:endParaRPr>
          </a:p>
          <a:p>
            <a:r>
              <a:rPr lang="en-US" sz="2700" b="1" dirty="0" smtClean="0">
                <a:solidFill>
                  <a:srgbClr val="FF0000"/>
                </a:solidFill>
              </a:rPr>
              <a:t>Hebrews </a:t>
            </a:r>
            <a:r>
              <a:rPr lang="en-US" sz="2700" b="1" dirty="0">
                <a:solidFill>
                  <a:srgbClr val="FF0000"/>
                </a:solidFill>
              </a:rPr>
              <a:t>2:16</a:t>
            </a:r>
            <a:r>
              <a:rPr lang="en-US" sz="2700" dirty="0">
                <a:solidFill>
                  <a:srgbClr val="FF0000"/>
                </a:solidFill>
              </a:rPr>
              <a:t> </a:t>
            </a:r>
            <a:r>
              <a:rPr lang="zh-TW" altLang="en-US" sz="27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他並不救拔天使、乃是救拔亞伯拉罕</a:t>
            </a:r>
            <a:r>
              <a:rPr lang="zh-TW" altLang="en-US" sz="27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的</a:t>
            </a:r>
            <a:r>
              <a:rPr lang="zh-TW" altLang="en-US" sz="27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後裔</a:t>
            </a:r>
            <a:r>
              <a:rPr lang="zh-TW" altLang="en-US" sz="27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。</a:t>
            </a:r>
            <a:endParaRPr lang="en-US" altLang="zh-TW" sz="2700" dirty="0" smtClean="0">
              <a:solidFill>
                <a:schemeClr val="bg1"/>
              </a:solidFill>
              <a:latin typeface="DFKai-SB" pitchFamily="65" charset="-120"/>
              <a:ea typeface="DFKai-SB" pitchFamily="65" charset="-120"/>
            </a:endParaRPr>
          </a:p>
          <a:p>
            <a:endParaRPr lang="en-US" altLang="zh-TW" sz="800" dirty="0" smtClean="0">
              <a:solidFill>
                <a:schemeClr val="bg1"/>
              </a:solidFill>
              <a:latin typeface="+mj-lt"/>
              <a:ea typeface="DFKai-SB" pitchFamily="65" charset="-120"/>
            </a:endParaRPr>
          </a:p>
          <a:p>
            <a:endParaRPr lang="en-US" altLang="zh-TW" sz="800" dirty="0" smtClean="0">
              <a:solidFill>
                <a:schemeClr val="bg1"/>
              </a:solidFill>
              <a:latin typeface="+mj-lt"/>
              <a:ea typeface="DFKai-SB" pitchFamily="65" charset="-120"/>
            </a:endParaRPr>
          </a:p>
          <a:p>
            <a:endParaRPr lang="en-US" altLang="zh-TW" sz="800" dirty="0">
              <a:solidFill>
                <a:schemeClr val="bg1"/>
              </a:solidFill>
              <a:latin typeface="+mj-lt"/>
              <a:ea typeface="DFKai-SB" pitchFamily="65" charset="-120"/>
            </a:endParaRPr>
          </a:p>
          <a:p>
            <a:endParaRPr lang="en-US" altLang="zh-TW" sz="800" dirty="0" smtClean="0">
              <a:solidFill>
                <a:schemeClr val="bg1"/>
              </a:solidFill>
              <a:latin typeface="+mj-lt"/>
              <a:ea typeface="DFKai-SB" pitchFamily="65" charset="-120"/>
            </a:endParaRPr>
          </a:p>
          <a:p>
            <a:endParaRPr lang="en-US" altLang="zh-TW" sz="800" dirty="0" smtClean="0">
              <a:solidFill>
                <a:schemeClr val="bg1"/>
              </a:solidFill>
              <a:latin typeface="+mj-lt"/>
              <a:ea typeface="DFKai-SB" pitchFamily="65" charset="-120"/>
            </a:endParaRPr>
          </a:p>
          <a:p>
            <a:endParaRPr lang="en-US" altLang="zh-TW" sz="800" dirty="0" smtClean="0">
              <a:solidFill>
                <a:schemeClr val="bg1"/>
              </a:solidFill>
              <a:latin typeface="+mj-lt"/>
              <a:ea typeface="DFKai-SB" pitchFamily="65" charset="-120"/>
            </a:endParaRPr>
          </a:p>
          <a:p>
            <a:endParaRPr lang="en-US" altLang="zh-TW" sz="800" dirty="0">
              <a:solidFill>
                <a:schemeClr val="bg1"/>
              </a:solidFill>
              <a:latin typeface="+mj-lt"/>
              <a:ea typeface="DFKai-SB" pitchFamily="65" charset="-120"/>
            </a:endParaRPr>
          </a:p>
          <a:p>
            <a:endParaRPr lang="zh-TW" altLang="en-US" sz="800" dirty="0">
              <a:solidFill>
                <a:schemeClr val="bg1"/>
              </a:solidFill>
              <a:latin typeface="+mj-lt"/>
              <a:ea typeface="DFKai-SB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508380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1"/>
          <p:cNvSpPr>
            <a:spLocks noChangeArrowheads="1"/>
          </p:cNvSpPr>
          <p:nvPr/>
        </p:nvSpPr>
        <p:spPr bwMode="auto">
          <a:xfrm>
            <a:off x="9701" y="0"/>
            <a:ext cx="12179124" cy="6853158"/>
          </a:xfrm>
          <a:prstGeom prst="rect">
            <a:avLst/>
          </a:prstGeom>
          <a:solidFill>
            <a:srgbClr val="00206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endParaRPr lang="en-US" altLang="zh-TW" sz="800" b="1" dirty="0" smtClean="0">
              <a:solidFill>
                <a:srgbClr val="FFFF00"/>
              </a:solidFill>
              <a:latin typeface="+mj-lt"/>
              <a:ea typeface="DFKai-SB" pitchFamily="65" charset="-120"/>
            </a:endParaRPr>
          </a:p>
          <a:p>
            <a:r>
              <a:rPr lang="zh-TW" altLang="en-US" sz="32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       </a:t>
            </a:r>
            <a:r>
              <a:rPr lang="zh-TW" altLang="en-US" sz="33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亞</a:t>
            </a:r>
            <a:r>
              <a:rPr lang="zh-TW" altLang="en-US" sz="33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伯拉</a:t>
            </a:r>
            <a:r>
              <a:rPr lang="zh-TW" altLang="en-US" sz="33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罕</a:t>
            </a:r>
            <a:r>
              <a:rPr lang="zh-TW" altLang="en-US" sz="33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的</a:t>
            </a:r>
            <a:r>
              <a:rPr lang="zh-TW" altLang="en-US" sz="33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種子 </a:t>
            </a:r>
            <a:r>
              <a:rPr lang="en-US" sz="3300" b="1" dirty="0" smtClean="0">
                <a:solidFill>
                  <a:srgbClr val="FFFF00"/>
                </a:solidFill>
              </a:rPr>
              <a:t>(</a:t>
            </a:r>
            <a:r>
              <a:rPr lang="he-IL" sz="3300" b="1" dirty="0">
                <a:solidFill>
                  <a:srgbClr val="FFFF00"/>
                </a:solidFill>
              </a:rPr>
              <a:t>זֶרַע</a:t>
            </a:r>
            <a:r>
              <a:rPr lang="en-US" sz="3300" b="1" dirty="0">
                <a:solidFill>
                  <a:srgbClr val="FFFF00"/>
                </a:solidFill>
              </a:rPr>
              <a:t>) </a:t>
            </a:r>
            <a:r>
              <a:rPr lang="en-US" sz="3300" b="1" dirty="0" smtClean="0">
                <a:solidFill>
                  <a:srgbClr val="FFFF00"/>
                </a:solidFill>
              </a:rPr>
              <a:t> </a:t>
            </a:r>
            <a:r>
              <a:rPr lang="en-US" altLang="zh-CN" sz="3300" b="1" dirty="0" smtClean="0">
                <a:solidFill>
                  <a:srgbClr val="FFFF00"/>
                </a:solidFill>
              </a:rPr>
              <a:t>- </a:t>
            </a:r>
            <a:r>
              <a:rPr lang="zh-CN" altLang="en-US" sz="33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彼得的理解</a:t>
            </a:r>
            <a:endParaRPr lang="en-US" sz="3300" dirty="0">
              <a:solidFill>
                <a:srgbClr val="FFFF00"/>
              </a:solidFill>
              <a:latin typeface="DFKai-SB" pitchFamily="65" charset="-120"/>
              <a:ea typeface="DFKai-SB" pitchFamily="65" charset="-120"/>
            </a:endParaRPr>
          </a:p>
          <a:p>
            <a:endParaRPr lang="en-US" sz="800" dirty="0">
              <a:solidFill>
                <a:schemeClr val="bg1"/>
              </a:solidFill>
            </a:endParaRPr>
          </a:p>
          <a:p>
            <a:r>
              <a:rPr lang="en-US" altLang="zh-TW" sz="2600" b="1" dirty="0" smtClean="0">
                <a:solidFill>
                  <a:srgbClr val="FF0000"/>
                </a:solidFill>
                <a:latin typeface="DFKai-SB" pitchFamily="65" charset="-120"/>
                <a:ea typeface="DFKai-SB" pitchFamily="65" charset="-120"/>
              </a:rPr>
              <a:t>-</a:t>
            </a:r>
            <a:r>
              <a:rPr lang="zh-TW" altLang="en-US" sz="2600" b="1" dirty="0" smtClean="0">
                <a:solidFill>
                  <a:srgbClr val="FF0000"/>
                </a:solidFill>
                <a:latin typeface="DFKai-SB" pitchFamily="65" charset="-120"/>
                <a:ea typeface="DFKai-SB" pitchFamily="65" charset="-120"/>
              </a:rPr>
              <a:t>創</a:t>
            </a:r>
            <a:r>
              <a:rPr lang="en-US" sz="2600" b="1" dirty="0" smtClean="0">
                <a:solidFill>
                  <a:srgbClr val="FF0000"/>
                </a:solidFill>
                <a:ea typeface="DFKai-SB" pitchFamily="65" charset="-120"/>
              </a:rPr>
              <a:t>22:1</a:t>
            </a:r>
            <a:r>
              <a:rPr lang="en-US" altLang="zh-CN" sz="2600" b="1" dirty="0" smtClean="0">
                <a:solidFill>
                  <a:srgbClr val="FF0000"/>
                </a:solidFill>
                <a:ea typeface="DFKai-SB" pitchFamily="65" charset="-120"/>
              </a:rPr>
              <a:t>7-1</a:t>
            </a:r>
            <a:r>
              <a:rPr lang="en-US" sz="2600" b="1" dirty="0" smtClean="0">
                <a:solidFill>
                  <a:srgbClr val="FF0000"/>
                </a:solidFill>
                <a:ea typeface="DFKai-SB" pitchFamily="65" charset="-120"/>
              </a:rPr>
              <a:t>8</a:t>
            </a:r>
            <a:r>
              <a:rPr lang="en-US" sz="2600" b="1" dirty="0" smtClean="0">
                <a:solidFill>
                  <a:schemeClr val="bg1"/>
                </a:solidFill>
                <a:ea typeface="DFKai-SB" pitchFamily="65" charset="-120"/>
              </a:rPr>
              <a:t>.  17 </a:t>
            </a:r>
            <a:r>
              <a:rPr lang="en-US" altLang="zh-TW" sz="2600" dirty="0" smtClean="0">
                <a:solidFill>
                  <a:schemeClr val="bg1"/>
                </a:solidFill>
                <a:latin typeface="+mj-lt"/>
                <a:ea typeface="DFKai-SB" pitchFamily="65" charset="-120"/>
              </a:rPr>
              <a:t>…… </a:t>
            </a:r>
            <a:r>
              <a:rPr lang="zh-TW" altLang="en-US" sz="26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海</a:t>
            </a:r>
            <a:r>
              <a:rPr lang="zh-TW" altLang="en-US" sz="26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邊的沙</a:t>
            </a:r>
            <a:r>
              <a:rPr lang="en-US" sz="26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,</a:t>
            </a:r>
            <a:r>
              <a:rPr lang="zh-TW" altLang="en-US" sz="26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你</a:t>
            </a:r>
            <a:r>
              <a:rPr lang="zh-TW" altLang="en-US" sz="26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子孫</a:t>
            </a:r>
            <a:r>
              <a:rPr lang="zh-TW" altLang="en-US" sz="26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必得著仇敵的城門</a:t>
            </a:r>
            <a:r>
              <a:rPr lang="en-US" sz="26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. </a:t>
            </a:r>
            <a:r>
              <a:rPr lang="en-US" sz="2600" b="1" dirty="0" smtClean="0">
                <a:solidFill>
                  <a:schemeClr val="bg1"/>
                </a:solidFill>
                <a:ea typeface="DFKai-SB" pitchFamily="65" charset="-120"/>
              </a:rPr>
              <a:t>18 </a:t>
            </a:r>
            <a:r>
              <a:rPr lang="zh-TW" altLang="en-US" sz="26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並</a:t>
            </a:r>
            <a:r>
              <a:rPr lang="zh-TW" altLang="en-US" sz="26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且</a:t>
            </a:r>
            <a:endParaRPr lang="en-US" altLang="zh-TW" sz="2600" dirty="0" smtClean="0">
              <a:solidFill>
                <a:schemeClr val="bg1"/>
              </a:solidFill>
              <a:latin typeface="DFKai-SB" pitchFamily="65" charset="-120"/>
              <a:ea typeface="DFKai-SB" pitchFamily="65" charset="-120"/>
            </a:endParaRPr>
          </a:p>
          <a:p>
            <a:r>
              <a:rPr lang="zh-TW" altLang="en-US" sz="26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   地</a:t>
            </a:r>
            <a:r>
              <a:rPr lang="zh-TW" altLang="en-US" sz="26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上萬國都必</a:t>
            </a:r>
            <a:r>
              <a:rPr lang="zh-TW" altLang="en-US" sz="2600" b="1" u="sng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因你的後裔</a:t>
            </a:r>
            <a:r>
              <a:rPr lang="zh-TW" altLang="en-US" sz="26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得福、因為你聽從了我的話</a:t>
            </a:r>
            <a:r>
              <a:rPr lang="en-US" altLang="zh-TW" sz="26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.</a:t>
            </a:r>
            <a:r>
              <a:rPr lang="en-US" sz="2600" b="1" dirty="0">
                <a:solidFill>
                  <a:schemeClr val="bg1"/>
                </a:solidFill>
              </a:rPr>
              <a:t> (</a:t>
            </a:r>
            <a:r>
              <a:rPr lang="en-US" sz="2600" dirty="0"/>
              <a:t>‎</a:t>
            </a:r>
            <a:r>
              <a:rPr lang="he-IL" sz="2600" dirty="0">
                <a:solidFill>
                  <a:srgbClr val="FFFF00"/>
                </a:solidFill>
              </a:rPr>
              <a:t>בְזַרְעֲךָ</a:t>
            </a:r>
            <a:r>
              <a:rPr lang="en-US" sz="2600" b="1" dirty="0">
                <a:solidFill>
                  <a:schemeClr val="bg1"/>
                </a:solidFill>
              </a:rPr>
              <a:t>)</a:t>
            </a:r>
          </a:p>
          <a:p>
            <a:r>
              <a:rPr lang="en-US" altLang="zh-TW" sz="2600" b="1" dirty="0" smtClean="0">
                <a:solidFill>
                  <a:srgbClr val="FF0000"/>
                </a:solidFill>
                <a:latin typeface="DFKai-SB" pitchFamily="65" charset="-120"/>
                <a:ea typeface="DFKai-SB" pitchFamily="65" charset="-120"/>
              </a:rPr>
              <a:t>-</a:t>
            </a:r>
            <a:r>
              <a:rPr lang="zh-TW" altLang="en-US" sz="2600" b="1" dirty="0" smtClean="0">
                <a:solidFill>
                  <a:srgbClr val="FF0000"/>
                </a:solidFill>
                <a:latin typeface="DFKai-SB" pitchFamily="65" charset="-120"/>
                <a:ea typeface="DFKai-SB" pitchFamily="65" charset="-120"/>
              </a:rPr>
              <a:t>創</a:t>
            </a:r>
            <a:r>
              <a:rPr lang="en-US" sz="2600" b="1" dirty="0" smtClean="0">
                <a:solidFill>
                  <a:srgbClr val="FF0000"/>
                </a:solidFill>
                <a:ea typeface="DFKai-SB" pitchFamily="65" charset="-120"/>
              </a:rPr>
              <a:t>17:7</a:t>
            </a:r>
            <a:r>
              <a:rPr lang="en-US" sz="2600" b="1" dirty="0" smtClean="0">
                <a:solidFill>
                  <a:schemeClr val="bg1"/>
                </a:solidFill>
                <a:ea typeface="DFKai-SB" pitchFamily="65" charset="-120"/>
              </a:rPr>
              <a:t>.   </a:t>
            </a:r>
            <a:r>
              <a:rPr lang="zh-TW" altLang="en-US" sz="26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我</a:t>
            </a:r>
            <a:r>
              <a:rPr lang="zh-TW" altLang="en-US" sz="26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要與你並</a:t>
            </a:r>
            <a:r>
              <a:rPr lang="zh-TW" altLang="en-US" sz="2600" b="1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你</a:t>
            </a:r>
            <a:r>
              <a:rPr lang="zh-TW" altLang="en-US" sz="26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世世代</a:t>
            </a:r>
            <a:r>
              <a:rPr lang="zh-TW" altLang="en-US" sz="26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代</a:t>
            </a:r>
            <a:r>
              <a:rPr lang="zh-TW" altLang="en-US" sz="2600" b="1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的</a:t>
            </a:r>
            <a:r>
              <a:rPr lang="zh-TW" altLang="en-US" sz="26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後裔</a:t>
            </a:r>
            <a:r>
              <a:rPr lang="zh-TW" altLang="en-US" sz="26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堅</a:t>
            </a:r>
            <a:r>
              <a:rPr lang="zh-TW" altLang="en-US" sz="26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立我的約、作永遠的約</a:t>
            </a:r>
            <a:r>
              <a:rPr lang="zh-TW" altLang="en-US" sz="26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、</a:t>
            </a:r>
            <a:endParaRPr lang="en-US" altLang="zh-TW" sz="2600" dirty="0" smtClean="0">
              <a:solidFill>
                <a:schemeClr val="bg1"/>
              </a:solidFill>
              <a:latin typeface="DFKai-SB" pitchFamily="65" charset="-120"/>
              <a:ea typeface="DFKai-SB" pitchFamily="65" charset="-120"/>
            </a:endParaRPr>
          </a:p>
          <a:p>
            <a:r>
              <a:rPr lang="zh-TW" altLang="en-US" sz="26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是</a:t>
            </a:r>
            <a:r>
              <a:rPr lang="zh-TW" altLang="en-US" sz="26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要作你</a:t>
            </a:r>
            <a:r>
              <a:rPr lang="zh-TW" altLang="en-US" sz="26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和</a:t>
            </a:r>
            <a:r>
              <a:rPr lang="zh-TW" altLang="en-US" sz="2600" b="1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你</a:t>
            </a:r>
            <a:r>
              <a:rPr lang="zh-TW" altLang="en-US" sz="26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後</a:t>
            </a:r>
            <a:r>
              <a:rPr lang="zh-TW" altLang="en-US" sz="26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裔</a:t>
            </a:r>
            <a:r>
              <a:rPr lang="zh-TW" altLang="en-US" sz="26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的</a:t>
            </a:r>
            <a:r>
              <a:rPr lang="zh-TW" altLang="en-US" sz="26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神</a:t>
            </a:r>
            <a:r>
              <a:rPr lang="zh-TW" altLang="en-US" sz="26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。 </a:t>
            </a:r>
            <a:r>
              <a:rPr lang="en-US" altLang="zh-TW" sz="26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//  </a:t>
            </a:r>
            <a:r>
              <a:rPr lang="en-US" altLang="zh-TW" sz="2600" b="1" dirty="0" smtClean="0">
                <a:solidFill>
                  <a:srgbClr val="FF0000"/>
                </a:solidFill>
                <a:latin typeface="DFKai-SB" pitchFamily="65" charset="-120"/>
                <a:ea typeface="DFKai-SB" pitchFamily="65" charset="-120"/>
              </a:rPr>
              <a:t>-</a:t>
            </a:r>
            <a:r>
              <a:rPr lang="zh-TW" altLang="en-US" sz="2600" b="1" dirty="0">
                <a:solidFill>
                  <a:srgbClr val="FF0000"/>
                </a:solidFill>
                <a:latin typeface="DFKai-SB" pitchFamily="65" charset="-120"/>
                <a:ea typeface="DFKai-SB" pitchFamily="65" charset="-120"/>
              </a:rPr>
              <a:t>創</a:t>
            </a:r>
            <a:r>
              <a:rPr lang="en-US" sz="2600" b="1" dirty="0" smtClean="0">
                <a:solidFill>
                  <a:srgbClr val="FF0000"/>
                </a:solidFill>
                <a:ea typeface="DFKai-SB" pitchFamily="65" charset="-120"/>
              </a:rPr>
              <a:t>26:4</a:t>
            </a:r>
            <a:r>
              <a:rPr lang="en-US" sz="2600" b="1" dirty="0" smtClean="0">
                <a:solidFill>
                  <a:schemeClr val="bg1"/>
                </a:solidFill>
                <a:ea typeface="DFKai-SB" pitchFamily="65" charset="-120"/>
              </a:rPr>
              <a:t>.  </a:t>
            </a:r>
            <a:r>
              <a:rPr lang="en-US" altLang="zh-TW" sz="26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…… </a:t>
            </a:r>
            <a:r>
              <a:rPr lang="zh-TW" altLang="en-US" sz="26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並</a:t>
            </a:r>
            <a:r>
              <a:rPr lang="zh-TW" altLang="en-US" sz="26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且地上萬國</a:t>
            </a:r>
            <a:r>
              <a:rPr lang="zh-TW" altLang="en-US" sz="26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必</a:t>
            </a:r>
            <a:r>
              <a:rPr lang="zh-TW" altLang="en-US" sz="26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因</a:t>
            </a:r>
            <a:r>
              <a:rPr lang="zh-TW" altLang="en-US" sz="26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你的</a:t>
            </a:r>
            <a:r>
              <a:rPr lang="zh-TW" altLang="en-US" sz="26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後裔</a:t>
            </a:r>
            <a:r>
              <a:rPr lang="zh-TW" altLang="en-US" sz="26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得</a:t>
            </a:r>
            <a:r>
              <a:rPr lang="zh-TW" altLang="en-US" sz="26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福</a:t>
            </a:r>
            <a:r>
              <a:rPr lang="zh-TW" altLang="en-US" sz="26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．</a:t>
            </a:r>
            <a:endParaRPr lang="en-US" altLang="zh-TW" sz="2600" dirty="0" smtClean="0">
              <a:solidFill>
                <a:schemeClr val="bg1"/>
              </a:solidFill>
              <a:latin typeface="DFKai-SB" pitchFamily="65" charset="-120"/>
              <a:ea typeface="DFKai-SB" pitchFamily="65" charset="-120"/>
            </a:endParaRPr>
          </a:p>
          <a:p>
            <a:endParaRPr lang="en-US" sz="1000" dirty="0">
              <a:solidFill>
                <a:schemeClr val="bg1"/>
              </a:solidFill>
              <a:latin typeface="+mj-lt"/>
              <a:ea typeface="DFKai-SB" pitchFamily="65" charset="-120"/>
            </a:endParaRPr>
          </a:p>
          <a:p>
            <a:r>
              <a:rPr lang="en-US" sz="2700" b="1" dirty="0" smtClean="0">
                <a:solidFill>
                  <a:srgbClr val="FF0000"/>
                </a:solidFill>
              </a:rPr>
              <a:t>      </a:t>
            </a:r>
            <a:r>
              <a:rPr lang="en-US" sz="2700" b="1" u="sng" dirty="0" smtClean="0">
                <a:solidFill>
                  <a:srgbClr val="FFFF00"/>
                </a:solidFill>
              </a:rPr>
              <a:t>Acts 3:25-26</a:t>
            </a:r>
            <a:r>
              <a:rPr lang="en-US" sz="2700" b="1" dirty="0" smtClean="0">
                <a:solidFill>
                  <a:schemeClr val="bg1"/>
                </a:solidFill>
              </a:rPr>
              <a:t>.  25</a:t>
            </a:r>
            <a:r>
              <a:rPr lang="en-US" sz="2700" dirty="0" smtClean="0">
                <a:solidFill>
                  <a:schemeClr val="bg1"/>
                </a:solidFill>
              </a:rPr>
              <a:t> </a:t>
            </a:r>
            <a:r>
              <a:rPr lang="zh-TW" altLang="en-US" sz="27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你們是先知的子孫、也承</a:t>
            </a:r>
            <a:r>
              <a:rPr lang="zh-TW" altLang="en-US" sz="27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受神</a:t>
            </a:r>
            <a:r>
              <a:rPr lang="zh-TW" altLang="en-US" sz="27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與你們祖宗所立的約、就是對亞伯拉罕說、</a:t>
            </a:r>
            <a:r>
              <a:rPr lang="zh-TW" altLang="en-US" sz="2700" u="sng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地上萬族、都要</a:t>
            </a:r>
            <a:r>
              <a:rPr lang="zh-TW" altLang="en-US" sz="2700" u="sng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因</a:t>
            </a:r>
            <a:r>
              <a:rPr lang="zh-TW" altLang="en-US" sz="2700" u="sng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你</a:t>
            </a:r>
            <a:r>
              <a:rPr lang="zh-TW" altLang="en-US" sz="2700" u="sng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的</a:t>
            </a:r>
            <a:r>
              <a:rPr lang="zh-TW" altLang="en-US" sz="2700" b="1" u="sng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後裔</a:t>
            </a:r>
            <a:r>
              <a:rPr lang="zh-TW" altLang="en-US" sz="2700" u="sng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得</a:t>
            </a:r>
            <a:r>
              <a:rPr lang="zh-TW" altLang="en-US" sz="2700" u="sng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福</a:t>
            </a:r>
            <a:r>
              <a:rPr lang="zh-TW" altLang="en-US" sz="27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。</a:t>
            </a:r>
            <a:r>
              <a:rPr lang="en-US" sz="2700" b="1" dirty="0" smtClean="0">
                <a:solidFill>
                  <a:schemeClr val="bg1"/>
                </a:solidFill>
              </a:rPr>
              <a:t>26</a:t>
            </a:r>
            <a:r>
              <a:rPr lang="en-US" sz="2700" dirty="0" smtClean="0">
                <a:solidFill>
                  <a:schemeClr val="bg1"/>
                </a:solidFill>
              </a:rPr>
              <a:t> </a:t>
            </a:r>
            <a:r>
              <a:rPr lang="zh-TW" altLang="en-US" sz="27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神</a:t>
            </a:r>
            <a:r>
              <a:rPr lang="zh-TW" altLang="en-US" sz="27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既興起</a:t>
            </a:r>
            <a:r>
              <a:rPr lang="zh-TW" altLang="en-US" sz="2700" b="1" u="sng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他的僕</a:t>
            </a:r>
            <a:r>
              <a:rPr lang="zh-TW" altLang="en-US" sz="2700" b="1" u="sng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人</a:t>
            </a:r>
            <a:r>
              <a:rPr lang="en-US" altLang="zh-TW" sz="27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,</a:t>
            </a:r>
            <a:r>
              <a:rPr lang="en-US" altLang="zh-TW" sz="24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[</a:t>
            </a:r>
            <a:r>
              <a:rPr lang="zh-TW" altLang="en-US" sz="24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或</a:t>
            </a:r>
            <a:r>
              <a:rPr lang="zh-TW" altLang="en-US" sz="24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作兒</a:t>
            </a:r>
            <a:r>
              <a:rPr lang="zh-TW" altLang="en-US" sz="24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子</a:t>
            </a:r>
            <a:r>
              <a:rPr lang="en-US" altLang="zh-TW" sz="24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]</a:t>
            </a:r>
            <a:r>
              <a:rPr lang="zh-TW" altLang="en-US" sz="27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就</a:t>
            </a:r>
            <a:r>
              <a:rPr lang="zh-TW" altLang="en-US" sz="27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先差他到你們這裡來、賜福給你們</a:t>
            </a:r>
            <a:r>
              <a:rPr lang="zh-TW" altLang="en-US" sz="27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、叫你們各人回轉、離開罪惡</a:t>
            </a:r>
            <a:r>
              <a:rPr lang="zh-TW" altLang="en-US" sz="27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。</a:t>
            </a:r>
            <a:endParaRPr lang="en-US" altLang="zh-TW" sz="2700" dirty="0" smtClean="0">
              <a:solidFill>
                <a:schemeClr val="bg1"/>
              </a:solidFill>
              <a:latin typeface="DFKai-SB" pitchFamily="65" charset="-120"/>
              <a:ea typeface="DFKai-SB" pitchFamily="65" charset="-120"/>
            </a:endParaRPr>
          </a:p>
          <a:p>
            <a:r>
              <a:rPr lang="en-US" sz="2800" b="1" dirty="0" smtClean="0">
                <a:solidFill>
                  <a:schemeClr val="bg1"/>
                </a:solidFill>
              </a:rPr>
              <a:t>    </a:t>
            </a:r>
            <a:r>
              <a:rPr lang="en-US" sz="2800" dirty="0" smtClean="0">
                <a:solidFill>
                  <a:schemeClr val="bg1"/>
                </a:solidFill>
              </a:rPr>
              <a:t>(</a:t>
            </a:r>
            <a:r>
              <a:rPr lang="en-US" sz="2800" b="1" dirty="0" smtClean="0">
                <a:solidFill>
                  <a:schemeClr val="bg1"/>
                </a:solidFill>
              </a:rPr>
              <a:t>3:25  </a:t>
            </a:r>
            <a:r>
              <a:rPr lang="el-GR" sz="2800" dirty="0" smtClean="0">
                <a:solidFill>
                  <a:srgbClr val="FFFF00"/>
                </a:solidFill>
              </a:rPr>
              <a:t>ἐν </a:t>
            </a:r>
            <a:r>
              <a:rPr lang="el-GR" sz="2800" dirty="0">
                <a:solidFill>
                  <a:srgbClr val="FFFF00"/>
                </a:solidFill>
              </a:rPr>
              <a:t>τῷ σπέρματί σου </a:t>
            </a:r>
            <a:r>
              <a:rPr lang="en-US" sz="2800" dirty="0" smtClean="0">
                <a:solidFill>
                  <a:schemeClr val="bg1"/>
                </a:solidFill>
              </a:rPr>
              <a:t>– </a:t>
            </a:r>
            <a:r>
              <a:rPr lang="en-US" sz="2600" i="1" dirty="0" smtClean="0">
                <a:solidFill>
                  <a:schemeClr val="bg1"/>
                </a:solidFill>
              </a:rPr>
              <a:t>not collective, but individual, namely, </a:t>
            </a:r>
            <a:r>
              <a:rPr lang="en-US" sz="2600" i="1" dirty="0" smtClean="0">
                <a:solidFill>
                  <a:srgbClr val="FFFF00"/>
                </a:solidFill>
              </a:rPr>
              <a:t>the Messiah</a:t>
            </a:r>
            <a:r>
              <a:rPr lang="en-US" sz="2800" dirty="0" smtClean="0">
                <a:solidFill>
                  <a:schemeClr val="bg1"/>
                </a:solidFill>
              </a:rPr>
              <a:t>)</a:t>
            </a:r>
            <a:endParaRPr lang="en-US" sz="2800" dirty="0">
              <a:solidFill>
                <a:schemeClr val="bg1"/>
              </a:solidFill>
            </a:endParaRPr>
          </a:p>
          <a:p>
            <a:endParaRPr lang="en-US" sz="800" b="1" baseline="30000" dirty="0" smtClean="0">
              <a:solidFill>
                <a:srgbClr val="FF0000"/>
              </a:solidFill>
            </a:endParaRPr>
          </a:p>
          <a:p>
            <a:r>
              <a:rPr lang="en-US" sz="2400" b="1" baseline="30000" dirty="0" smtClean="0">
                <a:solidFill>
                  <a:srgbClr val="FF0000"/>
                </a:solidFill>
              </a:rPr>
              <a:t>NKJ </a:t>
            </a:r>
            <a:r>
              <a:rPr lang="en-US" sz="2400" baseline="30000" dirty="0" smtClean="0">
                <a:solidFill>
                  <a:schemeClr val="bg1"/>
                </a:solidFill>
              </a:rPr>
              <a:t> </a:t>
            </a:r>
            <a:r>
              <a:rPr lang="en-US" sz="2400" b="1" dirty="0" smtClean="0">
                <a:solidFill>
                  <a:schemeClr val="bg1"/>
                </a:solidFill>
              </a:rPr>
              <a:t>25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>
                <a:solidFill>
                  <a:schemeClr val="bg1"/>
                </a:solidFill>
              </a:rPr>
              <a:t>…….. </a:t>
            </a:r>
            <a:r>
              <a:rPr lang="en-US" sz="2400" dirty="0" smtClean="0">
                <a:solidFill>
                  <a:schemeClr val="bg1"/>
                </a:solidFill>
              </a:rPr>
              <a:t> saying </a:t>
            </a:r>
            <a:r>
              <a:rPr lang="en-US" sz="2400" dirty="0">
                <a:solidFill>
                  <a:schemeClr val="bg1"/>
                </a:solidFill>
              </a:rPr>
              <a:t>to </a:t>
            </a:r>
            <a:r>
              <a:rPr lang="en-US" sz="2400" dirty="0" smtClean="0">
                <a:solidFill>
                  <a:schemeClr val="bg1"/>
                </a:solidFill>
              </a:rPr>
              <a:t>Abraham, And </a:t>
            </a:r>
            <a:r>
              <a:rPr lang="en-US" sz="2400" dirty="0">
                <a:solidFill>
                  <a:schemeClr val="bg1"/>
                </a:solidFill>
              </a:rPr>
              <a:t>in your </a:t>
            </a:r>
            <a:r>
              <a:rPr lang="en-US" sz="2400" b="1" dirty="0">
                <a:solidFill>
                  <a:srgbClr val="FFFF00"/>
                </a:solidFill>
              </a:rPr>
              <a:t>seed</a:t>
            </a:r>
            <a:r>
              <a:rPr lang="en-US" sz="2400" dirty="0">
                <a:solidFill>
                  <a:schemeClr val="bg1"/>
                </a:solidFill>
              </a:rPr>
              <a:t> all the families of the earth shall be blessed</a:t>
            </a:r>
            <a:r>
              <a:rPr lang="en-US" sz="2400" dirty="0" smtClean="0">
                <a:solidFill>
                  <a:schemeClr val="bg1"/>
                </a:solidFill>
              </a:rPr>
              <a:t>. </a:t>
            </a:r>
          </a:p>
          <a:p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smtClean="0">
                <a:solidFill>
                  <a:schemeClr val="bg1"/>
                </a:solidFill>
              </a:rPr>
              <a:t>     </a:t>
            </a:r>
            <a:r>
              <a:rPr lang="en-US" sz="2400" b="1" dirty="0" smtClean="0">
                <a:solidFill>
                  <a:schemeClr val="bg1"/>
                </a:solidFill>
              </a:rPr>
              <a:t>26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>
                <a:solidFill>
                  <a:schemeClr val="bg1"/>
                </a:solidFill>
              </a:rPr>
              <a:t>"</a:t>
            </a:r>
            <a:r>
              <a:rPr lang="en-US" sz="2400" b="1" dirty="0">
                <a:solidFill>
                  <a:srgbClr val="FFFF00"/>
                </a:solidFill>
              </a:rPr>
              <a:t>To you first, God, having raised up </a:t>
            </a:r>
            <a:r>
              <a:rPr lang="en-US" sz="2400" b="1" u="sng" dirty="0">
                <a:solidFill>
                  <a:srgbClr val="FFFF00"/>
                </a:solidFill>
              </a:rPr>
              <a:t>His Servant Jesus</a:t>
            </a:r>
            <a:r>
              <a:rPr lang="en-US" sz="2400" b="1" dirty="0">
                <a:solidFill>
                  <a:srgbClr val="FFFF00"/>
                </a:solidFill>
              </a:rPr>
              <a:t>, sent Him to bless you</a:t>
            </a:r>
            <a:r>
              <a:rPr lang="en-US" sz="2400" dirty="0">
                <a:solidFill>
                  <a:schemeClr val="bg1"/>
                </a:solidFill>
              </a:rPr>
              <a:t>, in turning away every one </a:t>
            </a:r>
            <a:r>
              <a:rPr lang="en-US" sz="2400" i="1" dirty="0">
                <a:solidFill>
                  <a:schemeClr val="bg1"/>
                </a:solidFill>
              </a:rPr>
              <a:t>of you  </a:t>
            </a:r>
            <a:r>
              <a:rPr lang="en-US" sz="2400" dirty="0">
                <a:solidFill>
                  <a:schemeClr val="bg1"/>
                </a:solidFill>
              </a:rPr>
              <a:t>from your iniquities."</a:t>
            </a:r>
          </a:p>
          <a:p>
            <a:r>
              <a:rPr lang="en-US" sz="2400" b="1" baseline="30000" dirty="0" smtClean="0">
                <a:solidFill>
                  <a:srgbClr val="FF0000"/>
                </a:solidFill>
              </a:rPr>
              <a:t>ESV</a:t>
            </a:r>
            <a:r>
              <a:rPr lang="en-US" sz="2400" baseline="30000" dirty="0" smtClean="0">
                <a:solidFill>
                  <a:schemeClr val="bg1"/>
                </a:solidFill>
              </a:rPr>
              <a:t> </a:t>
            </a:r>
            <a:r>
              <a:rPr lang="en-US" sz="2400" b="1" dirty="0" smtClean="0">
                <a:solidFill>
                  <a:schemeClr val="bg1"/>
                </a:solidFill>
              </a:rPr>
              <a:t>25</a:t>
            </a:r>
            <a:r>
              <a:rPr lang="en-US" sz="2400" dirty="0" smtClean="0">
                <a:solidFill>
                  <a:schemeClr val="bg1"/>
                </a:solidFill>
              </a:rPr>
              <a:t> …….. 'And </a:t>
            </a:r>
            <a:r>
              <a:rPr lang="en-US" sz="2400" dirty="0">
                <a:solidFill>
                  <a:schemeClr val="bg1"/>
                </a:solidFill>
              </a:rPr>
              <a:t>in your </a:t>
            </a:r>
            <a:r>
              <a:rPr lang="en-US" sz="2400" b="1" dirty="0">
                <a:solidFill>
                  <a:srgbClr val="FFFF00"/>
                </a:solidFill>
              </a:rPr>
              <a:t>offspring </a:t>
            </a:r>
            <a:r>
              <a:rPr lang="en-US" sz="2400" dirty="0">
                <a:solidFill>
                  <a:schemeClr val="bg1"/>
                </a:solidFill>
              </a:rPr>
              <a:t>shall all the families of the earth be blessed</a:t>
            </a:r>
            <a:r>
              <a:rPr lang="en-US" sz="2400" dirty="0" smtClean="0">
                <a:solidFill>
                  <a:schemeClr val="bg1"/>
                </a:solidFill>
              </a:rPr>
              <a:t>.‘  </a:t>
            </a:r>
            <a:r>
              <a:rPr lang="en-US" sz="2400" b="1" dirty="0" smtClean="0">
                <a:solidFill>
                  <a:schemeClr val="bg1"/>
                </a:solidFill>
              </a:rPr>
              <a:t>26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b="1" dirty="0">
                <a:solidFill>
                  <a:srgbClr val="FFFF00"/>
                </a:solidFill>
              </a:rPr>
              <a:t>God, having raised up </a:t>
            </a:r>
            <a:r>
              <a:rPr lang="en-US" sz="2400" b="1" u="sng" dirty="0">
                <a:solidFill>
                  <a:srgbClr val="FFFF00"/>
                </a:solidFill>
              </a:rPr>
              <a:t>his servant</a:t>
            </a:r>
            <a:r>
              <a:rPr lang="en-US" sz="2400" b="1" dirty="0">
                <a:solidFill>
                  <a:srgbClr val="FFFF00"/>
                </a:solidFill>
              </a:rPr>
              <a:t>, sent him to you first, to bless you </a:t>
            </a:r>
            <a:r>
              <a:rPr lang="en-US" sz="2400" dirty="0">
                <a:solidFill>
                  <a:schemeClr val="bg1"/>
                </a:solidFill>
              </a:rPr>
              <a:t>by turning every one of you  …….. </a:t>
            </a:r>
            <a:endParaRPr lang="en-US" sz="800" dirty="0">
              <a:solidFill>
                <a:schemeClr val="bg1"/>
              </a:solidFill>
            </a:endParaRPr>
          </a:p>
          <a:p>
            <a:endParaRPr lang="en-US" sz="800" dirty="0">
              <a:solidFill>
                <a:schemeClr val="bg1"/>
              </a:solidFill>
            </a:endParaRPr>
          </a:p>
          <a:p>
            <a:endParaRPr lang="en-US" sz="800" dirty="0" smtClean="0">
              <a:solidFill>
                <a:schemeClr val="bg1"/>
              </a:solidFill>
            </a:endParaRPr>
          </a:p>
          <a:p>
            <a:endParaRPr lang="en-US" sz="800" dirty="0">
              <a:solidFill>
                <a:schemeClr val="bg1"/>
              </a:solidFill>
            </a:endParaRPr>
          </a:p>
          <a:p>
            <a:endParaRPr lang="en-US" sz="800" dirty="0" smtClean="0">
              <a:solidFill>
                <a:schemeClr val="bg1"/>
              </a:solidFill>
            </a:endParaRPr>
          </a:p>
          <a:p>
            <a:endParaRPr lang="en-US" sz="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4587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1"/>
          <p:cNvSpPr>
            <a:spLocks noChangeArrowheads="1"/>
          </p:cNvSpPr>
          <p:nvPr/>
        </p:nvSpPr>
        <p:spPr bwMode="auto">
          <a:xfrm>
            <a:off x="9701" y="0"/>
            <a:ext cx="12179124" cy="6940361"/>
          </a:xfrm>
          <a:prstGeom prst="rect">
            <a:avLst/>
          </a:prstGeom>
          <a:solidFill>
            <a:srgbClr val="00206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endParaRPr lang="en-US" altLang="zh-TW" sz="800" b="1" dirty="0" smtClean="0">
              <a:solidFill>
                <a:srgbClr val="FFFF00"/>
              </a:solidFill>
              <a:latin typeface="+mj-lt"/>
              <a:ea typeface="DFKai-SB" pitchFamily="65" charset="-120"/>
            </a:endParaRPr>
          </a:p>
          <a:p>
            <a:r>
              <a:rPr lang="zh-TW" altLang="en-US" sz="32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        </a:t>
            </a:r>
            <a:r>
              <a:rPr lang="zh-TW" altLang="en-US" sz="33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亞</a:t>
            </a:r>
            <a:r>
              <a:rPr lang="zh-TW" altLang="en-US" sz="33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伯拉</a:t>
            </a:r>
            <a:r>
              <a:rPr lang="zh-TW" altLang="en-US" sz="33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罕</a:t>
            </a:r>
            <a:r>
              <a:rPr lang="zh-TW" altLang="en-US" sz="33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的</a:t>
            </a:r>
            <a:r>
              <a:rPr lang="zh-TW" altLang="en-US" sz="33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種子 </a:t>
            </a:r>
            <a:r>
              <a:rPr lang="en-US" sz="3300" b="1" dirty="0" smtClean="0">
                <a:solidFill>
                  <a:srgbClr val="FFFF00"/>
                </a:solidFill>
              </a:rPr>
              <a:t>(</a:t>
            </a:r>
            <a:r>
              <a:rPr lang="he-IL" sz="3300" b="1" dirty="0">
                <a:solidFill>
                  <a:srgbClr val="FFFF00"/>
                </a:solidFill>
              </a:rPr>
              <a:t>זֶרַע</a:t>
            </a:r>
            <a:r>
              <a:rPr lang="en-US" sz="3300" b="1" dirty="0">
                <a:solidFill>
                  <a:srgbClr val="FFFF00"/>
                </a:solidFill>
              </a:rPr>
              <a:t>) </a:t>
            </a:r>
            <a:r>
              <a:rPr lang="en-US" sz="3300" b="1" dirty="0" smtClean="0">
                <a:solidFill>
                  <a:srgbClr val="FFFF00"/>
                </a:solidFill>
              </a:rPr>
              <a:t> </a:t>
            </a:r>
            <a:r>
              <a:rPr lang="en-US" altLang="zh-CN" sz="3300" b="1" dirty="0" smtClean="0">
                <a:solidFill>
                  <a:srgbClr val="FFFF00"/>
                </a:solidFill>
              </a:rPr>
              <a:t>- </a:t>
            </a:r>
            <a:r>
              <a:rPr lang="zh-CN" altLang="en-US" sz="33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保羅的解釋</a:t>
            </a:r>
            <a:endParaRPr lang="en-US" sz="3300" dirty="0">
              <a:solidFill>
                <a:srgbClr val="FFFF00"/>
              </a:solidFill>
              <a:latin typeface="DFKai-SB" pitchFamily="65" charset="-120"/>
              <a:ea typeface="DFKai-SB" pitchFamily="65" charset="-120"/>
            </a:endParaRPr>
          </a:p>
          <a:p>
            <a:endParaRPr lang="en-US" sz="800" dirty="0">
              <a:solidFill>
                <a:schemeClr val="bg1"/>
              </a:solidFill>
            </a:endParaRPr>
          </a:p>
          <a:p>
            <a:r>
              <a:rPr lang="en-US" altLang="zh-TW" sz="2600" b="1" dirty="0" smtClean="0">
                <a:solidFill>
                  <a:srgbClr val="FF0000"/>
                </a:solidFill>
                <a:latin typeface="DFKai-SB" pitchFamily="65" charset="-120"/>
                <a:ea typeface="DFKai-SB" pitchFamily="65" charset="-120"/>
              </a:rPr>
              <a:t>-</a:t>
            </a:r>
            <a:r>
              <a:rPr lang="zh-TW" altLang="en-US" sz="2600" b="1" dirty="0" smtClean="0">
                <a:solidFill>
                  <a:srgbClr val="FF0000"/>
                </a:solidFill>
                <a:latin typeface="DFKai-SB" pitchFamily="65" charset="-120"/>
                <a:ea typeface="DFKai-SB" pitchFamily="65" charset="-120"/>
              </a:rPr>
              <a:t>創</a:t>
            </a:r>
            <a:r>
              <a:rPr lang="en-US" sz="2600" b="1" dirty="0" smtClean="0">
                <a:solidFill>
                  <a:srgbClr val="FF0000"/>
                </a:solidFill>
                <a:ea typeface="DFKai-SB" pitchFamily="65" charset="-120"/>
              </a:rPr>
              <a:t>22:1</a:t>
            </a:r>
            <a:r>
              <a:rPr lang="en-US" altLang="zh-CN" sz="2600" b="1" dirty="0" smtClean="0">
                <a:solidFill>
                  <a:srgbClr val="FF0000"/>
                </a:solidFill>
                <a:ea typeface="DFKai-SB" pitchFamily="65" charset="-120"/>
              </a:rPr>
              <a:t>7-1</a:t>
            </a:r>
            <a:r>
              <a:rPr lang="en-US" sz="2600" b="1" dirty="0" smtClean="0">
                <a:solidFill>
                  <a:srgbClr val="FF0000"/>
                </a:solidFill>
                <a:ea typeface="DFKai-SB" pitchFamily="65" charset="-120"/>
              </a:rPr>
              <a:t>8</a:t>
            </a:r>
            <a:r>
              <a:rPr lang="en-US" sz="2600" b="1" dirty="0" smtClean="0">
                <a:solidFill>
                  <a:schemeClr val="bg1"/>
                </a:solidFill>
                <a:ea typeface="DFKai-SB" pitchFamily="65" charset="-120"/>
              </a:rPr>
              <a:t>.  17 </a:t>
            </a:r>
            <a:r>
              <a:rPr lang="zh-TW" altLang="en-US" sz="26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論福</a:t>
            </a:r>
            <a:r>
              <a:rPr lang="en-US" sz="26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,</a:t>
            </a:r>
            <a:r>
              <a:rPr lang="zh-TW" altLang="en-US" sz="26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我必賜大福給你</a:t>
            </a:r>
            <a:r>
              <a:rPr lang="en-US" sz="26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,</a:t>
            </a:r>
            <a:r>
              <a:rPr lang="zh-TW" altLang="en-US" sz="26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論子孫</a:t>
            </a:r>
            <a:r>
              <a:rPr lang="en-US" sz="26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,</a:t>
            </a:r>
            <a:r>
              <a:rPr lang="zh-TW" altLang="en-US" sz="26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我必叫你的</a:t>
            </a:r>
            <a:r>
              <a:rPr lang="zh-TW" altLang="en-US" sz="26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子</a:t>
            </a:r>
            <a:r>
              <a:rPr lang="zh-TW" altLang="en-US" sz="26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孫</a:t>
            </a:r>
            <a:endParaRPr lang="en-US" altLang="zh-TW" sz="2600" b="1" dirty="0" smtClean="0">
              <a:solidFill>
                <a:srgbClr val="FFFF00"/>
              </a:solidFill>
              <a:latin typeface="DFKai-SB" pitchFamily="65" charset="-120"/>
              <a:ea typeface="DFKai-SB" pitchFamily="65" charset="-120"/>
            </a:endParaRPr>
          </a:p>
          <a:p>
            <a:r>
              <a:rPr lang="en-US" altLang="zh-TW" sz="26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 </a:t>
            </a:r>
            <a:r>
              <a:rPr lang="en-US" altLang="zh-TW" sz="26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   </a:t>
            </a:r>
            <a:r>
              <a:rPr lang="zh-TW" altLang="en-US" sz="26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多</a:t>
            </a:r>
            <a:r>
              <a:rPr lang="zh-TW" altLang="en-US" sz="26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起來</a:t>
            </a:r>
            <a:r>
              <a:rPr lang="en-US" sz="26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,</a:t>
            </a:r>
            <a:r>
              <a:rPr lang="zh-TW" altLang="en-US" sz="26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如同天上的星</a:t>
            </a:r>
            <a:r>
              <a:rPr lang="en-US" sz="26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,</a:t>
            </a:r>
            <a:r>
              <a:rPr lang="zh-TW" altLang="en-US" sz="26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海邊的沙</a:t>
            </a:r>
            <a:r>
              <a:rPr lang="en-US" sz="26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,</a:t>
            </a:r>
            <a:r>
              <a:rPr lang="zh-TW" altLang="en-US" sz="26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你</a:t>
            </a:r>
            <a:r>
              <a:rPr lang="zh-TW" altLang="en-US" sz="26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子孫</a:t>
            </a:r>
            <a:r>
              <a:rPr lang="zh-TW" altLang="en-US" sz="26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必得著仇敵的城門</a:t>
            </a:r>
            <a:r>
              <a:rPr lang="en-US" sz="26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. </a:t>
            </a:r>
            <a:endParaRPr lang="en-US" sz="2600" dirty="0" smtClean="0">
              <a:solidFill>
                <a:schemeClr val="bg1"/>
              </a:solidFill>
              <a:latin typeface="DFKai-SB" pitchFamily="65" charset="-120"/>
              <a:ea typeface="DFKai-SB" pitchFamily="65" charset="-120"/>
            </a:endParaRPr>
          </a:p>
          <a:p>
            <a:r>
              <a:rPr lang="en-US" sz="2600" b="1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 </a:t>
            </a:r>
            <a:r>
              <a:rPr lang="en-US" sz="2600" b="1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   </a:t>
            </a:r>
            <a:r>
              <a:rPr lang="en-US" sz="2600" b="1" dirty="0" smtClean="0">
                <a:solidFill>
                  <a:schemeClr val="bg1"/>
                </a:solidFill>
                <a:ea typeface="DFKai-SB" pitchFamily="65" charset="-120"/>
              </a:rPr>
              <a:t>18 </a:t>
            </a:r>
            <a:r>
              <a:rPr lang="zh-TW" altLang="en-US" sz="26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並且地上萬國都必因你的</a:t>
            </a:r>
            <a:r>
              <a:rPr lang="zh-TW" altLang="en-US" sz="26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後裔</a:t>
            </a:r>
            <a:r>
              <a:rPr lang="zh-TW" altLang="en-US" sz="26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得福、因為你聽從了我的話</a:t>
            </a:r>
            <a:r>
              <a:rPr lang="en-US" altLang="zh-TW" sz="26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.</a:t>
            </a:r>
          </a:p>
          <a:p>
            <a:r>
              <a:rPr lang="en-US" altLang="zh-TW" sz="2600" b="1" dirty="0" smtClean="0">
                <a:solidFill>
                  <a:srgbClr val="FF0000"/>
                </a:solidFill>
                <a:latin typeface="DFKai-SB" pitchFamily="65" charset="-120"/>
                <a:ea typeface="DFKai-SB" pitchFamily="65" charset="-120"/>
              </a:rPr>
              <a:t>-</a:t>
            </a:r>
            <a:r>
              <a:rPr lang="zh-TW" altLang="en-US" sz="2600" b="1" dirty="0" smtClean="0">
                <a:solidFill>
                  <a:srgbClr val="FF0000"/>
                </a:solidFill>
                <a:latin typeface="DFKai-SB" pitchFamily="65" charset="-120"/>
                <a:ea typeface="DFKai-SB" pitchFamily="65" charset="-120"/>
              </a:rPr>
              <a:t>創</a:t>
            </a:r>
            <a:r>
              <a:rPr lang="en-US" sz="2600" b="1" dirty="0" smtClean="0">
                <a:solidFill>
                  <a:srgbClr val="FF0000"/>
                </a:solidFill>
                <a:ea typeface="DFKai-SB" pitchFamily="65" charset="-120"/>
              </a:rPr>
              <a:t>17:7</a:t>
            </a:r>
            <a:r>
              <a:rPr lang="en-US" sz="2600" b="1" dirty="0" smtClean="0">
                <a:solidFill>
                  <a:schemeClr val="bg1"/>
                </a:solidFill>
                <a:ea typeface="DFKai-SB" pitchFamily="65" charset="-120"/>
              </a:rPr>
              <a:t>.   </a:t>
            </a:r>
            <a:r>
              <a:rPr lang="zh-TW" altLang="en-US" sz="26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我</a:t>
            </a:r>
            <a:r>
              <a:rPr lang="zh-TW" altLang="en-US" sz="26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要與你並</a:t>
            </a:r>
            <a:r>
              <a:rPr lang="zh-TW" altLang="en-US" sz="2600" b="1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你</a:t>
            </a:r>
            <a:r>
              <a:rPr lang="zh-TW" altLang="en-US" sz="26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世世代代</a:t>
            </a:r>
            <a:r>
              <a:rPr lang="zh-TW" altLang="en-US" sz="2600" b="1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的</a:t>
            </a:r>
            <a:r>
              <a:rPr lang="zh-TW" altLang="en-US" sz="26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後裔</a:t>
            </a:r>
            <a:r>
              <a:rPr lang="zh-TW" altLang="en-US" sz="26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堅</a:t>
            </a:r>
            <a:r>
              <a:rPr lang="zh-TW" altLang="en-US" sz="26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立我的約、作永遠的約</a:t>
            </a:r>
            <a:r>
              <a:rPr lang="zh-TW" altLang="en-US" sz="26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、是</a:t>
            </a:r>
            <a:r>
              <a:rPr lang="zh-TW" altLang="en-US" sz="26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要作你</a:t>
            </a:r>
            <a:r>
              <a:rPr lang="zh-TW" altLang="en-US" sz="26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和</a:t>
            </a:r>
            <a:endParaRPr lang="en-US" altLang="zh-TW" sz="2600" dirty="0" smtClean="0">
              <a:solidFill>
                <a:schemeClr val="bg1"/>
              </a:solidFill>
              <a:latin typeface="DFKai-SB" pitchFamily="65" charset="-120"/>
              <a:ea typeface="DFKai-SB" pitchFamily="65" charset="-120"/>
            </a:endParaRPr>
          </a:p>
          <a:p>
            <a:r>
              <a:rPr lang="zh-TW" altLang="en-US" sz="2600" b="1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        你</a:t>
            </a:r>
            <a:r>
              <a:rPr lang="zh-TW" altLang="en-US" sz="26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後</a:t>
            </a:r>
            <a:r>
              <a:rPr lang="zh-TW" altLang="en-US" sz="26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裔</a:t>
            </a:r>
            <a:r>
              <a:rPr lang="zh-TW" altLang="en-US" sz="26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的</a:t>
            </a:r>
            <a:r>
              <a:rPr lang="zh-TW" altLang="en-US" sz="26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神</a:t>
            </a:r>
            <a:r>
              <a:rPr lang="zh-TW" altLang="en-US" sz="26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。 </a:t>
            </a:r>
            <a:r>
              <a:rPr lang="en-US" altLang="zh-TW" sz="26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//  </a:t>
            </a:r>
            <a:r>
              <a:rPr lang="en-US" altLang="zh-TW" sz="2600" b="1" dirty="0" smtClean="0">
                <a:solidFill>
                  <a:srgbClr val="FF0000"/>
                </a:solidFill>
                <a:latin typeface="DFKai-SB" pitchFamily="65" charset="-120"/>
                <a:ea typeface="DFKai-SB" pitchFamily="65" charset="-120"/>
              </a:rPr>
              <a:t>-</a:t>
            </a:r>
            <a:r>
              <a:rPr lang="zh-TW" altLang="en-US" sz="2600" b="1" dirty="0">
                <a:solidFill>
                  <a:srgbClr val="FF0000"/>
                </a:solidFill>
                <a:latin typeface="DFKai-SB" pitchFamily="65" charset="-120"/>
                <a:ea typeface="DFKai-SB" pitchFamily="65" charset="-120"/>
              </a:rPr>
              <a:t>創</a:t>
            </a:r>
            <a:r>
              <a:rPr lang="en-US" sz="2600" b="1" dirty="0" smtClean="0">
                <a:solidFill>
                  <a:srgbClr val="FF0000"/>
                </a:solidFill>
                <a:ea typeface="DFKai-SB" pitchFamily="65" charset="-120"/>
              </a:rPr>
              <a:t>26:4</a:t>
            </a:r>
            <a:r>
              <a:rPr lang="en-US" sz="2600" b="1" dirty="0" smtClean="0">
                <a:solidFill>
                  <a:schemeClr val="bg1"/>
                </a:solidFill>
                <a:ea typeface="DFKai-SB" pitchFamily="65" charset="-120"/>
              </a:rPr>
              <a:t>.  </a:t>
            </a:r>
            <a:r>
              <a:rPr lang="en-US" altLang="zh-TW" sz="26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…… </a:t>
            </a:r>
            <a:r>
              <a:rPr lang="zh-TW" altLang="en-US" sz="26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並</a:t>
            </a:r>
            <a:r>
              <a:rPr lang="zh-TW" altLang="en-US" sz="26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且地上萬國必因你</a:t>
            </a:r>
            <a:r>
              <a:rPr lang="zh-TW" altLang="en-US" sz="26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的</a:t>
            </a:r>
            <a:r>
              <a:rPr lang="zh-TW" altLang="en-US" sz="26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後裔</a:t>
            </a:r>
            <a:r>
              <a:rPr lang="zh-TW" altLang="en-US" sz="26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得</a:t>
            </a:r>
            <a:r>
              <a:rPr lang="zh-TW" altLang="en-US" sz="26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福</a:t>
            </a:r>
            <a:r>
              <a:rPr lang="zh-TW" altLang="en-US" sz="26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．</a:t>
            </a:r>
            <a:endParaRPr lang="en-US" altLang="zh-TW" sz="2600" dirty="0" smtClean="0">
              <a:solidFill>
                <a:schemeClr val="bg1"/>
              </a:solidFill>
              <a:latin typeface="DFKai-SB" pitchFamily="65" charset="-120"/>
              <a:ea typeface="DFKai-SB" pitchFamily="65" charset="-120"/>
            </a:endParaRPr>
          </a:p>
          <a:p>
            <a:endParaRPr lang="en-US" sz="1000" dirty="0">
              <a:solidFill>
                <a:schemeClr val="bg1"/>
              </a:solidFill>
              <a:latin typeface="+mj-lt"/>
              <a:ea typeface="DFKai-SB" pitchFamily="65" charset="-120"/>
            </a:endParaRPr>
          </a:p>
          <a:p>
            <a:r>
              <a:rPr lang="zh-TW" altLang="en-US" sz="3000" b="1" u="sng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加拉太書 </a:t>
            </a:r>
            <a:r>
              <a:rPr lang="en-US" sz="3000" b="1" u="sng" dirty="0">
                <a:solidFill>
                  <a:srgbClr val="FFFF00"/>
                </a:solidFill>
                <a:latin typeface="+mj-lt"/>
                <a:ea typeface="DFKai-SB" pitchFamily="65" charset="-120"/>
              </a:rPr>
              <a:t>3:16</a:t>
            </a:r>
            <a:r>
              <a:rPr lang="en-US" sz="3000" b="1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. </a:t>
            </a:r>
            <a:r>
              <a:rPr lang="zh-TW" altLang="en-US" sz="30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所應許的原是向亞伯拉罕和他</a:t>
            </a:r>
            <a:r>
              <a:rPr lang="zh-TW" altLang="en-US" sz="30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子孫</a:t>
            </a:r>
            <a:r>
              <a:rPr lang="zh-TW" altLang="en-US" sz="30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說的．神並不是</a:t>
            </a:r>
            <a:r>
              <a:rPr lang="zh-TW" altLang="en-US" sz="30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說</a:t>
            </a:r>
            <a:endParaRPr lang="en-US" altLang="zh-TW" sz="3000" dirty="0" smtClean="0">
              <a:solidFill>
                <a:schemeClr val="bg1"/>
              </a:solidFill>
              <a:latin typeface="DFKai-SB" pitchFamily="65" charset="-120"/>
              <a:ea typeface="DFKai-SB" pitchFamily="65" charset="-120"/>
            </a:endParaRPr>
          </a:p>
          <a:p>
            <a:r>
              <a:rPr lang="en-US" altLang="zh-TW" sz="3000" b="1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 </a:t>
            </a:r>
            <a:r>
              <a:rPr lang="zh-TW" altLang="en-US" sz="30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眾</a:t>
            </a:r>
            <a:r>
              <a:rPr lang="zh-TW" altLang="en-US" sz="30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子孫</a:t>
            </a:r>
            <a:r>
              <a:rPr lang="zh-TW" altLang="en-US" sz="30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、指著許多人、乃是說</a:t>
            </a:r>
            <a:r>
              <a:rPr lang="zh-TW" altLang="en-US" sz="30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你那一個子孫</a:t>
            </a:r>
            <a:r>
              <a:rPr lang="zh-TW" altLang="en-US" sz="30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、指著一個人、</a:t>
            </a:r>
            <a:r>
              <a:rPr lang="zh-TW" altLang="en-US" sz="30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就是基督</a:t>
            </a:r>
            <a:r>
              <a:rPr lang="zh-TW" altLang="en-US" sz="30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。</a:t>
            </a:r>
            <a:endParaRPr lang="en-US" altLang="zh-TW" sz="3000" dirty="0">
              <a:solidFill>
                <a:schemeClr val="bg1"/>
              </a:solidFill>
              <a:latin typeface="DFKai-SB" pitchFamily="65" charset="-120"/>
              <a:ea typeface="DFKai-SB" pitchFamily="65" charset="-120"/>
            </a:endParaRPr>
          </a:p>
          <a:p>
            <a:endParaRPr lang="en-US" sz="800" dirty="0" smtClean="0">
              <a:solidFill>
                <a:schemeClr val="bg1"/>
              </a:solidFill>
            </a:endParaRPr>
          </a:p>
          <a:p>
            <a:r>
              <a:rPr lang="en-US" sz="2800" dirty="0" smtClean="0">
                <a:solidFill>
                  <a:schemeClr val="bg1"/>
                </a:solidFill>
              </a:rPr>
              <a:t>     </a:t>
            </a:r>
            <a:r>
              <a:rPr lang="el-GR" sz="2800" dirty="0" smtClean="0">
                <a:solidFill>
                  <a:schemeClr val="bg1"/>
                </a:solidFill>
              </a:rPr>
              <a:t>τῷ </a:t>
            </a:r>
            <a:r>
              <a:rPr lang="el-GR" sz="2800" dirty="0">
                <a:solidFill>
                  <a:schemeClr val="bg1"/>
                </a:solidFill>
              </a:rPr>
              <a:t>δὲ Ἀβραὰμ ἐρρέθησαν αἱ ἐπαγγελίαι καὶ </a:t>
            </a:r>
            <a:r>
              <a:rPr lang="el-GR" sz="2800" b="1" dirty="0">
                <a:solidFill>
                  <a:srgbClr val="FFFF00"/>
                </a:solidFill>
              </a:rPr>
              <a:t>τῷ σπέρματι </a:t>
            </a:r>
            <a:r>
              <a:rPr lang="el-GR" sz="2800" dirty="0">
                <a:solidFill>
                  <a:schemeClr val="bg1"/>
                </a:solidFill>
              </a:rPr>
              <a:t>αὐτοῦ</a:t>
            </a:r>
            <a:r>
              <a:rPr lang="el-GR" sz="2800" dirty="0" smtClean="0">
                <a:solidFill>
                  <a:schemeClr val="bg1"/>
                </a:solidFill>
              </a:rPr>
              <a:t>.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l-GR" sz="2800" dirty="0" smtClean="0">
                <a:solidFill>
                  <a:schemeClr val="bg1"/>
                </a:solidFill>
              </a:rPr>
              <a:t> </a:t>
            </a:r>
            <a:r>
              <a:rPr lang="el-GR" sz="2800" dirty="0">
                <a:solidFill>
                  <a:schemeClr val="bg1"/>
                </a:solidFill>
              </a:rPr>
              <a:t>οὐ λέγει· </a:t>
            </a:r>
            <a:endParaRPr lang="en-US" sz="2800" dirty="0" smtClean="0">
              <a:solidFill>
                <a:schemeClr val="bg1"/>
              </a:solidFill>
            </a:endParaRPr>
          </a:p>
          <a:p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smtClean="0">
                <a:solidFill>
                  <a:schemeClr val="bg1"/>
                </a:solidFill>
              </a:rPr>
              <a:t>    </a:t>
            </a:r>
            <a:r>
              <a:rPr lang="el-GR" sz="2800" dirty="0" smtClean="0">
                <a:solidFill>
                  <a:schemeClr val="bg1"/>
                </a:solidFill>
              </a:rPr>
              <a:t>καὶ </a:t>
            </a:r>
            <a:r>
              <a:rPr lang="el-GR" sz="2800" b="1" dirty="0">
                <a:solidFill>
                  <a:srgbClr val="FFFF00"/>
                </a:solidFill>
              </a:rPr>
              <a:t>τοῖς σπέρμασιν</a:t>
            </a:r>
            <a:r>
              <a:rPr lang="el-GR" sz="2800" dirty="0">
                <a:solidFill>
                  <a:schemeClr val="bg1"/>
                </a:solidFill>
              </a:rPr>
              <a:t>, ὡς ἐπὶ πολλῶν ἀλλ᾽ ὡς ἐφ᾽ ἑνός· καὶ </a:t>
            </a:r>
            <a:r>
              <a:rPr lang="el-GR" sz="2800" b="1" dirty="0">
                <a:solidFill>
                  <a:srgbClr val="FFFF00"/>
                </a:solidFill>
              </a:rPr>
              <a:t>τῷ σπέρματί σου</a:t>
            </a:r>
            <a:r>
              <a:rPr lang="el-GR" sz="2800" dirty="0">
                <a:solidFill>
                  <a:schemeClr val="bg1"/>
                </a:solidFill>
              </a:rPr>
              <a:t>, </a:t>
            </a:r>
            <a:endParaRPr lang="en-US" sz="2800" dirty="0" smtClean="0">
              <a:solidFill>
                <a:schemeClr val="bg1"/>
              </a:solidFill>
            </a:endParaRPr>
          </a:p>
          <a:p>
            <a:r>
              <a:rPr lang="en-US" sz="2800" b="1" dirty="0">
                <a:solidFill>
                  <a:schemeClr val="bg1"/>
                </a:solidFill>
              </a:rPr>
              <a:t> </a:t>
            </a:r>
            <a:r>
              <a:rPr lang="en-US" sz="2800" b="1" dirty="0" smtClean="0">
                <a:solidFill>
                  <a:schemeClr val="bg1"/>
                </a:solidFill>
              </a:rPr>
              <a:t>    </a:t>
            </a:r>
            <a:r>
              <a:rPr lang="el-GR" sz="2800" b="1" dirty="0" smtClean="0">
                <a:solidFill>
                  <a:srgbClr val="FFFF00"/>
                </a:solidFill>
              </a:rPr>
              <a:t>ὅς </a:t>
            </a:r>
            <a:r>
              <a:rPr lang="el-GR" sz="2800" b="1" dirty="0">
                <a:solidFill>
                  <a:srgbClr val="FFFF00"/>
                </a:solidFill>
              </a:rPr>
              <a:t>ἐστιν Χριστός</a:t>
            </a:r>
            <a:r>
              <a:rPr lang="el-GR" sz="2800" dirty="0">
                <a:solidFill>
                  <a:schemeClr val="bg1"/>
                </a:solidFill>
              </a:rPr>
              <a:t>.</a:t>
            </a:r>
          </a:p>
          <a:p>
            <a:r>
              <a:rPr lang="en-US" sz="2400" b="1" baseline="30000" dirty="0" smtClean="0">
                <a:solidFill>
                  <a:srgbClr val="FF0000"/>
                </a:solidFill>
              </a:rPr>
              <a:t>             ESV</a:t>
            </a:r>
            <a:r>
              <a:rPr lang="en-US" sz="2400" baseline="30000" dirty="0" smtClean="0">
                <a:solidFill>
                  <a:schemeClr val="bg1"/>
                </a:solidFill>
              </a:rPr>
              <a:t> </a:t>
            </a:r>
            <a:r>
              <a:rPr lang="en-US" sz="2400" dirty="0" smtClean="0">
                <a:solidFill>
                  <a:schemeClr val="bg1"/>
                </a:solidFill>
              </a:rPr>
              <a:t>Now </a:t>
            </a:r>
            <a:r>
              <a:rPr lang="en-US" sz="2400" dirty="0">
                <a:solidFill>
                  <a:schemeClr val="bg1"/>
                </a:solidFill>
              </a:rPr>
              <a:t>the promises were made to Abraham and to his </a:t>
            </a:r>
            <a:r>
              <a:rPr lang="en-US" sz="2400" b="1" dirty="0">
                <a:solidFill>
                  <a:srgbClr val="FFFF00"/>
                </a:solidFill>
              </a:rPr>
              <a:t>offspring</a:t>
            </a:r>
            <a:r>
              <a:rPr lang="en-US" sz="2400" dirty="0">
                <a:solidFill>
                  <a:schemeClr val="bg1"/>
                </a:solidFill>
              </a:rPr>
              <a:t>. It does not say, "And </a:t>
            </a:r>
            <a:endParaRPr lang="en-US" sz="2400" dirty="0" smtClean="0">
              <a:solidFill>
                <a:schemeClr val="bg1"/>
              </a:solidFill>
            </a:endParaRPr>
          </a:p>
          <a:p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smtClean="0">
                <a:solidFill>
                  <a:schemeClr val="bg1"/>
                </a:solidFill>
              </a:rPr>
              <a:t>to </a:t>
            </a:r>
            <a:r>
              <a:rPr lang="en-US" sz="2400" b="1" dirty="0" err="1">
                <a:solidFill>
                  <a:srgbClr val="FFFF00"/>
                </a:solidFill>
              </a:rPr>
              <a:t>offsprings</a:t>
            </a:r>
            <a:r>
              <a:rPr lang="en-US" sz="2400" dirty="0">
                <a:solidFill>
                  <a:schemeClr val="bg1"/>
                </a:solidFill>
              </a:rPr>
              <a:t>," referring to many, but referring to one, "And </a:t>
            </a:r>
            <a:r>
              <a:rPr lang="en-US" sz="2400" b="1" dirty="0">
                <a:solidFill>
                  <a:srgbClr val="FFFF00"/>
                </a:solidFill>
              </a:rPr>
              <a:t>to your offspring</a:t>
            </a:r>
            <a:r>
              <a:rPr lang="en-US" sz="2400" dirty="0">
                <a:solidFill>
                  <a:schemeClr val="bg1"/>
                </a:solidFill>
              </a:rPr>
              <a:t>," </a:t>
            </a:r>
            <a:r>
              <a:rPr lang="en-US" sz="2400" b="1" dirty="0">
                <a:solidFill>
                  <a:srgbClr val="FFFF00"/>
                </a:solidFill>
              </a:rPr>
              <a:t>who is Christ</a:t>
            </a:r>
            <a:r>
              <a:rPr lang="en-US" sz="2400" dirty="0">
                <a:solidFill>
                  <a:schemeClr val="bg1"/>
                </a:solidFill>
              </a:rPr>
              <a:t>.</a:t>
            </a:r>
            <a:endParaRPr lang="en-US" sz="2400" dirty="0" smtClean="0">
              <a:solidFill>
                <a:schemeClr val="bg1"/>
              </a:solidFill>
            </a:endParaRPr>
          </a:p>
          <a:p>
            <a:endParaRPr lang="en-US" sz="800" dirty="0" smtClean="0">
              <a:solidFill>
                <a:schemeClr val="bg1"/>
              </a:solidFill>
            </a:endParaRPr>
          </a:p>
          <a:p>
            <a:endParaRPr lang="en-US" sz="800" dirty="0" smtClean="0">
              <a:solidFill>
                <a:schemeClr val="bg1"/>
              </a:solidFill>
            </a:endParaRPr>
          </a:p>
          <a:p>
            <a:endParaRPr lang="en-US" sz="800" dirty="0">
              <a:solidFill>
                <a:schemeClr val="bg1"/>
              </a:solidFill>
            </a:endParaRPr>
          </a:p>
          <a:p>
            <a:endParaRPr lang="en-US" sz="800" dirty="0" smtClean="0">
              <a:solidFill>
                <a:schemeClr val="bg1"/>
              </a:solidFill>
            </a:endParaRPr>
          </a:p>
          <a:p>
            <a:endParaRPr lang="en-US" sz="800" dirty="0">
              <a:solidFill>
                <a:schemeClr val="bg1"/>
              </a:solidFill>
            </a:endParaRPr>
          </a:p>
          <a:p>
            <a:endParaRPr lang="en-US" sz="800" dirty="0">
              <a:solidFill>
                <a:schemeClr val="bg1"/>
              </a:solidFill>
            </a:endParaRPr>
          </a:p>
          <a:p>
            <a:endParaRPr lang="en-US" sz="8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47161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1"/>
          <p:cNvSpPr>
            <a:spLocks noChangeArrowheads="1"/>
          </p:cNvSpPr>
          <p:nvPr/>
        </p:nvSpPr>
        <p:spPr bwMode="auto">
          <a:xfrm>
            <a:off x="9701" y="0"/>
            <a:ext cx="12179124" cy="6801862"/>
          </a:xfrm>
          <a:prstGeom prst="rect">
            <a:avLst/>
          </a:prstGeom>
          <a:solidFill>
            <a:srgbClr val="00206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endParaRPr lang="en-US" altLang="zh-TW" sz="800" b="1" dirty="0" smtClean="0">
              <a:solidFill>
                <a:srgbClr val="FFFF00"/>
              </a:solidFill>
              <a:latin typeface="+mj-lt"/>
              <a:ea typeface="DFKai-SB" pitchFamily="65" charset="-120"/>
            </a:endParaRPr>
          </a:p>
          <a:p>
            <a:endParaRPr lang="en-US" altLang="zh-TW" sz="800" b="1" dirty="0" smtClean="0">
              <a:solidFill>
                <a:srgbClr val="FFFF00"/>
              </a:solidFill>
              <a:latin typeface="+mj-lt"/>
              <a:ea typeface="DFKai-SB" pitchFamily="65" charset="-120"/>
            </a:endParaRPr>
          </a:p>
          <a:p>
            <a:r>
              <a:rPr lang="zh-TW" altLang="en-US" sz="32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    </a:t>
            </a:r>
            <a:r>
              <a:rPr lang="zh-TW" altLang="en-US" sz="36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亞</a:t>
            </a:r>
            <a:r>
              <a:rPr lang="zh-TW" altLang="en-US" sz="36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伯拉</a:t>
            </a:r>
            <a:r>
              <a:rPr lang="zh-TW" altLang="en-US" sz="36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罕</a:t>
            </a:r>
            <a:r>
              <a:rPr lang="zh-TW" altLang="en-US" sz="36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的</a:t>
            </a:r>
            <a:r>
              <a:rPr lang="zh-TW" altLang="en-US" sz="36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種子</a:t>
            </a:r>
            <a:r>
              <a:rPr lang="en-US" sz="3600" b="1" dirty="0" smtClean="0">
                <a:solidFill>
                  <a:srgbClr val="FFFF00"/>
                </a:solidFill>
              </a:rPr>
              <a:t>: </a:t>
            </a:r>
            <a:r>
              <a:rPr lang="zh-CN" altLang="en-US" sz="36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耶穌</a:t>
            </a:r>
            <a:r>
              <a:rPr lang="zh-TW" altLang="en-US" sz="36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基</a:t>
            </a:r>
            <a:r>
              <a:rPr lang="zh-TW" altLang="en-US" sz="36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督</a:t>
            </a:r>
            <a:r>
              <a:rPr lang="zh-TW" altLang="en-US" sz="8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 </a:t>
            </a:r>
            <a:r>
              <a:rPr lang="zh-CN" altLang="en-US" sz="3600" b="1" dirty="0" smtClean="0">
                <a:solidFill>
                  <a:srgbClr val="FFFF00"/>
                </a:solidFill>
                <a:ea typeface="DFKai-SB" pitchFamily="65" charset="-120"/>
              </a:rPr>
              <a:t>和</a:t>
            </a:r>
            <a:r>
              <a:rPr lang="zh-CN" altLang="en-US" sz="800" b="1" dirty="0" smtClean="0">
                <a:solidFill>
                  <a:srgbClr val="FFFF00"/>
                </a:solidFill>
                <a:ea typeface="DFKai-SB" pitchFamily="65" charset="-120"/>
              </a:rPr>
              <a:t> </a:t>
            </a:r>
            <a:r>
              <a:rPr lang="zh-TW" altLang="en-US" sz="36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屬於</a:t>
            </a:r>
            <a:r>
              <a:rPr lang="zh-CN" altLang="en-US" sz="36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他的人</a:t>
            </a:r>
            <a:endParaRPr lang="en-US" sz="3600" dirty="0">
              <a:solidFill>
                <a:srgbClr val="FFFF00"/>
              </a:solidFill>
              <a:latin typeface="DFKai-SB" pitchFamily="65" charset="-120"/>
              <a:ea typeface="DFKai-SB" pitchFamily="65" charset="-120"/>
            </a:endParaRPr>
          </a:p>
          <a:p>
            <a:endParaRPr lang="en-US" sz="800" dirty="0" smtClean="0">
              <a:solidFill>
                <a:schemeClr val="bg1"/>
              </a:solidFill>
            </a:endParaRPr>
          </a:p>
          <a:p>
            <a:endParaRPr lang="en-US" sz="1000" dirty="0">
              <a:solidFill>
                <a:schemeClr val="bg1"/>
              </a:solidFill>
              <a:latin typeface="+mj-lt"/>
              <a:ea typeface="DFKai-SB" pitchFamily="65" charset="-120"/>
            </a:endParaRPr>
          </a:p>
          <a:p>
            <a:r>
              <a:rPr lang="en-US" altLang="zh-TW" sz="3200" b="1" dirty="0" smtClean="0">
                <a:solidFill>
                  <a:srgbClr val="FFFF00"/>
                </a:solidFill>
                <a:latin typeface="+mj-lt"/>
                <a:ea typeface="DFKai-SB" pitchFamily="65" charset="-120"/>
              </a:rPr>
              <a:t>	1)</a:t>
            </a:r>
            <a:r>
              <a:rPr lang="zh-TW" altLang="en-US" sz="3200" b="1" dirty="0" smtClean="0">
                <a:solidFill>
                  <a:srgbClr val="FFFF00"/>
                </a:solidFill>
                <a:latin typeface="+mj-lt"/>
                <a:ea typeface="DFKai-SB" pitchFamily="65" charset="-120"/>
              </a:rPr>
              <a:t> </a:t>
            </a:r>
            <a:r>
              <a:rPr lang="zh-CN" altLang="en-US" sz="32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耶穌</a:t>
            </a:r>
            <a:r>
              <a:rPr lang="zh-TW" altLang="en-US" sz="32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基</a:t>
            </a:r>
            <a:r>
              <a:rPr lang="zh-TW" altLang="en-US" sz="32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督 </a:t>
            </a:r>
            <a:r>
              <a:rPr lang="en-US" altLang="zh-TW" sz="32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(</a:t>
            </a:r>
            <a:r>
              <a:rPr lang="zh-TW" altLang="en-US" sz="3200" b="1" dirty="0">
                <a:solidFill>
                  <a:srgbClr val="FF0000"/>
                </a:solidFill>
                <a:latin typeface="DFKai-SB" pitchFamily="65" charset="-120"/>
                <a:ea typeface="DFKai-SB" pitchFamily="65" charset="-120"/>
              </a:rPr>
              <a:t>加拉太書 </a:t>
            </a:r>
            <a:r>
              <a:rPr lang="en-US" sz="3200" b="1" dirty="0">
                <a:solidFill>
                  <a:srgbClr val="FF0000"/>
                </a:solidFill>
                <a:ea typeface="DFKai-SB" pitchFamily="65" charset="-120"/>
              </a:rPr>
              <a:t>3:16</a:t>
            </a:r>
            <a:r>
              <a:rPr lang="en-US" altLang="zh-TW" sz="32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)</a:t>
            </a:r>
            <a:endParaRPr lang="en-US" sz="3200" dirty="0">
              <a:solidFill>
                <a:srgbClr val="FFFF00"/>
              </a:solidFill>
            </a:endParaRPr>
          </a:p>
          <a:p>
            <a:r>
              <a:rPr lang="zh-TW" altLang="en-US" sz="28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所</a:t>
            </a:r>
            <a:r>
              <a:rPr lang="zh-TW" altLang="en-US" sz="2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應許的原是向亞伯拉罕和他</a:t>
            </a:r>
            <a:r>
              <a:rPr lang="zh-TW" altLang="en-US" sz="28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子孫</a:t>
            </a:r>
            <a:r>
              <a:rPr lang="zh-TW" altLang="en-US" sz="2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說的</a:t>
            </a:r>
            <a:r>
              <a:rPr lang="zh-TW" altLang="en-US" sz="28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．神</a:t>
            </a:r>
            <a:r>
              <a:rPr lang="zh-TW" altLang="en-US" sz="2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並不是</a:t>
            </a:r>
            <a:r>
              <a:rPr lang="zh-TW" altLang="en-US" sz="28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說</a:t>
            </a:r>
            <a:r>
              <a:rPr lang="zh-TW" altLang="en-US" sz="2800" b="1" dirty="0" smtClean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眾</a:t>
            </a:r>
            <a:r>
              <a:rPr lang="zh-TW" altLang="en-US" sz="28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子孫</a:t>
            </a:r>
            <a:r>
              <a:rPr lang="zh-TW" altLang="en-US" sz="28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、</a:t>
            </a:r>
            <a:endParaRPr lang="en-US" altLang="zh-TW" sz="2800" dirty="0" smtClean="0">
              <a:solidFill>
                <a:schemeClr val="bg1"/>
              </a:solidFill>
              <a:latin typeface="DFKai-SB" pitchFamily="65" charset="-120"/>
              <a:ea typeface="DFKai-SB" pitchFamily="65" charset="-120"/>
            </a:endParaRPr>
          </a:p>
          <a:p>
            <a:r>
              <a:rPr lang="zh-TW" altLang="en-US" sz="28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指</a:t>
            </a:r>
            <a:r>
              <a:rPr lang="zh-TW" altLang="en-US" sz="2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著許多人</a:t>
            </a:r>
            <a:r>
              <a:rPr lang="zh-TW" altLang="en-US" sz="28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、乃</a:t>
            </a:r>
            <a:r>
              <a:rPr lang="zh-TW" altLang="en-US" sz="2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是說</a:t>
            </a:r>
            <a:r>
              <a:rPr lang="zh-TW" altLang="en-US" sz="28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你那一個子孫</a:t>
            </a:r>
            <a:r>
              <a:rPr lang="zh-TW" altLang="en-US" sz="2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、指著一個人、</a:t>
            </a:r>
            <a:r>
              <a:rPr lang="zh-TW" altLang="en-US" sz="28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就是基督</a:t>
            </a:r>
            <a:r>
              <a:rPr lang="zh-TW" altLang="en-US" sz="28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。</a:t>
            </a:r>
            <a:endParaRPr lang="en-US" altLang="zh-TW" sz="2800" dirty="0" smtClean="0">
              <a:solidFill>
                <a:schemeClr val="bg1"/>
              </a:solidFill>
              <a:latin typeface="DFKai-SB" pitchFamily="65" charset="-120"/>
              <a:ea typeface="DFKai-SB" pitchFamily="65" charset="-120"/>
            </a:endParaRPr>
          </a:p>
          <a:p>
            <a:endParaRPr lang="en-US" altLang="zh-TW" sz="800" dirty="0" smtClean="0">
              <a:solidFill>
                <a:schemeClr val="bg1"/>
              </a:solidFill>
              <a:latin typeface="DFKai-SB" pitchFamily="65" charset="-120"/>
              <a:ea typeface="DFKai-SB" pitchFamily="65" charset="-120"/>
            </a:endParaRPr>
          </a:p>
          <a:p>
            <a:endParaRPr lang="en-US" altLang="zh-TW" sz="800" dirty="0">
              <a:solidFill>
                <a:schemeClr val="bg1"/>
              </a:solidFill>
              <a:latin typeface="DFKai-SB" pitchFamily="65" charset="-120"/>
              <a:ea typeface="DFKai-SB" pitchFamily="65" charset="-120"/>
            </a:endParaRPr>
          </a:p>
          <a:p>
            <a:r>
              <a:rPr lang="en-US" altLang="zh-TW" sz="3200" b="1" dirty="0" smtClean="0">
                <a:solidFill>
                  <a:srgbClr val="FFFF00"/>
                </a:solidFill>
                <a:latin typeface="+mj-lt"/>
                <a:ea typeface="DFKai-SB" pitchFamily="65" charset="-120"/>
              </a:rPr>
              <a:t>	2)</a:t>
            </a:r>
            <a:r>
              <a:rPr lang="zh-TW" altLang="en-US" sz="3200" b="1" dirty="0" smtClean="0">
                <a:solidFill>
                  <a:srgbClr val="FFFF00"/>
                </a:solidFill>
                <a:latin typeface="+mj-lt"/>
                <a:ea typeface="DFKai-SB" pitchFamily="65" charset="-120"/>
              </a:rPr>
              <a:t> </a:t>
            </a:r>
            <a:r>
              <a:rPr lang="zh-CN" altLang="en-US" sz="3200" b="1" dirty="0" smtClean="0">
                <a:solidFill>
                  <a:srgbClr val="FFFF00"/>
                </a:solidFill>
                <a:ea typeface="DFKai-SB" pitchFamily="65" charset="-120"/>
              </a:rPr>
              <a:t>信</a:t>
            </a:r>
            <a:r>
              <a:rPr lang="zh-CN" altLang="en-US" sz="3200" b="1" dirty="0">
                <a:solidFill>
                  <a:srgbClr val="FFFF00"/>
                </a:solidFill>
                <a:ea typeface="DFKai-SB" pitchFamily="65" charset="-120"/>
              </a:rPr>
              <a:t>他得義的</a:t>
            </a:r>
            <a:r>
              <a:rPr lang="zh-CN" altLang="en-US" sz="3200" b="1" dirty="0" smtClean="0">
                <a:solidFill>
                  <a:srgbClr val="FFFF00"/>
                </a:solidFill>
                <a:ea typeface="DFKai-SB" pitchFamily="65" charset="-120"/>
              </a:rPr>
              <a:t>人 </a:t>
            </a:r>
            <a:r>
              <a:rPr lang="en-US" altLang="zh-CN" sz="3200" b="1" dirty="0" smtClean="0">
                <a:solidFill>
                  <a:srgbClr val="FFFF00"/>
                </a:solidFill>
                <a:ea typeface="DFKai-SB" pitchFamily="65" charset="-120"/>
              </a:rPr>
              <a:t>(</a:t>
            </a:r>
            <a:r>
              <a:rPr lang="zh-TW" altLang="en-US" sz="3200" b="1" dirty="0">
                <a:solidFill>
                  <a:srgbClr val="FF0000"/>
                </a:solidFill>
                <a:latin typeface="DFKai-SB" pitchFamily="65" charset="-120"/>
                <a:ea typeface="DFKai-SB" pitchFamily="65" charset="-120"/>
              </a:rPr>
              <a:t>加拉太書 </a:t>
            </a:r>
            <a:r>
              <a:rPr lang="en-US" sz="3200" b="1" dirty="0">
                <a:solidFill>
                  <a:srgbClr val="FF0000"/>
                </a:solidFill>
              </a:rPr>
              <a:t>3:29</a:t>
            </a:r>
            <a:r>
              <a:rPr lang="en-US" altLang="zh-CN" sz="3200" b="1" dirty="0" smtClean="0">
                <a:solidFill>
                  <a:srgbClr val="FFFF00"/>
                </a:solidFill>
                <a:ea typeface="DFKai-SB" pitchFamily="65" charset="-120"/>
              </a:rPr>
              <a:t>)</a:t>
            </a:r>
            <a:endParaRPr lang="en-US" sz="3200" dirty="0">
              <a:solidFill>
                <a:srgbClr val="FFFF00"/>
              </a:solidFill>
            </a:endParaRPr>
          </a:p>
          <a:p>
            <a:r>
              <a:rPr lang="zh-TW" altLang="en-US" sz="30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你</a:t>
            </a:r>
            <a:r>
              <a:rPr lang="zh-TW" altLang="en-US" sz="30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們既屬乎基督、就是</a:t>
            </a:r>
            <a:r>
              <a:rPr lang="zh-TW" altLang="en-US" sz="30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亞伯拉罕的後裔</a:t>
            </a:r>
            <a:r>
              <a:rPr lang="zh-TW" altLang="en-US" sz="30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、是照著應許承受產業的了</a:t>
            </a:r>
            <a:r>
              <a:rPr lang="zh-TW" altLang="en-US" sz="30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。 </a:t>
            </a:r>
            <a:r>
              <a:rPr lang="en-US" altLang="zh-TW" sz="2800" dirty="0" smtClean="0">
                <a:solidFill>
                  <a:schemeClr val="bg1"/>
                </a:solidFill>
                <a:latin typeface="+mj-lt"/>
                <a:ea typeface="DFKai-SB" pitchFamily="65" charset="-120"/>
              </a:rPr>
              <a:t>   </a:t>
            </a:r>
            <a:r>
              <a:rPr lang="en-US" altLang="zh-TW" sz="30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 </a:t>
            </a:r>
            <a:r>
              <a:rPr lang="en-US" sz="2800" b="1" baseline="30000" dirty="0" smtClean="0">
                <a:solidFill>
                  <a:srgbClr val="FF0000"/>
                </a:solidFill>
              </a:rPr>
              <a:t>NKJ </a:t>
            </a:r>
            <a:r>
              <a:rPr lang="en-US" sz="2800" baseline="30000" dirty="0" smtClean="0">
                <a:solidFill>
                  <a:schemeClr val="bg1"/>
                </a:solidFill>
              </a:rPr>
              <a:t> </a:t>
            </a:r>
            <a:r>
              <a:rPr lang="en-US" sz="2800" dirty="0" smtClean="0">
                <a:solidFill>
                  <a:schemeClr val="bg1"/>
                </a:solidFill>
              </a:rPr>
              <a:t>And </a:t>
            </a:r>
            <a:r>
              <a:rPr lang="en-US" sz="2800" dirty="0">
                <a:solidFill>
                  <a:schemeClr val="bg1"/>
                </a:solidFill>
              </a:rPr>
              <a:t>if you </a:t>
            </a:r>
            <a:r>
              <a:rPr lang="en-US" sz="2800" i="1" dirty="0">
                <a:solidFill>
                  <a:schemeClr val="bg1"/>
                </a:solidFill>
              </a:rPr>
              <a:t>are </a:t>
            </a:r>
            <a:r>
              <a:rPr lang="en-US" sz="2800" dirty="0">
                <a:solidFill>
                  <a:schemeClr val="bg1"/>
                </a:solidFill>
              </a:rPr>
              <a:t>Christ's, </a:t>
            </a:r>
            <a:r>
              <a:rPr lang="en-US" sz="2800" dirty="0">
                <a:solidFill>
                  <a:srgbClr val="FFFF00"/>
                </a:solidFill>
              </a:rPr>
              <a:t>then you are </a:t>
            </a:r>
            <a:r>
              <a:rPr lang="en-US" sz="2800" b="1" dirty="0">
                <a:solidFill>
                  <a:srgbClr val="FFFF00"/>
                </a:solidFill>
              </a:rPr>
              <a:t>Abraham's seed</a:t>
            </a:r>
            <a:r>
              <a:rPr lang="en-US" sz="2800" dirty="0">
                <a:solidFill>
                  <a:schemeClr val="bg1"/>
                </a:solidFill>
              </a:rPr>
              <a:t>, and heirs </a:t>
            </a:r>
            <a:r>
              <a:rPr lang="en-US" sz="2800" dirty="0" smtClean="0">
                <a:solidFill>
                  <a:schemeClr val="bg1"/>
                </a:solidFill>
              </a:rPr>
              <a:t>…….</a:t>
            </a:r>
          </a:p>
          <a:p>
            <a:endParaRPr lang="en-US" sz="800" dirty="0" smtClean="0">
              <a:solidFill>
                <a:schemeClr val="bg1"/>
              </a:solidFill>
            </a:endParaRPr>
          </a:p>
          <a:p>
            <a:endParaRPr lang="en-US" sz="800" dirty="0" smtClean="0">
              <a:solidFill>
                <a:schemeClr val="bg1"/>
              </a:solidFill>
            </a:endParaRPr>
          </a:p>
          <a:p>
            <a:endParaRPr lang="en-US" sz="800" dirty="0" smtClean="0">
              <a:solidFill>
                <a:schemeClr val="bg1"/>
              </a:solidFill>
            </a:endParaRPr>
          </a:p>
          <a:p>
            <a:r>
              <a:rPr lang="en-US" sz="2800" b="1" dirty="0">
                <a:solidFill>
                  <a:srgbClr val="FF0000"/>
                </a:solidFill>
              </a:rPr>
              <a:t>John </a:t>
            </a:r>
            <a:r>
              <a:rPr lang="en-US" sz="2800" b="1" dirty="0" smtClean="0">
                <a:solidFill>
                  <a:srgbClr val="FF0000"/>
                </a:solidFill>
              </a:rPr>
              <a:t>14:20</a:t>
            </a:r>
            <a:r>
              <a:rPr lang="en-US" sz="2800" b="1" dirty="0" smtClean="0">
                <a:solidFill>
                  <a:schemeClr val="bg1"/>
                </a:solidFill>
              </a:rPr>
              <a:t>.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zh-TW" altLang="en-US" sz="2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到那日你們就知道我在父裡面、</a:t>
            </a:r>
            <a:r>
              <a:rPr lang="zh-TW" altLang="en-US" sz="28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你們在我裡面、我也在你們裡面</a:t>
            </a:r>
            <a:r>
              <a:rPr lang="zh-TW" altLang="en-US" sz="2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。 </a:t>
            </a:r>
            <a:r>
              <a:rPr lang="en-US" sz="2800" b="1" dirty="0">
                <a:solidFill>
                  <a:srgbClr val="FF0000"/>
                </a:solidFill>
              </a:rPr>
              <a:t>Galatians </a:t>
            </a:r>
            <a:r>
              <a:rPr lang="en-US" sz="2800" b="1" dirty="0" smtClean="0">
                <a:solidFill>
                  <a:srgbClr val="FF0000"/>
                </a:solidFill>
              </a:rPr>
              <a:t>2:20</a:t>
            </a:r>
            <a:r>
              <a:rPr lang="en-US" sz="2800" b="1" dirty="0" smtClean="0">
                <a:solidFill>
                  <a:schemeClr val="bg1"/>
                </a:solidFill>
              </a:rPr>
              <a:t>.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zh-TW" altLang="en-US" sz="28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我</a:t>
            </a:r>
            <a:r>
              <a:rPr lang="zh-TW" altLang="en-US" sz="2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已經與基督同釘十字架．現在活著的、</a:t>
            </a:r>
            <a:r>
              <a:rPr lang="zh-TW" altLang="en-US" sz="2800" b="1" dirty="0">
                <a:solidFill>
                  <a:srgbClr val="FFFF00"/>
                </a:solidFill>
                <a:latin typeface="DFKai-SB" pitchFamily="65" charset="-120"/>
                <a:ea typeface="DFKai-SB" pitchFamily="65" charset="-120"/>
              </a:rPr>
              <a:t>不再是我、乃是基督在我裡面活著</a:t>
            </a:r>
            <a:r>
              <a:rPr lang="zh-TW" altLang="en-US" sz="2800" dirty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．並且我如今在肉身活</a:t>
            </a:r>
            <a:r>
              <a:rPr lang="zh-TW" altLang="en-US" sz="2800" dirty="0" smtClean="0">
                <a:solidFill>
                  <a:schemeClr val="bg1"/>
                </a:solidFill>
                <a:latin typeface="DFKai-SB" pitchFamily="65" charset="-120"/>
                <a:ea typeface="DFKai-SB" pitchFamily="65" charset="-120"/>
              </a:rPr>
              <a:t>著 </a:t>
            </a:r>
            <a:r>
              <a:rPr lang="en-US" sz="2800" dirty="0" smtClean="0">
                <a:solidFill>
                  <a:schemeClr val="bg1"/>
                </a:solidFill>
              </a:rPr>
              <a:t>…….</a:t>
            </a:r>
            <a:endParaRPr lang="en-US" sz="2800" dirty="0">
              <a:solidFill>
                <a:schemeClr val="bg1"/>
              </a:solidFill>
            </a:endParaRPr>
          </a:p>
          <a:p>
            <a:endParaRPr lang="en-US" sz="800" dirty="0" smtClean="0">
              <a:solidFill>
                <a:schemeClr val="bg1"/>
              </a:solidFill>
            </a:endParaRPr>
          </a:p>
          <a:p>
            <a:endParaRPr lang="en-US" sz="800" dirty="0" smtClean="0">
              <a:solidFill>
                <a:schemeClr val="bg1"/>
              </a:solidFill>
            </a:endParaRPr>
          </a:p>
          <a:p>
            <a:endParaRPr lang="en-US" sz="800" dirty="0" smtClean="0">
              <a:solidFill>
                <a:schemeClr val="bg1"/>
              </a:solidFill>
            </a:endParaRPr>
          </a:p>
          <a:p>
            <a:endParaRPr lang="en-US" sz="800" dirty="0">
              <a:solidFill>
                <a:schemeClr val="bg1"/>
              </a:solidFill>
            </a:endParaRPr>
          </a:p>
          <a:p>
            <a:endParaRPr lang="en-US" sz="800" dirty="0">
              <a:solidFill>
                <a:schemeClr val="bg1"/>
              </a:solidFill>
            </a:endParaRPr>
          </a:p>
          <a:p>
            <a:endParaRPr lang="en-US" sz="800" dirty="0">
              <a:solidFill>
                <a:schemeClr val="bg1"/>
              </a:solidFill>
            </a:endParaRPr>
          </a:p>
          <a:p>
            <a:endParaRPr lang="en-US" sz="800" dirty="0">
              <a:solidFill>
                <a:schemeClr val="bg1"/>
              </a:solidFill>
            </a:endParaRPr>
          </a:p>
          <a:p>
            <a:endParaRPr lang="en-US" sz="8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4387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8028</TotalTime>
  <Words>1739</Words>
  <Application>Microsoft Office PowerPoint</Application>
  <PresentationFormat>Custom</PresentationFormat>
  <Paragraphs>239</Paragraphs>
  <Slides>10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Testament Greek 新約希臘文</dc:title>
  <dc:creator>Microsoft</dc:creator>
  <cp:lastModifiedBy>Microsoft</cp:lastModifiedBy>
  <cp:revision>742</cp:revision>
  <dcterms:created xsi:type="dcterms:W3CDTF">2020-03-18T13:47:21Z</dcterms:created>
  <dcterms:modified xsi:type="dcterms:W3CDTF">2021-02-10T22:05:32Z</dcterms:modified>
</cp:coreProperties>
</file>