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45" r:id="rId2"/>
    <p:sldId id="346" r:id="rId3"/>
    <p:sldId id="358" r:id="rId4"/>
    <p:sldId id="359" r:id="rId5"/>
    <p:sldId id="363" r:id="rId6"/>
    <p:sldId id="364" r:id="rId7"/>
    <p:sldId id="365" r:id="rId8"/>
    <p:sldId id="353" r:id="rId9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2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12" y="3733800"/>
            <a:ext cx="69783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מְקוֹר </a:t>
            </a:r>
            <a:r>
              <a:rPr lang="he-IL" sz="2400" b="1" dirty="0">
                <a:solidFill>
                  <a:srgbClr val="C00000"/>
                </a:solidFill>
              </a:rPr>
              <a:t>מַיִם חַיִּים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l-GR" sz="2000" b="1" dirty="0"/>
              <a:t>ἡ πηγή ὕδατος ζωῆς 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The Spring of Living Water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ko-KR" altLang="en-US" sz="2000" b="1" dirty="0">
                <a:solidFill>
                  <a:srgbClr val="00B050"/>
                </a:solidFill>
              </a:rPr>
              <a:t>생명수 샘</a:t>
            </a:r>
            <a:r>
              <a:rPr lang="ko-KR" altLang="en-US" sz="2000" dirty="0">
                <a:solidFill>
                  <a:srgbClr val="00B050"/>
                </a:solidFill>
              </a:rPr>
              <a:t>  </a:t>
            </a:r>
            <a:r>
              <a:rPr lang="zh-TW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Viva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b="1" i="1" dirty="0"/>
              <a:t>La Source </a:t>
            </a:r>
            <a:r>
              <a:rPr lang="en-US" sz="2000" b="1" i="1" dirty="0" err="1"/>
              <a:t>d'Eau</a:t>
            </a:r>
            <a:r>
              <a:rPr lang="en-US" sz="2000" b="1" i="1" dirty="0"/>
              <a:t> Vive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/>
              <a:t>Fonte de </a:t>
            </a:r>
            <a:r>
              <a:rPr lang="en-US" sz="2000" b="1" i="1" dirty="0" err="1"/>
              <a:t>Água</a:t>
            </a:r>
            <a:r>
              <a:rPr lang="en-US" sz="2000" b="1" i="1" dirty="0"/>
              <a:t> Viva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‎ </a:t>
            </a:r>
            <a:r>
              <a:rPr lang="ar-SA" sz="20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8229600" cy="33547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8000" b="1" dirty="0">
                <a:solidFill>
                  <a:schemeClr val="bg1"/>
                </a:solidFill>
              </a:rPr>
              <a:t>부유</a:t>
            </a:r>
            <a:r>
              <a:rPr lang="en-US" sz="8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8000" b="1" dirty="0" smtClean="0">
                <a:solidFill>
                  <a:schemeClr val="bg1"/>
                </a:solidFill>
              </a:rPr>
              <a:t>명성</a:t>
            </a:r>
            <a:r>
              <a:rPr lang="en-US" sz="80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8000" b="1" dirty="0" smtClean="0">
                <a:solidFill>
                  <a:schemeClr val="bg1"/>
                </a:solidFill>
              </a:rPr>
              <a:t>형통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시</a:t>
            </a:r>
            <a:r>
              <a:rPr lang="ko-KR" altLang="en-US" sz="4400" b="1" dirty="0">
                <a:solidFill>
                  <a:schemeClr val="bg1"/>
                </a:solidFill>
              </a:rPr>
              <a:t>편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112:1-10)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5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en-US" sz="5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Fame, </a:t>
            </a:r>
            <a:r>
              <a:rPr lang="en-US" sz="5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5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</a:t>
            </a:r>
            <a:endParaRPr lang="en-US" sz="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32" y="2240280"/>
            <a:ext cx="336042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024" y="399703"/>
            <a:ext cx="8429308" cy="2572097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200" b="1" smtClean="0">
                <a:solidFill>
                  <a:srgbClr val="7030A0"/>
                </a:solidFill>
              </a:rPr>
              <a:t>시</a:t>
            </a:r>
            <a:r>
              <a:rPr lang="x-none" sz="3200" b="1">
                <a:solidFill>
                  <a:srgbClr val="7030A0"/>
                </a:solidFill>
              </a:rPr>
              <a:t>112:1 </a:t>
            </a:r>
            <a:r>
              <a:rPr lang="x-none" sz="3200" b="1" u="sng"/>
              <a:t>할렐루야</a:t>
            </a:r>
            <a:r>
              <a:rPr lang="x-none" sz="3200" b="1"/>
              <a:t>, 여호와를 </a:t>
            </a:r>
            <a:r>
              <a:rPr lang="x-none" sz="3200" b="1" u="sng" smtClean="0"/>
              <a:t>경외하며</a:t>
            </a:r>
            <a:r>
              <a:rPr lang="x-none" sz="3200" b="1" smtClean="0"/>
              <a:t> 그의 </a:t>
            </a:r>
            <a:r>
              <a:rPr lang="x-none" sz="3200" b="1"/>
              <a:t>계명을 크게 </a:t>
            </a:r>
            <a:r>
              <a:rPr lang="x-none" sz="3200" b="1" smtClean="0"/>
              <a:t>즐거워하는 자는 </a:t>
            </a:r>
            <a:r>
              <a:rPr lang="x-none" sz="3200" b="1"/>
              <a:t>복이 </a:t>
            </a:r>
            <a:r>
              <a:rPr lang="x-none" sz="3200" b="1" smtClean="0"/>
              <a:t>있도다</a:t>
            </a:r>
            <a:r>
              <a:rPr lang="en-US" sz="3200" b="1" dirty="0" smtClean="0"/>
              <a:t> </a:t>
            </a:r>
            <a:r>
              <a:rPr lang="x-none" sz="3200" b="1" smtClean="0">
                <a:solidFill>
                  <a:srgbClr val="7030A0"/>
                </a:solidFill>
              </a:rPr>
              <a:t>2</a:t>
            </a:r>
            <a:r>
              <a:rPr lang="x-none" sz="3200" b="1" smtClean="0"/>
              <a:t> </a:t>
            </a:r>
            <a:r>
              <a:rPr lang="x-none" sz="3200" b="1">
                <a:solidFill>
                  <a:srgbClr val="C00000"/>
                </a:solidFill>
              </a:rPr>
              <a:t>그의 후손이 </a:t>
            </a:r>
            <a:r>
              <a:rPr lang="x-none" sz="3200" b="1" smtClean="0">
                <a:solidFill>
                  <a:srgbClr val="C00000"/>
                </a:solidFill>
              </a:rPr>
              <a:t>땅에서 강성함이여 </a:t>
            </a:r>
            <a:r>
              <a:rPr lang="x-none" sz="3200" b="1"/>
              <a:t>정직한 자들의 </a:t>
            </a:r>
            <a:r>
              <a:rPr lang="x-none" sz="3200" b="1" smtClean="0">
                <a:solidFill>
                  <a:srgbClr val="C00000"/>
                </a:solidFill>
              </a:rPr>
              <a:t>후손에게 </a:t>
            </a:r>
            <a:r>
              <a:rPr lang="x-none" sz="3200" b="1">
                <a:solidFill>
                  <a:srgbClr val="C00000"/>
                </a:solidFill>
              </a:rPr>
              <a:t>복이 있으리로다</a:t>
            </a:r>
            <a:r>
              <a:rPr lang="en-US" sz="3200" b="1" dirty="0"/>
              <a:t>. </a:t>
            </a:r>
            <a:r>
              <a:rPr lang="x-none" sz="3200" b="1">
                <a:solidFill>
                  <a:srgbClr val="7030A0"/>
                </a:solidFill>
              </a:rPr>
              <a:t>3</a:t>
            </a:r>
            <a:r>
              <a:rPr lang="x-none" sz="3200" b="1"/>
              <a:t> </a:t>
            </a:r>
            <a:r>
              <a:rPr lang="x-none" sz="3200" b="1">
                <a:solidFill>
                  <a:srgbClr val="00B050"/>
                </a:solidFill>
              </a:rPr>
              <a:t>부와 재물</a:t>
            </a:r>
            <a:r>
              <a:rPr lang="x-none" sz="3200" b="1"/>
              <a:t>이 그의 집에 있음이여 </a:t>
            </a:r>
            <a:r>
              <a:rPr lang="x-none" sz="3200" b="1">
                <a:solidFill>
                  <a:srgbClr val="C00000"/>
                </a:solidFill>
              </a:rPr>
              <a:t>그의 공의가 영구히 </a:t>
            </a:r>
            <a:r>
              <a:rPr lang="x-none" sz="3200" b="1" smtClean="0">
                <a:solidFill>
                  <a:srgbClr val="C00000"/>
                </a:solidFill>
              </a:rPr>
              <a:t>서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024" y="2971800"/>
            <a:ext cx="1128236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smtClean="0">
                <a:solidFill>
                  <a:srgbClr val="C00000"/>
                </a:solidFill>
              </a:rPr>
              <a:t>있으리로다</a:t>
            </a:r>
            <a:r>
              <a:rPr lang="en-US" sz="3200" b="1" dirty="0"/>
              <a:t>. </a:t>
            </a:r>
            <a:r>
              <a:rPr lang="x-none" sz="3200" b="1">
                <a:solidFill>
                  <a:srgbClr val="7030A0"/>
                </a:solidFill>
              </a:rPr>
              <a:t>4</a:t>
            </a:r>
            <a:r>
              <a:rPr lang="x-none" sz="3200" b="1"/>
              <a:t> 정직한 자들에게는 흑암 중에 빛이 일어나나니 그는 자비롭고 긍휼이 많으며 의로운 이시로다</a:t>
            </a:r>
            <a:r>
              <a:rPr lang="en-US" sz="3200" b="1" dirty="0" smtClean="0"/>
              <a:t>. </a:t>
            </a:r>
            <a:r>
              <a:rPr lang="en-US" sz="3200" b="1" dirty="0"/>
              <a:t>5 </a:t>
            </a:r>
            <a:r>
              <a:rPr lang="zh-TW" altLang="en-US" sz="3200" b="1" dirty="0">
                <a:latin typeface="Gulim" pitchFamily="34" charset="-127"/>
                <a:ea typeface="Gulim" pitchFamily="34" charset="-127"/>
              </a:rPr>
              <a:t>은혜를 베풀며 꾸어 주는 자는 잘 되나니 그 일을 </a:t>
            </a:r>
            <a:r>
              <a:rPr lang="zh-TW" altLang="en-US" sz="3200" b="1" u="sng" dirty="0">
                <a:latin typeface="Gulim" pitchFamily="34" charset="-127"/>
                <a:ea typeface="Gulim" pitchFamily="34" charset="-127"/>
              </a:rPr>
              <a:t>정의</a:t>
            </a:r>
            <a:r>
              <a:rPr lang="zh-TW" altLang="en-US" sz="3200" b="1" dirty="0">
                <a:latin typeface="Gulim" pitchFamily="34" charset="-127"/>
                <a:ea typeface="Gulim" pitchFamily="34" charset="-127"/>
              </a:rPr>
              <a:t>로 행하리로다</a:t>
            </a:r>
            <a:r>
              <a:rPr lang="en-US" sz="3200" b="1" dirty="0">
                <a:latin typeface="Gulim" pitchFamily="34" charset="-127"/>
                <a:ea typeface="Gulim" pitchFamily="34" charset="-127"/>
              </a:rPr>
              <a:t>. </a:t>
            </a:r>
            <a:endParaRPr lang="en-US" sz="3200" b="1" dirty="0" smtClean="0">
              <a:latin typeface="Gulim" pitchFamily="34" charset="-127"/>
              <a:ea typeface="Gulim" pitchFamily="34" charset="-127"/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…………………………………………………..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		</a:t>
            </a:r>
            <a:r>
              <a:rPr lang="x-none" sz="3200" b="1" u="sng" smtClean="0">
                <a:solidFill>
                  <a:srgbClr val="FF0000"/>
                </a:solidFill>
              </a:rPr>
              <a:t>할렐루야</a:t>
            </a:r>
            <a:r>
              <a:rPr lang="en-US" sz="3200" b="1" dirty="0" smtClean="0">
                <a:solidFill>
                  <a:srgbClr val="FF0000"/>
                </a:solidFill>
              </a:rPr>
              <a:t>   (Praise Yah = YHWH!)   </a:t>
            </a:r>
            <a:r>
              <a:rPr lang="he-IL" sz="3600" dirty="0" smtClean="0">
                <a:solidFill>
                  <a:srgbClr val="FF0000"/>
                </a:solidFill>
              </a:rPr>
              <a:t>הַלְלוּ</a:t>
            </a:r>
            <a:r>
              <a:rPr lang="he-IL" sz="3600" dirty="0">
                <a:solidFill>
                  <a:srgbClr val="FF0000"/>
                </a:solidFill>
              </a:rPr>
              <a:t> יָהּ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		</a:t>
            </a:r>
            <a:r>
              <a:rPr lang="x-none" sz="3200" b="1" u="sng" smtClean="0">
                <a:solidFill>
                  <a:srgbClr val="FF0000"/>
                </a:solidFill>
              </a:rPr>
              <a:t>경외하며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(to fear) </a:t>
            </a:r>
            <a:r>
              <a:rPr lang="he-IL" sz="3600" dirty="0">
                <a:solidFill>
                  <a:srgbClr val="FF0000"/>
                </a:solidFill>
              </a:rPr>
              <a:t>יָרֵא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(v. 1, 7, 8)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		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정의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he-IL" sz="3600" dirty="0" smtClean="0">
                <a:solidFill>
                  <a:srgbClr val="FF0000"/>
                </a:solidFill>
              </a:rPr>
              <a:t>מִשְׁפָּט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1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84" y="152399"/>
            <a:ext cx="8601711" cy="3064540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200" b="1" smtClean="0">
                <a:solidFill>
                  <a:srgbClr val="7030A0"/>
                </a:solidFill>
              </a:rPr>
              <a:t>시112:</a:t>
            </a:r>
            <a:r>
              <a:rPr lang="en-US" sz="3200" b="1" dirty="0" smtClean="0">
                <a:solidFill>
                  <a:srgbClr val="7030A0"/>
                </a:solidFill>
              </a:rPr>
              <a:t>6  </a:t>
            </a:r>
            <a:r>
              <a:rPr lang="zh-TW" altLang="en-US" sz="3200" b="1" dirty="0" smtClean="0"/>
              <a:t>그</a:t>
            </a:r>
            <a:r>
              <a:rPr lang="zh-TW" altLang="en-US" sz="3200" b="1" dirty="0"/>
              <a:t>는 </a:t>
            </a:r>
            <a:r>
              <a:rPr lang="zh-TW" altLang="en-US" sz="3200" b="1" dirty="0">
                <a:solidFill>
                  <a:srgbClr val="C00000"/>
                </a:solidFill>
              </a:rPr>
              <a:t>영원히 흔들리지 아니함이여</a:t>
            </a:r>
            <a:r>
              <a:rPr lang="zh-TW" altLang="en-US" sz="3200" b="1" dirty="0"/>
              <a:t> 의인은 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영원히 기억되리로다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en-US" sz="3200" b="1" dirty="0"/>
              <a:t> </a:t>
            </a:r>
            <a:r>
              <a:rPr lang="zh-TW" altLang="en-US" sz="3200" b="1" dirty="0"/>
              <a:t>그는 흉한 소문을 </a:t>
            </a:r>
            <a:r>
              <a:rPr lang="zh-TW" altLang="en-US" sz="3200" b="1" dirty="0">
                <a:solidFill>
                  <a:schemeClr val="accent2"/>
                </a:solidFill>
              </a:rPr>
              <a:t>두려워하지</a:t>
            </a:r>
            <a:r>
              <a:rPr lang="zh-TW" altLang="en-US" sz="3200" b="1" dirty="0"/>
              <a:t> 아니함이여 여호와를 의뢰하고 그의 마음을 굳게 정하였도다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en-US" sz="3200" b="1" dirty="0"/>
              <a:t> </a:t>
            </a:r>
            <a:r>
              <a:rPr lang="zh-TW" altLang="en-US" sz="3200" b="1" dirty="0"/>
              <a:t>그의 마음이 견고하</a:t>
            </a:r>
            <a:r>
              <a:rPr lang="zh-TW" altLang="en-US" sz="3200" b="1" dirty="0" smtClean="0"/>
              <a:t>여</a:t>
            </a:r>
            <a:r>
              <a:rPr lang="zh-TW" altLang="en-US" sz="3200" b="1" dirty="0">
                <a:solidFill>
                  <a:schemeClr val="accent2"/>
                </a:solidFill>
              </a:rPr>
              <a:t>두려워하</a:t>
            </a:r>
            <a:r>
              <a:rPr lang="zh-TW" altLang="en-US" sz="3200" b="1" dirty="0" smtClean="0">
                <a:solidFill>
                  <a:schemeClr val="accent2"/>
                </a:solidFill>
              </a:rPr>
              <a:t>지 </a:t>
            </a:r>
            <a:r>
              <a:rPr lang="zh-TW" altLang="en-US" sz="3200" b="1" dirty="0" smtClean="0"/>
              <a:t>아</a:t>
            </a:r>
            <a:r>
              <a:rPr lang="zh-TW" altLang="en-US" sz="3200" b="1" dirty="0"/>
              <a:t>니할 것이라 그의 대적들이 받는 보응을 마침내 보리로다</a:t>
            </a:r>
            <a:r>
              <a:rPr lang="en-US" sz="3200" b="1" dirty="0"/>
              <a:t>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096" y="3216939"/>
            <a:ext cx="11593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en-US" sz="3200" b="1" dirty="0"/>
              <a:t> </a:t>
            </a:r>
            <a:r>
              <a:rPr lang="zh-TW" altLang="en-US" sz="3200" b="1" dirty="0"/>
              <a:t>그가 </a:t>
            </a:r>
            <a:r>
              <a:rPr lang="zh-TW" altLang="en-US" sz="3200" b="1" dirty="0">
                <a:solidFill>
                  <a:srgbClr val="00B050"/>
                </a:solidFill>
              </a:rPr>
              <a:t>재물을 흩어 빈궁한 자들에게 주었으니 </a:t>
            </a:r>
            <a:r>
              <a:rPr lang="zh-TW" altLang="en-US" sz="3200" b="1" dirty="0"/>
              <a:t>그의 의가 영구히 있고 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그의 </a:t>
            </a:r>
            <a:r>
              <a:rPr lang="zh-TW" altLang="en-US" sz="3200" b="1" u="sng" dirty="0">
                <a:solidFill>
                  <a:schemeClr val="accent5">
                    <a:lumMod val="75000"/>
                  </a:schemeClr>
                </a:solidFill>
              </a:rPr>
              <a:t>뿔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</a:rPr>
              <a:t>이 영광 중에 들리리로다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rgbClr val="7030A0"/>
                </a:solidFill>
              </a:rPr>
              <a:t>10</a:t>
            </a:r>
            <a:r>
              <a:rPr lang="en-US" sz="3200" b="1" dirty="0"/>
              <a:t> </a:t>
            </a:r>
            <a:r>
              <a:rPr lang="zh-TW" altLang="en-US" sz="3200" b="1" dirty="0"/>
              <a:t>악인은 이를 보고 한탄하여 이를 갈면서 소멸되리니 악인들의 욕망은 사라지리로</a:t>
            </a:r>
            <a:r>
              <a:rPr lang="zh-TW" altLang="en-US" sz="3200" b="1" dirty="0" smtClean="0"/>
              <a:t>다</a:t>
            </a:r>
            <a:r>
              <a:rPr lang="en-US" altLang="zh-TW" sz="3200" b="1" dirty="0" smtClean="0"/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…………………………………………………..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두</a:t>
            </a:r>
            <a:r>
              <a:rPr lang="zh-TW" altLang="en-US" sz="3200" b="1" u="sng" dirty="0">
                <a:solidFill>
                  <a:srgbClr val="FF0000"/>
                </a:solidFill>
              </a:rPr>
              <a:t>려워하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지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</a:rPr>
              <a:t>fear, be afraid of) </a:t>
            </a:r>
            <a:r>
              <a:rPr lang="he-IL" sz="3600" dirty="0">
                <a:solidFill>
                  <a:srgbClr val="FF0000"/>
                </a:solidFill>
              </a:rPr>
              <a:t>יָרֵא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 (v. 1, 7, 8) </a:t>
            </a:r>
            <a:r>
              <a:rPr lang="en-US" altLang="zh-TW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en-US" altLang="zh-TW" sz="3200" b="1" dirty="0">
                <a:solidFill>
                  <a:srgbClr val="FF0000"/>
                </a:solidFill>
              </a:rPr>
              <a:t>	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    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뿔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he-IL" sz="3600" dirty="0" smtClean="0">
                <a:solidFill>
                  <a:srgbClr val="FF0000"/>
                </a:solidFill>
              </a:rPr>
              <a:t>קֶרֶן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55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304800"/>
            <a:ext cx="10591800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부유란 무엇인가</a:t>
            </a:r>
            <a:r>
              <a:rPr lang="en-US" altLang="ko-KR" b="1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524000"/>
            <a:ext cx="10969943" cy="4953000"/>
          </a:xfrm>
        </p:spPr>
        <p:txBody>
          <a:bodyPr>
            <a:no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일반인 생각</a:t>
            </a:r>
            <a:r>
              <a:rPr lang="en-US" altLang="ko-KR" b="1" dirty="0" smtClean="0"/>
              <a:t>)</a:t>
            </a:r>
            <a:r>
              <a:rPr lang="en-US" altLang="ko-KR" b="1" dirty="0"/>
              <a:t> </a:t>
            </a:r>
            <a:r>
              <a:rPr lang="ko-KR" altLang="en-US" b="1" dirty="0" smtClean="0">
                <a:solidFill>
                  <a:schemeClr val="accent2"/>
                </a:solidFill>
              </a:rPr>
              <a:t>부 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많이 소유하는 것</a:t>
            </a:r>
            <a:r>
              <a:rPr lang="en-US" altLang="ko-KR" b="1" dirty="0" smtClean="0"/>
              <a:t>? 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b="1" dirty="0" smtClean="0"/>
              <a:t>(</a:t>
            </a:r>
            <a:r>
              <a:rPr lang="ko-KR" altLang="en-US" b="1" dirty="0" smtClean="0"/>
              <a:t>성경의 가르침</a:t>
            </a:r>
            <a:r>
              <a:rPr lang="en-US" altLang="ko-KR" b="1" dirty="0" smtClean="0"/>
              <a:t>) </a:t>
            </a:r>
            <a:r>
              <a:rPr lang="ko-KR" altLang="en-US" b="1" dirty="0" smtClean="0">
                <a:solidFill>
                  <a:schemeClr val="accent2"/>
                </a:solidFill>
              </a:rPr>
              <a:t>부 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1) </a:t>
            </a:r>
            <a:r>
              <a:rPr lang="ko-KR" altLang="en-US" b="1" dirty="0" smtClean="0"/>
              <a:t>부족함이 없는 것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  -</a:t>
            </a:r>
            <a:r>
              <a:rPr lang="ko-KR" altLang="en-US" b="1" dirty="0" smtClean="0">
                <a:solidFill>
                  <a:srgbClr val="7030A0"/>
                </a:solidFill>
              </a:rPr>
              <a:t>시편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23:1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ko-KR" altLang="en-US" dirty="0" smtClean="0"/>
              <a:t>다윗의 시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여호와는 </a:t>
            </a:r>
            <a:r>
              <a:rPr lang="ko-KR" altLang="en-US" dirty="0"/>
              <a:t>나의 목자시니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               </a:t>
            </a:r>
            <a:r>
              <a:rPr lang="ko-KR" altLang="en-US" dirty="0" smtClean="0"/>
              <a:t>내게 </a:t>
            </a:r>
            <a:r>
              <a:rPr lang="ko-KR" altLang="en-US" b="1" dirty="0">
                <a:solidFill>
                  <a:srgbClr val="C00000"/>
                </a:solidFill>
              </a:rPr>
              <a:t>부족함이 없으리로다 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  -</a:t>
            </a:r>
            <a:r>
              <a:rPr lang="ko-KR" altLang="en-US" b="1" dirty="0" smtClean="0">
                <a:solidFill>
                  <a:srgbClr val="7030A0"/>
                </a:solidFill>
              </a:rPr>
              <a:t>마태 </a:t>
            </a:r>
            <a:r>
              <a:rPr lang="en-US" altLang="ko-KR" b="1" dirty="0" smtClean="0">
                <a:solidFill>
                  <a:srgbClr val="7030A0"/>
                </a:solidFill>
              </a:rPr>
              <a:t>5:</a:t>
            </a:r>
            <a:r>
              <a:rPr lang="en-US" b="1" dirty="0" smtClean="0">
                <a:solidFill>
                  <a:srgbClr val="7030A0"/>
                </a:solidFill>
              </a:rPr>
              <a:t>3 </a:t>
            </a:r>
            <a:r>
              <a:rPr lang="ko-KR" altLang="en-US" b="1" dirty="0">
                <a:solidFill>
                  <a:srgbClr val="C00000"/>
                </a:solidFill>
              </a:rPr>
              <a:t>심령이 가난한 자는 </a:t>
            </a:r>
            <a:r>
              <a:rPr lang="ko-KR" altLang="en-US" dirty="0"/>
              <a:t>복이 있나니 천국이 그들의 </a:t>
            </a:r>
            <a:r>
              <a:rPr lang="ko-KR" altLang="en-US" dirty="0" smtClean="0"/>
              <a:t>것임이요</a:t>
            </a:r>
            <a:r>
              <a:rPr lang="en-US" altLang="ko-KR" dirty="0" smtClean="0"/>
              <a:t>. / </a:t>
            </a:r>
            <a:r>
              <a:rPr lang="en-US" b="1" baseline="30000" dirty="0" smtClean="0"/>
              <a:t>NIV </a:t>
            </a:r>
            <a:r>
              <a:rPr lang="en-US" b="1" dirty="0"/>
              <a:t>“</a:t>
            </a:r>
            <a:r>
              <a:rPr lang="en-US" b="1" i="1" dirty="0"/>
              <a:t>Blessed are </a:t>
            </a:r>
            <a:r>
              <a:rPr lang="en-US" b="1" i="1" u="sng" dirty="0">
                <a:solidFill>
                  <a:srgbClr val="FF0000"/>
                </a:solidFill>
              </a:rPr>
              <a:t>the poor in </a:t>
            </a:r>
            <a:r>
              <a:rPr lang="en-US" b="1" i="1" u="sng" dirty="0" smtClean="0">
                <a:solidFill>
                  <a:srgbClr val="FF0000"/>
                </a:solidFill>
              </a:rPr>
              <a:t>spirit</a:t>
            </a:r>
            <a:r>
              <a:rPr lang="en-US" b="1" i="1" dirty="0" smtClean="0"/>
              <a:t>, for </a:t>
            </a:r>
            <a:r>
              <a:rPr lang="en-US" b="1" i="1" dirty="0"/>
              <a:t>theirs is the kingdom of heaven</a:t>
            </a:r>
            <a:r>
              <a:rPr lang="en-US" b="1" dirty="0"/>
              <a:t>.” 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*</a:t>
            </a:r>
            <a:r>
              <a:rPr lang="ko-KR" altLang="en-US" b="1" dirty="0" smtClean="0">
                <a:solidFill>
                  <a:srgbClr val="C00000"/>
                </a:solidFill>
              </a:rPr>
              <a:t>심령이 가난한 자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poor in spirit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</a:t>
            </a:r>
            <a:r>
              <a:rPr lang="el-GR" b="1" dirty="0"/>
              <a:t>οἱ πτωχοὶ τῷ πνεύματι</a:t>
            </a:r>
            <a:r>
              <a:rPr lang="en-US" b="1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304800"/>
            <a:ext cx="10591800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부유란 무엇인가</a:t>
            </a:r>
            <a:r>
              <a:rPr lang="en-US" altLang="ko-KR" b="1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676400"/>
            <a:ext cx="10969943" cy="4724400"/>
          </a:xfrm>
        </p:spPr>
        <p:txBody>
          <a:bodyPr>
            <a:no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일반인 생각</a:t>
            </a:r>
            <a:r>
              <a:rPr lang="en-US" altLang="ko-KR" b="1" dirty="0" smtClean="0"/>
              <a:t>)</a:t>
            </a:r>
            <a:r>
              <a:rPr lang="en-US" altLang="ko-KR" b="1" dirty="0"/>
              <a:t> </a:t>
            </a:r>
            <a:r>
              <a:rPr lang="ko-KR" altLang="en-US" b="1" dirty="0" smtClean="0">
                <a:solidFill>
                  <a:schemeClr val="accent2"/>
                </a:solidFill>
              </a:rPr>
              <a:t>부 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많이 소유하는 것</a:t>
            </a:r>
            <a:r>
              <a:rPr lang="en-US" altLang="ko-KR" b="1" dirty="0" smtClean="0"/>
              <a:t>? 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b="1" dirty="0" smtClean="0"/>
              <a:t>(</a:t>
            </a:r>
            <a:r>
              <a:rPr lang="ko-KR" altLang="en-US" b="1" dirty="0" smtClean="0"/>
              <a:t>성경의 가르침</a:t>
            </a:r>
            <a:r>
              <a:rPr lang="en-US" altLang="ko-KR" b="1" dirty="0" smtClean="0"/>
              <a:t>) </a:t>
            </a:r>
            <a:r>
              <a:rPr lang="ko-KR" altLang="en-US" b="1" dirty="0" smtClean="0">
                <a:solidFill>
                  <a:schemeClr val="accent2"/>
                </a:solidFill>
              </a:rPr>
              <a:t>부 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2) </a:t>
            </a:r>
            <a:r>
              <a:rPr lang="ko-KR" altLang="en-US" b="1" dirty="0" smtClean="0"/>
              <a:t>자족함</a:t>
            </a:r>
            <a:r>
              <a:rPr lang="en-US" altLang="ko-KR" b="1" dirty="0" smtClean="0"/>
              <a:t>.</a:t>
            </a:r>
            <a:endParaRPr lang="en-US" altLang="ko-KR" sz="1200" b="1" dirty="0" smtClean="0"/>
          </a:p>
          <a:p>
            <a:endParaRPr lang="en-US" altLang="ko-KR" sz="1200" b="1" dirty="0" smtClean="0"/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  -</a:t>
            </a:r>
            <a:r>
              <a:rPr lang="ko-KR" altLang="en-US" b="1" dirty="0" smtClean="0">
                <a:solidFill>
                  <a:srgbClr val="7030A0"/>
                </a:solidFill>
              </a:rPr>
              <a:t>빌립보서</a:t>
            </a:r>
            <a:r>
              <a:rPr lang="en-US" b="1" dirty="0" smtClean="0">
                <a:solidFill>
                  <a:srgbClr val="7030A0"/>
                </a:solidFill>
              </a:rPr>
              <a:t> 4:11-13.</a:t>
            </a:r>
            <a:r>
              <a:rPr lang="en-US" dirty="0" smtClean="0">
                <a:solidFill>
                  <a:srgbClr val="7030A0"/>
                </a:solidFill>
              </a:rPr>
              <a:t> 11</a:t>
            </a:r>
            <a:r>
              <a:rPr lang="en-US" dirty="0" smtClean="0"/>
              <a:t> </a:t>
            </a:r>
            <a:r>
              <a:rPr lang="ko-KR" altLang="en-US" dirty="0"/>
              <a:t>내가 궁핍하므로 말하는 것이 아니니라 어떠한 형편에든지 나는 </a:t>
            </a:r>
            <a:r>
              <a:rPr lang="ko-KR" altLang="en-US" b="1" dirty="0">
                <a:solidFill>
                  <a:srgbClr val="C00000"/>
                </a:solidFill>
              </a:rPr>
              <a:t>자족하기를</a:t>
            </a:r>
            <a:r>
              <a:rPr lang="ko-KR" altLang="en-US" dirty="0"/>
              <a:t> </a:t>
            </a:r>
            <a:r>
              <a:rPr lang="ko-KR" altLang="en-US" dirty="0" smtClean="0"/>
              <a:t>배웠노니</a:t>
            </a:r>
            <a:r>
              <a:rPr lang="en-US" altLang="ko-KR" dirty="0" smtClean="0"/>
              <a:t>,</a:t>
            </a:r>
            <a:r>
              <a:rPr lang="en-US" altLang="ko-KR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12 </a:t>
            </a:r>
            <a:r>
              <a:rPr lang="ko-KR" altLang="en-US" dirty="0"/>
              <a:t>나는 비천에 처할 줄도 알고 풍부에 처할 줄도 알아 모든 일 곧 배부름과 배고픔과 풍부와 궁핍에도 처할 줄 아는 일체의 비결을 </a:t>
            </a:r>
            <a:r>
              <a:rPr lang="ko-KR" altLang="en-US" dirty="0" smtClean="0"/>
              <a:t>배웠노라</a:t>
            </a:r>
            <a:r>
              <a:rPr lang="en-US" altLang="ko-KR" dirty="0" smtClean="0"/>
              <a:t>. 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</a:t>
            </a:r>
            <a:r>
              <a:rPr lang="ko-KR" altLang="en-US" b="1" dirty="0">
                <a:solidFill>
                  <a:srgbClr val="C00000"/>
                </a:solidFill>
              </a:rPr>
              <a:t>내게 능력 주시는 자 안에서 내가 모든 것을 할 수 </a:t>
            </a:r>
            <a:r>
              <a:rPr lang="ko-KR" altLang="en-US" b="1" dirty="0" smtClean="0">
                <a:solidFill>
                  <a:srgbClr val="C00000"/>
                </a:solidFill>
              </a:rPr>
              <a:t>있느니라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10591800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명성이란 무엇인가</a:t>
            </a:r>
            <a:r>
              <a:rPr lang="en-US" altLang="ko-KR" b="1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295400"/>
            <a:ext cx="10969943" cy="5334000"/>
          </a:xfrm>
        </p:spPr>
        <p:txBody>
          <a:bodyPr>
            <a:no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일반인 생각</a:t>
            </a:r>
            <a:r>
              <a:rPr lang="en-US" altLang="ko-KR" b="1" dirty="0" smtClean="0"/>
              <a:t>)</a:t>
            </a:r>
            <a:r>
              <a:rPr lang="en-US" altLang="ko-KR" b="1" dirty="0"/>
              <a:t> </a:t>
            </a:r>
            <a:r>
              <a:rPr lang="ko-KR" altLang="en-US" b="1" dirty="0" smtClean="0">
                <a:solidFill>
                  <a:srgbClr val="C00000"/>
                </a:solidFill>
              </a:rPr>
              <a:t>명성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많은 사람에게 알려지는 것</a:t>
            </a:r>
            <a:r>
              <a:rPr lang="en-US" altLang="ko-KR" b="1" dirty="0" smtClean="0"/>
              <a:t>? 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b="1" dirty="0" smtClean="0"/>
              <a:t>(</a:t>
            </a:r>
            <a:r>
              <a:rPr lang="ko-KR" altLang="en-US" b="1" dirty="0" smtClean="0"/>
              <a:t>성경의 가르침</a:t>
            </a:r>
            <a:r>
              <a:rPr lang="en-US" altLang="ko-KR" b="1" dirty="0" smtClean="0"/>
              <a:t>) </a:t>
            </a:r>
            <a:r>
              <a:rPr lang="ko-KR" altLang="en-US" b="1" dirty="0" smtClean="0">
                <a:solidFill>
                  <a:srgbClr val="C00000"/>
                </a:solidFill>
              </a:rPr>
              <a:t>명성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하나님께 알려지는 것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en-US" altLang="ko-KR" sz="3000" b="1" dirty="0" smtClean="0">
                <a:solidFill>
                  <a:srgbClr val="7030A0"/>
                </a:solidFill>
              </a:rPr>
              <a:t>  -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누가</a:t>
            </a:r>
            <a:r>
              <a:rPr lang="en-US" sz="3000" b="1" dirty="0" smtClean="0">
                <a:solidFill>
                  <a:srgbClr val="7030A0"/>
                </a:solidFill>
              </a:rPr>
              <a:t> 10:20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ko-KR" altLang="en-US" sz="3000" dirty="0" smtClean="0"/>
              <a:t>그러나 </a:t>
            </a:r>
            <a:r>
              <a:rPr lang="ko-KR" altLang="en-US" sz="3000" dirty="0"/>
              <a:t>귀신들이 너희에게 항복하는 것으로 기뻐하지 말고 </a:t>
            </a:r>
            <a:r>
              <a:rPr lang="ko-KR" altLang="en-US" sz="3000" b="1" dirty="0">
                <a:solidFill>
                  <a:srgbClr val="C00000"/>
                </a:solidFill>
              </a:rPr>
              <a:t>너희 이름이 하늘에 기록된 것으로 </a:t>
            </a:r>
            <a:r>
              <a:rPr lang="ko-KR" altLang="en-US" sz="3000" dirty="0"/>
              <a:t>기뻐하라 </a:t>
            </a:r>
            <a:r>
              <a:rPr lang="ko-KR" altLang="en-US" sz="3000" dirty="0" smtClean="0"/>
              <a:t>하시니라</a:t>
            </a:r>
            <a:r>
              <a:rPr lang="en-US" altLang="ko-KR" sz="3000" dirty="0" smtClean="0"/>
              <a:t>.</a:t>
            </a:r>
            <a:endParaRPr lang="en-US" sz="3000" dirty="0"/>
          </a:p>
          <a:p>
            <a:pPr marL="0" indent="0">
              <a:buNone/>
            </a:pPr>
            <a:r>
              <a:rPr lang="en-US" altLang="ko-KR" sz="3000" b="1" dirty="0" smtClean="0">
                <a:solidFill>
                  <a:srgbClr val="7030A0"/>
                </a:solidFill>
              </a:rPr>
              <a:t>  -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마태 </a:t>
            </a:r>
            <a:r>
              <a:rPr lang="en-US" altLang="ko-KR" sz="3000" b="1" dirty="0" smtClean="0">
                <a:solidFill>
                  <a:srgbClr val="7030A0"/>
                </a:solidFill>
              </a:rPr>
              <a:t>7:22-2</a:t>
            </a:r>
            <a:r>
              <a:rPr lang="en-US" sz="3000" b="1" dirty="0" smtClean="0">
                <a:solidFill>
                  <a:srgbClr val="7030A0"/>
                </a:solidFill>
              </a:rPr>
              <a:t>3 </a:t>
            </a:r>
            <a:r>
              <a:rPr lang="ko-KR" altLang="en-US" sz="3000" dirty="0" smtClean="0"/>
              <a:t>그 </a:t>
            </a:r>
            <a:r>
              <a:rPr lang="ko-KR" altLang="en-US" sz="3000" dirty="0"/>
              <a:t>날에 많은 사람이 나더러 이르되 주여 주여 우리가 주의 이름으로 선지자 노릇하며 주의 이름으로 귀신을 쫓아 내며 주의 이름으로 많은 권능을 행하지 아니하였나이까 </a:t>
            </a:r>
            <a:r>
              <a:rPr lang="ko-KR" altLang="en-US" sz="3000" dirty="0" smtClean="0"/>
              <a:t>하리니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그 </a:t>
            </a:r>
            <a:r>
              <a:rPr lang="ko-KR" altLang="en-US" sz="3000" dirty="0"/>
              <a:t>때에 내가 저희에게 밝히 말하되 </a:t>
            </a:r>
            <a:r>
              <a:rPr lang="ko-KR" altLang="en-US" sz="3000" b="1" dirty="0">
                <a:solidFill>
                  <a:srgbClr val="C00000"/>
                </a:solidFill>
              </a:rPr>
              <a:t>내가 너희를 도무지 알지 못하니</a:t>
            </a:r>
            <a:r>
              <a:rPr lang="ko-KR" altLang="en-US" sz="3000" dirty="0"/>
              <a:t> 불법을 행하는 자들아 내게서 떠나가라 </a:t>
            </a:r>
            <a:r>
              <a:rPr lang="ko-KR" altLang="en-US" sz="3000" dirty="0" smtClean="0"/>
              <a:t>하리라</a:t>
            </a:r>
            <a:r>
              <a:rPr lang="en-US" altLang="ko-KR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84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10591800" cy="11430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형통이란 무엇인가</a:t>
            </a:r>
            <a:r>
              <a:rPr lang="en-US" altLang="ko-KR" b="1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219200"/>
            <a:ext cx="10969943" cy="5562600"/>
          </a:xfrm>
        </p:spPr>
        <p:txBody>
          <a:bodyPr>
            <a:no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일반인 생각</a:t>
            </a:r>
            <a:r>
              <a:rPr lang="en-US" altLang="ko-KR" b="1" dirty="0" smtClean="0"/>
              <a:t>)</a:t>
            </a:r>
            <a:r>
              <a:rPr lang="en-US" altLang="ko-KR" b="1" dirty="0"/>
              <a:t> </a:t>
            </a:r>
            <a:r>
              <a:rPr lang="ko-KR" altLang="en-US" b="1" dirty="0" smtClean="0">
                <a:solidFill>
                  <a:srgbClr val="C00000"/>
                </a:solidFill>
              </a:rPr>
              <a:t>형통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내 뜻대로 이루어지는 것</a:t>
            </a:r>
            <a:r>
              <a:rPr lang="en-US" altLang="ko-KR" b="1" dirty="0" smtClean="0"/>
              <a:t>? 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b="1" dirty="0" smtClean="0"/>
              <a:t>(</a:t>
            </a:r>
            <a:r>
              <a:rPr lang="ko-KR" altLang="en-US" b="1" dirty="0" smtClean="0"/>
              <a:t>성경의 가르침</a:t>
            </a:r>
            <a:r>
              <a:rPr lang="en-US" altLang="ko-KR" b="1" dirty="0" smtClean="0"/>
              <a:t>) </a:t>
            </a:r>
            <a:r>
              <a:rPr lang="ko-KR" altLang="en-US" b="1" dirty="0" smtClean="0">
                <a:solidFill>
                  <a:srgbClr val="C00000"/>
                </a:solidFill>
              </a:rPr>
              <a:t>형통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하나님의 뜻이 내 인생 </a:t>
            </a:r>
            <a:endParaRPr lang="en-US" altLang="ko-KR" b="1" dirty="0" smtClean="0"/>
          </a:p>
          <a:p>
            <a:pPr marL="0" indent="0">
              <a:buNone/>
            </a:pPr>
            <a:r>
              <a:rPr lang="ko-KR" altLang="en-US" b="1" dirty="0" smtClean="0"/>
              <a:t>                                      안에서 이루어지는 것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r>
              <a:rPr lang="en-US" altLang="ko-KR" sz="3000" b="1" dirty="0" smtClean="0">
                <a:solidFill>
                  <a:srgbClr val="7030A0"/>
                </a:solidFill>
              </a:rPr>
              <a:t>  -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요한 </a:t>
            </a:r>
            <a:r>
              <a:rPr lang="en-US" sz="3000" b="1" dirty="0" smtClean="0">
                <a:solidFill>
                  <a:srgbClr val="7030A0"/>
                </a:solidFill>
              </a:rPr>
              <a:t>12:24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ko-KR" altLang="en-US" sz="2800" dirty="0"/>
              <a:t>내가 진실로 진실로 너희에게 이르노니 한 알의 밀이 땅에 떨어져 죽지 아니하면 한 알 그대로 있고 </a:t>
            </a:r>
            <a:r>
              <a:rPr lang="ko-KR" altLang="en-US" sz="2800" b="1" dirty="0">
                <a:solidFill>
                  <a:srgbClr val="C00000"/>
                </a:solidFill>
              </a:rPr>
              <a:t>죽으면 많은 열매를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맺느니라</a:t>
            </a:r>
            <a:r>
              <a:rPr lang="en-US" altLang="ko-KR" sz="2800" dirty="0" smtClean="0"/>
              <a:t>.</a:t>
            </a:r>
          </a:p>
          <a:p>
            <a:pPr marL="0" indent="0">
              <a:buNone/>
            </a:pPr>
            <a:r>
              <a:rPr lang="en-US" altLang="ko-KR" sz="3000" b="1" dirty="0" smtClean="0">
                <a:solidFill>
                  <a:srgbClr val="7030A0"/>
                </a:solidFill>
              </a:rPr>
              <a:t>  -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창세기 </a:t>
            </a:r>
            <a:r>
              <a:rPr lang="en-US" altLang="ko-KR" sz="3000" b="1" dirty="0" smtClean="0">
                <a:solidFill>
                  <a:srgbClr val="7030A0"/>
                </a:solidFill>
              </a:rPr>
              <a:t>39</a:t>
            </a:r>
            <a:r>
              <a:rPr lang="ko-KR" altLang="en-US" sz="3000" b="1" dirty="0" smtClean="0">
                <a:solidFill>
                  <a:srgbClr val="7030A0"/>
                </a:solidFill>
              </a:rPr>
              <a:t>장</a:t>
            </a:r>
            <a:r>
              <a:rPr lang="en-US" altLang="ko-KR" sz="3000" b="1" dirty="0" smtClean="0">
                <a:solidFill>
                  <a:srgbClr val="7030A0"/>
                </a:solidFill>
              </a:rPr>
              <a:t>: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3000" dirty="0" smtClean="0"/>
              <a:t>요셉의 생애 </a:t>
            </a:r>
            <a:r>
              <a:rPr lang="en-US" altLang="ko-KR" sz="3000" dirty="0" smtClean="0"/>
              <a:t>110</a:t>
            </a:r>
            <a:r>
              <a:rPr lang="ko-KR" altLang="en-US" sz="3000" dirty="0" smtClean="0"/>
              <a:t>년 가운게  가장 비참했던 </a:t>
            </a:r>
            <a:r>
              <a:rPr lang="en-US" altLang="ko-KR" sz="3000" dirty="0" smtClean="0"/>
              <a:t>13</a:t>
            </a:r>
            <a:r>
              <a:rPr lang="ko-KR" altLang="en-US" sz="3000" dirty="0" smtClean="0"/>
              <a:t>년 </a:t>
            </a:r>
            <a:r>
              <a:rPr lang="en-US" altLang="ko-KR" sz="3000" dirty="0" smtClean="0"/>
              <a:t>(17~30</a:t>
            </a:r>
            <a:r>
              <a:rPr lang="ko-KR" altLang="en-US" sz="3000" dirty="0" smtClean="0"/>
              <a:t>세</a:t>
            </a:r>
            <a:r>
              <a:rPr lang="en-US" altLang="ko-KR" sz="3000" dirty="0" smtClean="0"/>
              <a:t>) </a:t>
            </a:r>
            <a:r>
              <a:rPr lang="ko-KR" altLang="en-US" sz="3000" dirty="0" smtClean="0"/>
              <a:t>동안 일어난 일을 기록</a:t>
            </a:r>
            <a:r>
              <a:rPr lang="en-US" altLang="ko-KR" sz="3000" dirty="0" smtClean="0"/>
              <a:t>. </a:t>
            </a:r>
            <a:r>
              <a:rPr lang="ko-KR" altLang="en-US" sz="3000" dirty="0" smtClean="0"/>
              <a:t>그중에 </a:t>
            </a:r>
            <a:r>
              <a:rPr lang="en-US" altLang="ko-KR" sz="3000" dirty="0" smtClean="0"/>
              <a:t>‘</a:t>
            </a:r>
            <a:r>
              <a:rPr lang="ko-KR" altLang="en-US" sz="3000" b="1" dirty="0" smtClean="0">
                <a:solidFill>
                  <a:srgbClr val="C00000"/>
                </a:solidFill>
              </a:rPr>
              <a:t>형통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을 뜻하는 히브리어 단어가 </a:t>
            </a:r>
            <a:r>
              <a:rPr lang="en-US" altLang="ko-KR" sz="3000" dirty="0" smtClean="0"/>
              <a:t>(</a:t>
            </a:r>
            <a:r>
              <a:rPr lang="he-IL" dirty="0" smtClean="0">
                <a:solidFill>
                  <a:srgbClr val="C00000"/>
                </a:solidFill>
              </a:rPr>
              <a:t>מַצְלִיחַ</a:t>
            </a:r>
            <a:r>
              <a:rPr lang="en-US" altLang="ko-KR" sz="3000" dirty="0" smtClean="0"/>
              <a:t>) 3</a:t>
            </a:r>
            <a:r>
              <a:rPr lang="ko-KR" altLang="en-US" sz="3000" dirty="0" smtClean="0"/>
              <a:t>번 나옴 </a:t>
            </a:r>
            <a:r>
              <a:rPr lang="en-US" altLang="ko-KR" sz="3000" dirty="0" smtClean="0"/>
              <a:t>(</a:t>
            </a:r>
            <a:r>
              <a:rPr lang="en-US" altLang="ko-KR" sz="3000" b="1" dirty="0" smtClean="0">
                <a:solidFill>
                  <a:srgbClr val="C00000"/>
                </a:solidFill>
              </a:rPr>
              <a:t>39:2, 3, 23</a:t>
            </a:r>
            <a:r>
              <a:rPr lang="en-US" altLang="ko-KR" sz="3000" dirty="0" smtClean="0"/>
              <a:t>).</a:t>
            </a:r>
          </a:p>
          <a:p>
            <a:pPr marL="0" indent="0">
              <a:buNone/>
            </a:pPr>
            <a:r>
              <a:rPr lang="en-US" altLang="ko-KR" sz="3000" dirty="0" smtClean="0"/>
              <a:t>	*The Hebrew </a:t>
            </a:r>
            <a:r>
              <a:rPr lang="he-IL" dirty="0" smtClean="0">
                <a:solidFill>
                  <a:srgbClr val="C00000"/>
                </a:solidFill>
              </a:rPr>
              <a:t>מַצְלִיחַ</a:t>
            </a:r>
            <a:r>
              <a:rPr lang="en-US" altLang="ko-KR" dirty="0" smtClean="0"/>
              <a:t> </a:t>
            </a:r>
            <a:r>
              <a:rPr lang="en-US" altLang="ko-KR" sz="3000" dirty="0" smtClean="0"/>
              <a:t>from Root</a:t>
            </a:r>
            <a:r>
              <a:rPr lang="ko-KR" altLang="en-US" sz="3000" dirty="0" smtClean="0"/>
              <a:t> </a:t>
            </a:r>
            <a:r>
              <a:rPr lang="he-IL" sz="2800" dirty="0" smtClean="0">
                <a:solidFill>
                  <a:srgbClr val="C00000"/>
                </a:solidFill>
              </a:rPr>
              <a:t>צלח</a:t>
            </a:r>
            <a:r>
              <a:rPr lang="en-US" altLang="ko-KR" sz="2800" dirty="0" smtClean="0"/>
              <a:t>.</a:t>
            </a:r>
            <a:endParaRPr lang="he-IL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119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609600"/>
            <a:ext cx="11353800" cy="583452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400" b="1" dirty="0"/>
              <a:t> </a:t>
            </a:r>
            <a:r>
              <a:rPr lang="en-US" sz="4400" dirty="0" smtClean="0"/>
              <a:t>‎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‎</a:t>
            </a:r>
            <a:r>
              <a:rPr lang="he-IL" sz="4400" b="1" dirty="0">
                <a:solidFill>
                  <a:schemeClr val="accent2">
                    <a:lumMod val="50000"/>
                  </a:schemeClr>
                </a:solidFill>
              </a:rPr>
              <a:t>יְבָרֶכְךָ֥ יְהוָ֖ה וְיִשְׁמְרֶֽךָ׃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6:24-26</a:t>
            </a:r>
            <a:r>
              <a:rPr lang="el-GR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‎</a:t>
            </a:r>
            <a:r>
              <a:rPr lang="en-US" sz="4400" b="1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4400" b="1" dirty="0">
                <a:solidFill>
                  <a:schemeClr val="accent2">
                    <a:lumMod val="50000"/>
                  </a:schemeClr>
                </a:solidFill>
              </a:rPr>
              <a:t>יָאֵ֙ר יְהוָ֧ה פָּנָ֛יו אֵלֶ֖יךָ וִֽיחֻנֶּֽךָּ׃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</a:p>
          <a:p>
            <a:pPr rtl="1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‎</a:t>
            </a:r>
            <a:r>
              <a:rPr lang="he-IL" sz="4400" b="1" dirty="0">
                <a:solidFill>
                  <a:schemeClr val="accent2">
                    <a:lumMod val="50000"/>
                  </a:schemeClr>
                </a:solidFill>
              </a:rPr>
              <a:t>יִשָּׂ֙א יְהוָ֤ה פָּנָיו֙ אֵלֶ֔יךָ וְיָשֵׂ֥ם לְךָ֖ שָׁלֽוֹם׃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rtl="1"/>
            <a:endParaRPr lang="en-US" altLang="ko-KR" sz="4000" dirty="0" smtClean="0"/>
          </a:p>
          <a:p>
            <a:r>
              <a:rPr lang="ko-KR" altLang="en-US" sz="4000" b="1" u="sng" dirty="0" smtClean="0">
                <a:solidFill>
                  <a:srgbClr val="C00000"/>
                </a:solidFill>
              </a:rPr>
              <a:t>민수기 </a:t>
            </a:r>
            <a:r>
              <a:rPr lang="en-US" sz="4000" b="1" u="sng" dirty="0" smtClean="0">
                <a:solidFill>
                  <a:srgbClr val="C00000"/>
                </a:solidFill>
              </a:rPr>
              <a:t>6:24-26</a:t>
            </a:r>
            <a:r>
              <a:rPr lang="en-US" sz="4000" dirty="0" smtClean="0"/>
              <a:t>. </a:t>
            </a:r>
            <a:r>
              <a:rPr lang="ko-KR" altLang="en-US" sz="4000" dirty="0"/>
              <a:t>여호와는 네게 복을 주시고 너를 지키시기를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그의 얼굴을 네게 비추사 은혜 베푸시기를 </a:t>
            </a:r>
            <a:r>
              <a:rPr lang="ko-KR" altLang="en-US" sz="4000" dirty="0" smtClean="0"/>
              <a:t>원하며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여호와는 </a:t>
            </a:r>
            <a:r>
              <a:rPr lang="ko-KR" altLang="en-US" sz="4000" dirty="0"/>
              <a:t>그 얼굴을 네게로 향하여 드사 평강 주시기를 원하노라 할지니라 </a:t>
            </a:r>
            <a:r>
              <a:rPr lang="ko-KR" altLang="en-US" sz="4000" dirty="0" smtClean="0"/>
              <a:t>하라</a:t>
            </a:r>
            <a:r>
              <a:rPr lang="en-US" altLang="ko-KR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5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687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부유란 무엇인가?</vt:lpstr>
      <vt:lpstr>부유란 무엇인가?</vt:lpstr>
      <vt:lpstr>명성이란 무엇인가?</vt:lpstr>
      <vt:lpstr>형통이란 무엇인가?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143</cp:revision>
  <dcterms:created xsi:type="dcterms:W3CDTF">2020-03-18T13:47:21Z</dcterms:created>
  <dcterms:modified xsi:type="dcterms:W3CDTF">2020-05-23T01:00:32Z</dcterms:modified>
</cp:coreProperties>
</file>