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45" r:id="rId2"/>
    <p:sldId id="582" r:id="rId3"/>
    <p:sldId id="584" r:id="rId4"/>
    <p:sldId id="586" r:id="rId5"/>
    <p:sldId id="600" r:id="rId6"/>
    <p:sldId id="591" r:id="rId7"/>
    <p:sldId id="596" r:id="rId8"/>
    <p:sldId id="592" r:id="rId9"/>
    <p:sldId id="593" r:id="rId10"/>
    <p:sldId id="585" r:id="rId11"/>
    <p:sldId id="502" r:id="rId12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82" d="100"/>
          <a:sy n="82" d="100"/>
        </p:scale>
        <p:origin x="-816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1" y="148471"/>
            <a:ext cx="8679181" cy="338554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ko-KR" sz="1000" b="1" dirty="0" smtClean="0">
              <a:solidFill>
                <a:schemeClr val="bg1"/>
              </a:solidFill>
            </a:endParaRPr>
          </a:p>
          <a:p>
            <a:pPr algn="ctr"/>
            <a:endParaRPr lang="en-US" altLang="ko-KR" sz="10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srgbClr val="FFFF00"/>
                </a:solidFill>
              </a:rPr>
              <a:t>하나님 아버지의  </a:t>
            </a:r>
            <a:r>
              <a:rPr lang="ko-KR" altLang="en-US" sz="6000" b="1" dirty="0">
                <a:solidFill>
                  <a:srgbClr val="FFFF00"/>
                </a:solidFill>
              </a:rPr>
              <a:t>뜻이 </a:t>
            </a:r>
            <a:r>
              <a:rPr lang="ko-KR" altLang="en-US" sz="6000" b="1" dirty="0" smtClean="0">
                <a:solidFill>
                  <a:srgbClr val="FFFF00"/>
                </a:solidFill>
              </a:rPr>
              <a:t> 땅에서도 이루어지이다</a:t>
            </a:r>
            <a:endParaRPr lang="en-US" altLang="ko-KR" sz="1000" b="1" dirty="0">
              <a:solidFill>
                <a:srgbClr val="FFFF00"/>
              </a:solidFill>
            </a:endParaRPr>
          </a:p>
          <a:p>
            <a:pPr algn="ctr"/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Your Will Be Done on Earth 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267" y="373380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>
                <a:latin typeface="Bwhebb" pitchFamily="2" charset="0"/>
              </a:rPr>
              <a:t>Wbøz</a:t>
            </a:r>
            <a:r>
              <a:rPr lang="en-US" altLang="en-US" sz="2600" dirty="0">
                <a:latin typeface="Bwhebb" pitchFamily="2" charset="0"/>
              </a:rPr>
              <a:t>&gt;[' </a:t>
            </a:r>
            <a:r>
              <a:rPr lang="en-US" altLang="en-US" sz="2600" dirty="0" err="1">
                <a:latin typeface="Bwhebb" pitchFamily="2" charset="0"/>
              </a:rPr>
              <a:t>yti’ao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725641" y="5549682"/>
            <a:ext cx="4059243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김경래</a:t>
            </a:r>
            <a:r>
              <a:rPr lang="en-US" b="1" dirty="0">
                <a:solidFill>
                  <a:schemeClr val="bg1"/>
                </a:solidFill>
              </a:rPr>
              <a:t>, Ph.D. </a:t>
            </a:r>
            <a:r>
              <a:rPr lang="en-US" b="1" dirty="0" smtClean="0">
                <a:solidFill>
                  <a:schemeClr val="bg1"/>
                </a:solidFill>
              </a:rPr>
              <a:t>1995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(Hebrew University of Jerusalem)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5654" y="76200"/>
            <a:ext cx="624840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예수님이 가르치신 기도 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(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주기도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)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020309"/>
              </p:ext>
            </p:extLst>
          </p:nvPr>
        </p:nvGraphicFramePr>
        <p:xfrm>
          <a:off x="125351" y="2639437"/>
          <a:ext cx="11849100" cy="3672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4061"/>
                <a:gridCol w="3975039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500" kern="100" dirty="0">
                          <a:solidFill>
                            <a:srgbClr val="FF0000"/>
                          </a:solidFill>
                          <a:effectLst/>
                        </a:rPr>
                        <a:t>마태복음</a:t>
                      </a:r>
                      <a:r>
                        <a:rPr lang="en-US" sz="2500" kern="100" dirty="0">
                          <a:solidFill>
                            <a:srgbClr val="FF0000"/>
                          </a:solidFill>
                          <a:effectLst/>
                        </a:rPr>
                        <a:t> 6:9-13</a:t>
                      </a:r>
                      <a:endParaRPr lang="en-US" sz="25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500" kern="100" dirty="0">
                          <a:solidFill>
                            <a:srgbClr val="FF0000"/>
                          </a:solidFill>
                          <a:effectLst/>
                        </a:rPr>
                        <a:t>누가복음</a:t>
                      </a:r>
                      <a:r>
                        <a:rPr lang="en-US" sz="2500" kern="100" dirty="0">
                          <a:solidFill>
                            <a:srgbClr val="FF0000"/>
                          </a:solidFill>
                          <a:effectLst/>
                        </a:rPr>
                        <a:t> 11:2-4</a:t>
                      </a:r>
                      <a:endParaRPr lang="en-US" sz="25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2700" b="1">
                          <a:solidFill>
                            <a:srgbClr val="FFFF00"/>
                          </a:solidFill>
                          <a:effectLst/>
                        </a:rPr>
                        <a:t>하늘에 계신</a:t>
                      </a:r>
                      <a:r>
                        <a:rPr lang="x-none" sz="2700" b="0">
                          <a:solidFill>
                            <a:srgbClr val="FFFF00"/>
                          </a:solidFill>
                          <a:effectLst/>
                        </a:rPr>
                        <a:t> 우리</a:t>
                      </a:r>
                      <a:r>
                        <a:rPr lang="x-none" sz="2700" b="0">
                          <a:solidFill>
                            <a:schemeClr val="bg1"/>
                          </a:solidFill>
                          <a:effectLst/>
                        </a:rPr>
                        <a:t> 아버지여 이름이 거룩히 여김을 받으시오며, </a:t>
                      </a:r>
                      <a:r>
                        <a:rPr lang="x-none" sz="2700" b="1" u="sng">
                          <a:solidFill>
                            <a:schemeClr val="accent6"/>
                          </a:solidFill>
                          <a:effectLst/>
                        </a:rPr>
                        <a:t>나라가 </a:t>
                      </a:r>
                      <a:r>
                        <a:rPr lang="x-none" sz="2700" b="1" u="sng" smtClean="0">
                          <a:solidFill>
                            <a:schemeClr val="accent6"/>
                          </a:solidFill>
                          <a:effectLst/>
                        </a:rPr>
                        <a:t>임하시오며</a:t>
                      </a:r>
                      <a:r>
                        <a:rPr lang="en-US" sz="2700" b="0" u="sng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x-none" sz="2700" b="0" u="sng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x-none" sz="2700" b="1" u="sng">
                          <a:solidFill>
                            <a:srgbClr val="FFFF00"/>
                          </a:solidFill>
                          <a:effectLst/>
                        </a:rPr>
                        <a:t>뜻이 하늘에서 이룬 것 같이 </a:t>
                      </a:r>
                      <a:r>
                        <a:rPr lang="x-none" sz="2700" b="1" u="sng" smtClean="0">
                          <a:solidFill>
                            <a:srgbClr val="FF0000"/>
                          </a:solidFill>
                          <a:effectLst/>
                        </a:rPr>
                        <a:t>땅에서도</a:t>
                      </a:r>
                      <a:r>
                        <a:rPr lang="en-US" sz="27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x-none" sz="2700" b="1" u="sng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7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2600" b="1" i="1" u="sng" dirty="0" smtClean="0">
                          <a:solidFill>
                            <a:srgbClr val="FF0000"/>
                          </a:solidFill>
                          <a:effectLst/>
                        </a:rPr>
                        <a:t>나의 삶 가운데서도</a:t>
                      </a:r>
                      <a:r>
                        <a:rPr lang="en-US" altLang="ko-KR" sz="27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)  </a:t>
                      </a:r>
                      <a:r>
                        <a:rPr lang="x-none" sz="2700" b="1" u="sng" smtClean="0">
                          <a:solidFill>
                            <a:srgbClr val="FFFF00"/>
                          </a:solidFill>
                          <a:effectLst/>
                        </a:rPr>
                        <a:t>이루어지이다</a:t>
                      </a:r>
                      <a:r>
                        <a:rPr lang="x-none" sz="2700" b="0">
                          <a:solidFill>
                            <a:schemeClr val="bg1"/>
                          </a:solidFill>
                          <a:effectLst/>
                        </a:rPr>
                        <a:t>. 오늘 우리에게 일용할 양식을 </a:t>
                      </a:r>
                      <a:r>
                        <a:rPr lang="x-none" sz="2700" b="0" smtClean="0">
                          <a:solidFill>
                            <a:schemeClr val="bg1"/>
                          </a:solidFill>
                          <a:effectLst/>
                        </a:rPr>
                        <a:t>주시옵고</a:t>
                      </a:r>
                      <a:r>
                        <a:rPr lang="en-US" sz="27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x-none" sz="2700" b="0" smtClean="0">
                          <a:solidFill>
                            <a:schemeClr val="bg1"/>
                          </a:solidFill>
                          <a:effectLst/>
                        </a:rPr>
                        <a:t>우리가 </a:t>
                      </a:r>
                      <a:r>
                        <a:rPr lang="x-none" sz="2700" b="0">
                          <a:solidFill>
                            <a:schemeClr val="bg1"/>
                          </a:solidFill>
                          <a:effectLst/>
                        </a:rPr>
                        <a:t>우리에게 죄 지은 자를 사하여 준 것 같이 우리 죄를 사하여 주시옵고, </a:t>
                      </a:r>
                      <a:r>
                        <a:rPr lang="ko-KR" sz="2700" b="0">
                          <a:solidFill>
                            <a:schemeClr val="bg1"/>
                          </a:solidFill>
                          <a:effectLst/>
                        </a:rPr>
                        <a:t>우리를 시험에 들게 하지 </a:t>
                      </a:r>
                      <a:r>
                        <a:rPr lang="ko-KR" sz="2700" b="0" smtClean="0">
                          <a:solidFill>
                            <a:schemeClr val="bg1"/>
                          </a:solidFill>
                          <a:effectLst/>
                        </a:rPr>
                        <a:t>마시옵고</a:t>
                      </a:r>
                      <a:r>
                        <a:rPr lang="en-US" altLang="ko-KR" sz="2700" b="0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ko-KR" sz="2700" b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o-KR" sz="2700" b="1" dirty="0">
                          <a:solidFill>
                            <a:srgbClr val="FFFF00"/>
                          </a:solidFill>
                          <a:effectLst/>
                        </a:rPr>
                        <a:t>다만 </a:t>
                      </a:r>
                      <a:r>
                        <a:rPr lang="ko-KR" altLang="en-US" sz="2700" b="1" dirty="0" smtClean="0">
                          <a:solidFill>
                            <a:srgbClr val="FFFF00"/>
                          </a:solidFill>
                          <a:effectLst/>
                        </a:rPr>
                        <a:t>저 </a:t>
                      </a:r>
                      <a:r>
                        <a:rPr lang="ko-KR" sz="2700" b="1" dirty="0" smtClean="0">
                          <a:solidFill>
                            <a:srgbClr val="FFFF00"/>
                          </a:solidFill>
                          <a:effectLst/>
                        </a:rPr>
                        <a:t>악</a:t>
                      </a:r>
                      <a:r>
                        <a:rPr lang="ko-KR" altLang="en-US" sz="2700" b="1" dirty="0" smtClean="0">
                          <a:solidFill>
                            <a:srgbClr val="FFFF00"/>
                          </a:solidFill>
                          <a:effectLst/>
                        </a:rPr>
                        <a:t>한 자</a:t>
                      </a:r>
                      <a:r>
                        <a:rPr lang="ko-KR" sz="2700" b="1" dirty="0" smtClean="0">
                          <a:solidFill>
                            <a:srgbClr val="FFFF00"/>
                          </a:solidFill>
                          <a:effectLst/>
                        </a:rPr>
                        <a:t>에</a:t>
                      </a:r>
                      <a:r>
                        <a:rPr lang="ko-KR" altLang="en-US" sz="2700" b="1" dirty="0" smtClean="0">
                          <a:solidFill>
                            <a:srgbClr val="FFFF00"/>
                          </a:solidFill>
                          <a:effectLst/>
                        </a:rPr>
                        <a:t>게</a:t>
                      </a:r>
                      <a:r>
                        <a:rPr lang="ko-KR" sz="2700" b="1" dirty="0" smtClean="0">
                          <a:solidFill>
                            <a:srgbClr val="FFFF00"/>
                          </a:solidFill>
                          <a:effectLst/>
                        </a:rPr>
                        <a:t>서 </a:t>
                      </a:r>
                      <a:r>
                        <a:rPr lang="ko-KR" sz="2700" b="1" dirty="0">
                          <a:solidFill>
                            <a:srgbClr val="FFFF00"/>
                          </a:solidFill>
                          <a:effectLst/>
                        </a:rPr>
                        <a:t>구하시옵소서</a:t>
                      </a:r>
                      <a:r>
                        <a:rPr lang="x-none" sz="2700" b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lang="en-US" sz="2700" b="0" dirty="0" smtClean="0">
                          <a:solidFill>
                            <a:schemeClr val="bg1"/>
                          </a:solidFill>
                          <a:effectLst/>
                        </a:rPr>
                        <a:t>      </a:t>
                      </a:r>
                      <a:r>
                        <a:rPr lang="en-US" sz="2600" b="0" dirty="0" smtClean="0">
                          <a:solidFill>
                            <a:schemeClr val="bg1"/>
                          </a:solidFill>
                          <a:effectLst/>
                        </a:rPr>
                        <a:t> [</a:t>
                      </a:r>
                      <a:r>
                        <a:rPr lang="ko-KR" altLang="en-US" sz="2600" b="0" i="1" dirty="0" smtClean="0">
                          <a:solidFill>
                            <a:schemeClr val="bg1"/>
                          </a:solidFill>
                          <a:effectLst/>
                        </a:rPr>
                        <a:t>나라와 권세와 영광이 아버지께 영원히 있사옵나이다</a:t>
                      </a:r>
                      <a:r>
                        <a:rPr lang="en-US" altLang="ko-KR" sz="2600" b="0" i="1" dirty="0" smtClean="0">
                          <a:solidFill>
                            <a:schemeClr val="bg1"/>
                          </a:solidFill>
                          <a:effectLst/>
                        </a:rPr>
                        <a:t>.  </a:t>
                      </a:r>
                      <a:r>
                        <a:rPr lang="en-US" altLang="ko-KR" sz="2600" b="0" i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o-KR" altLang="en-US" sz="2600" b="0" i="1" baseline="0" dirty="0" smtClean="0">
                          <a:solidFill>
                            <a:schemeClr val="bg1"/>
                          </a:solidFill>
                          <a:effectLst/>
                        </a:rPr>
                        <a:t>아멘</a:t>
                      </a:r>
                      <a:r>
                        <a:rPr lang="en-US" altLang="ko-KR" sz="26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  <a:endParaRPr lang="en-US" sz="2600" b="0" dirty="0">
                        <a:solidFill>
                          <a:schemeClr val="bg1"/>
                        </a:solidFill>
                        <a:effectLst/>
                        <a:latin typeface="Courier New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2400">
                          <a:solidFill>
                            <a:schemeClr val="bg1"/>
                          </a:solidFill>
                          <a:effectLst/>
                        </a:rPr>
                        <a:t>아버지여 이름이 거룩히 여김을 </a:t>
                      </a:r>
                      <a:r>
                        <a:rPr lang="x-none" sz="2400" smtClean="0">
                          <a:solidFill>
                            <a:schemeClr val="bg1"/>
                          </a:solidFill>
                          <a:effectLst/>
                        </a:rPr>
                        <a:t>받으시오며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x-none" sz="240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x-none" sz="2400" b="1" u="sng">
                          <a:solidFill>
                            <a:schemeClr val="accent6"/>
                          </a:solidFill>
                          <a:effectLst/>
                        </a:rPr>
                        <a:t>나라가 임하옵시며</a:t>
                      </a:r>
                      <a:r>
                        <a:rPr lang="x-none" sz="2400">
                          <a:solidFill>
                            <a:schemeClr val="bg1"/>
                          </a:solidFill>
                          <a:effectLst/>
                        </a:rPr>
                        <a:t>, 우리에게 날마다 일용할 양식을 주시옵고, </a:t>
                      </a:r>
                      <a:r>
                        <a:rPr lang="ko-KR" sz="2400">
                          <a:solidFill>
                            <a:schemeClr val="bg1"/>
                          </a:solidFill>
                          <a:effectLst/>
                        </a:rPr>
                        <a:t>우리가 우리에게 죄 지은 </a:t>
                      </a:r>
                      <a:r>
                        <a:rPr lang="ko-KR" sz="2400" b="1">
                          <a:solidFill>
                            <a:srgbClr val="FFFF00"/>
                          </a:solidFill>
                          <a:effectLst/>
                        </a:rPr>
                        <a:t>모든</a:t>
                      </a:r>
                      <a:r>
                        <a:rPr lang="ko-KR" sz="2400">
                          <a:solidFill>
                            <a:schemeClr val="bg1"/>
                          </a:solidFill>
                          <a:effectLst/>
                        </a:rPr>
                        <a:t> 사람을 용서하오니 우리 죄도 사하여 </a:t>
                      </a:r>
                      <a:r>
                        <a:rPr lang="ko-KR" sz="2400" smtClean="0">
                          <a:solidFill>
                            <a:schemeClr val="bg1"/>
                          </a:solidFill>
                          <a:effectLst/>
                        </a:rPr>
                        <a:t>주시옵고</a:t>
                      </a:r>
                      <a:r>
                        <a:rPr lang="en-US" altLang="ko-KR" sz="2400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ko-KR" sz="2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o-KR" sz="2400" dirty="0">
                          <a:solidFill>
                            <a:schemeClr val="bg1"/>
                          </a:solidFill>
                          <a:effectLst/>
                        </a:rPr>
                        <a:t>우리를 시험에 들게 하지 마옵소서</a:t>
                      </a:r>
                      <a:r>
                        <a:rPr lang="x-none" sz="240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10505" y="3161457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801" y="762000"/>
            <a:ext cx="11506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b="1" dirty="0" smtClean="0"/>
              <a:t>(Matthew 6:10)       </a:t>
            </a:r>
            <a:r>
              <a:rPr lang="en-US" sz="3100" dirty="0" smtClean="0"/>
              <a:t> </a:t>
            </a:r>
            <a:r>
              <a:rPr lang="el-GR" sz="3100" b="1" dirty="0"/>
              <a:t>ἐλθέτω ἡ βασιλεία σου· </a:t>
            </a:r>
            <a:endParaRPr lang="en-US" sz="3100" b="1" dirty="0" smtClean="0"/>
          </a:p>
          <a:p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</a:rPr>
              <a:t>   </a:t>
            </a:r>
            <a:r>
              <a:rPr lang="el-GR" sz="3100" b="1" dirty="0" smtClean="0">
                <a:solidFill>
                  <a:srgbClr val="FF0000"/>
                </a:solidFill>
              </a:rPr>
              <a:t>γενηθήτω </a:t>
            </a:r>
            <a:r>
              <a:rPr lang="el-GR" sz="3100" b="1" dirty="0">
                <a:solidFill>
                  <a:srgbClr val="FF0000"/>
                </a:solidFill>
              </a:rPr>
              <a:t>τὸ θέλημά σου, ὡς ἐν οὐρανῷ καὶ ἐπὶ γῆς</a:t>
            </a:r>
            <a:r>
              <a:rPr lang="el-GR" sz="3100" b="1" dirty="0"/>
              <a:t>·</a:t>
            </a:r>
            <a:endParaRPr lang="en-US" sz="3100" b="1" dirty="0"/>
          </a:p>
          <a:p>
            <a:r>
              <a:rPr lang="en-US" altLang="ko-KR" sz="2600" b="1" dirty="0" smtClean="0"/>
              <a:t>     (</a:t>
            </a:r>
            <a:r>
              <a:rPr lang="ko-KR" altLang="en-US" sz="2600" b="1" dirty="0" smtClean="0"/>
              <a:t>당신의 뜻이 하늘에서처럼 땅에서도 이루어지게 해주세요</a:t>
            </a:r>
            <a:r>
              <a:rPr lang="en-US" altLang="ko-KR" sz="2600" b="1" dirty="0" smtClean="0"/>
              <a:t>.)</a:t>
            </a:r>
          </a:p>
          <a:p>
            <a:r>
              <a:rPr lang="en-US" sz="2800" b="1" baseline="30000" dirty="0"/>
              <a:t>ESV </a:t>
            </a:r>
            <a:r>
              <a:rPr lang="en-US" sz="2800" b="1" dirty="0"/>
              <a:t>Your kingdom come, </a:t>
            </a:r>
            <a:r>
              <a:rPr lang="en-US" sz="2800" b="1" dirty="0">
                <a:solidFill>
                  <a:srgbClr val="FF0000"/>
                </a:solidFill>
              </a:rPr>
              <a:t>your will be done, on earth as it is in heaven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2101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chemeClr val="bg1"/>
                </a:solidFill>
              </a:rPr>
              <a:t> 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</a:t>
            </a:r>
            <a:r>
              <a:rPr lang="en-US" sz="3600" b="1" dirty="0" smtClean="0">
                <a:solidFill>
                  <a:srgbClr val="FFFF00"/>
                </a:solidFill>
              </a:rPr>
              <a:t>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 smtClean="0"/>
          </a:p>
          <a:p>
            <a:pPr algn="ctr" rtl="1"/>
            <a:endParaRPr lang="en-US" altLang="ko-K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 smtClean="0"/>
              <a:t>6:24-26</a:t>
            </a: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여호와는 </a:t>
            </a:r>
            <a:r>
              <a:rPr lang="ko-KR" altLang="en-US" sz="3200" dirty="0">
                <a:solidFill>
                  <a:schemeClr val="bg1"/>
                </a:solidFill>
              </a:rPr>
              <a:t>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5654" y="76200"/>
            <a:ext cx="624840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예수님이 가르치신 기도 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(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주기도</a:t>
            </a:r>
            <a:r>
              <a:rPr lang="en-US" altLang="ko-KR" sz="3200" b="1" dirty="0" smtClean="0">
                <a:solidFill>
                  <a:srgbClr val="FFFF00"/>
                </a:solidFill>
                <a:latin typeface="+mn-ea"/>
              </a:rPr>
              <a:t>)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8494"/>
              </p:ext>
            </p:extLst>
          </p:nvPr>
        </p:nvGraphicFramePr>
        <p:xfrm>
          <a:off x="125351" y="2639437"/>
          <a:ext cx="11849100" cy="3672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1277"/>
                <a:gridCol w="5047823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500" kern="100" dirty="0">
                          <a:solidFill>
                            <a:srgbClr val="FF0000"/>
                          </a:solidFill>
                          <a:effectLst/>
                        </a:rPr>
                        <a:t>마태복음</a:t>
                      </a:r>
                      <a:r>
                        <a:rPr lang="en-US" sz="2500" kern="100" dirty="0">
                          <a:solidFill>
                            <a:srgbClr val="FF0000"/>
                          </a:solidFill>
                          <a:effectLst/>
                        </a:rPr>
                        <a:t> 6:9-13</a:t>
                      </a:r>
                      <a:endParaRPr lang="en-US" sz="25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500" kern="100" dirty="0">
                          <a:solidFill>
                            <a:srgbClr val="FF0000"/>
                          </a:solidFill>
                          <a:effectLst/>
                        </a:rPr>
                        <a:t>누가복음</a:t>
                      </a:r>
                      <a:r>
                        <a:rPr lang="en-US" sz="2500" kern="100" dirty="0">
                          <a:solidFill>
                            <a:srgbClr val="FF0000"/>
                          </a:solidFill>
                          <a:effectLst/>
                        </a:rPr>
                        <a:t> 11:2-4</a:t>
                      </a:r>
                      <a:endParaRPr lang="en-US" sz="25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2700" b="1">
                          <a:solidFill>
                            <a:srgbClr val="FFFF00"/>
                          </a:solidFill>
                          <a:effectLst/>
                        </a:rPr>
                        <a:t>하늘에 계신</a:t>
                      </a:r>
                      <a:r>
                        <a:rPr lang="x-none" sz="2700" b="0">
                          <a:solidFill>
                            <a:srgbClr val="FFFF00"/>
                          </a:solidFill>
                          <a:effectLst/>
                        </a:rPr>
                        <a:t> 우리</a:t>
                      </a:r>
                      <a:r>
                        <a:rPr lang="x-none" sz="2700" b="0">
                          <a:solidFill>
                            <a:schemeClr val="bg1"/>
                          </a:solidFill>
                          <a:effectLst/>
                        </a:rPr>
                        <a:t> 아버지여 이름이 거룩히 여김을 받으시오며, </a:t>
                      </a:r>
                      <a:r>
                        <a:rPr lang="x-none" sz="2700" b="1" u="sng">
                          <a:solidFill>
                            <a:schemeClr val="accent6"/>
                          </a:solidFill>
                          <a:effectLst/>
                        </a:rPr>
                        <a:t>나라가 </a:t>
                      </a:r>
                      <a:r>
                        <a:rPr lang="x-none" sz="2700" b="1" u="sng" smtClean="0">
                          <a:solidFill>
                            <a:schemeClr val="accent6"/>
                          </a:solidFill>
                          <a:effectLst/>
                        </a:rPr>
                        <a:t>임하시오며</a:t>
                      </a:r>
                      <a:r>
                        <a:rPr lang="en-US" sz="2700" b="0" u="sng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x-none" sz="2700" b="0" u="sng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x-none" sz="2700" b="1" u="sng">
                          <a:solidFill>
                            <a:srgbClr val="FFFF00"/>
                          </a:solidFill>
                          <a:effectLst/>
                        </a:rPr>
                        <a:t>뜻이 하늘에서 이룬 것 같이 땅에서도 이루어지이다</a:t>
                      </a:r>
                      <a:r>
                        <a:rPr lang="x-none" sz="2700" b="0">
                          <a:solidFill>
                            <a:schemeClr val="bg1"/>
                          </a:solidFill>
                          <a:effectLst/>
                        </a:rPr>
                        <a:t>. 오늘 우리에게 일용할 양식을 </a:t>
                      </a:r>
                      <a:r>
                        <a:rPr lang="x-none" sz="2700" b="0" smtClean="0">
                          <a:solidFill>
                            <a:schemeClr val="bg1"/>
                          </a:solidFill>
                          <a:effectLst/>
                        </a:rPr>
                        <a:t>주시옵고</a:t>
                      </a:r>
                      <a:r>
                        <a:rPr lang="en-US" sz="2700" b="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x-none" sz="2700" b="0" smtClean="0">
                          <a:solidFill>
                            <a:schemeClr val="bg1"/>
                          </a:solidFill>
                          <a:effectLst/>
                        </a:rPr>
                        <a:t>우리가 </a:t>
                      </a:r>
                      <a:r>
                        <a:rPr lang="x-none" sz="2700" b="0">
                          <a:solidFill>
                            <a:schemeClr val="bg1"/>
                          </a:solidFill>
                          <a:effectLst/>
                        </a:rPr>
                        <a:t>우리에게 죄 지은 자를 사하여 준 것 같이 우리 죄를 사하여 주시옵고, </a:t>
                      </a:r>
                      <a:r>
                        <a:rPr lang="ko-KR" sz="2700" b="1" u="sng">
                          <a:solidFill>
                            <a:schemeClr val="accent6"/>
                          </a:solidFill>
                          <a:effectLst/>
                        </a:rPr>
                        <a:t>우리를 시험에 들게 하지 </a:t>
                      </a:r>
                      <a:r>
                        <a:rPr lang="ko-KR" sz="2700" b="1" u="sng" smtClean="0">
                          <a:solidFill>
                            <a:schemeClr val="accent6"/>
                          </a:solidFill>
                          <a:effectLst/>
                        </a:rPr>
                        <a:t>마시옵고</a:t>
                      </a:r>
                      <a:r>
                        <a:rPr lang="en-US" altLang="ko-KR" sz="2700" b="0" u="sng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ko-KR" sz="2700" b="0" u="sng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o-KR" sz="2700" b="1" u="sng" dirty="0">
                          <a:solidFill>
                            <a:srgbClr val="FFFF00"/>
                          </a:solidFill>
                          <a:effectLst/>
                        </a:rPr>
                        <a:t>다만 </a:t>
                      </a:r>
                      <a:r>
                        <a:rPr lang="ko-KR" sz="2700" b="1" u="sng" dirty="0" smtClean="0">
                          <a:solidFill>
                            <a:srgbClr val="FFFF00"/>
                          </a:solidFill>
                          <a:effectLst/>
                        </a:rPr>
                        <a:t>악</a:t>
                      </a:r>
                      <a:r>
                        <a:rPr lang="en-US" altLang="ko-KR" sz="24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24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저 악한 자</a:t>
                      </a:r>
                      <a:r>
                        <a:rPr lang="en-US" altLang="ko-KR" sz="24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r>
                        <a:rPr lang="ko-KR" sz="2700" b="1" u="sng" dirty="0" smtClean="0">
                          <a:solidFill>
                            <a:srgbClr val="FFFF00"/>
                          </a:solidFill>
                          <a:effectLst/>
                        </a:rPr>
                        <a:t>에서 </a:t>
                      </a:r>
                      <a:r>
                        <a:rPr lang="ko-KR" sz="2700" b="1" u="sng" dirty="0">
                          <a:solidFill>
                            <a:srgbClr val="FFFF00"/>
                          </a:solidFill>
                          <a:effectLst/>
                        </a:rPr>
                        <a:t>구하시옵소서</a:t>
                      </a:r>
                      <a:r>
                        <a:rPr lang="x-none" sz="2700" b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2700" b="0" dirty="0">
                        <a:solidFill>
                          <a:schemeClr val="bg1"/>
                        </a:solidFill>
                        <a:effectLst/>
                        <a:latin typeface="Courier New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2700">
                          <a:solidFill>
                            <a:schemeClr val="bg1"/>
                          </a:solidFill>
                          <a:effectLst/>
                        </a:rPr>
                        <a:t>아버지여 이름이 거룩히 여김을 </a:t>
                      </a:r>
                      <a:r>
                        <a:rPr lang="x-none" sz="2700" smtClean="0">
                          <a:solidFill>
                            <a:schemeClr val="bg1"/>
                          </a:solidFill>
                          <a:effectLst/>
                        </a:rPr>
                        <a:t>받으시오며</a:t>
                      </a:r>
                      <a:r>
                        <a:rPr lang="en-US" sz="2700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x-none" sz="270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x-none" sz="2700" b="1" u="sng">
                          <a:solidFill>
                            <a:schemeClr val="accent6"/>
                          </a:solidFill>
                          <a:effectLst/>
                        </a:rPr>
                        <a:t>나라가 임하옵시며</a:t>
                      </a:r>
                      <a:r>
                        <a:rPr lang="x-none" sz="2700">
                          <a:solidFill>
                            <a:schemeClr val="bg1"/>
                          </a:solidFill>
                          <a:effectLst/>
                        </a:rPr>
                        <a:t>, 우리에게 날마다 일용할 양식을 주시옵고, </a:t>
                      </a:r>
                      <a:r>
                        <a:rPr lang="ko-KR" sz="2700">
                          <a:solidFill>
                            <a:schemeClr val="bg1"/>
                          </a:solidFill>
                          <a:effectLst/>
                        </a:rPr>
                        <a:t>우리가 우리에게 죄 지은 </a:t>
                      </a:r>
                      <a:r>
                        <a:rPr lang="ko-KR" sz="2700" b="1">
                          <a:solidFill>
                            <a:srgbClr val="FFFF00"/>
                          </a:solidFill>
                          <a:effectLst/>
                        </a:rPr>
                        <a:t>모든</a:t>
                      </a:r>
                      <a:r>
                        <a:rPr lang="ko-KR" sz="2700">
                          <a:solidFill>
                            <a:schemeClr val="bg1"/>
                          </a:solidFill>
                          <a:effectLst/>
                        </a:rPr>
                        <a:t> 사람을 용서하오니 우리 죄도 사하여 </a:t>
                      </a:r>
                      <a:r>
                        <a:rPr lang="ko-KR" sz="2700" smtClean="0">
                          <a:solidFill>
                            <a:schemeClr val="bg1"/>
                          </a:solidFill>
                          <a:effectLst/>
                        </a:rPr>
                        <a:t>주시옵고</a:t>
                      </a:r>
                      <a:r>
                        <a:rPr lang="en-US" altLang="ko-KR" sz="2700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ko-KR" sz="27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o-KR" sz="2700" b="1" u="sng" dirty="0">
                          <a:solidFill>
                            <a:schemeClr val="accent6"/>
                          </a:solidFill>
                          <a:effectLst/>
                        </a:rPr>
                        <a:t>우리를 시험에 들게 하지 마옵소서</a:t>
                      </a:r>
                      <a:r>
                        <a:rPr lang="x-none" sz="270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Courier New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10505" y="3161457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801" y="762000"/>
            <a:ext cx="1150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(Matthew 6:10) </a:t>
            </a:r>
            <a:r>
              <a:rPr lang="en-US" sz="2600" b="1" dirty="0" smtClean="0">
                <a:latin typeface="Malgun Gothic" pitchFamily="34" charset="-127"/>
                <a:ea typeface="Malgun Gothic" pitchFamily="34" charset="-127"/>
                <a:cs typeface="Malgun Gothic Semilight" pitchFamily="34" charset="-128"/>
              </a:rPr>
              <a:t>	</a:t>
            </a:r>
            <a:r>
              <a:rPr lang="x-none" sz="2600" b="1" smtClean="0">
                <a:latin typeface="Malgun Gothic" pitchFamily="34" charset="-127"/>
                <a:ea typeface="Malgun Gothic" pitchFamily="34" charset="-127"/>
                <a:cs typeface="Malgun Gothic Semilight" pitchFamily="34" charset="-128"/>
              </a:rPr>
              <a:t>나라가 임하시오며</a:t>
            </a:r>
            <a:endParaRPr lang="en-US" sz="2600" b="1" dirty="0" smtClean="0">
              <a:latin typeface="Malgun Gothic" pitchFamily="34" charset="-127"/>
              <a:ea typeface="Malgun Gothic" pitchFamily="34" charset="-127"/>
              <a:cs typeface="Malgun Gothic Semilight" pitchFamily="34" charset="-128"/>
            </a:endParaRPr>
          </a:p>
          <a:p>
            <a:r>
              <a:rPr lang="en-US" sz="2600" b="1" dirty="0" smtClean="0">
                <a:latin typeface="Malgun Gothic" pitchFamily="34" charset="-127"/>
                <a:ea typeface="Malgun Gothic" pitchFamily="34" charset="-127"/>
                <a:cs typeface="Malgun Gothic Semilight" pitchFamily="34" charset="-128"/>
              </a:rPr>
              <a:t>       </a:t>
            </a:r>
            <a:r>
              <a:rPr lang="x-none" sz="2600" b="1" u="sng" smtClean="0">
                <a:solidFill>
                  <a:srgbClr val="7030A0"/>
                </a:solidFill>
                <a:latin typeface="Malgun Gothic" pitchFamily="34" charset="-127"/>
                <a:ea typeface="Malgun Gothic" pitchFamily="34" charset="-127"/>
                <a:cs typeface="Malgun Gothic Semilight" pitchFamily="34" charset="-128"/>
              </a:rPr>
              <a:t>뜻이 </a:t>
            </a:r>
            <a:r>
              <a:rPr lang="x-none" sz="2600" b="1" u="sng">
                <a:solidFill>
                  <a:srgbClr val="7030A0"/>
                </a:solidFill>
                <a:latin typeface="Malgun Gothic" pitchFamily="34" charset="-127"/>
                <a:ea typeface="Malgun Gothic" pitchFamily="34" charset="-127"/>
                <a:cs typeface="Malgun Gothic Semilight" pitchFamily="34" charset="-128"/>
              </a:rPr>
              <a:t>하늘에서 이룬 것 같이 땅에서도 </a:t>
            </a:r>
            <a:r>
              <a:rPr lang="x-none" sz="2600" b="1" u="sng" smtClean="0">
                <a:solidFill>
                  <a:srgbClr val="7030A0"/>
                </a:solidFill>
                <a:latin typeface="Malgun Gothic" pitchFamily="34" charset="-127"/>
                <a:ea typeface="Malgun Gothic" pitchFamily="34" charset="-127"/>
                <a:cs typeface="Malgun Gothic Semilight" pitchFamily="34" charset="-128"/>
              </a:rPr>
              <a:t>이루어지이다</a:t>
            </a:r>
            <a:endParaRPr lang="en-US" sz="2600" b="1" u="sng" dirty="0" smtClean="0">
              <a:solidFill>
                <a:srgbClr val="7030A0"/>
              </a:solidFill>
              <a:latin typeface="Malgun Gothic" pitchFamily="34" charset="-127"/>
              <a:ea typeface="Malgun Gothic" pitchFamily="34" charset="-127"/>
              <a:cs typeface="Malgun Gothic Semilight" pitchFamily="34" charset="-128"/>
            </a:endParaRPr>
          </a:p>
          <a:p>
            <a:r>
              <a:rPr lang="en-US" sz="2600" b="1" dirty="0">
                <a:solidFill>
                  <a:srgbClr val="FF0000"/>
                </a:solidFill>
              </a:rPr>
              <a:t>(Matthew </a:t>
            </a:r>
            <a:r>
              <a:rPr lang="en-US" sz="2600" b="1" dirty="0" smtClean="0">
                <a:solidFill>
                  <a:srgbClr val="FF0000"/>
                </a:solidFill>
              </a:rPr>
              <a:t>6:13)     </a:t>
            </a:r>
            <a:r>
              <a:rPr lang="ko-KR" altLang="en-US" sz="2600" b="1" dirty="0" smtClean="0">
                <a:latin typeface="+mj-ea"/>
                <a:ea typeface="+mj-ea"/>
              </a:rPr>
              <a:t>우리를 </a:t>
            </a:r>
            <a:r>
              <a:rPr lang="ko-KR" altLang="en-US" sz="2600" b="1" dirty="0">
                <a:latin typeface="+mj-ea"/>
                <a:ea typeface="+mj-ea"/>
              </a:rPr>
              <a:t>시험에 들게 하지 </a:t>
            </a:r>
            <a:r>
              <a:rPr lang="ko-KR" altLang="en-US" sz="2600" b="1" dirty="0" smtClean="0">
                <a:latin typeface="+mj-ea"/>
                <a:ea typeface="+mj-ea"/>
              </a:rPr>
              <a:t>마시옵고</a:t>
            </a:r>
            <a:endParaRPr lang="en-US" altLang="ko-KR" sz="2600" b="1" dirty="0" smtClean="0">
              <a:latin typeface="+mj-ea"/>
              <a:ea typeface="+mj-ea"/>
            </a:endParaRPr>
          </a:p>
          <a:p>
            <a:r>
              <a:rPr lang="ko-KR" altLang="en-US" sz="2600" b="1" dirty="0" smtClean="0">
                <a:latin typeface="+mj-ea"/>
                <a:ea typeface="+mj-ea"/>
              </a:rPr>
              <a:t>                      </a:t>
            </a:r>
            <a:r>
              <a:rPr lang="ko-KR" altLang="en-US" sz="2600" b="1" u="sng" dirty="0" smtClean="0">
                <a:solidFill>
                  <a:srgbClr val="7030A0"/>
                </a:solidFill>
                <a:latin typeface="+mj-ea"/>
                <a:ea typeface="+mj-ea"/>
              </a:rPr>
              <a:t>다만 </a:t>
            </a:r>
            <a:r>
              <a:rPr lang="ko-KR" altLang="en-US" sz="2600" b="1" u="sng" dirty="0">
                <a:solidFill>
                  <a:srgbClr val="7030A0"/>
                </a:solidFill>
                <a:latin typeface="+mj-ea"/>
                <a:ea typeface="+mj-ea"/>
              </a:rPr>
              <a:t>악에서 구하시옵소서</a:t>
            </a:r>
            <a:endParaRPr lang="en-US" sz="2600" b="1" u="sng" dirty="0">
              <a:solidFill>
                <a:srgbClr val="7030A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661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7" y="29901"/>
            <a:ext cx="12188825" cy="683264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0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0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               </a:t>
            </a:r>
            <a:r>
              <a:rPr lang="ko-KR" altLang="en-US" sz="3200" b="1" dirty="0">
                <a:solidFill>
                  <a:srgbClr val="FFFF00"/>
                </a:solidFill>
              </a:rPr>
              <a:t>하늘에서처럼 땅에서도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이루어지게</a:t>
            </a:r>
            <a:endParaRPr lang="en-US" altLang="ko-KR" sz="1000" b="1" dirty="0" smtClean="0">
              <a:solidFill>
                <a:srgbClr val="FFFF00"/>
              </a:solidFill>
              <a:latin typeface="+mn-ea"/>
            </a:endParaRP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Matthew 6:10)     </a:t>
            </a:r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l-GR" sz="3000" b="1" dirty="0">
                <a:solidFill>
                  <a:schemeClr val="bg1"/>
                </a:solidFill>
              </a:rPr>
              <a:t>ἐλθέτω ἡ βασιλεία σου· </a:t>
            </a:r>
            <a:endParaRPr lang="en-US" sz="3000" b="1" dirty="0">
              <a:solidFill>
                <a:schemeClr val="bg1"/>
              </a:solidFill>
            </a:endParaRPr>
          </a:p>
          <a:p>
            <a:r>
              <a:rPr lang="en-US" sz="3000" b="1" dirty="0">
                <a:solidFill>
                  <a:schemeClr val="bg1"/>
                </a:solidFill>
              </a:rPr>
              <a:t>   </a:t>
            </a:r>
            <a:r>
              <a:rPr lang="en-US" sz="3000" b="1" dirty="0" smtClean="0">
                <a:solidFill>
                  <a:schemeClr val="bg1"/>
                </a:solidFill>
              </a:rPr>
              <a:t>    </a:t>
            </a:r>
            <a:r>
              <a:rPr lang="el-GR" sz="3000" b="1" dirty="0">
                <a:solidFill>
                  <a:srgbClr val="FFFF00"/>
                </a:solidFill>
              </a:rPr>
              <a:t>γενηθήτω τὸ θέλημά σου, ὡς ἐν οὐρανῷ καὶ ἐπὶ γῆς</a:t>
            </a:r>
            <a:r>
              <a:rPr lang="el-GR" sz="3000" b="1" dirty="0">
                <a:solidFill>
                  <a:schemeClr val="bg1"/>
                </a:solidFill>
              </a:rPr>
              <a:t>·</a:t>
            </a:r>
            <a:endParaRPr lang="en-US" sz="3000" b="1" dirty="0">
              <a:solidFill>
                <a:schemeClr val="bg1"/>
              </a:solidFill>
            </a:endParaRPr>
          </a:p>
          <a:p>
            <a:r>
              <a:rPr lang="en-US" altLang="ko-KR" sz="2600" b="1" dirty="0">
                <a:solidFill>
                  <a:schemeClr val="bg1"/>
                </a:solidFill>
              </a:rPr>
              <a:t>   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600" b="1" dirty="0">
                <a:solidFill>
                  <a:schemeClr val="bg1"/>
                </a:solidFill>
              </a:rPr>
              <a:t>(</a:t>
            </a:r>
            <a:r>
              <a:rPr lang="ko-KR" altLang="en-US" sz="2600" b="1" dirty="0">
                <a:solidFill>
                  <a:srgbClr val="FFFF00"/>
                </a:solidFill>
              </a:rPr>
              <a:t>당신의 뜻이 하늘에서처럼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 땅에서도 </a:t>
            </a:r>
            <a:r>
              <a:rPr lang="ko-KR" altLang="en-US" sz="2600" b="1" dirty="0">
                <a:solidFill>
                  <a:srgbClr val="FFFF00"/>
                </a:solidFill>
              </a:rPr>
              <a:t>이루어지게 해주세요</a:t>
            </a:r>
            <a:r>
              <a:rPr lang="en-US" altLang="ko-KR" sz="2600" b="1" dirty="0">
                <a:solidFill>
                  <a:schemeClr val="bg1"/>
                </a:solidFill>
              </a:rPr>
              <a:t>.)</a:t>
            </a:r>
          </a:p>
          <a:p>
            <a:r>
              <a:rPr lang="en-US" sz="2600" b="1" baseline="30000" dirty="0">
                <a:solidFill>
                  <a:srgbClr val="FF0000"/>
                </a:solidFill>
              </a:rPr>
              <a:t>ESV</a:t>
            </a:r>
            <a:r>
              <a:rPr lang="en-US" sz="2600" b="1" baseline="30000" dirty="0">
                <a:solidFill>
                  <a:schemeClr val="bg1"/>
                </a:solidFill>
              </a:rPr>
              <a:t> </a:t>
            </a:r>
            <a:r>
              <a:rPr lang="en-US" sz="2600" b="1" dirty="0">
                <a:solidFill>
                  <a:schemeClr val="bg1"/>
                </a:solidFill>
              </a:rPr>
              <a:t>Your kingdom come, </a:t>
            </a:r>
            <a:r>
              <a:rPr lang="en-US" sz="2600" b="1" dirty="0">
                <a:solidFill>
                  <a:srgbClr val="FFFF00"/>
                </a:solidFill>
              </a:rPr>
              <a:t>your will be done, on earth as it is in heaven</a:t>
            </a:r>
            <a:r>
              <a:rPr lang="en-US" sz="2600" b="1" dirty="0">
                <a:solidFill>
                  <a:schemeClr val="bg1"/>
                </a:solidFill>
              </a:rPr>
              <a:t>.</a:t>
            </a: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rgbClr val="FFFF00"/>
                </a:solidFill>
              </a:rPr>
              <a:t>     1) 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하늘에서처럼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: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모두가 하나님을 경배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계시록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4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장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이사야 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6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장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ko-KR" altLang="en-US" sz="2000" b="1" dirty="0" smtClean="0">
                <a:solidFill>
                  <a:srgbClr val="FF0000"/>
                </a:solidFill>
              </a:rPr>
              <a:t>시편</a:t>
            </a:r>
            <a:r>
              <a:rPr lang="en-US" sz="2000" b="1" dirty="0" smtClean="0">
                <a:solidFill>
                  <a:srgbClr val="FF0000"/>
                </a:solidFill>
              </a:rPr>
              <a:t> 103:19 </a:t>
            </a:r>
            <a:r>
              <a:rPr lang="zh-TW" altLang="en-US" sz="2400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여</a:t>
            </a:r>
            <a:r>
              <a:rPr lang="zh-TW" altLang="en-US" sz="2400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호와께서 그의 보좌를 하늘에 세우시고 그의 왕권으로 만유를 다스리시도</a:t>
            </a:r>
            <a:r>
              <a:rPr lang="zh-TW" altLang="en-US" sz="2400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다</a:t>
            </a:r>
            <a:r>
              <a:rPr lang="en-US" altLang="zh-TW" sz="2400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.</a:t>
            </a:r>
            <a:endParaRPr lang="en-US" altLang="ko-KR" sz="2400" b="1" dirty="0" smtClean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r>
              <a:rPr lang="en-US" altLang="ko-KR" sz="2400" b="1" dirty="0" smtClean="0">
                <a:solidFill>
                  <a:srgbClr val="FFFF00"/>
                </a:solidFill>
              </a:rPr>
              <a:t>     2) 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당신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하나님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)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의 뜻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: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“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하늘에서처럼 땅에서도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”</a:t>
            </a:r>
            <a:r>
              <a:rPr lang="en-US" altLang="ko-KR" sz="2400" dirty="0" smtClean="0">
                <a:solidFill>
                  <a:schemeClr val="bg1"/>
                </a:solidFill>
              </a:rPr>
              <a:t> (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하나님의 왕권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/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통치 확립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en-US" altLang="ko-KR" sz="2400" b="1" dirty="0" smtClean="0">
                <a:solidFill>
                  <a:srgbClr val="FFFF00"/>
                </a:solidFill>
              </a:rPr>
              <a:t>     3) 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땅에서도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: 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Daniel </a:t>
            </a:r>
            <a:r>
              <a:rPr lang="en-US" altLang="zh-TW" sz="2400" b="1" dirty="0">
                <a:solidFill>
                  <a:srgbClr val="FF0000"/>
                </a:solidFill>
              </a:rPr>
              <a:t>2:44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이 열왕의 때에 하늘의 하나님이 한 나라를 세우시리니 이것은 영원히 망하지도 아니할 </a:t>
            </a:r>
            <a:r>
              <a:rPr lang="ko-KR" altLang="en-US" sz="2400" dirty="0" smtClean="0">
                <a:solidFill>
                  <a:schemeClr val="bg1"/>
                </a:solidFill>
              </a:rPr>
              <a:t>것이요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그 국권이 다른 백성에게로 돌아가지도 아니할 </a:t>
            </a:r>
            <a:r>
              <a:rPr lang="ko-KR" altLang="en-US" sz="2400" dirty="0" smtClean="0">
                <a:solidFill>
                  <a:schemeClr val="bg1"/>
                </a:solidFill>
              </a:rPr>
              <a:t>것이요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도리어 이 모든 나라를 쳐서 멸하고 영원히 설 것이라</a:t>
            </a:r>
            <a:r>
              <a:rPr lang="en-US" sz="2400" dirty="0" smtClean="0">
                <a:solidFill>
                  <a:schemeClr val="bg1"/>
                </a:solidFill>
              </a:rPr>
              <a:t>.  /   </a:t>
            </a:r>
            <a:r>
              <a:rPr lang="en-US" sz="2400" b="1" dirty="0" smtClean="0">
                <a:solidFill>
                  <a:srgbClr val="FF0000"/>
                </a:solidFill>
              </a:rPr>
              <a:t>Philippians 2:10-11</a:t>
            </a:r>
            <a:r>
              <a:rPr lang="en-US" sz="2400" b="1" dirty="0" smtClean="0">
                <a:solidFill>
                  <a:schemeClr val="bg1"/>
                </a:solidFill>
              </a:rPr>
              <a:t>. 10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하늘에 있는 자들과 땅에 있는 자들과 땅 아래 있는 자들로 모든 무릎을 예수의 이름에 꿇게 </a:t>
            </a:r>
            <a:r>
              <a:rPr lang="ko-KR" altLang="en-US" sz="2400" dirty="0" smtClean="0">
                <a:solidFill>
                  <a:schemeClr val="bg1"/>
                </a:solidFill>
              </a:rPr>
              <a:t>하시고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b="1" dirty="0">
                <a:solidFill>
                  <a:schemeClr val="bg1"/>
                </a:solidFill>
              </a:rPr>
              <a:t>11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모든 입으로 예수 그리스도를 주라 시인하여 하나님 아버지께 영광을 돌리게 </a:t>
            </a:r>
            <a:r>
              <a:rPr lang="ko-KR" altLang="en-US" sz="2400" dirty="0" smtClean="0">
                <a:solidFill>
                  <a:schemeClr val="bg1"/>
                </a:solidFill>
              </a:rPr>
              <a:t>하셨느니라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10505" y="3161457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801" y="762000"/>
            <a:ext cx="1150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101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7" y="29901"/>
            <a:ext cx="12188825" cy="683264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0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0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‘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하늘에 계신 아버</a:t>
            </a:r>
            <a:r>
              <a:rPr lang="ko-KR" altLang="en-US" sz="3200" b="1" dirty="0">
                <a:solidFill>
                  <a:srgbClr val="FFFF00"/>
                </a:solidFill>
              </a:rPr>
              <a:t>지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의 뜻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’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 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‘</a:t>
            </a:r>
            <a:r>
              <a:rPr lang="en-US" sz="3200" b="1" dirty="0" smtClean="0">
                <a:solidFill>
                  <a:srgbClr val="FFFF00"/>
                </a:solidFill>
              </a:rPr>
              <a:t>Your Will Be Done’</a:t>
            </a:r>
            <a:endParaRPr lang="en-US" altLang="ko-KR" sz="1000" b="1" dirty="0" smtClean="0">
              <a:solidFill>
                <a:srgbClr val="FFFF00"/>
              </a:solidFill>
              <a:latin typeface="+mn-ea"/>
            </a:endParaRP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Matthew 6:10) </a:t>
            </a:r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  <a:r>
              <a:rPr lang="el-GR" sz="3000" b="1" dirty="0" smtClean="0">
                <a:solidFill>
                  <a:srgbClr val="FFFF00"/>
                </a:solidFill>
              </a:rPr>
              <a:t>γενηθήτω </a:t>
            </a:r>
            <a:r>
              <a:rPr lang="el-GR" sz="3000" b="1" dirty="0">
                <a:solidFill>
                  <a:srgbClr val="FFFF00"/>
                </a:solidFill>
              </a:rPr>
              <a:t>τὸ θέλημά </a:t>
            </a:r>
            <a:r>
              <a:rPr lang="el-GR" sz="3000" b="1" dirty="0" smtClean="0">
                <a:solidFill>
                  <a:srgbClr val="FFFF00"/>
                </a:solidFill>
              </a:rPr>
              <a:t>σου</a:t>
            </a:r>
            <a:endParaRPr lang="en-US" sz="3000" b="1" dirty="0" smtClean="0">
              <a:solidFill>
                <a:srgbClr val="FFFF00"/>
              </a:solidFill>
            </a:endParaRPr>
          </a:p>
          <a:p>
            <a:r>
              <a:rPr lang="en-US" altLang="ko-KR" sz="2800" b="1" dirty="0" smtClean="0">
                <a:solidFill>
                  <a:schemeClr val="bg1"/>
                </a:solidFill>
              </a:rPr>
              <a:t>                         (</a:t>
            </a:r>
            <a:r>
              <a:rPr lang="ko-KR" altLang="en-US" sz="2800" b="1" dirty="0">
                <a:solidFill>
                  <a:srgbClr val="FFFF00"/>
                </a:solidFill>
              </a:rPr>
              <a:t>당신의 뜻이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이루어지게 해주세요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)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rgbClr val="FFFF00"/>
                </a:solidFill>
              </a:rPr>
              <a:t>     -The </a:t>
            </a:r>
            <a:r>
              <a:rPr lang="en-US" sz="2600" b="1" dirty="0">
                <a:solidFill>
                  <a:srgbClr val="FFFF00"/>
                </a:solidFill>
              </a:rPr>
              <a:t>Greek </a:t>
            </a:r>
            <a:r>
              <a:rPr lang="el-GR" sz="2600" b="1" dirty="0">
                <a:solidFill>
                  <a:srgbClr val="FFFF00"/>
                </a:solidFill>
              </a:rPr>
              <a:t>θέλημα </a:t>
            </a:r>
            <a:r>
              <a:rPr lang="en-US" sz="2600" b="1" dirty="0">
                <a:solidFill>
                  <a:srgbClr val="FFFF00"/>
                </a:solidFill>
              </a:rPr>
              <a:t>(</a:t>
            </a:r>
            <a:r>
              <a:rPr lang="en-US" sz="2600" b="1" i="1" dirty="0">
                <a:solidFill>
                  <a:srgbClr val="FFFF00"/>
                </a:solidFill>
              </a:rPr>
              <a:t>will, design, purpose</a:t>
            </a:r>
            <a:r>
              <a:rPr lang="en-US" sz="2600" b="1" dirty="0" smtClean="0">
                <a:solidFill>
                  <a:srgbClr val="FFFF00"/>
                </a:solidFill>
              </a:rPr>
              <a:t>)</a:t>
            </a:r>
            <a:r>
              <a:rPr lang="en-US" sz="2600" dirty="0" smtClean="0">
                <a:solidFill>
                  <a:schemeClr val="bg1"/>
                </a:solidFill>
              </a:rPr>
              <a:t>: 66 </a:t>
            </a:r>
            <a:r>
              <a:rPr lang="en-US" sz="2600" dirty="0">
                <a:solidFill>
                  <a:schemeClr val="bg1"/>
                </a:solidFill>
              </a:rPr>
              <a:t>times in </a:t>
            </a:r>
            <a:r>
              <a:rPr lang="en-US" sz="2600" dirty="0" smtClean="0">
                <a:solidFill>
                  <a:schemeClr val="bg1"/>
                </a:solidFill>
              </a:rPr>
              <a:t>the New Testament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rgbClr val="FFFF00"/>
                </a:solidFill>
              </a:rPr>
              <a:t>     -‘</a:t>
            </a:r>
            <a:r>
              <a:rPr lang="ko-KR" altLang="en-US" sz="2600" b="1" dirty="0">
                <a:solidFill>
                  <a:srgbClr val="FFFF00"/>
                </a:solidFill>
              </a:rPr>
              <a:t>하늘에 계신 아버지의 뜻</a:t>
            </a:r>
            <a:r>
              <a:rPr lang="en-US" sz="2600" dirty="0" smtClean="0">
                <a:solidFill>
                  <a:srgbClr val="FFFF00"/>
                </a:solidFill>
              </a:rPr>
              <a:t>’</a:t>
            </a:r>
            <a:r>
              <a:rPr lang="en-US" sz="2600" dirty="0" smtClean="0">
                <a:solidFill>
                  <a:schemeClr val="bg1"/>
                </a:solidFill>
              </a:rPr>
              <a:t>: 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(in the Gospel of Matthew)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500" b="1" dirty="0" smtClean="0">
                <a:solidFill>
                  <a:srgbClr val="FF0000"/>
                </a:solidFill>
              </a:rPr>
              <a:t>Matthew </a:t>
            </a:r>
            <a:r>
              <a:rPr lang="en-US" sz="2500" b="1" dirty="0">
                <a:solidFill>
                  <a:srgbClr val="FF0000"/>
                </a:solidFill>
              </a:rPr>
              <a:t>7:21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나더러 주여 주여 하는 자마다 천국에 다 들어갈 것이 </a:t>
            </a:r>
            <a:r>
              <a:rPr lang="ko-KR" altLang="en-US" sz="2500" dirty="0" smtClean="0">
                <a:solidFill>
                  <a:schemeClr val="bg1"/>
                </a:solidFill>
              </a:rPr>
              <a:t>아니요</a:t>
            </a:r>
            <a:r>
              <a:rPr lang="en-US" altLang="ko-KR" sz="2500" dirty="0" smtClean="0">
                <a:solidFill>
                  <a:schemeClr val="bg1"/>
                </a:solidFill>
              </a:rPr>
              <a:t>,</a:t>
            </a:r>
            <a:r>
              <a:rPr lang="ko-KR" altLang="en-US" sz="2500" dirty="0" smtClean="0">
                <a:solidFill>
                  <a:schemeClr val="bg1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다만 </a:t>
            </a:r>
            <a:r>
              <a:rPr lang="ko-KR" altLang="en-US" sz="2500" b="1" dirty="0">
                <a:solidFill>
                  <a:srgbClr val="FFFF00"/>
                </a:solidFill>
              </a:rPr>
              <a:t>하늘에 계신 내 아버지의 뜻</a:t>
            </a:r>
            <a:r>
              <a:rPr lang="ko-KR" altLang="en-US" sz="2500" dirty="0">
                <a:solidFill>
                  <a:schemeClr val="bg1"/>
                </a:solidFill>
              </a:rPr>
              <a:t>대로 행하는 자라야 </a:t>
            </a:r>
            <a:r>
              <a:rPr lang="ko-KR" altLang="en-US" sz="2500" dirty="0" smtClean="0">
                <a:solidFill>
                  <a:schemeClr val="bg1"/>
                </a:solidFill>
              </a:rPr>
              <a:t>들어가리라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Matthew </a:t>
            </a:r>
            <a:r>
              <a:rPr lang="en-US" sz="2500" b="1" dirty="0">
                <a:solidFill>
                  <a:srgbClr val="FF0000"/>
                </a:solidFill>
              </a:rPr>
              <a:t>12:50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누구든지 </a:t>
            </a:r>
            <a:r>
              <a:rPr lang="ko-KR" altLang="en-US" sz="2500" b="1" dirty="0">
                <a:solidFill>
                  <a:srgbClr val="FFFF00"/>
                </a:solidFill>
              </a:rPr>
              <a:t>하늘에 계신 내 아버지의 뜻</a:t>
            </a:r>
            <a:r>
              <a:rPr lang="ko-KR" altLang="en-US" sz="2500" dirty="0">
                <a:solidFill>
                  <a:schemeClr val="bg1"/>
                </a:solidFill>
              </a:rPr>
              <a:t>대로 하는 자가 내 형제요 자매요 모친이니라 </a:t>
            </a:r>
            <a:r>
              <a:rPr lang="ko-KR" altLang="en-US" sz="2500" dirty="0" smtClean="0">
                <a:solidFill>
                  <a:schemeClr val="bg1"/>
                </a:solidFill>
              </a:rPr>
              <a:t>하시더라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Matthew </a:t>
            </a:r>
            <a:r>
              <a:rPr lang="en-US" sz="2500" b="1" dirty="0">
                <a:solidFill>
                  <a:srgbClr val="FF0000"/>
                </a:solidFill>
              </a:rPr>
              <a:t>18:14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이와 같이 이 소자 중에 하나라도 잃어지는 것은 </a:t>
            </a:r>
            <a:r>
              <a:rPr lang="ko-KR" altLang="en-US" sz="2500" b="1" dirty="0">
                <a:solidFill>
                  <a:srgbClr val="FFFF00"/>
                </a:solidFill>
              </a:rPr>
              <a:t>하늘에 계신 너희 아버지의 뜻</a:t>
            </a:r>
            <a:r>
              <a:rPr lang="ko-KR" altLang="en-US" sz="2500" dirty="0">
                <a:solidFill>
                  <a:schemeClr val="bg1"/>
                </a:solidFill>
              </a:rPr>
              <a:t>이 아니니라</a:t>
            </a:r>
            <a:r>
              <a:rPr lang="en-US" altLang="ko-KR" sz="25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500" b="1" dirty="0" smtClean="0">
                <a:solidFill>
                  <a:srgbClr val="FF0000"/>
                </a:solidFill>
              </a:rPr>
              <a:t>Matthew </a:t>
            </a:r>
            <a:r>
              <a:rPr lang="en-US" sz="2500" b="1" dirty="0">
                <a:solidFill>
                  <a:srgbClr val="FF0000"/>
                </a:solidFill>
              </a:rPr>
              <a:t>26:42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ko-KR" altLang="en-US" sz="2500" dirty="0">
                <a:solidFill>
                  <a:schemeClr val="bg1"/>
                </a:solidFill>
              </a:rPr>
              <a:t>다시 두번째 나아가 기도하여 가라사대 내 아버지여 만일 내가 마시지 않고는 이 잔이 내게서 지나갈 수 없거든 </a:t>
            </a:r>
            <a:r>
              <a:rPr lang="ko-KR" altLang="en-US" sz="2500" b="1" dirty="0">
                <a:solidFill>
                  <a:srgbClr val="FFFF00"/>
                </a:solidFill>
              </a:rPr>
              <a:t>아버지의 원대로 되기를 </a:t>
            </a:r>
            <a:r>
              <a:rPr lang="ko-KR" altLang="en-US" sz="2500" dirty="0">
                <a:solidFill>
                  <a:schemeClr val="bg1"/>
                </a:solidFill>
              </a:rPr>
              <a:t>원하나이다 </a:t>
            </a:r>
            <a:r>
              <a:rPr lang="ko-KR" altLang="en-US" sz="2500" dirty="0" smtClean="0">
                <a:solidFill>
                  <a:schemeClr val="bg1"/>
                </a:solidFill>
              </a:rPr>
              <a:t>하시고</a:t>
            </a:r>
            <a:r>
              <a:rPr lang="en-US" altLang="ko-KR" sz="25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10505" y="3161457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801" y="762000"/>
            <a:ext cx="1150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689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7" y="29901"/>
            <a:ext cx="12188825" cy="67556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altLang="ko-KR" sz="1000" b="1" dirty="0" smtClean="0">
              <a:latin typeface="+mn-ea"/>
            </a:endParaRPr>
          </a:p>
          <a:p>
            <a:endParaRPr lang="en-US" altLang="ko-KR" sz="1000" b="1" dirty="0" smtClean="0">
              <a:latin typeface="+mn-ea"/>
            </a:endParaRPr>
          </a:p>
          <a:p>
            <a:r>
              <a:rPr lang="ko-KR" altLang="en-US" sz="3200" b="1" dirty="0" smtClean="0"/>
              <a:t>           </a:t>
            </a:r>
            <a:r>
              <a:rPr lang="en-US" altLang="ko-KR" sz="3200" b="1" dirty="0" smtClean="0"/>
              <a:t>‘</a:t>
            </a:r>
            <a:r>
              <a:rPr lang="ko-KR" altLang="en-US" sz="3200" b="1" dirty="0" smtClean="0"/>
              <a:t>하늘에 계신 아버</a:t>
            </a:r>
            <a:r>
              <a:rPr lang="ko-KR" altLang="en-US" sz="3200" b="1" dirty="0"/>
              <a:t>지</a:t>
            </a:r>
            <a:r>
              <a:rPr lang="ko-KR" altLang="en-US" sz="3200" b="1" dirty="0" smtClean="0"/>
              <a:t>의 뜻</a:t>
            </a:r>
            <a:r>
              <a:rPr lang="en-US" altLang="ko-KR" sz="3200" b="1" dirty="0" smtClean="0"/>
              <a:t>’</a:t>
            </a:r>
            <a:r>
              <a:rPr lang="ko-KR" altLang="en-US" sz="3200" b="1" dirty="0" smtClean="0"/>
              <a:t>   </a:t>
            </a:r>
            <a:r>
              <a:rPr lang="en-US" altLang="ko-KR" sz="3200" b="1" dirty="0" smtClean="0"/>
              <a:t>‘</a:t>
            </a:r>
            <a:r>
              <a:rPr lang="en-US" sz="3200" b="1" dirty="0" smtClean="0"/>
              <a:t>Your Will Be Done’</a:t>
            </a:r>
            <a:endParaRPr lang="en-US" altLang="ko-KR" sz="1000" b="1" dirty="0" smtClean="0">
              <a:latin typeface="+mn-ea"/>
            </a:endParaRPr>
          </a:p>
          <a:p>
            <a:r>
              <a:rPr lang="en-US" sz="2800" b="1" dirty="0" smtClean="0"/>
              <a:t>(</a:t>
            </a:r>
            <a:r>
              <a:rPr lang="en-US" sz="2800" b="1" dirty="0"/>
              <a:t>Matthew 6:10) </a:t>
            </a:r>
            <a:r>
              <a:rPr lang="en-US" sz="2800" b="1" dirty="0" smtClean="0"/>
              <a:t>    </a:t>
            </a:r>
            <a:r>
              <a:rPr lang="el-GR" sz="3000" b="1" dirty="0" smtClean="0"/>
              <a:t>γενηθήτω </a:t>
            </a:r>
            <a:r>
              <a:rPr lang="el-GR" sz="3000" b="1" dirty="0"/>
              <a:t>τὸ θέλημά </a:t>
            </a:r>
            <a:r>
              <a:rPr lang="el-GR" sz="3000" b="1" dirty="0" smtClean="0"/>
              <a:t>σου</a:t>
            </a:r>
            <a:endParaRPr lang="en-US" sz="3000" b="1" dirty="0" smtClean="0"/>
          </a:p>
          <a:p>
            <a:r>
              <a:rPr lang="en-US" altLang="ko-KR" sz="2800" b="1" dirty="0" smtClean="0"/>
              <a:t>                         (</a:t>
            </a:r>
            <a:r>
              <a:rPr lang="ko-KR" altLang="en-US" sz="2800" b="1" dirty="0"/>
              <a:t>당신의 뜻이 </a:t>
            </a:r>
            <a:r>
              <a:rPr lang="ko-KR" altLang="en-US" sz="2800" b="1" dirty="0" smtClean="0"/>
              <a:t>이루어지게 해주세요</a:t>
            </a:r>
            <a:r>
              <a:rPr lang="en-US" altLang="ko-KR" sz="2800" b="1" dirty="0" smtClean="0"/>
              <a:t>)</a:t>
            </a:r>
            <a:endParaRPr lang="en-US" altLang="ko-KR" sz="1000" b="1" dirty="0"/>
          </a:p>
          <a:p>
            <a:r>
              <a:rPr lang="en-US" sz="2600" b="1" dirty="0" smtClean="0"/>
              <a:t>     -The </a:t>
            </a:r>
            <a:r>
              <a:rPr lang="en-US" sz="2600" b="1" dirty="0"/>
              <a:t>Greek </a:t>
            </a:r>
            <a:r>
              <a:rPr lang="el-GR" sz="2600" b="1" dirty="0"/>
              <a:t>θέλημα </a:t>
            </a:r>
            <a:r>
              <a:rPr lang="en-US" sz="2600" b="1" dirty="0"/>
              <a:t>(</a:t>
            </a:r>
            <a:r>
              <a:rPr lang="en-US" sz="2600" b="1" i="1" dirty="0"/>
              <a:t>will, design, purpose</a:t>
            </a:r>
            <a:r>
              <a:rPr lang="en-US" sz="2600" b="1" dirty="0" smtClean="0"/>
              <a:t>)</a:t>
            </a:r>
            <a:r>
              <a:rPr lang="en-US" sz="2600" dirty="0" smtClean="0"/>
              <a:t>: 66 </a:t>
            </a:r>
            <a:r>
              <a:rPr lang="en-US" sz="2600" dirty="0"/>
              <a:t>times in </a:t>
            </a:r>
            <a:r>
              <a:rPr lang="en-US" sz="2600" dirty="0" smtClean="0"/>
              <a:t>the New Testament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2600" dirty="0" smtClean="0"/>
              <a:t>     -‘</a:t>
            </a:r>
            <a:r>
              <a:rPr lang="ko-KR" altLang="en-US" sz="2600" b="1" dirty="0"/>
              <a:t>하늘에 계신 아버지의 뜻</a:t>
            </a:r>
            <a:r>
              <a:rPr lang="en-US" sz="2600" dirty="0" smtClean="0"/>
              <a:t>’:  (in the Gospel of Matthew)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2500" b="1" dirty="0" smtClean="0"/>
              <a:t>Matthew </a:t>
            </a:r>
            <a:r>
              <a:rPr lang="en-US" sz="2500" b="1" dirty="0"/>
              <a:t>7:21</a:t>
            </a:r>
            <a:r>
              <a:rPr lang="en-US" sz="2500" dirty="0"/>
              <a:t> </a:t>
            </a:r>
            <a:r>
              <a:rPr lang="ko-KR" altLang="en-US" sz="2500" dirty="0"/>
              <a:t>나더러 주여 주여 하는 자마다 천국에 다 들어갈 것이 </a:t>
            </a:r>
            <a:r>
              <a:rPr lang="ko-KR" altLang="en-US" sz="2500" dirty="0" smtClean="0"/>
              <a:t>아니요</a:t>
            </a:r>
            <a:r>
              <a:rPr lang="en-US" altLang="ko-KR" sz="2500" dirty="0" smtClean="0"/>
              <a:t>,</a:t>
            </a:r>
            <a:r>
              <a:rPr lang="ko-KR" altLang="en-US" sz="2500" dirty="0" smtClean="0"/>
              <a:t> </a:t>
            </a:r>
            <a:r>
              <a:rPr lang="ko-KR" altLang="en-US" sz="2500" dirty="0"/>
              <a:t>다만 </a:t>
            </a:r>
            <a:r>
              <a:rPr lang="ko-KR" altLang="en-US" sz="2500" b="1" dirty="0"/>
              <a:t>하늘에 계신 내 아버지의 뜻</a:t>
            </a:r>
            <a:r>
              <a:rPr lang="ko-KR" altLang="en-US" sz="2500" dirty="0"/>
              <a:t>대로 행하는 자라야 </a:t>
            </a:r>
            <a:r>
              <a:rPr lang="ko-KR" altLang="en-US" sz="2500" dirty="0" smtClean="0"/>
              <a:t>들어가리라</a:t>
            </a:r>
            <a:r>
              <a:rPr lang="en-US" altLang="ko-KR" sz="2500" dirty="0" smtClean="0"/>
              <a:t>. (</a:t>
            </a:r>
            <a:r>
              <a:rPr lang="ko-KR" altLang="en-US" sz="2500" dirty="0" smtClean="0">
                <a:solidFill>
                  <a:srgbClr val="FF0000"/>
                </a:solidFill>
              </a:rPr>
              <a:t>천국에 들어가는 조건</a:t>
            </a:r>
            <a:r>
              <a:rPr lang="en-US" altLang="ko-KR" sz="2500" dirty="0" smtClean="0"/>
              <a:t>)</a:t>
            </a:r>
          </a:p>
          <a:p>
            <a:r>
              <a:rPr lang="en-US" sz="2500" b="1" dirty="0" smtClean="0"/>
              <a:t>Matthew </a:t>
            </a:r>
            <a:r>
              <a:rPr lang="en-US" sz="2500" b="1" dirty="0"/>
              <a:t>12:50</a:t>
            </a:r>
            <a:r>
              <a:rPr lang="en-US" sz="2500" dirty="0"/>
              <a:t> </a:t>
            </a:r>
            <a:r>
              <a:rPr lang="ko-KR" altLang="en-US" sz="2500" dirty="0"/>
              <a:t>누구든지 </a:t>
            </a:r>
            <a:r>
              <a:rPr lang="ko-KR" altLang="en-US" sz="2500" b="1" dirty="0"/>
              <a:t>하늘에 계신 내 아버지의 뜻</a:t>
            </a:r>
            <a:r>
              <a:rPr lang="ko-KR" altLang="en-US" sz="2500" dirty="0"/>
              <a:t>대로 하는 자가 내 형제요 자매요 모친이니라 </a:t>
            </a:r>
            <a:r>
              <a:rPr lang="ko-KR" altLang="en-US" sz="2500" dirty="0" smtClean="0"/>
              <a:t>하시더라</a:t>
            </a:r>
            <a:r>
              <a:rPr lang="en-US" altLang="ko-KR" sz="2500" dirty="0" smtClean="0"/>
              <a:t>. (</a:t>
            </a:r>
            <a:r>
              <a:rPr lang="ko-KR" altLang="en-US" sz="2500" dirty="0" smtClean="0">
                <a:solidFill>
                  <a:srgbClr val="FF0000"/>
                </a:solidFill>
              </a:rPr>
              <a:t>예수님 가족이 되는 </a:t>
            </a:r>
            <a:r>
              <a:rPr lang="ko-KR" altLang="en-US" sz="2500" dirty="0">
                <a:solidFill>
                  <a:srgbClr val="FF0000"/>
                </a:solidFill>
              </a:rPr>
              <a:t>조건</a:t>
            </a:r>
            <a:r>
              <a:rPr lang="en-US" altLang="ko-KR" sz="2500" dirty="0" smtClean="0"/>
              <a:t>)</a:t>
            </a:r>
          </a:p>
          <a:p>
            <a:r>
              <a:rPr lang="en-US" sz="2500" b="1" dirty="0" smtClean="0"/>
              <a:t>Matthew </a:t>
            </a:r>
            <a:r>
              <a:rPr lang="en-US" sz="2500" b="1" dirty="0"/>
              <a:t>18:14</a:t>
            </a:r>
            <a:r>
              <a:rPr lang="en-US" sz="2500" dirty="0"/>
              <a:t> </a:t>
            </a:r>
            <a:r>
              <a:rPr lang="ko-KR" altLang="en-US" sz="2500" dirty="0"/>
              <a:t>이와 같이 이 소자 중에 하나라도 잃어지는 것은 </a:t>
            </a:r>
            <a:r>
              <a:rPr lang="ko-KR" altLang="en-US" sz="2500" b="1" dirty="0"/>
              <a:t>하늘에 계신 너희 아버지의 뜻</a:t>
            </a:r>
            <a:r>
              <a:rPr lang="ko-KR" altLang="en-US" sz="2500" dirty="0"/>
              <a:t>이 아니니라</a:t>
            </a:r>
            <a:r>
              <a:rPr lang="en-US" altLang="ko-KR" sz="2500" dirty="0" smtClean="0"/>
              <a:t>. (</a:t>
            </a:r>
            <a:r>
              <a:rPr lang="ko-KR" altLang="en-US" sz="2500" dirty="0" smtClean="0">
                <a:solidFill>
                  <a:srgbClr val="FF0000"/>
                </a:solidFill>
              </a:rPr>
              <a:t>예수님이 아버지로부터 받으신 사명</a:t>
            </a:r>
            <a:r>
              <a:rPr lang="en-US" altLang="ko-KR" sz="2500" dirty="0" smtClean="0"/>
              <a:t>)</a:t>
            </a:r>
          </a:p>
          <a:p>
            <a:r>
              <a:rPr lang="en-US" sz="2500" b="1" dirty="0" smtClean="0"/>
              <a:t>Matthew </a:t>
            </a:r>
            <a:r>
              <a:rPr lang="en-US" sz="2500" b="1" dirty="0"/>
              <a:t>26:42</a:t>
            </a:r>
            <a:r>
              <a:rPr lang="en-US" sz="2500" dirty="0"/>
              <a:t> </a:t>
            </a:r>
            <a:r>
              <a:rPr lang="ko-KR" altLang="en-US" sz="2500" dirty="0"/>
              <a:t>다시 두번째 나아가 기도하여 가라사대 내 아버지여 만일 내가 마시지 않고는 이 잔이 내게서 지나갈 수 없거든 </a:t>
            </a:r>
            <a:r>
              <a:rPr lang="ko-KR" altLang="en-US" sz="2500" b="1" dirty="0"/>
              <a:t>아버지의 원대로 되기를 </a:t>
            </a:r>
            <a:r>
              <a:rPr lang="ko-KR" altLang="en-US" sz="2500" dirty="0"/>
              <a:t>원하나이다 </a:t>
            </a:r>
            <a:r>
              <a:rPr lang="ko-KR" altLang="en-US" sz="2500" dirty="0" smtClean="0"/>
              <a:t>하시고</a:t>
            </a:r>
            <a:r>
              <a:rPr lang="en-US" altLang="ko-KR" sz="2500" dirty="0" smtClean="0"/>
              <a:t>.</a:t>
            </a:r>
            <a:r>
              <a:rPr lang="en-US" altLang="ko-KR" sz="2500" dirty="0"/>
              <a:t> . </a:t>
            </a:r>
            <a:r>
              <a:rPr lang="en-US" altLang="ko-KR" sz="2500" dirty="0" smtClean="0"/>
              <a:t>           </a:t>
            </a:r>
          </a:p>
          <a:p>
            <a:r>
              <a:rPr lang="en-US" altLang="ko-KR" sz="2500" dirty="0"/>
              <a:t> </a:t>
            </a:r>
            <a:r>
              <a:rPr lang="en-US" altLang="ko-KR" sz="2500" dirty="0" smtClean="0"/>
              <a:t>             (</a:t>
            </a:r>
            <a:r>
              <a:rPr lang="ko-KR" altLang="en-US" sz="2500" dirty="0">
                <a:solidFill>
                  <a:srgbClr val="FF0000"/>
                </a:solidFill>
              </a:rPr>
              <a:t>예수님이 </a:t>
            </a:r>
            <a:r>
              <a:rPr lang="ko-KR" altLang="en-US" sz="2500" dirty="0" smtClean="0">
                <a:solidFill>
                  <a:srgbClr val="FF0000"/>
                </a:solidFill>
              </a:rPr>
              <a:t>보이신 모범</a:t>
            </a:r>
            <a:r>
              <a:rPr lang="en-US" altLang="ko-KR" sz="2500" dirty="0" smtClean="0"/>
              <a:t>)</a:t>
            </a:r>
          </a:p>
          <a:p>
            <a:endParaRPr lang="en-US" altLang="ko-KR" sz="1000" b="1" dirty="0" smtClean="0"/>
          </a:p>
          <a:p>
            <a:endParaRPr lang="en-US" altLang="ko-KR" sz="1000" b="1" dirty="0"/>
          </a:p>
          <a:p>
            <a:endParaRPr lang="en-US" altLang="ko-KR" sz="1000" b="1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10505" y="3161457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801" y="762000"/>
            <a:ext cx="1150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923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7" y="29901"/>
            <a:ext cx="12188825" cy="68018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0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0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땅에서 사람들은 누구의 뜻을 따라 살아가나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?</a:t>
            </a:r>
            <a:endParaRPr lang="en-US" altLang="ko-KR" sz="1000" b="1" dirty="0" smtClean="0">
              <a:solidFill>
                <a:srgbClr val="FFFF00"/>
              </a:solidFill>
              <a:latin typeface="+mn-ea"/>
            </a:endParaRP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ko-KR" altLang="en-US" sz="2600" b="1" dirty="0" smtClean="0">
                <a:solidFill>
                  <a:srgbClr val="FFFF00"/>
                </a:solidFill>
              </a:rPr>
              <a:t>남의 뜻에 끌리어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: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부모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통치자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종교 지도자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전문가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친구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남의 시선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r>
              <a:rPr lang="en-US" altLang="ko-KR" sz="2400" dirty="0">
                <a:solidFill>
                  <a:schemeClr val="bg1"/>
                </a:solidFill>
              </a:rPr>
              <a:t>	</a:t>
            </a:r>
            <a:r>
              <a:rPr lang="en-US" altLang="ko-KR" sz="2400" dirty="0" smtClean="0">
                <a:solidFill>
                  <a:schemeClr val="bg1"/>
                </a:solidFill>
              </a:rPr>
              <a:t>-</a:t>
            </a:r>
            <a:r>
              <a:rPr lang="ko-KR" altLang="en-US" sz="2400" dirty="0" smtClean="0">
                <a:solidFill>
                  <a:schemeClr val="bg1"/>
                </a:solidFill>
              </a:rPr>
              <a:t>타의 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강요 당하여</a:t>
            </a:r>
            <a:r>
              <a:rPr lang="en-US" altLang="ko-KR" sz="2400" dirty="0" smtClean="0">
                <a:solidFill>
                  <a:schemeClr val="bg1"/>
                </a:solidFill>
              </a:rPr>
              <a:t>): </a:t>
            </a:r>
            <a:r>
              <a:rPr lang="ko-KR" altLang="en-US" sz="2400" dirty="0" smtClean="0">
                <a:solidFill>
                  <a:schemeClr val="bg1"/>
                </a:solidFill>
              </a:rPr>
              <a:t>독재 국가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절대 가부장적 가정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깡패 조직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	-</a:t>
            </a:r>
            <a:r>
              <a:rPr lang="ko-KR" altLang="en-US" sz="2400" dirty="0" smtClean="0">
                <a:solidFill>
                  <a:schemeClr val="bg1"/>
                </a:solidFill>
              </a:rPr>
              <a:t>타의 반 자의</a:t>
            </a: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반 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세뇌되어</a:t>
            </a:r>
            <a:r>
              <a:rPr lang="en-US" altLang="ko-KR" sz="2400" dirty="0" smtClean="0">
                <a:solidFill>
                  <a:schemeClr val="bg1"/>
                </a:solidFill>
              </a:rPr>
              <a:t>): </a:t>
            </a:r>
            <a:r>
              <a:rPr lang="ko-KR" altLang="en-US" sz="2400" dirty="0" smtClean="0">
                <a:solidFill>
                  <a:schemeClr val="bg1"/>
                </a:solidFill>
              </a:rPr>
              <a:t>광신적 이슬람 체제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특</a:t>
            </a:r>
            <a:r>
              <a:rPr lang="ko-KR" altLang="en-US" sz="2400" dirty="0">
                <a:solidFill>
                  <a:schemeClr val="bg1"/>
                </a:solidFill>
              </a:rPr>
              <a:t>정</a:t>
            </a:r>
            <a:r>
              <a:rPr lang="ko-KR" altLang="en-US" sz="2400" dirty="0" smtClean="0">
                <a:solidFill>
                  <a:schemeClr val="bg1"/>
                </a:solidFill>
              </a:rPr>
              <a:t> 이념 추종자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altLang="ko-KR" sz="2400" dirty="0">
                <a:solidFill>
                  <a:schemeClr val="bg1"/>
                </a:solidFill>
              </a:rPr>
              <a:t>	</a:t>
            </a:r>
            <a:r>
              <a:rPr lang="en-US" altLang="ko-KR" sz="2400" dirty="0" smtClean="0">
                <a:solidFill>
                  <a:schemeClr val="bg1"/>
                </a:solidFill>
              </a:rPr>
              <a:t>-</a:t>
            </a:r>
            <a:r>
              <a:rPr lang="ko-KR" altLang="en-US" sz="2400" dirty="0" smtClean="0">
                <a:solidFill>
                  <a:schemeClr val="bg1"/>
                </a:solidFill>
              </a:rPr>
              <a:t>자의</a:t>
            </a:r>
            <a:r>
              <a:rPr lang="en-US" altLang="ko-KR" sz="2400" dirty="0" smtClean="0">
                <a:solidFill>
                  <a:schemeClr val="bg1"/>
                </a:solidFill>
              </a:rPr>
              <a:t> (</a:t>
            </a:r>
            <a:r>
              <a:rPr lang="ko-KR" altLang="en-US" sz="2400" dirty="0" smtClean="0">
                <a:solidFill>
                  <a:schemeClr val="bg1"/>
                </a:solidFill>
              </a:rPr>
              <a:t>종교적 신념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</a:rPr>
              <a:t> 사상적 확신</a:t>
            </a:r>
            <a:r>
              <a:rPr lang="en-US" altLang="ko-KR" sz="2400" dirty="0" smtClean="0">
                <a:solidFill>
                  <a:schemeClr val="bg1"/>
                </a:solidFill>
              </a:rPr>
              <a:t>):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예수님 만나기 전의 바리새파</a:t>
            </a:r>
            <a:r>
              <a:rPr lang="en-US" altLang="ko-KR" sz="2400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사울</a:t>
            </a:r>
            <a:endParaRPr lang="en-US" altLang="ko-KR" sz="2400" b="1" dirty="0" smtClean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       </a:t>
            </a:r>
            <a:r>
              <a:rPr lang="en-US" sz="2400" b="1" dirty="0" smtClean="0">
                <a:solidFill>
                  <a:srgbClr val="FF0000"/>
                </a:solidFill>
              </a:rPr>
              <a:t>Acts </a:t>
            </a:r>
            <a:r>
              <a:rPr lang="en-US" sz="2400" b="1" dirty="0">
                <a:solidFill>
                  <a:srgbClr val="FF0000"/>
                </a:solidFill>
              </a:rPr>
              <a:t>8:1, 3.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x-none" sz="2400">
                <a:solidFill>
                  <a:schemeClr val="bg1"/>
                </a:solidFill>
              </a:rPr>
              <a:t>1 </a:t>
            </a:r>
            <a:r>
              <a:rPr lang="x-none" sz="2400" b="1">
                <a:solidFill>
                  <a:srgbClr val="FFFF00"/>
                </a:solidFill>
              </a:rPr>
              <a:t>사울은 그가 죽임 당함을 마땅히 여기더라</a:t>
            </a:r>
            <a:r>
              <a:rPr lang="en-US" sz="2400" b="1" dirty="0">
                <a:solidFill>
                  <a:srgbClr val="FFFF00"/>
                </a:solidFill>
              </a:rPr>
              <a:t>. </a:t>
            </a:r>
            <a:r>
              <a:rPr lang="en-US" sz="2400" b="1" dirty="0" smtClean="0">
                <a:solidFill>
                  <a:srgbClr val="FFFF00"/>
                </a:solidFill>
              </a:rPr>
              <a:t> ……….</a:t>
            </a:r>
            <a:r>
              <a:rPr lang="x-none" sz="2400" b="1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                               </a:t>
            </a:r>
            <a:r>
              <a:rPr lang="x-none" sz="2400" b="1" smtClean="0">
                <a:solidFill>
                  <a:schemeClr val="bg1"/>
                </a:solidFill>
              </a:rPr>
              <a:t>3</a:t>
            </a:r>
            <a:r>
              <a:rPr lang="x-none" sz="2400" b="1" smtClean="0">
                <a:solidFill>
                  <a:srgbClr val="FFFF00"/>
                </a:solidFill>
              </a:rPr>
              <a:t> </a:t>
            </a:r>
            <a:r>
              <a:rPr lang="x-none" sz="2400" b="1">
                <a:solidFill>
                  <a:srgbClr val="FFFF00"/>
                </a:solidFill>
              </a:rPr>
              <a:t>사울이 교회를 잔멸할새 각 집에 들어가 남녀를 끌어다가 옥에 넘기니라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</a:p>
          <a:p>
            <a:r>
              <a:rPr lang="ko-KR" altLang="en-US" sz="2600" b="1" dirty="0" smtClean="0">
                <a:solidFill>
                  <a:srgbClr val="FFFF00"/>
                </a:solidFill>
              </a:rPr>
              <a:t>오직 나의 뜻대로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</a:rPr>
              <a:t>가족의 행복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돈 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재물</a:t>
            </a:r>
            <a:r>
              <a:rPr lang="en-US" altLang="ko-KR" sz="2400" dirty="0" smtClean="0">
                <a:solidFill>
                  <a:schemeClr val="bg1"/>
                </a:solidFill>
              </a:rPr>
              <a:t>), </a:t>
            </a:r>
            <a:r>
              <a:rPr lang="ko-KR" altLang="en-US" sz="2400" dirty="0" smtClean="0">
                <a:solidFill>
                  <a:schemeClr val="bg1"/>
                </a:solidFill>
              </a:rPr>
              <a:t>건강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명예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권력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쾌락 등을 추구하여</a:t>
            </a:r>
            <a:endParaRPr lang="en-US" altLang="ko-KR" sz="1000" dirty="0">
              <a:solidFill>
                <a:schemeClr val="bg1"/>
              </a:solidFill>
            </a:endParaRPr>
          </a:p>
          <a:p>
            <a:r>
              <a:rPr lang="ko-KR" altLang="en-US" sz="2600" b="1" dirty="0" smtClean="0">
                <a:solidFill>
                  <a:srgbClr val="FFFF00"/>
                </a:solidFill>
              </a:rPr>
              <a:t>아무런 생각 없이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: </a:t>
            </a:r>
            <a:r>
              <a:rPr lang="ko-KR" altLang="en-US" sz="2400" dirty="0" smtClean="0">
                <a:solidFill>
                  <a:schemeClr val="bg1"/>
                </a:solidFill>
              </a:rPr>
              <a:t>특별히 추구하는 바 없이 그저 세상 흘러가는 대로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    </a:t>
            </a:r>
            <a:r>
              <a:rPr lang="en-US" sz="2400" b="1" dirty="0" smtClean="0">
                <a:solidFill>
                  <a:srgbClr val="FF0000"/>
                </a:solidFill>
              </a:rPr>
              <a:t>Ephesians 2:1-3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x-none" sz="2400" smtClean="0">
                <a:solidFill>
                  <a:schemeClr val="bg1"/>
                </a:solidFill>
              </a:rPr>
              <a:t>1 </a:t>
            </a:r>
            <a:r>
              <a:rPr lang="x-none" sz="2400">
                <a:solidFill>
                  <a:schemeClr val="bg1"/>
                </a:solidFill>
              </a:rPr>
              <a:t>그는 허물과 죄로 죽었던 너희를 </a:t>
            </a:r>
            <a:r>
              <a:rPr lang="x-none" sz="2400" smtClean="0">
                <a:solidFill>
                  <a:schemeClr val="bg1"/>
                </a:solidFill>
              </a:rPr>
              <a:t>살리셨도다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x-none" sz="2400" smtClean="0">
                <a:solidFill>
                  <a:schemeClr val="bg1"/>
                </a:solidFill>
              </a:rPr>
              <a:t>2 </a:t>
            </a:r>
            <a:r>
              <a:rPr lang="x-none" sz="2400">
                <a:solidFill>
                  <a:schemeClr val="bg1"/>
                </a:solidFill>
              </a:rPr>
              <a:t>그 때에 너희는 그 가운데서 행하여 </a:t>
            </a:r>
            <a:r>
              <a:rPr lang="x-none" sz="2400" b="1">
                <a:solidFill>
                  <a:srgbClr val="FFFF00"/>
                </a:solidFill>
              </a:rPr>
              <a:t>이 세상 풍조를 따르고 공중의 권세 잡은 자를 따랐으니 </a:t>
            </a:r>
            <a:r>
              <a:rPr lang="x-none" sz="2400">
                <a:solidFill>
                  <a:schemeClr val="bg1"/>
                </a:solidFill>
              </a:rPr>
              <a:t>곧 지금 불순종의 아들들 가운데서 역사하는 </a:t>
            </a:r>
            <a:r>
              <a:rPr lang="x-none" sz="2400" smtClean="0">
                <a:solidFill>
                  <a:schemeClr val="bg1"/>
                </a:solidFill>
              </a:rPr>
              <a:t>영이라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x-none" sz="2400" smtClean="0">
                <a:solidFill>
                  <a:schemeClr val="bg1"/>
                </a:solidFill>
              </a:rPr>
              <a:t>3 </a:t>
            </a:r>
            <a:r>
              <a:rPr lang="x-none" sz="2400">
                <a:solidFill>
                  <a:schemeClr val="bg1"/>
                </a:solidFill>
              </a:rPr>
              <a:t>전에는 우리도 다 그 가운데서 </a:t>
            </a:r>
            <a:r>
              <a:rPr lang="x-none" sz="2400" b="1">
                <a:solidFill>
                  <a:srgbClr val="FFFF00"/>
                </a:solidFill>
              </a:rPr>
              <a:t>우리 육체의 욕심을 따라 지내며 육체와 마음이 </a:t>
            </a:r>
            <a:r>
              <a:rPr lang="x-none" sz="2400" b="1" u="sng">
                <a:solidFill>
                  <a:srgbClr val="FFFF00"/>
                </a:solidFill>
              </a:rPr>
              <a:t>원하는 </a:t>
            </a:r>
            <a:r>
              <a:rPr lang="x-none" sz="2400" b="1" u="sng" smtClean="0">
                <a:solidFill>
                  <a:srgbClr val="FFFF00"/>
                </a:solidFill>
              </a:rPr>
              <a:t>것을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l-GR" sz="2800" b="1" dirty="0">
                <a:solidFill>
                  <a:srgbClr val="FFFF00"/>
                </a:solidFill>
              </a:rPr>
              <a:t>τὰ θελήματα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r>
              <a:rPr lang="x-none" sz="2400" smtClean="0">
                <a:solidFill>
                  <a:schemeClr val="bg1"/>
                </a:solidFill>
              </a:rPr>
              <a:t> </a:t>
            </a:r>
            <a:r>
              <a:rPr lang="x-none" sz="2400">
                <a:solidFill>
                  <a:schemeClr val="bg1"/>
                </a:solidFill>
              </a:rPr>
              <a:t>하여 다른 이들과 같이 본질상 진노의 </a:t>
            </a:r>
            <a:r>
              <a:rPr lang="x-none" sz="2400" smtClean="0">
                <a:solidFill>
                  <a:schemeClr val="bg1"/>
                </a:solidFill>
              </a:rPr>
              <a:t>자녀이었더니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         *</a:t>
            </a:r>
            <a:r>
              <a:rPr lang="ko-KR" altLang="en-US" sz="2400" dirty="0" smtClean="0">
                <a:solidFill>
                  <a:schemeClr val="bg1"/>
                </a:solidFill>
              </a:rPr>
              <a:t>땅에서의 무수한 기도</a:t>
            </a:r>
            <a:r>
              <a:rPr lang="en-US" altLang="ko-KR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rgbClr val="FFFF00"/>
                </a:solidFill>
              </a:rPr>
              <a:t>‘</a:t>
            </a:r>
            <a:r>
              <a:rPr lang="ko-KR" altLang="en-US" sz="2400" b="1" dirty="0">
                <a:solidFill>
                  <a:srgbClr val="FFFF00"/>
                </a:solidFill>
              </a:rPr>
              <a:t>하나님</a:t>
            </a:r>
            <a:r>
              <a:rPr lang="en-US" altLang="ko-KR" sz="2400" b="1" dirty="0">
                <a:solidFill>
                  <a:srgbClr val="FFFF00"/>
                </a:solidFill>
              </a:rPr>
              <a:t>, </a:t>
            </a:r>
            <a:r>
              <a:rPr lang="ko-KR" altLang="en-US" sz="2400" b="1" dirty="0">
                <a:solidFill>
                  <a:srgbClr val="FFFF00"/>
                </a:solidFill>
              </a:rPr>
              <a:t>나의 뜻을 이루어주세요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!</a:t>
            </a:r>
            <a:r>
              <a:rPr lang="en-US" altLang="ko-KR" sz="2400" dirty="0" smtClean="0">
                <a:solidFill>
                  <a:srgbClr val="FFFF00"/>
                </a:solidFill>
              </a:rPr>
              <a:t>’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10505" y="3161457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801" y="762000"/>
            <a:ext cx="1150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932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6" y="0"/>
            <a:ext cx="12188825" cy="68941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sz="900" b="1" baseline="30000" dirty="0" smtClean="0">
              <a:latin typeface="+mn-ea"/>
            </a:endParaRPr>
          </a:p>
          <a:p>
            <a:endParaRPr lang="en-US" sz="900" b="1" baseline="30000" dirty="0" smtClean="0">
              <a:latin typeface="+mn-ea"/>
            </a:endParaRPr>
          </a:p>
          <a:p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          </a:t>
            </a:r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rgbClr val="FFFF00"/>
                </a:solidFill>
                <a:latin typeface="+mn-ea"/>
              </a:rPr>
              <a:t>땅위 사람들과 성도를 향한 하나님의 뜻</a:t>
            </a:r>
            <a:endParaRPr lang="en-US" altLang="ko-KR" sz="32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>
              <a:solidFill>
                <a:schemeClr val="bg1"/>
              </a:solidFill>
              <a:latin typeface="+mn-ea"/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</a:rPr>
              <a:t>     </a:t>
            </a:r>
            <a:r>
              <a:rPr lang="en-US" altLang="ko-KR" sz="2600" dirty="0">
                <a:solidFill>
                  <a:srgbClr val="FF0000"/>
                </a:solidFill>
              </a:rPr>
              <a:t>-</a:t>
            </a:r>
            <a:r>
              <a:rPr lang="ko-KR" altLang="en-US" sz="2600" dirty="0">
                <a:solidFill>
                  <a:srgbClr val="FF0000"/>
                </a:solidFill>
              </a:rPr>
              <a:t>요한</a:t>
            </a:r>
            <a:r>
              <a:rPr lang="en-US" sz="2600" dirty="0">
                <a:solidFill>
                  <a:srgbClr val="FF0000"/>
                </a:solidFill>
              </a:rPr>
              <a:t>3:16  </a:t>
            </a:r>
            <a:r>
              <a:rPr lang="x-none" sz="240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하나님이 세상을 이처럼 사랑하사 독생자를 주셨으니</a:t>
            </a:r>
            <a:r>
              <a:rPr lang="en-US" sz="2400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,</a:t>
            </a:r>
            <a:r>
              <a:rPr lang="x-none" sz="240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endParaRPr lang="en-US" sz="2400" dirty="0" smtClean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r>
              <a:rPr lang="x-none" sz="2400" b="1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이는 </a:t>
            </a:r>
            <a:r>
              <a:rPr lang="x-none" sz="2400" b="1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그를 믿는 자마다 멸망하지 않고 영생을 얻게 하려 하심이라</a:t>
            </a:r>
            <a:r>
              <a:rPr lang="x-none" sz="240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endParaRPr lang="en-US" sz="800" dirty="0" smtClean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endParaRPr lang="en-US" sz="800" dirty="0" smtClean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</a:rPr>
              <a:t>     </a:t>
            </a:r>
            <a:r>
              <a:rPr lang="en-US" altLang="ko-KR" sz="2600" dirty="0" smtClean="0">
                <a:solidFill>
                  <a:srgbClr val="FF0000"/>
                </a:solidFill>
              </a:rPr>
              <a:t>-</a:t>
            </a:r>
            <a:r>
              <a:rPr lang="ko-KR" altLang="en-US" sz="2600" dirty="0" smtClean="0">
                <a:solidFill>
                  <a:srgbClr val="FF0000"/>
                </a:solidFill>
              </a:rPr>
              <a:t>겔</a:t>
            </a:r>
            <a:r>
              <a:rPr lang="en-US" sz="2600" dirty="0">
                <a:solidFill>
                  <a:srgbClr val="FF0000"/>
                </a:solidFill>
              </a:rPr>
              <a:t>18:23 </a:t>
            </a:r>
            <a:r>
              <a:rPr lang="ko-KR" altLang="en-US" sz="2600" dirty="0">
                <a:solidFill>
                  <a:schemeClr val="bg1"/>
                </a:solidFill>
              </a:rPr>
              <a:t>주 여호와의 </a:t>
            </a:r>
            <a:r>
              <a:rPr lang="ko-KR" altLang="en-US" sz="2600" dirty="0" smtClean="0">
                <a:solidFill>
                  <a:schemeClr val="bg1"/>
                </a:solidFill>
              </a:rPr>
              <a:t>말씀이니라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b="1" dirty="0">
                <a:solidFill>
                  <a:srgbClr val="FFFF00"/>
                </a:solidFill>
              </a:rPr>
              <a:t>내가 어찌 악인이 죽는 것을 조금인들 </a:t>
            </a:r>
            <a:endParaRPr lang="en-US" altLang="ko-KR" sz="2600" b="1" dirty="0" smtClean="0">
              <a:solidFill>
                <a:srgbClr val="FFFF00"/>
              </a:solidFill>
            </a:endParaRPr>
          </a:p>
          <a:p>
            <a:r>
              <a:rPr lang="ko-KR" altLang="en-US" sz="2600" b="1" dirty="0" smtClean="0">
                <a:solidFill>
                  <a:srgbClr val="FFFF00"/>
                </a:solidFill>
              </a:rPr>
              <a:t>기뻐하랴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.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 그가 </a:t>
            </a:r>
            <a:r>
              <a:rPr lang="ko-KR" altLang="en-US" sz="2600" b="1" dirty="0">
                <a:solidFill>
                  <a:srgbClr val="FFFF00"/>
                </a:solidFill>
              </a:rPr>
              <a:t>돌이켜 그 길에서 떠나 사는 것을 어찌 기뻐하지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아니하겠느냐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rgbClr val="FF0000"/>
                </a:solidFill>
              </a:rPr>
              <a:t>     </a:t>
            </a:r>
            <a:r>
              <a:rPr lang="en-US" altLang="ko-KR" sz="2600" dirty="0" smtClean="0">
                <a:solidFill>
                  <a:srgbClr val="FF0000"/>
                </a:solidFill>
              </a:rPr>
              <a:t>-</a:t>
            </a:r>
            <a:r>
              <a:rPr lang="ko-KR" altLang="en-US" sz="2600" dirty="0" smtClean="0">
                <a:solidFill>
                  <a:srgbClr val="FF0000"/>
                </a:solidFill>
              </a:rPr>
              <a:t>벧후</a:t>
            </a:r>
            <a:r>
              <a:rPr lang="en-US" sz="2600" dirty="0">
                <a:solidFill>
                  <a:srgbClr val="FF0000"/>
                </a:solidFill>
              </a:rPr>
              <a:t>3:9 </a:t>
            </a:r>
            <a:r>
              <a:rPr lang="en-US" altLang="ko-KR" sz="2600" dirty="0" smtClean="0">
                <a:solidFill>
                  <a:schemeClr val="bg1"/>
                </a:solidFill>
              </a:rPr>
              <a:t>……. </a:t>
            </a:r>
            <a:r>
              <a:rPr lang="ko-KR" altLang="en-US" sz="2600" dirty="0" smtClean="0">
                <a:solidFill>
                  <a:schemeClr val="bg1"/>
                </a:solidFill>
              </a:rPr>
              <a:t>오직 </a:t>
            </a:r>
            <a:r>
              <a:rPr lang="ko-KR" altLang="en-US" sz="2600" dirty="0">
                <a:solidFill>
                  <a:schemeClr val="bg1"/>
                </a:solidFill>
              </a:rPr>
              <a:t>주께서는 너희를 대하여 오래 참으사 </a:t>
            </a:r>
            <a:r>
              <a:rPr lang="ko-KR" altLang="en-US" sz="2600" b="1" dirty="0">
                <a:solidFill>
                  <a:srgbClr val="FFFF00"/>
                </a:solidFill>
              </a:rPr>
              <a:t>아무도 멸망하지 아니하고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다 </a:t>
            </a:r>
            <a:r>
              <a:rPr lang="ko-KR" altLang="en-US" sz="2600" b="1" dirty="0">
                <a:solidFill>
                  <a:srgbClr val="FFFF00"/>
                </a:solidFill>
              </a:rPr>
              <a:t>회개하기에 이르기를 원하시느니라</a:t>
            </a:r>
            <a:r>
              <a:rPr lang="en-US" altLang="ko-KR" sz="2600" dirty="0">
                <a:solidFill>
                  <a:schemeClr val="bg1"/>
                </a:solidFill>
              </a:rPr>
              <a:t>. 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en-US" altLang="ko-KR" sz="1800" dirty="0" smtClean="0">
                <a:solidFill>
                  <a:schemeClr val="bg1"/>
                </a:solidFill>
              </a:rPr>
              <a:t>…………………………………………………………………………….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-1 </a:t>
            </a:r>
            <a:r>
              <a:rPr lang="en-US" sz="2600" b="1" dirty="0">
                <a:solidFill>
                  <a:srgbClr val="FF0000"/>
                </a:solidFill>
              </a:rPr>
              <a:t>Thessalonians 4:3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ko-KR" altLang="en-US" sz="2600" dirty="0">
                <a:solidFill>
                  <a:srgbClr val="FFFF00"/>
                </a:solidFill>
              </a:rPr>
              <a:t>하나님의 뜻은 이것이니 너희의 </a:t>
            </a:r>
            <a:r>
              <a:rPr lang="ko-KR" altLang="en-US" sz="2600" b="1" u="sng" dirty="0">
                <a:solidFill>
                  <a:srgbClr val="FFFF00"/>
                </a:solidFill>
              </a:rPr>
              <a:t>거룩함</a:t>
            </a:r>
            <a:r>
              <a:rPr lang="ko-KR" altLang="en-US" sz="2600" dirty="0">
                <a:solidFill>
                  <a:srgbClr val="FFFF00"/>
                </a:solidFill>
              </a:rPr>
              <a:t>이라 </a:t>
            </a:r>
            <a:r>
              <a:rPr lang="ko-KR" altLang="en-US" sz="2600" dirty="0">
                <a:solidFill>
                  <a:schemeClr val="bg1"/>
                </a:solidFill>
              </a:rPr>
              <a:t>곧 음란을 버리고</a:t>
            </a:r>
            <a:r>
              <a:rPr lang="en-US" altLang="ko-KR" sz="2600" dirty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-1 </a:t>
            </a:r>
            <a:r>
              <a:rPr lang="en-US" sz="2600" b="1" dirty="0">
                <a:solidFill>
                  <a:srgbClr val="FF0000"/>
                </a:solidFill>
              </a:rPr>
              <a:t>Thessalonians </a:t>
            </a:r>
            <a:r>
              <a:rPr lang="en-US" sz="2600" b="1" dirty="0" smtClean="0">
                <a:solidFill>
                  <a:srgbClr val="FF0000"/>
                </a:solidFill>
              </a:rPr>
              <a:t>5:16-18.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x-none" sz="260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16 </a:t>
            </a:r>
            <a:r>
              <a:rPr lang="x-none" sz="2600" b="1" u="sng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항상 기뻐하라</a:t>
            </a:r>
            <a:r>
              <a:rPr lang="x-none" sz="260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. </a:t>
            </a:r>
            <a:r>
              <a:rPr lang="en-US" sz="2600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x-none" sz="260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17 </a:t>
            </a:r>
            <a:r>
              <a:rPr lang="x-none" sz="2600" b="1" u="sng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쉬지 말고 기도하라</a:t>
            </a:r>
            <a:r>
              <a:rPr lang="x-none" sz="260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. </a:t>
            </a:r>
            <a:r>
              <a:rPr lang="en-US" sz="2600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 18</a:t>
            </a:r>
            <a:r>
              <a:rPr lang="en-US" sz="2600" dirty="0" smtClean="0"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ko-KR" altLang="en-US" sz="2600" b="1" u="sng" dirty="0" smtClean="0">
                <a:solidFill>
                  <a:srgbClr val="FFFF00"/>
                </a:solidFill>
              </a:rPr>
              <a:t>범사에 감사하라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.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2600" b="1" dirty="0">
                <a:solidFill>
                  <a:srgbClr val="FFFF00"/>
                </a:solidFill>
              </a:rPr>
              <a:t>이는 그리스도 예수 안에서 너희를 향하신 하나님의 뜻이니라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    </a:t>
            </a:r>
            <a:r>
              <a:rPr lang="en-US" sz="2600" b="1" dirty="0" smtClean="0">
                <a:solidFill>
                  <a:srgbClr val="FF0000"/>
                </a:solidFill>
              </a:rPr>
              <a:t>-1 </a:t>
            </a:r>
            <a:r>
              <a:rPr lang="en-US" sz="2600" b="1" dirty="0">
                <a:solidFill>
                  <a:srgbClr val="FF0000"/>
                </a:solidFill>
              </a:rPr>
              <a:t>Peter 2:15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ko-KR" altLang="en-US" sz="2600" b="1" u="sng" dirty="0" smtClean="0">
                <a:solidFill>
                  <a:srgbClr val="FFFF00"/>
                </a:solidFill>
              </a:rPr>
              <a:t>하나님의 뜻은 이것이니</a:t>
            </a:r>
            <a:r>
              <a:rPr lang="ko-KR" altLang="en-US" sz="2600" u="sng" dirty="0" smtClean="0">
                <a:solidFill>
                  <a:schemeClr val="bg1"/>
                </a:solidFill>
              </a:rPr>
              <a:t> </a:t>
            </a:r>
            <a:r>
              <a:rPr lang="en-US" altLang="ko-KR" sz="2600" dirty="0" smtClean="0">
                <a:solidFill>
                  <a:schemeClr val="bg1"/>
                </a:solidFill>
              </a:rPr>
              <a:t>(</a:t>
            </a:r>
            <a:r>
              <a:rPr lang="el-GR" sz="2600" dirty="0">
                <a:solidFill>
                  <a:srgbClr val="FFFF00"/>
                </a:solidFill>
              </a:rPr>
              <a:t>ὅτι οὕτως ἐστὶν τὸ θέλημα τοῦ </a:t>
            </a:r>
            <a:r>
              <a:rPr lang="el-GR" sz="2600" dirty="0" smtClean="0">
                <a:solidFill>
                  <a:srgbClr val="FFFF00"/>
                </a:solidFill>
              </a:rPr>
              <a:t>θεοῦ</a:t>
            </a:r>
            <a:r>
              <a:rPr lang="en-US" altLang="ko-KR" sz="2600" dirty="0" smtClean="0">
                <a:solidFill>
                  <a:schemeClr val="bg1"/>
                </a:solidFill>
              </a:rPr>
              <a:t>), </a:t>
            </a:r>
            <a:r>
              <a:rPr lang="x-none" sz="260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곧 </a:t>
            </a:r>
            <a:r>
              <a:rPr lang="x-none" sz="2600" b="1" u="sng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선행</a:t>
            </a:r>
            <a:r>
              <a:rPr lang="en-US" sz="26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(</a:t>
            </a:r>
            <a:r>
              <a:rPr lang="el-GR" sz="2800" dirty="0" smtClean="0">
                <a:solidFill>
                  <a:srgbClr val="FFFF00"/>
                </a:solidFill>
              </a:rPr>
              <a:t>ἀγαθοποιοῦντας</a:t>
            </a:r>
            <a:r>
              <a:rPr lang="en-US" sz="26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)</a:t>
            </a:r>
            <a:r>
              <a:rPr lang="x-none" sz="260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으로 </a:t>
            </a:r>
            <a:r>
              <a:rPr lang="x-none" sz="260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어리석은 사람들의 무식한 말을 막으시는 것이라</a:t>
            </a:r>
            <a:r>
              <a:rPr lang="en-US" sz="2600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. </a:t>
            </a:r>
          </a:p>
          <a:p>
            <a:endParaRPr lang="en-US" sz="1000" b="1" dirty="0" smtClean="0">
              <a:latin typeface="+mn-ea"/>
            </a:endParaRPr>
          </a:p>
          <a:p>
            <a:endParaRPr lang="en-US" sz="1000" b="1" dirty="0">
              <a:latin typeface="+mn-ea"/>
            </a:endParaRPr>
          </a:p>
          <a:p>
            <a:endParaRPr lang="en-US" sz="1000" b="1" dirty="0">
              <a:latin typeface="+mn-ea"/>
            </a:endParaRPr>
          </a:p>
          <a:p>
            <a:endParaRPr lang="en-US" sz="1000" b="1" dirty="0">
              <a:latin typeface="+mn-ea"/>
            </a:endParaRPr>
          </a:p>
          <a:p>
            <a:endParaRPr lang="en-US" sz="1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63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7" y="29901"/>
            <a:ext cx="12188825" cy="68018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0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0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             오직 하나님의 뜻을 따라 산 이들</a:t>
            </a:r>
            <a:endParaRPr lang="en-US" altLang="ko-KR" sz="1000" b="1" dirty="0" smtClean="0">
              <a:solidFill>
                <a:srgbClr val="FFFF00"/>
              </a:solidFill>
              <a:latin typeface="+mn-ea"/>
            </a:endParaRP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ko-KR" altLang="en-US" sz="2600" b="1" dirty="0" smtClean="0">
                <a:solidFill>
                  <a:srgbClr val="FFFF00"/>
                </a:solidFill>
              </a:rPr>
              <a:t>    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600" b="1" dirty="0">
                <a:solidFill>
                  <a:srgbClr val="FFFF00"/>
                </a:solidFill>
              </a:rPr>
              <a:t>다윗</a:t>
            </a:r>
            <a:r>
              <a:rPr lang="en-US" altLang="ko-KR" sz="2600" b="1" dirty="0">
                <a:solidFill>
                  <a:srgbClr val="FFFF00"/>
                </a:solidFill>
              </a:rPr>
              <a:t>: </a:t>
            </a:r>
            <a:r>
              <a:rPr lang="en-US" sz="2400" b="1" dirty="0">
                <a:solidFill>
                  <a:srgbClr val="FF0000"/>
                </a:solidFill>
              </a:rPr>
              <a:t>Acts 13:22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……</a:t>
            </a:r>
            <a:r>
              <a:rPr lang="ko-KR" altLang="en-US" sz="2400" dirty="0" smtClean="0">
                <a:solidFill>
                  <a:schemeClr val="bg1"/>
                </a:solidFill>
              </a:rPr>
              <a:t> 다윗을 왕으로 </a:t>
            </a:r>
            <a:r>
              <a:rPr lang="ko-KR" altLang="en-US" sz="2400" dirty="0">
                <a:solidFill>
                  <a:schemeClr val="bg1"/>
                </a:solidFill>
              </a:rPr>
              <a:t>세우시고 </a:t>
            </a:r>
            <a:r>
              <a:rPr lang="en-US" altLang="ko-KR" sz="2400" dirty="0" smtClean="0">
                <a:solidFill>
                  <a:schemeClr val="bg1"/>
                </a:solidFill>
              </a:rPr>
              <a:t>……. </a:t>
            </a:r>
            <a:r>
              <a:rPr lang="ko-KR" altLang="en-US" sz="2400" dirty="0" smtClean="0">
                <a:solidFill>
                  <a:schemeClr val="bg1"/>
                </a:solidFill>
              </a:rPr>
              <a:t>내가 </a:t>
            </a:r>
            <a:r>
              <a:rPr lang="ko-KR" altLang="en-US" sz="2400" dirty="0">
                <a:solidFill>
                  <a:schemeClr val="bg1"/>
                </a:solidFill>
              </a:rPr>
              <a:t>이새의 </a:t>
            </a:r>
            <a:r>
              <a:rPr lang="ko-KR" altLang="en-US" sz="2400" dirty="0" smtClean="0">
                <a:solidFill>
                  <a:schemeClr val="bg1"/>
                </a:solidFill>
              </a:rPr>
              <a:t>아들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다윗을 </a:t>
            </a:r>
            <a:r>
              <a:rPr lang="ko-KR" altLang="en-US" sz="2400" dirty="0">
                <a:solidFill>
                  <a:schemeClr val="bg1"/>
                </a:solidFill>
              </a:rPr>
              <a:t>만나니 </a:t>
            </a:r>
            <a:r>
              <a:rPr lang="ko-KR" altLang="en-US" sz="2400" b="1" dirty="0">
                <a:solidFill>
                  <a:srgbClr val="FFFF00"/>
                </a:solidFill>
              </a:rPr>
              <a:t>내 마음에 합한 사람이라</a:t>
            </a:r>
            <a:r>
              <a:rPr lang="en-US" altLang="ko-KR" sz="2400" b="1" dirty="0">
                <a:solidFill>
                  <a:srgbClr val="FFFF00"/>
                </a:solidFill>
              </a:rPr>
              <a:t>.</a:t>
            </a:r>
            <a:r>
              <a:rPr lang="ko-KR" altLang="en-US" sz="2400" b="1" dirty="0">
                <a:solidFill>
                  <a:srgbClr val="FFFF00"/>
                </a:solidFill>
              </a:rPr>
              <a:t> 내 뜻을 다 이루게 하리라 </a:t>
            </a:r>
            <a:r>
              <a:rPr lang="ko-KR" altLang="en-US" sz="2400" dirty="0" smtClean="0">
                <a:solidFill>
                  <a:schemeClr val="bg1"/>
                </a:solidFill>
              </a:rPr>
              <a:t>하시더니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altLang="ko-KR" sz="1000" dirty="0" smtClean="0">
              <a:solidFill>
                <a:schemeClr val="bg1"/>
              </a:solidFill>
            </a:endParaRPr>
          </a:p>
          <a:p>
            <a:endParaRPr lang="en-US" altLang="ko-KR" sz="1000" dirty="0" smtClean="0">
              <a:solidFill>
                <a:schemeClr val="bg1"/>
              </a:solidFill>
            </a:endParaRPr>
          </a:p>
          <a:p>
            <a:r>
              <a:rPr lang="ko-KR" altLang="en-US" sz="2600" b="1" dirty="0" smtClean="0">
                <a:solidFill>
                  <a:srgbClr val="FFFF00"/>
                </a:solidFill>
              </a:rPr>
              <a:t> </a:t>
            </a:r>
            <a:r>
              <a:rPr lang="ko-KR" altLang="en-US" sz="2600" b="1" dirty="0">
                <a:solidFill>
                  <a:srgbClr val="FFFF00"/>
                </a:solidFill>
              </a:rPr>
              <a:t>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  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600" b="1" dirty="0">
                <a:solidFill>
                  <a:srgbClr val="FFFF00"/>
                </a:solidFill>
              </a:rPr>
              <a:t>사도 바울</a:t>
            </a:r>
            <a:r>
              <a:rPr lang="en-US" altLang="ko-KR" sz="2600" b="1" dirty="0">
                <a:solidFill>
                  <a:srgbClr val="FFFF00"/>
                </a:solidFill>
              </a:rPr>
              <a:t>: </a:t>
            </a:r>
            <a:r>
              <a:rPr lang="x-none" sz="2400">
                <a:solidFill>
                  <a:srgbClr val="FF0000"/>
                </a:solidFill>
                <a:latin typeface="Malgun Gothic" pitchFamily="34" charset="-127"/>
                <a:ea typeface="Malgun Gothic" pitchFamily="34" charset="-127"/>
              </a:rPr>
              <a:t>빌3:13</a:t>
            </a:r>
            <a:r>
              <a:rPr lang="en-US" sz="2400" dirty="0">
                <a:solidFill>
                  <a:srgbClr val="FF0000"/>
                </a:solidFill>
                <a:latin typeface="Malgun Gothic" pitchFamily="34" charset="-127"/>
                <a:ea typeface="Malgun Gothic" pitchFamily="34" charset="-127"/>
              </a:rPr>
              <a:t>-14</a:t>
            </a:r>
            <a:r>
              <a:rPr lang="x-none" sz="240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 형제들아 나는 아직 내가 잡은 줄로 여기지 </a:t>
            </a:r>
            <a:r>
              <a:rPr lang="x-none" sz="240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아니하고 </a:t>
            </a:r>
            <a:endParaRPr lang="en-US" sz="2400" dirty="0" smtClean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r>
              <a:rPr lang="x-none" sz="240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오직 </a:t>
            </a:r>
            <a:r>
              <a:rPr lang="x-none" sz="240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한 일 즉 뒤에 있는 것은 잊어버리고 </a:t>
            </a:r>
            <a:r>
              <a:rPr lang="x-none" sz="2400" b="1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앞에 있는 것을 잡으려고, 푯대를 향하여 </a:t>
            </a:r>
            <a:endParaRPr lang="en-US" sz="2400" b="1" dirty="0" smtClean="0">
              <a:solidFill>
                <a:srgbClr val="FFFF00"/>
              </a:solidFill>
              <a:latin typeface="Malgun Gothic" pitchFamily="34" charset="-127"/>
              <a:ea typeface="Malgun Gothic" pitchFamily="34" charset="-127"/>
            </a:endParaRPr>
          </a:p>
          <a:p>
            <a:r>
              <a:rPr lang="x-none" sz="2400" b="1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그리스도 </a:t>
            </a:r>
            <a:r>
              <a:rPr lang="x-none" sz="2400" b="1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예수 안에서 하나님이 위에서 부르신 부름의 상을 위하여 달려가노라</a:t>
            </a:r>
            <a:r>
              <a:rPr lang="x-none" sz="240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.</a:t>
            </a:r>
            <a:endParaRPr lang="en-US" sz="1000" dirty="0" smtClean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endParaRPr lang="en-US" sz="1000" dirty="0" smtClean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r>
              <a:rPr lang="en-US" altLang="ko-KR" sz="2600" b="1" dirty="0" smtClean="0">
                <a:solidFill>
                  <a:srgbClr val="FFFF00"/>
                </a:solidFill>
              </a:rPr>
              <a:t>    -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예수님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John </a:t>
            </a:r>
            <a:r>
              <a:rPr lang="en-US" sz="2400" b="1" dirty="0">
                <a:solidFill>
                  <a:srgbClr val="FF0000"/>
                </a:solidFill>
              </a:rPr>
              <a:t>6:38-40</a:t>
            </a:r>
            <a:r>
              <a:rPr lang="en-US" sz="2400" b="1" dirty="0">
                <a:solidFill>
                  <a:schemeClr val="bg1"/>
                </a:solidFill>
              </a:rPr>
              <a:t>. 38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내가 하늘로서 내려 온 것은 </a:t>
            </a:r>
            <a:r>
              <a:rPr lang="ko-KR" altLang="en-US" sz="2400" b="1" dirty="0">
                <a:solidFill>
                  <a:srgbClr val="FFFF00"/>
                </a:solidFill>
              </a:rPr>
              <a:t>내 뜻을 행하려 </a:t>
            </a:r>
            <a:endParaRPr lang="en-US" altLang="ko-KR" sz="2400" b="1" dirty="0" smtClean="0">
              <a:solidFill>
                <a:srgbClr val="FFFF00"/>
              </a:solidFill>
            </a:endParaRPr>
          </a:p>
          <a:p>
            <a:r>
              <a:rPr lang="ko-KR" altLang="en-US" sz="2400" b="1" dirty="0" smtClean="0">
                <a:solidFill>
                  <a:srgbClr val="FFFF00"/>
                </a:solidFill>
              </a:rPr>
              <a:t>함이 </a:t>
            </a:r>
            <a:r>
              <a:rPr lang="ko-KR" altLang="en-US" sz="2400" b="1" dirty="0">
                <a:solidFill>
                  <a:srgbClr val="FFFF00"/>
                </a:solidFill>
              </a:rPr>
              <a:t>아니요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  <a:r>
              <a:rPr lang="en-US" altLang="ko-KR" sz="2400" dirty="0" smtClean="0">
                <a:solidFill>
                  <a:schemeClr val="bg1"/>
                </a:solidFill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</a:rPr>
              <a:t>39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</a:rPr>
              <a:t>나를 보내신 이의 뜻을 행하려 함이니라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  <a:r>
              <a:rPr lang="ko-KR" altLang="en-US" sz="2400" b="1" dirty="0">
                <a:solidFill>
                  <a:srgbClr val="FFFF00"/>
                </a:solidFill>
              </a:rPr>
              <a:t>나를 보내신 </a:t>
            </a:r>
            <a:endParaRPr lang="en-US" altLang="ko-KR" sz="2400" b="1" dirty="0" smtClean="0">
              <a:solidFill>
                <a:srgbClr val="FFFF00"/>
              </a:solidFill>
            </a:endParaRPr>
          </a:p>
          <a:p>
            <a:r>
              <a:rPr lang="ko-KR" altLang="en-US" sz="2400" b="1" dirty="0" smtClean="0">
                <a:solidFill>
                  <a:srgbClr val="FFFF00"/>
                </a:solidFill>
              </a:rPr>
              <a:t>이의 </a:t>
            </a:r>
            <a:r>
              <a:rPr lang="ko-KR" altLang="en-US" sz="2400" b="1" dirty="0">
                <a:solidFill>
                  <a:srgbClr val="FFFF00"/>
                </a:solidFill>
              </a:rPr>
              <a:t>뜻은 </a:t>
            </a:r>
            <a:r>
              <a:rPr lang="ko-KR" altLang="en-US" sz="2400" dirty="0">
                <a:solidFill>
                  <a:schemeClr val="bg1"/>
                </a:solidFill>
              </a:rPr>
              <a:t>내게 주신 자 중에 내가 하나도 잃어버리지 아니하고 마지막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날에 </a:t>
            </a:r>
            <a:r>
              <a:rPr lang="ko-KR" altLang="en-US" sz="2400" dirty="0">
                <a:solidFill>
                  <a:schemeClr val="bg1"/>
                </a:solidFill>
              </a:rPr>
              <a:t>다시 살리는 이것이니라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   </a:t>
            </a:r>
            <a:r>
              <a:rPr lang="en-US" sz="2400" b="1" dirty="0">
                <a:solidFill>
                  <a:schemeClr val="bg1"/>
                </a:solidFill>
              </a:rPr>
              <a:t>40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</a:rPr>
              <a:t>내 아버지의 뜻은 </a:t>
            </a:r>
            <a:r>
              <a:rPr lang="ko-KR" altLang="en-US" sz="2400" dirty="0">
                <a:solidFill>
                  <a:schemeClr val="bg1"/>
                </a:solidFill>
              </a:rPr>
              <a:t>아들을 보고 믿는 자마다 영생을 얻는 이것이니 마지막 날에 내가 이를 다시 살리리라 하시니라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                 Galatians </a:t>
            </a:r>
            <a:r>
              <a:rPr lang="en-US" altLang="zh-TW" sz="2400" b="1" dirty="0">
                <a:solidFill>
                  <a:srgbClr val="FF0000"/>
                </a:solidFill>
              </a:rPr>
              <a:t>1:4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그리스도께서 하나님 곧 </a:t>
            </a:r>
            <a:r>
              <a:rPr lang="ko-KR" altLang="en-US" sz="2400" b="1" dirty="0">
                <a:solidFill>
                  <a:srgbClr val="FFFF00"/>
                </a:solidFill>
              </a:rPr>
              <a:t>우리 아버지의 뜻을 따라</a:t>
            </a:r>
            <a:r>
              <a:rPr lang="ko-KR" altLang="en-US" sz="2400" dirty="0">
                <a:solidFill>
                  <a:srgbClr val="FFFF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이 악한 세대에서 우리를 건지시려고 </a:t>
            </a:r>
            <a:r>
              <a:rPr lang="ko-KR" altLang="en-US" sz="2400" b="1" dirty="0">
                <a:solidFill>
                  <a:srgbClr val="FFFF00"/>
                </a:solidFill>
              </a:rPr>
              <a:t>우리 죄를 위하여 자기 몸을 드리셨으니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10505" y="3161457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801" y="762000"/>
            <a:ext cx="1150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739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7" y="29901"/>
            <a:ext cx="12188825" cy="683264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000" b="1" dirty="0" smtClean="0">
              <a:solidFill>
                <a:srgbClr val="FFFF00"/>
              </a:solidFill>
              <a:latin typeface="+mn-ea"/>
            </a:endParaRPr>
          </a:p>
          <a:p>
            <a:endParaRPr lang="en-US" altLang="ko-KR" sz="10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            내 삶 가운데 하나님의 뜻이 이루어지이다</a:t>
            </a:r>
            <a:endParaRPr lang="en-US" altLang="ko-KR" sz="1000" b="1" dirty="0" smtClean="0">
              <a:solidFill>
                <a:srgbClr val="FFFF00"/>
              </a:solidFill>
              <a:latin typeface="+mn-ea"/>
            </a:endParaRPr>
          </a:p>
          <a:p>
            <a:endParaRPr lang="en-US" sz="1000" b="1" dirty="0" smtClean="0">
              <a:solidFill>
                <a:schemeClr val="bg1"/>
              </a:solidFill>
            </a:endParaRPr>
          </a:p>
          <a:p>
            <a:r>
              <a:rPr lang="ko-KR" altLang="en-US" sz="2600" b="1" dirty="0" smtClean="0">
                <a:solidFill>
                  <a:srgbClr val="FF0000"/>
                </a:solidFill>
              </a:rPr>
              <a:t>    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말씀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으로 하나님의 뜻 분별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:  </a:t>
            </a:r>
            <a:r>
              <a:rPr lang="x-none" sz="2400" smtClean="0">
                <a:solidFill>
                  <a:srgbClr val="FF0000"/>
                </a:solidFill>
                <a:latin typeface="Malgun Gothic" pitchFamily="34" charset="-127"/>
                <a:ea typeface="Malgun Gothic" pitchFamily="34" charset="-127"/>
              </a:rPr>
              <a:t>롬</a:t>
            </a:r>
            <a:r>
              <a:rPr lang="x-none" sz="2400">
                <a:solidFill>
                  <a:srgbClr val="FF0000"/>
                </a:solidFill>
                <a:latin typeface="Malgun Gothic" pitchFamily="34" charset="-127"/>
                <a:ea typeface="Malgun Gothic" pitchFamily="34" charset="-127"/>
              </a:rPr>
              <a:t>12:</a:t>
            </a:r>
            <a:r>
              <a:rPr lang="en-US" sz="2400" dirty="0">
                <a:solidFill>
                  <a:srgbClr val="FF0000"/>
                </a:solidFill>
                <a:latin typeface="Malgun Gothic" pitchFamily="34" charset="-127"/>
                <a:ea typeface="Malgun Gothic" pitchFamily="34" charset="-127"/>
              </a:rPr>
              <a:t>2 </a:t>
            </a:r>
            <a:r>
              <a:rPr lang="x-none" sz="240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너희는 </a:t>
            </a:r>
            <a:r>
              <a:rPr lang="x-none" sz="240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이 세대를 본받지 </a:t>
            </a:r>
            <a:endParaRPr lang="en-US" sz="2400" dirty="0" smtClean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r>
              <a:rPr lang="x-none" sz="240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말고 오직 </a:t>
            </a:r>
            <a:r>
              <a:rPr lang="x-none" sz="240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마음을 새롭게 함으로 변화를 받아 </a:t>
            </a:r>
            <a:r>
              <a:rPr lang="x-none" sz="2400" b="1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하나님의 선하시고 </a:t>
            </a:r>
            <a:endParaRPr lang="en-US" sz="2400" b="1" dirty="0" smtClean="0">
              <a:solidFill>
                <a:srgbClr val="FFFF00"/>
              </a:solidFill>
              <a:latin typeface="Malgun Gothic" pitchFamily="34" charset="-127"/>
              <a:ea typeface="Malgun Gothic" pitchFamily="34" charset="-127"/>
            </a:endParaRPr>
          </a:p>
          <a:p>
            <a:r>
              <a:rPr lang="x-none" sz="2400" b="1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기뻐하시고 </a:t>
            </a:r>
            <a:r>
              <a:rPr lang="x-none" sz="2400" b="1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온전하신 뜻이 무엇인지 분별하도록 하라</a:t>
            </a:r>
            <a:r>
              <a:rPr lang="x-none" sz="240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 / </a:t>
            </a:r>
          </a:p>
          <a:p>
            <a:r>
              <a:rPr lang="ko-KR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엡</a:t>
            </a:r>
            <a:r>
              <a:rPr 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ea"/>
                <a:ea typeface="+mj-ea"/>
              </a:rPr>
              <a:t>5:17</a:t>
            </a:r>
            <a:r>
              <a:rPr lang="en-US" sz="2400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>
                <a:solidFill>
                  <a:schemeClr val="bg1"/>
                </a:solidFill>
                <a:latin typeface="+mj-ea"/>
                <a:ea typeface="+mj-ea"/>
              </a:rPr>
              <a:t>그러므로 어리석은 자가 되지 말고 </a:t>
            </a:r>
            <a:r>
              <a:rPr lang="ko-KR" altLang="en-US" sz="2400" b="1" dirty="0">
                <a:solidFill>
                  <a:srgbClr val="FFFF00"/>
                </a:solidFill>
                <a:latin typeface="+mj-ea"/>
                <a:ea typeface="+mj-ea"/>
              </a:rPr>
              <a:t>오직 주의 뜻이 무엇인가 </a:t>
            </a:r>
            <a:r>
              <a:rPr lang="ko-KR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이해하라</a:t>
            </a:r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en-US" sz="24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sz="1000" dirty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r>
              <a:rPr lang="ko-KR" altLang="en-US" sz="2600" b="1" dirty="0" smtClean="0">
                <a:solidFill>
                  <a:srgbClr val="FF0000"/>
                </a:solidFill>
              </a:rPr>
              <a:t>    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기도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로 내 뜻 부인하고 </a:t>
            </a:r>
            <a:r>
              <a:rPr lang="ko-KR" altLang="en-US" sz="2600" b="1" dirty="0">
                <a:solidFill>
                  <a:srgbClr val="FFFF00"/>
                </a:solidFill>
              </a:rPr>
              <a:t>하나님의 뜻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수용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: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마태</a:t>
            </a:r>
            <a:r>
              <a:rPr lang="en-US" sz="2400" b="1" dirty="0" smtClean="0">
                <a:solidFill>
                  <a:srgbClr val="FF0000"/>
                </a:solidFill>
              </a:rPr>
              <a:t> 26:42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다시 두번째 나아가 기도하여 </a:t>
            </a:r>
            <a:r>
              <a:rPr lang="en-US" altLang="ko-KR" sz="2400" dirty="0" smtClean="0">
                <a:solidFill>
                  <a:schemeClr val="bg1"/>
                </a:solidFill>
              </a:rPr>
              <a:t>………..  </a:t>
            </a:r>
            <a:r>
              <a:rPr lang="ko-KR" altLang="en-US" sz="2400" dirty="0" smtClean="0">
                <a:solidFill>
                  <a:schemeClr val="bg1"/>
                </a:solidFill>
              </a:rPr>
              <a:t>이 </a:t>
            </a:r>
            <a:r>
              <a:rPr lang="ko-KR" altLang="en-US" sz="2400" dirty="0">
                <a:solidFill>
                  <a:schemeClr val="bg1"/>
                </a:solidFill>
              </a:rPr>
              <a:t>잔이 내게서 지나갈 수 없거든 </a:t>
            </a:r>
            <a:r>
              <a:rPr lang="ko-KR" altLang="en-US" sz="2400" b="1" dirty="0">
                <a:solidFill>
                  <a:srgbClr val="FFFF00"/>
                </a:solidFill>
              </a:rPr>
              <a:t>아버지의 원대로 되기를 </a:t>
            </a:r>
            <a:r>
              <a:rPr lang="ko-KR" altLang="en-US" sz="2400" dirty="0">
                <a:solidFill>
                  <a:schemeClr val="bg1"/>
                </a:solidFill>
              </a:rPr>
              <a:t>원하나이다 하시고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/   </a:t>
            </a:r>
            <a:r>
              <a:rPr lang="ko-KR" altLang="en-US" sz="2400" dirty="0">
                <a:solidFill>
                  <a:srgbClr val="FF0000"/>
                </a:solidFill>
                <a:latin typeface="+mj-ea"/>
              </a:rPr>
              <a:t>히</a:t>
            </a:r>
            <a:r>
              <a:rPr lang="en-US" sz="2400" dirty="0">
                <a:solidFill>
                  <a:srgbClr val="FF0000"/>
                </a:solidFill>
                <a:latin typeface="+mj-ea"/>
              </a:rPr>
              <a:t>5:7 </a:t>
            </a:r>
            <a:r>
              <a:rPr lang="ko-KR" altLang="en-US" sz="2400" dirty="0">
                <a:solidFill>
                  <a:schemeClr val="bg1"/>
                </a:solidFill>
                <a:latin typeface="+mj-ea"/>
              </a:rPr>
              <a:t>그는 육체에 계실 때에 자기를 죽음에서 능히 구원하실 이에게 </a:t>
            </a:r>
            <a:r>
              <a:rPr lang="ko-KR" altLang="en-US" sz="2400" b="1" dirty="0">
                <a:solidFill>
                  <a:srgbClr val="FFFF00"/>
                </a:solidFill>
                <a:latin typeface="+mj-ea"/>
              </a:rPr>
              <a:t>심한 통곡과 눈물로 간구와 소원을 올렸고</a:t>
            </a:r>
            <a:r>
              <a:rPr lang="ko-KR" altLang="en-US" sz="2400" dirty="0">
                <a:solidFill>
                  <a:schemeClr val="bg1"/>
                </a:solidFill>
                <a:latin typeface="+mj-ea"/>
              </a:rPr>
              <a:t> 그의 경건하심으로 말미암아 들으심을 </a:t>
            </a:r>
            <a:r>
              <a:rPr lang="ko-KR" altLang="en-US" sz="2400" dirty="0" smtClean="0">
                <a:solidFill>
                  <a:schemeClr val="bg1"/>
                </a:solidFill>
                <a:latin typeface="+mj-ea"/>
              </a:rPr>
              <a:t>얻었느니라</a:t>
            </a:r>
            <a:r>
              <a:rPr lang="en-US" altLang="ko-KR" sz="2400" dirty="0" smtClean="0">
                <a:solidFill>
                  <a:schemeClr val="bg1"/>
                </a:solidFill>
                <a:latin typeface="+mj-ea"/>
              </a:rPr>
              <a:t>.</a:t>
            </a:r>
            <a:endParaRPr lang="en-US" sz="2400" dirty="0">
              <a:solidFill>
                <a:schemeClr val="bg1"/>
              </a:solidFill>
              <a:latin typeface="+mj-ea"/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000" dirty="0" smtClean="0">
                <a:solidFill>
                  <a:srgbClr val="FFFF00"/>
                </a:solidFill>
              </a:rPr>
              <a:t>      </a:t>
            </a:r>
            <a:r>
              <a:rPr lang="en-US" altLang="ko-KR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rgbClr val="FFFF00"/>
                </a:solidFill>
              </a:rPr>
              <a:t>‘</a:t>
            </a:r>
            <a:r>
              <a:rPr lang="ko-KR" altLang="en-US" b="1" dirty="0" smtClean="0">
                <a:solidFill>
                  <a:srgbClr val="FFFF00"/>
                </a:solidFill>
              </a:rPr>
              <a:t>하나님</a:t>
            </a:r>
            <a:r>
              <a:rPr lang="en-US" altLang="ko-KR" b="1" dirty="0">
                <a:solidFill>
                  <a:srgbClr val="FFFF00"/>
                </a:solidFill>
              </a:rPr>
              <a:t>, </a:t>
            </a:r>
            <a:r>
              <a:rPr lang="ko-KR" altLang="en-US" b="1" dirty="0">
                <a:solidFill>
                  <a:srgbClr val="FFFF00"/>
                </a:solidFill>
              </a:rPr>
              <a:t>나의 뜻을 이루어주세요</a:t>
            </a:r>
            <a:r>
              <a:rPr lang="en-US" altLang="ko-KR" b="1" dirty="0" smtClean="0">
                <a:solidFill>
                  <a:srgbClr val="FFFF00"/>
                </a:solidFill>
              </a:rPr>
              <a:t>!</a:t>
            </a:r>
            <a:r>
              <a:rPr lang="en-US" altLang="ko-KR" dirty="0" smtClean="0">
                <a:solidFill>
                  <a:srgbClr val="FFFF00"/>
                </a:solidFill>
              </a:rPr>
              <a:t>’</a:t>
            </a:r>
            <a:r>
              <a:rPr lang="ko-KR" altLang="en-US" dirty="0" smtClean="0">
                <a:solidFill>
                  <a:schemeClr val="bg1"/>
                </a:solidFill>
              </a:rPr>
              <a:t>가 변하여 </a:t>
            </a:r>
            <a:r>
              <a:rPr lang="en-US" altLang="ko-KR" dirty="0" smtClean="0">
                <a:solidFill>
                  <a:srgbClr val="FFFF00"/>
                </a:solidFill>
              </a:rPr>
              <a:t>‘</a:t>
            </a:r>
            <a:r>
              <a:rPr lang="ko-KR" altLang="en-US" b="1" dirty="0" smtClean="0">
                <a:solidFill>
                  <a:srgbClr val="FFFF00"/>
                </a:solidFill>
              </a:rPr>
              <a:t>하나님 </a:t>
            </a:r>
            <a:r>
              <a:rPr lang="ko-KR" altLang="en-US" b="1" dirty="0">
                <a:solidFill>
                  <a:srgbClr val="FFFF00"/>
                </a:solidFill>
              </a:rPr>
              <a:t>아버지의 </a:t>
            </a:r>
            <a:r>
              <a:rPr lang="ko-KR" altLang="en-US" b="1" dirty="0" smtClean="0">
                <a:solidFill>
                  <a:srgbClr val="FFFF00"/>
                </a:solidFill>
              </a:rPr>
              <a:t>뜻이 이루어지기 원합니다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  <a:r>
              <a:rPr lang="ko-KR" altLang="en-US" dirty="0" smtClean="0">
                <a:solidFill>
                  <a:schemeClr val="bg1"/>
                </a:solidFill>
              </a:rPr>
              <a:t>로</a:t>
            </a:r>
            <a:r>
              <a:rPr lang="en-US" altLang="ko-KR" dirty="0" smtClean="0">
                <a:solidFill>
                  <a:srgbClr val="FFFF00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ko-KR" altLang="en-US" sz="2600" b="1" dirty="0" smtClean="0">
                <a:solidFill>
                  <a:srgbClr val="FFFF00"/>
                </a:solidFill>
              </a:rPr>
              <a:t>    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600" b="1" dirty="0" smtClean="0">
                <a:solidFill>
                  <a:srgbClr val="FF0000"/>
                </a:solidFill>
              </a:rPr>
              <a:t>순종</a:t>
            </a:r>
            <a:r>
              <a:rPr lang="en-US" altLang="ko-KR" sz="26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하나님의 뜻에 어린아이처럼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:  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히</a:t>
            </a:r>
            <a:r>
              <a:rPr 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5:8-9. </a:t>
            </a:r>
            <a:r>
              <a:rPr lang="en-US" sz="2400" dirty="0" smtClean="0">
                <a:solidFill>
                  <a:schemeClr val="bg1"/>
                </a:solidFill>
                <a:latin typeface="+mj-ea"/>
              </a:rPr>
              <a:t>8 </a:t>
            </a:r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그가 </a:t>
            </a:r>
            <a:r>
              <a:rPr lang="ko-KR" altLang="en-US" sz="2400" dirty="0">
                <a:solidFill>
                  <a:schemeClr val="bg1"/>
                </a:solidFill>
                <a:latin typeface="+mj-ea"/>
                <a:ea typeface="+mj-ea"/>
              </a:rPr>
              <a:t>아들이시면서도 </a:t>
            </a:r>
            <a:r>
              <a:rPr lang="ko-KR" altLang="en-US" sz="2400" b="1" dirty="0">
                <a:solidFill>
                  <a:srgbClr val="FFFF00"/>
                </a:solidFill>
                <a:latin typeface="+mj-ea"/>
                <a:ea typeface="+mj-ea"/>
              </a:rPr>
              <a:t>받으신 고난으로 순종함을 </a:t>
            </a:r>
            <a:r>
              <a:rPr lang="ko-KR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배워서</a:t>
            </a:r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9 </a:t>
            </a:r>
            <a:r>
              <a:rPr lang="ko-KR" altLang="en-US" sz="2400" dirty="0">
                <a:solidFill>
                  <a:schemeClr val="bg1"/>
                </a:solidFill>
                <a:latin typeface="+mj-ea"/>
                <a:ea typeface="+mj-ea"/>
              </a:rPr>
              <a:t>온전하게 되셨은즉 </a:t>
            </a:r>
            <a:r>
              <a:rPr lang="ko-KR" altLang="en-US" sz="2400" b="1" dirty="0">
                <a:solidFill>
                  <a:srgbClr val="FFFF00"/>
                </a:solidFill>
                <a:latin typeface="+mj-ea"/>
                <a:ea typeface="+mj-ea"/>
              </a:rPr>
              <a:t>자기에게 순종하는 모든 자에게 </a:t>
            </a:r>
            <a:r>
              <a:rPr lang="ko-KR" altLang="en-US" sz="2400" dirty="0">
                <a:solidFill>
                  <a:schemeClr val="bg1"/>
                </a:solidFill>
                <a:latin typeface="+mj-ea"/>
                <a:ea typeface="+mj-ea"/>
              </a:rPr>
              <a:t>영원한 구원의 근원이 </a:t>
            </a:r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되시고</a:t>
            </a:r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.  /  </a:t>
            </a:r>
            <a:r>
              <a:rPr lang="x-none" sz="2400" smtClean="0">
                <a:solidFill>
                  <a:srgbClr val="FF0000"/>
                </a:solidFill>
                <a:latin typeface="Malgun Gothic" pitchFamily="34" charset="-127"/>
                <a:ea typeface="Malgun Gothic" pitchFamily="34" charset="-127"/>
              </a:rPr>
              <a:t>요일</a:t>
            </a:r>
            <a:r>
              <a:rPr lang="x-none" sz="2400">
                <a:solidFill>
                  <a:srgbClr val="FF0000"/>
                </a:solidFill>
                <a:latin typeface="Malgun Gothic" pitchFamily="34" charset="-127"/>
                <a:ea typeface="Malgun Gothic" pitchFamily="34" charset="-127"/>
              </a:rPr>
              <a:t>2:17 </a:t>
            </a:r>
            <a:r>
              <a:rPr lang="x-none" sz="240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이 세상도, 그 정욕도 지나가되 오직 </a:t>
            </a:r>
            <a:r>
              <a:rPr lang="x-none" sz="2400" b="1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</a:rPr>
              <a:t>하나님의 뜻을 행하는 자는 </a:t>
            </a:r>
            <a:r>
              <a:rPr lang="x-none" sz="240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영원히 거하느니라. </a:t>
            </a:r>
            <a:r>
              <a:rPr lang="en-US" sz="2400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 /  *</a:t>
            </a:r>
            <a:r>
              <a:rPr lang="ko-KR" altLang="en-US" sz="2400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rPr>
              <a:t>아브라함의 순종</a:t>
            </a:r>
            <a:endParaRPr lang="en-US" sz="2400" dirty="0" smtClean="0">
              <a:solidFill>
                <a:schemeClr val="bg1"/>
              </a:solidFill>
              <a:latin typeface="Malgun Gothic" pitchFamily="34" charset="-127"/>
              <a:ea typeface="Malgun Gothic" pitchFamily="34" charset="-127"/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 smtClean="0">
              <a:solidFill>
                <a:schemeClr val="bg1"/>
              </a:solidFill>
            </a:endParaRPr>
          </a:p>
          <a:p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10505" y="3161457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801" y="762000"/>
            <a:ext cx="1150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095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5001</TotalTime>
  <Words>1451</Words>
  <Application>Microsoft Office PowerPoint</Application>
  <PresentationFormat>Custom</PresentationFormat>
  <Paragraphs>161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505</cp:revision>
  <dcterms:created xsi:type="dcterms:W3CDTF">2020-03-18T13:47:21Z</dcterms:created>
  <dcterms:modified xsi:type="dcterms:W3CDTF">2020-12-04T14:54:38Z</dcterms:modified>
</cp:coreProperties>
</file>