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charts/chart2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2.xml" ContentType="application/vnd.openxmlformats-officedocument.drawingml.chart+xml"/>
  <Override PartName="/ppt/theme/themeOverride9.xml" ContentType="application/vnd.openxmlformats-officedocument.themeOverride+xml"/>
  <Override PartName="/ppt/charts/chart23.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17.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99" r:id="rId5"/>
    <p:sldMasterId id="2147483697" r:id="rId6"/>
    <p:sldMasterId id="2147483701" r:id="rId7"/>
  </p:sldMasterIdLst>
  <p:notesMasterIdLst>
    <p:notesMasterId r:id="rId33"/>
  </p:notesMasterIdLst>
  <p:sldIdLst>
    <p:sldId id="309" r:id="rId8"/>
    <p:sldId id="307" r:id="rId9"/>
    <p:sldId id="302" r:id="rId10"/>
    <p:sldId id="303" r:id="rId11"/>
    <p:sldId id="306" r:id="rId12"/>
    <p:sldId id="314" r:id="rId13"/>
    <p:sldId id="272" r:id="rId14"/>
    <p:sldId id="294" r:id="rId15"/>
    <p:sldId id="317" r:id="rId16"/>
    <p:sldId id="310" r:id="rId17"/>
    <p:sldId id="268" r:id="rId18"/>
    <p:sldId id="296" r:id="rId19"/>
    <p:sldId id="293" r:id="rId20"/>
    <p:sldId id="280" r:id="rId21"/>
    <p:sldId id="281" r:id="rId22"/>
    <p:sldId id="282" r:id="rId23"/>
    <p:sldId id="319" r:id="rId24"/>
    <p:sldId id="295" r:id="rId25"/>
    <p:sldId id="284" r:id="rId26"/>
    <p:sldId id="278" r:id="rId27"/>
    <p:sldId id="312" r:id="rId28"/>
    <p:sldId id="318" r:id="rId29"/>
    <p:sldId id="308" r:id="rId30"/>
    <p:sldId id="316" r:id="rId31"/>
    <p:sldId id="311" r:id="rId32"/>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266EE533-06CD-4AD0-8AC5-221AD2BB70C8}">
          <p14:sldIdLst>
            <p14:sldId id="309"/>
          </p14:sldIdLst>
        </p14:section>
        <p14:section name="First Section" id="{A58941D2-8CEF-4B36-98A2-D7E4AC1E26A0}">
          <p14:sldIdLst>
            <p14:sldId id="307"/>
            <p14:sldId id="302"/>
            <p14:sldId id="303"/>
            <p14:sldId id="306"/>
          </p14:sldIdLst>
        </p14:section>
        <p14:section name="Retail Sales" id="{264C6E9D-9572-4434-85AE-1C9EDBB2603A}">
          <p14:sldIdLst>
            <p14:sldId id="314"/>
            <p14:sldId id="272"/>
            <p14:sldId id="294"/>
          </p14:sldIdLst>
        </p14:section>
        <p14:section name="Customer Traffic" id="{CE4FAC91-59C2-4D05-BC99-2B91328802F6}">
          <p14:sldIdLst>
            <p14:sldId id="317"/>
            <p14:sldId id="310"/>
          </p14:sldIdLst>
        </p14:section>
        <p14:section name="Confidence" id="{EF86545B-1809-464C-83D1-D491E6978E69}">
          <p14:sldIdLst>
            <p14:sldId id="268"/>
            <p14:sldId id="296"/>
          </p14:sldIdLst>
        </p14:section>
        <p14:section name="Inflation" id="{4EFF2E73-41E1-4402-9034-3D0381789724}">
          <p14:sldIdLst>
            <p14:sldId id="293"/>
            <p14:sldId id="280"/>
            <p14:sldId id="281"/>
            <p14:sldId id="282"/>
          </p14:sldIdLst>
        </p14:section>
        <p14:section name="Labour Market" id="{EB75B20D-B5FE-4AB3-8380-F4FA3CCA9F67}">
          <p14:sldIdLst>
            <p14:sldId id="319"/>
            <p14:sldId id="295"/>
            <p14:sldId id="284"/>
          </p14:sldIdLst>
        </p14:section>
        <p14:section name="Last Section" id="{0BA5A153-13CE-4FFA-A2EE-5A0F12782280}">
          <p14:sldIdLst>
            <p14:sldId id="278"/>
            <p14:sldId id="312"/>
            <p14:sldId id="318"/>
            <p14:sldId id="308"/>
          </p14:sldIdLst>
        </p14:section>
        <p14:section name="End Pages" id="{198456BC-B14E-432E-9546-A01B69432369}">
          <p14:sldIdLst>
            <p14:sldId id="316"/>
            <p14:sldId id="31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Monk" initials="KM" lastIdx="3" clrIdx="0">
    <p:extLst>
      <p:ext uri="{19B8F6BF-5375-455C-9EA6-DF929625EA0E}">
        <p15:presenceInfo xmlns:p15="http://schemas.microsoft.com/office/powerpoint/2012/main" userId="S::kyle.monk@brc.org.uk::e4ee4c95-8c2a-49c5-9c01-6d842ca92ec7" providerId="AD"/>
      </p:ext>
    </p:extLst>
  </p:cmAuthor>
  <p:cmAuthor id="2" name="Asim Dey" initials="AD" lastIdx="234" clrIdx="1">
    <p:extLst>
      <p:ext uri="{19B8F6BF-5375-455C-9EA6-DF929625EA0E}">
        <p15:presenceInfo xmlns:p15="http://schemas.microsoft.com/office/powerpoint/2012/main" userId="S::asim.dey@brc.org.uk::e8ec1349-28b8-4d13-adec-c4f0ed943343" providerId="AD"/>
      </p:ext>
    </p:extLst>
  </p:cmAuthor>
  <p:cmAuthor id="3" name="Liliana Danila" initials="LD" lastIdx="7" clrIdx="2">
    <p:extLst>
      <p:ext uri="{19B8F6BF-5375-455C-9EA6-DF929625EA0E}">
        <p15:presenceInfo xmlns:p15="http://schemas.microsoft.com/office/powerpoint/2012/main" userId="S::Liliana.Danila@brc.org.uk::1463057c-419c-4847-a266-3f997c1cf4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5F0E1"/>
    <a:srgbClr val="5DEDDC"/>
    <a:srgbClr val="2E2461"/>
    <a:srgbClr val="F2F2F2"/>
    <a:srgbClr val="F3F8FF"/>
    <a:srgbClr val="3F9B90"/>
    <a:srgbClr val="48B1A4"/>
    <a:srgbClr val="D9FEFF"/>
    <a:srgbClr val="4A3A9C"/>
    <a:srgbClr val="F16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60FBA-7EB4-4926-B222-F703F4697E7D}" v="563" dt="2021-02-26T17:45:52.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2" autoAdjust="0"/>
  </p:normalViewPr>
  <p:slideViewPr>
    <p:cSldViewPr snapToGrid="0">
      <p:cViewPr>
        <p:scale>
          <a:sx n="70" d="100"/>
          <a:sy n="70" d="100"/>
        </p:scale>
        <p:origin x="54" y="0"/>
      </p:cViewPr>
      <p:guideLst/>
    </p:cSldViewPr>
  </p:slideViewPr>
  <p:notesTextViewPr>
    <p:cViewPr>
      <p:scale>
        <a:sx n="1" d="1"/>
        <a:sy n="1" d="1"/>
      </p:scale>
      <p:origin x="0" y="0"/>
    </p:cViewPr>
  </p:notesTextViewPr>
  <p:sorterViewPr>
    <p:cViewPr>
      <p:scale>
        <a:sx n="100" d="100"/>
        <a:sy n="100" d="100"/>
      </p:scale>
      <p:origin x="0" y="-2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im Dey" userId="e8ec1349-28b8-4d13-adec-c4f0ed943343" providerId="ADAL" clId="{992875E5-BF26-46C1-8115-600EF7A4EB80}"/>
    <pc:docChg chg="undo custSel addSld delSld modSld modMainMaster">
      <pc:chgData name="Asim Dey" userId="e8ec1349-28b8-4d13-adec-c4f0ed943343" providerId="ADAL" clId="{992875E5-BF26-46C1-8115-600EF7A4EB80}" dt="2020-08-28T12:46:33.430" v="257" actId="1592"/>
      <pc:docMkLst>
        <pc:docMk/>
      </pc:docMkLst>
      <pc:sldChg chg="modSp">
        <pc:chgData name="Asim Dey" userId="e8ec1349-28b8-4d13-adec-c4f0ed943343" providerId="ADAL" clId="{992875E5-BF26-46C1-8115-600EF7A4EB80}" dt="2020-08-28T12:45:39.128" v="255" actId="14429"/>
        <pc:sldMkLst>
          <pc:docMk/>
          <pc:sldMk cId="518740421" sldId="268"/>
        </pc:sldMkLst>
        <pc:spChg chg="mod">
          <ac:chgData name="Asim Dey" userId="e8ec1349-28b8-4d13-adec-c4f0ed943343" providerId="ADAL" clId="{992875E5-BF26-46C1-8115-600EF7A4EB80}" dt="2020-08-28T12:40:55.721" v="142" actId="20577"/>
          <ac:spMkLst>
            <pc:docMk/>
            <pc:sldMk cId="518740421" sldId="268"/>
            <ac:spMk id="186" creationId="{76486CA6-1636-47A2-A0C6-4A1A71A1528D}"/>
          </ac:spMkLst>
        </pc:spChg>
        <pc:spChg chg="mod">
          <ac:chgData name="Asim Dey" userId="e8ec1349-28b8-4d13-adec-c4f0ed943343" providerId="ADAL" clId="{992875E5-BF26-46C1-8115-600EF7A4EB80}" dt="2020-08-28T12:45:39.128" v="255" actId="14429"/>
          <ac:spMkLst>
            <pc:docMk/>
            <pc:sldMk cId="518740421" sldId="268"/>
            <ac:spMk id="234" creationId="{8DF8A30B-8E7D-4BDE-9641-71A856A00EDC}"/>
          </ac:spMkLst>
        </pc:spChg>
      </pc:sldChg>
      <pc:sldChg chg="modSp">
        <pc:chgData name="Asim Dey" userId="e8ec1349-28b8-4d13-adec-c4f0ed943343" providerId="ADAL" clId="{992875E5-BF26-46C1-8115-600EF7A4EB80}" dt="2020-08-28T11:44:14.100" v="58" actId="20577"/>
        <pc:sldMkLst>
          <pc:docMk/>
          <pc:sldMk cId="4198885557" sldId="271"/>
        </pc:sldMkLst>
        <pc:spChg chg="mod">
          <ac:chgData name="Asim Dey" userId="e8ec1349-28b8-4d13-adec-c4f0ed943343" providerId="ADAL" clId="{992875E5-BF26-46C1-8115-600EF7A4EB80}" dt="2020-08-28T11:39:58.749" v="53" actId="20577"/>
          <ac:spMkLst>
            <pc:docMk/>
            <pc:sldMk cId="4198885557" sldId="271"/>
            <ac:spMk id="168" creationId="{97323A23-8F04-4DAD-9931-562E0B63C1FF}"/>
          </ac:spMkLst>
        </pc:spChg>
        <pc:spChg chg="mod">
          <ac:chgData name="Asim Dey" userId="e8ec1349-28b8-4d13-adec-c4f0ed943343" providerId="ADAL" clId="{992875E5-BF26-46C1-8115-600EF7A4EB80}" dt="2020-08-28T11:40:04.144" v="54" actId="14429"/>
          <ac:spMkLst>
            <pc:docMk/>
            <pc:sldMk cId="4198885557" sldId="271"/>
            <ac:spMk id="199" creationId="{AF73D757-55E4-46FD-8AA9-45A0EE86781B}"/>
          </ac:spMkLst>
        </pc:spChg>
        <pc:spChg chg="mod">
          <ac:chgData name="Asim Dey" userId="e8ec1349-28b8-4d13-adec-c4f0ed943343" providerId="ADAL" clId="{992875E5-BF26-46C1-8115-600EF7A4EB80}" dt="2020-08-28T11:44:14.100" v="58" actId="20577"/>
          <ac:spMkLst>
            <pc:docMk/>
            <pc:sldMk cId="4198885557" sldId="271"/>
            <ac:spMk id="201" creationId="{0D0AC644-F151-482C-BA0F-3A7CE38B583B}"/>
          </ac:spMkLst>
        </pc:spChg>
      </pc:sldChg>
      <pc:sldChg chg="modSp">
        <pc:chgData name="Asim Dey" userId="e8ec1349-28b8-4d13-adec-c4f0ed943343" providerId="ADAL" clId="{992875E5-BF26-46C1-8115-600EF7A4EB80}" dt="2020-08-28T12:40:16.350" v="120" actId="14429"/>
        <pc:sldMkLst>
          <pc:docMk/>
          <pc:sldMk cId="2878278495" sldId="272"/>
        </pc:sldMkLst>
        <pc:spChg chg="mod">
          <ac:chgData name="Asim Dey" userId="e8ec1349-28b8-4d13-adec-c4f0ed943343" providerId="ADAL" clId="{992875E5-BF26-46C1-8115-600EF7A4EB80}" dt="2020-08-28T12:40:12.984" v="119" actId="20577"/>
          <ac:spMkLst>
            <pc:docMk/>
            <pc:sldMk cId="2878278495" sldId="272"/>
            <ac:spMk id="284" creationId="{316CF1E0-6AC2-49DA-A08E-4F24723F91FA}"/>
          </ac:spMkLst>
        </pc:spChg>
        <pc:spChg chg="mod">
          <ac:chgData name="Asim Dey" userId="e8ec1349-28b8-4d13-adec-c4f0ed943343" providerId="ADAL" clId="{992875E5-BF26-46C1-8115-600EF7A4EB80}" dt="2020-08-28T12:40:16.350" v="120" actId="14429"/>
          <ac:spMkLst>
            <pc:docMk/>
            <pc:sldMk cId="2878278495" sldId="272"/>
            <ac:spMk id="302" creationId="{372C693F-A944-4947-9826-3C8F87A46829}"/>
          </ac:spMkLst>
        </pc:spChg>
      </pc:sldChg>
      <pc:sldChg chg="modSp">
        <pc:chgData name="Asim Dey" userId="e8ec1349-28b8-4d13-adec-c4f0ed943343" providerId="ADAL" clId="{992875E5-BF26-46C1-8115-600EF7A4EB80}" dt="2020-08-28T12:42:45.923" v="189" actId="14429"/>
        <pc:sldMkLst>
          <pc:docMk/>
          <pc:sldMk cId="32434977" sldId="277"/>
        </pc:sldMkLst>
        <pc:spChg chg="mod">
          <ac:chgData name="Asim Dey" userId="e8ec1349-28b8-4d13-adec-c4f0ed943343" providerId="ADAL" clId="{992875E5-BF26-46C1-8115-600EF7A4EB80}" dt="2020-08-28T12:42:24.194" v="188" actId="20577"/>
          <ac:spMkLst>
            <pc:docMk/>
            <pc:sldMk cId="32434977" sldId="277"/>
            <ac:spMk id="178" creationId="{01BA2508-7301-42B1-AF01-EE235E05E09C}"/>
          </ac:spMkLst>
        </pc:spChg>
        <pc:spChg chg="mod">
          <ac:chgData name="Asim Dey" userId="e8ec1349-28b8-4d13-adec-c4f0ed943343" providerId="ADAL" clId="{992875E5-BF26-46C1-8115-600EF7A4EB80}" dt="2020-08-28T12:42:45.923" v="189" actId="14429"/>
          <ac:spMkLst>
            <pc:docMk/>
            <pc:sldMk cId="32434977" sldId="277"/>
            <ac:spMk id="197" creationId="{AD29B33C-1E2D-423A-AD16-EFF4578B122A}"/>
          </ac:spMkLst>
        </pc:spChg>
      </pc:sldChg>
      <pc:sldChg chg="modSp addCm">
        <pc:chgData name="Asim Dey" userId="e8ec1349-28b8-4d13-adec-c4f0ed943343" providerId="ADAL" clId="{992875E5-BF26-46C1-8115-600EF7A4EB80}" dt="2020-08-28T12:43:35.549" v="213" actId="14429"/>
        <pc:sldMkLst>
          <pc:docMk/>
          <pc:sldMk cId="4227300892" sldId="278"/>
        </pc:sldMkLst>
        <pc:spChg chg="mod">
          <ac:chgData name="Asim Dey" userId="e8ec1349-28b8-4d13-adec-c4f0ed943343" providerId="ADAL" clId="{992875E5-BF26-46C1-8115-600EF7A4EB80}" dt="2020-08-28T12:43:31.671" v="212" actId="20577"/>
          <ac:spMkLst>
            <pc:docMk/>
            <pc:sldMk cId="4227300892" sldId="278"/>
            <ac:spMk id="244" creationId="{BA76BF12-E9A9-4B50-9021-C64BAEAB50BA}"/>
          </ac:spMkLst>
        </pc:spChg>
        <pc:spChg chg="mod">
          <ac:chgData name="Asim Dey" userId="e8ec1349-28b8-4d13-adec-c4f0ed943343" providerId="ADAL" clId="{992875E5-BF26-46C1-8115-600EF7A4EB80}" dt="2020-08-28T12:43:35.549" v="213" actId="14429"/>
          <ac:spMkLst>
            <pc:docMk/>
            <pc:sldMk cId="4227300892" sldId="278"/>
            <ac:spMk id="262" creationId="{5F23DCC9-94D9-4A7B-B68F-0D92F490ED85}"/>
          </ac:spMkLst>
        </pc:spChg>
      </pc:sldChg>
      <pc:sldChg chg="modSp">
        <pc:chgData name="Asim Dey" userId="e8ec1349-28b8-4d13-adec-c4f0ed943343" providerId="ADAL" clId="{992875E5-BF26-46C1-8115-600EF7A4EB80}" dt="2020-08-28T12:41:50.075" v="166" actId="14429"/>
        <pc:sldMkLst>
          <pc:docMk/>
          <pc:sldMk cId="2266659579" sldId="280"/>
        </pc:sldMkLst>
        <pc:spChg chg="mod">
          <ac:chgData name="Asim Dey" userId="e8ec1349-28b8-4d13-adec-c4f0ed943343" providerId="ADAL" clId="{992875E5-BF26-46C1-8115-600EF7A4EB80}" dt="2020-08-28T12:41:46.631" v="165" actId="20577"/>
          <ac:spMkLst>
            <pc:docMk/>
            <pc:sldMk cId="2266659579" sldId="280"/>
            <ac:spMk id="187" creationId="{2BAF5547-7061-46C4-BBE5-E1A7D0BAA15B}"/>
          </ac:spMkLst>
        </pc:spChg>
        <pc:spChg chg="mod">
          <ac:chgData name="Asim Dey" userId="e8ec1349-28b8-4d13-adec-c4f0ed943343" providerId="ADAL" clId="{992875E5-BF26-46C1-8115-600EF7A4EB80}" dt="2020-08-28T12:41:50.075" v="166" actId="14429"/>
          <ac:spMkLst>
            <pc:docMk/>
            <pc:sldMk cId="2266659579" sldId="280"/>
            <ac:spMk id="230" creationId="{C6612C09-50C1-4200-9106-5CCA656CF3D2}"/>
          </ac:spMkLst>
        </pc:spChg>
      </pc:sldChg>
      <pc:sldChg chg="modSp">
        <pc:chgData name="Asim Dey" userId="e8ec1349-28b8-4d13-adec-c4f0ed943343" providerId="ADAL" clId="{992875E5-BF26-46C1-8115-600EF7A4EB80}" dt="2020-08-28T12:45:56.984" v="256" actId="14429"/>
        <pc:sldMkLst>
          <pc:docMk/>
          <pc:sldMk cId="3622859594" sldId="281"/>
        </pc:sldMkLst>
        <pc:spChg chg="mod">
          <ac:chgData name="Asim Dey" userId="e8ec1349-28b8-4d13-adec-c4f0ed943343" providerId="ADAL" clId="{992875E5-BF26-46C1-8115-600EF7A4EB80}" dt="2020-08-28T12:42:02.630" v="173" actId="20577"/>
          <ac:spMkLst>
            <pc:docMk/>
            <pc:sldMk cId="3622859594" sldId="281"/>
            <ac:spMk id="229" creationId="{F9B5A0A8-C9BF-4DCD-B60C-58A7A1F8FAA8}"/>
          </ac:spMkLst>
        </pc:spChg>
        <pc:spChg chg="mod">
          <ac:chgData name="Asim Dey" userId="e8ec1349-28b8-4d13-adec-c4f0ed943343" providerId="ADAL" clId="{992875E5-BF26-46C1-8115-600EF7A4EB80}" dt="2020-08-28T12:45:56.984" v="256" actId="14429"/>
          <ac:spMkLst>
            <pc:docMk/>
            <pc:sldMk cId="3622859594" sldId="281"/>
            <ac:spMk id="262" creationId="{99698552-A873-46C3-A152-CDF4A72C1285}"/>
          </ac:spMkLst>
        </pc:spChg>
      </pc:sldChg>
      <pc:sldChg chg="modSp">
        <pc:chgData name="Asim Dey" userId="e8ec1349-28b8-4d13-adec-c4f0ed943343" providerId="ADAL" clId="{992875E5-BF26-46C1-8115-600EF7A4EB80}" dt="2020-08-28T12:42:14.459" v="181" actId="14429"/>
        <pc:sldMkLst>
          <pc:docMk/>
          <pc:sldMk cId="1425174243" sldId="282"/>
        </pc:sldMkLst>
        <pc:spChg chg="mod">
          <ac:chgData name="Asim Dey" userId="e8ec1349-28b8-4d13-adec-c4f0ed943343" providerId="ADAL" clId="{992875E5-BF26-46C1-8115-600EF7A4EB80}" dt="2020-08-28T12:42:12.229" v="180" actId="20577"/>
          <ac:spMkLst>
            <pc:docMk/>
            <pc:sldMk cId="1425174243" sldId="282"/>
            <ac:spMk id="177" creationId="{836D79FB-E7E9-480C-943E-7859A237EE4A}"/>
          </ac:spMkLst>
        </pc:spChg>
        <pc:spChg chg="mod">
          <ac:chgData name="Asim Dey" userId="e8ec1349-28b8-4d13-adec-c4f0ed943343" providerId="ADAL" clId="{992875E5-BF26-46C1-8115-600EF7A4EB80}" dt="2020-08-28T12:42:14.459" v="181" actId="14429"/>
          <ac:spMkLst>
            <pc:docMk/>
            <pc:sldMk cId="1425174243" sldId="282"/>
            <ac:spMk id="225" creationId="{39B4EF0C-5040-4D7E-893E-0F5A2D8D9A61}"/>
          </ac:spMkLst>
        </pc:spChg>
      </pc:sldChg>
      <pc:sldChg chg="modSp">
        <pc:chgData name="Asim Dey" userId="e8ec1349-28b8-4d13-adec-c4f0ed943343" providerId="ADAL" clId="{992875E5-BF26-46C1-8115-600EF7A4EB80}" dt="2020-08-28T12:43:21.301" v="205" actId="14429"/>
        <pc:sldMkLst>
          <pc:docMk/>
          <pc:sldMk cId="1160485662" sldId="284"/>
        </pc:sldMkLst>
        <pc:spChg chg="mod">
          <ac:chgData name="Asim Dey" userId="e8ec1349-28b8-4d13-adec-c4f0ed943343" providerId="ADAL" clId="{992875E5-BF26-46C1-8115-600EF7A4EB80}" dt="2020-08-28T12:43:11.613" v="204" actId="20577"/>
          <ac:spMkLst>
            <pc:docMk/>
            <pc:sldMk cId="1160485662" sldId="284"/>
            <ac:spMk id="198" creationId="{A0B4F44E-5BE1-487F-A308-090529205A39}"/>
          </ac:spMkLst>
        </pc:spChg>
        <pc:spChg chg="mod">
          <ac:chgData name="Asim Dey" userId="e8ec1349-28b8-4d13-adec-c4f0ed943343" providerId="ADAL" clId="{992875E5-BF26-46C1-8115-600EF7A4EB80}" dt="2020-08-28T12:43:21.301" v="205" actId="14429"/>
          <ac:spMkLst>
            <pc:docMk/>
            <pc:sldMk cId="1160485662" sldId="284"/>
            <ac:spMk id="216" creationId="{3397C3CD-335B-4C1B-959E-FD0FE85700BC}"/>
          </ac:spMkLst>
        </pc:spChg>
      </pc:sldChg>
      <pc:sldChg chg="modSp">
        <pc:chgData name="Asim Dey" userId="e8ec1349-28b8-4d13-adec-c4f0ed943343" providerId="ADAL" clId="{992875E5-BF26-46C1-8115-600EF7A4EB80}" dt="2020-08-28T12:44:04.254" v="229" actId="14429"/>
        <pc:sldMkLst>
          <pc:docMk/>
          <pc:sldMk cId="2571610261" sldId="285"/>
        </pc:sldMkLst>
        <pc:spChg chg="mod">
          <ac:chgData name="Asim Dey" userId="e8ec1349-28b8-4d13-adec-c4f0ed943343" providerId="ADAL" clId="{992875E5-BF26-46C1-8115-600EF7A4EB80}" dt="2020-08-28T12:44:02.514" v="228" actId="20577"/>
          <ac:spMkLst>
            <pc:docMk/>
            <pc:sldMk cId="2571610261" sldId="285"/>
            <ac:spMk id="208" creationId="{7C78D6F4-23F2-4C24-957B-66FDAEBA394A}"/>
          </ac:spMkLst>
        </pc:spChg>
        <pc:spChg chg="mod">
          <ac:chgData name="Asim Dey" userId="e8ec1349-28b8-4d13-adec-c4f0ed943343" providerId="ADAL" clId="{992875E5-BF26-46C1-8115-600EF7A4EB80}" dt="2020-08-28T12:44:04.254" v="229" actId="14429"/>
          <ac:spMkLst>
            <pc:docMk/>
            <pc:sldMk cId="2571610261" sldId="285"/>
            <ac:spMk id="226" creationId="{8C5DCA44-7C33-478A-8877-6FD2E5F0D5F2}"/>
          </ac:spMkLst>
        </pc:spChg>
      </pc:sldChg>
      <pc:sldChg chg="modSp">
        <pc:chgData name="Asim Dey" userId="e8ec1349-28b8-4d13-adec-c4f0ed943343" providerId="ADAL" clId="{992875E5-BF26-46C1-8115-600EF7A4EB80}" dt="2020-08-28T12:44:31.071" v="245" actId="14429"/>
        <pc:sldMkLst>
          <pc:docMk/>
          <pc:sldMk cId="2339132705" sldId="287"/>
        </pc:sldMkLst>
        <pc:spChg chg="mod">
          <ac:chgData name="Asim Dey" userId="e8ec1349-28b8-4d13-adec-c4f0ed943343" providerId="ADAL" clId="{992875E5-BF26-46C1-8115-600EF7A4EB80}" dt="2020-08-28T12:44:28.184" v="244" actId="20577"/>
          <ac:spMkLst>
            <pc:docMk/>
            <pc:sldMk cId="2339132705" sldId="287"/>
            <ac:spMk id="176" creationId="{4863D670-C3E0-471E-BB57-7B7E6227637A}"/>
          </ac:spMkLst>
        </pc:spChg>
        <pc:spChg chg="mod">
          <ac:chgData name="Asim Dey" userId="e8ec1349-28b8-4d13-adec-c4f0ed943343" providerId="ADAL" clId="{992875E5-BF26-46C1-8115-600EF7A4EB80}" dt="2020-08-28T12:44:31.071" v="245" actId="14429"/>
          <ac:spMkLst>
            <pc:docMk/>
            <pc:sldMk cId="2339132705" sldId="287"/>
            <ac:spMk id="214" creationId="{EE5FA780-CDBA-4B49-BA10-322B7DA248E1}"/>
          </ac:spMkLst>
        </pc:spChg>
      </pc:sldChg>
      <pc:sldChg chg="modSp">
        <pc:chgData name="Asim Dey" userId="e8ec1349-28b8-4d13-adec-c4f0ed943343" providerId="ADAL" clId="{992875E5-BF26-46C1-8115-600EF7A4EB80}" dt="2020-08-28T12:41:39.139" v="158" actId="14429"/>
        <pc:sldMkLst>
          <pc:docMk/>
          <pc:sldMk cId="143217102" sldId="293"/>
        </pc:sldMkLst>
        <pc:spChg chg="mod">
          <ac:chgData name="Asim Dey" userId="e8ec1349-28b8-4d13-adec-c4f0ed943343" providerId="ADAL" clId="{992875E5-BF26-46C1-8115-600EF7A4EB80}" dt="2020-08-28T12:41:37.105" v="157" actId="20577"/>
          <ac:spMkLst>
            <pc:docMk/>
            <pc:sldMk cId="143217102" sldId="293"/>
            <ac:spMk id="181" creationId="{A5C56799-825A-4566-9F8D-77870901AEE4}"/>
          </ac:spMkLst>
        </pc:spChg>
        <pc:spChg chg="mod">
          <ac:chgData name="Asim Dey" userId="e8ec1349-28b8-4d13-adec-c4f0ed943343" providerId="ADAL" clId="{992875E5-BF26-46C1-8115-600EF7A4EB80}" dt="2020-08-28T12:41:39.139" v="158" actId="14429"/>
          <ac:spMkLst>
            <pc:docMk/>
            <pc:sldMk cId="143217102" sldId="293"/>
            <ac:spMk id="199" creationId="{5459707C-3068-4428-B786-BFC30B12535F}"/>
          </ac:spMkLst>
        </pc:spChg>
      </pc:sldChg>
      <pc:sldChg chg="modSp">
        <pc:chgData name="Asim Dey" userId="e8ec1349-28b8-4d13-adec-c4f0ed943343" providerId="ADAL" clId="{992875E5-BF26-46C1-8115-600EF7A4EB80}" dt="2020-08-28T12:45:25.215" v="254" actId="14429"/>
        <pc:sldMkLst>
          <pc:docMk/>
          <pc:sldMk cId="84505333" sldId="294"/>
        </pc:sldMkLst>
        <pc:spChg chg="mod">
          <ac:chgData name="Asim Dey" userId="e8ec1349-28b8-4d13-adec-c4f0ed943343" providerId="ADAL" clId="{992875E5-BF26-46C1-8115-600EF7A4EB80}" dt="2020-08-28T12:40:26.262" v="127" actId="20577"/>
          <ac:spMkLst>
            <pc:docMk/>
            <pc:sldMk cId="84505333" sldId="294"/>
            <ac:spMk id="328" creationId="{6457E932-BDBB-431C-8B48-8F4910BDF2F2}"/>
          </ac:spMkLst>
        </pc:spChg>
        <pc:spChg chg="mod">
          <ac:chgData name="Asim Dey" userId="e8ec1349-28b8-4d13-adec-c4f0ed943343" providerId="ADAL" clId="{992875E5-BF26-46C1-8115-600EF7A4EB80}" dt="2020-08-28T12:45:25.215" v="254" actId="14429"/>
          <ac:spMkLst>
            <pc:docMk/>
            <pc:sldMk cId="84505333" sldId="294"/>
            <ac:spMk id="346" creationId="{DC72D957-B297-45D5-A3CE-07DFEBC04761}"/>
          </ac:spMkLst>
        </pc:spChg>
      </pc:sldChg>
      <pc:sldChg chg="modSp">
        <pc:chgData name="Asim Dey" userId="e8ec1349-28b8-4d13-adec-c4f0ed943343" providerId="ADAL" clId="{992875E5-BF26-46C1-8115-600EF7A4EB80}" dt="2020-08-28T12:43:01.996" v="197" actId="14429"/>
        <pc:sldMkLst>
          <pc:docMk/>
          <pc:sldMk cId="1835399296" sldId="295"/>
        </pc:sldMkLst>
        <pc:spChg chg="mod">
          <ac:chgData name="Asim Dey" userId="e8ec1349-28b8-4d13-adec-c4f0ed943343" providerId="ADAL" clId="{992875E5-BF26-46C1-8115-600EF7A4EB80}" dt="2020-08-28T12:42:59.890" v="196" actId="20577"/>
          <ac:spMkLst>
            <pc:docMk/>
            <pc:sldMk cId="1835399296" sldId="295"/>
            <ac:spMk id="180" creationId="{B7ACE026-28D4-44AF-B668-22B3F82F2AEF}"/>
          </ac:spMkLst>
        </pc:spChg>
        <pc:spChg chg="mod">
          <ac:chgData name="Asim Dey" userId="e8ec1349-28b8-4d13-adec-c4f0ed943343" providerId="ADAL" clId="{992875E5-BF26-46C1-8115-600EF7A4EB80}" dt="2020-08-28T12:43:01.996" v="197" actId="14429"/>
          <ac:spMkLst>
            <pc:docMk/>
            <pc:sldMk cId="1835399296" sldId="295"/>
            <ac:spMk id="198" creationId="{D0AD1040-70D0-4FE3-B8BA-5D48323C1237}"/>
          </ac:spMkLst>
        </pc:spChg>
      </pc:sldChg>
      <pc:sldChg chg="modSp">
        <pc:chgData name="Asim Dey" userId="e8ec1349-28b8-4d13-adec-c4f0ed943343" providerId="ADAL" clId="{992875E5-BF26-46C1-8115-600EF7A4EB80}" dt="2020-08-28T12:41:14.778" v="150" actId="14429"/>
        <pc:sldMkLst>
          <pc:docMk/>
          <pc:sldMk cId="2279921428" sldId="296"/>
        </pc:sldMkLst>
        <pc:spChg chg="mod">
          <ac:chgData name="Asim Dey" userId="e8ec1349-28b8-4d13-adec-c4f0ed943343" providerId="ADAL" clId="{992875E5-BF26-46C1-8115-600EF7A4EB80}" dt="2020-08-28T12:41:12.481" v="149" actId="20577"/>
          <ac:spMkLst>
            <pc:docMk/>
            <pc:sldMk cId="2279921428" sldId="296"/>
            <ac:spMk id="252" creationId="{36C41A35-68EE-4572-B636-E5D28F27F8B0}"/>
          </ac:spMkLst>
        </pc:spChg>
        <pc:spChg chg="mod">
          <ac:chgData name="Asim Dey" userId="e8ec1349-28b8-4d13-adec-c4f0ed943343" providerId="ADAL" clId="{992875E5-BF26-46C1-8115-600EF7A4EB80}" dt="2020-08-28T12:41:14.778" v="150" actId="14429"/>
          <ac:spMkLst>
            <pc:docMk/>
            <pc:sldMk cId="2279921428" sldId="296"/>
            <ac:spMk id="326" creationId="{BEA30711-483C-45FD-963B-46684E7BBC8E}"/>
          </ac:spMkLst>
        </pc:spChg>
      </pc:sldChg>
      <pc:sldChg chg="modSp">
        <pc:chgData name="Asim Dey" userId="e8ec1349-28b8-4d13-adec-c4f0ed943343" providerId="ADAL" clId="{992875E5-BF26-46C1-8115-600EF7A4EB80}" dt="2020-08-28T12:39:00.531" v="92" actId="14429"/>
        <pc:sldMkLst>
          <pc:docMk/>
          <pc:sldMk cId="3443975727" sldId="302"/>
        </pc:sldMkLst>
        <pc:spChg chg="mod">
          <ac:chgData name="Asim Dey" userId="e8ec1349-28b8-4d13-adec-c4f0ed943343" providerId="ADAL" clId="{992875E5-BF26-46C1-8115-600EF7A4EB80}" dt="2020-08-28T12:38:56.185" v="91" actId="20577"/>
          <ac:spMkLst>
            <pc:docMk/>
            <pc:sldMk cId="3443975727" sldId="302"/>
            <ac:spMk id="226" creationId="{0DAC3AE0-2003-43A9-8E35-855BCE205BE9}"/>
          </ac:spMkLst>
        </pc:spChg>
        <pc:spChg chg="mod">
          <ac:chgData name="Asim Dey" userId="e8ec1349-28b8-4d13-adec-c4f0ed943343" providerId="ADAL" clId="{992875E5-BF26-46C1-8115-600EF7A4EB80}" dt="2020-08-28T12:39:00.531" v="92" actId="14429"/>
          <ac:spMkLst>
            <pc:docMk/>
            <pc:sldMk cId="3443975727" sldId="302"/>
            <ac:spMk id="244" creationId="{9AE49516-E928-4286-B387-1B4AFF708797}"/>
          </ac:spMkLst>
        </pc:spChg>
      </pc:sldChg>
      <pc:sldChg chg="modSp">
        <pc:chgData name="Asim Dey" userId="e8ec1349-28b8-4d13-adec-c4f0ed943343" providerId="ADAL" clId="{992875E5-BF26-46C1-8115-600EF7A4EB80}" dt="2020-08-28T12:39:10.003" v="96" actId="14429"/>
        <pc:sldMkLst>
          <pc:docMk/>
          <pc:sldMk cId="2769064973" sldId="303"/>
        </pc:sldMkLst>
        <pc:spChg chg="mod">
          <ac:chgData name="Asim Dey" userId="e8ec1349-28b8-4d13-adec-c4f0ed943343" providerId="ADAL" clId="{992875E5-BF26-46C1-8115-600EF7A4EB80}" dt="2020-08-28T12:39:08.278" v="95" actId="20577"/>
          <ac:spMkLst>
            <pc:docMk/>
            <pc:sldMk cId="2769064973" sldId="303"/>
            <ac:spMk id="171" creationId="{3C74F331-A259-40FA-B389-AB815CE5B0C5}"/>
          </ac:spMkLst>
        </pc:spChg>
        <pc:spChg chg="mod">
          <ac:chgData name="Asim Dey" userId="e8ec1349-28b8-4d13-adec-c4f0ed943343" providerId="ADAL" clId="{992875E5-BF26-46C1-8115-600EF7A4EB80}" dt="2020-08-28T12:39:10.003" v="96" actId="14429"/>
          <ac:spMkLst>
            <pc:docMk/>
            <pc:sldMk cId="2769064973" sldId="303"/>
            <ac:spMk id="189" creationId="{DF67574A-9DFA-4AF2-95A6-934A16E77F39}"/>
          </ac:spMkLst>
        </pc:spChg>
      </pc:sldChg>
      <pc:sldChg chg="modSp">
        <pc:chgData name="Asim Dey" userId="e8ec1349-28b8-4d13-adec-c4f0ed943343" providerId="ADAL" clId="{992875E5-BF26-46C1-8115-600EF7A4EB80}" dt="2020-08-28T12:39:28.634" v="104" actId="14429"/>
        <pc:sldMkLst>
          <pc:docMk/>
          <pc:sldMk cId="4261164496" sldId="306"/>
        </pc:sldMkLst>
        <pc:spChg chg="mod">
          <ac:chgData name="Asim Dey" userId="e8ec1349-28b8-4d13-adec-c4f0ed943343" providerId="ADAL" clId="{992875E5-BF26-46C1-8115-600EF7A4EB80}" dt="2020-08-28T12:39:25.677" v="103" actId="20577"/>
          <ac:spMkLst>
            <pc:docMk/>
            <pc:sldMk cId="4261164496" sldId="306"/>
            <ac:spMk id="181" creationId="{0A19E92B-1110-403D-B689-1AFF94CD0472}"/>
          </ac:spMkLst>
        </pc:spChg>
        <pc:spChg chg="mod">
          <ac:chgData name="Asim Dey" userId="e8ec1349-28b8-4d13-adec-c4f0ed943343" providerId="ADAL" clId="{992875E5-BF26-46C1-8115-600EF7A4EB80}" dt="2020-08-28T12:39:28.634" v="104" actId="14429"/>
          <ac:spMkLst>
            <pc:docMk/>
            <pc:sldMk cId="4261164496" sldId="306"/>
            <ac:spMk id="199" creationId="{A99B9DB0-9132-4F6A-A4E1-467F4FCC2070}"/>
          </ac:spMkLst>
        </pc:spChg>
      </pc:sldChg>
      <pc:sldChg chg="modSp add del addCm delCm modCm">
        <pc:chgData name="Asim Dey" userId="e8ec1349-28b8-4d13-adec-c4f0ed943343" providerId="ADAL" clId="{992875E5-BF26-46C1-8115-600EF7A4EB80}" dt="2020-08-28T12:46:33.430" v="257" actId="1592"/>
        <pc:sldMkLst>
          <pc:docMk/>
          <pc:sldMk cId="2835301348" sldId="307"/>
        </pc:sldMkLst>
        <pc:spChg chg="mod">
          <ac:chgData name="Asim Dey" userId="e8ec1349-28b8-4d13-adec-c4f0ed943343" providerId="ADAL" clId="{992875E5-BF26-46C1-8115-600EF7A4EB80}" dt="2020-08-28T12:37:08.203" v="66" actId="14429"/>
          <ac:spMkLst>
            <pc:docMk/>
            <pc:sldMk cId="2835301348" sldId="307"/>
            <ac:spMk id="41" creationId="{FA5F201B-8EAF-4B4F-8859-045F13BB5971}"/>
          </ac:spMkLst>
        </pc:spChg>
        <pc:spChg chg="mod">
          <ac:chgData name="Asim Dey" userId="e8ec1349-28b8-4d13-adec-c4f0ed943343" providerId="ADAL" clId="{992875E5-BF26-46C1-8115-600EF7A4EB80}" dt="2020-08-28T12:38:38.828" v="87" actId="20577"/>
          <ac:spMkLst>
            <pc:docMk/>
            <pc:sldMk cId="2835301348" sldId="307"/>
            <ac:spMk id="117" creationId="{FDA4F42C-D162-46E8-885C-FF8461DD3286}"/>
          </ac:spMkLst>
        </pc:spChg>
        <pc:spChg chg="mod">
          <ac:chgData name="Asim Dey" userId="e8ec1349-28b8-4d13-adec-c4f0ed943343" providerId="ADAL" clId="{992875E5-BF26-46C1-8115-600EF7A4EB80}" dt="2020-08-28T12:38:46.019" v="88" actId="14429"/>
          <ac:spMkLst>
            <pc:docMk/>
            <pc:sldMk cId="2835301348" sldId="307"/>
            <ac:spMk id="129" creationId="{7535D17E-EE10-4B3D-9B04-AA2EC7E0868E}"/>
          </ac:spMkLst>
        </pc:spChg>
      </pc:sldChg>
      <pc:sldChg chg="modSp">
        <pc:chgData name="Asim Dey" userId="e8ec1349-28b8-4d13-adec-c4f0ed943343" providerId="ADAL" clId="{992875E5-BF26-46C1-8115-600EF7A4EB80}" dt="2020-08-28T12:44:15.901" v="237" actId="14429"/>
        <pc:sldMkLst>
          <pc:docMk/>
          <pc:sldMk cId="1732344930" sldId="308"/>
        </pc:sldMkLst>
        <pc:spChg chg="mod">
          <ac:chgData name="Asim Dey" userId="e8ec1349-28b8-4d13-adec-c4f0ed943343" providerId="ADAL" clId="{992875E5-BF26-46C1-8115-600EF7A4EB80}" dt="2020-08-28T12:44:13.494" v="236" actId="20577"/>
          <ac:spMkLst>
            <pc:docMk/>
            <pc:sldMk cId="1732344930" sldId="308"/>
            <ac:spMk id="76" creationId="{0F14863D-8DF1-437F-8FA0-0BD0EB6491E5}"/>
          </ac:spMkLst>
        </pc:spChg>
        <pc:spChg chg="mod">
          <ac:chgData name="Asim Dey" userId="e8ec1349-28b8-4d13-adec-c4f0ed943343" providerId="ADAL" clId="{992875E5-BF26-46C1-8115-600EF7A4EB80}" dt="2020-08-28T12:44:15.901" v="237" actId="14429"/>
          <ac:spMkLst>
            <pc:docMk/>
            <pc:sldMk cId="1732344930" sldId="308"/>
            <ac:spMk id="94" creationId="{B539F1ED-2714-4C56-87AB-A158B945D52E}"/>
          </ac:spMkLst>
        </pc:spChg>
      </pc:sldChg>
      <pc:sldChg chg="modSp">
        <pc:chgData name="Asim Dey" userId="e8ec1349-28b8-4d13-adec-c4f0ed943343" providerId="ADAL" clId="{992875E5-BF26-46C1-8115-600EF7A4EB80}" dt="2020-08-28T12:40:42.130" v="135" actId="14429"/>
        <pc:sldMkLst>
          <pc:docMk/>
          <pc:sldMk cId="348842544" sldId="310"/>
        </pc:sldMkLst>
        <pc:spChg chg="mod">
          <ac:chgData name="Asim Dey" userId="e8ec1349-28b8-4d13-adec-c4f0ed943343" providerId="ADAL" clId="{992875E5-BF26-46C1-8115-600EF7A4EB80}" dt="2020-08-28T12:40:40.085" v="134" actId="20577"/>
          <ac:spMkLst>
            <pc:docMk/>
            <pc:sldMk cId="348842544" sldId="310"/>
            <ac:spMk id="171" creationId="{8584CD5F-717F-4CBD-BDC6-59387171CFCA}"/>
          </ac:spMkLst>
        </pc:spChg>
        <pc:spChg chg="mod">
          <ac:chgData name="Asim Dey" userId="e8ec1349-28b8-4d13-adec-c4f0ed943343" providerId="ADAL" clId="{992875E5-BF26-46C1-8115-600EF7A4EB80}" dt="2020-08-28T12:40:42.130" v="135" actId="14429"/>
          <ac:spMkLst>
            <pc:docMk/>
            <pc:sldMk cId="348842544" sldId="310"/>
            <ac:spMk id="190" creationId="{091BE720-57D5-4E46-886C-37C740F700BA}"/>
          </ac:spMkLst>
        </pc:spChg>
        <pc:spChg chg="mod">
          <ac:chgData name="Asim Dey" userId="e8ec1349-28b8-4d13-adec-c4f0ed943343" providerId="ADAL" clId="{992875E5-BF26-46C1-8115-600EF7A4EB80}" dt="2020-08-28T11:23:26.781" v="29" actId="14100"/>
          <ac:spMkLst>
            <pc:docMk/>
            <pc:sldMk cId="348842544" sldId="310"/>
            <ac:spMk id="241" creationId="{9A3C85C2-AA94-4A45-A5A9-1060C43A5ADE}"/>
          </ac:spMkLst>
        </pc:spChg>
      </pc:sldChg>
      <pc:sldChg chg="modSp">
        <pc:chgData name="Asim Dey" userId="e8ec1349-28b8-4d13-adec-c4f0ed943343" providerId="ADAL" clId="{992875E5-BF26-46C1-8115-600EF7A4EB80}" dt="2020-08-28T12:44:49.822" v="253" actId="14429"/>
        <pc:sldMkLst>
          <pc:docMk/>
          <pc:sldMk cId="407191448" sldId="311"/>
        </pc:sldMkLst>
        <pc:spChg chg="mod">
          <ac:chgData name="Asim Dey" userId="e8ec1349-28b8-4d13-adec-c4f0ed943343" providerId="ADAL" clId="{992875E5-BF26-46C1-8115-600EF7A4EB80}" dt="2020-08-28T12:44:45.983" v="252" actId="20577"/>
          <ac:spMkLst>
            <pc:docMk/>
            <pc:sldMk cId="407191448" sldId="311"/>
            <ac:spMk id="28" creationId="{E5CF791C-3ED3-4A08-9D7C-09E623A091AF}"/>
          </ac:spMkLst>
        </pc:spChg>
        <pc:spChg chg="mod">
          <ac:chgData name="Asim Dey" userId="e8ec1349-28b8-4d13-adec-c4f0ed943343" providerId="ADAL" clId="{992875E5-BF26-46C1-8115-600EF7A4EB80}" dt="2020-08-28T12:44:49.822" v="253" actId="14429"/>
          <ac:spMkLst>
            <pc:docMk/>
            <pc:sldMk cId="407191448" sldId="311"/>
            <ac:spMk id="45" creationId="{88875A70-5922-4761-9404-475C414D6DD6}"/>
          </ac:spMkLst>
        </pc:spChg>
      </pc:sldChg>
      <pc:sldChg chg="modSp">
        <pc:chgData name="Asim Dey" userId="e8ec1349-28b8-4d13-adec-c4f0ed943343" providerId="ADAL" clId="{992875E5-BF26-46C1-8115-600EF7A4EB80}" dt="2020-08-28T12:43:54.285" v="221" actId="14429"/>
        <pc:sldMkLst>
          <pc:docMk/>
          <pc:sldMk cId="3141867449" sldId="312"/>
        </pc:sldMkLst>
        <pc:spChg chg="mod">
          <ac:chgData name="Asim Dey" userId="e8ec1349-28b8-4d13-adec-c4f0ed943343" providerId="ADAL" clId="{992875E5-BF26-46C1-8115-600EF7A4EB80}" dt="2020-08-28T12:43:46.418" v="220" actId="20577"/>
          <ac:spMkLst>
            <pc:docMk/>
            <pc:sldMk cId="3141867449" sldId="312"/>
            <ac:spMk id="28" creationId="{38491D31-5E88-404E-9047-9C18660BF142}"/>
          </ac:spMkLst>
        </pc:spChg>
        <pc:spChg chg="mod">
          <ac:chgData name="Asim Dey" userId="e8ec1349-28b8-4d13-adec-c4f0ed943343" providerId="ADAL" clId="{992875E5-BF26-46C1-8115-600EF7A4EB80}" dt="2020-08-28T12:43:54.285" v="221" actId="14429"/>
          <ac:spMkLst>
            <pc:docMk/>
            <pc:sldMk cId="3141867449" sldId="312"/>
            <ac:spMk id="45" creationId="{EB48141C-E78C-4FED-A95F-4FA252F78DEE}"/>
          </ac:spMkLst>
        </pc:spChg>
      </pc:sldChg>
      <pc:sldChg chg="modSp addCm modCm">
        <pc:chgData name="Asim Dey" userId="e8ec1349-28b8-4d13-adec-c4f0ed943343" providerId="ADAL" clId="{992875E5-BF26-46C1-8115-600EF7A4EB80}" dt="2020-08-28T12:39:51.415" v="112" actId="14429"/>
        <pc:sldMkLst>
          <pc:docMk/>
          <pc:sldMk cId="497579073" sldId="314"/>
        </pc:sldMkLst>
        <pc:spChg chg="mod">
          <ac:chgData name="Asim Dey" userId="e8ec1349-28b8-4d13-adec-c4f0ed943343" providerId="ADAL" clId="{992875E5-BF26-46C1-8115-600EF7A4EB80}" dt="2020-08-28T12:39:47.499" v="111" actId="20577"/>
          <ac:spMkLst>
            <pc:docMk/>
            <pc:sldMk cId="497579073" sldId="314"/>
            <ac:spMk id="33" creationId="{CF05FB7C-B11E-4218-BD2F-5867E2E5E01B}"/>
          </ac:spMkLst>
        </pc:spChg>
        <pc:spChg chg="mod">
          <ac:chgData name="Asim Dey" userId="e8ec1349-28b8-4d13-adec-c4f0ed943343" providerId="ADAL" clId="{992875E5-BF26-46C1-8115-600EF7A4EB80}" dt="2020-08-28T12:39:51.415" v="112" actId="14429"/>
          <ac:spMkLst>
            <pc:docMk/>
            <pc:sldMk cId="497579073" sldId="314"/>
            <ac:spMk id="59" creationId="{5BB5FAB0-FC9C-42FC-9909-7173F3803975}"/>
          </ac:spMkLst>
        </pc:spChg>
      </pc:sldChg>
      <pc:sldChg chg="add del">
        <pc:chgData name="Asim Dey" userId="e8ec1349-28b8-4d13-adec-c4f0ed943343" providerId="ADAL" clId="{992875E5-BF26-46C1-8115-600EF7A4EB80}" dt="2020-08-28T11:38:14.874" v="33" actId="2696"/>
        <pc:sldMkLst>
          <pc:docMk/>
          <pc:sldMk cId="644351286" sldId="315"/>
        </pc:sldMkLst>
      </pc:sldChg>
      <pc:sldChg chg="addSp delSp add del">
        <pc:chgData name="Asim Dey" userId="e8ec1349-28b8-4d13-adec-c4f0ed943343" providerId="ADAL" clId="{992875E5-BF26-46C1-8115-600EF7A4EB80}" dt="2020-08-28T12:36:48.298" v="64" actId="2696"/>
        <pc:sldMkLst>
          <pc:docMk/>
          <pc:sldMk cId="1755124783" sldId="315"/>
        </pc:sldMkLst>
        <pc:spChg chg="del">
          <ac:chgData name="Asim Dey" userId="e8ec1349-28b8-4d13-adec-c4f0ed943343" providerId="ADAL" clId="{992875E5-BF26-46C1-8115-600EF7A4EB80}" dt="2020-08-28T12:35:42.777" v="60"/>
          <ac:spMkLst>
            <pc:docMk/>
            <pc:sldMk cId="1755124783" sldId="315"/>
            <ac:spMk id="50" creationId="{9902DB9E-78B3-4AF1-A0CC-C0634ABEEECC}"/>
          </ac:spMkLst>
        </pc:spChg>
        <pc:spChg chg="del">
          <ac:chgData name="Asim Dey" userId="e8ec1349-28b8-4d13-adec-c4f0ed943343" providerId="ADAL" clId="{992875E5-BF26-46C1-8115-600EF7A4EB80}" dt="2020-08-28T12:35:42.777" v="60"/>
          <ac:spMkLst>
            <pc:docMk/>
            <pc:sldMk cId="1755124783" sldId="315"/>
            <ac:spMk id="51" creationId="{4A50EBB0-3256-41CE-8D25-C017AAFE7D27}"/>
          </ac:spMkLst>
        </pc:spChg>
        <pc:spChg chg="del">
          <ac:chgData name="Asim Dey" userId="e8ec1349-28b8-4d13-adec-c4f0ed943343" providerId="ADAL" clId="{992875E5-BF26-46C1-8115-600EF7A4EB80}" dt="2020-08-28T12:35:42.777" v="60"/>
          <ac:spMkLst>
            <pc:docMk/>
            <pc:sldMk cId="1755124783" sldId="315"/>
            <ac:spMk id="54" creationId="{C92E1A39-0F22-4046-8FDA-EFE5E231BA99}"/>
          </ac:spMkLst>
        </pc:spChg>
        <pc:spChg chg="del">
          <ac:chgData name="Asim Dey" userId="e8ec1349-28b8-4d13-adec-c4f0ed943343" providerId="ADAL" clId="{992875E5-BF26-46C1-8115-600EF7A4EB80}" dt="2020-08-28T12:35:42.777" v="60"/>
          <ac:spMkLst>
            <pc:docMk/>
            <pc:sldMk cId="1755124783" sldId="315"/>
            <ac:spMk id="57" creationId="{A005A0D4-4AD8-4A8E-A1BF-B23DA7C495CA}"/>
          </ac:spMkLst>
        </pc:spChg>
        <pc:spChg chg="del">
          <ac:chgData name="Asim Dey" userId="e8ec1349-28b8-4d13-adec-c4f0ed943343" providerId="ADAL" clId="{992875E5-BF26-46C1-8115-600EF7A4EB80}" dt="2020-08-28T12:35:42.777" v="60"/>
          <ac:spMkLst>
            <pc:docMk/>
            <pc:sldMk cId="1755124783" sldId="315"/>
            <ac:spMk id="59" creationId="{EE50E9B7-017E-45F4-8E7A-E57F5AB0B7C6}"/>
          </ac:spMkLst>
        </pc:spChg>
        <pc:spChg chg="del">
          <ac:chgData name="Asim Dey" userId="e8ec1349-28b8-4d13-adec-c4f0ed943343" providerId="ADAL" clId="{992875E5-BF26-46C1-8115-600EF7A4EB80}" dt="2020-08-28T12:35:42.777" v="60"/>
          <ac:spMkLst>
            <pc:docMk/>
            <pc:sldMk cId="1755124783" sldId="315"/>
            <ac:spMk id="61" creationId="{CA947535-DC66-486E-B417-95CB38B92926}"/>
          </ac:spMkLst>
        </pc:spChg>
        <pc:spChg chg="del">
          <ac:chgData name="Asim Dey" userId="e8ec1349-28b8-4d13-adec-c4f0ed943343" providerId="ADAL" clId="{992875E5-BF26-46C1-8115-600EF7A4EB80}" dt="2020-08-28T12:35:42.777" v="60"/>
          <ac:spMkLst>
            <pc:docMk/>
            <pc:sldMk cId="1755124783" sldId="315"/>
            <ac:spMk id="63" creationId="{739CE393-E55E-4CBF-8F4B-6586E10CCE7A}"/>
          </ac:spMkLst>
        </pc:spChg>
        <pc:spChg chg="del">
          <ac:chgData name="Asim Dey" userId="e8ec1349-28b8-4d13-adec-c4f0ed943343" providerId="ADAL" clId="{992875E5-BF26-46C1-8115-600EF7A4EB80}" dt="2020-08-28T12:35:42.777" v="60"/>
          <ac:spMkLst>
            <pc:docMk/>
            <pc:sldMk cId="1755124783" sldId="315"/>
            <ac:spMk id="65" creationId="{4CC4D83B-67AE-4E6F-AF0F-64CD67D1D193}"/>
          </ac:spMkLst>
        </pc:spChg>
        <pc:spChg chg="del">
          <ac:chgData name="Asim Dey" userId="e8ec1349-28b8-4d13-adec-c4f0ed943343" providerId="ADAL" clId="{992875E5-BF26-46C1-8115-600EF7A4EB80}" dt="2020-08-28T12:35:42.777" v="60"/>
          <ac:spMkLst>
            <pc:docMk/>
            <pc:sldMk cId="1755124783" sldId="315"/>
            <ac:spMk id="67" creationId="{C8FFBE22-1B73-45D8-822A-165879DA2856}"/>
          </ac:spMkLst>
        </pc:spChg>
        <pc:spChg chg="del">
          <ac:chgData name="Asim Dey" userId="e8ec1349-28b8-4d13-adec-c4f0ed943343" providerId="ADAL" clId="{992875E5-BF26-46C1-8115-600EF7A4EB80}" dt="2020-08-28T12:35:42.777" v="60"/>
          <ac:spMkLst>
            <pc:docMk/>
            <pc:sldMk cId="1755124783" sldId="315"/>
            <ac:spMk id="69" creationId="{4A69D4AE-3584-4CD7-ABDB-013FEA3BA7F3}"/>
          </ac:spMkLst>
        </pc:spChg>
        <pc:spChg chg="del">
          <ac:chgData name="Asim Dey" userId="e8ec1349-28b8-4d13-adec-c4f0ed943343" providerId="ADAL" clId="{992875E5-BF26-46C1-8115-600EF7A4EB80}" dt="2020-08-28T12:35:42.777" v="60"/>
          <ac:spMkLst>
            <pc:docMk/>
            <pc:sldMk cId="1755124783" sldId="315"/>
            <ac:spMk id="71" creationId="{0A49BBE2-C66A-44A5-925F-2E4EA2B676A8}"/>
          </ac:spMkLst>
        </pc:spChg>
        <pc:spChg chg="del">
          <ac:chgData name="Asim Dey" userId="e8ec1349-28b8-4d13-adec-c4f0ed943343" providerId="ADAL" clId="{992875E5-BF26-46C1-8115-600EF7A4EB80}" dt="2020-08-28T12:35:42.777" v="60"/>
          <ac:spMkLst>
            <pc:docMk/>
            <pc:sldMk cId="1755124783" sldId="315"/>
            <ac:spMk id="73" creationId="{DD6D5E2C-6E7F-48E1-A7FC-1FCA771222C2}"/>
          </ac:spMkLst>
        </pc:spChg>
        <pc:spChg chg="del">
          <ac:chgData name="Asim Dey" userId="e8ec1349-28b8-4d13-adec-c4f0ed943343" providerId="ADAL" clId="{992875E5-BF26-46C1-8115-600EF7A4EB80}" dt="2020-08-28T12:35:42.777" v="60"/>
          <ac:spMkLst>
            <pc:docMk/>
            <pc:sldMk cId="1755124783" sldId="315"/>
            <ac:spMk id="75" creationId="{1296457B-0619-400A-B706-52E7CC999672}"/>
          </ac:spMkLst>
        </pc:spChg>
        <pc:spChg chg="del">
          <ac:chgData name="Asim Dey" userId="e8ec1349-28b8-4d13-adec-c4f0ed943343" providerId="ADAL" clId="{992875E5-BF26-46C1-8115-600EF7A4EB80}" dt="2020-08-28T12:35:42.777" v="60"/>
          <ac:spMkLst>
            <pc:docMk/>
            <pc:sldMk cId="1755124783" sldId="315"/>
            <ac:spMk id="76" creationId="{04ACB5D7-BC2E-4CFB-A224-31624D2F92CC}"/>
          </ac:spMkLst>
        </pc:spChg>
        <pc:spChg chg="del">
          <ac:chgData name="Asim Dey" userId="e8ec1349-28b8-4d13-adec-c4f0ed943343" providerId="ADAL" clId="{992875E5-BF26-46C1-8115-600EF7A4EB80}" dt="2020-08-28T12:35:42.777" v="60"/>
          <ac:spMkLst>
            <pc:docMk/>
            <pc:sldMk cId="1755124783" sldId="315"/>
            <ac:spMk id="77" creationId="{18A74BF8-8B16-4CA7-A93B-467BBAED4033}"/>
          </ac:spMkLst>
        </pc:spChg>
        <pc:spChg chg="del">
          <ac:chgData name="Asim Dey" userId="e8ec1349-28b8-4d13-adec-c4f0ed943343" providerId="ADAL" clId="{992875E5-BF26-46C1-8115-600EF7A4EB80}" dt="2020-08-28T12:35:42.777" v="60"/>
          <ac:spMkLst>
            <pc:docMk/>
            <pc:sldMk cId="1755124783" sldId="315"/>
            <ac:spMk id="82" creationId="{63ACCC90-D36B-4BF5-B66F-73742138D624}"/>
          </ac:spMkLst>
        </pc:spChg>
        <pc:spChg chg="del">
          <ac:chgData name="Asim Dey" userId="e8ec1349-28b8-4d13-adec-c4f0ed943343" providerId="ADAL" clId="{992875E5-BF26-46C1-8115-600EF7A4EB80}" dt="2020-08-28T12:35:42.777" v="60"/>
          <ac:spMkLst>
            <pc:docMk/>
            <pc:sldMk cId="1755124783" sldId="315"/>
            <ac:spMk id="84" creationId="{E40DCE1D-9262-4541-B6FB-428DC3574872}"/>
          </ac:spMkLst>
        </pc:spChg>
        <pc:spChg chg="add">
          <ac:chgData name="Asim Dey" userId="e8ec1349-28b8-4d13-adec-c4f0ed943343" providerId="ADAL" clId="{992875E5-BF26-46C1-8115-600EF7A4EB80}" dt="2020-08-28T12:36:04.758" v="61"/>
          <ac:spMkLst>
            <pc:docMk/>
            <pc:sldMk cId="1755124783" sldId="315"/>
            <ac:spMk id="100" creationId="{2B77DB0E-EBD7-4714-B815-7D116429B9B6}"/>
          </ac:spMkLst>
        </pc:spChg>
        <pc:spChg chg="add">
          <ac:chgData name="Asim Dey" userId="e8ec1349-28b8-4d13-adec-c4f0ed943343" providerId="ADAL" clId="{992875E5-BF26-46C1-8115-600EF7A4EB80}" dt="2020-08-28T12:36:04.758" v="61"/>
          <ac:spMkLst>
            <pc:docMk/>
            <pc:sldMk cId="1755124783" sldId="315"/>
            <ac:spMk id="101" creationId="{A00DB131-7D18-4F54-82A4-7A4C81C11297}"/>
          </ac:spMkLst>
        </pc:spChg>
        <pc:spChg chg="add">
          <ac:chgData name="Asim Dey" userId="e8ec1349-28b8-4d13-adec-c4f0ed943343" providerId="ADAL" clId="{992875E5-BF26-46C1-8115-600EF7A4EB80}" dt="2020-08-28T12:36:04.758" v="61"/>
          <ac:spMkLst>
            <pc:docMk/>
            <pc:sldMk cId="1755124783" sldId="315"/>
            <ac:spMk id="102" creationId="{4DEC6CF3-FC9A-48F3-BBA9-A496FEA3DF29}"/>
          </ac:spMkLst>
        </pc:spChg>
        <pc:spChg chg="add">
          <ac:chgData name="Asim Dey" userId="e8ec1349-28b8-4d13-adec-c4f0ed943343" providerId="ADAL" clId="{992875E5-BF26-46C1-8115-600EF7A4EB80}" dt="2020-08-28T12:36:04.758" v="61"/>
          <ac:spMkLst>
            <pc:docMk/>
            <pc:sldMk cId="1755124783" sldId="315"/>
            <ac:spMk id="103" creationId="{455976A3-A8F8-44B0-AD96-D0AEAEDE9656}"/>
          </ac:spMkLst>
        </pc:spChg>
        <pc:spChg chg="add">
          <ac:chgData name="Asim Dey" userId="e8ec1349-28b8-4d13-adec-c4f0ed943343" providerId="ADAL" clId="{992875E5-BF26-46C1-8115-600EF7A4EB80}" dt="2020-08-28T12:36:04.758" v="61"/>
          <ac:spMkLst>
            <pc:docMk/>
            <pc:sldMk cId="1755124783" sldId="315"/>
            <ac:spMk id="104" creationId="{08019B17-2E05-4819-ADD2-F68BE603E4F1}"/>
          </ac:spMkLst>
        </pc:spChg>
        <pc:spChg chg="add">
          <ac:chgData name="Asim Dey" userId="e8ec1349-28b8-4d13-adec-c4f0ed943343" providerId="ADAL" clId="{992875E5-BF26-46C1-8115-600EF7A4EB80}" dt="2020-08-28T12:36:04.758" v="61"/>
          <ac:spMkLst>
            <pc:docMk/>
            <pc:sldMk cId="1755124783" sldId="315"/>
            <ac:spMk id="105" creationId="{1F94BCDA-9977-445E-8C2A-8F28EDA853F4}"/>
          </ac:spMkLst>
        </pc:spChg>
        <pc:spChg chg="del">
          <ac:chgData name="Asim Dey" userId="e8ec1349-28b8-4d13-adec-c4f0ed943343" providerId="ADAL" clId="{992875E5-BF26-46C1-8115-600EF7A4EB80}" dt="2020-08-28T12:35:42.777" v="60"/>
          <ac:spMkLst>
            <pc:docMk/>
            <pc:sldMk cId="1755124783" sldId="315"/>
            <ac:spMk id="114" creationId="{56C63B2F-B2BE-4DA2-A2DF-06110BFA8808}"/>
          </ac:spMkLst>
        </pc:spChg>
        <pc:spChg chg="del">
          <ac:chgData name="Asim Dey" userId="e8ec1349-28b8-4d13-adec-c4f0ed943343" providerId="ADAL" clId="{992875E5-BF26-46C1-8115-600EF7A4EB80}" dt="2020-08-28T12:35:42.777" v="60"/>
          <ac:spMkLst>
            <pc:docMk/>
            <pc:sldMk cId="1755124783" sldId="315"/>
            <ac:spMk id="116" creationId="{EB20B6D4-71ED-4923-8777-A5C5AC8C788F}"/>
          </ac:spMkLst>
        </pc:spChg>
        <pc:spChg chg="del">
          <ac:chgData name="Asim Dey" userId="e8ec1349-28b8-4d13-adec-c4f0ed943343" providerId="ADAL" clId="{992875E5-BF26-46C1-8115-600EF7A4EB80}" dt="2020-08-28T12:35:42.777" v="60"/>
          <ac:spMkLst>
            <pc:docMk/>
            <pc:sldMk cId="1755124783" sldId="315"/>
            <ac:spMk id="117" creationId="{FDA4F42C-D162-46E8-885C-FF8461DD3286}"/>
          </ac:spMkLst>
        </pc:spChg>
        <pc:spChg chg="del">
          <ac:chgData name="Asim Dey" userId="e8ec1349-28b8-4d13-adec-c4f0ed943343" providerId="ADAL" clId="{992875E5-BF26-46C1-8115-600EF7A4EB80}" dt="2020-08-28T12:35:42.777" v="60"/>
          <ac:spMkLst>
            <pc:docMk/>
            <pc:sldMk cId="1755124783" sldId="315"/>
            <ac:spMk id="118" creationId="{BF578D19-4B16-45BE-A257-E77DFB0AEF33}"/>
          </ac:spMkLst>
        </pc:spChg>
        <pc:spChg chg="add">
          <ac:chgData name="Asim Dey" userId="e8ec1349-28b8-4d13-adec-c4f0ed943343" providerId="ADAL" clId="{992875E5-BF26-46C1-8115-600EF7A4EB80}" dt="2020-08-28T12:36:04.758" v="61"/>
          <ac:spMkLst>
            <pc:docMk/>
            <pc:sldMk cId="1755124783" sldId="315"/>
            <ac:spMk id="120" creationId="{F3AEF823-7A70-42CC-B1EC-D2AC7D49B079}"/>
          </ac:spMkLst>
        </pc:spChg>
        <pc:spChg chg="add">
          <ac:chgData name="Asim Dey" userId="e8ec1349-28b8-4d13-adec-c4f0ed943343" providerId="ADAL" clId="{992875E5-BF26-46C1-8115-600EF7A4EB80}" dt="2020-08-28T12:36:04.758" v="61"/>
          <ac:spMkLst>
            <pc:docMk/>
            <pc:sldMk cId="1755124783" sldId="315"/>
            <ac:spMk id="121" creationId="{6A3120A1-78FA-48A2-A0D4-47C2E7EE5861}"/>
          </ac:spMkLst>
        </pc:spChg>
        <pc:spChg chg="del">
          <ac:chgData name="Asim Dey" userId="e8ec1349-28b8-4d13-adec-c4f0ed943343" providerId="ADAL" clId="{992875E5-BF26-46C1-8115-600EF7A4EB80}" dt="2020-08-28T12:35:42.777" v="60"/>
          <ac:spMkLst>
            <pc:docMk/>
            <pc:sldMk cId="1755124783" sldId="315"/>
            <ac:spMk id="123" creationId="{96101C29-CE7E-4B24-B414-774EB7800423}"/>
          </ac:spMkLst>
        </pc:spChg>
        <pc:spChg chg="del">
          <ac:chgData name="Asim Dey" userId="e8ec1349-28b8-4d13-adec-c4f0ed943343" providerId="ADAL" clId="{992875E5-BF26-46C1-8115-600EF7A4EB80}" dt="2020-08-28T12:35:42.777" v="60"/>
          <ac:spMkLst>
            <pc:docMk/>
            <pc:sldMk cId="1755124783" sldId="315"/>
            <ac:spMk id="124" creationId="{AC2C8BAD-D25B-41F1-B9D3-BF69044A54B3}"/>
          </ac:spMkLst>
        </pc:spChg>
        <pc:spChg chg="del">
          <ac:chgData name="Asim Dey" userId="e8ec1349-28b8-4d13-adec-c4f0ed943343" providerId="ADAL" clId="{992875E5-BF26-46C1-8115-600EF7A4EB80}" dt="2020-08-28T12:35:42.777" v="60"/>
          <ac:spMkLst>
            <pc:docMk/>
            <pc:sldMk cId="1755124783" sldId="315"/>
            <ac:spMk id="125" creationId="{5325892A-249D-45FE-A756-FDF6E3CE7863}"/>
          </ac:spMkLst>
        </pc:spChg>
        <pc:spChg chg="del">
          <ac:chgData name="Asim Dey" userId="e8ec1349-28b8-4d13-adec-c4f0ed943343" providerId="ADAL" clId="{992875E5-BF26-46C1-8115-600EF7A4EB80}" dt="2020-08-28T12:35:42.777" v="60"/>
          <ac:spMkLst>
            <pc:docMk/>
            <pc:sldMk cId="1755124783" sldId="315"/>
            <ac:spMk id="126" creationId="{7A3C7CC0-94B9-4AB1-AA07-2604CB5A4232}"/>
          </ac:spMkLst>
        </pc:spChg>
        <pc:spChg chg="del">
          <ac:chgData name="Asim Dey" userId="e8ec1349-28b8-4d13-adec-c4f0ed943343" providerId="ADAL" clId="{992875E5-BF26-46C1-8115-600EF7A4EB80}" dt="2020-08-28T12:35:42.777" v="60"/>
          <ac:spMkLst>
            <pc:docMk/>
            <pc:sldMk cId="1755124783" sldId="315"/>
            <ac:spMk id="127" creationId="{65039211-DB6C-4B27-8A92-1A5F9910ECB3}"/>
          </ac:spMkLst>
        </pc:spChg>
        <pc:spChg chg="del">
          <ac:chgData name="Asim Dey" userId="e8ec1349-28b8-4d13-adec-c4f0ed943343" providerId="ADAL" clId="{992875E5-BF26-46C1-8115-600EF7A4EB80}" dt="2020-08-28T12:35:42.777" v="60"/>
          <ac:spMkLst>
            <pc:docMk/>
            <pc:sldMk cId="1755124783" sldId="315"/>
            <ac:spMk id="128" creationId="{CABFF1E3-93B6-42CA-BA73-0BC6C4AE5B13}"/>
          </ac:spMkLst>
        </pc:spChg>
        <pc:spChg chg="del">
          <ac:chgData name="Asim Dey" userId="e8ec1349-28b8-4d13-adec-c4f0ed943343" providerId="ADAL" clId="{992875E5-BF26-46C1-8115-600EF7A4EB80}" dt="2020-08-28T12:35:42.777" v="60"/>
          <ac:spMkLst>
            <pc:docMk/>
            <pc:sldMk cId="1755124783" sldId="315"/>
            <ac:spMk id="129" creationId="{7535D17E-EE10-4B3D-9B04-AA2EC7E0868E}"/>
          </ac:spMkLst>
        </pc:spChg>
        <pc:spChg chg="del">
          <ac:chgData name="Asim Dey" userId="e8ec1349-28b8-4d13-adec-c4f0ed943343" providerId="ADAL" clId="{992875E5-BF26-46C1-8115-600EF7A4EB80}" dt="2020-08-28T12:35:42.777" v="60"/>
          <ac:spMkLst>
            <pc:docMk/>
            <pc:sldMk cId="1755124783" sldId="315"/>
            <ac:spMk id="130" creationId="{0074C2B6-DDC6-4636-874D-89C50254F69F}"/>
          </ac:spMkLst>
        </pc:spChg>
        <pc:spChg chg="del">
          <ac:chgData name="Asim Dey" userId="e8ec1349-28b8-4d13-adec-c4f0ed943343" providerId="ADAL" clId="{992875E5-BF26-46C1-8115-600EF7A4EB80}" dt="2020-08-28T12:35:42.777" v="60"/>
          <ac:spMkLst>
            <pc:docMk/>
            <pc:sldMk cId="1755124783" sldId="315"/>
            <ac:spMk id="131" creationId="{984AFECA-1E62-42FA-B217-7AB0E4525DE1}"/>
          </ac:spMkLst>
        </pc:spChg>
        <pc:spChg chg="del">
          <ac:chgData name="Asim Dey" userId="e8ec1349-28b8-4d13-adec-c4f0ed943343" providerId="ADAL" clId="{992875E5-BF26-46C1-8115-600EF7A4EB80}" dt="2020-08-28T12:35:42.777" v="60"/>
          <ac:spMkLst>
            <pc:docMk/>
            <pc:sldMk cId="1755124783" sldId="315"/>
            <ac:spMk id="132" creationId="{EAE1DC98-08AF-4BB5-94B8-ED2C372287AE}"/>
          </ac:spMkLst>
        </pc:spChg>
        <pc:spChg chg="del">
          <ac:chgData name="Asim Dey" userId="e8ec1349-28b8-4d13-adec-c4f0ed943343" providerId="ADAL" clId="{992875E5-BF26-46C1-8115-600EF7A4EB80}" dt="2020-08-28T12:35:42.777" v="60"/>
          <ac:spMkLst>
            <pc:docMk/>
            <pc:sldMk cId="1755124783" sldId="315"/>
            <ac:spMk id="133" creationId="{86B2FBF9-2F91-4BDD-8CA2-EB3448FFE1F5}"/>
          </ac:spMkLst>
        </pc:spChg>
        <pc:spChg chg="del">
          <ac:chgData name="Asim Dey" userId="e8ec1349-28b8-4d13-adec-c4f0ed943343" providerId="ADAL" clId="{992875E5-BF26-46C1-8115-600EF7A4EB80}" dt="2020-08-28T12:35:42.777" v="60"/>
          <ac:spMkLst>
            <pc:docMk/>
            <pc:sldMk cId="1755124783" sldId="315"/>
            <ac:spMk id="134" creationId="{97D7DFD2-DCB9-4E3E-AD20-8DBBEEF67A09}"/>
          </ac:spMkLst>
        </pc:spChg>
        <pc:spChg chg="del">
          <ac:chgData name="Asim Dey" userId="e8ec1349-28b8-4d13-adec-c4f0ed943343" providerId="ADAL" clId="{992875E5-BF26-46C1-8115-600EF7A4EB80}" dt="2020-08-28T12:35:42.777" v="60"/>
          <ac:spMkLst>
            <pc:docMk/>
            <pc:sldMk cId="1755124783" sldId="315"/>
            <ac:spMk id="135" creationId="{FD1877E6-7716-47CB-9CEF-A0AB68C5AFE9}"/>
          </ac:spMkLst>
        </pc:spChg>
        <pc:spChg chg="del">
          <ac:chgData name="Asim Dey" userId="e8ec1349-28b8-4d13-adec-c4f0ed943343" providerId="ADAL" clId="{992875E5-BF26-46C1-8115-600EF7A4EB80}" dt="2020-08-28T12:35:42.777" v="60"/>
          <ac:spMkLst>
            <pc:docMk/>
            <pc:sldMk cId="1755124783" sldId="315"/>
            <ac:spMk id="136" creationId="{3DA24B9D-EC3D-4B3D-A046-48B061B7F476}"/>
          </ac:spMkLst>
        </pc:spChg>
        <pc:spChg chg="del">
          <ac:chgData name="Asim Dey" userId="e8ec1349-28b8-4d13-adec-c4f0ed943343" providerId="ADAL" clId="{992875E5-BF26-46C1-8115-600EF7A4EB80}" dt="2020-08-28T12:35:42.777" v="60"/>
          <ac:spMkLst>
            <pc:docMk/>
            <pc:sldMk cId="1755124783" sldId="315"/>
            <ac:spMk id="137" creationId="{5965E17D-6B49-4B75-BDD2-F9BB4F0775CB}"/>
          </ac:spMkLst>
        </pc:spChg>
        <pc:spChg chg="del">
          <ac:chgData name="Asim Dey" userId="e8ec1349-28b8-4d13-adec-c4f0ed943343" providerId="ADAL" clId="{992875E5-BF26-46C1-8115-600EF7A4EB80}" dt="2020-08-28T12:35:42.777" v="60"/>
          <ac:spMkLst>
            <pc:docMk/>
            <pc:sldMk cId="1755124783" sldId="315"/>
            <ac:spMk id="138" creationId="{2C98143B-611B-4998-857B-061EC73A2C30}"/>
          </ac:spMkLst>
        </pc:spChg>
        <pc:spChg chg="del">
          <ac:chgData name="Asim Dey" userId="e8ec1349-28b8-4d13-adec-c4f0ed943343" providerId="ADAL" clId="{992875E5-BF26-46C1-8115-600EF7A4EB80}" dt="2020-08-28T12:35:42.777" v="60"/>
          <ac:spMkLst>
            <pc:docMk/>
            <pc:sldMk cId="1755124783" sldId="315"/>
            <ac:spMk id="139" creationId="{9420DB89-3F02-4F36-8757-9F3EF69F99A1}"/>
          </ac:spMkLst>
        </pc:spChg>
        <pc:spChg chg="del">
          <ac:chgData name="Asim Dey" userId="e8ec1349-28b8-4d13-adec-c4f0ed943343" providerId="ADAL" clId="{992875E5-BF26-46C1-8115-600EF7A4EB80}" dt="2020-08-28T12:35:42.777" v="60"/>
          <ac:spMkLst>
            <pc:docMk/>
            <pc:sldMk cId="1755124783" sldId="315"/>
            <ac:spMk id="140" creationId="{EA4687B6-58ED-470E-995B-F79A530312B9}"/>
          </ac:spMkLst>
        </pc:spChg>
        <pc:spChg chg="del">
          <ac:chgData name="Asim Dey" userId="e8ec1349-28b8-4d13-adec-c4f0ed943343" providerId="ADAL" clId="{992875E5-BF26-46C1-8115-600EF7A4EB80}" dt="2020-08-28T12:35:42.777" v="60"/>
          <ac:spMkLst>
            <pc:docMk/>
            <pc:sldMk cId="1755124783" sldId="315"/>
            <ac:spMk id="141" creationId="{A3C8C17D-BBE6-46FC-8A47-0F9F034E52CC}"/>
          </ac:spMkLst>
        </pc:spChg>
        <pc:spChg chg="del">
          <ac:chgData name="Asim Dey" userId="e8ec1349-28b8-4d13-adec-c4f0ed943343" providerId="ADAL" clId="{992875E5-BF26-46C1-8115-600EF7A4EB80}" dt="2020-08-28T12:35:42.777" v="60"/>
          <ac:spMkLst>
            <pc:docMk/>
            <pc:sldMk cId="1755124783" sldId="315"/>
            <ac:spMk id="142" creationId="{5267C2E1-6618-4D7C-A5DA-DC04552D3534}"/>
          </ac:spMkLst>
        </pc:spChg>
        <pc:spChg chg="del">
          <ac:chgData name="Asim Dey" userId="e8ec1349-28b8-4d13-adec-c4f0ed943343" providerId="ADAL" clId="{992875E5-BF26-46C1-8115-600EF7A4EB80}" dt="2020-08-28T12:35:42.777" v="60"/>
          <ac:spMkLst>
            <pc:docMk/>
            <pc:sldMk cId="1755124783" sldId="315"/>
            <ac:spMk id="143" creationId="{CE4C5AA9-9933-4FF6-86B1-F9F2FA917410}"/>
          </ac:spMkLst>
        </pc:spChg>
        <pc:spChg chg="del">
          <ac:chgData name="Asim Dey" userId="e8ec1349-28b8-4d13-adec-c4f0ed943343" providerId="ADAL" clId="{992875E5-BF26-46C1-8115-600EF7A4EB80}" dt="2020-08-28T12:35:42.777" v="60"/>
          <ac:spMkLst>
            <pc:docMk/>
            <pc:sldMk cId="1755124783" sldId="315"/>
            <ac:spMk id="144" creationId="{C663CC8F-F30C-47D7-AF60-CE9DA332DE80}"/>
          </ac:spMkLst>
        </pc:spChg>
        <pc:spChg chg="del">
          <ac:chgData name="Asim Dey" userId="e8ec1349-28b8-4d13-adec-c4f0ed943343" providerId="ADAL" clId="{992875E5-BF26-46C1-8115-600EF7A4EB80}" dt="2020-08-28T12:35:42.777" v="60"/>
          <ac:spMkLst>
            <pc:docMk/>
            <pc:sldMk cId="1755124783" sldId="315"/>
            <ac:spMk id="145" creationId="{48811556-15AC-4495-8D47-9C82EC3968E4}"/>
          </ac:spMkLst>
        </pc:spChg>
        <pc:spChg chg="add">
          <ac:chgData name="Asim Dey" userId="e8ec1349-28b8-4d13-adec-c4f0ed943343" providerId="ADAL" clId="{992875E5-BF26-46C1-8115-600EF7A4EB80}" dt="2020-08-28T12:36:04.758" v="61"/>
          <ac:spMkLst>
            <pc:docMk/>
            <pc:sldMk cId="1755124783" sldId="315"/>
            <ac:spMk id="146" creationId="{0C9E2867-8740-470A-A4C2-EACEB096710D}"/>
          </ac:spMkLst>
        </pc:spChg>
        <pc:spChg chg="add">
          <ac:chgData name="Asim Dey" userId="e8ec1349-28b8-4d13-adec-c4f0ed943343" providerId="ADAL" clId="{992875E5-BF26-46C1-8115-600EF7A4EB80}" dt="2020-08-28T12:36:04.758" v="61"/>
          <ac:spMkLst>
            <pc:docMk/>
            <pc:sldMk cId="1755124783" sldId="315"/>
            <ac:spMk id="147" creationId="{478DA6A9-EA16-4963-8735-D216F376065E}"/>
          </ac:spMkLst>
        </pc:spChg>
        <pc:spChg chg="add">
          <ac:chgData name="Asim Dey" userId="e8ec1349-28b8-4d13-adec-c4f0ed943343" providerId="ADAL" clId="{992875E5-BF26-46C1-8115-600EF7A4EB80}" dt="2020-08-28T12:36:04.758" v="61"/>
          <ac:spMkLst>
            <pc:docMk/>
            <pc:sldMk cId="1755124783" sldId="315"/>
            <ac:spMk id="148" creationId="{D4C8C13D-145E-4C9E-9558-93B6C64BFDE5}"/>
          </ac:spMkLst>
        </pc:spChg>
        <pc:spChg chg="add">
          <ac:chgData name="Asim Dey" userId="e8ec1349-28b8-4d13-adec-c4f0ed943343" providerId="ADAL" clId="{992875E5-BF26-46C1-8115-600EF7A4EB80}" dt="2020-08-28T12:36:04.758" v="61"/>
          <ac:spMkLst>
            <pc:docMk/>
            <pc:sldMk cId="1755124783" sldId="315"/>
            <ac:spMk id="149" creationId="{39D8C1D7-B80F-463D-9C13-7B908347478B}"/>
          </ac:spMkLst>
        </pc:spChg>
        <pc:spChg chg="add">
          <ac:chgData name="Asim Dey" userId="e8ec1349-28b8-4d13-adec-c4f0ed943343" providerId="ADAL" clId="{992875E5-BF26-46C1-8115-600EF7A4EB80}" dt="2020-08-28T12:36:04.758" v="61"/>
          <ac:spMkLst>
            <pc:docMk/>
            <pc:sldMk cId="1755124783" sldId="315"/>
            <ac:spMk id="150" creationId="{A63B8FE7-E89F-4EBD-A26B-DBE3EFF3494A}"/>
          </ac:spMkLst>
        </pc:spChg>
        <pc:spChg chg="add">
          <ac:chgData name="Asim Dey" userId="e8ec1349-28b8-4d13-adec-c4f0ed943343" providerId="ADAL" clId="{992875E5-BF26-46C1-8115-600EF7A4EB80}" dt="2020-08-28T12:36:04.758" v="61"/>
          <ac:spMkLst>
            <pc:docMk/>
            <pc:sldMk cId="1755124783" sldId="315"/>
            <ac:spMk id="151" creationId="{6634DBF8-9CD6-46B5-8DC2-B51390011EF6}"/>
          </ac:spMkLst>
        </pc:spChg>
        <pc:spChg chg="add">
          <ac:chgData name="Asim Dey" userId="e8ec1349-28b8-4d13-adec-c4f0ed943343" providerId="ADAL" clId="{992875E5-BF26-46C1-8115-600EF7A4EB80}" dt="2020-08-28T12:36:04.758" v="61"/>
          <ac:spMkLst>
            <pc:docMk/>
            <pc:sldMk cId="1755124783" sldId="315"/>
            <ac:spMk id="152" creationId="{31CAD950-F35A-4794-94D5-07060C8ABFF8}"/>
          </ac:spMkLst>
        </pc:spChg>
        <pc:spChg chg="add">
          <ac:chgData name="Asim Dey" userId="e8ec1349-28b8-4d13-adec-c4f0ed943343" providerId="ADAL" clId="{992875E5-BF26-46C1-8115-600EF7A4EB80}" dt="2020-08-28T12:36:04.758" v="61"/>
          <ac:spMkLst>
            <pc:docMk/>
            <pc:sldMk cId="1755124783" sldId="315"/>
            <ac:spMk id="153" creationId="{FB331522-D228-4906-8B82-9D8FEE34C15F}"/>
          </ac:spMkLst>
        </pc:spChg>
        <pc:spChg chg="add">
          <ac:chgData name="Asim Dey" userId="e8ec1349-28b8-4d13-adec-c4f0ed943343" providerId="ADAL" clId="{992875E5-BF26-46C1-8115-600EF7A4EB80}" dt="2020-08-28T12:36:04.758" v="61"/>
          <ac:spMkLst>
            <pc:docMk/>
            <pc:sldMk cId="1755124783" sldId="315"/>
            <ac:spMk id="154" creationId="{52DE560E-6242-458A-A2E7-C1279B37B0C5}"/>
          </ac:spMkLst>
        </pc:spChg>
        <pc:spChg chg="add">
          <ac:chgData name="Asim Dey" userId="e8ec1349-28b8-4d13-adec-c4f0ed943343" providerId="ADAL" clId="{992875E5-BF26-46C1-8115-600EF7A4EB80}" dt="2020-08-28T12:36:04.758" v="61"/>
          <ac:spMkLst>
            <pc:docMk/>
            <pc:sldMk cId="1755124783" sldId="315"/>
            <ac:spMk id="155" creationId="{5AD49726-EAE5-4EC4-B373-F97FEB5AE02C}"/>
          </ac:spMkLst>
        </pc:spChg>
        <pc:spChg chg="add">
          <ac:chgData name="Asim Dey" userId="e8ec1349-28b8-4d13-adec-c4f0ed943343" providerId="ADAL" clId="{992875E5-BF26-46C1-8115-600EF7A4EB80}" dt="2020-08-28T12:36:04.758" v="61"/>
          <ac:spMkLst>
            <pc:docMk/>
            <pc:sldMk cId="1755124783" sldId="315"/>
            <ac:spMk id="156" creationId="{2ACDD980-371A-472A-92BF-8EB791B95A64}"/>
          </ac:spMkLst>
        </pc:spChg>
        <pc:spChg chg="add">
          <ac:chgData name="Asim Dey" userId="e8ec1349-28b8-4d13-adec-c4f0ed943343" providerId="ADAL" clId="{992875E5-BF26-46C1-8115-600EF7A4EB80}" dt="2020-08-28T12:36:04.758" v="61"/>
          <ac:spMkLst>
            <pc:docMk/>
            <pc:sldMk cId="1755124783" sldId="315"/>
            <ac:spMk id="157" creationId="{860781AB-F3B1-478A-BCF0-62AAEBFFFDD3}"/>
          </ac:spMkLst>
        </pc:spChg>
        <pc:spChg chg="add">
          <ac:chgData name="Asim Dey" userId="e8ec1349-28b8-4d13-adec-c4f0ed943343" providerId="ADAL" clId="{992875E5-BF26-46C1-8115-600EF7A4EB80}" dt="2020-08-28T12:36:04.758" v="61"/>
          <ac:spMkLst>
            <pc:docMk/>
            <pc:sldMk cId="1755124783" sldId="315"/>
            <ac:spMk id="158" creationId="{1185ED1D-3BFC-4BCC-A005-8B2C7ABD5905}"/>
          </ac:spMkLst>
        </pc:spChg>
        <pc:spChg chg="add">
          <ac:chgData name="Asim Dey" userId="e8ec1349-28b8-4d13-adec-c4f0ed943343" providerId="ADAL" clId="{992875E5-BF26-46C1-8115-600EF7A4EB80}" dt="2020-08-28T12:36:04.758" v="61"/>
          <ac:spMkLst>
            <pc:docMk/>
            <pc:sldMk cId="1755124783" sldId="315"/>
            <ac:spMk id="159" creationId="{996F17AB-F831-4203-A2AB-916925BD6D1B}"/>
          </ac:spMkLst>
        </pc:spChg>
        <pc:spChg chg="add">
          <ac:chgData name="Asim Dey" userId="e8ec1349-28b8-4d13-adec-c4f0ed943343" providerId="ADAL" clId="{992875E5-BF26-46C1-8115-600EF7A4EB80}" dt="2020-08-28T12:36:04.758" v="61"/>
          <ac:spMkLst>
            <pc:docMk/>
            <pc:sldMk cId="1755124783" sldId="315"/>
            <ac:spMk id="160" creationId="{9F1F8378-1702-4ED8-80AB-B92F32857D95}"/>
          </ac:spMkLst>
        </pc:spChg>
        <pc:spChg chg="add">
          <ac:chgData name="Asim Dey" userId="e8ec1349-28b8-4d13-adec-c4f0ed943343" providerId="ADAL" clId="{992875E5-BF26-46C1-8115-600EF7A4EB80}" dt="2020-08-28T12:36:04.758" v="61"/>
          <ac:spMkLst>
            <pc:docMk/>
            <pc:sldMk cId="1755124783" sldId="315"/>
            <ac:spMk id="161" creationId="{6ECCD87C-85A4-4ECF-BBCE-ACA6791AEFBF}"/>
          </ac:spMkLst>
        </pc:spChg>
        <pc:spChg chg="add">
          <ac:chgData name="Asim Dey" userId="e8ec1349-28b8-4d13-adec-c4f0ed943343" providerId="ADAL" clId="{992875E5-BF26-46C1-8115-600EF7A4EB80}" dt="2020-08-28T12:36:04.758" v="61"/>
          <ac:spMkLst>
            <pc:docMk/>
            <pc:sldMk cId="1755124783" sldId="315"/>
            <ac:spMk id="162" creationId="{CDC27CB9-100C-4162-A193-83A86FC25257}"/>
          </ac:spMkLst>
        </pc:spChg>
        <pc:spChg chg="add">
          <ac:chgData name="Asim Dey" userId="e8ec1349-28b8-4d13-adec-c4f0ed943343" providerId="ADAL" clId="{992875E5-BF26-46C1-8115-600EF7A4EB80}" dt="2020-08-28T12:36:04.758" v="61"/>
          <ac:spMkLst>
            <pc:docMk/>
            <pc:sldMk cId="1755124783" sldId="315"/>
            <ac:spMk id="163" creationId="{5C9E11B4-EF2C-4B95-8937-D1AF5C5454BC}"/>
          </ac:spMkLst>
        </pc:spChg>
        <pc:spChg chg="add">
          <ac:chgData name="Asim Dey" userId="e8ec1349-28b8-4d13-adec-c4f0ed943343" providerId="ADAL" clId="{992875E5-BF26-46C1-8115-600EF7A4EB80}" dt="2020-08-28T12:36:04.758" v="61"/>
          <ac:spMkLst>
            <pc:docMk/>
            <pc:sldMk cId="1755124783" sldId="315"/>
            <ac:spMk id="164" creationId="{C7D50E92-B406-4821-8980-3E532451EB31}"/>
          </ac:spMkLst>
        </pc:spChg>
        <pc:spChg chg="add">
          <ac:chgData name="Asim Dey" userId="e8ec1349-28b8-4d13-adec-c4f0ed943343" providerId="ADAL" clId="{992875E5-BF26-46C1-8115-600EF7A4EB80}" dt="2020-08-28T12:36:04.758" v="61"/>
          <ac:spMkLst>
            <pc:docMk/>
            <pc:sldMk cId="1755124783" sldId="315"/>
            <ac:spMk id="165" creationId="{F61664D7-98D1-4B4B-A2E4-107DD64BA076}"/>
          </ac:spMkLst>
        </pc:spChg>
        <pc:spChg chg="add">
          <ac:chgData name="Asim Dey" userId="e8ec1349-28b8-4d13-adec-c4f0ed943343" providerId="ADAL" clId="{992875E5-BF26-46C1-8115-600EF7A4EB80}" dt="2020-08-28T12:36:04.758" v="61"/>
          <ac:spMkLst>
            <pc:docMk/>
            <pc:sldMk cId="1755124783" sldId="315"/>
            <ac:spMk id="166" creationId="{A1224770-444D-4D07-AEFC-270E0A0ABD47}"/>
          </ac:spMkLst>
        </pc:spChg>
        <pc:spChg chg="add">
          <ac:chgData name="Asim Dey" userId="e8ec1349-28b8-4d13-adec-c4f0ed943343" providerId="ADAL" clId="{992875E5-BF26-46C1-8115-600EF7A4EB80}" dt="2020-08-28T12:36:04.758" v="61"/>
          <ac:spMkLst>
            <pc:docMk/>
            <pc:sldMk cId="1755124783" sldId="315"/>
            <ac:spMk id="167" creationId="{9DC0349F-B75A-49DC-A16B-697C4E715246}"/>
          </ac:spMkLst>
        </pc:spChg>
        <pc:spChg chg="add">
          <ac:chgData name="Asim Dey" userId="e8ec1349-28b8-4d13-adec-c4f0ed943343" providerId="ADAL" clId="{992875E5-BF26-46C1-8115-600EF7A4EB80}" dt="2020-08-28T12:36:04.758" v="61"/>
          <ac:spMkLst>
            <pc:docMk/>
            <pc:sldMk cId="1755124783" sldId="315"/>
            <ac:spMk id="168" creationId="{AC94CB6D-B470-48AA-BDD7-9584F2F5A656}"/>
          </ac:spMkLst>
        </pc:spChg>
        <pc:spChg chg="add">
          <ac:chgData name="Asim Dey" userId="e8ec1349-28b8-4d13-adec-c4f0ed943343" providerId="ADAL" clId="{992875E5-BF26-46C1-8115-600EF7A4EB80}" dt="2020-08-28T12:36:04.758" v="61"/>
          <ac:spMkLst>
            <pc:docMk/>
            <pc:sldMk cId="1755124783" sldId="315"/>
            <ac:spMk id="169" creationId="{00E4CD76-1FD2-4D44-9467-FD29EA7F7C19}"/>
          </ac:spMkLst>
        </pc:spChg>
        <pc:spChg chg="add">
          <ac:chgData name="Asim Dey" userId="e8ec1349-28b8-4d13-adec-c4f0ed943343" providerId="ADAL" clId="{992875E5-BF26-46C1-8115-600EF7A4EB80}" dt="2020-08-28T12:36:04.758" v="61"/>
          <ac:spMkLst>
            <pc:docMk/>
            <pc:sldMk cId="1755124783" sldId="315"/>
            <ac:spMk id="170" creationId="{A329D51E-11C6-4C7A-8876-00E64C1EBD19}"/>
          </ac:spMkLst>
        </pc:spChg>
        <pc:spChg chg="add">
          <ac:chgData name="Asim Dey" userId="e8ec1349-28b8-4d13-adec-c4f0ed943343" providerId="ADAL" clId="{992875E5-BF26-46C1-8115-600EF7A4EB80}" dt="2020-08-28T12:36:04.758" v="61"/>
          <ac:spMkLst>
            <pc:docMk/>
            <pc:sldMk cId="1755124783" sldId="315"/>
            <ac:spMk id="171" creationId="{40D54442-BE3B-4762-A160-9704A676A940}"/>
          </ac:spMkLst>
        </pc:spChg>
        <pc:spChg chg="add">
          <ac:chgData name="Asim Dey" userId="e8ec1349-28b8-4d13-adec-c4f0ed943343" providerId="ADAL" clId="{992875E5-BF26-46C1-8115-600EF7A4EB80}" dt="2020-08-28T12:36:04.758" v="61"/>
          <ac:spMkLst>
            <pc:docMk/>
            <pc:sldMk cId="1755124783" sldId="315"/>
            <ac:spMk id="172" creationId="{8F22C92F-BD62-471E-953A-8DD1145121A3}"/>
          </ac:spMkLst>
        </pc:spChg>
        <pc:spChg chg="add">
          <ac:chgData name="Asim Dey" userId="e8ec1349-28b8-4d13-adec-c4f0ed943343" providerId="ADAL" clId="{992875E5-BF26-46C1-8115-600EF7A4EB80}" dt="2020-08-28T12:36:04.758" v="61"/>
          <ac:spMkLst>
            <pc:docMk/>
            <pc:sldMk cId="1755124783" sldId="315"/>
            <ac:spMk id="173" creationId="{01C0A984-2F4B-4C66-A866-C132D36E0E07}"/>
          </ac:spMkLst>
        </pc:spChg>
        <pc:spChg chg="add">
          <ac:chgData name="Asim Dey" userId="e8ec1349-28b8-4d13-adec-c4f0ed943343" providerId="ADAL" clId="{992875E5-BF26-46C1-8115-600EF7A4EB80}" dt="2020-08-28T12:36:04.758" v="61"/>
          <ac:spMkLst>
            <pc:docMk/>
            <pc:sldMk cId="1755124783" sldId="315"/>
            <ac:spMk id="174" creationId="{34229551-D450-4932-A8B6-08271D912AE4}"/>
          </ac:spMkLst>
        </pc:spChg>
        <pc:spChg chg="add">
          <ac:chgData name="Asim Dey" userId="e8ec1349-28b8-4d13-adec-c4f0ed943343" providerId="ADAL" clId="{992875E5-BF26-46C1-8115-600EF7A4EB80}" dt="2020-08-28T12:36:04.758" v="61"/>
          <ac:spMkLst>
            <pc:docMk/>
            <pc:sldMk cId="1755124783" sldId="315"/>
            <ac:spMk id="175" creationId="{96B2CB85-8225-45B9-BA6E-444C9DC4E04F}"/>
          </ac:spMkLst>
        </pc:spChg>
        <pc:spChg chg="add">
          <ac:chgData name="Asim Dey" userId="e8ec1349-28b8-4d13-adec-c4f0ed943343" providerId="ADAL" clId="{992875E5-BF26-46C1-8115-600EF7A4EB80}" dt="2020-08-28T12:36:04.758" v="61"/>
          <ac:spMkLst>
            <pc:docMk/>
            <pc:sldMk cId="1755124783" sldId="315"/>
            <ac:spMk id="176" creationId="{FD3FE3B7-C6CB-4803-8A0D-892AFC793ACB}"/>
          </ac:spMkLst>
        </pc:spChg>
        <pc:spChg chg="add">
          <ac:chgData name="Asim Dey" userId="e8ec1349-28b8-4d13-adec-c4f0ed943343" providerId="ADAL" clId="{992875E5-BF26-46C1-8115-600EF7A4EB80}" dt="2020-08-28T12:36:04.758" v="61"/>
          <ac:spMkLst>
            <pc:docMk/>
            <pc:sldMk cId="1755124783" sldId="315"/>
            <ac:spMk id="177" creationId="{D1009825-984E-4AEC-8572-3D78BA1DAB46}"/>
          </ac:spMkLst>
        </pc:spChg>
        <pc:spChg chg="add">
          <ac:chgData name="Asim Dey" userId="e8ec1349-28b8-4d13-adec-c4f0ed943343" providerId="ADAL" clId="{992875E5-BF26-46C1-8115-600EF7A4EB80}" dt="2020-08-28T12:36:04.758" v="61"/>
          <ac:spMkLst>
            <pc:docMk/>
            <pc:sldMk cId="1755124783" sldId="315"/>
            <ac:spMk id="178" creationId="{910EA488-8A17-40B2-89D9-5AEAB92EE1B3}"/>
          </ac:spMkLst>
        </pc:spChg>
        <pc:spChg chg="add">
          <ac:chgData name="Asim Dey" userId="e8ec1349-28b8-4d13-adec-c4f0ed943343" providerId="ADAL" clId="{992875E5-BF26-46C1-8115-600EF7A4EB80}" dt="2020-08-28T12:36:04.758" v="61"/>
          <ac:spMkLst>
            <pc:docMk/>
            <pc:sldMk cId="1755124783" sldId="315"/>
            <ac:spMk id="179" creationId="{E44AD1CA-2045-4511-B148-59E2787B5883}"/>
          </ac:spMkLst>
        </pc:spChg>
        <pc:spChg chg="add">
          <ac:chgData name="Asim Dey" userId="e8ec1349-28b8-4d13-adec-c4f0ed943343" providerId="ADAL" clId="{992875E5-BF26-46C1-8115-600EF7A4EB80}" dt="2020-08-28T12:36:04.758" v="61"/>
          <ac:spMkLst>
            <pc:docMk/>
            <pc:sldMk cId="1755124783" sldId="315"/>
            <ac:spMk id="180" creationId="{9B1584BA-A93E-4DF7-8FE9-69C69C7EF9D5}"/>
          </ac:spMkLst>
        </pc:spChg>
        <pc:spChg chg="add">
          <ac:chgData name="Asim Dey" userId="e8ec1349-28b8-4d13-adec-c4f0ed943343" providerId="ADAL" clId="{992875E5-BF26-46C1-8115-600EF7A4EB80}" dt="2020-08-28T12:36:04.758" v="61"/>
          <ac:spMkLst>
            <pc:docMk/>
            <pc:sldMk cId="1755124783" sldId="315"/>
            <ac:spMk id="181" creationId="{87913D07-61CD-4037-9AC4-E162B5813E88}"/>
          </ac:spMkLst>
        </pc:spChg>
        <pc:cxnChg chg="del">
          <ac:chgData name="Asim Dey" userId="e8ec1349-28b8-4d13-adec-c4f0ed943343" providerId="ADAL" clId="{992875E5-BF26-46C1-8115-600EF7A4EB80}" dt="2020-08-28T12:35:42.777" v="60"/>
          <ac:cxnSpMkLst>
            <pc:docMk/>
            <pc:sldMk cId="1755124783" sldId="315"/>
            <ac:cxnSpMk id="52" creationId="{A2E6209C-95F8-4818-A88E-299F883D5BDE}"/>
          </ac:cxnSpMkLst>
        </pc:cxnChg>
        <pc:cxnChg chg="del">
          <ac:chgData name="Asim Dey" userId="e8ec1349-28b8-4d13-adec-c4f0ed943343" providerId="ADAL" clId="{992875E5-BF26-46C1-8115-600EF7A4EB80}" dt="2020-08-28T12:35:42.777" v="60"/>
          <ac:cxnSpMkLst>
            <pc:docMk/>
            <pc:sldMk cId="1755124783" sldId="315"/>
            <ac:cxnSpMk id="53" creationId="{A7D36EA1-7690-4FEC-A419-563610DB1F7C}"/>
          </ac:cxnSpMkLst>
        </pc:cxnChg>
        <pc:cxnChg chg="del">
          <ac:chgData name="Asim Dey" userId="e8ec1349-28b8-4d13-adec-c4f0ed943343" providerId="ADAL" clId="{992875E5-BF26-46C1-8115-600EF7A4EB80}" dt="2020-08-28T12:35:42.777" v="60"/>
          <ac:cxnSpMkLst>
            <pc:docMk/>
            <pc:sldMk cId="1755124783" sldId="315"/>
            <ac:cxnSpMk id="55" creationId="{9C2AAC8B-EE51-46AC-9721-C0544B5D260C}"/>
          </ac:cxnSpMkLst>
        </pc:cxnChg>
        <pc:cxnChg chg="del">
          <ac:chgData name="Asim Dey" userId="e8ec1349-28b8-4d13-adec-c4f0ed943343" providerId="ADAL" clId="{992875E5-BF26-46C1-8115-600EF7A4EB80}" dt="2020-08-28T12:35:42.777" v="60"/>
          <ac:cxnSpMkLst>
            <pc:docMk/>
            <pc:sldMk cId="1755124783" sldId="315"/>
            <ac:cxnSpMk id="56" creationId="{28149C8F-5487-465E-AC4C-19B5BB66FEB3}"/>
          </ac:cxnSpMkLst>
        </pc:cxnChg>
        <pc:cxnChg chg="del">
          <ac:chgData name="Asim Dey" userId="e8ec1349-28b8-4d13-adec-c4f0ed943343" providerId="ADAL" clId="{992875E5-BF26-46C1-8115-600EF7A4EB80}" dt="2020-08-28T12:35:42.777" v="60"/>
          <ac:cxnSpMkLst>
            <pc:docMk/>
            <pc:sldMk cId="1755124783" sldId="315"/>
            <ac:cxnSpMk id="58" creationId="{A645D81F-6E8B-4124-B05F-47B0A48710BF}"/>
          </ac:cxnSpMkLst>
        </pc:cxnChg>
        <pc:cxnChg chg="del">
          <ac:chgData name="Asim Dey" userId="e8ec1349-28b8-4d13-adec-c4f0ed943343" providerId="ADAL" clId="{992875E5-BF26-46C1-8115-600EF7A4EB80}" dt="2020-08-28T12:35:42.777" v="60"/>
          <ac:cxnSpMkLst>
            <pc:docMk/>
            <pc:sldMk cId="1755124783" sldId="315"/>
            <ac:cxnSpMk id="60" creationId="{57F1BABD-6872-48C5-A151-CC5A8659A8F5}"/>
          </ac:cxnSpMkLst>
        </pc:cxnChg>
        <pc:cxnChg chg="del">
          <ac:chgData name="Asim Dey" userId="e8ec1349-28b8-4d13-adec-c4f0ed943343" providerId="ADAL" clId="{992875E5-BF26-46C1-8115-600EF7A4EB80}" dt="2020-08-28T12:35:42.777" v="60"/>
          <ac:cxnSpMkLst>
            <pc:docMk/>
            <pc:sldMk cId="1755124783" sldId="315"/>
            <ac:cxnSpMk id="62" creationId="{5FC6462E-0B4F-46E3-BB44-777EE540A3C3}"/>
          </ac:cxnSpMkLst>
        </pc:cxnChg>
        <pc:cxnChg chg="del">
          <ac:chgData name="Asim Dey" userId="e8ec1349-28b8-4d13-adec-c4f0ed943343" providerId="ADAL" clId="{992875E5-BF26-46C1-8115-600EF7A4EB80}" dt="2020-08-28T12:35:42.777" v="60"/>
          <ac:cxnSpMkLst>
            <pc:docMk/>
            <pc:sldMk cId="1755124783" sldId="315"/>
            <ac:cxnSpMk id="64" creationId="{303812A2-2414-435B-9527-62B53D53A747}"/>
          </ac:cxnSpMkLst>
        </pc:cxnChg>
        <pc:cxnChg chg="del">
          <ac:chgData name="Asim Dey" userId="e8ec1349-28b8-4d13-adec-c4f0ed943343" providerId="ADAL" clId="{992875E5-BF26-46C1-8115-600EF7A4EB80}" dt="2020-08-28T12:35:42.777" v="60"/>
          <ac:cxnSpMkLst>
            <pc:docMk/>
            <pc:sldMk cId="1755124783" sldId="315"/>
            <ac:cxnSpMk id="66" creationId="{67D401E2-4997-4CC8-9ECA-C22813D7F868}"/>
          </ac:cxnSpMkLst>
        </pc:cxnChg>
        <pc:cxnChg chg="del">
          <ac:chgData name="Asim Dey" userId="e8ec1349-28b8-4d13-adec-c4f0ed943343" providerId="ADAL" clId="{992875E5-BF26-46C1-8115-600EF7A4EB80}" dt="2020-08-28T12:35:42.777" v="60"/>
          <ac:cxnSpMkLst>
            <pc:docMk/>
            <pc:sldMk cId="1755124783" sldId="315"/>
            <ac:cxnSpMk id="68" creationId="{B8B6B496-48B8-403A-9609-EB20DD4A4D10}"/>
          </ac:cxnSpMkLst>
        </pc:cxnChg>
        <pc:cxnChg chg="del">
          <ac:chgData name="Asim Dey" userId="e8ec1349-28b8-4d13-adec-c4f0ed943343" providerId="ADAL" clId="{992875E5-BF26-46C1-8115-600EF7A4EB80}" dt="2020-08-28T12:35:42.777" v="60"/>
          <ac:cxnSpMkLst>
            <pc:docMk/>
            <pc:sldMk cId="1755124783" sldId="315"/>
            <ac:cxnSpMk id="70" creationId="{31D7C5FF-9BD1-4D38-9869-A63A0DF085AD}"/>
          </ac:cxnSpMkLst>
        </pc:cxnChg>
        <pc:cxnChg chg="del">
          <ac:chgData name="Asim Dey" userId="e8ec1349-28b8-4d13-adec-c4f0ed943343" providerId="ADAL" clId="{992875E5-BF26-46C1-8115-600EF7A4EB80}" dt="2020-08-28T12:35:42.777" v="60"/>
          <ac:cxnSpMkLst>
            <pc:docMk/>
            <pc:sldMk cId="1755124783" sldId="315"/>
            <ac:cxnSpMk id="74" creationId="{49EE05DF-86D6-4521-868A-CFE736C4046D}"/>
          </ac:cxnSpMkLst>
        </pc:cxnChg>
        <pc:cxnChg chg="del">
          <ac:chgData name="Asim Dey" userId="e8ec1349-28b8-4d13-adec-c4f0ed943343" providerId="ADAL" clId="{992875E5-BF26-46C1-8115-600EF7A4EB80}" dt="2020-08-28T12:35:42.777" v="60"/>
          <ac:cxnSpMkLst>
            <pc:docMk/>
            <pc:sldMk cId="1755124783" sldId="315"/>
            <ac:cxnSpMk id="83" creationId="{1D5E8359-32C7-4579-8952-6F4301DF3698}"/>
          </ac:cxnSpMkLst>
        </pc:cxnChg>
        <pc:cxnChg chg="add">
          <ac:chgData name="Asim Dey" userId="e8ec1349-28b8-4d13-adec-c4f0ed943343" providerId="ADAL" clId="{992875E5-BF26-46C1-8115-600EF7A4EB80}" dt="2020-08-28T12:36:04.758" v="61"/>
          <ac:cxnSpMkLst>
            <pc:docMk/>
            <pc:sldMk cId="1755124783" sldId="315"/>
            <ac:cxnSpMk id="85" creationId="{AFBEDEC6-9EB1-4825-B815-98F7605204DF}"/>
          </ac:cxnSpMkLst>
        </pc:cxnChg>
        <pc:cxnChg chg="add">
          <ac:chgData name="Asim Dey" userId="e8ec1349-28b8-4d13-adec-c4f0ed943343" providerId="ADAL" clId="{992875E5-BF26-46C1-8115-600EF7A4EB80}" dt="2020-08-28T12:36:04.758" v="61"/>
          <ac:cxnSpMkLst>
            <pc:docMk/>
            <pc:sldMk cId="1755124783" sldId="315"/>
            <ac:cxnSpMk id="86" creationId="{E1EC750E-BAB9-4340-A0ED-5669D3462838}"/>
          </ac:cxnSpMkLst>
        </pc:cxnChg>
        <pc:cxnChg chg="add">
          <ac:chgData name="Asim Dey" userId="e8ec1349-28b8-4d13-adec-c4f0ed943343" providerId="ADAL" clId="{992875E5-BF26-46C1-8115-600EF7A4EB80}" dt="2020-08-28T12:36:04.758" v="61"/>
          <ac:cxnSpMkLst>
            <pc:docMk/>
            <pc:sldMk cId="1755124783" sldId="315"/>
            <ac:cxnSpMk id="87" creationId="{4C99A455-2AB9-4BB2-BE1B-71624C7EFC1C}"/>
          </ac:cxnSpMkLst>
        </pc:cxnChg>
        <pc:cxnChg chg="add">
          <ac:chgData name="Asim Dey" userId="e8ec1349-28b8-4d13-adec-c4f0ed943343" providerId="ADAL" clId="{992875E5-BF26-46C1-8115-600EF7A4EB80}" dt="2020-08-28T12:36:04.758" v="61"/>
          <ac:cxnSpMkLst>
            <pc:docMk/>
            <pc:sldMk cId="1755124783" sldId="315"/>
            <ac:cxnSpMk id="88" creationId="{E3B96230-D8C4-4324-8F34-BFE27745074E}"/>
          </ac:cxnSpMkLst>
        </pc:cxnChg>
        <pc:cxnChg chg="add">
          <ac:chgData name="Asim Dey" userId="e8ec1349-28b8-4d13-adec-c4f0ed943343" providerId="ADAL" clId="{992875E5-BF26-46C1-8115-600EF7A4EB80}" dt="2020-08-28T12:36:04.758" v="61"/>
          <ac:cxnSpMkLst>
            <pc:docMk/>
            <pc:sldMk cId="1755124783" sldId="315"/>
            <ac:cxnSpMk id="89" creationId="{78E0317C-DC8C-4DAD-8EB8-45FC4B33B3E1}"/>
          </ac:cxnSpMkLst>
        </pc:cxnChg>
        <pc:cxnChg chg="add">
          <ac:chgData name="Asim Dey" userId="e8ec1349-28b8-4d13-adec-c4f0ed943343" providerId="ADAL" clId="{992875E5-BF26-46C1-8115-600EF7A4EB80}" dt="2020-08-28T12:36:04.758" v="61"/>
          <ac:cxnSpMkLst>
            <pc:docMk/>
            <pc:sldMk cId="1755124783" sldId="315"/>
            <ac:cxnSpMk id="90" creationId="{4FBCC7E1-385A-4941-A03A-EE65EA3E1385}"/>
          </ac:cxnSpMkLst>
        </pc:cxnChg>
        <pc:cxnChg chg="add">
          <ac:chgData name="Asim Dey" userId="e8ec1349-28b8-4d13-adec-c4f0ed943343" providerId="ADAL" clId="{992875E5-BF26-46C1-8115-600EF7A4EB80}" dt="2020-08-28T12:36:04.758" v="61"/>
          <ac:cxnSpMkLst>
            <pc:docMk/>
            <pc:sldMk cId="1755124783" sldId="315"/>
            <ac:cxnSpMk id="91" creationId="{52067DC2-690E-48EB-A02E-1FF899FDB840}"/>
          </ac:cxnSpMkLst>
        </pc:cxnChg>
        <pc:cxnChg chg="add">
          <ac:chgData name="Asim Dey" userId="e8ec1349-28b8-4d13-adec-c4f0ed943343" providerId="ADAL" clId="{992875E5-BF26-46C1-8115-600EF7A4EB80}" dt="2020-08-28T12:36:04.758" v="61"/>
          <ac:cxnSpMkLst>
            <pc:docMk/>
            <pc:sldMk cId="1755124783" sldId="315"/>
            <ac:cxnSpMk id="92" creationId="{9B3C59AA-D15E-4E25-8A7C-5B14F399AEE8}"/>
          </ac:cxnSpMkLst>
        </pc:cxnChg>
        <pc:cxnChg chg="add">
          <ac:chgData name="Asim Dey" userId="e8ec1349-28b8-4d13-adec-c4f0ed943343" providerId="ADAL" clId="{992875E5-BF26-46C1-8115-600EF7A4EB80}" dt="2020-08-28T12:36:04.758" v="61"/>
          <ac:cxnSpMkLst>
            <pc:docMk/>
            <pc:sldMk cId="1755124783" sldId="315"/>
            <ac:cxnSpMk id="93" creationId="{CB71AE1A-B515-49A7-AD02-880E741BD2D9}"/>
          </ac:cxnSpMkLst>
        </pc:cxnChg>
        <pc:cxnChg chg="add">
          <ac:chgData name="Asim Dey" userId="e8ec1349-28b8-4d13-adec-c4f0ed943343" providerId="ADAL" clId="{992875E5-BF26-46C1-8115-600EF7A4EB80}" dt="2020-08-28T12:36:04.758" v="61"/>
          <ac:cxnSpMkLst>
            <pc:docMk/>
            <pc:sldMk cId="1755124783" sldId="315"/>
            <ac:cxnSpMk id="94" creationId="{969D3E73-3E92-4C11-AE0F-AC4D3E3B3ABB}"/>
          </ac:cxnSpMkLst>
        </pc:cxnChg>
        <pc:cxnChg chg="add">
          <ac:chgData name="Asim Dey" userId="e8ec1349-28b8-4d13-adec-c4f0ed943343" providerId="ADAL" clId="{992875E5-BF26-46C1-8115-600EF7A4EB80}" dt="2020-08-28T12:36:04.758" v="61"/>
          <ac:cxnSpMkLst>
            <pc:docMk/>
            <pc:sldMk cId="1755124783" sldId="315"/>
            <ac:cxnSpMk id="95" creationId="{00E7C152-E593-4568-B272-9F7A8C76B560}"/>
          </ac:cxnSpMkLst>
        </pc:cxnChg>
        <pc:cxnChg chg="add">
          <ac:chgData name="Asim Dey" userId="e8ec1349-28b8-4d13-adec-c4f0ed943343" providerId="ADAL" clId="{992875E5-BF26-46C1-8115-600EF7A4EB80}" dt="2020-08-28T12:36:04.758" v="61"/>
          <ac:cxnSpMkLst>
            <pc:docMk/>
            <pc:sldMk cId="1755124783" sldId="315"/>
            <ac:cxnSpMk id="96" creationId="{E7EA1C95-F908-4D22-BC4F-EBD977856729}"/>
          </ac:cxnSpMkLst>
        </pc:cxnChg>
        <pc:cxnChg chg="add">
          <ac:chgData name="Asim Dey" userId="e8ec1349-28b8-4d13-adec-c4f0ed943343" providerId="ADAL" clId="{992875E5-BF26-46C1-8115-600EF7A4EB80}" dt="2020-08-28T12:36:04.758" v="61"/>
          <ac:cxnSpMkLst>
            <pc:docMk/>
            <pc:sldMk cId="1755124783" sldId="315"/>
            <ac:cxnSpMk id="97" creationId="{CC3ADD69-6425-4556-B6E0-36C60FE4A2CB}"/>
          </ac:cxnSpMkLst>
        </pc:cxnChg>
        <pc:cxnChg chg="add">
          <ac:chgData name="Asim Dey" userId="e8ec1349-28b8-4d13-adec-c4f0ed943343" providerId="ADAL" clId="{992875E5-BF26-46C1-8115-600EF7A4EB80}" dt="2020-08-28T12:36:04.758" v="61"/>
          <ac:cxnSpMkLst>
            <pc:docMk/>
            <pc:sldMk cId="1755124783" sldId="315"/>
            <ac:cxnSpMk id="98" creationId="{2CCB7D10-9E2C-45DF-B47F-E933F50606F5}"/>
          </ac:cxnSpMkLst>
        </pc:cxnChg>
        <pc:cxnChg chg="add">
          <ac:chgData name="Asim Dey" userId="e8ec1349-28b8-4d13-adec-c4f0ed943343" providerId="ADAL" clId="{992875E5-BF26-46C1-8115-600EF7A4EB80}" dt="2020-08-28T12:36:04.758" v="61"/>
          <ac:cxnSpMkLst>
            <pc:docMk/>
            <pc:sldMk cId="1755124783" sldId="315"/>
            <ac:cxnSpMk id="99" creationId="{4204E86E-EDA1-479F-B610-8C500374C8BD}"/>
          </ac:cxnSpMkLst>
        </pc:cxnChg>
        <pc:cxnChg chg="del">
          <ac:chgData name="Asim Dey" userId="e8ec1349-28b8-4d13-adec-c4f0ed943343" providerId="ADAL" clId="{992875E5-BF26-46C1-8115-600EF7A4EB80}" dt="2020-08-28T12:35:42.777" v="60"/>
          <ac:cxnSpMkLst>
            <pc:docMk/>
            <pc:sldMk cId="1755124783" sldId="315"/>
            <ac:cxnSpMk id="115" creationId="{D0AA59A0-4566-4FB3-A6BE-F18DDC40926B}"/>
          </ac:cxnSpMkLst>
        </pc:cxnChg>
        <pc:cxnChg chg="del">
          <ac:chgData name="Asim Dey" userId="e8ec1349-28b8-4d13-adec-c4f0ed943343" providerId="ADAL" clId="{992875E5-BF26-46C1-8115-600EF7A4EB80}" dt="2020-08-28T12:35:42.777" v="60"/>
          <ac:cxnSpMkLst>
            <pc:docMk/>
            <pc:sldMk cId="1755124783" sldId="315"/>
            <ac:cxnSpMk id="119" creationId="{4C933FCF-38E5-4D8D-89DA-BAC1A19EAB87}"/>
          </ac:cxnSpMkLst>
        </pc:cxnChg>
      </pc:sldChg>
      <pc:sldMasterChg chg="modSp">
        <pc:chgData name="Asim Dey" userId="e8ec1349-28b8-4d13-adec-c4f0ed943343" providerId="ADAL" clId="{992875E5-BF26-46C1-8115-600EF7A4EB80}" dt="2020-08-28T11:37:59.219" v="32" actId="1076"/>
        <pc:sldMasterMkLst>
          <pc:docMk/>
          <pc:sldMasterMk cId="4106904804" sldId="2147483697"/>
        </pc:sldMasterMkLst>
        <pc:grpChg chg="mod">
          <ac:chgData name="Asim Dey" userId="e8ec1349-28b8-4d13-adec-c4f0ed943343" providerId="ADAL" clId="{992875E5-BF26-46C1-8115-600EF7A4EB80}" dt="2020-08-28T11:37:59.219" v="32" actId="1076"/>
          <ac:grpSpMkLst>
            <pc:docMk/>
            <pc:sldMasterMk cId="4106904804" sldId="2147483697"/>
            <ac:grpSpMk id="36" creationId="{0CDE2E15-C85E-4B71-B2A7-AF1CA791E6C1}"/>
          </ac:grpSpMkLst>
        </pc:grpChg>
      </pc:sldMasterChg>
    </pc:docChg>
  </pc:docChgLst>
  <pc:docChgLst>
    <pc:chgData name="Asim Dey" userId="e8ec1349-28b8-4d13-adec-c4f0ed943343" providerId="ADAL" clId="{03FA8A4F-8077-42C5-B564-D39968021249}"/>
    <pc:docChg chg="undo redo custSel addSld delSld modSld">
      <pc:chgData name="Asim Dey" userId="e8ec1349-28b8-4d13-adec-c4f0ed943343" providerId="ADAL" clId="{03FA8A4F-8077-42C5-B564-D39968021249}" dt="2020-06-28T18:01:43.160" v="128" actId="13926"/>
      <pc:docMkLst>
        <pc:docMk/>
      </pc:docMkLst>
      <pc:sldChg chg="modSp delCm">
        <pc:chgData name="Asim Dey" userId="e8ec1349-28b8-4d13-adec-c4f0ed943343" providerId="ADAL" clId="{03FA8A4F-8077-42C5-B564-D39968021249}" dt="2020-06-28T17:40:55.873" v="112" actId="1592"/>
        <pc:sldMkLst>
          <pc:docMk/>
          <pc:sldMk cId="4227300892" sldId="278"/>
        </pc:sldMkLst>
        <pc:spChg chg="mod">
          <ac:chgData name="Asim Dey" userId="e8ec1349-28b8-4d13-adec-c4f0ed943343" providerId="ADAL" clId="{03FA8A4F-8077-42C5-B564-D39968021249}" dt="2020-06-28T17:40:51.507" v="111" actId="13926"/>
          <ac:spMkLst>
            <pc:docMk/>
            <pc:sldMk cId="4227300892" sldId="278"/>
            <ac:spMk id="268" creationId="{2D81759D-B47C-4FE1-B935-586ADD839489}"/>
          </ac:spMkLst>
        </pc:spChg>
        <pc:graphicFrameChg chg="mod modGraphic">
          <ac:chgData name="Asim Dey" userId="e8ec1349-28b8-4d13-adec-c4f0ed943343" providerId="ADAL" clId="{03FA8A4F-8077-42C5-B564-D39968021249}" dt="2020-06-28T17:40:46.257" v="110" actId="255"/>
          <ac:graphicFrameMkLst>
            <pc:docMk/>
            <pc:sldMk cId="4227300892" sldId="278"/>
            <ac:graphicFrameMk id="332" creationId="{E303047E-559B-4028-9B4C-B03807F349AB}"/>
          </ac:graphicFrameMkLst>
        </pc:graphicFrameChg>
      </pc:sldChg>
      <pc:sldChg chg="del">
        <pc:chgData name="Asim Dey" userId="e8ec1349-28b8-4d13-adec-c4f0ed943343" providerId="ADAL" clId="{03FA8A4F-8077-42C5-B564-D39968021249}" dt="2020-06-28T18:01:17.875" v="127" actId="2696"/>
        <pc:sldMkLst>
          <pc:docMk/>
          <pc:sldMk cId="1774676888" sldId="283"/>
        </pc:sldMkLst>
      </pc:sldChg>
      <pc:sldChg chg="modSp">
        <pc:chgData name="Asim Dey" userId="e8ec1349-28b8-4d13-adec-c4f0ed943343" providerId="ADAL" clId="{03FA8A4F-8077-42C5-B564-D39968021249}" dt="2020-06-28T18:01:43.160" v="128" actId="13926"/>
        <pc:sldMkLst>
          <pc:docMk/>
          <pc:sldMk cId="1160485662" sldId="284"/>
        </pc:sldMkLst>
        <pc:spChg chg="mod">
          <ac:chgData name="Asim Dey" userId="e8ec1349-28b8-4d13-adec-c4f0ed943343" providerId="ADAL" clId="{03FA8A4F-8077-42C5-B564-D39968021249}" dt="2020-06-28T18:01:43.160" v="128" actId="13926"/>
          <ac:spMkLst>
            <pc:docMk/>
            <pc:sldMk cId="1160485662" sldId="284"/>
            <ac:spMk id="317" creationId="{57E0B214-B3B3-4215-B734-4A6381D84D5D}"/>
          </ac:spMkLst>
        </pc:spChg>
      </pc:sldChg>
      <pc:sldChg chg="modSp addCm modCm">
        <pc:chgData name="Asim Dey" userId="e8ec1349-28b8-4d13-adec-c4f0ed943343" providerId="ADAL" clId="{03FA8A4F-8077-42C5-B564-D39968021249}" dt="2020-06-28T16:32:20.880" v="10"/>
        <pc:sldMkLst>
          <pc:docMk/>
          <pc:sldMk cId="3936332313" sldId="292"/>
        </pc:sldMkLst>
        <pc:spChg chg="mod">
          <ac:chgData name="Asim Dey" userId="e8ec1349-28b8-4d13-adec-c4f0ed943343" providerId="ADAL" clId="{03FA8A4F-8077-42C5-B564-D39968021249}" dt="2020-06-28T16:31:29.066" v="8" actId="13926"/>
          <ac:spMkLst>
            <pc:docMk/>
            <pc:sldMk cId="3936332313" sldId="292"/>
            <ac:spMk id="158" creationId="{BAFA9AB7-DF22-4600-A39A-C8EEE4156927}"/>
          </ac:spMkLst>
        </pc:spChg>
        <pc:spChg chg="mod">
          <ac:chgData name="Asim Dey" userId="e8ec1349-28b8-4d13-adec-c4f0ed943343" providerId="ADAL" clId="{03FA8A4F-8077-42C5-B564-D39968021249}" dt="2020-06-28T16:31:32.496" v="9" actId="13926"/>
          <ac:spMkLst>
            <pc:docMk/>
            <pc:sldMk cId="3936332313" sldId="292"/>
            <ac:spMk id="159" creationId="{413E0DC7-ABD8-41F9-B2FF-46587A1E888E}"/>
          </ac:spMkLst>
        </pc:spChg>
        <pc:spChg chg="mod">
          <ac:chgData name="Asim Dey" userId="e8ec1349-28b8-4d13-adec-c4f0ed943343" providerId="ADAL" clId="{03FA8A4F-8077-42C5-B564-D39968021249}" dt="2020-06-28T16:31:15.767" v="4" actId="13926"/>
          <ac:spMkLst>
            <pc:docMk/>
            <pc:sldMk cId="3936332313" sldId="292"/>
            <ac:spMk id="160" creationId="{18B7F38E-376B-486A-8A8A-21046A933CAF}"/>
          </ac:spMkLst>
        </pc:spChg>
        <pc:spChg chg="mod">
          <ac:chgData name="Asim Dey" userId="e8ec1349-28b8-4d13-adec-c4f0ed943343" providerId="ADAL" clId="{03FA8A4F-8077-42C5-B564-D39968021249}" dt="2020-06-28T16:31:18.119" v="5" actId="13926"/>
          <ac:spMkLst>
            <pc:docMk/>
            <pc:sldMk cId="3936332313" sldId="292"/>
            <ac:spMk id="161" creationId="{0D95124F-1802-4C94-A660-E1A4F51F92FD}"/>
          </ac:spMkLst>
        </pc:spChg>
        <pc:spChg chg="mod">
          <ac:chgData name="Asim Dey" userId="e8ec1349-28b8-4d13-adec-c4f0ed943343" providerId="ADAL" clId="{03FA8A4F-8077-42C5-B564-D39968021249}" dt="2020-06-28T16:31:22.013" v="6" actId="13926"/>
          <ac:spMkLst>
            <pc:docMk/>
            <pc:sldMk cId="3936332313" sldId="292"/>
            <ac:spMk id="164" creationId="{C5DB97FF-B7A1-4536-B7C4-9CFAD0B2AC61}"/>
          </ac:spMkLst>
        </pc:spChg>
        <pc:spChg chg="mod">
          <ac:chgData name="Asim Dey" userId="e8ec1349-28b8-4d13-adec-c4f0ed943343" providerId="ADAL" clId="{03FA8A4F-8077-42C5-B564-D39968021249}" dt="2020-06-28T16:31:26.428" v="7" actId="13926"/>
          <ac:spMkLst>
            <pc:docMk/>
            <pc:sldMk cId="3936332313" sldId="292"/>
            <ac:spMk id="221" creationId="{E0447360-9EA2-4ED3-B1D7-72F6DF3A9E54}"/>
          </ac:spMkLst>
        </pc:spChg>
        <pc:spChg chg="mod">
          <ac:chgData name="Asim Dey" userId="e8ec1349-28b8-4d13-adec-c4f0ed943343" providerId="ADAL" clId="{03FA8A4F-8077-42C5-B564-D39968021249}" dt="2020-06-28T16:31:12.822" v="3" actId="13926"/>
          <ac:spMkLst>
            <pc:docMk/>
            <pc:sldMk cId="3936332313" sldId="292"/>
            <ac:spMk id="223" creationId="{1ECAE24D-03BE-43A3-8067-54E504412321}"/>
          </ac:spMkLst>
        </pc:spChg>
      </pc:sldChg>
      <pc:sldChg chg="addSp delSp modSp add mod">
        <pc:chgData name="Asim Dey" userId="e8ec1349-28b8-4d13-adec-c4f0ed943343" providerId="ADAL" clId="{03FA8A4F-8077-42C5-B564-D39968021249}" dt="2020-06-28T18:01:01.901" v="126" actId="1076"/>
        <pc:sldMkLst>
          <pc:docMk/>
          <pc:sldMk cId="1835399296" sldId="295"/>
        </pc:sldMkLst>
        <pc:spChg chg="mod">
          <ac:chgData name="Asim Dey" userId="e8ec1349-28b8-4d13-adec-c4f0ed943343" providerId="ADAL" clId="{03FA8A4F-8077-42C5-B564-D39968021249}" dt="2020-06-28T17:09:17.671" v="17" actId="13926"/>
          <ac:spMkLst>
            <pc:docMk/>
            <pc:sldMk cId="1835399296" sldId="295"/>
            <ac:spMk id="255" creationId="{02041D37-15FE-4A70-8741-1D7D5AF58203}"/>
          </ac:spMkLst>
        </pc:spChg>
        <pc:spChg chg="mod">
          <ac:chgData name="Asim Dey" userId="e8ec1349-28b8-4d13-adec-c4f0ed943343" providerId="ADAL" clId="{03FA8A4F-8077-42C5-B564-D39968021249}" dt="2020-06-28T17:58:18.331" v="115" actId="13926"/>
          <ac:spMkLst>
            <pc:docMk/>
            <pc:sldMk cId="1835399296" sldId="295"/>
            <ac:spMk id="260" creationId="{AE7F1EB3-6D00-4DD2-BF67-CB2E4C66E11F}"/>
          </ac:spMkLst>
        </pc:spChg>
        <pc:spChg chg="mod">
          <ac:chgData name="Asim Dey" userId="e8ec1349-28b8-4d13-adec-c4f0ed943343" providerId="ADAL" clId="{03FA8A4F-8077-42C5-B564-D39968021249}" dt="2020-06-28T17:35:20.828" v="106" actId="13926"/>
          <ac:spMkLst>
            <pc:docMk/>
            <pc:sldMk cId="1835399296" sldId="295"/>
            <ac:spMk id="261" creationId="{710F0322-920D-4B56-81D9-B3FF116B90BF}"/>
          </ac:spMkLst>
        </pc:spChg>
        <pc:spChg chg="mod">
          <ac:chgData name="Asim Dey" userId="e8ec1349-28b8-4d13-adec-c4f0ed943343" providerId="ADAL" clId="{03FA8A4F-8077-42C5-B564-D39968021249}" dt="2020-06-28T17:59:30.071" v="121" actId="13926"/>
          <ac:spMkLst>
            <pc:docMk/>
            <pc:sldMk cId="1835399296" sldId="295"/>
            <ac:spMk id="263" creationId="{36FF917B-DBF4-4ACC-A978-0C34AADF6BFA}"/>
          </ac:spMkLst>
        </pc:spChg>
        <pc:spChg chg="mod">
          <ac:chgData name="Asim Dey" userId="e8ec1349-28b8-4d13-adec-c4f0ed943343" providerId="ADAL" clId="{03FA8A4F-8077-42C5-B564-D39968021249}" dt="2020-06-28T17:22:45.849" v="67" actId="20577"/>
          <ac:spMkLst>
            <pc:docMk/>
            <pc:sldMk cId="1835399296" sldId="295"/>
            <ac:spMk id="336" creationId="{7D0FBDAA-BA86-4EB8-809C-DD2E5B4293A9}"/>
          </ac:spMkLst>
        </pc:spChg>
        <pc:graphicFrameChg chg="add del mod">
          <ac:chgData name="Asim Dey" userId="e8ec1349-28b8-4d13-adec-c4f0ed943343" providerId="ADAL" clId="{03FA8A4F-8077-42C5-B564-D39968021249}" dt="2020-06-28T18:00:47.743" v="122" actId="478"/>
          <ac:graphicFrameMkLst>
            <pc:docMk/>
            <pc:sldMk cId="1835399296" sldId="295"/>
            <ac:graphicFrameMk id="163" creationId="{85323134-E6C5-42E7-8D07-4E67D95BB160}"/>
          </ac:graphicFrameMkLst>
        </pc:graphicFrameChg>
        <pc:graphicFrameChg chg="add mod">
          <ac:chgData name="Asim Dey" userId="e8ec1349-28b8-4d13-adec-c4f0ed943343" providerId="ADAL" clId="{03FA8A4F-8077-42C5-B564-D39968021249}" dt="2020-06-28T18:01:01.901" v="126" actId="1076"/>
          <ac:graphicFrameMkLst>
            <pc:docMk/>
            <pc:sldMk cId="1835399296" sldId="295"/>
            <ac:graphicFrameMk id="164" creationId="{85323134-E6C5-42E7-8D07-4E67D95BB160}"/>
          </ac:graphicFrameMkLst>
        </pc:graphicFrameChg>
        <pc:graphicFrameChg chg="mod">
          <ac:chgData name="Asim Dey" userId="e8ec1349-28b8-4d13-adec-c4f0ed943343" providerId="ADAL" clId="{03FA8A4F-8077-42C5-B564-D39968021249}" dt="2020-06-28T17:58:45.037" v="116"/>
          <ac:graphicFrameMkLst>
            <pc:docMk/>
            <pc:sldMk cId="1835399296" sldId="295"/>
            <ac:graphicFrameMk id="262" creationId="{55E7F559-88C8-4F33-926C-CDADE6E7E3E2}"/>
          </ac:graphicFrameMkLst>
        </pc:graphicFrameChg>
        <pc:graphicFrameChg chg="del">
          <ac:chgData name="Asim Dey" userId="e8ec1349-28b8-4d13-adec-c4f0ed943343" providerId="ADAL" clId="{03FA8A4F-8077-42C5-B564-D39968021249}" dt="2020-06-28T17:59:14.150" v="117" actId="478"/>
          <ac:graphicFrameMkLst>
            <pc:docMk/>
            <pc:sldMk cId="1835399296" sldId="295"/>
            <ac:graphicFrameMk id="351" creationId="{950EF197-50B8-4EB0-9D1E-E95DE1F50B60}"/>
          </ac:graphicFrameMkLst>
        </pc:graphicFrameChg>
      </pc:sldChg>
    </pc:docChg>
  </pc:docChgLst>
  <pc:docChgLst>
    <pc:chgData name="Liliana Danila" userId="1463057c-419c-4847-a266-3f997c1cf4b0" providerId="ADAL" clId="{82CB63CA-A0E7-421F-8C7A-96610A92381D}"/>
    <pc:docChg chg="undo custSel modSld">
      <pc:chgData name="Liliana Danila" userId="1463057c-419c-4847-a266-3f997c1cf4b0" providerId="ADAL" clId="{82CB63CA-A0E7-421F-8C7A-96610A92381D}" dt="2021-01-29T21:01:05.252" v="6464" actId="20577"/>
      <pc:docMkLst>
        <pc:docMk/>
      </pc:docMkLst>
      <pc:sldChg chg="modSp mod">
        <pc:chgData name="Liliana Danila" userId="1463057c-419c-4847-a266-3f997c1cf4b0" providerId="ADAL" clId="{82CB63CA-A0E7-421F-8C7A-96610A92381D}" dt="2021-01-28T12:15:35.184" v="981" actId="1076"/>
        <pc:sldMkLst>
          <pc:docMk/>
          <pc:sldMk cId="518740421" sldId="268"/>
        </pc:sldMkLst>
        <pc:spChg chg="mod">
          <ac:chgData name="Liliana Danila" userId="1463057c-419c-4847-a266-3f997c1cf4b0" providerId="ADAL" clId="{82CB63CA-A0E7-421F-8C7A-96610A92381D}" dt="2021-01-28T12:12:57" v="860" actId="6549"/>
          <ac:spMkLst>
            <pc:docMk/>
            <pc:sldMk cId="518740421" sldId="268"/>
            <ac:spMk id="223" creationId="{2ED70C3F-2BFA-4B8A-B5B9-260CA8119F1B}"/>
          </ac:spMkLst>
        </pc:spChg>
        <pc:spChg chg="mod">
          <ac:chgData name="Liliana Danila" userId="1463057c-419c-4847-a266-3f997c1cf4b0" providerId="ADAL" clId="{82CB63CA-A0E7-421F-8C7A-96610A92381D}" dt="2021-01-28T12:15:35.184" v="981" actId="1076"/>
          <ac:spMkLst>
            <pc:docMk/>
            <pc:sldMk cId="518740421" sldId="268"/>
            <ac:spMk id="309" creationId="{FB39B93B-84F4-4E26-992D-EB10E2698C82}"/>
          </ac:spMkLst>
        </pc:spChg>
      </pc:sldChg>
      <pc:sldChg chg="modSp mod">
        <pc:chgData name="Liliana Danila" userId="1463057c-419c-4847-a266-3f997c1cf4b0" providerId="ADAL" clId="{82CB63CA-A0E7-421F-8C7A-96610A92381D}" dt="2021-01-28T11:43:41.789" v="461" actId="6549"/>
        <pc:sldMkLst>
          <pc:docMk/>
          <pc:sldMk cId="2878278495" sldId="272"/>
        </pc:sldMkLst>
        <pc:spChg chg="mod">
          <ac:chgData name="Liliana Danila" userId="1463057c-419c-4847-a266-3f997c1cf4b0" providerId="ADAL" clId="{82CB63CA-A0E7-421F-8C7A-96610A92381D}" dt="2021-01-28T11:43:41.789" v="461" actId="6549"/>
          <ac:spMkLst>
            <pc:docMk/>
            <pc:sldMk cId="2878278495" sldId="272"/>
            <ac:spMk id="338" creationId="{8EBC9AE3-5718-4D49-9DE4-DB46FE712C54}"/>
          </ac:spMkLst>
        </pc:spChg>
      </pc:sldChg>
      <pc:sldChg chg="modSp mod">
        <pc:chgData name="Liliana Danila" userId="1463057c-419c-4847-a266-3f997c1cf4b0" providerId="ADAL" clId="{82CB63CA-A0E7-421F-8C7A-96610A92381D}" dt="2021-01-28T13:05:38.921" v="1721" actId="20577"/>
        <pc:sldMkLst>
          <pc:docMk/>
          <pc:sldMk cId="32434977" sldId="277"/>
        </pc:sldMkLst>
        <pc:spChg chg="mod">
          <ac:chgData name="Liliana Danila" userId="1463057c-419c-4847-a266-3f997c1cf4b0" providerId="ADAL" clId="{82CB63CA-A0E7-421F-8C7A-96610A92381D}" dt="2021-01-28T12:58:43.930" v="1603" actId="20577"/>
          <ac:spMkLst>
            <pc:docMk/>
            <pc:sldMk cId="32434977" sldId="277"/>
            <ac:spMk id="227" creationId="{04D1AC8C-BAC7-45AB-980F-2F3C83D950A2}"/>
          </ac:spMkLst>
        </pc:spChg>
        <pc:spChg chg="mod">
          <ac:chgData name="Liliana Danila" userId="1463057c-419c-4847-a266-3f997c1cf4b0" providerId="ADAL" clId="{82CB63CA-A0E7-421F-8C7A-96610A92381D}" dt="2021-01-28T12:58:52.811" v="1612" actId="20577"/>
          <ac:spMkLst>
            <pc:docMk/>
            <pc:sldMk cId="32434977" sldId="277"/>
            <ac:spMk id="232" creationId="{CA34C579-405C-4E05-A80E-1182E2DF5E58}"/>
          </ac:spMkLst>
        </pc:spChg>
        <pc:spChg chg="mod">
          <ac:chgData name="Liliana Danila" userId="1463057c-419c-4847-a266-3f997c1cf4b0" providerId="ADAL" clId="{82CB63CA-A0E7-421F-8C7A-96610A92381D}" dt="2021-01-28T13:05:38.921" v="1721" actId="20577"/>
          <ac:spMkLst>
            <pc:docMk/>
            <pc:sldMk cId="32434977" sldId="277"/>
            <ac:spMk id="331" creationId="{E247D020-89AA-46D1-A47C-12CC16905529}"/>
          </ac:spMkLst>
        </pc:spChg>
        <pc:grpChg chg="mod modVis">
          <ac:chgData name="Liliana Danila" userId="1463057c-419c-4847-a266-3f997c1cf4b0" providerId="ADAL" clId="{82CB63CA-A0E7-421F-8C7A-96610A92381D}" dt="2021-01-28T12:57:43.879" v="1583" actId="14430"/>
          <ac:grpSpMkLst>
            <pc:docMk/>
            <pc:sldMk cId="32434977" sldId="277"/>
            <ac:grpSpMk id="149" creationId="{03DFDCDA-8EE5-4640-B372-D3B0D7FDE530}"/>
          </ac:grpSpMkLst>
        </pc:grpChg>
        <pc:grpChg chg="mod modVis">
          <ac:chgData name="Liliana Danila" userId="1463057c-419c-4847-a266-3f997c1cf4b0" providerId="ADAL" clId="{82CB63CA-A0E7-421F-8C7A-96610A92381D}" dt="2021-01-28T12:57:36.508" v="1581" actId="14430"/>
          <ac:grpSpMkLst>
            <pc:docMk/>
            <pc:sldMk cId="32434977" sldId="277"/>
            <ac:grpSpMk id="260" creationId="{58F95299-49E3-4B42-923E-77A61D5AD90C}"/>
          </ac:grpSpMkLst>
        </pc:grpChg>
        <pc:grpChg chg="mod modVis">
          <ac:chgData name="Liliana Danila" userId="1463057c-419c-4847-a266-3f997c1cf4b0" providerId="ADAL" clId="{82CB63CA-A0E7-421F-8C7A-96610A92381D}" dt="2021-01-28T12:57:45.639" v="1584" actId="14429"/>
          <ac:grpSpMkLst>
            <pc:docMk/>
            <pc:sldMk cId="32434977" sldId="277"/>
            <ac:grpSpMk id="278" creationId="{641086DA-3EA7-429C-9AD3-8000D7A2DEE6}"/>
          </ac:grpSpMkLst>
        </pc:grpChg>
        <pc:grpChg chg="mod modVis">
          <ac:chgData name="Liliana Danila" userId="1463057c-419c-4847-a266-3f997c1cf4b0" providerId="ADAL" clId="{82CB63CA-A0E7-421F-8C7A-96610A92381D}" dt="2021-01-28T12:57:41.102" v="1582" actId="14429"/>
          <ac:grpSpMkLst>
            <pc:docMk/>
            <pc:sldMk cId="32434977" sldId="277"/>
            <ac:grpSpMk id="335" creationId="{D7C8F469-8CA5-455B-8EE7-71312BC92B36}"/>
          </ac:grpSpMkLst>
        </pc:grpChg>
      </pc:sldChg>
      <pc:sldChg chg="delSp modSp mod delCm">
        <pc:chgData name="Liliana Danila" userId="1463057c-419c-4847-a266-3f997c1cf4b0" providerId="ADAL" clId="{82CB63CA-A0E7-421F-8C7A-96610A92381D}" dt="2021-01-29T14:56:29.054" v="4960" actId="1592"/>
        <pc:sldMkLst>
          <pc:docMk/>
          <pc:sldMk cId="4227300892" sldId="278"/>
        </pc:sldMkLst>
        <pc:spChg chg="mod">
          <ac:chgData name="Liliana Danila" userId="1463057c-419c-4847-a266-3f997c1cf4b0" providerId="ADAL" clId="{82CB63CA-A0E7-421F-8C7A-96610A92381D}" dt="2021-01-29T14:56:22.614" v="4959" actId="13926"/>
          <ac:spMkLst>
            <pc:docMk/>
            <pc:sldMk cId="4227300892" sldId="278"/>
            <ac:spMk id="3" creationId="{ED1A86A7-D310-4157-A6D0-E01767DED28F}"/>
          </ac:spMkLst>
        </pc:spChg>
        <pc:spChg chg="mod">
          <ac:chgData name="Liliana Danila" userId="1463057c-419c-4847-a266-3f997c1cf4b0" providerId="ADAL" clId="{82CB63CA-A0E7-421F-8C7A-96610A92381D}" dt="2021-01-29T14:53:06.544" v="4845" actId="1076"/>
          <ac:spMkLst>
            <pc:docMk/>
            <pc:sldMk cId="4227300892" sldId="278"/>
            <ac:spMk id="203" creationId="{625B45E7-AEDD-4DAB-BE35-6870A8075BAA}"/>
          </ac:spMkLst>
        </pc:spChg>
        <pc:spChg chg="del">
          <ac:chgData name="Liliana Danila" userId="1463057c-419c-4847-a266-3f997c1cf4b0" providerId="ADAL" clId="{82CB63CA-A0E7-421F-8C7A-96610A92381D}" dt="2021-01-29T14:52:48.564" v="4840" actId="21"/>
          <ac:spMkLst>
            <pc:docMk/>
            <pc:sldMk cId="4227300892" sldId="278"/>
            <ac:spMk id="206" creationId="{4836ACA9-3D3E-48C1-8F7B-5D59D397BEB0}"/>
          </ac:spMkLst>
        </pc:spChg>
        <pc:spChg chg="del">
          <ac:chgData name="Liliana Danila" userId="1463057c-419c-4847-a266-3f997c1cf4b0" providerId="ADAL" clId="{82CB63CA-A0E7-421F-8C7A-96610A92381D}" dt="2021-01-29T14:52:29.773" v="4836" actId="21"/>
          <ac:spMkLst>
            <pc:docMk/>
            <pc:sldMk cId="4227300892" sldId="278"/>
            <ac:spMk id="233" creationId="{0B43EEB9-E282-4F6A-84B0-EA415CC28C2F}"/>
          </ac:spMkLst>
        </pc:spChg>
        <pc:spChg chg="del">
          <ac:chgData name="Liliana Danila" userId="1463057c-419c-4847-a266-3f997c1cf4b0" providerId="ADAL" clId="{82CB63CA-A0E7-421F-8C7A-96610A92381D}" dt="2021-01-29T14:52:44.274" v="4839" actId="21"/>
          <ac:spMkLst>
            <pc:docMk/>
            <pc:sldMk cId="4227300892" sldId="278"/>
            <ac:spMk id="357" creationId="{41FF6455-BB57-45DC-B3AE-1890831B6D28}"/>
          </ac:spMkLst>
        </pc:spChg>
        <pc:graphicFrameChg chg="del">
          <ac:chgData name="Liliana Danila" userId="1463057c-419c-4847-a266-3f997c1cf4b0" providerId="ADAL" clId="{82CB63CA-A0E7-421F-8C7A-96610A92381D}" dt="2021-01-29T14:52:38.124" v="4838" actId="21"/>
          <ac:graphicFrameMkLst>
            <pc:docMk/>
            <pc:sldMk cId="4227300892" sldId="278"/>
            <ac:graphicFrameMk id="358" creationId="{2920E68B-F5AD-456D-9A3E-66BF743C3324}"/>
          </ac:graphicFrameMkLst>
        </pc:graphicFrameChg>
      </pc:sldChg>
      <pc:sldChg chg="modSp mod">
        <pc:chgData name="Liliana Danila" userId="1463057c-419c-4847-a266-3f997c1cf4b0" providerId="ADAL" clId="{82CB63CA-A0E7-421F-8C7A-96610A92381D}" dt="2021-01-28T12:34:16.510" v="1515" actId="1076"/>
        <pc:sldMkLst>
          <pc:docMk/>
          <pc:sldMk cId="2266659579" sldId="280"/>
        </pc:sldMkLst>
        <pc:spChg chg="mod">
          <ac:chgData name="Liliana Danila" userId="1463057c-419c-4847-a266-3f997c1cf4b0" providerId="ADAL" clId="{82CB63CA-A0E7-421F-8C7A-96610A92381D}" dt="2021-01-28T12:34:16.510" v="1515" actId="1076"/>
          <ac:spMkLst>
            <pc:docMk/>
            <pc:sldMk cId="2266659579" sldId="280"/>
            <ac:spMk id="312" creationId="{20968151-F40B-4360-819A-8CF7E92E943F}"/>
          </ac:spMkLst>
        </pc:spChg>
        <pc:spChg chg="mod">
          <ac:chgData name="Liliana Danila" userId="1463057c-419c-4847-a266-3f997c1cf4b0" providerId="ADAL" clId="{82CB63CA-A0E7-421F-8C7A-96610A92381D}" dt="2021-01-28T12:25:19.293" v="1239" actId="20577"/>
          <ac:spMkLst>
            <pc:docMk/>
            <pc:sldMk cId="2266659579" sldId="280"/>
            <ac:spMk id="313" creationId="{EAA5E502-E32E-4EB2-8999-62400273DC28}"/>
          </ac:spMkLst>
        </pc:spChg>
      </pc:sldChg>
      <pc:sldChg chg="modSp mod">
        <pc:chgData name="Liliana Danila" userId="1463057c-419c-4847-a266-3f997c1cf4b0" providerId="ADAL" clId="{82CB63CA-A0E7-421F-8C7A-96610A92381D}" dt="2021-01-28T12:36:43.692" v="1537" actId="1076"/>
        <pc:sldMkLst>
          <pc:docMk/>
          <pc:sldMk cId="3622859594" sldId="281"/>
        </pc:sldMkLst>
        <pc:spChg chg="mod">
          <ac:chgData name="Liliana Danila" userId="1463057c-419c-4847-a266-3f997c1cf4b0" providerId="ADAL" clId="{82CB63CA-A0E7-421F-8C7A-96610A92381D}" dt="2021-01-28T12:36:43.692" v="1537" actId="1076"/>
          <ac:spMkLst>
            <pc:docMk/>
            <pc:sldMk cId="3622859594" sldId="281"/>
            <ac:spMk id="302" creationId="{20068E4F-86D0-4A24-BE41-AAC4F6BB596A}"/>
          </ac:spMkLst>
        </pc:spChg>
      </pc:sldChg>
      <pc:sldChg chg="modSp mod">
        <pc:chgData name="Liliana Danila" userId="1463057c-419c-4847-a266-3f997c1cf4b0" providerId="ADAL" clId="{82CB63CA-A0E7-421F-8C7A-96610A92381D}" dt="2021-01-28T12:56:22.897" v="1574" actId="13926"/>
        <pc:sldMkLst>
          <pc:docMk/>
          <pc:sldMk cId="1425174243" sldId="282"/>
        </pc:sldMkLst>
        <pc:spChg chg="mod">
          <ac:chgData name="Liliana Danila" userId="1463057c-419c-4847-a266-3f997c1cf4b0" providerId="ADAL" clId="{82CB63CA-A0E7-421F-8C7A-96610A92381D}" dt="2021-01-28T12:56:22.897" v="1574" actId="13926"/>
          <ac:spMkLst>
            <pc:docMk/>
            <pc:sldMk cId="1425174243" sldId="282"/>
            <ac:spMk id="304" creationId="{29CB413E-9AC9-4A95-A630-2112DEE2B1C6}"/>
          </ac:spMkLst>
        </pc:spChg>
      </pc:sldChg>
      <pc:sldChg chg="addSp delSp modSp mod delCm">
        <pc:chgData name="Liliana Danila" userId="1463057c-419c-4847-a266-3f997c1cf4b0" providerId="ADAL" clId="{82CB63CA-A0E7-421F-8C7A-96610A92381D}" dt="2021-01-29T14:20:28.253" v="4344" actId="20577"/>
        <pc:sldMkLst>
          <pc:docMk/>
          <pc:sldMk cId="1160485662" sldId="284"/>
        </pc:sldMkLst>
        <pc:spChg chg="mod">
          <ac:chgData name="Liliana Danila" userId="1463057c-419c-4847-a266-3f997c1cf4b0" providerId="ADAL" clId="{82CB63CA-A0E7-421F-8C7A-96610A92381D}" dt="2021-01-29T14:17:41.650" v="4144" actId="20577"/>
          <ac:spMkLst>
            <pc:docMk/>
            <pc:sldMk cId="1160485662" sldId="284"/>
            <ac:spMk id="245" creationId="{FA1DAF03-A6C5-4E6E-9E37-76AA87DB0EA8}"/>
          </ac:spMkLst>
        </pc:spChg>
        <pc:spChg chg="mod">
          <ac:chgData name="Liliana Danila" userId="1463057c-419c-4847-a266-3f997c1cf4b0" providerId="ADAL" clId="{82CB63CA-A0E7-421F-8C7A-96610A92381D}" dt="2021-01-29T14:17:58.720" v="4157" actId="14100"/>
          <ac:spMkLst>
            <pc:docMk/>
            <pc:sldMk cId="1160485662" sldId="284"/>
            <ac:spMk id="247" creationId="{BA101ECD-F606-4983-BF5F-8B41C95EBBCD}"/>
          </ac:spMkLst>
        </pc:spChg>
        <pc:spChg chg="mod">
          <ac:chgData name="Liliana Danila" userId="1463057c-419c-4847-a266-3f997c1cf4b0" providerId="ADAL" clId="{82CB63CA-A0E7-421F-8C7A-96610A92381D}" dt="2021-01-29T14:18:34.032" v="4232" actId="20577"/>
          <ac:spMkLst>
            <pc:docMk/>
            <pc:sldMk cId="1160485662" sldId="284"/>
            <ac:spMk id="248" creationId="{597A9946-FA88-4582-8D41-2E693FFC3C02}"/>
          </ac:spMkLst>
        </pc:spChg>
        <pc:spChg chg="mod">
          <ac:chgData name="Liliana Danila" userId="1463057c-419c-4847-a266-3f997c1cf4b0" providerId="ADAL" clId="{82CB63CA-A0E7-421F-8C7A-96610A92381D}" dt="2021-01-29T14:18:46.116" v="4239" actId="6549"/>
          <ac:spMkLst>
            <pc:docMk/>
            <pc:sldMk cId="1160485662" sldId="284"/>
            <ac:spMk id="250" creationId="{E170E89A-A4A1-4A0C-B522-46E1297A1CCC}"/>
          </ac:spMkLst>
        </pc:spChg>
        <pc:spChg chg="mod">
          <ac:chgData name="Liliana Danila" userId="1463057c-419c-4847-a266-3f997c1cf4b0" providerId="ADAL" clId="{82CB63CA-A0E7-421F-8C7A-96610A92381D}" dt="2021-01-29T14:18:58.251" v="4247" actId="14100"/>
          <ac:spMkLst>
            <pc:docMk/>
            <pc:sldMk cId="1160485662" sldId="284"/>
            <ac:spMk id="252" creationId="{5A91F55F-EB74-43CE-8D8A-A2F55C4E7915}"/>
          </ac:spMkLst>
        </pc:spChg>
        <pc:spChg chg="mod">
          <ac:chgData name="Liliana Danila" userId="1463057c-419c-4847-a266-3f997c1cf4b0" providerId="ADAL" clId="{82CB63CA-A0E7-421F-8C7A-96610A92381D}" dt="2021-01-29T14:19:52.253" v="4278" actId="20577"/>
          <ac:spMkLst>
            <pc:docMk/>
            <pc:sldMk cId="1160485662" sldId="284"/>
            <ac:spMk id="253" creationId="{549933F6-E144-4BF5-8105-BED9757BB17D}"/>
          </ac:spMkLst>
        </pc:spChg>
        <pc:spChg chg="mod">
          <ac:chgData name="Liliana Danila" userId="1463057c-419c-4847-a266-3f997c1cf4b0" providerId="ADAL" clId="{82CB63CA-A0E7-421F-8C7A-96610A92381D}" dt="2021-01-28T13:18:34.774" v="1840" actId="20577"/>
          <ac:spMkLst>
            <pc:docMk/>
            <pc:sldMk cId="1160485662" sldId="284"/>
            <ac:spMk id="254" creationId="{338B5E57-6838-411C-9A40-50A56099B58A}"/>
          </ac:spMkLst>
        </pc:spChg>
        <pc:spChg chg="mod">
          <ac:chgData name="Liliana Danila" userId="1463057c-419c-4847-a266-3f997c1cf4b0" providerId="ADAL" clId="{82CB63CA-A0E7-421F-8C7A-96610A92381D}" dt="2021-01-28T13:18:43.873" v="1850" actId="20577"/>
          <ac:spMkLst>
            <pc:docMk/>
            <pc:sldMk cId="1160485662" sldId="284"/>
            <ac:spMk id="259" creationId="{1687796D-0A31-431A-B6BA-78F87F31E764}"/>
          </ac:spMkLst>
        </pc:spChg>
        <pc:spChg chg="mod">
          <ac:chgData name="Liliana Danila" userId="1463057c-419c-4847-a266-3f997c1cf4b0" providerId="ADAL" clId="{82CB63CA-A0E7-421F-8C7A-96610A92381D}" dt="2021-01-29T14:20:28.253" v="4344" actId="20577"/>
          <ac:spMkLst>
            <pc:docMk/>
            <pc:sldMk cId="1160485662" sldId="284"/>
            <ac:spMk id="315" creationId="{65FFB3FB-5B0C-45B7-9BFA-60F189215739}"/>
          </ac:spMkLst>
        </pc:spChg>
        <pc:spChg chg="mod">
          <ac:chgData name="Liliana Danila" userId="1463057c-419c-4847-a266-3f997c1cf4b0" providerId="ADAL" clId="{82CB63CA-A0E7-421F-8C7A-96610A92381D}" dt="2021-01-28T13:21:24.642" v="1976" actId="20577"/>
          <ac:spMkLst>
            <pc:docMk/>
            <pc:sldMk cId="1160485662" sldId="284"/>
            <ac:spMk id="317" creationId="{57E0B214-B3B3-4215-B734-4A6381D84D5D}"/>
          </ac:spMkLst>
        </pc:spChg>
        <pc:spChg chg="mod">
          <ac:chgData name="Liliana Danila" userId="1463057c-419c-4847-a266-3f997c1cf4b0" providerId="ADAL" clId="{82CB63CA-A0E7-421F-8C7A-96610A92381D}" dt="2021-01-29T14:16:40.639" v="4099" actId="20577"/>
          <ac:spMkLst>
            <pc:docMk/>
            <pc:sldMk cId="1160485662" sldId="284"/>
            <ac:spMk id="318" creationId="{7CB7A198-C695-4360-BCD9-1AA588CFC974}"/>
          </ac:spMkLst>
        </pc:spChg>
        <pc:spChg chg="mod">
          <ac:chgData name="Liliana Danila" userId="1463057c-419c-4847-a266-3f997c1cf4b0" providerId="ADAL" clId="{82CB63CA-A0E7-421F-8C7A-96610A92381D}" dt="2021-01-28T13:19:54.654" v="1943" actId="20577"/>
          <ac:spMkLst>
            <pc:docMk/>
            <pc:sldMk cId="1160485662" sldId="284"/>
            <ac:spMk id="319" creationId="{FF26D636-6866-4AEA-A7C0-ECF750FCBC7F}"/>
          </ac:spMkLst>
        </pc:spChg>
        <pc:spChg chg="mod">
          <ac:chgData name="Liliana Danila" userId="1463057c-419c-4847-a266-3f997c1cf4b0" providerId="ADAL" clId="{82CB63CA-A0E7-421F-8C7A-96610A92381D}" dt="2021-01-28T13:19:17.754" v="1888" actId="20577"/>
          <ac:spMkLst>
            <pc:docMk/>
            <pc:sldMk cId="1160485662" sldId="284"/>
            <ac:spMk id="332" creationId="{8C5157B7-0EFE-4555-9669-C8DB81EF97BF}"/>
          </ac:spMkLst>
        </pc:spChg>
        <pc:graphicFrameChg chg="del">
          <ac:chgData name="Liliana Danila" userId="1463057c-419c-4847-a266-3f997c1cf4b0" providerId="ADAL" clId="{82CB63CA-A0E7-421F-8C7A-96610A92381D}" dt="2021-01-28T13:15:27.388" v="1817" actId="21"/>
          <ac:graphicFrameMkLst>
            <pc:docMk/>
            <pc:sldMk cId="1160485662" sldId="284"/>
            <ac:graphicFrameMk id="33" creationId="{DC6BA816-27D7-49A2-922A-1801717E2A89}"/>
          </ac:graphicFrameMkLst>
        </pc:graphicFrameChg>
        <pc:graphicFrameChg chg="add mod">
          <ac:chgData name="Liliana Danila" userId="1463057c-419c-4847-a266-3f997c1cf4b0" providerId="ADAL" clId="{82CB63CA-A0E7-421F-8C7A-96610A92381D}" dt="2021-01-28T13:19:25.139" v="1889"/>
          <ac:graphicFrameMkLst>
            <pc:docMk/>
            <pc:sldMk cId="1160485662" sldId="284"/>
            <ac:graphicFrameMk id="208" creationId="{0931751B-5996-4852-B275-DF72FD463647}"/>
          </ac:graphicFrameMkLst>
        </pc:graphicFrameChg>
        <pc:graphicFrameChg chg="add mod">
          <ac:chgData name="Liliana Danila" userId="1463057c-419c-4847-a266-3f997c1cf4b0" providerId="ADAL" clId="{82CB63CA-A0E7-421F-8C7A-96610A92381D}" dt="2021-01-28T13:15:31.198" v="1818" actId="1076"/>
          <ac:graphicFrameMkLst>
            <pc:docMk/>
            <pc:sldMk cId="1160485662" sldId="284"/>
            <ac:graphicFrameMk id="261" creationId="{D1B1D147-EAAB-4541-859C-78A8C1C2F0DB}"/>
          </ac:graphicFrameMkLst>
        </pc:graphicFrameChg>
        <pc:picChg chg="del">
          <ac:chgData name="Liliana Danila" userId="1463057c-419c-4847-a266-3f997c1cf4b0" providerId="ADAL" clId="{82CB63CA-A0E7-421F-8C7A-96610A92381D}" dt="2021-01-28T13:15:03.438" v="1813" actId="21"/>
          <ac:picMkLst>
            <pc:docMk/>
            <pc:sldMk cId="1160485662" sldId="284"/>
            <ac:picMk id="3" creationId="{36049805-4D8D-4A02-89AD-51C7F4811ECF}"/>
          </ac:picMkLst>
        </pc:picChg>
      </pc:sldChg>
      <pc:sldChg chg="modSp mod delCm">
        <pc:chgData name="Liliana Danila" userId="1463057c-419c-4847-a266-3f997c1cf4b0" providerId="ADAL" clId="{82CB63CA-A0E7-421F-8C7A-96610A92381D}" dt="2021-01-28T12:35:33.101" v="1518" actId="13926"/>
        <pc:sldMkLst>
          <pc:docMk/>
          <pc:sldMk cId="143217102" sldId="293"/>
        </pc:sldMkLst>
        <pc:spChg chg="mod">
          <ac:chgData name="Liliana Danila" userId="1463057c-419c-4847-a266-3f997c1cf4b0" providerId="ADAL" clId="{82CB63CA-A0E7-421F-8C7A-96610A92381D}" dt="2021-01-28T12:35:33.101" v="1518" actId="13926"/>
          <ac:spMkLst>
            <pc:docMk/>
            <pc:sldMk cId="143217102" sldId="293"/>
            <ac:spMk id="160" creationId="{FE5744DE-723A-45C8-936E-7CD0C1F16EB3}"/>
          </ac:spMkLst>
        </pc:spChg>
        <pc:spChg chg="mod">
          <ac:chgData name="Liliana Danila" userId="1463057c-419c-4847-a266-3f997c1cf4b0" providerId="ADAL" clId="{82CB63CA-A0E7-421F-8C7A-96610A92381D}" dt="2021-01-28T12:22:39.993" v="1134" actId="20577"/>
          <ac:spMkLst>
            <pc:docMk/>
            <pc:sldMk cId="143217102" sldId="293"/>
            <ac:spMk id="353" creationId="{E15C7867-F83D-4671-8B0E-F2A27CB940B1}"/>
          </ac:spMkLst>
        </pc:spChg>
        <pc:spChg chg="mod">
          <ac:chgData name="Liliana Danila" userId="1463057c-419c-4847-a266-3f997c1cf4b0" providerId="ADAL" clId="{82CB63CA-A0E7-421F-8C7A-96610A92381D}" dt="2021-01-28T12:22:24.653" v="1126" actId="20577"/>
          <ac:spMkLst>
            <pc:docMk/>
            <pc:sldMk cId="143217102" sldId="293"/>
            <ac:spMk id="358" creationId="{70AE5D14-A7FB-435A-9BCB-ECFF553FB4D3}"/>
          </ac:spMkLst>
        </pc:spChg>
        <pc:spChg chg="mod">
          <ac:chgData name="Liliana Danila" userId="1463057c-419c-4847-a266-3f997c1cf4b0" providerId="ADAL" clId="{82CB63CA-A0E7-421F-8C7A-96610A92381D}" dt="2021-01-28T12:24:07.663" v="1238" actId="6549"/>
          <ac:spMkLst>
            <pc:docMk/>
            <pc:sldMk cId="143217102" sldId="293"/>
            <ac:spMk id="449" creationId="{C8E6A0EC-BB27-4223-B926-69F125F988FD}"/>
          </ac:spMkLst>
        </pc:spChg>
        <pc:graphicFrameChg chg="mod">
          <ac:chgData name="Liliana Danila" userId="1463057c-419c-4847-a266-3f997c1cf4b0" providerId="ADAL" clId="{82CB63CA-A0E7-421F-8C7A-96610A92381D}" dt="2021-01-28T12:35:13.520" v="1517"/>
          <ac:graphicFrameMkLst>
            <pc:docMk/>
            <pc:sldMk cId="143217102" sldId="293"/>
            <ac:graphicFrameMk id="217" creationId="{E21CB4DF-3166-4DC4-BC98-677F46907771}"/>
          </ac:graphicFrameMkLst>
        </pc:graphicFrameChg>
      </pc:sldChg>
      <pc:sldChg chg="modSp mod">
        <pc:chgData name="Liliana Danila" userId="1463057c-419c-4847-a266-3f997c1cf4b0" providerId="ADAL" clId="{82CB63CA-A0E7-421F-8C7A-96610A92381D}" dt="2021-01-28T12:03:08.880" v="485" actId="13926"/>
        <pc:sldMkLst>
          <pc:docMk/>
          <pc:sldMk cId="84505333" sldId="294"/>
        </pc:sldMkLst>
        <pc:spChg chg="mod">
          <ac:chgData name="Liliana Danila" userId="1463057c-419c-4847-a266-3f997c1cf4b0" providerId="ADAL" clId="{82CB63CA-A0E7-421F-8C7A-96610A92381D}" dt="2021-01-28T12:03:08.880" v="485" actId="13926"/>
          <ac:spMkLst>
            <pc:docMk/>
            <pc:sldMk cId="84505333" sldId="294"/>
            <ac:spMk id="289" creationId="{6809E214-1B06-4CAD-8C95-2BC3D9D324A0}"/>
          </ac:spMkLst>
        </pc:spChg>
      </pc:sldChg>
      <pc:sldChg chg="modSp mod delCm">
        <pc:chgData name="Liliana Danila" userId="1463057c-419c-4847-a266-3f997c1cf4b0" providerId="ADAL" clId="{82CB63CA-A0E7-421F-8C7A-96610A92381D}" dt="2021-01-28T13:09:57.283" v="1811" actId="13926"/>
        <pc:sldMkLst>
          <pc:docMk/>
          <pc:sldMk cId="1835399296" sldId="295"/>
        </pc:sldMkLst>
        <pc:spChg chg="mod">
          <ac:chgData name="Liliana Danila" userId="1463057c-419c-4847-a266-3f997c1cf4b0" providerId="ADAL" clId="{82CB63CA-A0E7-421F-8C7A-96610A92381D}" dt="2021-01-28T13:08:45.073" v="1734" actId="14100"/>
          <ac:spMkLst>
            <pc:docMk/>
            <pc:sldMk cId="1835399296" sldId="295"/>
            <ac:spMk id="254" creationId="{8C8BC262-C13A-423A-8113-2B25DB0F9F73}"/>
          </ac:spMkLst>
        </pc:spChg>
        <pc:spChg chg="mod">
          <ac:chgData name="Liliana Danila" userId="1463057c-419c-4847-a266-3f997c1cf4b0" providerId="ADAL" clId="{82CB63CA-A0E7-421F-8C7A-96610A92381D}" dt="2021-01-28T13:09:57.283" v="1811" actId="13926"/>
          <ac:spMkLst>
            <pc:docMk/>
            <pc:sldMk cId="1835399296" sldId="295"/>
            <ac:spMk id="320" creationId="{B2187C3C-5314-4801-A004-4BF6109F9388}"/>
          </ac:spMkLst>
        </pc:spChg>
      </pc:sldChg>
      <pc:sldChg chg="addSp delSp modSp mod">
        <pc:chgData name="Liliana Danila" userId="1463057c-419c-4847-a266-3f997c1cf4b0" providerId="ADAL" clId="{82CB63CA-A0E7-421F-8C7A-96610A92381D}" dt="2021-01-28T12:20:44.813" v="1115" actId="14429"/>
        <pc:sldMkLst>
          <pc:docMk/>
          <pc:sldMk cId="2279921428" sldId="296"/>
        </pc:sldMkLst>
        <pc:spChg chg="mod">
          <ac:chgData name="Liliana Danila" userId="1463057c-419c-4847-a266-3f997c1cf4b0" providerId="ADAL" clId="{82CB63CA-A0E7-421F-8C7A-96610A92381D}" dt="2021-01-28T12:19:04.844" v="1002" actId="13926"/>
          <ac:spMkLst>
            <pc:docMk/>
            <pc:sldMk cId="2279921428" sldId="296"/>
            <ac:spMk id="204" creationId="{B498F679-24DE-453F-BEED-1A4E333084C7}"/>
          </ac:spMkLst>
        </pc:spChg>
        <pc:spChg chg="mod">
          <ac:chgData name="Liliana Danila" userId="1463057c-419c-4847-a266-3f997c1cf4b0" providerId="ADAL" clId="{82CB63CA-A0E7-421F-8C7A-96610A92381D}" dt="2021-01-28T12:19:31.623" v="1059" actId="6549"/>
          <ac:spMkLst>
            <pc:docMk/>
            <pc:sldMk cId="2279921428" sldId="296"/>
            <ac:spMk id="207" creationId="{84457ED1-081A-4612-950C-9887F6679D8D}"/>
          </ac:spMkLst>
        </pc:spChg>
        <pc:spChg chg="mod">
          <ac:chgData name="Liliana Danila" userId="1463057c-419c-4847-a266-3f997c1cf4b0" providerId="ADAL" clId="{82CB63CA-A0E7-421F-8C7A-96610A92381D}" dt="2021-01-28T12:19:59.093" v="1111" actId="20577"/>
          <ac:spMkLst>
            <pc:docMk/>
            <pc:sldMk cId="2279921428" sldId="296"/>
            <ac:spMk id="209" creationId="{3C22D287-7F92-43B8-B392-B63AC4F6D0DE}"/>
          </ac:spMkLst>
        </pc:spChg>
        <pc:spChg chg="mod">
          <ac:chgData name="Liliana Danila" userId="1463057c-419c-4847-a266-3f997c1cf4b0" providerId="ADAL" clId="{82CB63CA-A0E7-421F-8C7A-96610A92381D}" dt="2021-01-28T12:19:55.754" v="1108" actId="6549"/>
          <ac:spMkLst>
            <pc:docMk/>
            <pc:sldMk cId="2279921428" sldId="296"/>
            <ac:spMk id="212" creationId="{B5F780CA-F573-4635-A0EF-F4AC73647285}"/>
          </ac:spMkLst>
        </pc:spChg>
        <pc:spChg chg="mod">
          <ac:chgData name="Liliana Danila" userId="1463057c-419c-4847-a266-3f997c1cf4b0" providerId="ADAL" clId="{82CB63CA-A0E7-421F-8C7A-96610A92381D}" dt="2021-01-28T12:18:00.474" v="997" actId="20577"/>
          <ac:spMkLst>
            <pc:docMk/>
            <pc:sldMk cId="2279921428" sldId="296"/>
            <ac:spMk id="311" creationId="{2D3C4DF9-B5B6-4DFB-B218-CACDDFA6A445}"/>
          </ac:spMkLst>
        </pc:spChg>
        <pc:grpChg chg="mod modVis">
          <ac:chgData name="Liliana Danila" userId="1463057c-419c-4847-a266-3f997c1cf4b0" providerId="ADAL" clId="{82CB63CA-A0E7-421F-8C7A-96610A92381D}" dt="2021-01-28T12:20:37.284" v="1112" actId="14429"/>
          <ac:grpSpMkLst>
            <pc:docMk/>
            <pc:sldMk cId="2279921428" sldId="296"/>
            <ac:grpSpMk id="175" creationId="{2992849D-54D0-4258-903E-4137087179BE}"/>
          </ac:grpSpMkLst>
        </pc:grpChg>
        <pc:grpChg chg="mod modVis">
          <ac:chgData name="Liliana Danila" userId="1463057c-419c-4847-a266-3f997c1cf4b0" providerId="ADAL" clId="{82CB63CA-A0E7-421F-8C7A-96610A92381D}" dt="2021-01-28T12:20:44.813" v="1115" actId="14429"/>
          <ac:grpSpMkLst>
            <pc:docMk/>
            <pc:sldMk cId="2279921428" sldId="296"/>
            <ac:grpSpMk id="178" creationId="{8A18C6BD-DA4C-4741-A8FE-AB6E20C9DA78}"/>
          </ac:grpSpMkLst>
        </pc:grpChg>
        <pc:grpChg chg="mod modVis">
          <ac:chgData name="Liliana Danila" userId="1463057c-419c-4847-a266-3f997c1cf4b0" providerId="ADAL" clId="{82CB63CA-A0E7-421F-8C7A-96610A92381D}" dt="2021-01-28T12:20:43.055" v="1114" actId="14430"/>
          <ac:grpSpMkLst>
            <pc:docMk/>
            <pc:sldMk cId="2279921428" sldId="296"/>
            <ac:grpSpMk id="181" creationId="{F1EA872D-CA3C-49AD-B58C-B1415679F89A}"/>
          </ac:grpSpMkLst>
        </pc:grpChg>
        <pc:grpChg chg="mod modVis">
          <ac:chgData name="Liliana Danila" userId="1463057c-419c-4847-a266-3f997c1cf4b0" providerId="ADAL" clId="{82CB63CA-A0E7-421F-8C7A-96610A92381D}" dt="2021-01-28T12:20:39.094" v="1113" actId="14430"/>
          <ac:grpSpMkLst>
            <pc:docMk/>
            <pc:sldMk cId="2279921428" sldId="296"/>
            <ac:grpSpMk id="312" creationId="{47EA29D2-6FF2-4842-AAAE-18E5C6D4D949}"/>
          </ac:grpSpMkLst>
        </pc:grpChg>
        <pc:picChg chg="add del mod">
          <ac:chgData name="Liliana Danila" userId="1463057c-419c-4847-a266-3f997c1cf4b0" providerId="ADAL" clId="{82CB63CA-A0E7-421F-8C7A-96610A92381D}" dt="2021-01-27T13:56:12.844" v="10" actId="21"/>
          <ac:picMkLst>
            <pc:docMk/>
            <pc:sldMk cId="2279921428" sldId="296"/>
            <ac:picMk id="3" creationId="{BA75BF66-832C-434C-AE9C-5A81F26E0507}"/>
          </ac:picMkLst>
        </pc:picChg>
        <pc:picChg chg="add del mod">
          <ac:chgData name="Liliana Danila" userId="1463057c-419c-4847-a266-3f997c1cf4b0" providerId="ADAL" clId="{82CB63CA-A0E7-421F-8C7A-96610A92381D}" dt="2021-01-27T13:57:32.237" v="26" actId="1076"/>
          <ac:picMkLst>
            <pc:docMk/>
            <pc:sldMk cId="2279921428" sldId="296"/>
            <ac:picMk id="12" creationId="{9BC2D74B-EBAA-4C31-9EF8-A28FE645ECEF}"/>
          </ac:picMkLst>
        </pc:picChg>
        <pc:picChg chg="del mod">
          <ac:chgData name="Liliana Danila" userId="1463057c-419c-4847-a266-3f997c1cf4b0" providerId="ADAL" clId="{82CB63CA-A0E7-421F-8C7A-96610A92381D}" dt="2021-01-28T12:16:57.284" v="991" actId="21"/>
          <ac:picMkLst>
            <pc:docMk/>
            <pc:sldMk cId="2279921428" sldId="296"/>
            <ac:picMk id="20" creationId="{E1E231FA-E731-411A-A2D9-CE5D13EDA9FC}"/>
          </ac:picMkLst>
        </pc:picChg>
        <pc:picChg chg="add del mod">
          <ac:chgData name="Liliana Danila" userId="1463057c-419c-4847-a266-3f997c1cf4b0" providerId="ADAL" clId="{82CB63CA-A0E7-421F-8C7A-96610A92381D}" dt="2021-01-27T13:57:34.378" v="27" actId="21"/>
          <ac:picMkLst>
            <pc:docMk/>
            <pc:sldMk cId="2279921428" sldId="296"/>
            <ac:picMk id="228" creationId="{7BC4AB2A-A384-4B62-96A2-08EF7156D914}"/>
          </ac:picMkLst>
        </pc:picChg>
        <pc:picChg chg="add mod">
          <ac:chgData name="Liliana Danila" userId="1463057c-419c-4847-a266-3f997c1cf4b0" providerId="ADAL" clId="{82CB63CA-A0E7-421F-8C7A-96610A92381D}" dt="2021-01-28T12:16:51.964" v="990" actId="1076"/>
          <ac:picMkLst>
            <pc:docMk/>
            <pc:sldMk cId="2279921428" sldId="296"/>
            <ac:picMk id="230" creationId="{220A8870-BA33-496D-9E57-E933ECB10E11}"/>
          </ac:picMkLst>
        </pc:picChg>
      </pc:sldChg>
      <pc:sldChg chg="addSp modSp mod">
        <pc:chgData name="Liliana Danila" userId="1463057c-419c-4847-a266-3f997c1cf4b0" providerId="ADAL" clId="{82CB63CA-A0E7-421F-8C7A-96610A92381D}" dt="2021-01-29T21:00:18.411" v="6450" actId="6549"/>
        <pc:sldMkLst>
          <pc:docMk/>
          <pc:sldMk cId="3443975727" sldId="302"/>
        </pc:sldMkLst>
        <pc:spChg chg="mod">
          <ac:chgData name="Liliana Danila" userId="1463057c-419c-4847-a266-3f997c1cf4b0" providerId="ADAL" clId="{82CB63CA-A0E7-421F-8C7A-96610A92381D}" dt="2021-01-29T17:05:29.100" v="5483" actId="14100"/>
          <ac:spMkLst>
            <pc:docMk/>
            <pc:sldMk cId="3443975727" sldId="302"/>
            <ac:spMk id="7" creationId="{93F72357-F41F-4435-925F-4D5410014C9F}"/>
          </ac:spMkLst>
        </pc:spChg>
        <pc:spChg chg="mod">
          <ac:chgData name="Liliana Danila" userId="1463057c-419c-4847-a266-3f997c1cf4b0" providerId="ADAL" clId="{82CB63CA-A0E7-421F-8C7A-96610A92381D}" dt="2021-01-29T21:00:18.411" v="6450" actId="6549"/>
          <ac:spMkLst>
            <pc:docMk/>
            <pc:sldMk cId="3443975727" sldId="302"/>
            <ac:spMk id="8" creationId="{F252E692-B271-49A9-A81E-6580A68E9C0B}"/>
          </ac:spMkLst>
        </pc:spChg>
        <pc:spChg chg="mod">
          <ac:chgData name="Liliana Danila" userId="1463057c-419c-4847-a266-3f997c1cf4b0" providerId="ADAL" clId="{82CB63CA-A0E7-421F-8C7A-96610A92381D}" dt="2021-01-29T17:07:38.824" v="5624" actId="1076"/>
          <ac:spMkLst>
            <pc:docMk/>
            <pc:sldMk cId="3443975727" sldId="302"/>
            <ac:spMk id="9" creationId="{D73559C0-8A18-48FA-B835-3008D93D0CC6}"/>
          </ac:spMkLst>
        </pc:spChg>
        <pc:spChg chg="mod">
          <ac:chgData name="Liliana Danila" userId="1463057c-419c-4847-a266-3f997c1cf4b0" providerId="ADAL" clId="{82CB63CA-A0E7-421F-8C7A-96610A92381D}" dt="2021-01-29T20:39:12.379" v="5812" actId="14100"/>
          <ac:spMkLst>
            <pc:docMk/>
            <pc:sldMk cId="3443975727" sldId="302"/>
            <ac:spMk id="10" creationId="{506C5844-E9FF-4B41-933C-E142A44EF64D}"/>
          </ac:spMkLst>
        </pc:spChg>
        <pc:spChg chg="mod">
          <ac:chgData name="Liliana Danila" userId="1463057c-419c-4847-a266-3f997c1cf4b0" providerId="ADAL" clId="{82CB63CA-A0E7-421F-8C7A-96610A92381D}" dt="2021-01-29T20:50:51.342" v="6449" actId="20577"/>
          <ac:spMkLst>
            <pc:docMk/>
            <pc:sldMk cId="3443975727" sldId="302"/>
            <ac:spMk id="64" creationId="{02E0E0CD-F109-4B27-9CF5-6D1B61FA5328}"/>
          </ac:spMkLst>
        </pc:spChg>
        <pc:spChg chg="mod">
          <ac:chgData name="Liliana Danila" userId="1463057c-419c-4847-a266-3f997c1cf4b0" providerId="ADAL" clId="{82CB63CA-A0E7-421F-8C7A-96610A92381D}" dt="2021-01-29T17:06:32.221" v="5488" actId="20577"/>
          <ac:spMkLst>
            <pc:docMk/>
            <pc:sldMk cId="3443975727" sldId="302"/>
            <ac:spMk id="66" creationId="{71F1534B-504D-4967-B34C-B9C2B311E04B}"/>
          </ac:spMkLst>
        </pc:spChg>
        <pc:spChg chg="mod">
          <ac:chgData name="Liliana Danila" userId="1463057c-419c-4847-a266-3f997c1cf4b0" providerId="ADAL" clId="{82CB63CA-A0E7-421F-8C7A-96610A92381D}" dt="2021-01-29T17:06:36.892" v="5494" actId="20577"/>
          <ac:spMkLst>
            <pc:docMk/>
            <pc:sldMk cId="3443975727" sldId="302"/>
            <ac:spMk id="68" creationId="{D103E795-63BE-4D76-9D6A-2E123979283B}"/>
          </ac:spMkLst>
        </pc:spChg>
        <pc:spChg chg="mod">
          <ac:chgData name="Liliana Danila" userId="1463057c-419c-4847-a266-3f997c1cf4b0" providerId="ADAL" clId="{82CB63CA-A0E7-421F-8C7A-96610A92381D}" dt="2021-01-29T17:05:22.140" v="5479" actId="20577"/>
          <ac:spMkLst>
            <pc:docMk/>
            <pc:sldMk cId="3443975727" sldId="302"/>
            <ac:spMk id="69" creationId="{2F6E0131-13E3-42BE-AECB-92063EA4DC35}"/>
          </ac:spMkLst>
        </pc:spChg>
        <pc:spChg chg="mod">
          <ac:chgData name="Liliana Danila" userId="1463057c-419c-4847-a266-3f997c1cf4b0" providerId="ADAL" clId="{82CB63CA-A0E7-421F-8C7A-96610A92381D}" dt="2021-01-29T17:01:30.763" v="5460" actId="20577"/>
          <ac:spMkLst>
            <pc:docMk/>
            <pc:sldMk cId="3443975727" sldId="302"/>
            <ac:spMk id="84" creationId="{526CEBBA-A2ED-4B7D-8FC7-5A6F37093F28}"/>
          </ac:spMkLst>
        </pc:spChg>
        <pc:spChg chg="mod">
          <ac:chgData name="Liliana Danila" userId="1463057c-419c-4847-a266-3f997c1cf4b0" providerId="ADAL" clId="{82CB63CA-A0E7-421F-8C7A-96610A92381D}" dt="2021-01-29T17:01:58.115" v="5471" actId="1076"/>
          <ac:spMkLst>
            <pc:docMk/>
            <pc:sldMk cId="3443975727" sldId="302"/>
            <ac:spMk id="85" creationId="{5B43D65F-FD1F-4798-8332-CCC24C7D1DFF}"/>
          </ac:spMkLst>
        </pc:spChg>
        <pc:graphicFrameChg chg="add mod">
          <ac:chgData name="Liliana Danila" userId="1463057c-419c-4847-a266-3f997c1cf4b0" providerId="ADAL" clId="{82CB63CA-A0E7-421F-8C7A-96610A92381D}" dt="2021-01-29T20:38:24.178" v="5800"/>
          <ac:graphicFrameMkLst>
            <pc:docMk/>
            <pc:sldMk cId="3443975727" sldId="302"/>
            <ac:graphicFrameMk id="81" creationId="{8C5CEF1B-C137-4BC2-9421-4E0F0BD0834B}"/>
          </ac:graphicFrameMkLst>
        </pc:graphicFrameChg>
        <pc:graphicFrameChg chg="add mod">
          <ac:chgData name="Liliana Danila" userId="1463057c-419c-4847-a266-3f997c1cf4b0" providerId="ADAL" clId="{82CB63CA-A0E7-421F-8C7A-96610A92381D}" dt="2021-01-29T20:38:39.239" v="5803" actId="14100"/>
          <ac:graphicFrameMkLst>
            <pc:docMk/>
            <pc:sldMk cId="3443975727" sldId="302"/>
            <ac:graphicFrameMk id="86" creationId="{8C5CEF1B-C137-4BC2-9421-4E0F0BD0834B}"/>
          </ac:graphicFrameMkLst>
        </pc:graphicFrameChg>
      </pc:sldChg>
      <pc:sldChg chg="addSp delSp modSp mod">
        <pc:chgData name="Liliana Danila" userId="1463057c-419c-4847-a266-3f997c1cf4b0" providerId="ADAL" clId="{82CB63CA-A0E7-421F-8C7A-96610A92381D}" dt="2021-01-29T14:46:56.339" v="4786" actId="20577"/>
        <pc:sldMkLst>
          <pc:docMk/>
          <pc:sldMk cId="2769064973" sldId="303"/>
        </pc:sldMkLst>
        <pc:spChg chg="mod">
          <ac:chgData name="Liliana Danila" userId="1463057c-419c-4847-a266-3f997c1cf4b0" providerId="ADAL" clId="{82CB63CA-A0E7-421F-8C7A-96610A92381D}" dt="2021-01-29T13:40:38.751" v="3212" actId="20577"/>
          <ac:spMkLst>
            <pc:docMk/>
            <pc:sldMk cId="2769064973" sldId="303"/>
            <ac:spMk id="12" creationId="{5326BC53-D466-4591-B502-BE42E8854B0F}"/>
          </ac:spMkLst>
        </pc:spChg>
        <pc:spChg chg="mod">
          <ac:chgData name="Liliana Danila" userId="1463057c-419c-4847-a266-3f997c1cf4b0" providerId="ADAL" clId="{82CB63CA-A0E7-421F-8C7A-96610A92381D}" dt="2021-01-29T14:46:56.339" v="4786" actId="20577"/>
          <ac:spMkLst>
            <pc:docMk/>
            <pc:sldMk cId="2769064973" sldId="303"/>
            <ac:spMk id="13" creationId="{13D8AB71-1CA1-4D86-9924-1E341523897A}"/>
          </ac:spMkLst>
        </pc:spChg>
        <pc:spChg chg="mod">
          <ac:chgData name="Liliana Danila" userId="1463057c-419c-4847-a266-3f997c1cf4b0" providerId="ADAL" clId="{82CB63CA-A0E7-421F-8C7A-96610A92381D}" dt="2021-01-29T13:49:00.191" v="4068" actId="20577"/>
          <ac:spMkLst>
            <pc:docMk/>
            <pc:sldMk cId="2769064973" sldId="303"/>
            <ac:spMk id="18" creationId="{C81BDAD0-DD08-40C3-A864-BDC9DB0C9BC0}"/>
          </ac:spMkLst>
        </pc:spChg>
        <pc:spChg chg="mod">
          <ac:chgData name="Liliana Danila" userId="1463057c-419c-4847-a266-3f997c1cf4b0" providerId="ADAL" clId="{82CB63CA-A0E7-421F-8C7A-96610A92381D}" dt="2021-01-29T13:39:29.600" v="3130" actId="20577"/>
          <ac:spMkLst>
            <pc:docMk/>
            <pc:sldMk cId="2769064973" sldId="303"/>
            <ac:spMk id="19" creationId="{942F7D81-5B55-4496-A2E0-8F751A49A64C}"/>
          </ac:spMkLst>
        </pc:spChg>
        <pc:spChg chg="mod">
          <ac:chgData name="Liliana Danila" userId="1463057c-419c-4847-a266-3f997c1cf4b0" providerId="ADAL" clId="{82CB63CA-A0E7-421F-8C7A-96610A92381D}" dt="2021-01-29T13:47:28.311" v="4063" actId="20577"/>
          <ac:spMkLst>
            <pc:docMk/>
            <pc:sldMk cId="2769064973" sldId="303"/>
            <ac:spMk id="70" creationId="{B6909FFD-497D-4C4C-9D40-D99369C86C9D}"/>
          </ac:spMkLst>
        </pc:spChg>
        <pc:spChg chg="mod">
          <ac:chgData name="Liliana Danila" userId="1463057c-419c-4847-a266-3f997c1cf4b0" providerId="ADAL" clId="{82CB63CA-A0E7-421F-8C7A-96610A92381D}" dt="2021-01-29T13:40:05.501" v="3173" actId="20577"/>
          <ac:spMkLst>
            <pc:docMk/>
            <pc:sldMk cId="2769064973" sldId="303"/>
            <ac:spMk id="83" creationId="{4438A7BF-C4DB-4893-93B8-3364B3E0A75D}"/>
          </ac:spMkLst>
        </pc:spChg>
        <pc:graphicFrameChg chg="add mod">
          <ac:chgData name="Liliana Danila" userId="1463057c-419c-4847-a266-3f997c1cf4b0" providerId="ADAL" clId="{82CB63CA-A0E7-421F-8C7A-96610A92381D}" dt="2021-01-29T13:40:16.294" v="3176" actId="1076"/>
          <ac:graphicFrameMkLst>
            <pc:docMk/>
            <pc:sldMk cId="2769064973" sldId="303"/>
            <ac:graphicFrameMk id="84" creationId="{7DEFC336-1EAF-4569-8089-1768C70CCEB2}"/>
          </ac:graphicFrameMkLst>
        </pc:graphicFrameChg>
        <pc:graphicFrameChg chg="del">
          <ac:chgData name="Liliana Danila" userId="1463057c-419c-4847-a266-3f997c1cf4b0" providerId="ADAL" clId="{82CB63CA-A0E7-421F-8C7A-96610A92381D}" dt="2021-01-29T09:28:33.140" v="1998" actId="21"/>
          <ac:graphicFrameMkLst>
            <pc:docMk/>
            <pc:sldMk cId="2769064973" sldId="303"/>
            <ac:graphicFrameMk id="85" creationId="{F21FD734-850D-44C4-B66D-1648681058CC}"/>
          </ac:graphicFrameMkLst>
        </pc:graphicFrameChg>
        <pc:graphicFrameChg chg="add mod">
          <ac:chgData name="Liliana Danila" userId="1463057c-419c-4847-a266-3f997c1cf4b0" providerId="ADAL" clId="{82CB63CA-A0E7-421F-8C7A-96610A92381D}" dt="2021-01-29T13:11:46.056" v="2766"/>
          <ac:graphicFrameMkLst>
            <pc:docMk/>
            <pc:sldMk cId="2769064973" sldId="303"/>
            <ac:graphicFrameMk id="86" creationId="{6541720A-E3CA-4481-99AD-21A43ADC8A77}"/>
          </ac:graphicFrameMkLst>
        </pc:graphicFrameChg>
        <pc:graphicFrameChg chg="add mod">
          <ac:chgData name="Liliana Danila" userId="1463057c-419c-4847-a266-3f997c1cf4b0" providerId="ADAL" clId="{82CB63CA-A0E7-421F-8C7A-96610A92381D}" dt="2021-01-29T13:39:38.492" v="3133" actId="14100"/>
          <ac:graphicFrameMkLst>
            <pc:docMk/>
            <pc:sldMk cId="2769064973" sldId="303"/>
            <ac:graphicFrameMk id="87" creationId="{6541720A-E3CA-4481-99AD-21A43ADC8A77}"/>
          </ac:graphicFrameMkLst>
        </pc:graphicFrameChg>
        <pc:picChg chg="del">
          <ac:chgData name="Liliana Danila" userId="1463057c-419c-4847-a266-3f997c1cf4b0" providerId="ADAL" clId="{82CB63CA-A0E7-421F-8C7A-96610A92381D}" dt="2021-01-29T13:18:49.399" v="3100" actId="21"/>
          <ac:picMkLst>
            <pc:docMk/>
            <pc:sldMk cId="2769064973" sldId="303"/>
            <ac:picMk id="14" creationId="{F1B9F094-EC2B-4780-8D74-C162439CCF95}"/>
          </ac:picMkLst>
        </pc:picChg>
        <pc:picChg chg="del">
          <ac:chgData name="Liliana Danila" userId="1463057c-419c-4847-a266-3f997c1cf4b0" providerId="ADAL" clId="{82CB63CA-A0E7-421F-8C7A-96610A92381D}" dt="2021-01-29T09:29:27.342" v="2052" actId="21"/>
          <ac:picMkLst>
            <pc:docMk/>
            <pc:sldMk cId="2769064973" sldId="303"/>
            <ac:picMk id="20" creationId="{6CE81FEC-A0A1-4C4B-893C-BCA48F9E4D76}"/>
          </ac:picMkLst>
        </pc:picChg>
        <pc:picChg chg="add mod">
          <ac:chgData name="Liliana Danila" userId="1463057c-419c-4847-a266-3f997c1cf4b0" providerId="ADAL" clId="{82CB63CA-A0E7-421F-8C7A-96610A92381D}" dt="2021-01-29T13:38:57.461" v="3108" actId="1076"/>
          <ac:picMkLst>
            <pc:docMk/>
            <pc:sldMk cId="2769064973" sldId="303"/>
            <ac:picMk id="21" creationId="{0A2FBE81-A1D8-42F0-85C1-D6F9E1AA195A}"/>
          </ac:picMkLst>
        </pc:picChg>
      </pc:sldChg>
      <pc:sldChg chg="addSp delSp modSp mod">
        <pc:chgData name="Liliana Danila" userId="1463057c-419c-4847-a266-3f997c1cf4b0" providerId="ADAL" clId="{82CB63CA-A0E7-421F-8C7A-96610A92381D}" dt="2021-01-29T17:00:48.353" v="5455" actId="255"/>
        <pc:sldMkLst>
          <pc:docMk/>
          <pc:sldMk cId="4261164496" sldId="306"/>
        </pc:sldMkLst>
        <pc:spChg chg="mod">
          <ac:chgData name="Liliana Danila" userId="1463057c-419c-4847-a266-3f997c1cf4b0" providerId="ADAL" clId="{82CB63CA-A0E7-421F-8C7A-96610A92381D}" dt="2021-01-29T17:00:20.173" v="5451" actId="20577"/>
          <ac:spMkLst>
            <pc:docMk/>
            <pc:sldMk cId="4261164496" sldId="306"/>
            <ac:spMk id="3" creationId="{3F7DDB4E-2A68-4802-9D9A-67640CEF689D}"/>
          </ac:spMkLst>
        </pc:spChg>
        <pc:spChg chg="mod">
          <ac:chgData name="Liliana Danila" userId="1463057c-419c-4847-a266-3f997c1cf4b0" providerId="ADAL" clId="{82CB63CA-A0E7-421F-8C7A-96610A92381D}" dt="2021-01-29T16:56:48.038" v="5304" actId="6549"/>
          <ac:spMkLst>
            <pc:docMk/>
            <pc:sldMk cId="4261164496" sldId="306"/>
            <ac:spMk id="6" creationId="{CD914921-4FD8-43B9-84B2-EB85910904DB}"/>
          </ac:spMkLst>
        </pc:spChg>
        <pc:spChg chg="mod">
          <ac:chgData name="Liliana Danila" userId="1463057c-419c-4847-a266-3f997c1cf4b0" providerId="ADAL" clId="{82CB63CA-A0E7-421F-8C7A-96610A92381D}" dt="2021-01-29T16:59:31.826" v="5388" actId="20577"/>
          <ac:spMkLst>
            <pc:docMk/>
            <pc:sldMk cId="4261164496" sldId="306"/>
            <ac:spMk id="10" creationId="{264BB1B5-33F2-4E10-A48B-0DF3D8FEFDBF}"/>
          </ac:spMkLst>
        </pc:spChg>
        <pc:spChg chg="mod">
          <ac:chgData name="Liliana Danila" userId="1463057c-419c-4847-a266-3f997c1cf4b0" providerId="ADAL" clId="{82CB63CA-A0E7-421F-8C7A-96610A92381D}" dt="2021-01-29T16:56:32.448" v="5290" actId="20577"/>
          <ac:spMkLst>
            <pc:docMk/>
            <pc:sldMk cId="4261164496" sldId="306"/>
            <ac:spMk id="14" creationId="{9164EAF0-5370-45BF-94DF-B0F47709D495}"/>
          </ac:spMkLst>
        </pc:spChg>
        <pc:spChg chg="mod">
          <ac:chgData name="Liliana Danila" userId="1463057c-419c-4847-a266-3f997c1cf4b0" providerId="ADAL" clId="{82CB63CA-A0E7-421F-8C7A-96610A92381D}" dt="2021-01-29T16:58:19.459" v="5333" actId="1076"/>
          <ac:spMkLst>
            <pc:docMk/>
            <pc:sldMk cId="4261164496" sldId="306"/>
            <ac:spMk id="16" creationId="{1FD4F5F8-2006-4C46-B19D-76E95104AD9D}"/>
          </ac:spMkLst>
        </pc:spChg>
        <pc:spChg chg="mod">
          <ac:chgData name="Liliana Danila" userId="1463057c-419c-4847-a266-3f997c1cf4b0" providerId="ADAL" clId="{82CB63CA-A0E7-421F-8C7A-96610A92381D}" dt="2021-01-29T16:57:11.677" v="5317" actId="20577"/>
          <ac:spMkLst>
            <pc:docMk/>
            <pc:sldMk cId="4261164496" sldId="306"/>
            <ac:spMk id="19" creationId="{52664B92-014B-4BA3-82F7-E5DDD2043C88}"/>
          </ac:spMkLst>
        </pc:spChg>
        <pc:spChg chg="mod">
          <ac:chgData name="Liliana Danila" userId="1463057c-419c-4847-a266-3f997c1cf4b0" providerId="ADAL" clId="{82CB63CA-A0E7-421F-8C7A-96610A92381D}" dt="2021-01-29T16:58:34.539" v="5336" actId="1076"/>
          <ac:spMkLst>
            <pc:docMk/>
            <pc:sldMk cId="4261164496" sldId="306"/>
            <ac:spMk id="72" creationId="{6E74339E-5D79-4894-82DF-F3B33DF5B138}"/>
          </ac:spMkLst>
        </pc:spChg>
        <pc:spChg chg="del">
          <ac:chgData name="Liliana Danila" userId="1463057c-419c-4847-a266-3f997c1cf4b0" providerId="ADAL" clId="{82CB63CA-A0E7-421F-8C7A-96610A92381D}" dt="2021-01-29T16:58:29.409" v="5335" actId="21"/>
          <ac:spMkLst>
            <pc:docMk/>
            <pc:sldMk cId="4261164496" sldId="306"/>
            <ac:spMk id="75" creationId="{6F8DC9EE-51D6-4E8C-84AC-DEEE7F807B6E}"/>
          </ac:spMkLst>
        </pc:spChg>
        <pc:spChg chg="mod">
          <ac:chgData name="Liliana Danila" userId="1463057c-419c-4847-a266-3f997c1cf4b0" providerId="ADAL" clId="{82CB63CA-A0E7-421F-8C7A-96610A92381D}" dt="2021-01-29T16:58:25.490" v="5334" actId="1076"/>
          <ac:spMkLst>
            <pc:docMk/>
            <pc:sldMk cId="4261164496" sldId="306"/>
            <ac:spMk id="89" creationId="{477FFAB6-C20F-4388-93B1-35934B1048BE}"/>
          </ac:spMkLst>
        </pc:spChg>
        <pc:spChg chg="del mod">
          <ac:chgData name="Liliana Danila" userId="1463057c-419c-4847-a266-3f997c1cf4b0" providerId="ADAL" clId="{82CB63CA-A0E7-421F-8C7A-96610A92381D}" dt="2021-01-29T16:58:18.869" v="5332" actId="21"/>
          <ac:spMkLst>
            <pc:docMk/>
            <pc:sldMk cId="4261164496" sldId="306"/>
            <ac:spMk id="92" creationId="{1AA0B876-9AA5-47CD-8A7B-3A77E1725236}"/>
          </ac:spMkLst>
        </pc:spChg>
        <pc:graphicFrameChg chg="del">
          <ac:chgData name="Liliana Danila" userId="1463057c-419c-4847-a266-3f997c1cf4b0" providerId="ADAL" clId="{82CB63CA-A0E7-421F-8C7A-96610A92381D}" dt="2021-01-29T16:59:06.011" v="5339" actId="21"/>
          <ac:graphicFrameMkLst>
            <pc:docMk/>
            <pc:sldMk cId="4261164496" sldId="306"/>
            <ac:graphicFrameMk id="93" creationId="{C5F6AF09-A742-4438-90C2-166D3E7B79C9}"/>
          </ac:graphicFrameMkLst>
        </pc:graphicFrameChg>
        <pc:graphicFrameChg chg="add mod">
          <ac:chgData name="Liliana Danila" userId="1463057c-419c-4847-a266-3f997c1cf4b0" providerId="ADAL" clId="{82CB63CA-A0E7-421F-8C7A-96610A92381D}" dt="2021-01-29T17:00:48.353" v="5455" actId="255"/>
          <ac:graphicFrameMkLst>
            <pc:docMk/>
            <pc:sldMk cId="4261164496" sldId="306"/>
            <ac:graphicFrameMk id="95" creationId="{5D1E220A-BA3E-4771-B087-764BD8ECA986}"/>
          </ac:graphicFrameMkLst>
        </pc:graphicFrameChg>
      </pc:sldChg>
      <pc:sldChg chg="modSp mod">
        <pc:chgData name="Liliana Danila" userId="1463057c-419c-4847-a266-3f997c1cf4b0" providerId="ADAL" clId="{82CB63CA-A0E7-421F-8C7A-96610A92381D}" dt="2021-01-29T21:01:05.252" v="6464" actId="20577"/>
        <pc:sldMkLst>
          <pc:docMk/>
          <pc:sldMk cId="2835301348" sldId="307"/>
        </pc:sldMkLst>
        <pc:spChg chg="mod">
          <ac:chgData name="Liliana Danila" userId="1463057c-419c-4847-a266-3f997c1cf4b0" providerId="ADAL" clId="{82CB63CA-A0E7-421F-8C7A-96610A92381D}" dt="2021-01-29T21:01:05.252" v="6464" actId="20577"/>
          <ac:spMkLst>
            <pc:docMk/>
            <pc:sldMk cId="2835301348" sldId="307"/>
            <ac:spMk id="38" creationId="{2A7BCB80-63F2-4CE7-8E37-1A2B83CFA95D}"/>
          </ac:spMkLst>
        </pc:spChg>
        <pc:spChg chg="mod">
          <ac:chgData name="Liliana Danila" userId="1463057c-419c-4847-a266-3f997c1cf4b0" providerId="ADAL" clId="{82CB63CA-A0E7-421F-8C7A-96610A92381D}" dt="2021-01-29T15:06:04.270" v="5003" actId="20577"/>
          <ac:spMkLst>
            <pc:docMk/>
            <pc:sldMk cId="2835301348" sldId="307"/>
            <ac:spMk id="39" creationId="{3F2C766E-DEDC-43A9-9593-B3D8067C99CC}"/>
          </ac:spMkLst>
        </pc:spChg>
        <pc:spChg chg="mod">
          <ac:chgData name="Liliana Danila" userId="1463057c-419c-4847-a266-3f997c1cf4b0" providerId="ADAL" clId="{82CB63CA-A0E7-421F-8C7A-96610A92381D}" dt="2021-01-29T15:06:20.200" v="5023" actId="20577"/>
          <ac:spMkLst>
            <pc:docMk/>
            <pc:sldMk cId="2835301348" sldId="307"/>
            <ac:spMk id="40" creationId="{D2946FE4-35E0-4BC1-B5A7-61F168F82531}"/>
          </ac:spMkLst>
        </pc:spChg>
        <pc:spChg chg="mod">
          <ac:chgData name="Liliana Danila" userId="1463057c-419c-4847-a266-3f997c1cf4b0" providerId="ADAL" clId="{82CB63CA-A0E7-421F-8C7A-96610A92381D}" dt="2021-01-29T14:57:39.996" v="4974" actId="20577"/>
          <ac:spMkLst>
            <pc:docMk/>
            <pc:sldMk cId="2835301348" sldId="307"/>
            <ac:spMk id="41" creationId="{FA5F201B-8EAF-4B4F-8859-045F13BB5971}"/>
          </ac:spMkLst>
        </pc:spChg>
        <pc:spChg chg="mod">
          <ac:chgData name="Liliana Danila" userId="1463057c-419c-4847-a266-3f997c1cf4b0" providerId="ADAL" clId="{82CB63CA-A0E7-421F-8C7A-96610A92381D}" dt="2021-01-29T15:13:27.140" v="5168" actId="20577"/>
          <ac:spMkLst>
            <pc:docMk/>
            <pc:sldMk cId="2835301348" sldId="307"/>
            <ac:spMk id="42" creationId="{96ECA113-F5F7-4BC5-95B0-232815ED4761}"/>
          </ac:spMkLst>
        </pc:spChg>
        <pc:spChg chg="mod">
          <ac:chgData name="Liliana Danila" userId="1463057c-419c-4847-a266-3f997c1cf4b0" providerId="ADAL" clId="{82CB63CA-A0E7-421F-8C7A-96610A92381D}" dt="2021-01-29T15:09:34.675" v="5137" actId="20577"/>
          <ac:spMkLst>
            <pc:docMk/>
            <pc:sldMk cId="2835301348" sldId="307"/>
            <ac:spMk id="43" creationId="{FFD55392-A456-4595-B542-59131F0DA76D}"/>
          </ac:spMkLst>
        </pc:spChg>
        <pc:spChg chg="mod">
          <ac:chgData name="Liliana Danila" userId="1463057c-419c-4847-a266-3f997c1cf4b0" providerId="ADAL" clId="{82CB63CA-A0E7-421F-8C7A-96610A92381D}" dt="2021-01-29T15:11:05.478" v="5163" actId="20577"/>
          <ac:spMkLst>
            <pc:docMk/>
            <pc:sldMk cId="2835301348" sldId="307"/>
            <ac:spMk id="44" creationId="{B7962E9B-5993-4EB3-9006-6F519F3D897C}"/>
          </ac:spMkLst>
        </pc:spChg>
        <pc:spChg chg="mod">
          <ac:chgData name="Liliana Danila" userId="1463057c-419c-4847-a266-3f997c1cf4b0" providerId="ADAL" clId="{82CB63CA-A0E7-421F-8C7A-96610A92381D}" dt="2021-01-29T15:06:26.321" v="5026" actId="20577"/>
          <ac:spMkLst>
            <pc:docMk/>
            <pc:sldMk cId="2835301348" sldId="307"/>
            <ac:spMk id="45" creationId="{B34C2E2D-4DFF-4F2E-BC16-03A0A882D83F}"/>
          </ac:spMkLst>
        </pc:spChg>
        <pc:spChg chg="mod">
          <ac:chgData name="Liliana Danila" userId="1463057c-419c-4847-a266-3f997c1cf4b0" providerId="ADAL" clId="{82CB63CA-A0E7-421F-8C7A-96610A92381D}" dt="2021-01-29T15:09:26.415" v="5134" actId="20577"/>
          <ac:spMkLst>
            <pc:docMk/>
            <pc:sldMk cId="2835301348" sldId="307"/>
            <ac:spMk id="46" creationId="{5C44DFCF-6810-4B32-8699-B6E90C44C538}"/>
          </ac:spMkLst>
        </pc:spChg>
        <pc:spChg chg="mod">
          <ac:chgData name="Liliana Danila" userId="1463057c-419c-4847-a266-3f997c1cf4b0" providerId="ADAL" clId="{82CB63CA-A0E7-421F-8C7A-96610A92381D}" dt="2021-01-29T15:06:48.051" v="5048" actId="20577"/>
          <ac:spMkLst>
            <pc:docMk/>
            <pc:sldMk cId="2835301348" sldId="307"/>
            <ac:spMk id="47" creationId="{B7587091-7F11-4F97-ACF6-77A471B5C6AB}"/>
          </ac:spMkLst>
        </pc:spChg>
        <pc:spChg chg="mod">
          <ac:chgData name="Liliana Danila" userId="1463057c-419c-4847-a266-3f997c1cf4b0" providerId="ADAL" clId="{82CB63CA-A0E7-421F-8C7A-96610A92381D}" dt="2021-01-29T15:07:47.683" v="5083" actId="20577"/>
          <ac:spMkLst>
            <pc:docMk/>
            <pc:sldMk cId="2835301348" sldId="307"/>
            <ac:spMk id="48" creationId="{FBEE0560-C453-4588-9BCF-9ADA818A41A7}"/>
          </ac:spMkLst>
        </pc:spChg>
        <pc:spChg chg="mod">
          <ac:chgData name="Liliana Danila" userId="1463057c-419c-4847-a266-3f997c1cf4b0" providerId="ADAL" clId="{82CB63CA-A0E7-421F-8C7A-96610A92381D}" dt="2021-01-29T15:06:00.121" v="5001" actId="20577"/>
          <ac:spMkLst>
            <pc:docMk/>
            <pc:sldMk cId="2835301348" sldId="307"/>
            <ac:spMk id="106" creationId="{BA0CB527-D7C2-4851-861D-56891791C6D0}"/>
          </ac:spMkLst>
        </pc:spChg>
        <pc:spChg chg="mod">
          <ac:chgData name="Liliana Danila" userId="1463057c-419c-4847-a266-3f997c1cf4b0" providerId="ADAL" clId="{82CB63CA-A0E7-421F-8C7A-96610A92381D}" dt="2021-01-29T15:06:11.861" v="5012" actId="20577"/>
          <ac:spMkLst>
            <pc:docMk/>
            <pc:sldMk cId="2835301348" sldId="307"/>
            <ac:spMk id="107" creationId="{D8E183BD-CA71-456C-A1F7-0502B424421A}"/>
          </ac:spMkLst>
        </pc:spChg>
        <pc:spChg chg="mod">
          <ac:chgData name="Liliana Danila" userId="1463057c-419c-4847-a266-3f997c1cf4b0" providerId="ADAL" clId="{82CB63CA-A0E7-421F-8C7A-96610A92381D}" dt="2021-01-29T15:09:41.516" v="5148" actId="20577"/>
          <ac:spMkLst>
            <pc:docMk/>
            <pc:sldMk cId="2835301348" sldId="307"/>
            <ac:spMk id="108" creationId="{F4AE6751-78CB-4095-A73B-2F3CB4AF3EC5}"/>
          </ac:spMkLst>
        </pc:spChg>
        <pc:spChg chg="mod">
          <ac:chgData name="Liliana Danila" userId="1463057c-419c-4847-a266-3f997c1cf4b0" providerId="ADAL" clId="{82CB63CA-A0E7-421F-8C7A-96610A92381D}" dt="2021-01-29T15:09:21.194" v="5130" actId="6549"/>
          <ac:spMkLst>
            <pc:docMk/>
            <pc:sldMk cId="2835301348" sldId="307"/>
            <ac:spMk id="109" creationId="{F10C357E-8429-4AD2-A279-6BE88511960D}"/>
          </ac:spMkLst>
        </pc:spChg>
        <pc:spChg chg="mod">
          <ac:chgData name="Liliana Danila" userId="1463057c-419c-4847-a266-3f997c1cf4b0" providerId="ADAL" clId="{82CB63CA-A0E7-421F-8C7A-96610A92381D}" dt="2021-01-29T15:07:38.623" v="5081" actId="20577"/>
          <ac:spMkLst>
            <pc:docMk/>
            <pc:sldMk cId="2835301348" sldId="307"/>
            <ac:spMk id="110" creationId="{7B29E07B-EE36-4FFC-B44D-B45BE50D8BFB}"/>
          </ac:spMkLst>
        </pc:spChg>
        <pc:spChg chg="mod">
          <ac:chgData name="Liliana Danila" userId="1463057c-419c-4847-a266-3f997c1cf4b0" providerId="ADAL" clId="{82CB63CA-A0E7-421F-8C7A-96610A92381D}" dt="2021-01-29T15:07:01.522" v="5056" actId="20577"/>
          <ac:spMkLst>
            <pc:docMk/>
            <pc:sldMk cId="2835301348" sldId="307"/>
            <ac:spMk id="111" creationId="{2F45CB9D-6D1E-41B3-B0D3-C0CA000FCC13}"/>
          </ac:spMkLst>
        </pc:spChg>
        <pc:spChg chg="mod">
          <ac:chgData name="Liliana Danila" userId="1463057c-419c-4847-a266-3f997c1cf4b0" providerId="ADAL" clId="{82CB63CA-A0E7-421F-8C7A-96610A92381D}" dt="2021-01-29T20:47:23.258" v="6306" actId="6549"/>
          <ac:spMkLst>
            <pc:docMk/>
            <pc:sldMk cId="2835301348" sldId="307"/>
            <ac:spMk id="112" creationId="{62BCF2EF-E51E-4F96-823C-1450DE6D77B0}"/>
          </ac:spMkLst>
        </pc:spChg>
        <pc:spChg chg="mod">
          <ac:chgData name="Liliana Danila" userId="1463057c-419c-4847-a266-3f997c1cf4b0" providerId="ADAL" clId="{82CB63CA-A0E7-421F-8C7A-96610A92381D}" dt="2021-01-29T15:08:18.813" v="5094" actId="20577"/>
          <ac:spMkLst>
            <pc:docMk/>
            <pc:sldMk cId="2835301348" sldId="307"/>
            <ac:spMk id="113" creationId="{C16DB02B-DA4C-48A2-B8C3-52BB9F89DF3B}"/>
          </ac:spMkLst>
        </pc:spChg>
      </pc:sldChg>
      <pc:sldChg chg="modSp mod">
        <pc:chgData name="Liliana Danila" userId="1463057c-419c-4847-a266-3f997c1cf4b0" providerId="ADAL" clId="{82CB63CA-A0E7-421F-8C7A-96610A92381D}" dt="2021-01-29T14:48:15.871" v="4835" actId="14430"/>
        <pc:sldMkLst>
          <pc:docMk/>
          <pc:sldMk cId="1732344930" sldId="308"/>
        </pc:sldMkLst>
        <pc:spChg chg="mod">
          <ac:chgData name="Liliana Danila" userId="1463057c-419c-4847-a266-3f997c1cf4b0" providerId="ADAL" clId="{82CB63CA-A0E7-421F-8C7A-96610A92381D}" dt="2021-01-29T14:26:02.139" v="4495" actId="20577"/>
          <ac:spMkLst>
            <pc:docMk/>
            <pc:sldMk cId="1732344930" sldId="308"/>
            <ac:spMk id="4" creationId="{6A402DC9-03CD-4AAD-8C61-097AF57F531E}"/>
          </ac:spMkLst>
        </pc:spChg>
        <pc:spChg chg="mod">
          <ac:chgData name="Liliana Danila" userId="1463057c-419c-4847-a266-3f997c1cf4b0" providerId="ADAL" clId="{82CB63CA-A0E7-421F-8C7A-96610A92381D}" dt="2021-01-29T14:28:20.468" v="4614" actId="20577"/>
          <ac:spMkLst>
            <pc:docMk/>
            <pc:sldMk cId="1732344930" sldId="308"/>
            <ac:spMk id="6" creationId="{D2996139-C7EB-4D90-957E-C9E89651A16B}"/>
          </ac:spMkLst>
        </pc:spChg>
        <pc:spChg chg="mod">
          <ac:chgData name="Liliana Danila" userId="1463057c-419c-4847-a266-3f997c1cf4b0" providerId="ADAL" clId="{82CB63CA-A0E7-421F-8C7A-96610A92381D}" dt="2021-01-29T14:47:47.070" v="4831" actId="14100"/>
          <ac:spMkLst>
            <pc:docMk/>
            <pc:sldMk cId="1732344930" sldId="308"/>
            <ac:spMk id="7" creationId="{92DA114A-D7FF-4A49-87B5-F56B1A90F132}"/>
          </ac:spMkLst>
        </pc:spChg>
        <pc:spChg chg="mod">
          <ac:chgData name="Liliana Danila" userId="1463057c-419c-4847-a266-3f997c1cf4b0" providerId="ADAL" clId="{82CB63CA-A0E7-421F-8C7A-96610A92381D}" dt="2021-01-29T14:25:28.289" v="4433" actId="20577"/>
          <ac:spMkLst>
            <pc:docMk/>
            <pc:sldMk cId="1732344930" sldId="308"/>
            <ac:spMk id="9" creationId="{B14F5CBA-041D-4F52-A432-D12EB9EC0CFA}"/>
          </ac:spMkLst>
        </pc:spChg>
        <pc:spChg chg="mod">
          <ac:chgData name="Liliana Danila" userId="1463057c-419c-4847-a266-3f997c1cf4b0" providerId="ADAL" clId="{82CB63CA-A0E7-421F-8C7A-96610A92381D}" dt="2021-01-29T14:25:24.559" v="4431" actId="20577"/>
          <ac:spMkLst>
            <pc:docMk/>
            <pc:sldMk cId="1732344930" sldId="308"/>
            <ac:spMk id="11" creationId="{FA961674-8AC2-46DD-9DB3-AEA3396ABDEE}"/>
          </ac:spMkLst>
        </pc:spChg>
        <pc:spChg chg="mod">
          <ac:chgData name="Liliana Danila" userId="1463057c-419c-4847-a266-3f997c1cf4b0" providerId="ADAL" clId="{82CB63CA-A0E7-421F-8C7A-96610A92381D}" dt="2021-01-29T14:26:57.361" v="4499" actId="20577"/>
          <ac:spMkLst>
            <pc:docMk/>
            <pc:sldMk cId="1732344930" sldId="308"/>
            <ac:spMk id="12" creationId="{22E65FF8-9839-4867-8063-5BC4CD04233C}"/>
          </ac:spMkLst>
        </pc:spChg>
        <pc:spChg chg="mod">
          <ac:chgData name="Liliana Danila" userId="1463057c-419c-4847-a266-3f997c1cf4b0" providerId="ADAL" clId="{82CB63CA-A0E7-421F-8C7A-96610A92381D}" dt="2021-01-29T14:28:03.612" v="4612" actId="13926"/>
          <ac:spMkLst>
            <pc:docMk/>
            <pc:sldMk cId="1732344930" sldId="308"/>
            <ac:spMk id="20" creationId="{CBC13A8A-FDD9-42EE-8D1F-C64CC95669A5}"/>
          </ac:spMkLst>
        </pc:spChg>
        <pc:grpChg chg="mod modVis">
          <ac:chgData name="Liliana Danila" userId="1463057c-419c-4847-a266-3f997c1cf4b0" providerId="ADAL" clId="{82CB63CA-A0E7-421F-8C7A-96610A92381D}" dt="2021-01-29T14:48:15.320" v="4834" actId="14429"/>
          <ac:grpSpMkLst>
            <pc:docMk/>
            <pc:sldMk cId="1732344930" sldId="308"/>
            <ac:grpSpMk id="42" creationId="{C6A945DE-4E31-410D-BBB1-0A420DB694E6}"/>
          </ac:grpSpMkLst>
        </pc:grpChg>
        <pc:grpChg chg="mod modVis">
          <ac:chgData name="Liliana Danila" userId="1463057c-419c-4847-a266-3f997c1cf4b0" providerId="ADAL" clId="{82CB63CA-A0E7-421F-8C7A-96610A92381D}" dt="2021-01-29T14:48:15.871" v="4835" actId="14430"/>
          <ac:grpSpMkLst>
            <pc:docMk/>
            <pc:sldMk cId="1732344930" sldId="308"/>
            <ac:grpSpMk id="48" creationId="{D09B74EE-3001-4723-AB58-69E4D81FE1E0}"/>
          </ac:grpSpMkLst>
        </pc:grpChg>
      </pc:sldChg>
      <pc:sldChg chg="modSp mod delCm">
        <pc:chgData name="Liliana Danila" userId="1463057c-419c-4847-a266-3f997c1cf4b0" providerId="ADAL" clId="{82CB63CA-A0E7-421F-8C7A-96610A92381D}" dt="2021-01-28T12:10:04.427" v="805" actId="13926"/>
        <pc:sldMkLst>
          <pc:docMk/>
          <pc:sldMk cId="348842544" sldId="310"/>
        </pc:sldMkLst>
        <pc:spChg chg="mod">
          <ac:chgData name="Liliana Danila" userId="1463057c-419c-4847-a266-3f997c1cf4b0" providerId="ADAL" clId="{82CB63CA-A0E7-421F-8C7A-96610A92381D}" dt="2021-01-28T12:06:34.336" v="575" actId="20577"/>
          <ac:spMkLst>
            <pc:docMk/>
            <pc:sldMk cId="348842544" sldId="310"/>
            <ac:spMk id="229" creationId="{0F44ECDD-CB0A-4DDA-A85A-2E30DF2940AE}"/>
          </ac:spMkLst>
        </pc:spChg>
        <pc:spChg chg="mod">
          <ac:chgData name="Liliana Danila" userId="1463057c-419c-4847-a266-3f997c1cf4b0" providerId="ADAL" clId="{82CB63CA-A0E7-421F-8C7A-96610A92381D}" dt="2021-01-28T12:10:04.427" v="805" actId="13926"/>
          <ac:spMkLst>
            <pc:docMk/>
            <pc:sldMk cId="348842544" sldId="310"/>
            <ac:spMk id="302" creationId="{67B3B554-CF11-4F55-9FD3-F9B9751BFC73}"/>
          </ac:spMkLst>
        </pc:spChg>
        <pc:graphicFrameChg chg="modGraphic">
          <ac:chgData name="Liliana Danila" userId="1463057c-419c-4847-a266-3f997c1cf4b0" providerId="ADAL" clId="{82CB63CA-A0E7-421F-8C7A-96610A92381D}" dt="2021-01-28T12:08:45.755" v="639" actId="20577"/>
          <ac:graphicFrameMkLst>
            <pc:docMk/>
            <pc:sldMk cId="348842544" sldId="310"/>
            <ac:graphicFrameMk id="244" creationId="{D92F51EE-2F4B-4CCC-BE3F-FE6C4CA20385}"/>
          </ac:graphicFrameMkLst>
        </pc:graphicFrameChg>
      </pc:sldChg>
      <pc:sldChg chg="modSp mod">
        <pc:chgData name="Liliana Danila" userId="1463057c-419c-4847-a266-3f997c1cf4b0" providerId="ADAL" clId="{82CB63CA-A0E7-421F-8C7A-96610A92381D}" dt="2021-01-29T14:24:20.748" v="4429" actId="13926"/>
        <pc:sldMkLst>
          <pc:docMk/>
          <pc:sldMk cId="3141867449" sldId="312"/>
        </pc:sldMkLst>
        <pc:spChg chg="mod">
          <ac:chgData name="Liliana Danila" userId="1463057c-419c-4847-a266-3f997c1cf4b0" providerId="ADAL" clId="{82CB63CA-A0E7-421F-8C7A-96610A92381D}" dt="2021-01-29T14:24:20.748" v="4429" actId="13926"/>
          <ac:spMkLst>
            <pc:docMk/>
            <pc:sldMk cId="3141867449" sldId="312"/>
            <ac:spMk id="73" creationId="{30A65C27-210B-4AB7-8FA2-BD4B3DD20EEC}"/>
          </ac:spMkLst>
        </pc:spChg>
      </pc:sldChg>
      <pc:sldChg chg="modSp mod">
        <pc:chgData name="Liliana Danila" userId="1463057c-419c-4847-a266-3f997c1cf4b0" providerId="ADAL" clId="{82CB63CA-A0E7-421F-8C7A-96610A92381D}" dt="2021-01-28T11:38:06.712" v="92" actId="20577"/>
        <pc:sldMkLst>
          <pc:docMk/>
          <pc:sldMk cId="497579073" sldId="314"/>
        </pc:sldMkLst>
        <pc:spChg chg="mod">
          <ac:chgData name="Liliana Danila" userId="1463057c-419c-4847-a266-3f997c1cf4b0" providerId="ADAL" clId="{82CB63CA-A0E7-421F-8C7A-96610A92381D}" dt="2021-01-28T11:37:45.431" v="77" actId="20577"/>
          <ac:spMkLst>
            <pc:docMk/>
            <pc:sldMk cId="497579073" sldId="314"/>
            <ac:spMk id="99" creationId="{B15BBB70-F4F0-4A77-99E6-E6AFA1645FCB}"/>
          </ac:spMkLst>
        </pc:spChg>
        <pc:spChg chg="mod">
          <ac:chgData name="Liliana Danila" userId="1463057c-419c-4847-a266-3f997c1cf4b0" providerId="ADAL" clId="{82CB63CA-A0E7-421F-8C7A-96610A92381D}" dt="2021-01-28T11:38:06.712" v="92" actId="20577"/>
          <ac:spMkLst>
            <pc:docMk/>
            <pc:sldMk cId="497579073" sldId="314"/>
            <ac:spMk id="103" creationId="{C32737A4-1557-4E65-951D-6DD881351724}"/>
          </ac:spMkLst>
        </pc:spChg>
      </pc:sldChg>
      <pc:sldChg chg="modSp mod">
        <pc:chgData name="Liliana Danila" userId="1463057c-419c-4847-a266-3f997c1cf4b0" providerId="ADAL" clId="{82CB63CA-A0E7-421F-8C7A-96610A92381D}" dt="2021-01-28T12:05:31.102" v="572" actId="13926"/>
        <pc:sldMkLst>
          <pc:docMk/>
          <pc:sldMk cId="2785656368" sldId="317"/>
        </pc:sldMkLst>
        <pc:spChg chg="mod">
          <ac:chgData name="Liliana Danila" userId="1463057c-419c-4847-a266-3f997c1cf4b0" providerId="ADAL" clId="{82CB63CA-A0E7-421F-8C7A-96610A92381D}" dt="2021-01-28T12:05:31.102" v="572" actId="13926"/>
          <ac:spMkLst>
            <pc:docMk/>
            <pc:sldMk cId="2785656368" sldId="317"/>
            <ac:spMk id="299" creationId="{4EE1DDA6-8BDB-442E-86E2-EF2E4F5037EE}"/>
          </ac:spMkLst>
        </pc:spChg>
      </pc:sldChg>
      <pc:sldChg chg="modSp mod">
        <pc:chgData name="Liliana Danila" userId="1463057c-419c-4847-a266-3f997c1cf4b0" providerId="ADAL" clId="{82CB63CA-A0E7-421F-8C7A-96610A92381D}" dt="2021-01-29T14:22:18.317" v="4414" actId="13926"/>
        <pc:sldMkLst>
          <pc:docMk/>
          <pc:sldMk cId="3082400861" sldId="318"/>
        </pc:sldMkLst>
        <pc:spChg chg="mod">
          <ac:chgData name="Liliana Danila" userId="1463057c-419c-4847-a266-3f997c1cf4b0" providerId="ADAL" clId="{82CB63CA-A0E7-421F-8C7A-96610A92381D}" dt="2021-01-29T14:22:18.317" v="4414" actId="13926"/>
          <ac:spMkLst>
            <pc:docMk/>
            <pc:sldMk cId="3082400861" sldId="318"/>
            <ac:spMk id="434" creationId="{94D2B974-062E-4098-AFA9-0F2F3CD63A7C}"/>
          </ac:spMkLst>
        </pc:spChg>
      </pc:sldChg>
    </pc:docChg>
  </pc:docChgLst>
  <pc:docChgLst>
    <pc:chgData name="Asim Dey" userId="e8ec1349-28b8-4d13-adec-c4f0ed943343" providerId="ADAL" clId="{45082FF7-93BA-411E-8F5B-AA0C43F19255}"/>
    <pc:docChg chg="undo custSel modSld">
      <pc:chgData name="Asim Dey" userId="e8ec1349-28b8-4d13-adec-c4f0ed943343" providerId="ADAL" clId="{45082FF7-93BA-411E-8F5B-AA0C43F19255}" dt="2020-09-28T11:16:21.346" v="276" actId="13926"/>
      <pc:docMkLst>
        <pc:docMk/>
      </pc:docMkLst>
      <pc:sldChg chg="addSp delSp modSp mod">
        <pc:chgData name="Asim Dey" userId="e8ec1349-28b8-4d13-adec-c4f0ed943343" providerId="ADAL" clId="{45082FF7-93BA-411E-8F5B-AA0C43F19255}" dt="2020-09-28T09:12:24.802" v="16" actId="13926"/>
        <pc:sldMkLst>
          <pc:docMk/>
          <pc:sldMk cId="518740421" sldId="268"/>
        </pc:sldMkLst>
        <pc:spChg chg="mod">
          <ac:chgData name="Asim Dey" userId="e8ec1349-28b8-4d13-adec-c4f0ed943343" providerId="ADAL" clId="{45082FF7-93BA-411E-8F5B-AA0C43F19255}" dt="2020-09-28T08:59:19.866" v="1" actId="13926"/>
          <ac:spMkLst>
            <pc:docMk/>
            <pc:sldMk cId="518740421" sldId="268"/>
            <ac:spMk id="204" creationId="{F6B62E3D-C4C4-48F8-9E04-116F94A7D2AA}"/>
          </ac:spMkLst>
        </pc:spChg>
        <pc:spChg chg="mod">
          <ac:chgData name="Asim Dey" userId="e8ec1349-28b8-4d13-adec-c4f0ed943343" providerId="ADAL" clId="{45082FF7-93BA-411E-8F5B-AA0C43F19255}" dt="2020-09-28T09:11:04.163" v="4" actId="13926"/>
          <ac:spMkLst>
            <pc:docMk/>
            <pc:sldMk cId="518740421" sldId="268"/>
            <ac:spMk id="219" creationId="{732F2A41-BCD1-4090-B205-537301EA2A7B}"/>
          </ac:spMkLst>
        </pc:spChg>
        <pc:spChg chg="mod">
          <ac:chgData name="Asim Dey" userId="e8ec1349-28b8-4d13-adec-c4f0ed943343" providerId="ADAL" clId="{45082FF7-93BA-411E-8F5B-AA0C43F19255}" dt="2020-09-28T08:58:58.560" v="0"/>
          <ac:spMkLst>
            <pc:docMk/>
            <pc:sldMk cId="518740421" sldId="268"/>
            <ac:spMk id="223" creationId="{2ED70C3F-2BFA-4B8A-B5B9-260CA8119F1B}"/>
          </ac:spMkLst>
        </pc:spChg>
        <pc:spChg chg="mod">
          <ac:chgData name="Asim Dey" userId="e8ec1349-28b8-4d13-adec-c4f0ed943343" providerId="ADAL" clId="{45082FF7-93BA-411E-8F5B-AA0C43F19255}" dt="2020-09-28T09:12:24.802" v="16" actId="13926"/>
          <ac:spMkLst>
            <pc:docMk/>
            <pc:sldMk cId="518740421" sldId="268"/>
            <ac:spMk id="338" creationId="{0CDCC65E-685C-4D84-8983-2FDED2F01E9F}"/>
          </ac:spMkLst>
        </pc:spChg>
        <pc:graphicFrameChg chg="add del">
          <ac:chgData name="Asim Dey" userId="e8ec1349-28b8-4d13-adec-c4f0ed943343" providerId="ADAL" clId="{45082FF7-93BA-411E-8F5B-AA0C43F19255}" dt="2020-09-28T09:11:36.918" v="7"/>
          <ac:graphicFrameMkLst>
            <pc:docMk/>
            <pc:sldMk cId="518740421" sldId="268"/>
            <ac:graphicFrameMk id="146" creationId="{4EB246F8-703F-4AB8-87F3-A6862989A03D}"/>
          </ac:graphicFrameMkLst>
        </pc:graphicFrameChg>
        <pc:graphicFrameChg chg="del mod">
          <ac:chgData name="Asim Dey" userId="e8ec1349-28b8-4d13-adec-c4f0ed943343" providerId="ADAL" clId="{45082FF7-93BA-411E-8F5B-AA0C43F19255}" dt="2020-09-28T09:11:58.916" v="12"/>
          <ac:graphicFrameMkLst>
            <pc:docMk/>
            <pc:sldMk cId="518740421" sldId="268"/>
            <ac:graphicFrameMk id="147" creationId="{43202DAC-1B01-42F2-ACD9-B209523990D4}"/>
          </ac:graphicFrameMkLst>
        </pc:graphicFrameChg>
        <pc:graphicFrameChg chg="add mod">
          <ac:chgData name="Asim Dey" userId="e8ec1349-28b8-4d13-adec-c4f0ed943343" providerId="ADAL" clId="{45082FF7-93BA-411E-8F5B-AA0C43F19255}" dt="2020-09-28T09:11:51.869" v="10" actId="1076"/>
          <ac:graphicFrameMkLst>
            <pc:docMk/>
            <pc:sldMk cId="518740421" sldId="268"/>
            <ac:graphicFrameMk id="148" creationId="{4EB246F8-703F-4AB8-87F3-A6862989A03D}"/>
          </ac:graphicFrameMkLst>
        </pc:graphicFrameChg>
        <pc:graphicFrameChg chg="add mod">
          <ac:chgData name="Asim Dey" userId="e8ec1349-28b8-4d13-adec-c4f0ed943343" providerId="ADAL" clId="{45082FF7-93BA-411E-8F5B-AA0C43F19255}" dt="2020-09-28T09:12:14.439" v="15" actId="1076"/>
          <ac:graphicFrameMkLst>
            <pc:docMk/>
            <pc:sldMk cId="518740421" sldId="268"/>
            <ac:graphicFrameMk id="149" creationId="{43202DAC-1B01-42F2-ACD9-B209523990D4}"/>
          </ac:graphicFrameMkLst>
        </pc:graphicFrameChg>
        <pc:graphicFrameChg chg="mod modGraphic">
          <ac:chgData name="Asim Dey" userId="e8ec1349-28b8-4d13-adec-c4f0ed943343" providerId="ADAL" clId="{45082FF7-93BA-411E-8F5B-AA0C43F19255}" dt="2020-09-28T09:10:57.776" v="3" actId="242"/>
          <ac:graphicFrameMkLst>
            <pc:docMk/>
            <pc:sldMk cId="518740421" sldId="268"/>
            <ac:graphicFrameMk id="217" creationId="{B5AF0566-A571-42FB-9FF9-75F9DC04D02D}"/>
          </ac:graphicFrameMkLst>
        </pc:graphicFrameChg>
      </pc:sldChg>
      <pc:sldChg chg="modSp">
        <pc:chgData name="Asim Dey" userId="e8ec1349-28b8-4d13-adec-c4f0ed943343" providerId="ADAL" clId="{45082FF7-93BA-411E-8F5B-AA0C43F19255}" dt="2020-09-28T10:39:29.869" v="265" actId="20577"/>
        <pc:sldMkLst>
          <pc:docMk/>
          <pc:sldMk cId="1835399296" sldId="295"/>
        </pc:sldMkLst>
        <pc:spChg chg="mod">
          <ac:chgData name="Asim Dey" userId="e8ec1349-28b8-4d13-adec-c4f0ed943343" providerId="ADAL" clId="{45082FF7-93BA-411E-8F5B-AA0C43F19255}" dt="2020-09-28T10:25:45.327" v="257" actId="13926"/>
          <ac:spMkLst>
            <pc:docMk/>
            <pc:sldMk cId="1835399296" sldId="295"/>
            <ac:spMk id="255" creationId="{02041D37-15FE-4A70-8741-1D7D5AF58203}"/>
          </ac:spMkLst>
        </pc:spChg>
        <pc:spChg chg="mod">
          <ac:chgData name="Asim Dey" userId="e8ec1349-28b8-4d13-adec-c4f0ed943343" providerId="ADAL" clId="{45082FF7-93BA-411E-8F5B-AA0C43F19255}" dt="2020-09-28T10:39:29.869" v="265" actId="20577"/>
          <ac:spMkLst>
            <pc:docMk/>
            <pc:sldMk cId="1835399296" sldId="295"/>
            <ac:spMk id="261" creationId="{710F0322-920D-4B56-81D9-B3FF116B90BF}"/>
          </ac:spMkLst>
        </pc:spChg>
        <pc:spChg chg="mod">
          <ac:chgData name="Asim Dey" userId="e8ec1349-28b8-4d13-adec-c4f0ed943343" providerId="ADAL" clId="{45082FF7-93BA-411E-8F5B-AA0C43F19255}" dt="2020-09-28T10:25:47.696" v="258" actId="13926"/>
          <ac:spMkLst>
            <pc:docMk/>
            <pc:sldMk cId="1835399296" sldId="295"/>
            <ac:spMk id="336" creationId="{7D0FBDAA-BA86-4EB8-809C-DD2E5B4293A9}"/>
          </ac:spMkLst>
        </pc:spChg>
      </pc:sldChg>
      <pc:sldChg chg="addSp delSp modSp delCm">
        <pc:chgData name="Asim Dey" userId="e8ec1349-28b8-4d13-adec-c4f0ed943343" providerId="ADAL" clId="{45082FF7-93BA-411E-8F5B-AA0C43F19255}" dt="2020-09-28T10:05:03.790" v="247" actId="13926"/>
        <pc:sldMkLst>
          <pc:docMk/>
          <pc:sldMk cId="2279921428" sldId="296"/>
        </pc:sldMkLst>
        <pc:spChg chg="mod">
          <ac:chgData name="Asim Dey" userId="e8ec1349-28b8-4d13-adec-c4f0ed943343" providerId="ADAL" clId="{45082FF7-93BA-411E-8F5B-AA0C43F19255}" dt="2020-09-28T10:02:10.674" v="238" actId="255"/>
          <ac:spMkLst>
            <pc:docMk/>
            <pc:sldMk cId="2279921428" sldId="296"/>
            <ac:spMk id="158" creationId="{BAFA9AB7-DF22-4600-A39A-C8EEE4156927}"/>
          </ac:spMkLst>
        </pc:spChg>
        <pc:spChg chg="mod">
          <ac:chgData name="Asim Dey" userId="e8ec1349-28b8-4d13-adec-c4f0ed943343" providerId="ADAL" clId="{45082FF7-93BA-411E-8F5B-AA0C43F19255}" dt="2020-09-28T09:34:49.080" v="95" actId="13926"/>
          <ac:spMkLst>
            <pc:docMk/>
            <pc:sldMk cId="2279921428" sldId="296"/>
            <ac:spMk id="160" creationId="{18B7F38E-376B-486A-8A8A-21046A933CAF}"/>
          </ac:spMkLst>
        </pc:spChg>
        <pc:spChg chg="mod">
          <ac:chgData name="Asim Dey" userId="e8ec1349-28b8-4d13-adec-c4f0ed943343" providerId="ADAL" clId="{45082FF7-93BA-411E-8F5B-AA0C43F19255}" dt="2020-09-28T09:43:52.483" v="165" actId="20577"/>
          <ac:spMkLst>
            <pc:docMk/>
            <pc:sldMk cId="2279921428" sldId="296"/>
            <ac:spMk id="163" creationId="{5961FBDF-25CA-4EFE-9E69-86889098F059}"/>
          </ac:spMkLst>
        </pc:spChg>
        <pc:spChg chg="mod">
          <ac:chgData name="Asim Dey" userId="e8ec1349-28b8-4d13-adec-c4f0ed943343" providerId="ADAL" clId="{45082FF7-93BA-411E-8F5B-AA0C43F19255}" dt="2020-09-28T09:49:13.660" v="224" actId="13926"/>
          <ac:spMkLst>
            <pc:docMk/>
            <pc:sldMk cId="2279921428" sldId="296"/>
            <ac:spMk id="164" creationId="{C5DB97FF-B7A1-4536-B7C4-9CFAD0B2AC61}"/>
          </ac:spMkLst>
        </pc:spChg>
        <pc:spChg chg="mod">
          <ac:chgData name="Asim Dey" userId="e8ec1349-28b8-4d13-adec-c4f0ed943343" providerId="ADAL" clId="{45082FF7-93BA-411E-8F5B-AA0C43F19255}" dt="2020-09-28T09:57:18.564" v="232" actId="12"/>
          <ac:spMkLst>
            <pc:docMk/>
            <pc:sldMk cId="2279921428" sldId="296"/>
            <ac:spMk id="165" creationId="{6CE01C91-4FED-46DC-AF2E-9BF5375147CC}"/>
          </ac:spMkLst>
        </pc:spChg>
        <pc:spChg chg="mod">
          <ac:chgData name="Asim Dey" userId="e8ec1349-28b8-4d13-adec-c4f0ed943343" providerId="ADAL" clId="{45082FF7-93BA-411E-8F5B-AA0C43F19255}" dt="2020-09-28T10:01:45.922" v="236" actId="255"/>
          <ac:spMkLst>
            <pc:docMk/>
            <pc:sldMk cId="2279921428" sldId="296"/>
            <ac:spMk id="221" creationId="{E0447360-9EA2-4ED3-B1D7-72F6DF3A9E54}"/>
          </ac:spMkLst>
        </pc:spChg>
        <pc:spChg chg="mod">
          <ac:chgData name="Asim Dey" userId="e8ec1349-28b8-4d13-adec-c4f0ed943343" providerId="ADAL" clId="{45082FF7-93BA-411E-8F5B-AA0C43F19255}" dt="2020-09-28T10:05:03.790" v="247" actId="13926"/>
          <ac:spMkLst>
            <pc:docMk/>
            <pc:sldMk cId="2279921428" sldId="296"/>
            <ac:spMk id="225" creationId="{7C273365-A38E-4F85-8923-48026BF756F3}"/>
          </ac:spMkLst>
        </pc:spChg>
        <pc:picChg chg="del">
          <ac:chgData name="Asim Dey" userId="e8ec1349-28b8-4d13-adec-c4f0ed943343" providerId="ADAL" clId="{45082FF7-93BA-411E-8F5B-AA0C43F19255}" dt="2020-09-28T10:03:03.998" v="239"/>
          <ac:picMkLst>
            <pc:docMk/>
            <pc:sldMk cId="2279921428" sldId="296"/>
            <ac:picMk id="2" creationId="{1928565B-0983-4D31-9CF5-67B581ACB5A5}"/>
          </ac:picMkLst>
        </pc:picChg>
        <pc:picChg chg="add mod">
          <ac:chgData name="Asim Dey" userId="e8ec1349-28b8-4d13-adec-c4f0ed943343" providerId="ADAL" clId="{45082FF7-93BA-411E-8F5B-AA0C43F19255}" dt="2020-09-28T10:03:13.065" v="242" actId="1076"/>
          <ac:picMkLst>
            <pc:docMk/>
            <pc:sldMk cId="2279921428" sldId="296"/>
            <ac:picMk id="216" creationId="{84A2CD93-937C-4905-B444-BE61EC45A42A}"/>
          </ac:picMkLst>
        </pc:picChg>
        <pc:picChg chg="del">
          <ac:chgData name="Asim Dey" userId="e8ec1349-28b8-4d13-adec-c4f0ed943343" providerId="ADAL" clId="{45082FF7-93BA-411E-8F5B-AA0C43F19255}" dt="2020-09-28T10:03:51.791" v="243"/>
          <ac:picMkLst>
            <pc:docMk/>
            <pc:sldMk cId="2279921428" sldId="296"/>
            <ac:picMk id="227" creationId="{26A975A7-68D5-4D9C-A1D7-7AECBE3EDBBA}"/>
          </ac:picMkLst>
        </pc:picChg>
        <pc:picChg chg="add mod">
          <ac:chgData name="Asim Dey" userId="e8ec1349-28b8-4d13-adec-c4f0ed943343" providerId="ADAL" clId="{45082FF7-93BA-411E-8F5B-AA0C43F19255}" dt="2020-09-28T10:04:05.146" v="246" actId="14100"/>
          <ac:picMkLst>
            <pc:docMk/>
            <pc:sldMk cId="2279921428" sldId="296"/>
            <ac:picMk id="228" creationId="{DAAA75CF-8928-4299-AC05-066E11D4EC2F}"/>
          </ac:picMkLst>
        </pc:picChg>
      </pc:sldChg>
      <pc:sldChg chg="modSp">
        <pc:chgData name="Asim Dey" userId="e8ec1349-28b8-4d13-adec-c4f0ed943343" providerId="ADAL" clId="{45082FF7-93BA-411E-8F5B-AA0C43F19255}" dt="2020-09-28T11:16:21.346" v="276" actId="13926"/>
        <pc:sldMkLst>
          <pc:docMk/>
          <pc:sldMk cId="1732344930" sldId="308"/>
        </pc:sldMkLst>
        <pc:spChg chg="mod">
          <ac:chgData name="Asim Dey" userId="e8ec1349-28b8-4d13-adec-c4f0ed943343" providerId="ADAL" clId="{45082FF7-93BA-411E-8F5B-AA0C43F19255}" dt="2020-09-28T11:16:21.346" v="276" actId="13926"/>
          <ac:spMkLst>
            <pc:docMk/>
            <pc:sldMk cId="1732344930" sldId="308"/>
            <ac:spMk id="13" creationId="{7DBC0F86-9C60-4F7F-8A78-E5E60A64CAEB}"/>
          </ac:spMkLst>
        </pc:spChg>
        <pc:graphicFrameChg chg="mod modGraphic">
          <ac:chgData name="Asim Dey" userId="e8ec1349-28b8-4d13-adec-c4f0ed943343" providerId="ADAL" clId="{45082FF7-93BA-411E-8F5B-AA0C43F19255}" dt="2020-09-28T11:16:14.022" v="275" actId="207"/>
          <ac:graphicFrameMkLst>
            <pc:docMk/>
            <pc:sldMk cId="1732344930" sldId="308"/>
            <ac:graphicFrameMk id="17" creationId="{94CA7596-CC6D-47DF-BAB0-1CA1B9EB188E}"/>
          </ac:graphicFrameMkLst>
        </pc:graphicFrameChg>
      </pc:sldChg>
      <pc:sldChg chg="modSp">
        <pc:chgData name="Asim Dey" userId="e8ec1349-28b8-4d13-adec-c4f0ed943343" providerId="ADAL" clId="{45082FF7-93BA-411E-8F5B-AA0C43F19255}" dt="2020-09-28T10:46:04.923" v="272" actId="13926"/>
        <pc:sldMkLst>
          <pc:docMk/>
          <pc:sldMk cId="3141867449" sldId="312"/>
        </pc:sldMkLst>
        <pc:spChg chg="mod">
          <ac:chgData name="Asim Dey" userId="e8ec1349-28b8-4d13-adec-c4f0ed943343" providerId="ADAL" clId="{45082FF7-93BA-411E-8F5B-AA0C43F19255}" dt="2020-09-28T10:46:04.923" v="272" actId="13926"/>
          <ac:spMkLst>
            <pc:docMk/>
            <pc:sldMk cId="3141867449" sldId="312"/>
            <ac:spMk id="72" creationId="{F074AA86-DB1F-4FC4-AAB5-F5B4EFC238C6}"/>
          </ac:spMkLst>
        </pc:spChg>
      </pc:sldChg>
    </pc:docChg>
  </pc:docChgLst>
  <pc:docChgLst>
    <pc:chgData name="Asim Dey" userId="e8ec1349-28b8-4d13-adec-c4f0ed943343" providerId="ADAL" clId="{0D0322DD-2B46-47EB-BAC0-48EB8D3AD563}"/>
    <pc:docChg chg="undo redo custSel modSld">
      <pc:chgData name="Asim Dey" userId="e8ec1349-28b8-4d13-adec-c4f0ed943343" providerId="ADAL" clId="{0D0322DD-2B46-47EB-BAC0-48EB8D3AD563}" dt="2020-06-26T18:20:48.817" v="160" actId="13926"/>
      <pc:docMkLst>
        <pc:docMk/>
      </pc:docMkLst>
      <pc:sldChg chg="modSp">
        <pc:chgData name="Asim Dey" userId="e8ec1349-28b8-4d13-adec-c4f0ed943343" providerId="ADAL" clId="{0D0322DD-2B46-47EB-BAC0-48EB8D3AD563}" dt="2020-06-26T17:28:56.538" v="90" actId="13926"/>
        <pc:sldMkLst>
          <pc:docMk/>
          <pc:sldMk cId="32434977" sldId="277"/>
        </pc:sldMkLst>
        <pc:spChg chg="mod">
          <ac:chgData name="Asim Dey" userId="e8ec1349-28b8-4d13-adec-c4f0ed943343" providerId="ADAL" clId="{0D0322DD-2B46-47EB-BAC0-48EB8D3AD563}" dt="2020-06-26T17:20:36.457" v="80" actId="13926"/>
          <ac:spMkLst>
            <pc:docMk/>
            <pc:sldMk cId="32434977" sldId="277"/>
            <ac:spMk id="233" creationId="{354C5E77-8D0E-46F9-8363-246DA63FB821}"/>
          </ac:spMkLst>
        </pc:spChg>
        <pc:spChg chg="mod">
          <ac:chgData name="Asim Dey" userId="e8ec1349-28b8-4d13-adec-c4f0ed943343" providerId="ADAL" clId="{0D0322DD-2B46-47EB-BAC0-48EB8D3AD563}" dt="2020-06-26T17:20:26.992" v="79" actId="12"/>
          <ac:spMkLst>
            <pc:docMk/>
            <pc:sldMk cId="32434977" sldId="277"/>
            <ac:spMk id="234" creationId="{5417AACF-E7D7-4097-9A68-1F2AD62495D6}"/>
          </ac:spMkLst>
        </pc:spChg>
        <pc:spChg chg="mod">
          <ac:chgData name="Asim Dey" userId="e8ec1349-28b8-4d13-adec-c4f0ed943343" providerId="ADAL" clId="{0D0322DD-2B46-47EB-BAC0-48EB8D3AD563}" dt="2020-06-26T17:26:26.463" v="83" actId="13926"/>
          <ac:spMkLst>
            <pc:docMk/>
            <pc:sldMk cId="32434977" sldId="277"/>
            <ac:spMk id="239" creationId="{4301D4F7-2B5F-47E7-8C34-45EB90CD37F0}"/>
          </ac:spMkLst>
        </pc:spChg>
        <pc:spChg chg="mod">
          <ac:chgData name="Asim Dey" userId="e8ec1349-28b8-4d13-adec-c4f0ed943343" providerId="ADAL" clId="{0D0322DD-2B46-47EB-BAC0-48EB8D3AD563}" dt="2020-06-26T17:28:56.538" v="90" actId="13926"/>
          <ac:spMkLst>
            <pc:docMk/>
            <pc:sldMk cId="32434977" sldId="277"/>
            <ac:spMk id="240" creationId="{DFD61ADA-F04B-4F0C-8173-74ED1F1FED74}"/>
          </ac:spMkLst>
        </pc:spChg>
        <pc:spChg chg="mod">
          <ac:chgData name="Asim Dey" userId="e8ec1349-28b8-4d13-adec-c4f0ed943343" providerId="ADAL" clId="{0D0322DD-2B46-47EB-BAC0-48EB8D3AD563}" dt="2020-06-26T17:27:13.276" v="84" actId="13926"/>
          <ac:spMkLst>
            <pc:docMk/>
            <pc:sldMk cId="32434977" sldId="277"/>
            <ac:spMk id="242" creationId="{6EE8A1FC-73BC-43F9-B795-30B2A6055619}"/>
          </ac:spMkLst>
        </pc:spChg>
        <pc:spChg chg="mod">
          <ac:chgData name="Asim Dey" userId="e8ec1349-28b8-4d13-adec-c4f0ed943343" providerId="ADAL" clId="{0D0322DD-2B46-47EB-BAC0-48EB8D3AD563}" dt="2020-06-26T17:27:21.780" v="85" actId="13926"/>
          <ac:spMkLst>
            <pc:docMk/>
            <pc:sldMk cId="32434977" sldId="277"/>
            <ac:spMk id="243" creationId="{C3FE503F-C0B1-4290-B6E9-E2CC8D0D0C8E}"/>
          </ac:spMkLst>
        </pc:spChg>
        <pc:graphicFrameChg chg="mod modGraphic">
          <ac:chgData name="Asim Dey" userId="e8ec1349-28b8-4d13-adec-c4f0ed943343" providerId="ADAL" clId="{0D0322DD-2B46-47EB-BAC0-48EB8D3AD563}" dt="2020-06-26T17:28:51.626" v="89" actId="242"/>
          <ac:graphicFrameMkLst>
            <pc:docMk/>
            <pc:sldMk cId="32434977" sldId="277"/>
            <ac:graphicFrameMk id="241" creationId="{7BBCAC62-D172-4473-8384-6F3B164AEA03}"/>
          </ac:graphicFrameMkLst>
        </pc:graphicFrameChg>
        <pc:graphicFrameChg chg="mod">
          <ac:chgData name="Asim Dey" userId="e8ec1349-28b8-4d13-adec-c4f0ed943343" providerId="ADAL" clId="{0D0322DD-2B46-47EB-BAC0-48EB8D3AD563}" dt="2020-06-26T17:26:15.416" v="82"/>
          <ac:graphicFrameMkLst>
            <pc:docMk/>
            <pc:sldMk cId="32434977" sldId="277"/>
            <ac:graphicFrameMk id="341" creationId="{D78EC2DF-D586-4FFD-8804-A8CC815354AB}"/>
          </ac:graphicFrameMkLst>
        </pc:graphicFrameChg>
      </pc:sldChg>
      <pc:sldChg chg="addSp delSp modSp mod">
        <pc:chgData name="Asim Dey" userId="e8ec1349-28b8-4d13-adec-c4f0ed943343" providerId="ADAL" clId="{0D0322DD-2B46-47EB-BAC0-48EB8D3AD563}" dt="2020-06-26T17:42:24.309" v="120" actId="13926"/>
        <pc:sldMkLst>
          <pc:docMk/>
          <pc:sldMk cId="4227300892" sldId="278"/>
        </pc:sldMkLst>
        <pc:spChg chg="mod">
          <ac:chgData name="Asim Dey" userId="e8ec1349-28b8-4d13-adec-c4f0ed943343" providerId="ADAL" clId="{0D0322DD-2B46-47EB-BAC0-48EB8D3AD563}" dt="2020-06-26T17:39:33.145" v="113" actId="13926"/>
          <ac:spMkLst>
            <pc:docMk/>
            <pc:sldMk cId="4227300892" sldId="278"/>
            <ac:spMk id="197" creationId="{8291613A-210B-4941-B89E-DAE6E7BF2EA6}"/>
          </ac:spMkLst>
        </pc:spChg>
        <pc:spChg chg="mod">
          <ac:chgData name="Asim Dey" userId="e8ec1349-28b8-4d13-adec-c4f0ed943343" providerId="ADAL" clId="{0D0322DD-2B46-47EB-BAC0-48EB8D3AD563}" dt="2020-06-26T17:41:23.171" v="115" actId="13926"/>
          <ac:spMkLst>
            <pc:docMk/>
            <pc:sldMk cId="4227300892" sldId="278"/>
            <ac:spMk id="202" creationId="{3FC2811A-370A-4115-A977-3AA6549D19FE}"/>
          </ac:spMkLst>
        </pc:spChg>
        <pc:spChg chg="mod">
          <ac:chgData name="Asim Dey" userId="e8ec1349-28b8-4d13-adec-c4f0ed943343" providerId="ADAL" clId="{0D0322DD-2B46-47EB-BAC0-48EB8D3AD563}" dt="2020-06-26T17:39:16.614" v="112" actId="255"/>
          <ac:spMkLst>
            <pc:docMk/>
            <pc:sldMk cId="4227300892" sldId="278"/>
            <ac:spMk id="203" creationId="{625B45E7-AEDD-4DAB-BE35-6870A8075BAA}"/>
          </ac:spMkLst>
        </pc:spChg>
        <pc:spChg chg="mod">
          <ac:chgData name="Asim Dey" userId="e8ec1349-28b8-4d13-adec-c4f0ed943343" providerId="ADAL" clId="{0D0322DD-2B46-47EB-BAC0-48EB8D3AD563}" dt="2020-06-26T17:42:24.309" v="120" actId="13926"/>
          <ac:spMkLst>
            <pc:docMk/>
            <pc:sldMk cId="4227300892" sldId="278"/>
            <ac:spMk id="205" creationId="{2B35D8B0-EB2E-4EEC-896E-B60A62BB48DC}"/>
          </ac:spMkLst>
        </pc:spChg>
        <pc:graphicFrameChg chg="add mod">
          <ac:chgData name="Asim Dey" userId="e8ec1349-28b8-4d13-adec-c4f0ed943343" providerId="ADAL" clId="{0D0322DD-2B46-47EB-BAC0-48EB8D3AD563}" dt="2020-06-26T17:42:20.384" v="119" actId="1076"/>
          <ac:graphicFrameMkLst>
            <pc:docMk/>
            <pc:sldMk cId="4227300892" sldId="278"/>
            <ac:graphicFrameMk id="164" creationId="{BF34CECA-68A0-4224-AF4C-84A58719FACD}"/>
          </ac:graphicFrameMkLst>
        </pc:graphicFrameChg>
        <pc:graphicFrameChg chg="mod">
          <ac:chgData name="Asim Dey" userId="e8ec1349-28b8-4d13-adec-c4f0ed943343" providerId="ADAL" clId="{0D0322DD-2B46-47EB-BAC0-48EB8D3AD563}" dt="2020-06-26T17:41:14.423" v="114"/>
          <ac:graphicFrameMkLst>
            <pc:docMk/>
            <pc:sldMk cId="4227300892" sldId="278"/>
            <ac:graphicFrameMk id="204" creationId="{531AA128-C880-4F08-BE74-466B0AADDBFD}"/>
          </ac:graphicFrameMkLst>
        </pc:graphicFrameChg>
        <pc:graphicFrameChg chg="del">
          <ac:chgData name="Asim Dey" userId="e8ec1349-28b8-4d13-adec-c4f0ed943343" providerId="ADAL" clId="{0D0322DD-2B46-47EB-BAC0-48EB8D3AD563}" dt="2020-06-26T17:42:14.529" v="116" actId="478"/>
          <ac:graphicFrameMkLst>
            <pc:docMk/>
            <pc:sldMk cId="4227300892" sldId="278"/>
            <ac:graphicFrameMk id="359" creationId="{A21B11EF-D4BA-48B8-8401-3586A62F9D88}"/>
          </ac:graphicFrameMkLst>
        </pc:graphicFrameChg>
      </pc:sldChg>
      <pc:sldChg chg="addSp delSp modSp mod">
        <pc:chgData name="Asim Dey" userId="e8ec1349-28b8-4d13-adec-c4f0ed943343" providerId="ADAL" clId="{0D0322DD-2B46-47EB-BAC0-48EB8D3AD563}" dt="2020-06-26T17:53:52.195" v="137" actId="13926"/>
        <pc:sldMkLst>
          <pc:docMk/>
          <pc:sldMk cId="2861425166" sldId="279"/>
        </pc:sldMkLst>
        <pc:spChg chg="mod">
          <ac:chgData name="Asim Dey" userId="e8ec1349-28b8-4d13-adec-c4f0ed943343" providerId="ADAL" clId="{0D0322DD-2B46-47EB-BAC0-48EB8D3AD563}" dt="2020-06-26T17:52:44.514" v="126" actId="13926"/>
          <ac:spMkLst>
            <pc:docMk/>
            <pc:sldMk cId="2861425166" sldId="279"/>
            <ac:spMk id="200" creationId="{58569F2A-E3ED-4B51-ABF3-45DF862249B0}"/>
          </ac:spMkLst>
        </pc:spChg>
        <pc:spChg chg="mod">
          <ac:chgData name="Asim Dey" userId="e8ec1349-28b8-4d13-adec-c4f0ed943343" providerId="ADAL" clId="{0D0322DD-2B46-47EB-BAC0-48EB8D3AD563}" dt="2020-06-26T17:53:14.890" v="131" actId="13926"/>
          <ac:spMkLst>
            <pc:docMk/>
            <pc:sldMk cId="2861425166" sldId="279"/>
            <ac:spMk id="205" creationId="{6A280F27-E69C-4A57-B74D-82C37A89B794}"/>
          </ac:spMkLst>
        </pc:spChg>
        <pc:spChg chg="mod">
          <ac:chgData name="Asim Dey" userId="e8ec1349-28b8-4d13-adec-c4f0ed943343" providerId="ADAL" clId="{0D0322DD-2B46-47EB-BAC0-48EB8D3AD563}" dt="2020-06-26T17:50:45.466" v="121" actId="13926"/>
          <ac:spMkLst>
            <pc:docMk/>
            <pc:sldMk cId="2861425166" sldId="279"/>
            <ac:spMk id="234" creationId="{13C2245B-978D-4BFC-B2F1-D7EC1D3F2F7E}"/>
          </ac:spMkLst>
        </pc:spChg>
        <pc:spChg chg="mod">
          <ac:chgData name="Asim Dey" userId="e8ec1349-28b8-4d13-adec-c4f0ed943343" providerId="ADAL" clId="{0D0322DD-2B46-47EB-BAC0-48EB8D3AD563}" dt="2020-06-26T17:53:52.195" v="137" actId="13926"/>
          <ac:spMkLst>
            <pc:docMk/>
            <pc:sldMk cId="2861425166" sldId="279"/>
            <ac:spMk id="270" creationId="{0690D385-3AFB-44F6-9E4A-45516EDD5DCB}"/>
          </ac:spMkLst>
        </pc:spChg>
        <pc:graphicFrameChg chg="add mod">
          <ac:chgData name="Asim Dey" userId="e8ec1349-28b8-4d13-adec-c4f0ed943343" providerId="ADAL" clId="{0D0322DD-2B46-47EB-BAC0-48EB8D3AD563}" dt="2020-06-26T17:53:11.497" v="130" actId="1076"/>
          <ac:graphicFrameMkLst>
            <pc:docMk/>
            <pc:sldMk cId="2861425166" sldId="279"/>
            <ac:graphicFrameMk id="162" creationId="{86166578-D818-4175-8AD6-FB769A8AD2A4}"/>
          </ac:graphicFrameMkLst>
        </pc:graphicFrameChg>
        <pc:graphicFrameChg chg="add mod">
          <ac:chgData name="Asim Dey" userId="e8ec1349-28b8-4d13-adec-c4f0ed943343" providerId="ADAL" clId="{0D0322DD-2B46-47EB-BAC0-48EB8D3AD563}" dt="2020-06-26T17:53:48.026" v="136" actId="1076"/>
          <ac:graphicFrameMkLst>
            <pc:docMk/>
            <pc:sldMk cId="2861425166" sldId="279"/>
            <ac:graphicFrameMk id="163" creationId="{03CC1E8F-4966-41DF-9544-D719DDDAC3BC}"/>
          </ac:graphicFrameMkLst>
        </pc:graphicFrameChg>
        <pc:graphicFrameChg chg="mod modGraphic">
          <ac:chgData name="Asim Dey" userId="e8ec1349-28b8-4d13-adec-c4f0ed943343" providerId="ADAL" clId="{0D0322DD-2B46-47EB-BAC0-48EB8D3AD563}" dt="2020-06-26T17:52:39.405" v="125" actId="242"/>
          <ac:graphicFrameMkLst>
            <pc:docMk/>
            <pc:sldMk cId="2861425166" sldId="279"/>
            <ac:graphicFrameMk id="206" creationId="{10C2F1FC-B4F4-4895-B554-883120A8A9AC}"/>
          </ac:graphicFrameMkLst>
        </pc:graphicFrameChg>
        <pc:graphicFrameChg chg="del">
          <ac:chgData name="Asim Dey" userId="e8ec1349-28b8-4d13-adec-c4f0ed943343" providerId="ADAL" clId="{0D0322DD-2B46-47EB-BAC0-48EB8D3AD563}" dt="2020-06-26T17:53:03.538" v="127" actId="478"/>
          <ac:graphicFrameMkLst>
            <pc:docMk/>
            <pc:sldMk cId="2861425166" sldId="279"/>
            <ac:graphicFrameMk id="368" creationId="{EE86788C-B9E2-48FF-8704-E4D86B2F01EC}"/>
          </ac:graphicFrameMkLst>
        </pc:graphicFrameChg>
        <pc:graphicFrameChg chg="del">
          <ac:chgData name="Asim Dey" userId="e8ec1349-28b8-4d13-adec-c4f0ed943343" providerId="ADAL" clId="{0D0322DD-2B46-47EB-BAC0-48EB8D3AD563}" dt="2020-06-26T17:53:26.390" v="132" actId="478"/>
          <ac:graphicFrameMkLst>
            <pc:docMk/>
            <pc:sldMk cId="2861425166" sldId="279"/>
            <ac:graphicFrameMk id="369" creationId="{16140A12-E5B4-4417-B64E-AD49E1CA2F52}"/>
          </ac:graphicFrameMkLst>
        </pc:graphicFrameChg>
      </pc:sldChg>
      <pc:sldChg chg="addSp delSp modSp mod">
        <pc:chgData name="Asim Dey" userId="e8ec1349-28b8-4d13-adec-c4f0ed943343" providerId="ADAL" clId="{0D0322DD-2B46-47EB-BAC0-48EB8D3AD563}" dt="2020-06-25T13:15:57.342" v="9" actId="13926"/>
        <pc:sldMkLst>
          <pc:docMk/>
          <pc:sldMk cId="2266659579" sldId="280"/>
        </pc:sldMkLst>
        <pc:spChg chg="mod">
          <ac:chgData name="Asim Dey" userId="e8ec1349-28b8-4d13-adec-c4f0ed943343" providerId="ADAL" clId="{0D0322DD-2B46-47EB-BAC0-48EB8D3AD563}" dt="2020-06-25T13:15:34.838" v="4" actId="13926"/>
          <ac:spMkLst>
            <pc:docMk/>
            <pc:sldMk cId="2266659579" sldId="280"/>
            <ac:spMk id="211" creationId="{85CD94FE-C974-4BEE-9EFD-AE461019B48F}"/>
          </ac:spMkLst>
        </pc:spChg>
        <pc:spChg chg="mod">
          <ac:chgData name="Asim Dey" userId="e8ec1349-28b8-4d13-adec-c4f0ed943343" providerId="ADAL" clId="{0D0322DD-2B46-47EB-BAC0-48EB8D3AD563}" dt="2020-06-25T13:15:57.342" v="9" actId="13926"/>
          <ac:spMkLst>
            <pc:docMk/>
            <pc:sldMk cId="2266659579" sldId="280"/>
            <ac:spMk id="216" creationId="{6A8BFD2A-D235-44F1-8C37-81A177A50DED}"/>
          </ac:spMkLst>
        </pc:spChg>
        <pc:graphicFrameChg chg="add mod">
          <ac:chgData name="Asim Dey" userId="e8ec1349-28b8-4d13-adec-c4f0ed943343" providerId="ADAL" clId="{0D0322DD-2B46-47EB-BAC0-48EB8D3AD563}" dt="2020-06-25T13:15:29.834" v="3" actId="1076"/>
          <ac:graphicFrameMkLst>
            <pc:docMk/>
            <pc:sldMk cId="2266659579" sldId="280"/>
            <ac:graphicFrameMk id="157" creationId="{C7D43E7F-0A23-4CD8-8292-53FB0E989216}"/>
          </ac:graphicFrameMkLst>
        </pc:graphicFrameChg>
        <pc:graphicFrameChg chg="add mod">
          <ac:chgData name="Asim Dey" userId="e8ec1349-28b8-4d13-adec-c4f0ed943343" providerId="ADAL" clId="{0D0322DD-2B46-47EB-BAC0-48EB8D3AD563}" dt="2020-06-25T13:15:53.652" v="8" actId="1076"/>
          <ac:graphicFrameMkLst>
            <pc:docMk/>
            <pc:sldMk cId="2266659579" sldId="280"/>
            <ac:graphicFrameMk id="158" creationId="{1305890B-A1FF-4247-8CB4-0A42EF955166}"/>
          </ac:graphicFrameMkLst>
        </pc:graphicFrameChg>
        <pc:graphicFrameChg chg="del">
          <ac:chgData name="Asim Dey" userId="e8ec1349-28b8-4d13-adec-c4f0ed943343" providerId="ADAL" clId="{0D0322DD-2B46-47EB-BAC0-48EB8D3AD563}" dt="2020-06-25T13:15:17.737" v="0" actId="478"/>
          <ac:graphicFrameMkLst>
            <pc:docMk/>
            <pc:sldMk cId="2266659579" sldId="280"/>
            <ac:graphicFrameMk id="341" creationId="{D2A6E27F-894D-46CB-B30A-933FE15166E1}"/>
          </ac:graphicFrameMkLst>
        </pc:graphicFrameChg>
        <pc:graphicFrameChg chg="del">
          <ac:chgData name="Asim Dey" userId="e8ec1349-28b8-4d13-adec-c4f0ed943343" providerId="ADAL" clId="{0D0322DD-2B46-47EB-BAC0-48EB8D3AD563}" dt="2020-06-25T13:15:44.501" v="5" actId="478"/>
          <ac:graphicFrameMkLst>
            <pc:docMk/>
            <pc:sldMk cId="2266659579" sldId="280"/>
            <ac:graphicFrameMk id="342" creationId="{240362B4-BC61-40C0-BADE-D168704E3E4E}"/>
          </ac:graphicFrameMkLst>
        </pc:graphicFrameChg>
      </pc:sldChg>
      <pc:sldChg chg="addSp delSp modSp mod">
        <pc:chgData name="Asim Dey" userId="e8ec1349-28b8-4d13-adec-c4f0ed943343" providerId="ADAL" clId="{0D0322DD-2B46-47EB-BAC0-48EB8D3AD563}" dt="2020-06-26T17:05:29.309" v="70" actId="27918"/>
        <pc:sldMkLst>
          <pc:docMk/>
          <pc:sldMk cId="3622859594" sldId="281"/>
        </pc:sldMkLst>
        <pc:spChg chg="mod">
          <ac:chgData name="Asim Dey" userId="e8ec1349-28b8-4d13-adec-c4f0ed943343" providerId="ADAL" clId="{0D0322DD-2B46-47EB-BAC0-48EB8D3AD563}" dt="2020-06-26T16:13:02.516" v="12" actId="13926"/>
          <ac:spMkLst>
            <pc:docMk/>
            <pc:sldMk cId="3622859594" sldId="281"/>
            <ac:spMk id="207" creationId="{0CED69EC-0EEE-4EF9-A78C-5750C2E630F0}"/>
          </ac:spMkLst>
        </pc:spChg>
        <pc:spChg chg="mod">
          <ac:chgData name="Asim Dey" userId="e8ec1349-28b8-4d13-adec-c4f0ed943343" providerId="ADAL" clId="{0D0322DD-2B46-47EB-BAC0-48EB8D3AD563}" dt="2020-06-26T16:36:47.885" v="26" actId="13926"/>
          <ac:spMkLst>
            <pc:docMk/>
            <pc:sldMk cId="3622859594" sldId="281"/>
            <ac:spMk id="208" creationId="{3FCEA8CD-7EAD-49B5-8588-E2B241A5EE4E}"/>
          </ac:spMkLst>
        </pc:spChg>
        <pc:spChg chg="mod">
          <ac:chgData name="Asim Dey" userId="e8ec1349-28b8-4d13-adec-c4f0ed943343" providerId="ADAL" clId="{0D0322DD-2B46-47EB-BAC0-48EB8D3AD563}" dt="2020-06-26T16:14:00.441" v="18" actId="13926"/>
          <ac:spMkLst>
            <pc:docMk/>
            <pc:sldMk cId="3622859594" sldId="281"/>
            <ac:spMk id="212" creationId="{EC37C4F4-A47B-4C97-9C02-722BBE3F4548}"/>
          </ac:spMkLst>
        </pc:spChg>
        <pc:graphicFrameChg chg="add mod">
          <ac:chgData name="Asim Dey" userId="e8ec1349-28b8-4d13-adec-c4f0ed943343" providerId="ADAL" clId="{0D0322DD-2B46-47EB-BAC0-48EB8D3AD563}" dt="2020-06-26T16:13:55.766" v="17" actId="1076"/>
          <ac:graphicFrameMkLst>
            <pc:docMk/>
            <pc:sldMk cId="3622859594" sldId="281"/>
            <ac:graphicFrameMk id="159" creationId="{D11C55D5-725F-471A-8ED6-A15E58F8B295}"/>
          </ac:graphicFrameMkLst>
        </pc:graphicFrameChg>
        <pc:graphicFrameChg chg="add mod">
          <ac:chgData name="Asim Dey" userId="e8ec1349-28b8-4d13-adec-c4f0ed943343" providerId="ADAL" clId="{0D0322DD-2B46-47EB-BAC0-48EB8D3AD563}" dt="2020-06-26T16:36:43.791" v="25" actId="1076"/>
          <ac:graphicFrameMkLst>
            <pc:docMk/>
            <pc:sldMk cId="3622859594" sldId="281"/>
            <ac:graphicFrameMk id="160" creationId="{17028627-CD50-439A-959B-4D74C9B0634B}"/>
          </ac:graphicFrameMkLst>
        </pc:graphicFrameChg>
        <pc:graphicFrameChg chg="mod modGraphic">
          <ac:chgData name="Asim Dey" userId="e8ec1349-28b8-4d13-adec-c4f0ed943343" providerId="ADAL" clId="{0D0322DD-2B46-47EB-BAC0-48EB8D3AD563}" dt="2020-06-26T16:12:55.996" v="11" actId="242"/>
          <ac:graphicFrameMkLst>
            <pc:docMk/>
            <pc:sldMk cId="3622859594" sldId="281"/>
            <ac:graphicFrameMk id="209" creationId="{C9784D15-F079-483D-89A1-8D935F1984B3}"/>
          </ac:graphicFrameMkLst>
        </pc:graphicFrameChg>
        <pc:graphicFrameChg chg="del">
          <ac:chgData name="Asim Dey" userId="e8ec1349-28b8-4d13-adec-c4f0ed943343" providerId="ADAL" clId="{0D0322DD-2B46-47EB-BAC0-48EB8D3AD563}" dt="2020-06-26T16:13:29.203" v="13" actId="478"/>
          <ac:graphicFrameMkLst>
            <pc:docMk/>
            <pc:sldMk cId="3622859594" sldId="281"/>
            <ac:graphicFrameMk id="339" creationId="{72968E96-3C25-415A-8617-50B7DCF77FEF}"/>
          </ac:graphicFrameMkLst>
        </pc:graphicFrameChg>
        <pc:graphicFrameChg chg="del">
          <ac:chgData name="Asim Dey" userId="e8ec1349-28b8-4d13-adec-c4f0ed943343" providerId="ADAL" clId="{0D0322DD-2B46-47EB-BAC0-48EB8D3AD563}" dt="2020-06-26T16:36:35.056" v="22" actId="478"/>
          <ac:graphicFrameMkLst>
            <pc:docMk/>
            <pc:sldMk cId="3622859594" sldId="281"/>
            <ac:graphicFrameMk id="340" creationId="{84042700-10BA-48A7-B131-AAA20FC91AB3}"/>
          </ac:graphicFrameMkLst>
        </pc:graphicFrameChg>
      </pc:sldChg>
      <pc:sldChg chg="addSp delSp modSp mod">
        <pc:chgData name="Asim Dey" userId="e8ec1349-28b8-4d13-adec-c4f0ed943343" providerId="ADAL" clId="{0D0322DD-2B46-47EB-BAC0-48EB8D3AD563}" dt="2020-06-26T16:56:40.983" v="50" actId="27918"/>
        <pc:sldMkLst>
          <pc:docMk/>
          <pc:sldMk cId="1425174243" sldId="282"/>
        </pc:sldMkLst>
        <pc:spChg chg="mod">
          <ac:chgData name="Asim Dey" userId="e8ec1349-28b8-4d13-adec-c4f0ed943343" providerId="ADAL" clId="{0D0322DD-2B46-47EB-BAC0-48EB8D3AD563}" dt="2020-06-26T16:40:07.381" v="28" actId="13926"/>
          <ac:spMkLst>
            <pc:docMk/>
            <pc:sldMk cId="1425174243" sldId="282"/>
            <ac:spMk id="207" creationId="{6602D862-99A1-417A-AFC4-D7AC14BD854F}"/>
          </ac:spMkLst>
        </pc:spChg>
        <pc:spChg chg="mod">
          <ac:chgData name="Asim Dey" userId="e8ec1349-28b8-4d13-adec-c4f0ed943343" providerId="ADAL" clId="{0D0322DD-2B46-47EB-BAC0-48EB8D3AD563}" dt="2020-06-26T16:55:01.421" v="48" actId="13926"/>
          <ac:spMkLst>
            <pc:docMk/>
            <pc:sldMk cId="1425174243" sldId="282"/>
            <ac:spMk id="208" creationId="{7548EAE3-E6B6-4C66-95FB-B624ADA286A6}"/>
          </ac:spMkLst>
        </pc:spChg>
        <pc:spChg chg="mod">
          <ac:chgData name="Asim Dey" userId="e8ec1349-28b8-4d13-adec-c4f0ed943343" providerId="ADAL" clId="{0D0322DD-2B46-47EB-BAC0-48EB8D3AD563}" dt="2020-06-26T16:41:22.194" v="36" actId="13926"/>
          <ac:spMkLst>
            <pc:docMk/>
            <pc:sldMk cId="1425174243" sldId="282"/>
            <ac:spMk id="211" creationId="{86A650D5-A706-4D0F-ADE1-71FF6E9A23E0}"/>
          </ac:spMkLst>
        </pc:spChg>
        <pc:graphicFrameChg chg="add mod">
          <ac:chgData name="Asim Dey" userId="e8ec1349-28b8-4d13-adec-c4f0ed943343" providerId="ADAL" clId="{0D0322DD-2B46-47EB-BAC0-48EB8D3AD563}" dt="2020-06-26T16:41:09.242" v="35"/>
          <ac:graphicFrameMkLst>
            <pc:docMk/>
            <pc:sldMk cId="1425174243" sldId="282"/>
            <ac:graphicFrameMk id="162" creationId="{466AE619-0FFE-4EC6-84AC-FBFED3526097}"/>
          </ac:graphicFrameMkLst>
        </pc:graphicFrameChg>
        <pc:graphicFrameChg chg="add mod">
          <ac:chgData name="Asim Dey" userId="e8ec1349-28b8-4d13-adec-c4f0ed943343" providerId="ADAL" clId="{0D0322DD-2B46-47EB-BAC0-48EB8D3AD563}" dt="2020-06-26T16:54:56.808" v="47" actId="1076"/>
          <ac:graphicFrameMkLst>
            <pc:docMk/>
            <pc:sldMk cId="1425174243" sldId="282"/>
            <ac:graphicFrameMk id="163" creationId="{4899D065-2177-42C7-8083-9C76B4B89709}"/>
          </ac:graphicFrameMkLst>
        </pc:graphicFrameChg>
        <pc:graphicFrameChg chg="mod">
          <ac:chgData name="Asim Dey" userId="e8ec1349-28b8-4d13-adec-c4f0ed943343" providerId="ADAL" clId="{0D0322DD-2B46-47EB-BAC0-48EB8D3AD563}" dt="2020-06-26T16:40:01.602" v="27"/>
          <ac:graphicFrameMkLst>
            <pc:docMk/>
            <pc:sldMk cId="1425174243" sldId="282"/>
            <ac:graphicFrameMk id="209" creationId="{38468A35-E188-45CC-9D11-2354E114FD1A}"/>
          </ac:graphicFrameMkLst>
        </pc:graphicFrameChg>
        <pc:graphicFrameChg chg="del">
          <ac:chgData name="Asim Dey" userId="e8ec1349-28b8-4d13-adec-c4f0ed943343" providerId="ADAL" clId="{0D0322DD-2B46-47EB-BAC0-48EB8D3AD563}" dt="2020-06-26T16:40:43.398" v="29"/>
          <ac:graphicFrameMkLst>
            <pc:docMk/>
            <pc:sldMk cId="1425174243" sldId="282"/>
            <ac:graphicFrameMk id="339" creationId="{E10D29D2-1F69-4E8F-A8D6-53129777AF8A}"/>
          </ac:graphicFrameMkLst>
        </pc:graphicFrameChg>
        <pc:graphicFrameChg chg="del">
          <ac:chgData name="Asim Dey" userId="e8ec1349-28b8-4d13-adec-c4f0ed943343" providerId="ADAL" clId="{0D0322DD-2B46-47EB-BAC0-48EB8D3AD563}" dt="2020-06-26T16:54:29.803" v="43" actId="478"/>
          <ac:graphicFrameMkLst>
            <pc:docMk/>
            <pc:sldMk cId="1425174243" sldId="282"/>
            <ac:graphicFrameMk id="340" creationId="{14E381D6-B6EF-4567-87B1-5071B4357E7C}"/>
          </ac:graphicFrameMkLst>
        </pc:graphicFrameChg>
      </pc:sldChg>
      <pc:sldChg chg="modSp">
        <pc:chgData name="Asim Dey" userId="e8ec1349-28b8-4d13-adec-c4f0ed943343" providerId="ADAL" clId="{0D0322DD-2B46-47EB-BAC0-48EB8D3AD563}" dt="2020-06-26T17:31:46.588" v="94" actId="13926"/>
        <pc:sldMkLst>
          <pc:docMk/>
          <pc:sldMk cId="1160485662" sldId="284"/>
        </pc:sldMkLst>
        <pc:spChg chg="mod">
          <ac:chgData name="Asim Dey" userId="e8ec1349-28b8-4d13-adec-c4f0ed943343" providerId="ADAL" clId="{0D0322DD-2B46-47EB-BAC0-48EB8D3AD563}" dt="2020-06-26T17:31:37.881" v="91" actId="13926"/>
          <ac:spMkLst>
            <pc:docMk/>
            <pc:sldMk cId="1160485662" sldId="284"/>
            <ac:spMk id="254" creationId="{338B5E57-6838-411C-9A40-50A56099B58A}"/>
          </ac:spMkLst>
        </pc:spChg>
        <pc:spChg chg="mod">
          <ac:chgData name="Asim Dey" userId="e8ec1349-28b8-4d13-adec-c4f0ed943343" providerId="ADAL" clId="{0D0322DD-2B46-47EB-BAC0-48EB8D3AD563}" dt="2020-06-26T17:31:46.588" v="94" actId="13926"/>
          <ac:spMkLst>
            <pc:docMk/>
            <pc:sldMk cId="1160485662" sldId="284"/>
            <ac:spMk id="259" creationId="{1687796D-0A31-431A-B6BA-78F87F31E764}"/>
          </ac:spMkLst>
        </pc:spChg>
        <pc:spChg chg="mod">
          <ac:chgData name="Asim Dey" userId="e8ec1349-28b8-4d13-adec-c4f0ed943343" providerId="ADAL" clId="{0D0322DD-2B46-47EB-BAC0-48EB8D3AD563}" dt="2020-06-26T17:31:43.246" v="93" actId="13926"/>
          <ac:spMkLst>
            <pc:docMk/>
            <pc:sldMk cId="1160485662" sldId="284"/>
            <ac:spMk id="319" creationId="{FF26D636-6866-4AEA-A7C0-ECF750FCBC7F}"/>
          </ac:spMkLst>
        </pc:spChg>
        <pc:spChg chg="mod">
          <ac:chgData name="Asim Dey" userId="e8ec1349-28b8-4d13-adec-c4f0ed943343" providerId="ADAL" clId="{0D0322DD-2B46-47EB-BAC0-48EB8D3AD563}" dt="2020-06-26T17:31:40.406" v="92" actId="13926"/>
          <ac:spMkLst>
            <pc:docMk/>
            <pc:sldMk cId="1160485662" sldId="284"/>
            <ac:spMk id="332" creationId="{8C5157B7-0EFE-4555-9669-C8DB81EF97BF}"/>
          </ac:spMkLst>
        </pc:spChg>
      </pc:sldChg>
      <pc:sldChg chg="addSp delSp modSp mod">
        <pc:chgData name="Asim Dey" userId="e8ec1349-28b8-4d13-adec-c4f0ed943343" providerId="ADAL" clId="{0D0322DD-2B46-47EB-BAC0-48EB8D3AD563}" dt="2020-06-26T18:08:26.007" v="156" actId="13926"/>
        <pc:sldMkLst>
          <pc:docMk/>
          <pc:sldMk cId="2571610261" sldId="285"/>
        </pc:sldMkLst>
        <pc:spChg chg="mod">
          <ac:chgData name="Asim Dey" userId="e8ec1349-28b8-4d13-adec-c4f0ed943343" providerId="ADAL" clId="{0D0322DD-2B46-47EB-BAC0-48EB8D3AD563}" dt="2020-06-26T18:08:23.540" v="155" actId="13926"/>
          <ac:spMkLst>
            <pc:docMk/>
            <pc:sldMk cId="2571610261" sldId="285"/>
            <ac:spMk id="367" creationId="{B9920283-5DC7-49CB-BEF6-9323901A2BF6}"/>
          </ac:spMkLst>
        </pc:spChg>
        <pc:spChg chg="mod">
          <ac:chgData name="Asim Dey" userId="e8ec1349-28b8-4d13-adec-c4f0ed943343" providerId="ADAL" clId="{0D0322DD-2B46-47EB-BAC0-48EB8D3AD563}" dt="2020-06-26T18:08:26.007" v="156" actId="13926"/>
          <ac:spMkLst>
            <pc:docMk/>
            <pc:sldMk cId="2571610261" sldId="285"/>
            <ac:spMk id="372" creationId="{F8438A92-4A64-425B-B42C-A76FD4CE1462}"/>
          </ac:spMkLst>
        </pc:spChg>
        <pc:graphicFrameChg chg="add mod">
          <ac:chgData name="Asim Dey" userId="e8ec1349-28b8-4d13-adec-c4f0ed943343" providerId="ADAL" clId="{0D0322DD-2B46-47EB-BAC0-48EB8D3AD563}" dt="2020-06-26T18:07:09.194" v="143" actId="1076"/>
          <ac:graphicFrameMkLst>
            <pc:docMk/>
            <pc:sldMk cId="2571610261" sldId="285"/>
            <ac:graphicFrameMk id="159" creationId="{F8A916CD-64C9-49E8-B76C-2ADB800FE952}"/>
          </ac:graphicFrameMkLst>
        </pc:graphicFrameChg>
        <pc:graphicFrameChg chg="add mod">
          <ac:chgData name="Asim Dey" userId="e8ec1349-28b8-4d13-adec-c4f0ed943343" providerId="ADAL" clId="{0D0322DD-2B46-47EB-BAC0-48EB8D3AD563}" dt="2020-06-26T18:07:31.622" v="147" actId="1076"/>
          <ac:graphicFrameMkLst>
            <pc:docMk/>
            <pc:sldMk cId="2571610261" sldId="285"/>
            <ac:graphicFrameMk id="160" creationId="{59771E0F-C5B1-4642-BA86-6F9653B0B8A3}"/>
          </ac:graphicFrameMkLst>
        </pc:graphicFrameChg>
        <pc:graphicFrameChg chg="add mod">
          <ac:chgData name="Asim Dey" userId="e8ec1349-28b8-4d13-adec-c4f0ed943343" providerId="ADAL" clId="{0D0322DD-2B46-47EB-BAC0-48EB8D3AD563}" dt="2020-06-26T18:08:10.401" v="154" actId="1076"/>
          <ac:graphicFrameMkLst>
            <pc:docMk/>
            <pc:sldMk cId="2571610261" sldId="285"/>
            <ac:graphicFrameMk id="161" creationId="{5F845A8D-4FB2-46A0-B5B5-FD709F6A013B}"/>
          </ac:graphicFrameMkLst>
        </pc:graphicFrameChg>
        <pc:graphicFrameChg chg="mod">
          <ac:chgData name="Asim Dey" userId="e8ec1349-28b8-4d13-adec-c4f0ed943343" providerId="ADAL" clId="{0D0322DD-2B46-47EB-BAC0-48EB8D3AD563}" dt="2020-06-26T18:06:10.001" v="139"/>
          <ac:graphicFrameMkLst>
            <pc:docMk/>
            <pc:sldMk cId="2571610261" sldId="285"/>
            <ac:graphicFrameMk id="373" creationId="{07B86F0D-86EB-4806-BB09-D88BE2ED51F5}"/>
          </ac:graphicFrameMkLst>
        </pc:graphicFrameChg>
        <pc:graphicFrameChg chg="del">
          <ac:chgData name="Asim Dey" userId="e8ec1349-28b8-4d13-adec-c4f0ed943343" providerId="ADAL" clId="{0D0322DD-2B46-47EB-BAC0-48EB8D3AD563}" dt="2020-06-26T18:07:01.577" v="140" actId="478"/>
          <ac:graphicFrameMkLst>
            <pc:docMk/>
            <pc:sldMk cId="2571610261" sldId="285"/>
            <ac:graphicFrameMk id="460" creationId="{1663C238-5CB3-463C-A564-73F360FC81C0}"/>
          </ac:graphicFrameMkLst>
        </pc:graphicFrameChg>
        <pc:graphicFrameChg chg="del">
          <ac:chgData name="Asim Dey" userId="e8ec1349-28b8-4d13-adec-c4f0ed943343" providerId="ADAL" clId="{0D0322DD-2B46-47EB-BAC0-48EB8D3AD563}" dt="2020-06-26T18:07:23.210" v="144" actId="478"/>
          <ac:graphicFrameMkLst>
            <pc:docMk/>
            <pc:sldMk cId="2571610261" sldId="285"/>
            <ac:graphicFrameMk id="462" creationId="{49F1F27A-4510-4A12-BE5E-C604027F4336}"/>
          </ac:graphicFrameMkLst>
        </pc:graphicFrameChg>
        <pc:graphicFrameChg chg="del">
          <ac:chgData name="Asim Dey" userId="e8ec1349-28b8-4d13-adec-c4f0ed943343" providerId="ADAL" clId="{0D0322DD-2B46-47EB-BAC0-48EB8D3AD563}" dt="2020-06-26T18:07:37.221" v="148" actId="478"/>
          <ac:graphicFrameMkLst>
            <pc:docMk/>
            <pc:sldMk cId="2571610261" sldId="285"/>
            <ac:graphicFrameMk id="463" creationId="{4C043506-1D23-4EE7-A0C1-00579A482B41}"/>
          </ac:graphicFrameMkLst>
        </pc:graphicFrameChg>
      </pc:sldChg>
      <pc:sldChg chg="modSp">
        <pc:chgData name="Asim Dey" userId="e8ec1349-28b8-4d13-adec-c4f0ed943343" providerId="ADAL" clId="{0D0322DD-2B46-47EB-BAC0-48EB8D3AD563}" dt="2020-06-26T18:20:48.817" v="160" actId="13926"/>
        <pc:sldMkLst>
          <pc:docMk/>
          <pc:sldMk cId="2575953662" sldId="286"/>
        </pc:sldMkLst>
        <pc:spChg chg="mod">
          <ac:chgData name="Asim Dey" userId="e8ec1349-28b8-4d13-adec-c4f0ed943343" providerId="ADAL" clId="{0D0322DD-2B46-47EB-BAC0-48EB8D3AD563}" dt="2020-06-26T18:20:48.817" v="160" actId="13926"/>
          <ac:spMkLst>
            <pc:docMk/>
            <pc:sldMk cId="2575953662" sldId="286"/>
            <ac:spMk id="185" creationId="{03097E89-A449-43C8-A968-DE1CE12D6DC3}"/>
          </ac:spMkLst>
        </pc:spChg>
        <pc:graphicFrameChg chg="mod modGraphic">
          <ac:chgData name="Asim Dey" userId="e8ec1349-28b8-4d13-adec-c4f0ed943343" providerId="ADAL" clId="{0D0322DD-2B46-47EB-BAC0-48EB8D3AD563}" dt="2020-06-26T18:20:40.209" v="159" actId="207"/>
          <ac:graphicFrameMkLst>
            <pc:docMk/>
            <pc:sldMk cId="2575953662" sldId="286"/>
            <ac:graphicFrameMk id="190" creationId="{CE1DB031-E06D-45D0-AEC4-95E1FC6ABAE1}"/>
          </ac:graphicFrameMkLst>
        </pc:graphicFrameChg>
      </pc:sldChg>
    </pc:docChg>
  </pc:docChgLst>
  <pc:docChgLst>
    <pc:chgData name="Asim Dey" userId="e8ec1349-28b8-4d13-adec-c4f0ed943343" providerId="ADAL" clId="{813081D5-27EE-43C4-A5A7-A984D9E22D5D}"/>
    <pc:docChg chg="undo redo custSel modSld">
      <pc:chgData name="Asim Dey" userId="e8ec1349-28b8-4d13-adec-c4f0ed943343" providerId="ADAL" clId="{813081D5-27EE-43C4-A5A7-A984D9E22D5D}" dt="2020-08-20T15:23:42.335" v="68" actId="1592"/>
      <pc:docMkLst>
        <pc:docMk/>
      </pc:docMkLst>
      <pc:sldChg chg="addSp delSp modSp mod delCm">
        <pc:chgData name="Asim Dey" userId="e8ec1349-28b8-4d13-adec-c4f0ed943343" providerId="ADAL" clId="{813081D5-27EE-43C4-A5A7-A984D9E22D5D}" dt="2020-08-20T14:59:10.967" v="29" actId="1592"/>
        <pc:sldMkLst>
          <pc:docMk/>
          <pc:sldMk cId="2266659579" sldId="280"/>
        </pc:sldMkLst>
        <pc:spChg chg="mod">
          <ac:chgData name="Asim Dey" userId="e8ec1349-28b8-4d13-adec-c4f0ed943343" providerId="ADAL" clId="{813081D5-27EE-43C4-A5A7-A984D9E22D5D}" dt="2020-08-20T14:40:56.412" v="14" actId="13926"/>
          <ac:spMkLst>
            <pc:docMk/>
            <pc:sldMk cId="2266659579" sldId="280"/>
            <ac:spMk id="205" creationId="{0CA397E7-7093-4366-B004-9B584405D2A0}"/>
          </ac:spMkLst>
        </pc:spChg>
        <pc:spChg chg="mod">
          <ac:chgData name="Asim Dey" userId="e8ec1349-28b8-4d13-adec-c4f0ed943343" providerId="ADAL" clId="{813081D5-27EE-43C4-A5A7-A984D9E22D5D}" dt="2020-08-20T14:59:08.304" v="28" actId="13926"/>
          <ac:spMkLst>
            <pc:docMk/>
            <pc:sldMk cId="2266659579" sldId="280"/>
            <ac:spMk id="208" creationId="{8201EB19-22EF-4AF2-9B5D-8A700EFC6F4F}"/>
          </ac:spMkLst>
        </pc:spChg>
        <pc:spChg chg="mod">
          <ac:chgData name="Asim Dey" userId="e8ec1349-28b8-4d13-adec-c4f0ed943343" providerId="ADAL" clId="{813081D5-27EE-43C4-A5A7-A984D9E22D5D}" dt="2020-08-20T14:41:30.910" v="16" actId="13926"/>
          <ac:spMkLst>
            <pc:docMk/>
            <pc:sldMk cId="2266659579" sldId="280"/>
            <ac:spMk id="210" creationId="{AED58AE7-66D3-4D8A-A040-F0F4F718DACA}"/>
          </ac:spMkLst>
        </pc:spChg>
        <pc:spChg chg="mod">
          <ac:chgData name="Asim Dey" userId="e8ec1349-28b8-4d13-adec-c4f0ed943343" providerId="ADAL" clId="{813081D5-27EE-43C4-A5A7-A984D9E22D5D}" dt="2020-08-20T14:54:44.136" v="21" actId="13926"/>
          <ac:spMkLst>
            <pc:docMk/>
            <pc:sldMk cId="2266659579" sldId="280"/>
            <ac:spMk id="211" creationId="{85CD94FE-C974-4BEE-9EFD-AE461019B48F}"/>
          </ac:spMkLst>
        </pc:spChg>
        <pc:spChg chg="mod">
          <ac:chgData name="Asim Dey" userId="e8ec1349-28b8-4d13-adec-c4f0ed943343" providerId="ADAL" clId="{813081D5-27EE-43C4-A5A7-A984D9E22D5D}" dt="2020-08-20T14:59:03.628" v="27" actId="13926"/>
          <ac:spMkLst>
            <pc:docMk/>
            <pc:sldMk cId="2266659579" sldId="280"/>
            <ac:spMk id="216" creationId="{6A8BFD2A-D235-44F1-8C37-81A177A50DED}"/>
          </ac:spMkLst>
        </pc:spChg>
        <pc:spChg chg="mod">
          <ac:chgData name="Asim Dey" userId="e8ec1349-28b8-4d13-adec-c4f0ed943343" providerId="ADAL" clId="{813081D5-27EE-43C4-A5A7-A984D9E22D5D}" dt="2020-08-20T14:40:53.974" v="13" actId="13926"/>
          <ac:spMkLst>
            <pc:docMk/>
            <pc:sldMk cId="2266659579" sldId="280"/>
            <ac:spMk id="313" creationId="{EAA5E502-E32E-4EB2-8999-62400273DC28}"/>
          </ac:spMkLst>
        </pc:spChg>
        <pc:graphicFrameChg chg="add mod">
          <ac:chgData name="Asim Dey" userId="e8ec1349-28b8-4d13-adec-c4f0ed943343" providerId="ADAL" clId="{813081D5-27EE-43C4-A5A7-A984D9E22D5D}" dt="2020-08-20T14:54:40.749" v="20" actId="1076"/>
          <ac:graphicFrameMkLst>
            <pc:docMk/>
            <pc:sldMk cId="2266659579" sldId="280"/>
            <ac:graphicFrameMk id="145" creationId="{E0B2B3A6-023B-40D8-BA60-D879782D5B8A}"/>
          </ac:graphicFrameMkLst>
        </pc:graphicFrameChg>
        <pc:graphicFrameChg chg="add mod">
          <ac:chgData name="Asim Dey" userId="e8ec1349-28b8-4d13-adec-c4f0ed943343" providerId="ADAL" clId="{813081D5-27EE-43C4-A5A7-A984D9E22D5D}" dt="2020-08-20T14:58:54.087" v="26" actId="1076"/>
          <ac:graphicFrameMkLst>
            <pc:docMk/>
            <pc:sldMk cId="2266659579" sldId="280"/>
            <ac:graphicFrameMk id="146" creationId="{724A7625-4167-4466-8932-6ED1D8E95D82}"/>
          </ac:graphicFrameMkLst>
        </pc:graphicFrameChg>
        <pc:graphicFrameChg chg="del">
          <ac:chgData name="Asim Dey" userId="e8ec1349-28b8-4d13-adec-c4f0ed943343" providerId="ADAL" clId="{813081D5-27EE-43C4-A5A7-A984D9E22D5D}" dt="2020-08-20T14:54:31.426" v="17" actId="478"/>
          <ac:graphicFrameMkLst>
            <pc:docMk/>
            <pc:sldMk cId="2266659579" sldId="280"/>
            <ac:graphicFrameMk id="159" creationId="{E0B2B3A6-023B-40D8-BA60-D879782D5B8A}"/>
          </ac:graphicFrameMkLst>
        </pc:graphicFrameChg>
        <pc:graphicFrameChg chg="del">
          <ac:chgData name="Asim Dey" userId="e8ec1349-28b8-4d13-adec-c4f0ed943343" providerId="ADAL" clId="{813081D5-27EE-43C4-A5A7-A984D9E22D5D}" dt="2020-08-20T14:58:36.304" v="22" actId="478"/>
          <ac:graphicFrameMkLst>
            <pc:docMk/>
            <pc:sldMk cId="2266659579" sldId="280"/>
            <ac:graphicFrameMk id="160" creationId="{724A7625-4167-4466-8932-6ED1D8E95D82}"/>
          </ac:graphicFrameMkLst>
        </pc:graphicFrameChg>
        <pc:graphicFrameChg chg="mod">
          <ac:chgData name="Asim Dey" userId="e8ec1349-28b8-4d13-adec-c4f0ed943343" providerId="ADAL" clId="{813081D5-27EE-43C4-A5A7-A984D9E22D5D}" dt="2020-08-20T14:40:48.222" v="12"/>
          <ac:graphicFrameMkLst>
            <pc:docMk/>
            <pc:sldMk cId="2266659579" sldId="280"/>
            <ac:graphicFrameMk id="212" creationId="{0F97322F-BA82-4CC8-B061-1E19E7C26D50}"/>
          </ac:graphicFrameMkLst>
        </pc:graphicFrameChg>
        <pc:graphicFrameChg chg="mod">
          <ac:chgData name="Asim Dey" userId="e8ec1349-28b8-4d13-adec-c4f0ed943343" providerId="ADAL" clId="{813081D5-27EE-43C4-A5A7-A984D9E22D5D}" dt="2020-08-20T14:41:25.961" v="15"/>
          <ac:graphicFrameMkLst>
            <pc:docMk/>
            <pc:sldMk cId="2266659579" sldId="280"/>
            <ac:graphicFrameMk id="215" creationId="{53C4F540-87B2-4885-BC11-951CFB5B2F19}"/>
          </ac:graphicFrameMkLst>
        </pc:graphicFrameChg>
      </pc:sldChg>
      <pc:sldChg chg="addSp delSp modSp mod delCm">
        <pc:chgData name="Asim Dey" userId="e8ec1349-28b8-4d13-adec-c4f0ed943343" providerId="ADAL" clId="{813081D5-27EE-43C4-A5A7-A984D9E22D5D}" dt="2020-08-20T15:11:34.806" v="44" actId="1592"/>
        <pc:sldMkLst>
          <pc:docMk/>
          <pc:sldMk cId="3622859594" sldId="281"/>
        </pc:sldMkLst>
        <pc:spChg chg="mod">
          <ac:chgData name="Asim Dey" userId="e8ec1349-28b8-4d13-adec-c4f0ed943343" providerId="ADAL" clId="{813081D5-27EE-43C4-A5A7-A984D9E22D5D}" dt="2020-08-20T15:11:31.297" v="43" actId="13926"/>
          <ac:spMkLst>
            <pc:docMk/>
            <pc:sldMk cId="3622859594" sldId="281"/>
            <ac:spMk id="205" creationId="{3E14894F-1E6B-4C64-9833-F5147369BF34}"/>
          </ac:spMkLst>
        </pc:spChg>
        <pc:spChg chg="mod">
          <ac:chgData name="Asim Dey" userId="e8ec1349-28b8-4d13-adec-c4f0ed943343" providerId="ADAL" clId="{813081D5-27EE-43C4-A5A7-A984D9E22D5D}" dt="2020-08-20T15:05:57.275" v="31" actId="13926"/>
          <ac:spMkLst>
            <pc:docMk/>
            <pc:sldMk cId="3622859594" sldId="281"/>
            <ac:spMk id="207" creationId="{0CED69EC-0EEE-4EF9-A78C-5750C2E630F0}"/>
          </ac:spMkLst>
        </pc:spChg>
        <pc:spChg chg="mod">
          <ac:chgData name="Asim Dey" userId="e8ec1349-28b8-4d13-adec-c4f0ed943343" providerId="ADAL" clId="{813081D5-27EE-43C4-A5A7-A984D9E22D5D}" dt="2020-08-20T15:11:29.273" v="42" actId="13926"/>
          <ac:spMkLst>
            <pc:docMk/>
            <pc:sldMk cId="3622859594" sldId="281"/>
            <ac:spMk id="208" creationId="{3FCEA8CD-7EAD-49B5-8588-E2B241A5EE4E}"/>
          </ac:spMkLst>
        </pc:spChg>
        <pc:spChg chg="mod">
          <ac:chgData name="Asim Dey" userId="e8ec1349-28b8-4d13-adec-c4f0ed943343" providerId="ADAL" clId="{813081D5-27EE-43C4-A5A7-A984D9E22D5D}" dt="2020-08-20T15:06:38.440" v="37" actId="13926"/>
          <ac:spMkLst>
            <pc:docMk/>
            <pc:sldMk cId="3622859594" sldId="281"/>
            <ac:spMk id="212" creationId="{EC37C4F4-A47B-4C97-9C02-722BBE3F4548}"/>
          </ac:spMkLst>
        </pc:spChg>
        <pc:graphicFrameChg chg="add mod">
          <ac:chgData name="Asim Dey" userId="e8ec1349-28b8-4d13-adec-c4f0ed943343" providerId="ADAL" clId="{813081D5-27EE-43C4-A5A7-A984D9E22D5D}" dt="2020-08-20T15:06:30.752" v="36" actId="1076"/>
          <ac:graphicFrameMkLst>
            <pc:docMk/>
            <pc:sldMk cId="3622859594" sldId="281"/>
            <ac:graphicFrameMk id="156" creationId="{320014E5-9595-4D8C-A551-A23514A99222}"/>
          </ac:graphicFrameMkLst>
        </pc:graphicFrameChg>
        <pc:graphicFrameChg chg="add mod">
          <ac:chgData name="Asim Dey" userId="e8ec1349-28b8-4d13-adec-c4f0ed943343" providerId="ADAL" clId="{813081D5-27EE-43C4-A5A7-A984D9E22D5D}" dt="2020-08-20T15:11:25.281" v="41" actId="1076"/>
          <ac:graphicFrameMkLst>
            <pc:docMk/>
            <pc:sldMk cId="3622859594" sldId="281"/>
            <ac:graphicFrameMk id="157" creationId="{17028627-CD50-439A-959B-4D74C9B0634B}"/>
          </ac:graphicFrameMkLst>
        </pc:graphicFrameChg>
        <pc:graphicFrameChg chg="del">
          <ac:chgData name="Asim Dey" userId="e8ec1349-28b8-4d13-adec-c4f0ed943343" providerId="ADAL" clId="{813081D5-27EE-43C4-A5A7-A984D9E22D5D}" dt="2020-08-20T15:06:04.935" v="32" actId="478"/>
          <ac:graphicFrameMkLst>
            <pc:docMk/>
            <pc:sldMk cId="3622859594" sldId="281"/>
            <ac:graphicFrameMk id="159" creationId="{320014E5-9595-4D8C-A551-A23514A99222}"/>
          </ac:graphicFrameMkLst>
        </pc:graphicFrameChg>
        <pc:graphicFrameChg chg="del">
          <ac:chgData name="Asim Dey" userId="e8ec1349-28b8-4d13-adec-c4f0ed943343" providerId="ADAL" clId="{813081D5-27EE-43C4-A5A7-A984D9E22D5D}" dt="2020-08-20T15:11:20.203" v="38" actId="478"/>
          <ac:graphicFrameMkLst>
            <pc:docMk/>
            <pc:sldMk cId="3622859594" sldId="281"/>
            <ac:graphicFrameMk id="162" creationId="{17028627-CD50-439A-959B-4D74C9B0634B}"/>
          </ac:graphicFrameMkLst>
        </pc:graphicFrameChg>
        <pc:graphicFrameChg chg="mod">
          <ac:chgData name="Asim Dey" userId="e8ec1349-28b8-4d13-adec-c4f0ed943343" providerId="ADAL" clId="{813081D5-27EE-43C4-A5A7-A984D9E22D5D}" dt="2020-08-20T15:05:35.963" v="30"/>
          <ac:graphicFrameMkLst>
            <pc:docMk/>
            <pc:sldMk cId="3622859594" sldId="281"/>
            <ac:graphicFrameMk id="209" creationId="{C9784D15-F079-483D-89A1-8D935F1984B3}"/>
          </ac:graphicFrameMkLst>
        </pc:graphicFrameChg>
      </pc:sldChg>
      <pc:sldChg chg="addSp delSp modSp mod delCm">
        <pc:chgData name="Asim Dey" userId="e8ec1349-28b8-4d13-adec-c4f0ed943343" providerId="ADAL" clId="{813081D5-27EE-43C4-A5A7-A984D9E22D5D}" dt="2020-08-20T15:23:42.335" v="68" actId="1592"/>
        <pc:sldMkLst>
          <pc:docMk/>
          <pc:sldMk cId="1425174243" sldId="282"/>
        </pc:sldMkLst>
        <pc:spChg chg="mod">
          <ac:chgData name="Asim Dey" userId="e8ec1349-28b8-4d13-adec-c4f0ed943343" providerId="ADAL" clId="{813081D5-27EE-43C4-A5A7-A984D9E22D5D}" dt="2020-08-20T15:23:39.573" v="67" actId="13926"/>
          <ac:spMkLst>
            <pc:docMk/>
            <pc:sldMk cId="1425174243" sldId="282"/>
            <ac:spMk id="205" creationId="{084C5C15-3D02-450A-8778-3E762661E57E}"/>
          </ac:spMkLst>
        </pc:spChg>
        <pc:spChg chg="mod">
          <ac:chgData name="Asim Dey" userId="e8ec1349-28b8-4d13-adec-c4f0ed943343" providerId="ADAL" clId="{813081D5-27EE-43C4-A5A7-A984D9E22D5D}" dt="2020-08-20T15:15:09.354" v="47" actId="13926"/>
          <ac:spMkLst>
            <pc:docMk/>
            <pc:sldMk cId="1425174243" sldId="282"/>
            <ac:spMk id="207" creationId="{6602D862-99A1-417A-AFC4-D7AC14BD854F}"/>
          </ac:spMkLst>
        </pc:spChg>
        <pc:spChg chg="mod">
          <ac:chgData name="Asim Dey" userId="e8ec1349-28b8-4d13-adec-c4f0ed943343" providerId="ADAL" clId="{813081D5-27EE-43C4-A5A7-A984D9E22D5D}" dt="2020-08-20T15:23:27.347" v="64" actId="13926"/>
          <ac:spMkLst>
            <pc:docMk/>
            <pc:sldMk cId="1425174243" sldId="282"/>
            <ac:spMk id="208" creationId="{7548EAE3-E6B6-4C66-95FB-B624ADA286A6}"/>
          </ac:spMkLst>
        </pc:spChg>
        <pc:spChg chg="mod">
          <ac:chgData name="Asim Dey" userId="e8ec1349-28b8-4d13-adec-c4f0ed943343" providerId="ADAL" clId="{813081D5-27EE-43C4-A5A7-A984D9E22D5D}" dt="2020-08-20T15:15:27.267" v="52" actId="13926"/>
          <ac:spMkLst>
            <pc:docMk/>
            <pc:sldMk cId="1425174243" sldId="282"/>
            <ac:spMk id="211" creationId="{86A650D5-A706-4D0F-ADE1-71FF6E9A23E0}"/>
          </ac:spMkLst>
        </pc:spChg>
        <pc:spChg chg="mod">
          <ac:chgData name="Asim Dey" userId="e8ec1349-28b8-4d13-adec-c4f0ed943343" providerId="ADAL" clId="{813081D5-27EE-43C4-A5A7-A984D9E22D5D}" dt="2020-08-20T15:23:19.203" v="62" actId="1076"/>
          <ac:spMkLst>
            <pc:docMk/>
            <pc:sldMk cId="1425174243" sldId="282"/>
            <ac:spMk id="306" creationId="{84C6D697-CB51-4B85-9F29-E3F49D943F81}"/>
          </ac:spMkLst>
        </pc:spChg>
        <pc:graphicFrameChg chg="add mod">
          <ac:chgData name="Asim Dey" userId="e8ec1349-28b8-4d13-adec-c4f0ed943343" providerId="ADAL" clId="{813081D5-27EE-43C4-A5A7-A984D9E22D5D}" dt="2020-08-20T15:15:24.249" v="51" actId="1076"/>
          <ac:graphicFrameMkLst>
            <pc:docMk/>
            <pc:sldMk cId="1425174243" sldId="282"/>
            <ac:graphicFrameMk id="144" creationId="{76BC0FAC-0D96-4311-91F3-88D12D3909DC}"/>
          </ac:graphicFrameMkLst>
        </pc:graphicFrameChg>
        <pc:graphicFrameChg chg="add mod">
          <ac:chgData name="Asim Dey" userId="e8ec1349-28b8-4d13-adec-c4f0ed943343" providerId="ADAL" clId="{813081D5-27EE-43C4-A5A7-A984D9E22D5D}" dt="2020-08-20T15:23:23.501" v="63" actId="1076"/>
          <ac:graphicFrameMkLst>
            <pc:docMk/>
            <pc:sldMk cId="1425174243" sldId="282"/>
            <ac:graphicFrameMk id="145" creationId="{4899D065-2177-42C7-8083-9C76B4B89709}"/>
          </ac:graphicFrameMkLst>
        </pc:graphicFrameChg>
        <pc:graphicFrameChg chg="del">
          <ac:chgData name="Asim Dey" userId="e8ec1349-28b8-4d13-adec-c4f0ed943343" providerId="ADAL" clId="{813081D5-27EE-43C4-A5A7-A984D9E22D5D}" dt="2020-08-20T15:22:46.147" v="53" actId="478"/>
          <ac:graphicFrameMkLst>
            <pc:docMk/>
            <pc:sldMk cId="1425174243" sldId="282"/>
            <ac:graphicFrameMk id="162" creationId="{4899D065-2177-42C7-8083-9C76B4B89709}"/>
          </ac:graphicFrameMkLst>
        </pc:graphicFrameChg>
        <pc:graphicFrameChg chg="del">
          <ac:chgData name="Asim Dey" userId="e8ec1349-28b8-4d13-adec-c4f0ed943343" providerId="ADAL" clId="{813081D5-27EE-43C4-A5A7-A984D9E22D5D}" dt="2020-08-20T15:15:16.364" v="48" actId="478"/>
          <ac:graphicFrameMkLst>
            <pc:docMk/>
            <pc:sldMk cId="1425174243" sldId="282"/>
            <ac:graphicFrameMk id="164" creationId="{76BC0FAC-0D96-4311-91F3-88D12D3909DC}"/>
          </ac:graphicFrameMkLst>
        </pc:graphicFrameChg>
        <pc:graphicFrameChg chg="mod modGraphic">
          <ac:chgData name="Asim Dey" userId="e8ec1349-28b8-4d13-adec-c4f0ed943343" providerId="ADAL" clId="{813081D5-27EE-43C4-A5A7-A984D9E22D5D}" dt="2020-08-20T15:15:04.790" v="46" actId="242"/>
          <ac:graphicFrameMkLst>
            <pc:docMk/>
            <pc:sldMk cId="1425174243" sldId="282"/>
            <ac:graphicFrameMk id="209" creationId="{38468A35-E188-45CC-9D11-2354E114FD1A}"/>
          </ac:graphicFrameMkLst>
        </pc:graphicFrameChg>
      </pc:sldChg>
      <pc:sldChg chg="addSp delSp modSp mod modCm">
        <pc:chgData name="Asim Dey" userId="e8ec1349-28b8-4d13-adec-c4f0ed943343" providerId="ADAL" clId="{813081D5-27EE-43C4-A5A7-A984D9E22D5D}" dt="2020-08-20T14:37:06.293" v="11"/>
        <pc:sldMkLst>
          <pc:docMk/>
          <pc:sldMk cId="143217102" sldId="293"/>
        </pc:sldMkLst>
        <pc:spChg chg="mod">
          <ac:chgData name="Asim Dey" userId="e8ec1349-28b8-4d13-adec-c4f0ed943343" providerId="ADAL" clId="{813081D5-27EE-43C4-A5A7-A984D9E22D5D}" dt="2020-08-20T14:36:18.981" v="5" actId="13926"/>
          <ac:spMkLst>
            <pc:docMk/>
            <pc:sldMk cId="143217102" sldId="293"/>
            <ac:spMk id="359" creationId="{2C887132-1D44-4142-99E0-920451C0A749}"/>
          </ac:spMkLst>
        </pc:spChg>
        <pc:spChg chg="mod">
          <ac:chgData name="Asim Dey" userId="e8ec1349-28b8-4d13-adec-c4f0ed943343" providerId="ADAL" clId="{813081D5-27EE-43C4-A5A7-A984D9E22D5D}" dt="2020-08-20T14:36:41.309" v="10" actId="13926"/>
          <ac:spMkLst>
            <pc:docMk/>
            <pc:sldMk cId="143217102" sldId="293"/>
            <ac:spMk id="362" creationId="{6752C231-F61B-4AA7-A639-528A1E00DEB7}"/>
          </ac:spMkLst>
        </pc:spChg>
        <pc:graphicFrameChg chg="del">
          <ac:chgData name="Asim Dey" userId="e8ec1349-28b8-4d13-adec-c4f0ed943343" providerId="ADAL" clId="{813081D5-27EE-43C4-A5A7-A984D9E22D5D}" dt="2020-08-20T14:36:02.799" v="1"/>
          <ac:graphicFrameMkLst>
            <pc:docMk/>
            <pc:sldMk cId="143217102" sldId="293"/>
            <ac:graphicFrameMk id="154" creationId="{E21CB4DF-3166-4DC4-BC98-677F46907771}"/>
          </ac:graphicFrameMkLst>
        </pc:graphicFrameChg>
        <pc:graphicFrameChg chg="del">
          <ac:chgData name="Asim Dey" userId="e8ec1349-28b8-4d13-adec-c4f0ed943343" providerId="ADAL" clId="{813081D5-27EE-43C4-A5A7-A984D9E22D5D}" dt="2020-08-20T14:36:23.072" v="6"/>
          <ac:graphicFrameMkLst>
            <pc:docMk/>
            <pc:sldMk cId="143217102" sldId="293"/>
            <ac:graphicFrameMk id="155" creationId="{8C713397-5C8A-4C8E-A1F6-830F06C97467}"/>
          </ac:graphicFrameMkLst>
        </pc:graphicFrameChg>
        <pc:graphicFrameChg chg="add mod">
          <ac:chgData name="Asim Dey" userId="e8ec1349-28b8-4d13-adec-c4f0ed943343" providerId="ADAL" clId="{813081D5-27EE-43C4-A5A7-A984D9E22D5D}" dt="2020-08-20T14:36:15.021" v="4" actId="1076"/>
          <ac:graphicFrameMkLst>
            <pc:docMk/>
            <pc:sldMk cId="143217102" sldId="293"/>
            <ac:graphicFrameMk id="191" creationId="{E21CB4DF-3166-4DC4-BC98-677F46907771}"/>
          </ac:graphicFrameMkLst>
        </pc:graphicFrameChg>
        <pc:graphicFrameChg chg="add mod">
          <ac:chgData name="Asim Dey" userId="e8ec1349-28b8-4d13-adec-c4f0ed943343" providerId="ADAL" clId="{813081D5-27EE-43C4-A5A7-A984D9E22D5D}" dt="2020-08-20T14:36:33.877" v="9" actId="1076"/>
          <ac:graphicFrameMkLst>
            <pc:docMk/>
            <pc:sldMk cId="143217102" sldId="293"/>
            <ac:graphicFrameMk id="217" creationId="{8C713397-5C8A-4C8E-A1F6-830F06C97467}"/>
          </ac:graphicFrameMkLst>
        </pc:graphicFrameChg>
      </pc:sldChg>
      <pc:sldChg chg="modCm">
        <pc:chgData name="Asim Dey" userId="e8ec1349-28b8-4d13-adec-c4f0ed943343" providerId="ADAL" clId="{813081D5-27EE-43C4-A5A7-A984D9E22D5D}" dt="2020-08-20T14:05:47.575" v="0"/>
        <pc:sldMkLst>
          <pc:docMk/>
          <pc:sldMk cId="497579073" sldId="314"/>
        </pc:sldMkLst>
      </pc:sldChg>
    </pc:docChg>
  </pc:docChgLst>
  <pc:docChgLst>
    <pc:chgData name="Asim Dey" userId="e8ec1349-28b8-4d13-adec-c4f0ed943343" providerId="ADAL" clId="{9F03A57F-E685-455C-A1A7-B10F1166AFDB}"/>
    <pc:docChg chg="custSel modMainMaster">
      <pc:chgData name="Asim Dey" userId="e8ec1349-28b8-4d13-adec-c4f0ed943343" providerId="ADAL" clId="{9F03A57F-E685-455C-A1A7-B10F1166AFDB}" dt="2020-08-28T06:55:08.413" v="20" actId="20577"/>
      <pc:docMkLst>
        <pc:docMk/>
      </pc:docMkLst>
      <pc:sldChg chg="delCm">
        <pc:chgData name="Asim Dey" userId="e8ec1349-28b8-4d13-adec-c4f0ed943343" providerId="ADAL" clId="{9F03A57F-E685-455C-A1A7-B10F1166AFDB}" dt="2020-08-28T06:54:55.222" v="16" actId="1592"/>
        <pc:sldMkLst>
          <pc:docMk/>
          <pc:sldMk cId="497579073" sldId="314"/>
        </pc:sldMkLst>
      </pc:sldChg>
      <pc:sldMasterChg chg="modSldLayout">
        <pc:chgData name="Asim Dey" userId="e8ec1349-28b8-4d13-adec-c4f0ed943343" providerId="ADAL" clId="{9F03A57F-E685-455C-A1A7-B10F1166AFDB}" dt="2020-08-28T06:55:08.413" v="20" actId="20577"/>
        <pc:sldMasterMkLst>
          <pc:docMk/>
          <pc:sldMasterMk cId="1282035828" sldId="2147483672"/>
        </pc:sldMasterMkLst>
        <pc:sldLayoutChg chg="modSp">
          <pc:chgData name="Asim Dey" userId="e8ec1349-28b8-4d13-adec-c4f0ed943343" providerId="ADAL" clId="{9F03A57F-E685-455C-A1A7-B10F1166AFDB}" dt="2020-08-28T06:55:08.413" v="20" actId="20577"/>
          <pc:sldLayoutMkLst>
            <pc:docMk/>
            <pc:sldMasterMk cId="1282035828" sldId="2147483672"/>
            <pc:sldLayoutMk cId="1612232397" sldId="2147483705"/>
          </pc:sldLayoutMkLst>
          <pc:spChg chg="mod">
            <ac:chgData name="Asim Dey" userId="e8ec1349-28b8-4d13-adec-c4f0ed943343" providerId="ADAL" clId="{9F03A57F-E685-455C-A1A7-B10F1166AFDB}" dt="2020-08-28T06:55:08.413" v="20" actId="20577"/>
            <ac:spMkLst>
              <pc:docMk/>
              <pc:sldMasterMk cId="1282035828" sldId="2147483672"/>
              <pc:sldLayoutMk cId="1612232397" sldId="2147483705"/>
              <ac:spMk id="3" creationId="{2572E3F3-1ADC-40A6-8B32-721486DBC5A3}"/>
            </ac:spMkLst>
          </pc:spChg>
        </pc:sldLayoutChg>
      </pc:sldMasterChg>
    </pc:docChg>
  </pc:docChgLst>
  <pc:docChgLst>
    <pc:chgData name="Asim Dey" userId="e8ec1349-28b8-4d13-adec-c4f0ed943343" providerId="ADAL" clId="{B3C9B5DF-468C-47E1-AE63-B44313A12DAA}"/>
    <pc:docChg chg="modSld">
      <pc:chgData name="Asim Dey" userId="e8ec1349-28b8-4d13-adec-c4f0ed943343" providerId="ADAL" clId="{B3C9B5DF-468C-47E1-AE63-B44313A12DAA}" dt="2020-09-24T11:11:20.052" v="43" actId="13926"/>
      <pc:docMkLst>
        <pc:docMk/>
      </pc:docMkLst>
      <pc:sldChg chg="modSp">
        <pc:chgData name="Asim Dey" userId="e8ec1349-28b8-4d13-adec-c4f0ed943343" providerId="ADAL" clId="{B3C9B5DF-468C-47E1-AE63-B44313A12DAA}" dt="2020-09-24T11:11:20.052" v="43" actId="13926"/>
        <pc:sldMkLst>
          <pc:docMk/>
          <pc:sldMk cId="497579073" sldId="314"/>
        </pc:sldMkLst>
        <pc:spChg chg="mod">
          <ac:chgData name="Asim Dey" userId="e8ec1349-28b8-4d13-adec-c4f0ed943343" providerId="ADAL" clId="{B3C9B5DF-468C-47E1-AE63-B44313A12DAA}" dt="2020-09-24T11:11:20.052" v="43" actId="13926"/>
          <ac:spMkLst>
            <pc:docMk/>
            <pc:sldMk cId="497579073" sldId="314"/>
            <ac:spMk id="6" creationId="{C38EAD57-FDF5-4692-B2CF-8B2697A4A161}"/>
          </ac:spMkLst>
        </pc:spChg>
        <pc:spChg chg="mod">
          <ac:chgData name="Asim Dey" userId="e8ec1349-28b8-4d13-adec-c4f0ed943343" providerId="ADAL" clId="{B3C9B5DF-468C-47E1-AE63-B44313A12DAA}" dt="2020-09-24T11:09:42.938" v="34" actId="13926"/>
          <ac:spMkLst>
            <pc:docMk/>
            <pc:sldMk cId="497579073" sldId="314"/>
            <ac:spMk id="7" creationId="{6C55DBD8-0A03-4ED0-AB3B-B70A95DA9EF9}"/>
          </ac:spMkLst>
        </pc:spChg>
      </pc:sldChg>
    </pc:docChg>
  </pc:docChgLst>
  <pc:docChgLst>
    <pc:chgData name="Asim Dey" userId="e8ec1349-28b8-4d13-adec-c4f0ed943343" providerId="ADAL" clId="{59352C72-BEF3-4670-84DF-F9BAD5D88E0B}"/>
    <pc:docChg chg="undo redo custSel modSld">
      <pc:chgData name="Asim Dey" userId="e8ec1349-28b8-4d13-adec-c4f0ed943343" providerId="ADAL" clId="{59352C72-BEF3-4670-84DF-F9BAD5D88E0B}" dt="2020-07-28T15:55:56.975" v="672" actId="13926"/>
      <pc:docMkLst>
        <pc:docMk/>
      </pc:docMkLst>
      <pc:sldChg chg="modSp addCm delCm modCm">
        <pc:chgData name="Asim Dey" userId="e8ec1349-28b8-4d13-adec-c4f0ed943343" providerId="ADAL" clId="{59352C72-BEF3-4670-84DF-F9BAD5D88E0B}" dt="2020-07-28T10:59:59.063" v="109" actId="1592"/>
        <pc:sldMkLst>
          <pc:docMk/>
          <pc:sldMk cId="2428945993" sldId="261"/>
        </pc:sldMkLst>
        <pc:spChg chg="mod">
          <ac:chgData name="Asim Dey" userId="e8ec1349-28b8-4d13-adec-c4f0ed943343" providerId="ADAL" clId="{59352C72-BEF3-4670-84DF-F9BAD5D88E0B}" dt="2020-07-28T08:47:39.568" v="73" actId="13926"/>
          <ac:spMkLst>
            <pc:docMk/>
            <pc:sldMk cId="2428945993" sldId="261"/>
            <ac:spMk id="372" creationId="{F0738EA4-B645-414B-A757-03E8BFB88E57}"/>
          </ac:spMkLst>
        </pc:spChg>
        <pc:spChg chg="mod">
          <ac:chgData name="Asim Dey" userId="e8ec1349-28b8-4d13-adec-c4f0ed943343" providerId="ADAL" clId="{59352C72-BEF3-4670-84DF-F9BAD5D88E0B}" dt="2020-07-28T08:48:22.444" v="75" actId="255"/>
          <ac:spMkLst>
            <pc:docMk/>
            <pc:sldMk cId="2428945993" sldId="261"/>
            <ac:spMk id="373" creationId="{CA0D4BEE-8F4E-4F49-803A-5818048B16F9}"/>
          </ac:spMkLst>
        </pc:spChg>
      </pc:sldChg>
      <pc:sldChg chg="addSp delSp modSp mod">
        <pc:chgData name="Asim Dey" userId="e8ec1349-28b8-4d13-adec-c4f0ed943343" providerId="ADAL" clId="{59352C72-BEF3-4670-84DF-F9BAD5D88E0B}" dt="2020-07-28T12:00:05.419" v="567" actId="27918"/>
        <pc:sldMkLst>
          <pc:docMk/>
          <pc:sldMk cId="518740421" sldId="268"/>
        </pc:sldMkLst>
        <pc:spChg chg="mod">
          <ac:chgData name="Asim Dey" userId="e8ec1349-28b8-4d13-adec-c4f0ed943343" providerId="ADAL" clId="{59352C72-BEF3-4670-84DF-F9BAD5D88E0B}" dt="2020-07-28T10:25:42.427" v="91" actId="13926"/>
          <ac:spMkLst>
            <pc:docMk/>
            <pc:sldMk cId="518740421" sldId="268"/>
            <ac:spMk id="204" creationId="{F6B62E3D-C4C4-48F8-9E04-116F94A7D2AA}"/>
          </ac:spMkLst>
        </pc:spChg>
        <pc:spChg chg="mod">
          <ac:chgData name="Asim Dey" userId="e8ec1349-28b8-4d13-adec-c4f0ed943343" providerId="ADAL" clId="{59352C72-BEF3-4670-84DF-F9BAD5D88E0B}" dt="2020-07-28T10:40:24.696" v="96" actId="13926"/>
          <ac:spMkLst>
            <pc:docMk/>
            <pc:sldMk cId="518740421" sldId="268"/>
            <ac:spMk id="219" creationId="{732F2A41-BCD1-4090-B205-537301EA2A7B}"/>
          </ac:spMkLst>
        </pc:spChg>
        <pc:spChg chg="mod">
          <ac:chgData name="Asim Dey" userId="e8ec1349-28b8-4d13-adec-c4f0ed943343" providerId="ADAL" clId="{59352C72-BEF3-4670-84DF-F9BAD5D88E0B}" dt="2020-07-28T10:25:18.765" v="90" actId="313"/>
          <ac:spMkLst>
            <pc:docMk/>
            <pc:sldMk cId="518740421" sldId="268"/>
            <ac:spMk id="223" creationId="{2ED70C3F-2BFA-4B8A-B5B9-260CA8119F1B}"/>
          </ac:spMkLst>
        </pc:spChg>
        <pc:spChg chg="mod">
          <ac:chgData name="Asim Dey" userId="e8ec1349-28b8-4d13-adec-c4f0ed943343" providerId="ADAL" clId="{59352C72-BEF3-4670-84DF-F9BAD5D88E0B}" dt="2020-07-28T10:41:08.974" v="101" actId="13926"/>
          <ac:spMkLst>
            <pc:docMk/>
            <pc:sldMk cId="518740421" sldId="268"/>
            <ac:spMk id="338" creationId="{0CDCC65E-685C-4D84-8983-2FDED2F01E9F}"/>
          </ac:spMkLst>
        </pc:spChg>
        <pc:graphicFrameChg chg="del">
          <ac:chgData name="Asim Dey" userId="e8ec1349-28b8-4d13-adec-c4f0ed943343" providerId="ADAL" clId="{59352C72-BEF3-4670-84DF-F9BAD5D88E0B}" dt="2020-07-28T10:40:50.605" v="97" actId="478"/>
          <ac:graphicFrameMkLst>
            <pc:docMk/>
            <pc:sldMk cId="518740421" sldId="268"/>
            <ac:graphicFrameMk id="163" creationId="{0D47011D-F1A4-440D-A42D-7AA26BEC64FF}"/>
          </ac:graphicFrameMkLst>
        </pc:graphicFrameChg>
        <pc:graphicFrameChg chg="del">
          <ac:chgData name="Asim Dey" userId="e8ec1349-28b8-4d13-adec-c4f0ed943343" providerId="ADAL" clId="{59352C72-BEF3-4670-84DF-F9BAD5D88E0B}" dt="2020-07-28T10:41:16.654" v="102" actId="478"/>
          <ac:graphicFrameMkLst>
            <pc:docMk/>
            <pc:sldMk cId="518740421" sldId="268"/>
            <ac:graphicFrameMk id="164" creationId="{7A427AE3-E736-40DE-A966-35BC1C08EE19}"/>
          </ac:graphicFrameMkLst>
        </pc:graphicFrameChg>
        <pc:graphicFrameChg chg="add mod">
          <ac:chgData name="Asim Dey" userId="e8ec1349-28b8-4d13-adec-c4f0ed943343" providerId="ADAL" clId="{59352C72-BEF3-4670-84DF-F9BAD5D88E0B}" dt="2020-07-28T10:41:06.364" v="100" actId="1076"/>
          <ac:graphicFrameMkLst>
            <pc:docMk/>
            <pc:sldMk cId="518740421" sldId="268"/>
            <ac:graphicFrameMk id="165" creationId="{E864A09C-338A-4391-AD43-F27B9D527807}"/>
          </ac:graphicFrameMkLst>
        </pc:graphicFrameChg>
        <pc:graphicFrameChg chg="add mod">
          <ac:chgData name="Asim Dey" userId="e8ec1349-28b8-4d13-adec-c4f0ed943343" providerId="ADAL" clId="{59352C72-BEF3-4670-84DF-F9BAD5D88E0B}" dt="2020-07-28T10:41:33.955" v="106" actId="1076"/>
          <ac:graphicFrameMkLst>
            <pc:docMk/>
            <pc:sldMk cId="518740421" sldId="268"/>
            <ac:graphicFrameMk id="166" creationId="{46ACFC8D-298C-4426-89FE-69E8C9545E87}"/>
          </ac:graphicFrameMkLst>
        </pc:graphicFrameChg>
        <pc:graphicFrameChg chg="mod modGraphic">
          <ac:chgData name="Asim Dey" userId="e8ec1349-28b8-4d13-adec-c4f0ed943343" providerId="ADAL" clId="{59352C72-BEF3-4670-84DF-F9BAD5D88E0B}" dt="2020-07-28T10:40:20.873" v="95" actId="242"/>
          <ac:graphicFrameMkLst>
            <pc:docMk/>
            <pc:sldMk cId="518740421" sldId="268"/>
            <ac:graphicFrameMk id="217" creationId="{B5AF0566-A571-42FB-9FF9-75F9DC04D02D}"/>
          </ac:graphicFrameMkLst>
        </pc:graphicFrameChg>
      </pc:sldChg>
      <pc:sldChg chg="modSp">
        <pc:chgData name="Asim Dey" userId="e8ec1349-28b8-4d13-adec-c4f0ed943343" providerId="ADAL" clId="{59352C72-BEF3-4670-84DF-F9BAD5D88E0B}" dt="2020-07-28T09:58:03.275" v="81" actId="13926"/>
        <pc:sldMkLst>
          <pc:docMk/>
          <pc:sldMk cId="4198885557" sldId="271"/>
        </pc:sldMkLst>
        <pc:spChg chg="mod">
          <ac:chgData name="Asim Dey" userId="e8ec1349-28b8-4d13-adec-c4f0ed943343" providerId="ADAL" clId="{59352C72-BEF3-4670-84DF-F9BAD5D88E0B}" dt="2020-07-28T09:58:03.275" v="81" actId="13926"/>
          <ac:spMkLst>
            <pc:docMk/>
            <pc:sldMk cId="4198885557" sldId="271"/>
            <ac:spMk id="197" creationId="{C9CC6024-6F38-4A64-8EBB-7DDFE9DF38C8}"/>
          </ac:spMkLst>
        </pc:spChg>
        <pc:spChg chg="mod">
          <ac:chgData name="Asim Dey" userId="e8ec1349-28b8-4d13-adec-c4f0ed943343" providerId="ADAL" clId="{59352C72-BEF3-4670-84DF-F9BAD5D88E0B}" dt="2020-07-28T09:57:59.327" v="80" actId="20577"/>
          <ac:spMkLst>
            <pc:docMk/>
            <pc:sldMk cId="4198885557" sldId="271"/>
            <ac:spMk id="198" creationId="{F34AC775-0D3A-46F4-9CE4-82E3B8A9D482}"/>
          </ac:spMkLst>
        </pc:spChg>
      </pc:sldChg>
      <pc:sldChg chg="modSp">
        <pc:chgData name="Asim Dey" userId="e8ec1349-28b8-4d13-adec-c4f0ed943343" providerId="ADAL" clId="{59352C72-BEF3-4670-84DF-F9BAD5D88E0B}" dt="2020-07-28T12:41:37.451" v="601" actId="20577"/>
        <pc:sldMkLst>
          <pc:docMk/>
          <pc:sldMk cId="32434977" sldId="277"/>
        </pc:sldMkLst>
        <pc:spChg chg="mod">
          <ac:chgData name="Asim Dey" userId="e8ec1349-28b8-4d13-adec-c4f0ed943343" providerId="ADAL" clId="{59352C72-BEF3-4670-84DF-F9BAD5D88E0B}" dt="2020-07-28T12:35:06.860" v="585" actId="13926"/>
          <ac:spMkLst>
            <pc:docMk/>
            <pc:sldMk cId="32434977" sldId="277"/>
            <ac:spMk id="233" creationId="{354C5E77-8D0E-46F9-8363-246DA63FB821}"/>
          </ac:spMkLst>
        </pc:spChg>
        <pc:spChg chg="mod">
          <ac:chgData name="Asim Dey" userId="e8ec1349-28b8-4d13-adec-c4f0ed943343" providerId="ADAL" clId="{59352C72-BEF3-4670-84DF-F9BAD5D88E0B}" dt="2020-07-28T12:41:37.451" v="601" actId="20577"/>
          <ac:spMkLst>
            <pc:docMk/>
            <pc:sldMk cId="32434977" sldId="277"/>
            <ac:spMk id="234" creationId="{5417AACF-E7D7-4097-9A68-1F2AD62495D6}"/>
          </ac:spMkLst>
        </pc:spChg>
      </pc:sldChg>
      <pc:sldChg chg="addSp delSp modSp mod">
        <pc:chgData name="Asim Dey" userId="e8ec1349-28b8-4d13-adec-c4f0ed943343" providerId="ADAL" clId="{59352C72-BEF3-4670-84DF-F9BAD5D88E0B}" dt="2020-07-28T15:44:42.938" v="666" actId="14100"/>
        <pc:sldMkLst>
          <pc:docMk/>
          <pc:sldMk cId="3622859594" sldId="281"/>
        </pc:sldMkLst>
        <pc:spChg chg="mod">
          <ac:chgData name="Asim Dey" userId="e8ec1349-28b8-4d13-adec-c4f0ed943343" providerId="ADAL" clId="{59352C72-BEF3-4670-84DF-F9BAD5D88E0B}" dt="2020-07-28T15:44:35.711" v="665" actId="13926"/>
          <ac:spMkLst>
            <pc:docMk/>
            <pc:sldMk cId="3622859594" sldId="281"/>
            <ac:spMk id="208" creationId="{3FCEA8CD-7EAD-49B5-8588-E2B241A5EE4E}"/>
          </ac:spMkLst>
        </pc:spChg>
        <pc:graphicFrameChg chg="add del">
          <ac:chgData name="Asim Dey" userId="e8ec1349-28b8-4d13-adec-c4f0ed943343" providerId="ADAL" clId="{59352C72-BEF3-4670-84DF-F9BAD5D88E0B}" dt="2020-07-28T15:44:07.796" v="656" actId="478"/>
          <ac:graphicFrameMkLst>
            <pc:docMk/>
            <pc:sldMk cId="3622859594" sldId="281"/>
            <ac:graphicFrameMk id="160" creationId="{17028627-CD50-439A-959B-4D74C9B0634B}"/>
          </ac:graphicFrameMkLst>
        </pc:graphicFrameChg>
        <pc:graphicFrameChg chg="add mod">
          <ac:chgData name="Asim Dey" userId="e8ec1349-28b8-4d13-adec-c4f0ed943343" providerId="ADAL" clId="{59352C72-BEF3-4670-84DF-F9BAD5D88E0B}" dt="2020-07-28T15:43:44.286" v="652" actId="1076"/>
          <ac:graphicFrameMkLst>
            <pc:docMk/>
            <pc:sldMk cId="3622859594" sldId="281"/>
            <ac:graphicFrameMk id="161" creationId="{17028627-CD50-439A-959B-4D74C9B0634B}"/>
          </ac:graphicFrameMkLst>
        </pc:graphicFrameChg>
        <pc:graphicFrameChg chg="add mod">
          <ac:chgData name="Asim Dey" userId="e8ec1349-28b8-4d13-adec-c4f0ed943343" providerId="ADAL" clId="{59352C72-BEF3-4670-84DF-F9BAD5D88E0B}" dt="2020-07-28T15:44:42.938" v="666" actId="14100"/>
          <ac:graphicFrameMkLst>
            <pc:docMk/>
            <pc:sldMk cId="3622859594" sldId="281"/>
            <ac:graphicFrameMk id="162" creationId="{17028627-CD50-439A-959B-4D74C9B0634B}"/>
          </ac:graphicFrameMkLst>
        </pc:graphicFrameChg>
      </pc:sldChg>
      <pc:sldChg chg="addSp delSp modSp mod">
        <pc:chgData name="Asim Dey" userId="e8ec1349-28b8-4d13-adec-c4f0ed943343" providerId="ADAL" clId="{59352C72-BEF3-4670-84DF-F9BAD5D88E0B}" dt="2020-07-28T15:55:56.975" v="672" actId="13926"/>
        <pc:sldMkLst>
          <pc:docMk/>
          <pc:sldMk cId="1425174243" sldId="282"/>
        </pc:sldMkLst>
        <pc:spChg chg="mod">
          <ac:chgData name="Asim Dey" userId="e8ec1349-28b8-4d13-adec-c4f0ed943343" providerId="ADAL" clId="{59352C72-BEF3-4670-84DF-F9BAD5D88E0B}" dt="2020-07-28T15:55:56.975" v="672" actId="13926"/>
          <ac:spMkLst>
            <pc:docMk/>
            <pc:sldMk cId="1425174243" sldId="282"/>
            <ac:spMk id="208" creationId="{7548EAE3-E6B6-4C66-95FB-B624ADA286A6}"/>
          </ac:spMkLst>
        </pc:spChg>
        <pc:graphicFrameChg chg="add mod">
          <ac:chgData name="Asim Dey" userId="e8ec1349-28b8-4d13-adec-c4f0ed943343" providerId="ADAL" clId="{59352C72-BEF3-4670-84DF-F9BAD5D88E0B}" dt="2020-07-28T15:55:36.046" v="671" actId="14100"/>
          <ac:graphicFrameMkLst>
            <pc:docMk/>
            <pc:sldMk cId="1425174243" sldId="282"/>
            <ac:graphicFrameMk id="162" creationId="{4899D065-2177-42C7-8083-9C76B4B89709}"/>
          </ac:graphicFrameMkLst>
        </pc:graphicFrameChg>
        <pc:graphicFrameChg chg="del">
          <ac:chgData name="Asim Dey" userId="e8ec1349-28b8-4d13-adec-c4f0ed943343" providerId="ADAL" clId="{59352C72-BEF3-4670-84DF-F9BAD5D88E0B}" dt="2020-07-28T15:55:20.977" v="667" actId="478"/>
          <ac:graphicFrameMkLst>
            <pc:docMk/>
            <pc:sldMk cId="1425174243" sldId="282"/>
            <ac:graphicFrameMk id="163" creationId="{4899D065-2177-42C7-8083-9C76B4B89709}"/>
          </ac:graphicFrameMkLst>
        </pc:graphicFrameChg>
      </pc:sldChg>
      <pc:sldChg chg="addSp delSp modSp">
        <pc:chgData name="Asim Dey" userId="e8ec1349-28b8-4d13-adec-c4f0ed943343" providerId="ADAL" clId="{59352C72-BEF3-4670-84DF-F9BAD5D88E0B}" dt="2020-07-28T13:44:48.512" v="644" actId="13926"/>
        <pc:sldMkLst>
          <pc:docMk/>
          <pc:sldMk cId="1160485662" sldId="284"/>
        </pc:sldMkLst>
        <pc:spChg chg="mod">
          <ac:chgData name="Asim Dey" userId="e8ec1349-28b8-4d13-adec-c4f0ed943343" providerId="ADAL" clId="{59352C72-BEF3-4670-84DF-F9BAD5D88E0B}" dt="2020-07-28T13:07:59.883" v="629" actId="13926"/>
          <ac:spMkLst>
            <pc:docMk/>
            <pc:sldMk cId="1160485662" sldId="284"/>
            <ac:spMk id="254" creationId="{338B5E57-6838-411C-9A40-50A56099B58A}"/>
          </ac:spMkLst>
        </pc:spChg>
        <pc:spChg chg="mod">
          <ac:chgData name="Asim Dey" userId="e8ec1349-28b8-4d13-adec-c4f0ed943343" providerId="ADAL" clId="{59352C72-BEF3-4670-84DF-F9BAD5D88E0B}" dt="2020-07-28T13:20:04.558" v="639" actId="13926"/>
          <ac:spMkLst>
            <pc:docMk/>
            <pc:sldMk cId="1160485662" sldId="284"/>
            <ac:spMk id="259" creationId="{1687796D-0A31-431A-B6BA-78F87F31E764}"/>
          </ac:spMkLst>
        </pc:spChg>
        <pc:spChg chg="mod">
          <ac:chgData name="Asim Dey" userId="e8ec1349-28b8-4d13-adec-c4f0ed943343" providerId="ADAL" clId="{59352C72-BEF3-4670-84DF-F9BAD5D88E0B}" dt="2020-07-28T13:20:22.463" v="640" actId="13926"/>
          <ac:spMkLst>
            <pc:docMk/>
            <pc:sldMk cId="1160485662" sldId="284"/>
            <ac:spMk id="317" creationId="{57E0B214-B3B3-4215-B734-4A6381D84D5D}"/>
          </ac:spMkLst>
        </pc:spChg>
        <pc:spChg chg="mod">
          <ac:chgData name="Asim Dey" userId="e8ec1349-28b8-4d13-adec-c4f0ed943343" providerId="ADAL" clId="{59352C72-BEF3-4670-84DF-F9BAD5D88E0B}" dt="2020-07-28T13:07:55.558" v="628" actId="255"/>
          <ac:spMkLst>
            <pc:docMk/>
            <pc:sldMk cId="1160485662" sldId="284"/>
            <ac:spMk id="318" creationId="{7CB7A198-C695-4360-BCD9-1AA588CFC974}"/>
          </ac:spMkLst>
        </pc:spChg>
        <pc:spChg chg="mod">
          <ac:chgData name="Asim Dey" userId="e8ec1349-28b8-4d13-adec-c4f0ed943343" providerId="ADAL" clId="{59352C72-BEF3-4670-84DF-F9BAD5D88E0B}" dt="2020-07-28T13:44:48.512" v="644" actId="13926"/>
          <ac:spMkLst>
            <pc:docMk/>
            <pc:sldMk cId="1160485662" sldId="284"/>
            <ac:spMk id="319" creationId="{FF26D636-6866-4AEA-A7C0-ECF750FCBC7F}"/>
          </ac:spMkLst>
        </pc:spChg>
        <pc:spChg chg="mod">
          <ac:chgData name="Asim Dey" userId="e8ec1349-28b8-4d13-adec-c4f0ed943343" providerId="ADAL" clId="{59352C72-BEF3-4670-84DF-F9BAD5D88E0B}" dt="2020-07-28T13:19:27.407" v="638" actId="13926"/>
          <ac:spMkLst>
            <pc:docMk/>
            <pc:sldMk cId="1160485662" sldId="284"/>
            <ac:spMk id="332" creationId="{8C5157B7-0EFE-4555-9669-C8DB81EF97BF}"/>
          </ac:spMkLst>
        </pc:spChg>
        <pc:graphicFrameChg chg="mod modGraphic">
          <ac:chgData name="Asim Dey" userId="e8ec1349-28b8-4d13-adec-c4f0ed943343" providerId="ADAL" clId="{59352C72-BEF3-4670-84DF-F9BAD5D88E0B}" dt="2020-07-28T13:44:42.428" v="643" actId="242"/>
          <ac:graphicFrameMkLst>
            <pc:docMk/>
            <pc:sldMk cId="1160485662" sldId="284"/>
            <ac:graphicFrameMk id="316" creationId="{10F5D5A4-F9E2-41D5-B38E-B02D6C2C2AA9}"/>
          </ac:graphicFrameMkLst>
        </pc:graphicFrameChg>
        <pc:picChg chg="add mod">
          <ac:chgData name="Asim Dey" userId="e8ec1349-28b8-4d13-adec-c4f0ed943343" providerId="ADAL" clId="{59352C72-BEF3-4670-84DF-F9BAD5D88E0B}" dt="2020-07-28T13:19:24.061" v="637" actId="1076"/>
          <ac:picMkLst>
            <pc:docMk/>
            <pc:sldMk cId="1160485662" sldId="284"/>
            <ac:picMk id="2" creationId="{13549035-31F0-4177-8BF7-D1CBDD081941}"/>
          </ac:picMkLst>
        </pc:picChg>
        <pc:picChg chg="del">
          <ac:chgData name="Asim Dey" userId="e8ec1349-28b8-4d13-adec-c4f0ed943343" providerId="ADAL" clId="{59352C72-BEF3-4670-84DF-F9BAD5D88E0B}" dt="2020-07-28T13:19:07.008" v="630" actId="478"/>
          <ac:picMkLst>
            <pc:docMk/>
            <pc:sldMk cId="1160485662" sldId="284"/>
            <ac:picMk id="346" creationId="{DD177D97-6C3F-463D-BCB0-AFF6021C33AA}"/>
          </ac:picMkLst>
        </pc:picChg>
      </pc:sldChg>
      <pc:sldChg chg="modSp">
        <pc:chgData name="Asim Dey" userId="e8ec1349-28b8-4d13-adec-c4f0ed943343" providerId="ADAL" clId="{59352C72-BEF3-4670-84DF-F9BAD5D88E0B}" dt="2020-07-28T15:43:50.750" v="655" actId="13926"/>
        <pc:sldMkLst>
          <pc:docMk/>
          <pc:sldMk cId="2571610261" sldId="285"/>
        </pc:sldMkLst>
        <pc:spChg chg="mod">
          <ac:chgData name="Asim Dey" userId="e8ec1349-28b8-4d13-adec-c4f0ed943343" providerId="ADAL" clId="{59352C72-BEF3-4670-84DF-F9BAD5D88E0B}" dt="2020-07-28T15:43:50.750" v="655" actId="13926"/>
          <ac:spMkLst>
            <pc:docMk/>
            <pc:sldMk cId="2571610261" sldId="285"/>
            <ac:spMk id="372" creationId="{F8438A92-4A64-425B-B42C-A76FD4CE1462}"/>
          </ac:spMkLst>
        </pc:spChg>
      </pc:sldChg>
      <pc:sldChg chg="addSp delSp modSp">
        <pc:chgData name="Asim Dey" userId="e8ec1349-28b8-4d13-adec-c4f0ed943343" providerId="ADAL" clId="{59352C72-BEF3-4670-84DF-F9BAD5D88E0B}" dt="2020-07-28T11:55:06.327" v="565" actId="1076"/>
        <pc:sldMkLst>
          <pc:docMk/>
          <pc:sldMk cId="2279921428" sldId="296"/>
        </pc:sldMkLst>
        <pc:spChg chg="mod">
          <ac:chgData name="Asim Dey" userId="e8ec1349-28b8-4d13-adec-c4f0ed943343" providerId="ADAL" clId="{59352C72-BEF3-4670-84DF-F9BAD5D88E0B}" dt="2020-07-28T11:44:26.337" v="413" actId="13926"/>
          <ac:spMkLst>
            <pc:docMk/>
            <pc:sldMk cId="2279921428" sldId="296"/>
            <ac:spMk id="158" creationId="{BAFA9AB7-DF22-4600-A39A-C8EEE4156927}"/>
          </ac:spMkLst>
        </pc:spChg>
        <pc:spChg chg="mod">
          <ac:chgData name="Asim Dey" userId="e8ec1349-28b8-4d13-adec-c4f0ed943343" providerId="ADAL" clId="{59352C72-BEF3-4670-84DF-F9BAD5D88E0B}" dt="2020-07-28T11:52:58.882" v="555" actId="13926"/>
          <ac:spMkLst>
            <pc:docMk/>
            <pc:sldMk cId="2279921428" sldId="296"/>
            <ac:spMk id="159" creationId="{413E0DC7-ABD8-41F9-B2FF-46587A1E888E}"/>
          </ac:spMkLst>
        </pc:spChg>
        <pc:spChg chg="mod">
          <ac:chgData name="Asim Dey" userId="e8ec1349-28b8-4d13-adec-c4f0ed943343" providerId="ADAL" clId="{59352C72-BEF3-4670-84DF-F9BAD5D88E0B}" dt="2020-07-28T11:09:50.781" v="149" actId="13926"/>
          <ac:spMkLst>
            <pc:docMk/>
            <pc:sldMk cId="2279921428" sldId="296"/>
            <ac:spMk id="160" creationId="{18B7F38E-376B-486A-8A8A-21046A933CAF}"/>
          </ac:spMkLst>
        </pc:spChg>
        <pc:spChg chg="mod">
          <ac:chgData name="Asim Dey" userId="e8ec1349-28b8-4d13-adec-c4f0ed943343" providerId="ADAL" clId="{59352C72-BEF3-4670-84DF-F9BAD5D88E0B}" dt="2020-07-28T11:31:36.043" v="239" actId="13926"/>
          <ac:spMkLst>
            <pc:docMk/>
            <pc:sldMk cId="2279921428" sldId="296"/>
            <ac:spMk id="161" creationId="{0D95124F-1802-4C94-A660-E1A4F51F92FD}"/>
          </ac:spMkLst>
        </pc:spChg>
        <pc:spChg chg="mod">
          <ac:chgData name="Asim Dey" userId="e8ec1349-28b8-4d13-adec-c4f0ed943343" providerId="ADAL" clId="{59352C72-BEF3-4670-84DF-F9BAD5D88E0B}" dt="2020-07-28T11:34:13.084" v="240"/>
          <ac:spMkLst>
            <pc:docMk/>
            <pc:sldMk cId="2279921428" sldId="296"/>
            <ac:spMk id="162" creationId="{F273445C-A7DB-4F9A-B69A-8FD462D16AD8}"/>
          </ac:spMkLst>
        </pc:spChg>
        <pc:spChg chg="mod">
          <ac:chgData name="Asim Dey" userId="e8ec1349-28b8-4d13-adec-c4f0ed943343" providerId="ADAL" clId="{59352C72-BEF3-4670-84DF-F9BAD5D88E0B}" dt="2020-07-28T11:15:44.360" v="160" actId="1076"/>
          <ac:spMkLst>
            <pc:docMk/>
            <pc:sldMk cId="2279921428" sldId="296"/>
            <ac:spMk id="163" creationId="{5961FBDF-25CA-4EFE-9E69-86889098F059}"/>
          </ac:spMkLst>
        </pc:spChg>
        <pc:spChg chg="mod">
          <ac:chgData name="Asim Dey" userId="e8ec1349-28b8-4d13-adec-c4f0ed943343" providerId="ADAL" clId="{59352C72-BEF3-4670-84DF-F9BAD5D88E0B}" dt="2020-07-28T11:48:45.604" v="465" actId="13926"/>
          <ac:spMkLst>
            <pc:docMk/>
            <pc:sldMk cId="2279921428" sldId="296"/>
            <ac:spMk id="164" creationId="{C5DB97FF-B7A1-4536-B7C4-9CFAD0B2AC61}"/>
          </ac:spMkLst>
        </pc:spChg>
        <pc:spChg chg="mod">
          <ac:chgData name="Asim Dey" userId="e8ec1349-28b8-4d13-adec-c4f0ed943343" providerId="ADAL" clId="{59352C72-BEF3-4670-84DF-F9BAD5D88E0B}" dt="2020-07-28T11:50:52.701" v="468"/>
          <ac:spMkLst>
            <pc:docMk/>
            <pc:sldMk cId="2279921428" sldId="296"/>
            <ac:spMk id="165" creationId="{6CE01C91-4FED-46DC-AF2E-9BF5375147CC}"/>
          </ac:spMkLst>
        </pc:spChg>
        <pc:spChg chg="mod">
          <ac:chgData name="Asim Dey" userId="e8ec1349-28b8-4d13-adec-c4f0ed943343" providerId="ADAL" clId="{59352C72-BEF3-4670-84DF-F9BAD5D88E0B}" dt="2020-07-28T11:35:43.610" v="335" actId="1076"/>
          <ac:spMkLst>
            <pc:docMk/>
            <pc:sldMk cId="2279921428" sldId="296"/>
            <ac:spMk id="221" creationId="{E0447360-9EA2-4ED3-B1D7-72F6DF3A9E54}"/>
          </ac:spMkLst>
        </pc:spChg>
        <pc:spChg chg="mod">
          <ac:chgData name="Asim Dey" userId="e8ec1349-28b8-4d13-adec-c4f0ed943343" providerId="ADAL" clId="{59352C72-BEF3-4670-84DF-F9BAD5D88E0B}" dt="2020-07-28T11:09:48.453" v="148" actId="13926"/>
          <ac:spMkLst>
            <pc:docMk/>
            <pc:sldMk cId="2279921428" sldId="296"/>
            <ac:spMk id="223" creationId="{1ECAE24D-03BE-43A3-8067-54E504412321}"/>
          </ac:spMkLst>
        </pc:spChg>
        <pc:spChg chg="mod">
          <ac:chgData name="Asim Dey" userId="e8ec1349-28b8-4d13-adec-c4f0ed943343" providerId="ADAL" clId="{59352C72-BEF3-4670-84DF-F9BAD5D88E0B}" dt="2020-07-28T11:45:56.139" v="414" actId="13926"/>
          <ac:spMkLst>
            <pc:docMk/>
            <pc:sldMk cId="2279921428" sldId="296"/>
            <ac:spMk id="225" creationId="{7C273365-A38E-4F85-8923-48026BF756F3}"/>
          </ac:spMkLst>
        </pc:spChg>
        <pc:picChg chg="add mod">
          <ac:chgData name="Asim Dey" userId="e8ec1349-28b8-4d13-adec-c4f0ed943343" providerId="ADAL" clId="{59352C72-BEF3-4670-84DF-F9BAD5D88E0B}" dt="2020-07-28T11:55:00.840" v="563" actId="1076"/>
          <ac:picMkLst>
            <pc:docMk/>
            <pc:sldMk cId="2279921428" sldId="296"/>
            <ac:picMk id="2" creationId="{A7DC0AC5-1773-4F1C-9FFB-307A3FD51A8E}"/>
          </ac:picMkLst>
        </pc:picChg>
        <pc:picChg chg="add mod">
          <ac:chgData name="Asim Dey" userId="e8ec1349-28b8-4d13-adec-c4f0ed943343" providerId="ADAL" clId="{59352C72-BEF3-4670-84DF-F9BAD5D88E0B}" dt="2020-07-28T11:55:04.073" v="564" actId="1076"/>
          <ac:picMkLst>
            <pc:docMk/>
            <pc:sldMk cId="2279921428" sldId="296"/>
            <ac:picMk id="3" creationId="{E396669D-268B-4E4D-82FA-572006AE2E70}"/>
          </ac:picMkLst>
        </pc:picChg>
        <pc:picChg chg="add mod">
          <ac:chgData name="Asim Dey" userId="e8ec1349-28b8-4d13-adec-c4f0ed943343" providerId="ADAL" clId="{59352C72-BEF3-4670-84DF-F9BAD5D88E0B}" dt="2020-07-28T11:55:06.327" v="565" actId="1076"/>
          <ac:picMkLst>
            <pc:docMk/>
            <pc:sldMk cId="2279921428" sldId="296"/>
            <ac:picMk id="12" creationId="{787A415F-7F6B-44FD-9DA6-03B5AE6CE2B0}"/>
          </ac:picMkLst>
        </pc:picChg>
        <pc:picChg chg="del mod">
          <ac:chgData name="Asim Dey" userId="e8ec1349-28b8-4d13-adec-c4f0ed943343" providerId="ADAL" clId="{59352C72-BEF3-4670-84DF-F9BAD5D88E0B}" dt="2020-07-28T11:28:09.470" v="166" actId="478"/>
          <ac:picMkLst>
            <pc:docMk/>
            <pc:sldMk cId="2279921428" sldId="296"/>
            <ac:picMk id="20" creationId="{19CE493F-1BCC-44CA-B27B-B050FC150586}"/>
          </ac:picMkLst>
        </pc:picChg>
        <pc:picChg chg="del">
          <ac:chgData name="Asim Dey" userId="e8ec1349-28b8-4d13-adec-c4f0ed943343" providerId="ADAL" clId="{59352C72-BEF3-4670-84DF-F9BAD5D88E0B}" dt="2020-07-28T11:36:55.624" v="336" actId="478"/>
          <ac:picMkLst>
            <pc:docMk/>
            <pc:sldMk cId="2279921428" sldId="296"/>
            <ac:picMk id="226" creationId="{59EE7E0F-EB5C-4A44-8C13-1F2990996D7E}"/>
          </ac:picMkLst>
        </pc:picChg>
        <pc:picChg chg="del">
          <ac:chgData name="Asim Dey" userId="e8ec1349-28b8-4d13-adec-c4f0ed943343" providerId="ADAL" clId="{59352C72-BEF3-4670-84DF-F9BAD5D88E0B}" dt="2020-07-28T11:52:35.469" v="548" actId="478"/>
          <ac:picMkLst>
            <pc:docMk/>
            <pc:sldMk cId="2279921428" sldId="296"/>
            <ac:picMk id="232" creationId="{9B6207A5-41D7-420F-96C0-2630EB574F7A}"/>
          </ac:picMkLst>
        </pc:picChg>
      </pc:sldChg>
    </pc:docChg>
  </pc:docChgLst>
  <pc:docChgLst>
    <pc:chgData name="Asim Dey" userId="e8ec1349-28b8-4d13-adec-c4f0ed943343" providerId="ADAL" clId="{425BA6AF-0A33-4F9F-AA08-95A5121CE73E}"/>
    <pc:docChg chg="undo custSel addSld delSld modSld sldOrd">
      <pc:chgData name="Asim Dey" userId="e8ec1349-28b8-4d13-adec-c4f0ed943343" providerId="ADAL" clId="{425BA6AF-0A33-4F9F-AA08-95A5121CE73E}" dt="2020-07-30T07:35:15.972" v="991" actId="14430"/>
      <pc:docMkLst>
        <pc:docMk/>
      </pc:docMkLst>
      <pc:sldChg chg="del">
        <pc:chgData name="Asim Dey" userId="e8ec1349-28b8-4d13-adec-c4f0ed943343" providerId="ADAL" clId="{425BA6AF-0A33-4F9F-AA08-95A5121CE73E}" dt="2020-07-29T17:02:52.391" v="669" actId="2696"/>
        <pc:sldMkLst>
          <pc:docMk/>
          <pc:sldMk cId="2428945993" sldId="261"/>
        </pc:sldMkLst>
      </pc:sldChg>
      <pc:sldChg chg="addSp delSp modSp">
        <pc:chgData name="Asim Dey" userId="e8ec1349-28b8-4d13-adec-c4f0ed943343" providerId="ADAL" clId="{425BA6AF-0A33-4F9F-AA08-95A5121CE73E}" dt="2020-07-30T07:34:56.799" v="987" actId="13926"/>
        <pc:sldMkLst>
          <pc:docMk/>
          <pc:sldMk cId="3365688594" sldId="270"/>
        </pc:sldMkLst>
        <pc:spChg chg="add del">
          <ac:chgData name="Asim Dey" userId="e8ec1349-28b8-4d13-adec-c4f0ed943343" providerId="ADAL" clId="{425BA6AF-0A33-4F9F-AA08-95A5121CE73E}" dt="2020-07-30T07:20:45.088" v="780"/>
          <ac:spMkLst>
            <pc:docMk/>
            <pc:sldMk cId="3365688594" sldId="270"/>
            <ac:spMk id="154" creationId="{832D0922-CC48-4DD7-8F46-09EC3C7C5794}"/>
          </ac:spMkLst>
        </pc:spChg>
        <pc:spChg chg="mod">
          <ac:chgData name="Asim Dey" userId="e8ec1349-28b8-4d13-adec-c4f0ed943343" providerId="ADAL" clId="{425BA6AF-0A33-4F9F-AA08-95A5121CE73E}" dt="2020-07-30T07:34:56.799" v="987" actId="13926"/>
          <ac:spMkLst>
            <pc:docMk/>
            <pc:sldMk cId="3365688594" sldId="270"/>
            <ac:spMk id="220" creationId="{FEF5FC04-03D2-42B5-BB46-ACF3A86A5575}"/>
          </ac:spMkLst>
        </pc:spChg>
        <pc:grpChg chg="add del mod">
          <ac:chgData name="Asim Dey" userId="e8ec1349-28b8-4d13-adec-c4f0ed943343" providerId="ADAL" clId="{425BA6AF-0A33-4F9F-AA08-95A5121CE73E}" dt="2020-07-30T07:14:55.005" v="700"/>
          <ac:grpSpMkLst>
            <pc:docMk/>
            <pc:sldMk cId="3365688594" sldId="270"/>
            <ac:grpSpMk id="142" creationId="{CE24FB65-37C4-48BB-8261-9D2F1D51DD05}"/>
          </ac:grpSpMkLst>
        </pc:grpChg>
        <pc:grpChg chg="add mod">
          <ac:chgData name="Asim Dey" userId="e8ec1349-28b8-4d13-adec-c4f0ed943343" providerId="ADAL" clId="{425BA6AF-0A33-4F9F-AA08-95A5121CE73E}" dt="2020-07-30T07:34:24.693" v="980" actId="14430"/>
          <ac:grpSpMkLst>
            <pc:docMk/>
            <pc:sldMk cId="3365688594" sldId="270"/>
            <ac:grpSpMk id="145" creationId="{F6AE8395-EDB8-4575-8C12-0BB0D41AB63A}"/>
          </ac:grpSpMkLst>
        </pc:grpChg>
        <pc:grpChg chg="add mod">
          <ac:chgData name="Asim Dey" userId="e8ec1349-28b8-4d13-adec-c4f0ed943343" providerId="ADAL" clId="{425BA6AF-0A33-4F9F-AA08-95A5121CE73E}" dt="2020-07-30T07:34:26.226" v="982" actId="14430"/>
          <ac:grpSpMkLst>
            <pc:docMk/>
            <pc:sldMk cId="3365688594" sldId="270"/>
            <ac:grpSpMk id="148" creationId="{57AEF77A-A771-4A00-A459-FE3177D38559}"/>
          </ac:grpSpMkLst>
        </pc:grpChg>
        <pc:grpChg chg="add mod">
          <ac:chgData name="Asim Dey" userId="e8ec1349-28b8-4d13-adec-c4f0ed943343" providerId="ADAL" clId="{425BA6AF-0A33-4F9F-AA08-95A5121CE73E}" dt="2020-07-30T07:34:40.815" v="983" actId="14429"/>
          <ac:grpSpMkLst>
            <pc:docMk/>
            <pc:sldMk cId="3365688594" sldId="270"/>
            <ac:grpSpMk id="151" creationId="{92CCF8FC-A1A0-4BE2-B997-FA033C588C02}"/>
          </ac:grpSpMkLst>
        </pc:grpChg>
        <pc:grpChg chg="add mod">
          <ac:chgData name="Asim Dey" userId="e8ec1349-28b8-4d13-adec-c4f0ed943343" providerId="ADAL" clId="{425BA6AF-0A33-4F9F-AA08-95A5121CE73E}" dt="2020-07-30T07:25:13.053" v="830" actId="14430"/>
          <ac:grpSpMkLst>
            <pc:docMk/>
            <pc:sldMk cId="3365688594" sldId="270"/>
            <ac:grpSpMk id="155" creationId="{88A0DD88-36B7-44CF-B535-B905C378773F}"/>
          </ac:grpSpMkLst>
        </pc:grpChg>
        <pc:grpChg chg="add mod">
          <ac:chgData name="Asim Dey" userId="e8ec1349-28b8-4d13-adec-c4f0ed943343" providerId="ADAL" clId="{425BA6AF-0A33-4F9F-AA08-95A5121CE73E}" dt="2020-07-30T07:34:43.889" v="984" actId="14429"/>
          <ac:grpSpMkLst>
            <pc:docMk/>
            <pc:sldMk cId="3365688594" sldId="270"/>
            <ac:grpSpMk id="158" creationId="{BA7ECEB1-89B5-40AA-968F-0A7A960D8C23}"/>
          </ac:grpSpMkLst>
        </pc:grpChg>
        <pc:grpChg chg="add mod">
          <ac:chgData name="Asim Dey" userId="e8ec1349-28b8-4d13-adec-c4f0ed943343" providerId="ADAL" clId="{425BA6AF-0A33-4F9F-AA08-95A5121CE73E}" dt="2020-07-30T07:34:15.016" v="968" actId="14430"/>
          <ac:grpSpMkLst>
            <pc:docMk/>
            <pc:sldMk cId="3365688594" sldId="270"/>
            <ac:grpSpMk id="161" creationId="{0978B7FD-F3BE-4F17-ADE3-041A19A8D771}"/>
          </ac:grpSpMkLst>
        </pc:grpChg>
        <pc:grpChg chg="add mod">
          <ac:chgData name="Asim Dey" userId="e8ec1349-28b8-4d13-adec-c4f0ed943343" providerId="ADAL" clId="{425BA6AF-0A33-4F9F-AA08-95A5121CE73E}" dt="2020-07-30T07:34:45.326" v="985" actId="14429"/>
          <ac:grpSpMkLst>
            <pc:docMk/>
            <pc:sldMk cId="3365688594" sldId="270"/>
            <ac:grpSpMk id="165" creationId="{2844C851-86BB-43A1-B15E-D851F6B48915}"/>
          </ac:grpSpMkLst>
        </pc:grpChg>
        <pc:grpChg chg="add mod">
          <ac:chgData name="Asim Dey" userId="e8ec1349-28b8-4d13-adec-c4f0ed943343" providerId="ADAL" clId="{425BA6AF-0A33-4F9F-AA08-95A5121CE73E}" dt="2020-07-30T07:34:21.514" v="976" actId="14430"/>
          <ac:grpSpMkLst>
            <pc:docMk/>
            <pc:sldMk cId="3365688594" sldId="270"/>
            <ac:grpSpMk id="168" creationId="{838F3C94-1788-4585-9DB4-3B7FC603C7DC}"/>
          </ac:grpSpMkLst>
        </pc:grpChg>
        <pc:grpChg chg="add mod">
          <ac:chgData name="Asim Dey" userId="e8ec1349-28b8-4d13-adec-c4f0ed943343" providerId="ADAL" clId="{425BA6AF-0A33-4F9F-AA08-95A5121CE73E}" dt="2020-07-30T07:34:23.368" v="978" actId="14430"/>
          <ac:grpSpMkLst>
            <pc:docMk/>
            <pc:sldMk cId="3365688594" sldId="270"/>
            <ac:grpSpMk id="171" creationId="{18E7DDAD-8159-4440-B594-E5BD453A5E29}"/>
          </ac:grpSpMkLst>
        </pc:grpChg>
        <pc:grpChg chg="mod">
          <ac:chgData name="Asim Dey" userId="e8ec1349-28b8-4d13-adec-c4f0ed943343" providerId="ADAL" clId="{425BA6AF-0A33-4F9F-AA08-95A5121CE73E}" dt="2020-07-30T07:34:00.293" v="952" actId="14430"/>
          <ac:grpSpMkLst>
            <pc:docMk/>
            <pc:sldMk cId="3365688594" sldId="270"/>
            <ac:grpSpMk id="240" creationId="{DB515870-3A5E-4EE8-AA3C-9704254CE114}"/>
          </ac:grpSpMkLst>
        </pc:grpChg>
        <pc:grpChg chg="mod">
          <ac:chgData name="Asim Dey" userId="e8ec1349-28b8-4d13-adec-c4f0ed943343" providerId="ADAL" clId="{425BA6AF-0A33-4F9F-AA08-95A5121CE73E}" dt="2020-07-30T07:34:02.761" v="956" actId="14430"/>
          <ac:grpSpMkLst>
            <pc:docMk/>
            <pc:sldMk cId="3365688594" sldId="270"/>
            <ac:grpSpMk id="246" creationId="{DC7646AE-19FF-416B-AEC6-15B77007B9A3}"/>
          </ac:grpSpMkLst>
        </pc:grpChg>
        <pc:grpChg chg="mod">
          <ac:chgData name="Asim Dey" userId="e8ec1349-28b8-4d13-adec-c4f0ed943343" providerId="ADAL" clId="{425BA6AF-0A33-4F9F-AA08-95A5121CE73E}" dt="2020-07-30T07:34:03.857" v="958" actId="14430"/>
          <ac:grpSpMkLst>
            <pc:docMk/>
            <pc:sldMk cId="3365688594" sldId="270"/>
            <ac:grpSpMk id="249" creationId="{E1B735B9-34E8-4A87-A700-D8B2156C83D7}"/>
          </ac:grpSpMkLst>
        </pc:grpChg>
        <pc:grpChg chg="mod">
          <ac:chgData name="Asim Dey" userId="e8ec1349-28b8-4d13-adec-c4f0ed943343" providerId="ADAL" clId="{425BA6AF-0A33-4F9F-AA08-95A5121CE73E}" dt="2020-07-30T07:34:01.675" v="954" actId="14430"/>
          <ac:grpSpMkLst>
            <pc:docMk/>
            <pc:sldMk cId="3365688594" sldId="270"/>
            <ac:grpSpMk id="252" creationId="{835EB637-29BE-4868-AD5B-2BF481A1F08B}"/>
          </ac:grpSpMkLst>
        </pc:grpChg>
        <pc:grpChg chg="mod">
          <ac:chgData name="Asim Dey" userId="e8ec1349-28b8-4d13-adec-c4f0ed943343" providerId="ADAL" clId="{425BA6AF-0A33-4F9F-AA08-95A5121CE73E}" dt="2020-07-30T07:34:10.219" v="966" actId="14430"/>
          <ac:grpSpMkLst>
            <pc:docMk/>
            <pc:sldMk cId="3365688594" sldId="270"/>
            <ac:grpSpMk id="255" creationId="{DE7E0A65-4408-4E92-BCA2-209EEBA5CBA5}"/>
          </ac:grpSpMkLst>
        </pc:grpChg>
        <pc:grpChg chg="mod">
          <ac:chgData name="Asim Dey" userId="e8ec1349-28b8-4d13-adec-c4f0ed943343" providerId="ADAL" clId="{425BA6AF-0A33-4F9F-AA08-95A5121CE73E}" dt="2020-07-30T07:34:16.755" v="970" actId="14430"/>
          <ac:grpSpMkLst>
            <pc:docMk/>
            <pc:sldMk cId="3365688594" sldId="270"/>
            <ac:grpSpMk id="261" creationId="{B1BCF3DF-F008-4784-B3DD-A91223DD9671}"/>
          </ac:grpSpMkLst>
        </pc:grpChg>
        <pc:grpChg chg="mod">
          <ac:chgData name="Asim Dey" userId="e8ec1349-28b8-4d13-adec-c4f0ed943343" providerId="ADAL" clId="{425BA6AF-0A33-4F9F-AA08-95A5121CE73E}" dt="2020-07-30T07:34:18.569" v="972" actId="14430"/>
          <ac:grpSpMkLst>
            <pc:docMk/>
            <pc:sldMk cId="3365688594" sldId="270"/>
            <ac:grpSpMk id="264" creationId="{09F71045-8004-4008-9049-711E1A89EBFE}"/>
          </ac:grpSpMkLst>
        </pc:grpChg>
      </pc:sldChg>
      <pc:sldChg chg="addSp delSp modSp del addCm delCm modCm">
        <pc:chgData name="Asim Dey" userId="e8ec1349-28b8-4d13-adec-c4f0ed943343" providerId="ADAL" clId="{425BA6AF-0A33-4F9F-AA08-95A5121CE73E}" dt="2020-07-29T16:47:46.540" v="540" actId="2696"/>
        <pc:sldMkLst>
          <pc:docMk/>
          <pc:sldMk cId="593645876" sldId="275"/>
        </pc:sldMkLst>
        <pc:spChg chg="mod">
          <ac:chgData name="Asim Dey" userId="e8ec1349-28b8-4d13-adec-c4f0ed943343" providerId="ADAL" clId="{425BA6AF-0A33-4F9F-AA08-95A5121CE73E}" dt="2020-07-29T15:04:05.342" v="369"/>
          <ac:spMkLst>
            <pc:docMk/>
            <pc:sldMk cId="593645876" sldId="275"/>
            <ac:spMk id="4" creationId="{5FC7B6AD-E6E4-4F62-85FC-D961A5E77873}"/>
          </ac:spMkLst>
        </pc:spChg>
        <pc:spChg chg="mod">
          <ac:chgData name="Asim Dey" userId="e8ec1349-28b8-4d13-adec-c4f0ed943343" providerId="ADAL" clId="{425BA6AF-0A33-4F9F-AA08-95A5121CE73E}" dt="2020-07-29T15:04:05.342" v="369"/>
          <ac:spMkLst>
            <pc:docMk/>
            <pc:sldMk cId="593645876" sldId="275"/>
            <ac:spMk id="5" creationId="{6FF2D312-BD29-49D5-BF41-B54C37EABA59}"/>
          </ac:spMkLst>
        </pc:spChg>
        <pc:spChg chg="mod">
          <ac:chgData name="Asim Dey" userId="e8ec1349-28b8-4d13-adec-c4f0ed943343" providerId="ADAL" clId="{425BA6AF-0A33-4F9F-AA08-95A5121CE73E}" dt="2020-07-29T15:04:05.342" v="369"/>
          <ac:spMkLst>
            <pc:docMk/>
            <pc:sldMk cId="593645876" sldId="275"/>
            <ac:spMk id="6" creationId="{0F8F4550-D27E-4A72-9FF3-33DFC4BE4DB5}"/>
          </ac:spMkLst>
        </pc:spChg>
        <pc:spChg chg="mod">
          <ac:chgData name="Asim Dey" userId="e8ec1349-28b8-4d13-adec-c4f0ed943343" providerId="ADAL" clId="{425BA6AF-0A33-4F9F-AA08-95A5121CE73E}" dt="2020-07-29T15:04:05.342" v="369"/>
          <ac:spMkLst>
            <pc:docMk/>
            <pc:sldMk cId="593645876" sldId="275"/>
            <ac:spMk id="7" creationId="{19740321-1379-408A-8641-002E67D759EB}"/>
          </ac:spMkLst>
        </pc:spChg>
        <pc:spChg chg="mod">
          <ac:chgData name="Asim Dey" userId="e8ec1349-28b8-4d13-adec-c4f0ed943343" providerId="ADAL" clId="{425BA6AF-0A33-4F9F-AA08-95A5121CE73E}" dt="2020-07-29T15:04:05.342" v="369"/>
          <ac:spMkLst>
            <pc:docMk/>
            <pc:sldMk cId="593645876" sldId="275"/>
            <ac:spMk id="8" creationId="{B5A88C3A-CE46-49EB-8606-26D74C3ED447}"/>
          </ac:spMkLst>
        </pc:spChg>
        <pc:spChg chg="mod">
          <ac:chgData name="Asim Dey" userId="e8ec1349-28b8-4d13-adec-c4f0ed943343" providerId="ADAL" clId="{425BA6AF-0A33-4F9F-AA08-95A5121CE73E}" dt="2020-07-29T15:04:05.342" v="369"/>
          <ac:spMkLst>
            <pc:docMk/>
            <pc:sldMk cId="593645876" sldId="275"/>
            <ac:spMk id="9" creationId="{73700470-AB76-43F0-B098-DE2E88FB09A4}"/>
          </ac:spMkLst>
        </pc:spChg>
        <pc:spChg chg="mod">
          <ac:chgData name="Asim Dey" userId="e8ec1349-28b8-4d13-adec-c4f0ed943343" providerId="ADAL" clId="{425BA6AF-0A33-4F9F-AA08-95A5121CE73E}" dt="2020-07-29T15:04:05.342" v="369"/>
          <ac:spMkLst>
            <pc:docMk/>
            <pc:sldMk cId="593645876" sldId="275"/>
            <ac:spMk id="10" creationId="{03BB2A6C-6804-4D31-B683-7D15A73EABC3}"/>
          </ac:spMkLst>
        </pc:spChg>
        <pc:spChg chg="mod">
          <ac:chgData name="Asim Dey" userId="e8ec1349-28b8-4d13-adec-c4f0ed943343" providerId="ADAL" clId="{425BA6AF-0A33-4F9F-AA08-95A5121CE73E}" dt="2020-07-29T15:04:05.342" v="369"/>
          <ac:spMkLst>
            <pc:docMk/>
            <pc:sldMk cId="593645876" sldId="275"/>
            <ac:spMk id="11" creationId="{F64C5F85-2E8E-4FEE-985E-257DEBED01CE}"/>
          </ac:spMkLst>
        </pc:spChg>
        <pc:spChg chg="mod">
          <ac:chgData name="Asim Dey" userId="e8ec1349-28b8-4d13-adec-c4f0ed943343" providerId="ADAL" clId="{425BA6AF-0A33-4F9F-AA08-95A5121CE73E}" dt="2020-07-29T15:04:05.342" v="369"/>
          <ac:spMkLst>
            <pc:docMk/>
            <pc:sldMk cId="593645876" sldId="275"/>
            <ac:spMk id="16" creationId="{B9F0C7CC-6E44-4AE2-936A-BD48B5C907D1}"/>
          </ac:spMkLst>
        </pc:spChg>
        <pc:spChg chg="mod">
          <ac:chgData name="Asim Dey" userId="e8ec1349-28b8-4d13-adec-c4f0ed943343" providerId="ADAL" clId="{425BA6AF-0A33-4F9F-AA08-95A5121CE73E}" dt="2020-07-29T15:04:05.342" v="369"/>
          <ac:spMkLst>
            <pc:docMk/>
            <pc:sldMk cId="593645876" sldId="275"/>
            <ac:spMk id="17" creationId="{C492FD5E-4020-4D1A-BA50-A2ED1532CE3C}"/>
          </ac:spMkLst>
        </pc:spChg>
        <pc:spChg chg="mod">
          <ac:chgData name="Asim Dey" userId="e8ec1349-28b8-4d13-adec-c4f0ed943343" providerId="ADAL" clId="{425BA6AF-0A33-4F9F-AA08-95A5121CE73E}" dt="2020-07-29T15:04:05.342" v="369"/>
          <ac:spMkLst>
            <pc:docMk/>
            <pc:sldMk cId="593645876" sldId="275"/>
            <ac:spMk id="18" creationId="{E7823BC3-3CD3-446A-AEA0-FD99F5ADABCC}"/>
          </ac:spMkLst>
        </pc:spChg>
        <pc:spChg chg="mod">
          <ac:chgData name="Asim Dey" userId="e8ec1349-28b8-4d13-adec-c4f0ed943343" providerId="ADAL" clId="{425BA6AF-0A33-4F9F-AA08-95A5121CE73E}" dt="2020-07-29T15:04:05.342" v="369"/>
          <ac:spMkLst>
            <pc:docMk/>
            <pc:sldMk cId="593645876" sldId="275"/>
            <ac:spMk id="19" creationId="{636C838F-17BC-4CC9-A811-6CDDA6D31CAD}"/>
          </ac:spMkLst>
        </pc:spChg>
        <pc:spChg chg="mod">
          <ac:chgData name="Asim Dey" userId="e8ec1349-28b8-4d13-adec-c4f0ed943343" providerId="ADAL" clId="{425BA6AF-0A33-4F9F-AA08-95A5121CE73E}" dt="2020-07-29T15:04:05.342" v="369"/>
          <ac:spMkLst>
            <pc:docMk/>
            <pc:sldMk cId="593645876" sldId="275"/>
            <ac:spMk id="21" creationId="{26CE3DB5-8819-4E5A-9648-4B30B2F1230A}"/>
          </ac:spMkLst>
        </pc:spChg>
        <pc:spChg chg="mod">
          <ac:chgData name="Asim Dey" userId="e8ec1349-28b8-4d13-adec-c4f0ed943343" providerId="ADAL" clId="{425BA6AF-0A33-4F9F-AA08-95A5121CE73E}" dt="2020-07-29T15:04:05.342" v="369"/>
          <ac:spMkLst>
            <pc:docMk/>
            <pc:sldMk cId="593645876" sldId="275"/>
            <ac:spMk id="22" creationId="{FC5D8163-968D-421A-A93F-36759E95FA57}"/>
          </ac:spMkLst>
        </pc:spChg>
        <pc:spChg chg="mod">
          <ac:chgData name="Asim Dey" userId="e8ec1349-28b8-4d13-adec-c4f0ed943343" providerId="ADAL" clId="{425BA6AF-0A33-4F9F-AA08-95A5121CE73E}" dt="2020-07-29T15:04:05.342" v="369"/>
          <ac:spMkLst>
            <pc:docMk/>
            <pc:sldMk cId="593645876" sldId="275"/>
            <ac:spMk id="23" creationId="{28BD5710-573F-4DB1-9186-325C1D5373E2}"/>
          </ac:spMkLst>
        </pc:spChg>
        <pc:spChg chg="mod">
          <ac:chgData name="Asim Dey" userId="e8ec1349-28b8-4d13-adec-c4f0ed943343" providerId="ADAL" clId="{425BA6AF-0A33-4F9F-AA08-95A5121CE73E}" dt="2020-07-29T15:04:05.342" v="369"/>
          <ac:spMkLst>
            <pc:docMk/>
            <pc:sldMk cId="593645876" sldId="275"/>
            <ac:spMk id="24" creationId="{FD50B874-4FE2-4871-8300-DEA9936B9B76}"/>
          </ac:spMkLst>
        </pc:spChg>
        <pc:spChg chg="mod">
          <ac:chgData name="Asim Dey" userId="e8ec1349-28b8-4d13-adec-c4f0ed943343" providerId="ADAL" clId="{425BA6AF-0A33-4F9F-AA08-95A5121CE73E}" dt="2020-07-29T15:04:05.342" v="369"/>
          <ac:spMkLst>
            <pc:docMk/>
            <pc:sldMk cId="593645876" sldId="275"/>
            <ac:spMk id="25" creationId="{9DB10AAD-6565-4AB6-88E6-2E51CF25C7CD}"/>
          </ac:spMkLst>
        </pc:spChg>
        <pc:spChg chg="mod">
          <ac:chgData name="Asim Dey" userId="e8ec1349-28b8-4d13-adec-c4f0ed943343" providerId="ADAL" clId="{425BA6AF-0A33-4F9F-AA08-95A5121CE73E}" dt="2020-07-29T15:04:05.342" v="369"/>
          <ac:spMkLst>
            <pc:docMk/>
            <pc:sldMk cId="593645876" sldId="275"/>
            <ac:spMk id="26" creationId="{ABD6E651-AF50-45A3-A437-9A55C2381A4E}"/>
          </ac:spMkLst>
        </pc:spChg>
        <pc:spChg chg="mod">
          <ac:chgData name="Asim Dey" userId="e8ec1349-28b8-4d13-adec-c4f0ed943343" providerId="ADAL" clId="{425BA6AF-0A33-4F9F-AA08-95A5121CE73E}" dt="2020-07-29T15:04:05.342" v="369"/>
          <ac:spMkLst>
            <pc:docMk/>
            <pc:sldMk cId="593645876" sldId="275"/>
            <ac:spMk id="27" creationId="{7B462C67-B1F9-43ED-AF8B-66582B7929F3}"/>
          </ac:spMkLst>
        </pc:spChg>
        <pc:spChg chg="mod">
          <ac:chgData name="Asim Dey" userId="e8ec1349-28b8-4d13-adec-c4f0ed943343" providerId="ADAL" clId="{425BA6AF-0A33-4F9F-AA08-95A5121CE73E}" dt="2020-07-29T15:04:05.342" v="369"/>
          <ac:spMkLst>
            <pc:docMk/>
            <pc:sldMk cId="593645876" sldId="275"/>
            <ac:spMk id="28" creationId="{A3FFE499-A61E-43C4-A17C-3A5B3C6805E6}"/>
          </ac:spMkLst>
        </pc:spChg>
        <pc:spChg chg="mod">
          <ac:chgData name="Asim Dey" userId="e8ec1349-28b8-4d13-adec-c4f0ed943343" providerId="ADAL" clId="{425BA6AF-0A33-4F9F-AA08-95A5121CE73E}" dt="2020-07-29T15:04:05.342" v="369"/>
          <ac:spMkLst>
            <pc:docMk/>
            <pc:sldMk cId="593645876" sldId="275"/>
            <ac:spMk id="29" creationId="{5C79BE9A-ECD2-459B-AA77-9BEE555A7661}"/>
          </ac:spMkLst>
        </pc:spChg>
        <pc:spChg chg="mod">
          <ac:chgData name="Asim Dey" userId="e8ec1349-28b8-4d13-adec-c4f0ed943343" providerId="ADAL" clId="{425BA6AF-0A33-4F9F-AA08-95A5121CE73E}" dt="2020-07-29T15:04:05.342" v="369"/>
          <ac:spMkLst>
            <pc:docMk/>
            <pc:sldMk cId="593645876" sldId="275"/>
            <ac:spMk id="30" creationId="{72F07EA0-845E-4F40-919C-729275B77283}"/>
          </ac:spMkLst>
        </pc:spChg>
        <pc:spChg chg="mod">
          <ac:chgData name="Asim Dey" userId="e8ec1349-28b8-4d13-adec-c4f0ed943343" providerId="ADAL" clId="{425BA6AF-0A33-4F9F-AA08-95A5121CE73E}" dt="2020-07-29T15:04:05.342" v="369"/>
          <ac:spMkLst>
            <pc:docMk/>
            <pc:sldMk cId="593645876" sldId="275"/>
            <ac:spMk id="31" creationId="{689B7E37-5B20-480D-A099-00B773FE9C83}"/>
          </ac:spMkLst>
        </pc:spChg>
        <pc:spChg chg="mod">
          <ac:chgData name="Asim Dey" userId="e8ec1349-28b8-4d13-adec-c4f0ed943343" providerId="ADAL" clId="{425BA6AF-0A33-4F9F-AA08-95A5121CE73E}" dt="2020-07-29T15:04:05.342" v="369"/>
          <ac:spMkLst>
            <pc:docMk/>
            <pc:sldMk cId="593645876" sldId="275"/>
            <ac:spMk id="32" creationId="{DD7908C0-E933-4E94-B148-57708F38ACAF}"/>
          </ac:spMkLst>
        </pc:spChg>
        <pc:spChg chg="mod">
          <ac:chgData name="Asim Dey" userId="e8ec1349-28b8-4d13-adec-c4f0ed943343" providerId="ADAL" clId="{425BA6AF-0A33-4F9F-AA08-95A5121CE73E}" dt="2020-07-29T15:04:05.342" v="369"/>
          <ac:spMkLst>
            <pc:docMk/>
            <pc:sldMk cId="593645876" sldId="275"/>
            <ac:spMk id="167" creationId="{362D2EC7-6178-4E94-92B7-EC36179AE7C8}"/>
          </ac:spMkLst>
        </pc:spChg>
        <pc:spChg chg="mod">
          <ac:chgData name="Asim Dey" userId="e8ec1349-28b8-4d13-adec-c4f0ed943343" providerId="ADAL" clId="{425BA6AF-0A33-4F9F-AA08-95A5121CE73E}" dt="2020-07-29T15:04:05.342" v="369"/>
          <ac:spMkLst>
            <pc:docMk/>
            <pc:sldMk cId="593645876" sldId="275"/>
            <ac:spMk id="191" creationId="{5779F626-1942-4DFB-BFB7-8DC893E5F125}"/>
          </ac:spMkLst>
        </pc:spChg>
        <pc:spChg chg="mod">
          <ac:chgData name="Asim Dey" userId="e8ec1349-28b8-4d13-adec-c4f0ed943343" providerId="ADAL" clId="{425BA6AF-0A33-4F9F-AA08-95A5121CE73E}" dt="2020-07-29T15:04:05.342" v="369"/>
          <ac:spMkLst>
            <pc:docMk/>
            <pc:sldMk cId="593645876" sldId="275"/>
            <ac:spMk id="192" creationId="{98BC38D5-2419-454C-854A-DDC658888431}"/>
          </ac:spMkLst>
        </pc:spChg>
        <pc:spChg chg="mod">
          <ac:chgData name="Asim Dey" userId="e8ec1349-28b8-4d13-adec-c4f0ed943343" providerId="ADAL" clId="{425BA6AF-0A33-4F9F-AA08-95A5121CE73E}" dt="2020-07-29T15:04:05.342" v="369"/>
          <ac:spMkLst>
            <pc:docMk/>
            <pc:sldMk cId="593645876" sldId="275"/>
            <ac:spMk id="194" creationId="{D8DD971A-6101-4E3F-9447-98DBF07E5E7E}"/>
          </ac:spMkLst>
        </pc:spChg>
        <pc:spChg chg="mod">
          <ac:chgData name="Asim Dey" userId="e8ec1349-28b8-4d13-adec-c4f0ed943343" providerId="ADAL" clId="{425BA6AF-0A33-4F9F-AA08-95A5121CE73E}" dt="2020-07-29T15:04:05.342" v="369"/>
          <ac:spMkLst>
            <pc:docMk/>
            <pc:sldMk cId="593645876" sldId="275"/>
            <ac:spMk id="195" creationId="{EB4933AA-723E-463C-AE6A-3E800AB0550C}"/>
          </ac:spMkLst>
        </pc:spChg>
        <pc:spChg chg="mod">
          <ac:chgData name="Asim Dey" userId="e8ec1349-28b8-4d13-adec-c4f0ed943343" providerId="ADAL" clId="{425BA6AF-0A33-4F9F-AA08-95A5121CE73E}" dt="2020-07-29T15:04:05.342" v="369"/>
          <ac:spMkLst>
            <pc:docMk/>
            <pc:sldMk cId="593645876" sldId="275"/>
            <ac:spMk id="200" creationId="{EE111369-80F0-4B96-A27B-B1D5B94D5BF2}"/>
          </ac:spMkLst>
        </pc:spChg>
        <pc:spChg chg="mod">
          <ac:chgData name="Asim Dey" userId="e8ec1349-28b8-4d13-adec-c4f0ed943343" providerId="ADAL" clId="{425BA6AF-0A33-4F9F-AA08-95A5121CE73E}" dt="2020-07-29T15:04:05.342" v="369"/>
          <ac:spMkLst>
            <pc:docMk/>
            <pc:sldMk cId="593645876" sldId="275"/>
            <ac:spMk id="201" creationId="{4F5B0953-4749-49D0-991F-28A0F8B7E916}"/>
          </ac:spMkLst>
        </pc:spChg>
        <pc:spChg chg="mod">
          <ac:chgData name="Asim Dey" userId="e8ec1349-28b8-4d13-adec-c4f0ed943343" providerId="ADAL" clId="{425BA6AF-0A33-4F9F-AA08-95A5121CE73E}" dt="2020-07-29T15:04:05.342" v="369"/>
          <ac:spMkLst>
            <pc:docMk/>
            <pc:sldMk cId="593645876" sldId="275"/>
            <ac:spMk id="203" creationId="{DDD6DC00-B34F-4148-9D05-B1DF705788A0}"/>
          </ac:spMkLst>
        </pc:spChg>
        <pc:spChg chg="mod">
          <ac:chgData name="Asim Dey" userId="e8ec1349-28b8-4d13-adec-c4f0ed943343" providerId="ADAL" clId="{425BA6AF-0A33-4F9F-AA08-95A5121CE73E}" dt="2020-07-29T15:04:05.342" v="369"/>
          <ac:spMkLst>
            <pc:docMk/>
            <pc:sldMk cId="593645876" sldId="275"/>
            <ac:spMk id="204" creationId="{F159E9D0-E2D8-4203-8A17-07ECCDD192D9}"/>
          </ac:spMkLst>
        </pc:spChg>
        <pc:spChg chg="mod">
          <ac:chgData name="Asim Dey" userId="e8ec1349-28b8-4d13-adec-c4f0ed943343" providerId="ADAL" clId="{425BA6AF-0A33-4F9F-AA08-95A5121CE73E}" dt="2020-07-29T15:04:05.342" v="369"/>
          <ac:spMkLst>
            <pc:docMk/>
            <pc:sldMk cId="593645876" sldId="275"/>
            <ac:spMk id="206" creationId="{C41B1A8A-AEC8-4340-A6A8-30A939492D0D}"/>
          </ac:spMkLst>
        </pc:spChg>
        <pc:spChg chg="mod">
          <ac:chgData name="Asim Dey" userId="e8ec1349-28b8-4d13-adec-c4f0ed943343" providerId="ADAL" clId="{425BA6AF-0A33-4F9F-AA08-95A5121CE73E}" dt="2020-07-29T15:04:05.342" v="369"/>
          <ac:spMkLst>
            <pc:docMk/>
            <pc:sldMk cId="593645876" sldId="275"/>
            <ac:spMk id="207" creationId="{20EE83BB-C1D0-4482-B73E-88480415B426}"/>
          </ac:spMkLst>
        </pc:spChg>
        <pc:spChg chg="mod">
          <ac:chgData name="Asim Dey" userId="e8ec1349-28b8-4d13-adec-c4f0ed943343" providerId="ADAL" clId="{425BA6AF-0A33-4F9F-AA08-95A5121CE73E}" dt="2020-07-29T15:04:05.342" v="369"/>
          <ac:spMkLst>
            <pc:docMk/>
            <pc:sldMk cId="593645876" sldId="275"/>
            <ac:spMk id="209" creationId="{1B0AB9F8-59F5-494E-B275-340E761FEA84}"/>
          </ac:spMkLst>
        </pc:spChg>
        <pc:spChg chg="mod">
          <ac:chgData name="Asim Dey" userId="e8ec1349-28b8-4d13-adec-c4f0ed943343" providerId="ADAL" clId="{425BA6AF-0A33-4F9F-AA08-95A5121CE73E}" dt="2020-07-29T15:04:05.342" v="369"/>
          <ac:spMkLst>
            <pc:docMk/>
            <pc:sldMk cId="593645876" sldId="275"/>
            <ac:spMk id="210" creationId="{C6B1AFC9-F46C-4C87-A626-2B9288D3A22C}"/>
          </ac:spMkLst>
        </pc:spChg>
        <pc:spChg chg="mod">
          <ac:chgData name="Asim Dey" userId="e8ec1349-28b8-4d13-adec-c4f0ed943343" providerId="ADAL" clId="{425BA6AF-0A33-4F9F-AA08-95A5121CE73E}" dt="2020-07-29T15:04:05.342" v="369"/>
          <ac:spMkLst>
            <pc:docMk/>
            <pc:sldMk cId="593645876" sldId="275"/>
            <ac:spMk id="215" creationId="{CBAF2893-061F-4EA4-B882-4C211F86F0CF}"/>
          </ac:spMkLst>
        </pc:spChg>
        <pc:spChg chg="mod">
          <ac:chgData name="Asim Dey" userId="e8ec1349-28b8-4d13-adec-c4f0ed943343" providerId="ADAL" clId="{425BA6AF-0A33-4F9F-AA08-95A5121CE73E}" dt="2020-07-29T15:04:05.342" v="369"/>
          <ac:spMkLst>
            <pc:docMk/>
            <pc:sldMk cId="593645876" sldId="275"/>
            <ac:spMk id="216" creationId="{B3A3D229-1306-46F9-8789-F343D5986715}"/>
          </ac:spMkLst>
        </pc:spChg>
        <pc:spChg chg="mod">
          <ac:chgData name="Asim Dey" userId="e8ec1349-28b8-4d13-adec-c4f0ed943343" providerId="ADAL" clId="{425BA6AF-0A33-4F9F-AA08-95A5121CE73E}" dt="2020-07-29T15:04:05.342" v="369"/>
          <ac:spMkLst>
            <pc:docMk/>
            <pc:sldMk cId="593645876" sldId="275"/>
            <ac:spMk id="218" creationId="{35FCA1AE-3AFA-4216-86A7-3FA7577EEF36}"/>
          </ac:spMkLst>
        </pc:spChg>
        <pc:spChg chg="mod">
          <ac:chgData name="Asim Dey" userId="e8ec1349-28b8-4d13-adec-c4f0ed943343" providerId="ADAL" clId="{425BA6AF-0A33-4F9F-AA08-95A5121CE73E}" dt="2020-07-29T15:04:05.342" v="369"/>
          <ac:spMkLst>
            <pc:docMk/>
            <pc:sldMk cId="593645876" sldId="275"/>
            <ac:spMk id="219" creationId="{84117E59-B3A1-4714-92E3-828E715F7673}"/>
          </ac:spMkLst>
        </pc:spChg>
        <pc:spChg chg="mod">
          <ac:chgData name="Asim Dey" userId="e8ec1349-28b8-4d13-adec-c4f0ed943343" providerId="ADAL" clId="{425BA6AF-0A33-4F9F-AA08-95A5121CE73E}" dt="2020-07-29T15:04:05.342" v="369"/>
          <ac:spMkLst>
            <pc:docMk/>
            <pc:sldMk cId="593645876" sldId="275"/>
            <ac:spMk id="226" creationId="{CEA91BA5-CE81-447D-B5D3-83687CA0630F}"/>
          </ac:spMkLst>
        </pc:spChg>
        <pc:spChg chg="mod">
          <ac:chgData name="Asim Dey" userId="e8ec1349-28b8-4d13-adec-c4f0ed943343" providerId="ADAL" clId="{425BA6AF-0A33-4F9F-AA08-95A5121CE73E}" dt="2020-07-29T15:04:05.342" v="369"/>
          <ac:spMkLst>
            <pc:docMk/>
            <pc:sldMk cId="593645876" sldId="275"/>
            <ac:spMk id="227" creationId="{112BBE72-8BC9-4282-99E1-54F9FB454345}"/>
          </ac:spMkLst>
        </pc:spChg>
        <pc:spChg chg="mod">
          <ac:chgData name="Asim Dey" userId="e8ec1349-28b8-4d13-adec-c4f0ed943343" providerId="ADAL" clId="{425BA6AF-0A33-4F9F-AA08-95A5121CE73E}" dt="2020-07-29T15:04:05.342" v="369"/>
          <ac:spMkLst>
            <pc:docMk/>
            <pc:sldMk cId="593645876" sldId="275"/>
            <ac:spMk id="229" creationId="{0F44ECDD-CB0A-4DDA-A85A-2E30DF2940AE}"/>
          </ac:spMkLst>
        </pc:spChg>
        <pc:spChg chg="mod">
          <ac:chgData name="Asim Dey" userId="e8ec1349-28b8-4d13-adec-c4f0ed943343" providerId="ADAL" clId="{425BA6AF-0A33-4F9F-AA08-95A5121CE73E}" dt="2020-07-29T15:04:05.342" v="369"/>
          <ac:spMkLst>
            <pc:docMk/>
            <pc:sldMk cId="593645876" sldId="275"/>
            <ac:spMk id="231" creationId="{DD17020F-3747-4634-BF92-22D4E8ADD69F}"/>
          </ac:spMkLst>
        </pc:spChg>
        <pc:spChg chg="mod">
          <ac:chgData name="Asim Dey" userId="e8ec1349-28b8-4d13-adec-c4f0ed943343" providerId="ADAL" clId="{425BA6AF-0A33-4F9F-AA08-95A5121CE73E}" dt="2020-07-29T15:04:05.342" v="369"/>
          <ac:spMkLst>
            <pc:docMk/>
            <pc:sldMk cId="593645876" sldId="275"/>
            <ac:spMk id="232" creationId="{60F5AD8C-5441-45B9-A400-B955D8202035}"/>
          </ac:spMkLst>
        </pc:spChg>
        <pc:spChg chg="mod">
          <ac:chgData name="Asim Dey" userId="e8ec1349-28b8-4d13-adec-c4f0ed943343" providerId="ADAL" clId="{425BA6AF-0A33-4F9F-AA08-95A5121CE73E}" dt="2020-07-29T15:04:05.342" v="369"/>
          <ac:spMkLst>
            <pc:docMk/>
            <pc:sldMk cId="593645876" sldId="275"/>
            <ac:spMk id="234" creationId="{59F87077-7E47-4D50-9949-FF23EDC2A3D4}"/>
          </ac:spMkLst>
        </pc:spChg>
        <pc:spChg chg="mod">
          <ac:chgData name="Asim Dey" userId="e8ec1349-28b8-4d13-adec-c4f0ed943343" providerId="ADAL" clId="{425BA6AF-0A33-4F9F-AA08-95A5121CE73E}" dt="2020-07-29T15:04:05.342" v="369"/>
          <ac:spMkLst>
            <pc:docMk/>
            <pc:sldMk cId="593645876" sldId="275"/>
            <ac:spMk id="236" creationId="{344C0471-2B66-4D9B-B2DC-16951EB914F2}"/>
          </ac:spMkLst>
        </pc:spChg>
        <pc:spChg chg="mod">
          <ac:chgData name="Asim Dey" userId="e8ec1349-28b8-4d13-adec-c4f0ed943343" providerId="ADAL" clId="{425BA6AF-0A33-4F9F-AA08-95A5121CE73E}" dt="2020-07-29T15:04:05.342" v="369"/>
          <ac:spMkLst>
            <pc:docMk/>
            <pc:sldMk cId="593645876" sldId="275"/>
            <ac:spMk id="237" creationId="{4D4BD0C7-B18C-4902-9534-8712051F5806}"/>
          </ac:spMkLst>
        </pc:spChg>
        <pc:spChg chg="mod">
          <ac:chgData name="Asim Dey" userId="e8ec1349-28b8-4d13-adec-c4f0ed943343" providerId="ADAL" clId="{425BA6AF-0A33-4F9F-AA08-95A5121CE73E}" dt="2020-07-29T15:04:05.342" v="369"/>
          <ac:spMkLst>
            <pc:docMk/>
            <pc:sldMk cId="593645876" sldId="275"/>
            <ac:spMk id="238" creationId="{0C72AC4F-2A02-4DAD-9072-6D9C606AA1AB}"/>
          </ac:spMkLst>
        </pc:spChg>
        <pc:spChg chg="mod">
          <ac:chgData name="Asim Dey" userId="e8ec1349-28b8-4d13-adec-c4f0ed943343" providerId="ADAL" clId="{425BA6AF-0A33-4F9F-AA08-95A5121CE73E}" dt="2020-07-29T15:04:05.342" v="369"/>
          <ac:spMkLst>
            <pc:docMk/>
            <pc:sldMk cId="593645876" sldId="275"/>
            <ac:spMk id="239" creationId="{84468B90-B479-4971-B817-3C9F9AEEF616}"/>
          </ac:spMkLst>
        </pc:spChg>
        <pc:spChg chg="mod">
          <ac:chgData name="Asim Dey" userId="e8ec1349-28b8-4d13-adec-c4f0ed943343" providerId="ADAL" clId="{425BA6AF-0A33-4F9F-AA08-95A5121CE73E}" dt="2020-07-29T15:04:05.342" v="369"/>
          <ac:spMkLst>
            <pc:docMk/>
            <pc:sldMk cId="593645876" sldId="275"/>
            <ac:spMk id="240" creationId="{9590DAED-F444-45EF-85F5-E5CAE468047F}"/>
          </ac:spMkLst>
        </pc:spChg>
        <pc:spChg chg="mod">
          <ac:chgData name="Asim Dey" userId="e8ec1349-28b8-4d13-adec-c4f0ed943343" providerId="ADAL" clId="{425BA6AF-0A33-4F9F-AA08-95A5121CE73E}" dt="2020-07-29T15:04:05.342" v="369"/>
          <ac:spMkLst>
            <pc:docMk/>
            <pc:sldMk cId="593645876" sldId="275"/>
            <ac:spMk id="241" creationId="{9A3C85C2-AA94-4A45-A5A9-1060C43A5ADE}"/>
          </ac:spMkLst>
        </pc:spChg>
        <pc:spChg chg="mod">
          <ac:chgData name="Asim Dey" userId="e8ec1349-28b8-4d13-adec-c4f0ed943343" providerId="ADAL" clId="{425BA6AF-0A33-4F9F-AA08-95A5121CE73E}" dt="2020-07-29T15:04:05.342" v="369"/>
          <ac:spMkLst>
            <pc:docMk/>
            <pc:sldMk cId="593645876" sldId="275"/>
            <ac:spMk id="242" creationId="{C1DDA92D-5F62-41C8-93F8-53D633C9C3D0}"/>
          </ac:spMkLst>
        </pc:spChg>
        <pc:spChg chg="mod">
          <ac:chgData name="Asim Dey" userId="e8ec1349-28b8-4d13-adec-c4f0ed943343" providerId="ADAL" clId="{425BA6AF-0A33-4F9F-AA08-95A5121CE73E}" dt="2020-07-29T15:04:05.342" v="369"/>
          <ac:spMkLst>
            <pc:docMk/>
            <pc:sldMk cId="593645876" sldId="275"/>
            <ac:spMk id="243" creationId="{4F19D4B3-5A44-440D-AAA6-09ADB479E105}"/>
          </ac:spMkLst>
        </pc:spChg>
        <pc:spChg chg="mod">
          <ac:chgData name="Asim Dey" userId="e8ec1349-28b8-4d13-adec-c4f0ed943343" providerId="ADAL" clId="{425BA6AF-0A33-4F9F-AA08-95A5121CE73E}" dt="2020-07-29T15:04:05.342" v="369"/>
          <ac:spMkLst>
            <pc:docMk/>
            <pc:sldMk cId="593645876" sldId="275"/>
            <ac:spMk id="245" creationId="{289E8995-0C4B-4E08-A1B1-2144E6F908EE}"/>
          </ac:spMkLst>
        </pc:spChg>
        <pc:spChg chg="mod">
          <ac:chgData name="Asim Dey" userId="e8ec1349-28b8-4d13-adec-c4f0ed943343" providerId="ADAL" clId="{425BA6AF-0A33-4F9F-AA08-95A5121CE73E}" dt="2020-07-29T15:04:05.342" v="369"/>
          <ac:spMkLst>
            <pc:docMk/>
            <pc:sldMk cId="593645876" sldId="275"/>
            <ac:spMk id="246" creationId="{377C1CCC-370A-4BE0-BB43-CA96227030A2}"/>
          </ac:spMkLst>
        </pc:spChg>
        <pc:spChg chg="mod">
          <ac:chgData name="Asim Dey" userId="e8ec1349-28b8-4d13-adec-c4f0ed943343" providerId="ADAL" clId="{425BA6AF-0A33-4F9F-AA08-95A5121CE73E}" dt="2020-07-29T15:04:05.342" v="369"/>
          <ac:spMkLst>
            <pc:docMk/>
            <pc:sldMk cId="593645876" sldId="275"/>
            <ac:spMk id="248" creationId="{3E28F971-079F-4386-868F-41054C6202EC}"/>
          </ac:spMkLst>
        </pc:spChg>
        <pc:spChg chg="mod">
          <ac:chgData name="Asim Dey" userId="e8ec1349-28b8-4d13-adec-c4f0ed943343" providerId="ADAL" clId="{425BA6AF-0A33-4F9F-AA08-95A5121CE73E}" dt="2020-07-29T15:04:05.342" v="369"/>
          <ac:spMkLst>
            <pc:docMk/>
            <pc:sldMk cId="593645876" sldId="275"/>
            <ac:spMk id="249" creationId="{54B8675B-487C-404C-BAA4-9C3E3CAEF65A}"/>
          </ac:spMkLst>
        </pc:spChg>
        <pc:spChg chg="mod">
          <ac:chgData name="Asim Dey" userId="e8ec1349-28b8-4d13-adec-c4f0ed943343" providerId="ADAL" clId="{425BA6AF-0A33-4F9F-AA08-95A5121CE73E}" dt="2020-07-29T15:04:05.342" v="369"/>
          <ac:spMkLst>
            <pc:docMk/>
            <pc:sldMk cId="593645876" sldId="275"/>
            <ac:spMk id="250" creationId="{98E7B718-5DEB-4741-BBFC-A49D531E82D4}"/>
          </ac:spMkLst>
        </pc:spChg>
        <pc:spChg chg="mod">
          <ac:chgData name="Asim Dey" userId="e8ec1349-28b8-4d13-adec-c4f0ed943343" providerId="ADAL" clId="{425BA6AF-0A33-4F9F-AA08-95A5121CE73E}" dt="2020-07-29T15:04:05.342" v="369"/>
          <ac:spMkLst>
            <pc:docMk/>
            <pc:sldMk cId="593645876" sldId="275"/>
            <ac:spMk id="253" creationId="{2981DF45-ABB5-45AC-A55F-92762D060089}"/>
          </ac:spMkLst>
        </pc:spChg>
        <pc:spChg chg="mod">
          <ac:chgData name="Asim Dey" userId="e8ec1349-28b8-4d13-adec-c4f0ed943343" providerId="ADAL" clId="{425BA6AF-0A33-4F9F-AA08-95A5121CE73E}" dt="2020-07-29T15:04:05.342" v="369"/>
          <ac:spMkLst>
            <pc:docMk/>
            <pc:sldMk cId="593645876" sldId="275"/>
            <ac:spMk id="256" creationId="{F9FA74BE-E03A-4A47-8874-E7C8812E1B38}"/>
          </ac:spMkLst>
        </pc:spChg>
        <pc:spChg chg="mod">
          <ac:chgData name="Asim Dey" userId="e8ec1349-28b8-4d13-adec-c4f0ed943343" providerId="ADAL" clId="{425BA6AF-0A33-4F9F-AA08-95A5121CE73E}" dt="2020-07-29T15:04:05.342" v="369"/>
          <ac:spMkLst>
            <pc:docMk/>
            <pc:sldMk cId="593645876" sldId="275"/>
            <ac:spMk id="258" creationId="{A95793D6-DA0C-47C9-B6BA-1804D4DD7271}"/>
          </ac:spMkLst>
        </pc:spChg>
        <pc:spChg chg="mod">
          <ac:chgData name="Asim Dey" userId="e8ec1349-28b8-4d13-adec-c4f0ed943343" providerId="ADAL" clId="{425BA6AF-0A33-4F9F-AA08-95A5121CE73E}" dt="2020-07-29T15:04:05.342" v="369"/>
          <ac:spMkLst>
            <pc:docMk/>
            <pc:sldMk cId="593645876" sldId="275"/>
            <ac:spMk id="260" creationId="{4981C0AF-EA46-4023-B2A9-7B0D90888024}"/>
          </ac:spMkLst>
        </pc:spChg>
        <pc:spChg chg="mod">
          <ac:chgData name="Asim Dey" userId="e8ec1349-28b8-4d13-adec-c4f0ed943343" providerId="ADAL" clId="{425BA6AF-0A33-4F9F-AA08-95A5121CE73E}" dt="2020-07-29T15:04:05.342" v="369"/>
          <ac:spMkLst>
            <pc:docMk/>
            <pc:sldMk cId="593645876" sldId="275"/>
            <ac:spMk id="262" creationId="{1BFAF885-7FBC-409F-948A-BE33FB2D3AA7}"/>
          </ac:spMkLst>
        </pc:spChg>
        <pc:spChg chg="mod">
          <ac:chgData name="Asim Dey" userId="e8ec1349-28b8-4d13-adec-c4f0ed943343" providerId="ADAL" clId="{425BA6AF-0A33-4F9F-AA08-95A5121CE73E}" dt="2020-07-29T15:04:05.342" v="369"/>
          <ac:spMkLst>
            <pc:docMk/>
            <pc:sldMk cId="593645876" sldId="275"/>
            <ac:spMk id="264" creationId="{DE4D8AE8-22C1-469A-89A3-595787E023F4}"/>
          </ac:spMkLst>
        </pc:spChg>
        <pc:spChg chg="mod">
          <ac:chgData name="Asim Dey" userId="e8ec1349-28b8-4d13-adec-c4f0ed943343" providerId="ADAL" clId="{425BA6AF-0A33-4F9F-AA08-95A5121CE73E}" dt="2020-07-29T15:04:05.342" v="369"/>
          <ac:spMkLst>
            <pc:docMk/>
            <pc:sldMk cId="593645876" sldId="275"/>
            <ac:spMk id="266" creationId="{99A062EC-FB58-406E-800B-89DCC819073F}"/>
          </ac:spMkLst>
        </pc:spChg>
        <pc:spChg chg="mod">
          <ac:chgData name="Asim Dey" userId="e8ec1349-28b8-4d13-adec-c4f0ed943343" providerId="ADAL" clId="{425BA6AF-0A33-4F9F-AA08-95A5121CE73E}" dt="2020-07-29T15:04:05.342" v="369"/>
          <ac:spMkLst>
            <pc:docMk/>
            <pc:sldMk cId="593645876" sldId="275"/>
            <ac:spMk id="268" creationId="{0ACC1FD9-7476-44AB-B347-048D46764E79}"/>
          </ac:spMkLst>
        </pc:spChg>
        <pc:spChg chg="mod">
          <ac:chgData name="Asim Dey" userId="e8ec1349-28b8-4d13-adec-c4f0ed943343" providerId="ADAL" clId="{425BA6AF-0A33-4F9F-AA08-95A5121CE73E}" dt="2020-07-29T15:04:05.342" v="369"/>
          <ac:spMkLst>
            <pc:docMk/>
            <pc:sldMk cId="593645876" sldId="275"/>
            <ac:spMk id="270" creationId="{96E72154-382A-4E97-B1A9-E5E12A42827C}"/>
          </ac:spMkLst>
        </pc:spChg>
        <pc:spChg chg="mod">
          <ac:chgData name="Asim Dey" userId="e8ec1349-28b8-4d13-adec-c4f0ed943343" providerId="ADAL" clId="{425BA6AF-0A33-4F9F-AA08-95A5121CE73E}" dt="2020-07-29T15:04:05.342" v="369"/>
          <ac:spMkLst>
            <pc:docMk/>
            <pc:sldMk cId="593645876" sldId="275"/>
            <ac:spMk id="272" creationId="{32B071AD-9751-4B75-8DE5-2C00E82A7AE8}"/>
          </ac:spMkLst>
        </pc:spChg>
        <pc:spChg chg="mod">
          <ac:chgData name="Asim Dey" userId="e8ec1349-28b8-4d13-adec-c4f0ed943343" providerId="ADAL" clId="{425BA6AF-0A33-4F9F-AA08-95A5121CE73E}" dt="2020-07-29T15:04:05.342" v="369"/>
          <ac:spMkLst>
            <pc:docMk/>
            <pc:sldMk cId="593645876" sldId="275"/>
            <ac:spMk id="273" creationId="{4BF46935-C5B4-4C71-B28F-9BCDE1DB44F0}"/>
          </ac:spMkLst>
        </pc:spChg>
        <pc:spChg chg="mod">
          <ac:chgData name="Asim Dey" userId="e8ec1349-28b8-4d13-adec-c4f0ed943343" providerId="ADAL" clId="{425BA6AF-0A33-4F9F-AA08-95A5121CE73E}" dt="2020-07-29T15:04:05.342" v="369"/>
          <ac:spMkLst>
            <pc:docMk/>
            <pc:sldMk cId="593645876" sldId="275"/>
            <ac:spMk id="274" creationId="{EFFAAC3C-C7C3-49C4-AF43-19216DC34E5A}"/>
          </ac:spMkLst>
        </pc:spChg>
        <pc:spChg chg="mod">
          <ac:chgData name="Asim Dey" userId="e8ec1349-28b8-4d13-adec-c4f0ed943343" providerId="ADAL" clId="{425BA6AF-0A33-4F9F-AA08-95A5121CE73E}" dt="2020-07-29T15:04:05.342" v="369"/>
          <ac:spMkLst>
            <pc:docMk/>
            <pc:sldMk cId="593645876" sldId="275"/>
            <ac:spMk id="277" creationId="{5E537D20-B620-4007-8BD0-B7B50BA6DA29}"/>
          </ac:spMkLst>
        </pc:spChg>
        <pc:spChg chg="mod">
          <ac:chgData name="Asim Dey" userId="e8ec1349-28b8-4d13-adec-c4f0ed943343" providerId="ADAL" clId="{425BA6AF-0A33-4F9F-AA08-95A5121CE73E}" dt="2020-07-29T15:04:05.342" v="369"/>
          <ac:spMkLst>
            <pc:docMk/>
            <pc:sldMk cId="593645876" sldId="275"/>
            <ac:spMk id="278" creationId="{72A5DA3D-E4AE-4A96-9613-54C857DC799B}"/>
          </ac:spMkLst>
        </pc:spChg>
        <pc:spChg chg="mod">
          <ac:chgData name="Asim Dey" userId="e8ec1349-28b8-4d13-adec-c4f0ed943343" providerId="ADAL" clId="{425BA6AF-0A33-4F9F-AA08-95A5121CE73E}" dt="2020-07-29T15:04:05.342" v="369"/>
          <ac:spMkLst>
            <pc:docMk/>
            <pc:sldMk cId="593645876" sldId="275"/>
            <ac:spMk id="279" creationId="{4EF6E35F-A73B-4DC3-A6E9-F55ADB43D1FD}"/>
          </ac:spMkLst>
        </pc:spChg>
        <pc:spChg chg="mod">
          <ac:chgData name="Asim Dey" userId="e8ec1349-28b8-4d13-adec-c4f0ed943343" providerId="ADAL" clId="{425BA6AF-0A33-4F9F-AA08-95A5121CE73E}" dt="2020-07-29T15:04:05.342" v="369"/>
          <ac:spMkLst>
            <pc:docMk/>
            <pc:sldMk cId="593645876" sldId="275"/>
            <ac:spMk id="280" creationId="{9AA4FDAD-E445-4AE3-90D6-E080A604FCE7}"/>
          </ac:spMkLst>
        </pc:spChg>
        <pc:spChg chg="mod">
          <ac:chgData name="Asim Dey" userId="e8ec1349-28b8-4d13-adec-c4f0ed943343" providerId="ADAL" clId="{425BA6AF-0A33-4F9F-AA08-95A5121CE73E}" dt="2020-07-29T15:04:05.342" v="369"/>
          <ac:spMkLst>
            <pc:docMk/>
            <pc:sldMk cId="593645876" sldId="275"/>
            <ac:spMk id="281" creationId="{4CFD2CBC-F54B-48B8-91E7-D007749500BB}"/>
          </ac:spMkLst>
        </pc:spChg>
        <pc:spChg chg="mod">
          <ac:chgData name="Asim Dey" userId="e8ec1349-28b8-4d13-adec-c4f0ed943343" providerId="ADAL" clId="{425BA6AF-0A33-4F9F-AA08-95A5121CE73E}" dt="2020-07-29T15:04:05.342" v="369"/>
          <ac:spMkLst>
            <pc:docMk/>
            <pc:sldMk cId="593645876" sldId="275"/>
            <ac:spMk id="282" creationId="{F0AFC42C-B88F-4020-94EC-341745EAD350}"/>
          </ac:spMkLst>
        </pc:spChg>
        <pc:spChg chg="mod">
          <ac:chgData name="Asim Dey" userId="e8ec1349-28b8-4d13-adec-c4f0ed943343" providerId="ADAL" clId="{425BA6AF-0A33-4F9F-AA08-95A5121CE73E}" dt="2020-07-29T15:04:05.342" v="369"/>
          <ac:spMkLst>
            <pc:docMk/>
            <pc:sldMk cId="593645876" sldId="275"/>
            <ac:spMk id="283" creationId="{3124506D-5FFF-489D-8E07-785AB6B1C34E}"/>
          </ac:spMkLst>
        </pc:spChg>
        <pc:spChg chg="mod">
          <ac:chgData name="Asim Dey" userId="e8ec1349-28b8-4d13-adec-c4f0ed943343" providerId="ADAL" clId="{425BA6AF-0A33-4F9F-AA08-95A5121CE73E}" dt="2020-07-29T15:04:05.342" v="369"/>
          <ac:spMkLst>
            <pc:docMk/>
            <pc:sldMk cId="593645876" sldId="275"/>
            <ac:spMk id="284" creationId="{095020C3-1448-437A-BEE6-CCFD79EB6416}"/>
          </ac:spMkLst>
        </pc:spChg>
        <pc:spChg chg="mod">
          <ac:chgData name="Asim Dey" userId="e8ec1349-28b8-4d13-adec-c4f0ed943343" providerId="ADAL" clId="{425BA6AF-0A33-4F9F-AA08-95A5121CE73E}" dt="2020-07-29T15:04:05.342" v="369"/>
          <ac:spMkLst>
            <pc:docMk/>
            <pc:sldMk cId="593645876" sldId="275"/>
            <ac:spMk id="285" creationId="{8757EB2E-AA06-4DD0-9017-C86B8AFB6A82}"/>
          </ac:spMkLst>
        </pc:spChg>
        <pc:spChg chg="mod">
          <ac:chgData name="Asim Dey" userId="e8ec1349-28b8-4d13-adec-c4f0ed943343" providerId="ADAL" clId="{425BA6AF-0A33-4F9F-AA08-95A5121CE73E}" dt="2020-07-29T15:04:05.342" v="369"/>
          <ac:spMkLst>
            <pc:docMk/>
            <pc:sldMk cId="593645876" sldId="275"/>
            <ac:spMk id="286" creationId="{5CC0B6F2-D011-4ED7-9373-22FC70D37264}"/>
          </ac:spMkLst>
        </pc:spChg>
        <pc:spChg chg="mod">
          <ac:chgData name="Asim Dey" userId="e8ec1349-28b8-4d13-adec-c4f0ed943343" providerId="ADAL" clId="{425BA6AF-0A33-4F9F-AA08-95A5121CE73E}" dt="2020-07-29T15:04:05.342" v="369"/>
          <ac:spMkLst>
            <pc:docMk/>
            <pc:sldMk cId="593645876" sldId="275"/>
            <ac:spMk id="287" creationId="{8453BD50-C0E7-41ED-BEA5-E309C0123BAF}"/>
          </ac:spMkLst>
        </pc:spChg>
        <pc:spChg chg="mod">
          <ac:chgData name="Asim Dey" userId="e8ec1349-28b8-4d13-adec-c4f0ed943343" providerId="ADAL" clId="{425BA6AF-0A33-4F9F-AA08-95A5121CE73E}" dt="2020-07-29T15:04:05.342" v="369"/>
          <ac:spMkLst>
            <pc:docMk/>
            <pc:sldMk cId="593645876" sldId="275"/>
            <ac:spMk id="288" creationId="{8F3BEC92-28F7-45C9-BCE6-B89F77CCB797}"/>
          </ac:spMkLst>
        </pc:spChg>
        <pc:spChg chg="mod">
          <ac:chgData name="Asim Dey" userId="e8ec1349-28b8-4d13-adec-c4f0ed943343" providerId="ADAL" clId="{425BA6AF-0A33-4F9F-AA08-95A5121CE73E}" dt="2020-07-29T15:04:05.342" v="369"/>
          <ac:spMkLst>
            <pc:docMk/>
            <pc:sldMk cId="593645876" sldId="275"/>
            <ac:spMk id="289" creationId="{8EC4D28B-B40E-473C-A8BF-C0006697FE94}"/>
          </ac:spMkLst>
        </pc:spChg>
        <pc:spChg chg="mod">
          <ac:chgData name="Asim Dey" userId="e8ec1349-28b8-4d13-adec-c4f0ed943343" providerId="ADAL" clId="{425BA6AF-0A33-4F9F-AA08-95A5121CE73E}" dt="2020-07-29T15:04:05.342" v="369"/>
          <ac:spMkLst>
            <pc:docMk/>
            <pc:sldMk cId="593645876" sldId="275"/>
            <ac:spMk id="290" creationId="{FC8E8FBA-4C33-4DCA-BD5E-BAE82FA9C965}"/>
          </ac:spMkLst>
        </pc:spChg>
        <pc:spChg chg="mod">
          <ac:chgData name="Asim Dey" userId="e8ec1349-28b8-4d13-adec-c4f0ed943343" providerId="ADAL" clId="{425BA6AF-0A33-4F9F-AA08-95A5121CE73E}" dt="2020-07-29T15:04:05.342" v="369"/>
          <ac:spMkLst>
            <pc:docMk/>
            <pc:sldMk cId="593645876" sldId="275"/>
            <ac:spMk id="291" creationId="{EA4F86C0-3F1E-47B9-90CC-863B6C3BDE1C}"/>
          </ac:spMkLst>
        </pc:spChg>
        <pc:spChg chg="mod">
          <ac:chgData name="Asim Dey" userId="e8ec1349-28b8-4d13-adec-c4f0ed943343" providerId="ADAL" clId="{425BA6AF-0A33-4F9F-AA08-95A5121CE73E}" dt="2020-07-29T15:04:05.342" v="369"/>
          <ac:spMkLst>
            <pc:docMk/>
            <pc:sldMk cId="593645876" sldId="275"/>
            <ac:spMk id="292" creationId="{C8DACEAE-7A9E-40AD-8278-2FAC002BC5D7}"/>
          </ac:spMkLst>
        </pc:spChg>
        <pc:spChg chg="mod">
          <ac:chgData name="Asim Dey" userId="e8ec1349-28b8-4d13-adec-c4f0ed943343" providerId="ADAL" clId="{425BA6AF-0A33-4F9F-AA08-95A5121CE73E}" dt="2020-07-29T15:04:05.342" v="369"/>
          <ac:spMkLst>
            <pc:docMk/>
            <pc:sldMk cId="593645876" sldId="275"/>
            <ac:spMk id="293" creationId="{539561C4-4BD9-471C-9972-826E8515B7AA}"/>
          </ac:spMkLst>
        </pc:spChg>
        <pc:spChg chg="mod">
          <ac:chgData name="Asim Dey" userId="e8ec1349-28b8-4d13-adec-c4f0ed943343" providerId="ADAL" clId="{425BA6AF-0A33-4F9F-AA08-95A5121CE73E}" dt="2020-07-29T15:04:05.342" v="369"/>
          <ac:spMkLst>
            <pc:docMk/>
            <pc:sldMk cId="593645876" sldId="275"/>
            <ac:spMk id="294" creationId="{1AC5EA77-E4B7-4F06-9ED8-928F826F7C18}"/>
          </ac:spMkLst>
        </pc:spChg>
        <pc:spChg chg="mod">
          <ac:chgData name="Asim Dey" userId="e8ec1349-28b8-4d13-adec-c4f0ed943343" providerId="ADAL" clId="{425BA6AF-0A33-4F9F-AA08-95A5121CE73E}" dt="2020-07-29T15:04:05.342" v="369"/>
          <ac:spMkLst>
            <pc:docMk/>
            <pc:sldMk cId="593645876" sldId="275"/>
            <ac:spMk id="295" creationId="{C2EE1473-9224-47CB-8F13-7D323DC53E64}"/>
          </ac:spMkLst>
        </pc:spChg>
        <pc:spChg chg="mod">
          <ac:chgData name="Asim Dey" userId="e8ec1349-28b8-4d13-adec-c4f0ed943343" providerId="ADAL" clId="{425BA6AF-0A33-4F9F-AA08-95A5121CE73E}" dt="2020-07-29T15:04:05.342" v="369"/>
          <ac:spMkLst>
            <pc:docMk/>
            <pc:sldMk cId="593645876" sldId="275"/>
            <ac:spMk id="296" creationId="{FFD2EECD-1C6B-4C5D-AE73-AA1248D0F033}"/>
          </ac:spMkLst>
        </pc:spChg>
        <pc:spChg chg="mod">
          <ac:chgData name="Asim Dey" userId="e8ec1349-28b8-4d13-adec-c4f0ed943343" providerId="ADAL" clId="{425BA6AF-0A33-4F9F-AA08-95A5121CE73E}" dt="2020-07-29T15:04:05.342" v="369"/>
          <ac:spMkLst>
            <pc:docMk/>
            <pc:sldMk cId="593645876" sldId="275"/>
            <ac:spMk id="297" creationId="{F1F5F380-D18A-40DA-9FDE-1EA8477815DF}"/>
          </ac:spMkLst>
        </pc:spChg>
        <pc:spChg chg="mod">
          <ac:chgData name="Asim Dey" userId="e8ec1349-28b8-4d13-adec-c4f0ed943343" providerId="ADAL" clId="{425BA6AF-0A33-4F9F-AA08-95A5121CE73E}" dt="2020-07-29T15:04:05.342" v="369"/>
          <ac:spMkLst>
            <pc:docMk/>
            <pc:sldMk cId="593645876" sldId="275"/>
            <ac:spMk id="298" creationId="{82542B6C-8AD9-49B4-86DD-1A67BE717EC9}"/>
          </ac:spMkLst>
        </pc:spChg>
        <pc:spChg chg="mod">
          <ac:chgData name="Asim Dey" userId="e8ec1349-28b8-4d13-adec-c4f0ed943343" providerId="ADAL" clId="{425BA6AF-0A33-4F9F-AA08-95A5121CE73E}" dt="2020-07-29T15:04:05.342" v="369"/>
          <ac:spMkLst>
            <pc:docMk/>
            <pc:sldMk cId="593645876" sldId="275"/>
            <ac:spMk id="299" creationId="{DF639370-30CD-4729-B7A7-5EA09331A942}"/>
          </ac:spMkLst>
        </pc:spChg>
        <pc:spChg chg="mod">
          <ac:chgData name="Asim Dey" userId="e8ec1349-28b8-4d13-adec-c4f0ed943343" providerId="ADAL" clId="{425BA6AF-0A33-4F9F-AA08-95A5121CE73E}" dt="2020-07-29T15:04:05.342" v="369"/>
          <ac:spMkLst>
            <pc:docMk/>
            <pc:sldMk cId="593645876" sldId="275"/>
            <ac:spMk id="300" creationId="{5A37670A-16D0-4B55-8FDC-24B2CADD4C97}"/>
          </ac:spMkLst>
        </pc:spChg>
        <pc:spChg chg="mod">
          <ac:chgData name="Asim Dey" userId="e8ec1349-28b8-4d13-adec-c4f0ed943343" providerId="ADAL" clId="{425BA6AF-0A33-4F9F-AA08-95A5121CE73E}" dt="2020-07-29T15:04:05.342" v="369"/>
          <ac:spMkLst>
            <pc:docMk/>
            <pc:sldMk cId="593645876" sldId="275"/>
            <ac:spMk id="301" creationId="{425887C6-01CB-4B2A-B42D-444CEE00E8DB}"/>
          </ac:spMkLst>
        </pc:spChg>
        <pc:spChg chg="mod">
          <ac:chgData name="Asim Dey" userId="e8ec1349-28b8-4d13-adec-c4f0ed943343" providerId="ADAL" clId="{425BA6AF-0A33-4F9F-AA08-95A5121CE73E}" dt="2020-07-29T15:04:05.342" v="369"/>
          <ac:spMkLst>
            <pc:docMk/>
            <pc:sldMk cId="593645876" sldId="275"/>
            <ac:spMk id="302" creationId="{67B3B554-CF11-4F55-9FD3-F9B9751BFC73}"/>
          </ac:spMkLst>
        </pc:spChg>
        <pc:spChg chg="mod">
          <ac:chgData name="Asim Dey" userId="e8ec1349-28b8-4d13-adec-c4f0ed943343" providerId="ADAL" clId="{425BA6AF-0A33-4F9F-AA08-95A5121CE73E}" dt="2020-07-29T15:04:05.342" v="369"/>
          <ac:spMkLst>
            <pc:docMk/>
            <pc:sldMk cId="593645876" sldId="275"/>
            <ac:spMk id="304" creationId="{A8547996-50E7-4E75-AC49-424EB04E1988}"/>
          </ac:spMkLst>
        </pc:spChg>
        <pc:spChg chg="mod">
          <ac:chgData name="Asim Dey" userId="e8ec1349-28b8-4d13-adec-c4f0ed943343" providerId="ADAL" clId="{425BA6AF-0A33-4F9F-AA08-95A5121CE73E}" dt="2020-07-29T15:04:05.342" v="369"/>
          <ac:spMkLst>
            <pc:docMk/>
            <pc:sldMk cId="593645876" sldId="275"/>
            <ac:spMk id="305" creationId="{AFD7A9D8-1B95-4470-8DD4-472C5ABB07F5}"/>
          </ac:spMkLst>
        </pc:spChg>
        <pc:spChg chg="mod">
          <ac:chgData name="Asim Dey" userId="e8ec1349-28b8-4d13-adec-c4f0ed943343" providerId="ADAL" clId="{425BA6AF-0A33-4F9F-AA08-95A5121CE73E}" dt="2020-07-29T15:04:05.342" v="369"/>
          <ac:spMkLst>
            <pc:docMk/>
            <pc:sldMk cId="593645876" sldId="275"/>
            <ac:spMk id="307" creationId="{17FE94BD-96F9-47B6-8949-DCB4284AD6A4}"/>
          </ac:spMkLst>
        </pc:spChg>
        <pc:spChg chg="mod">
          <ac:chgData name="Asim Dey" userId="e8ec1349-28b8-4d13-adec-c4f0ed943343" providerId="ADAL" clId="{425BA6AF-0A33-4F9F-AA08-95A5121CE73E}" dt="2020-07-29T15:04:05.342" v="369"/>
          <ac:spMkLst>
            <pc:docMk/>
            <pc:sldMk cId="593645876" sldId="275"/>
            <ac:spMk id="308" creationId="{0F5CF102-4317-48AB-9ACC-81733C797B67}"/>
          </ac:spMkLst>
        </pc:spChg>
        <pc:spChg chg="mod">
          <ac:chgData name="Asim Dey" userId="e8ec1349-28b8-4d13-adec-c4f0ed943343" providerId="ADAL" clId="{425BA6AF-0A33-4F9F-AA08-95A5121CE73E}" dt="2020-07-29T15:04:05.342" v="369"/>
          <ac:spMkLst>
            <pc:docMk/>
            <pc:sldMk cId="593645876" sldId="275"/>
            <ac:spMk id="310" creationId="{A970408A-42EE-4F3A-8F08-F0D3402DD9ED}"/>
          </ac:spMkLst>
        </pc:spChg>
        <pc:spChg chg="mod">
          <ac:chgData name="Asim Dey" userId="e8ec1349-28b8-4d13-adec-c4f0ed943343" providerId="ADAL" clId="{425BA6AF-0A33-4F9F-AA08-95A5121CE73E}" dt="2020-07-29T15:04:05.342" v="369"/>
          <ac:spMkLst>
            <pc:docMk/>
            <pc:sldMk cId="593645876" sldId="275"/>
            <ac:spMk id="311" creationId="{87A1E81E-D10C-4F6A-92B2-517B4F1445F1}"/>
          </ac:spMkLst>
        </pc:spChg>
        <pc:spChg chg="mod">
          <ac:chgData name="Asim Dey" userId="e8ec1349-28b8-4d13-adec-c4f0ed943343" providerId="ADAL" clId="{425BA6AF-0A33-4F9F-AA08-95A5121CE73E}" dt="2020-07-29T15:04:05.342" v="369"/>
          <ac:spMkLst>
            <pc:docMk/>
            <pc:sldMk cId="593645876" sldId="275"/>
            <ac:spMk id="313" creationId="{6E11398E-0B34-4757-B34F-E8D32AE6248A}"/>
          </ac:spMkLst>
        </pc:spChg>
        <pc:spChg chg="mod">
          <ac:chgData name="Asim Dey" userId="e8ec1349-28b8-4d13-adec-c4f0ed943343" providerId="ADAL" clId="{425BA6AF-0A33-4F9F-AA08-95A5121CE73E}" dt="2020-07-29T15:04:05.342" v="369"/>
          <ac:spMkLst>
            <pc:docMk/>
            <pc:sldMk cId="593645876" sldId="275"/>
            <ac:spMk id="314" creationId="{5CFFCA00-0642-4EFF-8F83-32559EB3C19A}"/>
          </ac:spMkLst>
        </pc:spChg>
        <pc:spChg chg="mod">
          <ac:chgData name="Asim Dey" userId="e8ec1349-28b8-4d13-adec-c4f0ed943343" providerId="ADAL" clId="{425BA6AF-0A33-4F9F-AA08-95A5121CE73E}" dt="2020-07-29T15:04:05.342" v="369"/>
          <ac:spMkLst>
            <pc:docMk/>
            <pc:sldMk cId="593645876" sldId="275"/>
            <ac:spMk id="315" creationId="{4F8E191B-7C88-435D-ACBD-8DE1D8BD06A0}"/>
          </ac:spMkLst>
        </pc:spChg>
        <pc:spChg chg="mod">
          <ac:chgData name="Asim Dey" userId="e8ec1349-28b8-4d13-adec-c4f0ed943343" providerId="ADAL" clId="{425BA6AF-0A33-4F9F-AA08-95A5121CE73E}" dt="2020-07-29T15:04:05.342" v="369"/>
          <ac:spMkLst>
            <pc:docMk/>
            <pc:sldMk cId="593645876" sldId="275"/>
            <ac:spMk id="316" creationId="{A0964BF5-ED62-4316-86A1-4895E7C39DA2}"/>
          </ac:spMkLst>
        </pc:spChg>
        <pc:spChg chg="mod">
          <ac:chgData name="Asim Dey" userId="e8ec1349-28b8-4d13-adec-c4f0ed943343" providerId="ADAL" clId="{425BA6AF-0A33-4F9F-AA08-95A5121CE73E}" dt="2020-07-29T15:04:05.342" v="369"/>
          <ac:spMkLst>
            <pc:docMk/>
            <pc:sldMk cId="593645876" sldId="275"/>
            <ac:spMk id="317" creationId="{70246051-77E1-4B42-AA13-36CE6EBEE83C}"/>
          </ac:spMkLst>
        </pc:spChg>
        <pc:spChg chg="mod">
          <ac:chgData name="Asim Dey" userId="e8ec1349-28b8-4d13-adec-c4f0ed943343" providerId="ADAL" clId="{425BA6AF-0A33-4F9F-AA08-95A5121CE73E}" dt="2020-07-29T15:04:05.342" v="369"/>
          <ac:spMkLst>
            <pc:docMk/>
            <pc:sldMk cId="593645876" sldId="275"/>
            <ac:spMk id="321" creationId="{4D6C6519-5357-4FAE-91DA-C7ED67520846}"/>
          </ac:spMkLst>
        </pc:spChg>
        <pc:spChg chg="mod">
          <ac:chgData name="Asim Dey" userId="e8ec1349-28b8-4d13-adec-c4f0ed943343" providerId="ADAL" clId="{425BA6AF-0A33-4F9F-AA08-95A5121CE73E}" dt="2020-07-29T15:04:05.342" v="369"/>
          <ac:spMkLst>
            <pc:docMk/>
            <pc:sldMk cId="593645876" sldId="275"/>
            <ac:spMk id="324" creationId="{320333BE-A5A7-4431-8EB3-64AC08D51777}"/>
          </ac:spMkLst>
        </pc:spChg>
        <pc:spChg chg="mod">
          <ac:chgData name="Asim Dey" userId="e8ec1349-28b8-4d13-adec-c4f0ed943343" providerId="ADAL" clId="{425BA6AF-0A33-4F9F-AA08-95A5121CE73E}" dt="2020-07-29T15:04:05.342" v="369"/>
          <ac:spMkLst>
            <pc:docMk/>
            <pc:sldMk cId="593645876" sldId="275"/>
            <ac:spMk id="326" creationId="{7B96196A-AED3-43E5-B622-D2879A7E1A2E}"/>
          </ac:spMkLst>
        </pc:spChg>
        <pc:spChg chg="mod">
          <ac:chgData name="Asim Dey" userId="e8ec1349-28b8-4d13-adec-c4f0ed943343" providerId="ADAL" clId="{425BA6AF-0A33-4F9F-AA08-95A5121CE73E}" dt="2020-07-29T15:04:05.342" v="369"/>
          <ac:spMkLst>
            <pc:docMk/>
            <pc:sldMk cId="593645876" sldId="275"/>
            <ac:spMk id="327" creationId="{2FEEE328-9D1E-4784-9E6C-053704B7FA69}"/>
          </ac:spMkLst>
        </pc:spChg>
        <pc:spChg chg="mod">
          <ac:chgData name="Asim Dey" userId="e8ec1349-28b8-4d13-adec-c4f0ed943343" providerId="ADAL" clId="{425BA6AF-0A33-4F9F-AA08-95A5121CE73E}" dt="2020-07-29T15:04:05.342" v="369"/>
          <ac:spMkLst>
            <pc:docMk/>
            <pc:sldMk cId="593645876" sldId="275"/>
            <ac:spMk id="328" creationId="{97AE00EC-F579-4E3D-B3D2-240E8710149F}"/>
          </ac:spMkLst>
        </pc:spChg>
        <pc:spChg chg="mod">
          <ac:chgData name="Asim Dey" userId="e8ec1349-28b8-4d13-adec-c4f0ed943343" providerId="ADAL" clId="{425BA6AF-0A33-4F9F-AA08-95A5121CE73E}" dt="2020-07-29T15:04:05.342" v="369"/>
          <ac:spMkLst>
            <pc:docMk/>
            <pc:sldMk cId="593645876" sldId="275"/>
            <ac:spMk id="330" creationId="{EF61C004-5617-4E4A-ADFE-D3508EE70D5E}"/>
          </ac:spMkLst>
        </pc:spChg>
        <pc:spChg chg="mod">
          <ac:chgData name="Asim Dey" userId="e8ec1349-28b8-4d13-adec-c4f0ed943343" providerId="ADAL" clId="{425BA6AF-0A33-4F9F-AA08-95A5121CE73E}" dt="2020-07-29T15:04:05.342" v="369"/>
          <ac:spMkLst>
            <pc:docMk/>
            <pc:sldMk cId="593645876" sldId="275"/>
            <ac:spMk id="331" creationId="{68FA3481-994A-48D0-9748-BD8759A614F6}"/>
          </ac:spMkLst>
        </pc:spChg>
        <pc:grpChg chg="mod">
          <ac:chgData name="Asim Dey" userId="e8ec1349-28b8-4d13-adec-c4f0ed943343" providerId="ADAL" clId="{425BA6AF-0A33-4F9F-AA08-95A5121CE73E}" dt="2020-07-29T15:04:05.342" v="369"/>
          <ac:grpSpMkLst>
            <pc:docMk/>
            <pc:sldMk cId="593645876" sldId="275"/>
            <ac:grpSpMk id="1" creationId="{00000000-0000-0000-0000-000000000000}"/>
          </ac:grpSpMkLst>
        </pc:grpChg>
        <pc:grpChg chg="mod ord">
          <ac:chgData name="Asim Dey" userId="e8ec1349-28b8-4d13-adec-c4f0ed943343" providerId="ADAL" clId="{425BA6AF-0A33-4F9F-AA08-95A5121CE73E}" dt="2020-07-29T15:04:05.342" v="369"/>
          <ac:grpSpMkLst>
            <pc:docMk/>
            <pc:sldMk cId="593645876" sldId="275"/>
            <ac:grpSpMk id="142" creationId="{27F9E5AE-658A-4C35-9F80-61D4D4789B29}"/>
          </ac:grpSpMkLst>
        </pc:grpChg>
        <pc:grpChg chg="mod">
          <ac:chgData name="Asim Dey" userId="e8ec1349-28b8-4d13-adec-c4f0ed943343" providerId="ADAL" clId="{425BA6AF-0A33-4F9F-AA08-95A5121CE73E}" dt="2020-07-29T15:04:05.342" v="369"/>
          <ac:grpSpMkLst>
            <pc:docMk/>
            <pc:sldMk cId="593645876" sldId="275"/>
            <ac:grpSpMk id="193" creationId="{D98AA02E-D8B1-4A7E-9C3C-DF0FFB357B0E}"/>
          </ac:grpSpMkLst>
        </pc:grpChg>
        <pc:grpChg chg="mod">
          <ac:chgData name="Asim Dey" userId="e8ec1349-28b8-4d13-adec-c4f0ed943343" providerId="ADAL" clId="{425BA6AF-0A33-4F9F-AA08-95A5121CE73E}" dt="2020-07-29T15:04:05.342" v="369"/>
          <ac:grpSpMkLst>
            <pc:docMk/>
            <pc:sldMk cId="593645876" sldId="275"/>
            <ac:grpSpMk id="199" creationId="{954F43D7-D001-4179-9062-C0527E500187}"/>
          </ac:grpSpMkLst>
        </pc:grpChg>
        <pc:grpChg chg="mod">
          <ac:chgData name="Asim Dey" userId="e8ec1349-28b8-4d13-adec-c4f0ed943343" providerId="ADAL" clId="{425BA6AF-0A33-4F9F-AA08-95A5121CE73E}" dt="2020-07-29T15:04:20.488" v="371" actId="14429"/>
          <ac:grpSpMkLst>
            <pc:docMk/>
            <pc:sldMk cId="593645876" sldId="275"/>
            <ac:grpSpMk id="202" creationId="{B7158EC5-06C4-48FF-A676-294828BC36EA}"/>
          </ac:grpSpMkLst>
        </pc:grpChg>
        <pc:grpChg chg="mod">
          <ac:chgData name="Asim Dey" userId="e8ec1349-28b8-4d13-adec-c4f0ed943343" providerId="ADAL" clId="{425BA6AF-0A33-4F9F-AA08-95A5121CE73E}" dt="2020-07-29T15:04:05.342" v="369"/>
          <ac:grpSpMkLst>
            <pc:docMk/>
            <pc:sldMk cId="593645876" sldId="275"/>
            <ac:grpSpMk id="205" creationId="{0EA9F21C-A54A-4927-BF83-9C1C8B5C563D}"/>
          </ac:grpSpMkLst>
        </pc:grpChg>
        <pc:grpChg chg="mod">
          <ac:chgData name="Asim Dey" userId="e8ec1349-28b8-4d13-adec-c4f0ed943343" providerId="ADAL" clId="{425BA6AF-0A33-4F9F-AA08-95A5121CE73E}" dt="2020-07-29T15:04:05.342" v="369"/>
          <ac:grpSpMkLst>
            <pc:docMk/>
            <pc:sldMk cId="593645876" sldId="275"/>
            <ac:grpSpMk id="208" creationId="{0A79C60F-0E60-436F-831B-05B7F7C0032A}"/>
          </ac:grpSpMkLst>
        </pc:grpChg>
        <pc:grpChg chg="mod">
          <ac:chgData name="Asim Dey" userId="e8ec1349-28b8-4d13-adec-c4f0ed943343" providerId="ADAL" clId="{425BA6AF-0A33-4F9F-AA08-95A5121CE73E}" dt="2020-07-29T15:04:05.342" v="369"/>
          <ac:grpSpMkLst>
            <pc:docMk/>
            <pc:sldMk cId="593645876" sldId="275"/>
            <ac:grpSpMk id="214" creationId="{9689CD08-5D28-4386-89CD-CFC47BA79C62}"/>
          </ac:grpSpMkLst>
        </pc:grpChg>
        <pc:grpChg chg="mod">
          <ac:chgData name="Asim Dey" userId="e8ec1349-28b8-4d13-adec-c4f0ed943343" providerId="ADAL" clId="{425BA6AF-0A33-4F9F-AA08-95A5121CE73E}" dt="2020-07-29T15:04:05.342" v="369"/>
          <ac:grpSpMkLst>
            <pc:docMk/>
            <pc:sldMk cId="593645876" sldId="275"/>
            <ac:grpSpMk id="217" creationId="{D54502F1-CFBA-4B13-ADD2-2641A6196E68}"/>
          </ac:grpSpMkLst>
        </pc:grpChg>
        <pc:grpChg chg="mod">
          <ac:chgData name="Asim Dey" userId="e8ec1349-28b8-4d13-adec-c4f0ed943343" providerId="ADAL" clId="{425BA6AF-0A33-4F9F-AA08-95A5121CE73E}" dt="2020-07-29T15:04:05.342" v="369"/>
          <ac:grpSpMkLst>
            <pc:docMk/>
            <pc:sldMk cId="593645876" sldId="275"/>
            <ac:grpSpMk id="228" creationId="{1182C42B-4C13-4EBC-8F43-B8F4B7074384}"/>
          </ac:grpSpMkLst>
        </pc:grpChg>
        <pc:grpChg chg="mod">
          <ac:chgData name="Asim Dey" userId="e8ec1349-28b8-4d13-adec-c4f0ed943343" providerId="ADAL" clId="{425BA6AF-0A33-4F9F-AA08-95A5121CE73E}" dt="2020-07-29T15:04:05.342" v="369"/>
          <ac:grpSpMkLst>
            <pc:docMk/>
            <pc:sldMk cId="593645876" sldId="275"/>
            <ac:grpSpMk id="233" creationId="{916425AF-BBA0-4176-8A05-799DBF740826}"/>
          </ac:grpSpMkLst>
        </pc:grpChg>
        <pc:grpChg chg="mod">
          <ac:chgData name="Asim Dey" userId="e8ec1349-28b8-4d13-adec-c4f0ed943343" providerId="ADAL" clId="{425BA6AF-0A33-4F9F-AA08-95A5121CE73E}" dt="2020-07-29T15:04:05.342" v="369"/>
          <ac:grpSpMkLst>
            <pc:docMk/>
            <pc:sldMk cId="593645876" sldId="275"/>
            <ac:grpSpMk id="275" creationId="{80991744-B511-409B-BEBE-7A3B231DBF5F}"/>
          </ac:grpSpMkLst>
        </pc:grpChg>
        <pc:grpChg chg="mod">
          <ac:chgData name="Asim Dey" userId="e8ec1349-28b8-4d13-adec-c4f0ed943343" providerId="ADAL" clId="{425BA6AF-0A33-4F9F-AA08-95A5121CE73E}" dt="2020-07-29T15:04:05.342" v="369"/>
          <ac:grpSpMkLst>
            <pc:docMk/>
            <pc:sldMk cId="593645876" sldId="275"/>
            <ac:grpSpMk id="303" creationId="{C5AF6CAA-1818-4685-B061-7D94FC5DAFF0}"/>
          </ac:grpSpMkLst>
        </pc:grpChg>
        <pc:grpChg chg="mod">
          <ac:chgData name="Asim Dey" userId="e8ec1349-28b8-4d13-adec-c4f0ed943343" providerId="ADAL" clId="{425BA6AF-0A33-4F9F-AA08-95A5121CE73E}" dt="2020-07-29T15:04:05.342" v="369"/>
          <ac:grpSpMkLst>
            <pc:docMk/>
            <pc:sldMk cId="593645876" sldId="275"/>
            <ac:grpSpMk id="306" creationId="{DDAC74E9-A80A-4B93-BC7C-69811E9AC9EB}"/>
          </ac:grpSpMkLst>
        </pc:grpChg>
        <pc:grpChg chg="mod">
          <ac:chgData name="Asim Dey" userId="e8ec1349-28b8-4d13-adec-c4f0ed943343" providerId="ADAL" clId="{425BA6AF-0A33-4F9F-AA08-95A5121CE73E}" dt="2020-07-29T15:04:05.342" v="369"/>
          <ac:grpSpMkLst>
            <pc:docMk/>
            <pc:sldMk cId="593645876" sldId="275"/>
            <ac:grpSpMk id="309" creationId="{F86384AB-255C-4AF5-AB25-875B055B72FD}"/>
          </ac:grpSpMkLst>
        </pc:grpChg>
        <pc:grpChg chg="mod ord">
          <ac:chgData name="Asim Dey" userId="e8ec1349-28b8-4d13-adec-c4f0ed943343" providerId="ADAL" clId="{425BA6AF-0A33-4F9F-AA08-95A5121CE73E}" dt="2020-07-29T15:04:05.342" v="369"/>
          <ac:grpSpMkLst>
            <pc:docMk/>
            <pc:sldMk cId="593645876" sldId="275"/>
            <ac:grpSpMk id="312" creationId="{DC72D49A-7B55-4DDF-BE9F-F4BCA1AD3B32}"/>
          </ac:grpSpMkLst>
        </pc:grpChg>
        <pc:graphicFrameChg chg="mod">
          <ac:chgData name="Asim Dey" userId="e8ec1349-28b8-4d13-adec-c4f0ed943343" providerId="ADAL" clId="{425BA6AF-0A33-4F9F-AA08-95A5121CE73E}" dt="2020-07-29T15:04:05.342" v="369"/>
          <ac:graphicFrameMkLst>
            <pc:docMk/>
            <pc:sldMk cId="593645876" sldId="275"/>
            <ac:graphicFrameMk id="13" creationId="{F475C460-CBF2-42C1-9218-C460CBB01C47}"/>
          </ac:graphicFrameMkLst>
        </pc:graphicFrameChg>
        <pc:graphicFrameChg chg="mod">
          <ac:chgData name="Asim Dey" userId="e8ec1349-28b8-4d13-adec-c4f0ed943343" providerId="ADAL" clId="{425BA6AF-0A33-4F9F-AA08-95A5121CE73E}" dt="2020-07-29T15:04:05.342" v="369"/>
          <ac:graphicFrameMkLst>
            <pc:docMk/>
            <pc:sldMk cId="593645876" sldId="275"/>
            <ac:graphicFrameMk id="14" creationId="{669663E4-19DE-43D1-9DC0-DCA09A2D82E0}"/>
          </ac:graphicFrameMkLst>
        </pc:graphicFrameChg>
        <pc:graphicFrameChg chg="mod">
          <ac:chgData name="Asim Dey" userId="e8ec1349-28b8-4d13-adec-c4f0ed943343" providerId="ADAL" clId="{425BA6AF-0A33-4F9F-AA08-95A5121CE73E}" dt="2020-07-29T15:04:05.342" v="369"/>
          <ac:graphicFrameMkLst>
            <pc:docMk/>
            <pc:sldMk cId="593645876" sldId="275"/>
            <ac:graphicFrameMk id="15" creationId="{355A2E00-8329-4996-AB41-5F50ED2F9FA0}"/>
          </ac:graphicFrameMkLst>
        </pc:graphicFrameChg>
        <pc:graphicFrameChg chg="mod">
          <ac:chgData name="Asim Dey" userId="e8ec1349-28b8-4d13-adec-c4f0ed943343" providerId="ADAL" clId="{425BA6AF-0A33-4F9F-AA08-95A5121CE73E}" dt="2020-07-29T15:04:05.342" v="369"/>
          <ac:graphicFrameMkLst>
            <pc:docMk/>
            <pc:sldMk cId="593645876" sldId="275"/>
            <ac:graphicFrameMk id="186" creationId="{963A3378-4C9F-4B02-81CE-1DEEE137E5FA}"/>
          </ac:graphicFrameMkLst>
        </pc:graphicFrameChg>
        <pc:graphicFrameChg chg="mod modGraphic">
          <ac:chgData name="Asim Dey" userId="e8ec1349-28b8-4d13-adec-c4f0ed943343" providerId="ADAL" clId="{425BA6AF-0A33-4F9F-AA08-95A5121CE73E}" dt="2020-07-29T15:04:05.342" v="369"/>
          <ac:graphicFrameMkLst>
            <pc:docMk/>
            <pc:sldMk cId="593645876" sldId="275"/>
            <ac:graphicFrameMk id="244" creationId="{D92F51EE-2F4B-4CCC-BE3F-FE6C4CA20385}"/>
          </ac:graphicFrameMkLst>
        </pc:graphicFrameChg>
        <pc:graphicFrameChg chg="mod">
          <ac:chgData name="Asim Dey" userId="e8ec1349-28b8-4d13-adec-c4f0ed943343" providerId="ADAL" clId="{425BA6AF-0A33-4F9F-AA08-95A5121CE73E}" dt="2020-07-29T15:04:05.342" v="369"/>
          <ac:graphicFrameMkLst>
            <pc:docMk/>
            <pc:sldMk cId="593645876" sldId="275"/>
            <ac:graphicFrameMk id="318" creationId="{8F6CBAAC-DAAF-4B90-BEC3-36414D4790BB}"/>
          </ac:graphicFrameMkLst>
        </pc:graphicFrameChg>
        <pc:graphicFrameChg chg="mod">
          <ac:chgData name="Asim Dey" userId="e8ec1349-28b8-4d13-adec-c4f0ed943343" providerId="ADAL" clId="{425BA6AF-0A33-4F9F-AA08-95A5121CE73E}" dt="2020-07-29T15:04:05.342" v="369"/>
          <ac:graphicFrameMkLst>
            <pc:docMk/>
            <pc:sldMk cId="593645876" sldId="275"/>
            <ac:graphicFrameMk id="334" creationId="{F38C84B1-1146-4C3A-916A-C5CED81C32EE}"/>
          </ac:graphicFrameMkLst>
        </pc:graphicFrameChg>
        <pc:picChg chg="add mod">
          <ac:chgData name="Asim Dey" userId="e8ec1349-28b8-4d13-adec-c4f0ed943343" providerId="ADAL" clId="{425BA6AF-0A33-4F9F-AA08-95A5121CE73E}" dt="2020-07-29T15:04:05.342" v="369"/>
          <ac:picMkLst>
            <pc:docMk/>
            <pc:sldMk cId="593645876" sldId="275"/>
            <ac:picMk id="2" creationId="{AD91C848-BBBF-4DF8-8D25-1B28A894117D}"/>
          </ac:picMkLst>
        </pc:picChg>
        <pc:picChg chg="mod">
          <ac:chgData name="Asim Dey" userId="e8ec1349-28b8-4d13-adec-c4f0ed943343" providerId="ADAL" clId="{425BA6AF-0A33-4F9F-AA08-95A5121CE73E}" dt="2020-07-29T15:04:05.342" v="369"/>
          <ac:picMkLst>
            <pc:docMk/>
            <pc:sldMk cId="593645876" sldId="275"/>
            <ac:picMk id="271" creationId="{A1434DE3-0546-471F-8514-FFA3A71C01DC}"/>
          </ac:picMkLst>
        </pc:picChg>
        <pc:picChg chg="mod">
          <ac:chgData name="Asim Dey" userId="e8ec1349-28b8-4d13-adec-c4f0ed943343" providerId="ADAL" clId="{425BA6AF-0A33-4F9F-AA08-95A5121CE73E}" dt="2020-07-29T15:04:05.342" v="369"/>
          <ac:picMkLst>
            <pc:docMk/>
            <pc:sldMk cId="593645876" sldId="275"/>
            <ac:picMk id="276" creationId="{30350AE1-7F59-45A3-BA27-66EC11C5A87E}"/>
          </ac:picMkLst>
        </pc:picChg>
        <pc:picChg chg="del">
          <ac:chgData name="Asim Dey" userId="e8ec1349-28b8-4d13-adec-c4f0ed943343" providerId="ADAL" clId="{425BA6AF-0A33-4F9F-AA08-95A5121CE73E}" dt="2020-07-29T14:21:59.047" v="109"/>
          <ac:picMkLst>
            <pc:docMk/>
            <pc:sldMk cId="593645876" sldId="275"/>
            <ac:picMk id="332" creationId="{6A4A4B93-9EAF-4510-9406-EED899C5F818}"/>
          </ac:picMkLst>
        </pc:picChg>
        <pc:picChg chg="mod">
          <ac:chgData name="Asim Dey" userId="e8ec1349-28b8-4d13-adec-c4f0ed943343" providerId="ADAL" clId="{425BA6AF-0A33-4F9F-AA08-95A5121CE73E}" dt="2020-07-29T15:04:05.342" v="369"/>
          <ac:picMkLst>
            <pc:docMk/>
            <pc:sldMk cId="593645876" sldId="275"/>
            <ac:picMk id="333" creationId="{0F17ACA4-519A-43B1-A0D9-438B80544DDA}"/>
          </ac:picMkLst>
        </pc:picChg>
        <pc:cxnChg chg="mod">
          <ac:chgData name="Asim Dey" userId="e8ec1349-28b8-4d13-adec-c4f0ed943343" providerId="ADAL" clId="{425BA6AF-0A33-4F9F-AA08-95A5121CE73E}" dt="2020-07-29T15:04:05.342" v="369"/>
          <ac:cxnSpMkLst>
            <pc:docMk/>
            <pc:sldMk cId="593645876" sldId="275"/>
            <ac:cxnSpMk id="230" creationId="{DF3B848F-8F2F-4802-941C-593630ED3FD9}"/>
          </ac:cxnSpMkLst>
        </pc:cxnChg>
        <pc:cxnChg chg="mod">
          <ac:chgData name="Asim Dey" userId="e8ec1349-28b8-4d13-adec-c4f0ed943343" providerId="ADAL" clId="{425BA6AF-0A33-4F9F-AA08-95A5121CE73E}" dt="2020-07-29T15:04:05.342" v="369"/>
          <ac:cxnSpMkLst>
            <pc:docMk/>
            <pc:sldMk cId="593645876" sldId="275"/>
            <ac:cxnSpMk id="235" creationId="{D29E2272-B6F1-4173-93A4-0438F82D4BBD}"/>
          </ac:cxnSpMkLst>
        </pc:cxnChg>
        <pc:cxnChg chg="mod">
          <ac:chgData name="Asim Dey" userId="e8ec1349-28b8-4d13-adec-c4f0ed943343" providerId="ADAL" clId="{425BA6AF-0A33-4F9F-AA08-95A5121CE73E}" dt="2020-07-29T15:04:05.342" v="369"/>
          <ac:cxnSpMkLst>
            <pc:docMk/>
            <pc:sldMk cId="593645876" sldId="275"/>
            <ac:cxnSpMk id="251" creationId="{35559858-B1BB-46ED-8C94-DDE7EEDEE660}"/>
          </ac:cxnSpMkLst>
        </pc:cxnChg>
        <pc:cxnChg chg="mod">
          <ac:chgData name="Asim Dey" userId="e8ec1349-28b8-4d13-adec-c4f0ed943343" providerId="ADAL" clId="{425BA6AF-0A33-4F9F-AA08-95A5121CE73E}" dt="2020-07-29T15:04:05.342" v="369"/>
          <ac:cxnSpMkLst>
            <pc:docMk/>
            <pc:sldMk cId="593645876" sldId="275"/>
            <ac:cxnSpMk id="252" creationId="{7F12671A-3DFF-405E-B906-1B852B58DD87}"/>
          </ac:cxnSpMkLst>
        </pc:cxnChg>
        <pc:cxnChg chg="mod">
          <ac:chgData name="Asim Dey" userId="e8ec1349-28b8-4d13-adec-c4f0ed943343" providerId="ADAL" clId="{425BA6AF-0A33-4F9F-AA08-95A5121CE73E}" dt="2020-07-29T15:04:05.342" v="369"/>
          <ac:cxnSpMkLst>
            <pc:docMk/>
            <pc:sldMk cId="593645876" sldId="275"/>
            <ac:cxnSpMk id="254" creationId="{89E07C51-9885-4019-8148-2863440ED3BA}"/>
          </ac:cxnSpMkLst>
        </pc:cxnChg>
        <pc:cxnChg chg="mod">
          <ac:chgData name="Asim Dey" userId="e8ec1349-28b8-4d13-adec-c4f0ed943343" providerId="ADAL" clId="{425BA6AF-0A33-4F9F-AA08-95A5121CE73E}" dt="2020-07-29T15:04:05.342" v="369"/>
          <ac:cxnSpMkLst>
            <pc:docMk/>
            <pc:sldMk cId="593645876" sldId="275"/>
            <ac:cxnSpMk id="255" creationId="{314AB8B9-063D-43EC-B0E9-6C135A3C6BE3}"/>
          </ac:cxnSpMkLst>
        </pc:cxnChg>
        <pc:cxnChg chg="mod">
          <ac:chgData name="Asim Dey" userId="e8ec1349-28b8-4d13-adec-c4f0ed943343" providerId="ADAL" clId="{425BA6AF-0A33-4F9F-AA08-95A5121CE73E}" dt="2020-07-29T15:04:05.342" v="369"/>
          <ac:cxnSpMkLst>
            <pc:docMk/>
            <pc:sldMk cId="593645876" sldId="275"/>
            <ac:cxnSpMk id="257" creationId="{410D3DC2-4DA3-4935-9A27-09368FAA591D}"/>
          </ac:cxnSpMkLst>
        </pc:cxnChg>
        <pc:cxnChg chg="mod">
          <ac:chgData name="Asim Dey" userId="e8ec1349-28b8-4d13-adec-c4f0ed943343" providerId="ADAL" clId="{425BA6AF-0A33-4F9F-AA08-95A5121CE73E}" dt="2020-07-29T15:04:05.342" v="369"/>
          <ac:cxnSpMkLst>
            <pc:docMk/>
            <pc:sldMk cId="593645876" sldId="275"/>
            <ac:cxnSpMk id="259" creationId="{85B7F542-38D7-4789-9F8C-3B819033A372}"/>
          </ac:cxnSpMkLst>
        </pc:cxnChg>
        <pc:cxnChg chg="mod">
          <ac:chgData name="Asim Dey" userId="e8ec1349-28b8-4d13-adec-c4f0ed943343" providerId="ADAL" clId="{425BA6AF-0A33-4F9F-AA08-95A5121CE73E}" dt="2020-07-29T15:04:05.342" v="369"/>
          <ac:cxnSpMkLst>
            <pc:docMk/>
            <pc:sldMk cId="593645876" sldId="275"/>
            <ac:cxnSpMk id="261" creationId="{1384E517-02C3-42CE-885E-FD15DC3B1FF2}"/>
          </ac:cxnSpMkLst>
        </pc:cxnChg>
        <pc:cxnChg chg="mod">
          <ac:chgData name="Asim Dey" userId="e8ec1349-28b8-4d13-adec-c4f0ed943343" providerId="ADAL" clId="{425BA6AF-0A33-4F9F-AA08-95A5121CE73E}" dt="2020-07-29T15:04:05.342" v="369"/>
          <ac:cxnSpMkLst>
            <pc:docMk/>
            <pc:sldMk cId="593645876" sldId="275"/>
            <ac:cxnSpMk id="263" creationId="{9D8A5D67-144F-48C2-ADB6-35F6CE739C78}"/>
          </ac:cxnSpMkLst>
        </pc:cxnChg>
        <pc:cxnChg chg="mod">
          <ac:chgData name="Asim Dey" userId="e8ec1349-28b8-4d13-adec-c4f0ed943343" providerId="ADAL" clId="{425BA6AF-0A33-4F9F-AA08-95A5121CE73E}" dt="2020-07-29T15:04:05.342" v="369"/>
          <ac:cxnSpMkLst>
            <pc:docMk/>
            <pc:sldMk cId="593645876" sldId="275"/>
            <ac:cxnSpMk id="265" creationId="{15AE83FD-8CFB-499F-B688-1DE904DD1786}"/>
          </ac:cxnSpMkLst>
        </pc:cxnChg>
        <pc:cxnChg chg="mod">
          <ac:chgData name="Asim Dey" userId="e8ec1349-28b8-4d13-adec-c4f0ed943343" providerId="ADAL" clId="{425BA6AF-0A33-4F9F-AA08-95A5121CE73E}" dt="2020-07-29T15:04:05.342" v="369"/>
          <ac:cxnSpMkLst>
            <pc:docMk/>
            <pc:sldMk cId="593645876" sldId="275"/>
            <ac:cxnSpMk id="267" creationId="{A17850FD-ADC5-4A54-92F7-4CE227CB8F31}"/>
          </ac:cxnSpMkLst>
        </pc:cxnChg>
        <pc:cxnChg chg="mod">
          <ac:chgData name="Asim Dey" userId="e8ec1349-28b8-4d13-adec-c4f0ed943343" providerId="ADAL" clId="{425BA6AF-0A33-4F9F-AA08-95A5121CE73E}" dt="2020-07-29T15:04:05.342" v="369"/>
          <ac:cxnSpMkLst>
            <pc:docMk/>
            <pc:sldMk cId="593645876" sldId="275"/>
            <ac:cxnSpMk id="269" creationId="{8E6F553F-265D-419B-96E0-7CC6C177C562}"/>
          </ac:cxnSpMkLst>
        </pc:cxnChg>
        <pc:cxnChg chg="mod">
          <ac:chgData name="Asim Dey" userId="e8ec1349-28b8-4d13-adec-c4f0ed943343" providerId="ADAL" clId="{425BA6AF-0A33-4F9F-AA08-95A5121CE73E}" dt="2020-07-29T15:04:05.342" v="369"/>
          <ac:cxnSpMkLst>
            <pc:docMk/>
            <pc:sldMk cId="593645876" sldId="275"/>
            <ac:cxnSpMk id="319" creationId="{3290D37A-A543-40C9-AC28-13D0717F4286}"/>
          </ac:cxnSpMkLst>
        </pc:cxnChg>
        <pc:cxnChg chg="mod">
          <ac:chgData name="Asim Dey" userId="e8ec1349-28b8-4d13-adec-c4f0ed943343" providerId="ADAL" clId="{425BA6AF-0A33-4F9F-AA08-95A5121CE73E}" dt="2020-07-29T15:04:05.342" v="369"/>
          <ac:cxnSpMkLst>
            <pc:docMk/>
            <pc:sldMk cId="593645876" sldId="275"/>
            <ac:cxnSpMk id="320" creationId="{87510E44-156D-4AC8-917B-BA98094929A8}"/>
          </ac:cxnSpMkLst>
        </pc:cxnChg>
        <pc:cxnChg chg="mod">
          <ac:chgData name="Asim Dey" userId="e8ec1349-28b8-4d13-adec-c4f0ed943343" providerId="ADAL" clId="{425BA6AF-0A33-4F9F-AA08-95A5121CE73E}" dt="2020-07-29T15:04:05.342" v="369"/>
          <ac:cxnSpMkLst>
            <pc:docMk/>
            <pc:sldMk cId="593645876" sldId="275"/>
            <ac:cxnSpMk id="322" creationId="{93BBB244-0ACD-4DFB-BDFF-3E463FDC5350}"/>
          </ac:cxnSpMkLst>
        </pc:cxnChg>
        <pc:cxnChg chg="mod">
          <ac:chgData name="Asim Dey" userId="e8ec1349-28b8-4d13-adec-c4f0ed943343" providerId="ADAL" clId="{425BA6AF-0A33-4F9F-AA08-95A5121CE73E}" dt="2020-07-29T15:04:05.342" v="369"/>
          <ac:cxnSpMkLst>
            <pc:docMk/>
            <pc:sldMk cId="593645876" sldId="275"/>
            <ac:cxnSpMk id="323" creationId="{61A514FC-69FC-4085-938D-D7AED99ADE4C}"/>
          </ac:cxnSpMkLst>
        </pc:cxnChg>
        <pc:cxnChg chg="mod">
          <ac:chgData name="Asim Dey" userId="e8ec1349-28b8-4d13-adec-c4f0ed943343" providerId="ADAL" clId="{425BA6AF-0A33-4F9F-AA08-95A5121CE73E}" dt="2020-07-29T15:04:05.342" v="369"/>
          <ac:cxnSpMkLst>
            <pc:docMk/>
            <pc:sldMk cId="593645876" sldId="275"/>
            <ac:cxnSpMk id="325" creationId="{5CB09D9A-DB9D-4795-884C-491B5F42DD92}"/>
          </ac:cxnSpMkLst>
        </pc:cxnChg>
        <pc:cxnChg chg="mod">
          <ac:chgData name="Asim Dey" userId="e8ec1349-28b8-4d13-adec-c4f0ed943343" providerId="ADAL" clId="{425BA6AF-0A33-4F9F-AA08-95A5121CE73E}" dt="2020-07-29T15:04:05.342" v="369"/>
          <ac:cxnSpMkLst>
            <pc:docMk/>
            <pc:sldMk cId="593645876" sldId="275"/>
            <ac:cxnSpMk id="329" creationId="{5B910B02-38BF-4B02-A0D2-75BDCF7BD049}"/>
          </ac:cxnSpMkLst>
        </pc:cxnChg>
      </pc:sldChg>
      <pc:sldChg chg="modSp">
        <pc:chgData name="Asim Dey" userId="e8ec1349-28b8-4d13-adec-c4f0ed943343" providerId="ADAL" clId="{425BA6AF-0A33-4F9F-AA08-95A5121CE73E}" dt="2020-07-30T07:35:15.972" v="991" actId="14430"/>
        <pc:sldMkLst>
          <pc:docMk/>
          <pc:sldMk cId="3253916882" sldId="291"/>
        </pc:sldMkLst>
        <pc:grpChg chg="mod">
          <ac:chgData name="Asim Dey" userId="e8ec1349-28b8-4d13-adec-c4f0ed943343" providerId="ADAL" clId="{425BA6AF-0A33-4F9F-AA08-95A5121CE73E}" dt="2020-07-30T07:35:15.972" v="991" actId="14430"/>
          <ac:grpSpMkLst>
            <pc:docMk/>
            <pc:sldMk cId="3253916882" sldId="291"/>
            <ac:grpSpMk id="261" creationId="{B1BCF3DF-F008-4784-B3DD-A91223DD9671}"/>
          </ac:grpSpMkLst>
        </pc:grpChg>
        <pc:grpChg chg="mod">
          <ac:chgData name="Asim Dey" userId="e8ec1349-28b8-4d13-adec-c4f0ed943343" providerId="ADAL" clId="{425BA6AF-0A33-4F9F-AA08-95A5121CE73E}" dt="2020-07-30T07:35:14.226" v="989" actId="14430"/>
          <ac:grpSpMkLst>
            <pc:docMk/>
            <pc:sldMk cId="3253916882" sldId="291"/>
            <ac:grpSpMk id="264" creationId="{09F71045-8004-4008-9049-711E1A89EBFE}"/>
          </ac:grpSpMkLst>
        </pc:grpChg>
      </pc:sldChg>
      <pc:sldChg chg="modSp">
        <pc:chgData name="Asim Dey" userId="e8ec1349-28b8-4d13-adec-c4f0ed943343" providerId="ADAL" clId="{425BA6AF-0A33-4F9F-AA08-95A5121CE73E}" dt="2020-07-29T09:22:59.107" v="27" actId="313"/>
        <pc:sldMkLst>
          <pc:docMk/>
          <pc:sldMk cId="84505333" sldId="294"/>
        </pc:sldMkLst>
        <pc:spChg chg="mod">
          <ac:chgData name="Asim Dey" userId="e8ec1349-28b8-4d13-adec-c4f0ed943343" providerId="ADAL" clId="{425BA6AF-0A33-4F9F-AA08-95A5121CE73E}" dt="2020-07-29T08:11:23.266" v="2" actId="13926"/>
          <ac:spMkLst>
            <pc:docMk/>
            <pc:sldMk cId="84505333" sldId="294"/>
            <ac:spMk id="193" creationId="{2CBE8396-94AD-4029-B073-C237342E1060}"/>
          </ac:spMkLst>
        </pc:spChg>
        <pc:spChg chg="mod">
          <ac:chgData name="Asim Dey" userId="e8ec1349-28b8-4d13-adec-c4f0ed943343" providerId="ADAL" clId="{425BA6AF-0A33-4F9F-AA08-95A5121CE73E}" dt="2020-07-29T09:22:36.455" v="10" actId="13926"/>
          <ac:spMkLst>
            <pc:docMk/>
            <pc:sldMk cId="84505333" sldId="294"/>
            <ac:spMk id="196" creationId="{951B4BE9-AA55-4F7B-B26A-2351C57A7CF4}"/>
          </ac:spMkLst>
        </pc:spChg>
        <pc:spChg chg="mod">
          <ac:chgData name="Asim Dey" userId="e8ec1349-28b8-4d13-adec-c4f0ed943343" providerId="ADAL" clId="{425BA6AF-0A33-4F9F-AA08-95A5121CE73E}" dt="2020-07-29T09:22:59.107" v="27" actId="313"/>
          <ac:spMkLst>
            <pc:docMk/>
            <pc:sldMk cId="84505333" sldId="294"/>
            <ac:spMk id="199" creationId="{413D016F-486F-4CB0-BD3B-2298E4A1711F}"/>
          </ac:spMkLst>
        </pc:spChg>
        <pc:graphicFrameChg chg="mod modGraphic">
          <ac:chgData name="Asim Dey" userId="e8ec1349-28b8-4d13-adec-c4f0ed943343" providerId="ADAL" clId="{425BA6AF-0A33-4F9F-AA08-95A5121CE73E}" dt="2020-07-29T08:11:15.492" v="1" actId="242"/>
          <ac:graphicFrameMkLst>
            <pc:docMk/>
            <pc:sldMk cId="84505333" sldId="294"/>
            <ac:graphicFrameMk id="197" creationId="{F211BBA0-BCC8-40BB-9E4D-DE5F1F5AD347}"/>
          </ac:graphicFrameMkLst>
        </pc:graphicFrameChg>
      </pc:sldChg>
      <pc:sldChg chg="modSp">
        <pc:chgData name="Asim Dey" userId="e8ec1349-28b8-4d13-adec-c4f0ed943343" providerId="ADAL" clId="{425BA6AF-0A33-4F9F-AA08-95A5121CE73E}" dt="2020-07-29T11:48:25.451" v="96" actId="255"/>
        <pc:sldMkLst>
          <pc:docMk/>
          <pc:sldMk cId="1835399296" sldId="295"/>
        </pc:sldMkLst>
        <pc:spChg chg="mod">
          <ac:chgData name="Asim Dey" userId="e8ec1349-28b8-4d13-adec-c4f0ed943343" providerId="ADAL" clId="{425BA6AF-0A33-4F9F-AA08-95A5121CE73E}" dt="2020-07-29T10:38:06.357" v="28" actId="13926"/>
          <ac:spMkLst>
            <pc:docMk/>
            <pc:sldMk cId="1835399296" sldId="295"/>
            <ac:spMk id="255" creationId="{02041D37-15FE-4A70-8741-1D7D5AF58203}"/>
          </ac:spMkLst>
        </pc:spChg>
        <pc:spChg chg="mod">
          <ac:chgData name="Asim Dey" userId="e8ec1349-28b8-4d13-adec-c4f0ed943343" providerId="ADAL" clId="{425BA6AF-0A33-4F9F-AA08-95A5121CE73E}" dt="2020-07-29T11:48:25.451" v="96" actId="255"/>
          <ac:spMkLst>
            <pc:docMk/>
            <pc:sldMk cId="1835399296" sldId="295"/>
            <ac:spMk id="261" creationId="{710F0322-920D-4B56-81D9-B3FF116B90BF}"/>
          </ac:spMkLst>
        </pc:spChg>
        <pc:spChg chg="mod">
          <ac:chgData name="Asim Dey" userId="e8ec1349-28b8-4d13-adec-c4f0ed943343" providerId="ADAL" clId="{425BA6AF-0A33-4F9F-AA08-95A5121CE73E}" dt="2020-07-29T10:53:47.986" v="88" actId="20577"/>
          <ac:spMkLst>
            <pc:docMk/>
            <pc:sldMk cId="1835399296" sldId="295"/>
            <ac:spMk id="336" creationId="{7D0FBDAA-BA86-4EB8-809C-DD2E5B4293A9}"/>
          </ac:spMkLst>
        </pc:spChg>
      </pc:sldChg>
      <pc:sldChg chg="addSp delSp modSp add del addCm modCm">
        <pc:chgData name="Asim Dey" userId="e8ec1349-28b8-4d13-adec-c4f0ed943343" providerId="ADAL" clId="{425BA6AF-0A33-4F9F-AA08-95A5121CE73E}" dt="2020-07-29T16:50:10.409" v="551" actId="2696"/>
        <pc:sldMkLst>
          <pc:docMk/>
          <pc:sldMk cId="2306132719" sldId="297"/>
        </pc:sldMkLst>
        <pc:spChg chg="mod">
          <ac:chgData name="Asim Dey" userId="e8ec1349-28b8-4d13-adec-c4f0ed943343" providerId="ADAL" clId="{425BA6AF-0A33-4F9F-AA08-95A5121CE73E}" dt="2020-07-29T14:51:25.272" v="247" actId="13926"/>
          <ac:spMkLst>
            <pc:docMk/>
            <pc:sldMk cId="2306132719" sldId="297"/>
            <ac:spMk id="243" creationId="{4F19D4B3-5A44-440D-AAA6-09ADB479E105}"/>
          </ac:spMkLst>
        </pc:spChg>
        <pc:spChg chg="mod">
          <ac:chgData name="Asim Dey" userId="e8ec1349-28b8-4d13-adec-c4f0ed943343" providerId="ADAL" clId="{425BA6AF-0A33-4F9F-AA08-95A5121CE73E}" dt="2020-07-29T14:52:11.958" v="257" actId="20577"/>
          <ac:spMkLst>
            <pc:docMk/>
            <pc:sldMk cId="2306132719" sldId="297"/>
            <ac:spMk id="245" creationId="{289E8995-0C4B-4E08-A1B1-2144E6F908EE}"/>
          </ac:spMkLst>
        </pc:spChg>
        <pc:spChg chg="mod">
          <ac:chgData name="Asim Dey" userId="e8ec1349-28b8-4d13-adec-c4f0ed943343" providerId="ADAL" clId="{425BA6AF-0A33-4F9F-AA08-95A5121CE73E}" dt="2020-07-29T14:51:21.613" v="246" actId="13926"/>
          <ac:spMkLst>
            <pc:docMk/>
            <pc:sldMk cId="2306132719" sldId="297"/>
            <ac:spMk id="316" creationId="{A0964BF5-ED62-4316-86A1-4895E7C39DA2}"/>
          </ac:spMkLst>
        </pc:spChg>
        <pc:graphicFrameChg chg="mod modGraphic">
          <ac:chgData name="Asim Dey" userId="e8ec1349-28b8-4d13-adec-c4f0ed943343" providerId="ADAL" clId="{425BA6AF-0A33-4F9F-AA08-95A5121CE73E}" dt="2020-07-29T14:52:17.729" v="263" actId="20577"/>
          <ac:graphicFrameMkLst>
            <pc:docMk/>
            <pc:sldMk cId="2306132719" sldId="297"/>
            <ac:graphicFrameMk id="244" creationId="{D92F51EE-2F4B-4CCC-BE3F-FE6C4CA20385}"/>
          </ac:graphicFrameMkLst>
        </pc:graphicFrameChg>
        <pc:picChg chg="add mod">
          <ac:chgData name="Asim Dey" userId="e8ec1349-28b8-4d13-adec-c4f0ed943343" providerId="ADAL" clId="{425BA6AF-0A33-4F9F-AA08-95A5121CE73E}" dt="2020-07-29T14:52:40.924" v="265" actId="1076"/>
          <ac:picMkLst>
            <pc:docMk/>
            <pc:sldMk cId="2306132719" sldId="297"/>
            <ac:picMk id="163" creationId="{C46381E7-2A2F-48FE-A8F2-BDDCAA099141}"/>
          </ac:picMkLst>
        </pc:picChg>
        <pc:picChg chg="del">
          <ac:chgData name="Asim Dey" userId="e8ec1349-28b8-4d13-adec-c4f0ed943343" providerId="ADAL" clId="{425BA6AF-0A33-4F9F-AA08-95A5121CE73E}" dt="2020-07-29T14:51:33.151" v="248" actId="478"/>
          <ac:picMkLst>
            <pc:docMk/>
            <pc:sldMk cId="2306132719" sldId="297"/>
            <ac:picMk id="332" creationId="{6A4A4B93-9EAF-4510-9406-EED899C5F818}"/>
          </ac:picMkLst>
        </pc:picChg>
      </pc:sldChg>
      <pc:sldChg chg="modSp add ord">
        <pc:chgData name="Asim Dey" userId="e8ec1349-28b8-4d13-adec-c4f0ed943343" providerId="ADAL" clId="{425BA6AF-0A33-4F9F-AA08-95A5121CE73E}" dt="2020-07-29T16:50:15.358" v="552" actId="13926"/>
        <pc:sldMkLst>
          <pc:docMk/>
          <pc:sldMk cId="3750300475" sldId="298"/>
        </pc:sldMkLst>
        <pc:spChg chg="mod">
          <ac:chgData name="Asim Dey" userId="e8ec1349-28b8-4d13-adec-c4f0ed943343" providerId="ADAL" clId="{425BA6AF-0A33-4F9F-AA08-95A5121CE73E}" dt="2020-07-29T16:50:15.358" v="552" actId="13926"/>
          <ac:spMkLst>
            <pc:docMk/>
            <pc:sldMk cId="3750300475" sldId="298"/>
            <ac:spMk id="241" creationId="{9A3C85C2-AA94-4A45-A5A9-1060C43A5ADE}"/>
          </ac:spMkLst>
        </pc:spChg>
        <pc:grpChg chg="mod">
          <ac:chgData name="Asim Dey" userId="e8ec1349-28b8-4d13-adec-c4f0ed943343" providerId="ADAL" clId="{425BA6AF-0A33-4F9F-AA08-95A5121CE73E}" dt="2020-07-29T16:38:01.743" v="424" actId="14430"/>
          <ac:grpSpMkLst>
            <pc:docMk/>
            <pc:sldMk cId="3750300475" sldId="298"/>
            <ac:grpSpMk id="142" creationId="{27F9E5AE-658A-4C35-9F80-61D4D4789B29}"/>
          </ac:grpSpMkLst>
        </pc:grpChg>
        <pc:grpChg chg="mod">
          <ac:chgData name="Asim Dey" userId="e8ec1349-28b8-4d13-adec-c4f0ed943343" providerId="ADAL" clId="{425BA6AF-0A33-4F9F-AA08-95A5121CE73E}" dt="2020-07-29T16:37:59.320" v="423" actId="14430"/>
          <ac:grpSpMkLst>
            <pc:docMk/>
            <pc:sldMk cId="3750300475" sldId="298"/>
            <ac:grpSpMk id="193" creationId="{D98AA02E-D8B1-4A7E-9C3C-DF0FFB357B0E}"/>
          </ac:grpSpMkLst>
        </pc:grpChg>
        <pc:grpChg chg="mod">
          <ac:chgData name="Asim Dey" userId="e8ec1349-28b8-4d13-adec-c4f0ed943343" providerId="ADAL" clId="{425BA6AF-0A33-4F9F-AA08-95A5121CE73E}" dt="2020-07-29T16:46:32.114" v="529" actId="14429"/>
          <ac:grpSpMkLst>
            <pc:docMk/>
            <pc:sldMk cId="3750300475" sldId="298"/>
            <ac:grpSpMk id="199" creationId="{954F43D7-D001-4179-9062-C0527E500187}"/>
          </ac:grpSpMkLst>
        </pc:grpChg>
        <pc:grpChg chg="mod">
          <ac:chgData name="Asim Dey" userId="e8ec1349-28b8-4d13-adec-c4f0ed943343" providerId="ADAL" clId="{425BA6AF-0A33-4F9F-AA08-95A5121CE73E}" dt="2020-07-29T16:48:26.037" v="550" actId="14429"/>
          <ac:grpSpMkLst>
            <pc:docMk/>
            <pc:sldMk cId="3750300475" sldId="298"/>
            <ac:grpSpMk id="202" creationId="{B7158EC5-06C4-48FF-A676-294828BC36EA}"/>
          </ac:grpSpMkLst>
        </pc:grpChg>
        <pc:grpChg chg="mod">
          <ac:chgData name="Asim Dey" userId="e8ec1349-28b8-4d13-adec-c4f0ed943343" providerId="ADAL" clId="{425BA6AF-0A33-4F9F-AA08-95A5121CE73E}" dt="2020-07-29T16:48:24.705" v="547" actId="14429"/>
          <ac:grpSpMkLst>
            <pc:docMk/>
            <pc:sldMk cId="3750300475" sldId="298"/>
            <ac:grpSpMk id="205" creationId="{0EA9F21C-A54A-4927-BF83-9C1C8B5C563D}"/>
          </ac:grpSpMkLst>
        </pc:grpChg>
        <pc:grpChg chg="mod">
          <ac:chgData name="Asim Dey" userId="e8ec1349-28b8-4d13-adec-c4f0ed943343" providerId="ADAL" clId="{425BA6AF-0A33-4F9F-AA08-95A5121CE73E}" dt="2020-07-29T16:48:25.089" v="548" actId="14429"/>
          <ac:grpSpMkLst>
            <pc:docMk/>
            <pc:sldMk cId="3750300475" sldId="298"/>
            <ac:grpSpMk id="208" creationId="{0A79C60F-0E60-436F-831B-05B7F7C0032A}"/>
          </ac:grpSpMkLst>
        </pc:grpChg>
        <pc:grpChg chg="mod">
          <ac:chgData name="Asim Dey" userId="e8ec1349-28b8-4d13-adec-c4f0ed943343" providerId="ADAL" clId="{425BA6AF-0A33-4F9F-AA08-95A5121CE73E}" dt="2020-07-29T16:48:24.272" v="546" actId="14429"/>
          <ac:grpSpMkLst>
            <pc:docMk/>
            <pc:sldMk cId="3750300475" sldId="298"/>
            <ac:grpSpMk id="214" creationId="{9689CD08-5D28-4386-89CD-CFC47BA79C62}"/>
          </ac:grpSpMkLst>
        </pc:grpChg>
        <pc:grpChg chg="mod">
          <ac:chgData name="Asim Dey" userId="e8ec1349-28b8-4d13-adec-c4f0ed943343" providerId="ADAL" clId="{425BA6AF-0A33-4F9F-AA08-95A5121CE73E}" dt="2020-07-29T16:46:20.684" v="523" actId="962"/>
          <ac:grpSpMkLst>
            <pc:docMk/>
            <pc:sldMk cId="3750300475" sldId="298"/>
            <ac:grpSpMk id="217" creationId="{D54502F1-CFBA-4B13-ADD2-2641A6196E68}"/>
          </ac:grpSpMkLst>
        </pc:grpChg>
        <pc:grpChg chg="mod">
          <ac:chgData name="Asim Dey" userId="e8ec1349-28b8-4d13-adec-c4f0ed943343" providerId="ADAL" clId="{425BA6AF-0A33-4F9F-AA08-95A5121CE73E}" dt="2020-07-29T16:46:33.575" v="532" actId="14429"/>
          <ac:grpSpMkLst>
            <pc:docMk/>
            <pc:sldMk cId="3750300475" sldId="298"/>
            <ac:grpSpMk id="303" creationId="{C5AF6CAA-1818-4685-B061-7D94FC5DAFF0}"/>
          </ac:grpSpMkLst>
        </pc:grpChg>
        <pc:grpChg chg="mod">
          <ac:chgData name="Asim Dey" userId="e8ec1349-28b8-4d13-adec-c4f0ed943343" providerId="ADAL" clId="{425BA6AF-0A33-4F9F-AA08-95A5121CE73E}" dt="2020-07-29T16:46:54.900" v="534" actId="13244"/>
          <ac:grpSpMkLst>
            <pc:docMk/>
            <pc:sldMk cId="3750300475" sldId="298"/>
            <ac:grpSpMk id="306" creationId="{DDAC74E9-A80A-4B93-BC7C-69811E9AC9EB}"/>
          </ac:grpSpMkLst>
        </pc:grpChg>
        <pc:grpChg chg="mod">
          <ac:chgData name="Asim Dey" userId="e8ec1349-28b8-4d13-adec-c4f0ed943343" providerId="ADAL" clId="{425BA6AF-0A33-4F9F-AA08-95A5121CE73E}" dt="2020-07-29T16:46:56.282" v="535" actId="13244"/>
          <ac:grpSpMkLst>
            <pc:docMk/>
            <pc:sldMk cId="3750300475" sldId="298"/>
            <ac:grpSpMk id="309" creationId="{F86384AB-255C-4AF5-AB25-875B055B72FD}"/>
          </ac:grpSpMkLst>
        </pc:grpChg>
        <pc:grpChg chg="mod">
          <ac:chgData name="Asim Dey" userId="e8ec1349-28b8-4d13-adec-c4f0ed943343" providerId="ADAL" clId="{425BA6AF-0A33-4F9F-AA08-95A5121CE73E}" dt="2020-07-29T16:48:25.538" v="549" actId="14429"/>
          <ac:grpSpMkLst>
            <pc:docMk/>
            <pc:sldMk cId="3750300475" sldId="298"/>
            <ac:grpSpMk id="312" creationId="{DC72D49A-7B55-4DDF-BE9F-F4BCA1AD3B32}"/>
          </ac:grpSpMkLst>
        </pc:grpChg>
      </pc:sldChg>
      <pc:sldChg chg="modSp add">
        <pc:chgData name="Asim Dey" userId="e8ec1349-28b8-4d13-adec-c4f0ed943343" providerId="ADAL" clId="{425BA6AF-0A33-4F9F-AA08-95A5121CE73E}" dt="2020-07-29T17:02:58.812" v="670" actId="13926"/>
        <pc:sldMkLst>
          <pc:docMk/>
          <pc:sldMk cId="840786154" sldId="299"/>
        </pc:sldMkLst>
        <pc:spChg chg="mod">
          <ac:chgData name="Asim Dey" userId="e8ec1349-28b8-4d13-adec-c4f0ed943343" providerId="ADAL" clId="{425BA6AF-0A33-4F9F-AA08-95A5121CE73E}" dt="2020-07-29T17:02:58.812" v="670" actId="13926"/>
          <ac:spMkLst>
            <pc:docMk/>
            <pc:sldMk cId="840786154" sldId="299"/>
            <ac:spMk id="376" creationId="{666A3137-2268-41A2-BF13-87E3D7585ACD}"/>
          </ac:spMkLst>
        </pc:spChg>
        <pc:grpChg chg="mod">
          <ac:chgData name="Asim Dey" userId="e8ec1349-28b8-4d13-adec-c4f0ed943343" providerId="ADAL" clId="{425BA6AF-0A33-4F9F-AA08-95A5121CE73E}" dt="2020-07-29T17:00:48.671" v="637" actId="14430"/>
          <ac:grpSpMkLst>
            <pc:docMk/>
            <pc:sldMk cId="840786154" sldId="299"/>
            <ac:grpSpMk id="218" creationId="{4A04E4FA-AD79-44EF-9B54-E6E76CEBF3A9}"/>
          </ac:grpSpMkLst>
        </pc:grpChg>
        <pc:grpChg chg="mod">
          <ac:chgData name="Asim Dey" userId="e8ec1349-28b8-4d13-adec-c4f0ed943343" providerId="ADAL" clId="{425BA6AF-0A33-4F9F-AA08-95A5121CE73E}" dt="2020-07-29T17:01:10.141" v="644" actId="14430"/>
          <ac:grpSpMkLst>
            <pc:docMk/>
            <pc:sldMk cId="840786154" sldId="299"/>
            <ac:grpSpMk id="224" creationId="{98E9FE98-76ED-4FEE-A82D-76CF08CE00FB}"/>
          </ac:grpSpMkLst>
        </pc:grpChg>
        <pc:grpChg chg="mod">
          <ac:chgData name="Asim Dey" userId="e8ec1349-28b8-4d13-adec-c4f0ed943343" providerId="ADAL" clId="{425BA6AF-0A33-4F9F-AA08-95A5121CE73E}" dt="2020-07-29T17:01:23.980" v="648" actId="14430"/>
          <ac:grpSpMkLst>
            <pc:docMk/>
            <pc:sldMk cId="840786154" sldId="299"/>
            <ac:grpSpMk id="227" creationId="{FC6224C9-6F63-43C8-9FDB-1E043AE93A2B}"/>
          </ac:grpSpMkLst>
        </pc:grpChg>
        <pc:grpChg chg="mod">
          <ac:chgData name="Asim Dey" userId="e8ec1349-28b8-4d13-adec-c4f0ed943343" providerId="ADAL" clId="{425BA6AF-0A33-4F9F-AA08-95A5121CE73E}" dt="2020-07-29T17:02:14.256" v="663" actId="14430"/>
          <ac:grpSpMkLst>
            <pc:docMk/>
            <pc:sldMk cId="840786154" sldId="299"/>
            <ac:grpSpMk id="230" creationId="{D3A3E7BD-5680-4F39-B818-C141BBE9E973}"/>
          </ac:grpSpMkLst>
        </pc:grpChg>
        <pc:grpChg chg="mod">
          <ac:chgData name="Asim Dey" userId="e8ec1349-28b8-4d13-adec-c4f0ed943343" providerId="ADAL" clId="{425BA6AF-0A33-4F9F-AA08-95A5121CE73E}" dt="2020-07-29T17:02:28.290" v="666" actId="14430"/>
          <ac:grpSpMkLst>
            <pc:docMk/>
            <pc:sldMk cId="840786154" sldId="299"/>
            <ac:grpSpMk id="233" creationId="{00261BA8-2848-49B6-994C-52AE3E21D295}"/>
          </ac:grpSpMkLst>
        </pc:grpChg>
        <pc:grpChg chg="mod">
          <ac:chgData name="Asim Dey" userId="e8ec1349-28b8-4d13-adec-c4f0ed943343" providerId="ADAL" clId="{425BA6AF-0A33-4F9F-AA08-95A5121CE73E}" dt="2020-07-29T17:01:34.575" v="656" actId="14430"/>
          <ac:grpSpMkLst>
            <pc:docMk/>
            <pc:sldMk cId="840786154" sldId="299"/>
            <ac:grpSpMk id="239" creationId="{090F8DF8-424E-41E8-8174-73AF02822086}"/>
          </ac:grpSpMkLst>
        </pc:grpChg>
        <pc:grpChg chg="mod">
          <ac:chgData name="Asim Dey" userId="e8ec1349-28b8-4d13-adec-c4f0ed943343" providerId="ADAL" clId="{425BA6AF-0A33-4F9F-AA08-95A5121CE73E}" dt="2020-07-29T17:01:37.215" v="658" actId="14430"/>
          <ac:grpSpMkLst>
            <pc:docMk/>
            <pc:sldMk cId="840786154" sldId="299"/>
            <ac:grpSpMk id="242" creationId="{18A56E47-EAEC-4A64-ACBA-4EA090235144}"/>
          </ac:grpSpMkLst>
        </pc:grpChg>
        <pc:grpChg chg="mod">
          <ac:chgData name="Asim Dey" userId="e8ec1349-28b8-4d13-adec-c4f0ed943343" providerId="ADAL" clId="{425BA6AF-0A33-4F9F-AA08-95A5121CE73E}" dt="2020-07-29T17:00:26" v="631" actId="14430"/>
          <ac:grpSpMkLst>
            <pc:docMk/>
            <pc:sldMk cId="840786154" sldId="299"/>
            <ac:grpSpMk id="448" creationId="{4624C075-BC90-4BDF-93A8-71E98A375D30}"/>
          </ac:grpSpMkLst>
        </pc:grpChg>
        <pc:grpChg chg="mod">
          <ac:chgData name="Asim Dey" userId="e8ec1349-28b8-4d13-adec-c4f0ed943343" providerId="ADAL" clId="{425BA6AF-0A33-4F9F-AA08-95A5121CE73E}" dt="2020-07-29T17:02:22.608" v="664" actId="14429"/>
          <ac:grpSpMkLst>
            <pc:docMk/>
            <pc:sldMk cId="840786154" sldId="299"/>
            <ac:grpSpMk id="451" creationId="{82E70942-E862-4D0D-97C8-512EC3ED0B70}"/>
          </ac:grpSpMkLst>
        </pc:grpChg>
        <pc:grpChg chg="mod">
          <ac:chgData name="Asim Dey" userId="e8ec1349-28b8-4d13-adec-c4f0ed943343" providerId="ADAL" clId="{425BA6AF-0A33-4F9F-AA08-95A5121CE73E}" dt="2020-07-29T17:01:31.845" v="654" actId="14430"/>
          <ac:grpSpMkLst>
            <pc:docMk/>
            <pc:sldMk cId="840786154" sldId="299"/>
            <ac:grpSpMk id="454" creationId="{8B85DB30-7425-49F3-A373-D71063933492}"/>
          </ac:grpSpMkLst>
        </pc:grpChg>
        <pc:grpChg chg="mod">
          <ac:chgData name="Asim Dey" userId="e8ec1349-28b8-4d13-adec-c4f0ed943343" providerId="ADAL" clId="{425BA6AF-0A33-4F9F-AA08-95A5121CE73E}" dt="2020-07-29T17:02:35.369" v="668" actId="13244"/>
          <ac:grpSpMkLst>
            <pc:docMk/>
            <pc:sldMk cId="840786154" sldId="299"/>
            <ac:grpSpMk id="457" creationId="{5CDBA6B5-50E5-49C0-A99A-63B53A5589FB}"/>
          </ac:grpSpMkLst>
        </pc:grpChg>
      </pc:sldChg>
      <pc:sldChg chg="add del">
        <pc:chgData name="Asim Dey" userId="e8ec1349-28b8-4d13-adec-c4f0ed943343" providerId="ADAL" clId="{425BA6AF-0A33-4F9F-AA08-95A5121CE73E}" dt="2020-07-30T07:34:50.976" v="986" actId="2696"/>
        <pc:sldMkLst>
          <pc:docMk/>
          <pc:sldMk cId="2530751194" sldId="300"/>
        </pc:sldMkLst>
      </pc:sldChg>
    </pc:docChg>
  </pc:docChgLst>
  <pc:docChgLst>
    <pc:chgData name="Asim Dey" userId="e8ec1349-28b8-4d13-adec-c4f0ed943343" providerId="ADAL" clId="{7ED5DBA8-EB44-4DD2-B4CD-30255A4DF61B}"/>
    <pc:docChg chg="modSld">
      <pc:chgData name="Asim Dey" userId="e8ec1349-28b8-4d13-adec-c4f0ed943343" providerId="ADAL" clId="{7ED5DBA8-EB44-4DD2-B4CD-30255A4DF61B}" dt="2020-10-27T09:02:26.251" v="3"/>
      <pc:docMkLst>
        <pc:docMk/>
      </pc:docMkLst>
      <pc:sldChg chg="modCm">
        <pc:chgData name="Asim Dey" userId="e8ec1349-28b8-4d13-adec-c4f0ed943343" providerId="ADAL" clId="{7ED5DBA8-EB44-4DD2-B4CD-30255A4DF61B}" dt="2020-10-27T09:00:40.084" v="1"/>
        <pc:sldMkLst>
          <pc:docMk/>
          <pc:sldMk cId="518740421" sldId="268"/>
        </pc:sldMkLst>
      </pc:sldChg>
      <pc:sldChg chg="modCm">
        <pc:chgData name="Asim Dey" userId="e8ec1349-28b8-4d13-adec-c4f0ed943343" providerId="ADAL" clId="{7ED5DBA8-EB44-4DD2-B4CD-30255A4DF61B}" dt="2020-10-27T09:02:26.251" v="3"/>
        <pc:sldMkLst>
          <pc:docMk/>
          <pc:sldMk cId="4227300892" sldId="278"/>
        </pc:sldMkLst>
      </pc:sldChg>
      <pc:sldChg chg="modCm">
        <pc:chgData name="Asim Dey" userId="e8ec1349-28b8-4d13-adec-c4f0ed943343" providerId="ADAL" clId="{7ED5DBA8-EB44-4DD2-B4CD-30255A4DF61B}" dt="2020-10-27T09:01:05.022" v="2"/>
        <pc:sldMkLst>
          <pc:docMk/>
          <pc:sldMk cId="84505333" sldId="294"/>
        </pc:sldMkLst>
      </pc:sldChg>
      <pc:sldChg chg="modCm">
        <pc:chgData name="Asim Dey" userId="e8ec1349-28b8-4d13-adec-c4f0ed943343" providerId="ADAL" clId="{7ED5DBA8-EB44-4DD2-B4CD-30255A4DF61B}" dt="2020-10-27T08:57:45.921" v="0"/>
        <pc:sldMkLst>
          <pc:docMk/>
          <pc:sldMk cId="2279921428" sldId="296"/>
        </pc:sldMkLst>
      </pc:sldChg>
    </pc:docChg>
  </pc:docChgLst>
  <pc:docChgLst>
    <pc:chgData name="Asim Dey" userId="e8ec1349-28b8-4d13-adec-c4f0ed943343" providerId="ADAL" clId="{7523FB90-3D6A-428D-8BE8-5074843901E2}"/>
    <pc:docChg chg="modSld">
      <pc:chgData name="Asim Dey" userId="e8ec1349-28b8-4d13-adec-c4f0ed943343" providerId="ADAL" clId="{7523FB90-3D6A-428D-8BE8-5074843901E2}" dt="2020-09-24T11:23:04.038" v="18" actId="13926"/>
      <pc:docMkLst>
        <pc:docMk/>
      </pc:docMkLst>
      <pc:sldChg chg="modSp">
        <pc:chgData name="Asim Dey" userId="e8ec1349-28b8-4d13-adec-c4f0ed943343" providerId="ADAL" clId="{7523FB90-3D6A-428D-8BE8-5074843901E2}" dt="2020-09-24T11:23:04.038" v="18" actId="13926"/>
        <pc:sldMkLst>
          <pc:docMk/>
          <pc:sldMk cId="2878278495" sldId="272"/>
        </pc:sldMkLst>
        <pc:spChg chg="mod">
          <ac:chgData name="Asim Dey" userId="e8ec1349-28b8-4d13-adec-c4f0ed943343" providerId="ADAL" clId="{7523FB90-3D6A-428D-8BE8-5074843901E2}" dt="2020-09-24T11:22:47.921" v="16" actId="13926"/>
          <ac:spMkLst>
            <pc:docMk/>
            <pc:sldMk cId="2878278495" sldId="272"/>
            <ac:spMk id="200" creationId="{BEB4986A-81B4-4CBE-B372-A8E29C7A018B}"/>
          </ac:spMkLst>
        </pc:spChg>
        <pc:spChg chg="mod">
          <ac:chgData name="Asim Dey" userId="e8ec1349-28b8-4d13-adec-c4f0ed943343" providerId="ADAL" clId="{7523FB90-3D6A-428D-8BE8-5074843901E2}" dt="2020-09-24T11:22:21.198" v="14" actId="13926"/>
          <ac:spMkLst>
            <pc:docMk/>
            <pc:sldMk cId="2878278495" sldId="272"/>
            <ac:spMk id="208" creationId="{C0574C99-3A29-4CE5-87FB-783131BE1E32}"/>
          </ac:spMkLst>
        </pc:spChg>
        <pc:spChg chg="mod">
          <ac:chgData name="Asim Dey" userId="e8ec1349-28b8-4d13-adec-c4f0ed943343" providerId="ADAL" clId="{7523FB90-3D6A-428D-8BE8-5074843901E2}" dt="2020-09-24T11:23:04.038" v="18" actId="13926"/>
          <ac:spMkLst>
            <pc:docMk/>
            <pc:sldMk cId="2878278495" sldId="272"/>
            <ac:spMk id="211" creationId="{79F5D218-3866-4E29-971A-F0AD2B08ADC7}"/>
          </ac:spMkLst>
        </pc:spChg>
        <pc:graphicFrameChg chg="mod">
          <ac:chgData name="Asim Dey" userId="e8ec1349-28b8-4d13-adec-c4f0ed943343" providerId="ADAL" clId="{7523FB90-3D6A-428D-8BE8-5074843901E2}" dt="2020-09-24T11:22:15.867" v="13"/>
          <ac:graphicFrameMkLst>
            <pc:docMk/>
            <pc:sldMk cId="2878278495" sldId="272"/>
            <ac:graphicFrameMk id="209" creationId="{38B6CB89-9EB9-49D9-BCEF-1486D8BA4E4A}"/>
          </ac:graphicFrameMkLst>
        </pc:graphicFrameChg>
        <pc:graphicFrameChg chg="mod">
          <ac:chgData name="Asim Dey" userId="e8ec1349-28b8-4d13-adec-c4f0ed943343" providerId="ADAL" clId="{7523FB90-3D6A-428D-8BE8-5074843901E2}" dt="2020-09-24T11:22:43.512" v="15"/>
          <ac:graphicFrameMkLst>
            <pc:docMk/>
            <pc:sldMk cId="2878278495" sldId="272"/>
            <ac:graphicFrameMk id="210" creationId="{A32EA279-CCAA-4C4B-A5EE-927B7038801B}"/>
          </ac:graphicFrameMkLst>
        </pc:graphicFrameChg>
        <pc:graphicFrameChg chg="mod">
          <ac:chgData name="Asim Dey" userId="e8ec1349-28b8-4d13-adec-c4f0ed943343" providerId="ADAL" clId="{7523FB90-3D6A-428D-8BE8-5074843901E2}" dt="2020-09-24T11:23:00.392" v="17"/>
          <ac:graphicFrameMkLst>
            <pc:docMk/>
            <pc:sldMk cId="2878278495" sldId="272"/>
            <ac:graphicFrameMk id="212" creationId="{D9F326F1-94CA-40BF-95EE-632029954C25}"/>
          </ac:graphicFrameMkLst>
        </pc:graphicFrameChg>
      </pc:sldChg>
      <pc:sldChg chg="addSp delSp modSp mod">
        <pc:chgData name="Asim Dey" userId="e8ec1349-28b8-4d13-adec-c4f0ed943343" providerId="ADAL" clId="{7523FB90-3D6A-428D-8BE8-5074843901E2}" dt="2020-09-24T11:18:53.366" v="12" actId="1076"/>
        <pc:sldMkLst>
          <pc:docMk/>
          <pc:sldMk cId="497579073" sldId="314"/>
        </pc:sldMkLst>
        <pc:graphicFrameChg chg="mod">
          <ac:chgData name="Asim Dey" userId="e8ec1349-28b8-4d13-adec-c4f0ed943343" providerId="ADAL" clId="{7523FB90-3D6A-428D-8BE8-5074843901E2}" dt="2020-09-24T11:17:00.092" v="0"/>
          <ac:graphicFrameMkLst>
            <pc:docMk/>
            <pc:sldMk cId="497579073" sldId="314"/>
            <ac:graphicFrameMk id="5" creationId="{A2CCBE57-FE9B-4A5B-ACD3-1F703EDB026E}"/>
          </ac:graphicFrameMkLst>
        </pc:graphicFrameChg>
        <pc:graphicFrameChg chg="del">
          <ac:chgData name="Asim Dey" userId="e8ec1349-28b8-4d13-adec-c4f0ed943343" providerId="ADAL" clId="{7523FB90-3D6A-428D-8BE8-5074843901E2}" dt="2020-09-24T11:17:48.820" v="1"/>
          <ac:graphicFrameMkLst>
            <pc:docMk/>
            <pc:sldMk cId="497579073" sldId="314"/>
            <ac:graphicFrameMk id="142" creationId="{3DCF440A-8A60-46C5-B0EA-E7B980CBB223}"/>
          </ac:graphicFrameMkLst>
        </pc:graphicFrameChg>
        <pc:graphicFrameChg chg="del">
          <ac:chgData name="Asim Dey" userId="e8ec1349-28b8-4d13-adec-c4f0ed943343" providerId="ADAL" clId="{7523FB90-3D6A-428D-8BE8-5074843901E2}" dt="2020-09-24T11:18:18.204" v="5"/>
          <ac:graphicFrameMkLst>
            <pc:docMk/>
            <pc:sldMk cId="497579073" sldId="314"/>
            <ac:graphicFrameMk id="143" creationId="{ED4F4A32-9443-4317-8D79-9906B8E308E5}"/>
          </ac:graphicFrameMkLst>
        </pc:graphicFrameChg>
        <pc:graphicFrameChg chg="del">
          <ac:chgData name="Asim Dey" userId="e8ec1349-28b8-4d13-adec-c4f0ed943343" providerId="ADAL" clId="{7523FB90-3D6A-428D-8BE8-5074843901E2}" dt="2020-09-24T11:18:39.114" v="9"/>
          <ac:graphicFrameMkLst>
            <pc:docMk/>
            <pc:sldMk cId="497579073" sldId="314"/>
            <ac:graphicFrameMk id="144" creationId="{0B7B5232-068B-4CD4-9D49-E558B7A1E111}"/>
          </ac:graphicFrameMkLst>
        </pc:graphicFrameChg>
        <pc:graphicFrameChg chg="add mod">
          <ac:chgData name="Asim Dey" userId="e8ec1349-28b8-4d13-adec-c4f0ed943343" providerId="ADAL" clId="{7523FB90-3D6A-428D-8BE8-5074843901E2}" dt="2020-09-24T11:18:01.468" v="4" actId="1076"/>
          <ac:graphicFrameMkLst>
            <pc:docMk/>
            <pc:sldMk cId="497579073" sldId="314"/>
            <ac:graphicFrameMk id="145" creationId="{3DCF440A-8A60-46C5-B0EA-E7B980CBB223}"/>
          </ac:graphicFrameMkLst>
        </pc:graphicFrameChg>
        <pc:graphicFrameChg chg="add mod">
          <ac:chgData name="Asim Dey" userId="e8ec1349-28b8-4d13-adec-c4f0ed943343" providerId="ADAL" clId="{7523FB90-3D6A-428D-8BE8-5074843901E2}" dt="2020-09-24T11:18:33.017" v="8" actId="1076"/>
          <ac:graphicFrameMkLst>
            <pc:docMk/>
            <pc:sldMk cId="497579073" sldId="314"/>
            <ac:graphicFrameMk id="146" creationId="{ED4F4A32-9443-4317-8D79-9906B8E308E5}"/>
          </ac:graphicFrameMkLst>
        </pc:graphicFrameChg>
        <pc:graphicFrameChg chg="add mod">
          <ac:chgData name="Asim Dey" userId="e8ec1349-28b8-4d13-adec-c4f0ed943343" providerId="ADAL" clId="{7523FB90-3D6A-428D-8BE8-5074843901E2}" dt="2020-09-24T11:18:53.366" v="12" actId="1076"/>
          <ac:graphicFrameMkLst>
            <pc:docMk/>
            <pc:sldMk cId="497579073" sldId="314"/>
            <ac:graphicFrameMk id="147" creationId="{0B7B5232-068B-4CD4-9D49-E558B7A1E111}"/>
          </ac:graphicFrameMkLst>
        </pc:graphicFrameChg>
      </pc:sldChg>
    </pc:docChg>
  </pc:docChgLst>
  <pc:docChgLst>
    <pc:chgData name="Liliana Danila" userId="1463057c-419c-4847-a266-3f997c1cf4b0" providerId="ADAL" clId="{A4894961-B549-4BAD-B912-B8C7CE328E57}"/>
    <pc:docChg chg="undo custSel modSld">
      <pc:chgData name="Liliana Danila" userId="1463057c-419c-4847-a266-3f997c1cf4b0" providerId="ADAL" clId="{A4894961-B549-4BAD-B912-B8C7CE328E57}" dt="2020-10-01T01:53:54.522" v="2496" actId="6549"/>
      <pc:docMkLst>
        <pc:docMk/>
      </pc:docMkLst>
      <pc:sldChg chg="modSp mod">
        <pc:chgData name="Liliana Danila" userId="1463057c-419c-4847-a266-3f997c1cf4b0" providerId="ADAL" clId="{A4894961-B549-4BAD-B912-B8C7CE328E57}" dt="2020-09-30T16:59:31.139" v="2314" actId="20577"/>
        <pc:sldMkLst>
          <pc:docMk/>
          <pc:sldMk cId="518740421" sldId="268"/>
        </pc:sldMkLst>
        <pc:spChg chg="mod">
          <ac:chgData name="Liliana Danila" userId="1463057c-419c-4847-a266-3f997c1cf4b0" providerId="ADAL" clId="{A4894961-B549-4BAD-B912-B8C7CE328E57}" dt="2020-09-29T22:46:17.196" v="203" actId="20577"/>
          <ac:spMkLst>
            <pc:docMk/>
            <pc:sldMk cId="518740421" sldId="268"/>
            <ac:spMk id="195" creationId="{2CEC0C93-A29D-420A-8EED-7A2FDFE9FCDB}"/>
          </ac:spMkLst>
        </pc:spChg>
        <pc:spChg chg="mod">
          <ac:chgData name="Liliana Danila" userId="1463057c-419c-4847-a266-3f997c1cf4b0" providerId="ADAL" clId="{A4894961-B549-4BAD-B912-B8C7CE328E57}" dt="2020-09-30T16:59:31.139" v="2314" actId="20577"/>
          <ac:spMkLst>
            <pc:docMk/>
            <pc:sldMk cId="518740421" sldId="268"/>
            <ac:spMk id="198" creationId="{2D6E7273-5E29-4C11-8428-139B91C527C7}"/>
          </ac:spMkLst>
        </pc:spChg>
        <pc:spChg chg="mod">
          <ac:chgData name="Liliana Danila" userId="1463057c-419c-4847-a266-3f997c1cf4b0" providerId="ADAL" clId="{A4894961-B549-4BAD-B912-B8C7CE328E57}" dt="2020-09-29T22:46:45.646" v="219" actId="20577"/>
          <ac:spMkLst>
            <pc:docMk/>
            <pc:sldMk cId="518740421" sldId="268"/>
            <ac:spMk id="200" creationId="{2F537ABD-730C-4565-BC22-4716A6181A63}"/>
          </ac:spMkLst>
        </pc:spChg>
        <pc:spChg chg="mod">
          <ac:chgData name="Liliana Danila" userId="1463057c-419c-4847-a266-3f997c1cf4b0" providerId="ADAL" clId="{A4894961-B549-4BAD-B912-B8C7CE328E57}" dt="2020-09-29T22:47:01.357" v="242" actId="20577"/>
          <ac:spMkLst>
            <pc:docMk/>
            <pc:sldMk cId="518740421" sldId="268"/>
            <ac:spMk id="203" creationId="{D99C458A-1FF3-4000-ABDD-BC014721444F}"/>
          </ac:spMkLst>
        </pc:spChg>
        <pc:spChg chg="mod">
          <ac:chgData name="Liliana Danila" userId="1463057c-419c-4847-a266-3f997c1cf4b0" providerId="ADAL" clId="{A4894961-B549-4BAD-B912-B8C7CE328E57}" dt="2020-09-29T22:46:12.176" v="202" actId="20577"/>
          <ac:spMkLst>
            <pc:docMk/>
            <pc:sldMk cId="518740421" sldId="268"/>
            <ac:spMk id="214" creationId="{A12DBAAB-0F36-4953-9525-04A82501A2C5}"/>
          </ac:spMkLst>
        </pc:spChg>
        <pc:spChg chg="mod">
          <ac:chgData name="Liliana Danila" userId="1463057c-419c-4847-a266-3f997c1cf4b0" providerId="ADAL" clId="{A4894961-B549-4BAD-B912-B8C7CE328E57}" dt="2020-09-29T22:47:55.108" v="278" actId="14100"/>
          <ac:spMkLst>
            <pc:docMk/>
            <pc:sldMk cId="518740421" sldId="268"/>
            <ac:spMk id="309" creationId="{FB39B93B-84F4-4E26-992D-EB10E2698C82}"/>
          </ac:spMkLst>
        </pc:spChg>
        <pc:grpChg chg="mod modVis">
          <ac:chgData name="Liliana Danila" userId="1463057c-419c-4847-a266-3f997c1cf4b0" providerId="ADAL" clId="{A4894961-B549-4BAD-B912-B8C7CE328E57}" dt="2020-09-29T22:46:21.186" v="204" actId="14430"/>
          <ac:grpSpMkLst>
            <pc:docMk/>
            <pc:sldMk cId="518740421" sldId="268"/>
            <ac:grpSpMk id="244" creationId="{6B83EC30-0045-43C2-B01F-9F5E0DFA89D9}"/>
          </ac:grpSpMkLst>
        </pc:grpChg>
        <pc:grpChg chg="mod modVis">
          <ac:chgData name="Liliana Danila" userId="1463057c-419c-4847-a266-3f997c1cf4b0" providerId="ADAL" clId="{A4894961-B549-4BAD-B912-B8C7CE328E57}" dt="2020-09-29T22:46:23.236" v="205" actId="14429"/>
          <ac:grpSpMkLst>
            <pc:docMk/>
            <pc:sldMk cId="518740421" sldId="268"/>
            <ac:grpSpMk id="310" creationId="{EB0BD295-1310-4E6A-AA54-C5462D646E79}"/>
          </ac:grpSpMkLst>
        </pc:grpChg>
      </pc:sldChg>
      <pc:sldChg chg="modSp mod">
        <pc:chgData name="Liliana Danila" userId="1463057c-419c-4847-a266-3f997c1cf4b0" providerId="ADAL" clId="{A4894961-B549-4BAD-B912-B8C7CE328E57}" dt="2020-09-29T22:41:27.688" v="152" actId="20577"/>
        <pc:sldMkLst>
          <pc:docMk/>
          <pc:sldMk cId="4198885557" sldId="271"/>
        </pc:sldMkLst>
        <pc:spChg chg="mod">
          <ac:chgData name="Liliana Danila" userId="1463057c-419c-4847-a266-3f997c1cf4b0" providerId="ADAL" clId="{A4894961-B549-4BAD-B912-B8C7CE328E57}" dt="2020-09-29T22:41:27.688" v="152" actId="20577"/>
          <ac:spMkLst>
            <pc:docMk/>
            <pc:sldMk cId="4198885557" sldId="271"/>
            <ac:spMk id="299" creationId="{4EE1DDA6-8BDB-442E-86E2-EF2E4F5037EE}"/>
          </ac:spMkLst>
        </pc:spChg>
      </pc:sldChg>
      <pc:sldChg chg="modSp mod">
        <pc:chgData name="Liliana Danila" userId="1463057c-419c-4847-a266-3f997c1cf4b0" providerId="ADAL" clId="{A4894961-B549-4BAD-B912-B8C7CE328E57}" dt="2020-09-29T22:37:44.244" v="138" actId="20577"/>
        <pc:sldMkLst>
          <pc:docMk/>
          <pc:sldMk cId="2878278495" sldId="272"/>
        </pc:sldMkLst>
        <pc:spChg chg="mod">
          <ac:chgData name="Liliana Danila" userId="1463057c-419c-4847-a266-3f997c1cf4b0" providerId="ADAL" clId="{A4894961-B549-4BAD-B912-B8C7CE328E57}" dt="2020-09-29T22:36:38.149" v="88" actId="20577"/>
          <ac:spMkLst>
            <pc:docMk/>
            <pc:sldMk cId="2878278495" sldId="272"/>
            <ac:spMk id="3" creationId="{0F4EEA87-76F2-4BA4-A2FA-4C7437E710D1}"/>
          </ac:spMkLst>
        </pc:spChg>
        <pc:spChg chg="mod">
          <ac:chgData name="Liliana Danila" userId="1463057c-419c-4847-a266-3f997c1cf4b0" providerId="ADAL" clId="{A4894961-B549-4BAD-B912-B8C7CE328E57}" dt="2020-09-29T22:37:07.150" v="117" actId="20577"/>
          <ac:spMkLst>
            <pc:docMk/>
            <pc:sldMk cId="2878278495" sldId="272"/>
            <ac:spMk id="199" creationId="{06F81ADC-F10B-470A-8B8F-8E9042D1C189}"/>
          </ac:spMkLst>
        </pc:spChg>
        <pc:spChg chg="mod">
          <ac:chgData name="Liliana Danila" userId="1463057c-419c-4847-a266-3f997c1cf4b0" providerId="ADAL" clId="{A4894961-B549-4BAD-B912-B8C7CE328E57}" dt="2020-09-29T22:36:21.477" v="79" actId="13926"/>
          <ac:spMkLst>
            <pc:docMk/>
            <pc:sldMk cId="2878278495" sldId="272"/>
            <ac:spMk id="204" creationId="{CAEEE122-9135-4833-A21F-4C12292B176D}"/>
          </ac:spMkLst>
        </pc:spChg>
        <pc:spChg chg="mod">
          <ac:chgData name="Liliana Danila" userId="1463057c-419c-4847-a266-3f997c1cf4b0" providerId="ADAL" clId="{A4894961-B549-4BAD-B912-B8C7CE328E57}" dt="2020-09-29T22:37:44.244" v="138" actId="20577"/>
          <ac:spMkLst>
            <pc:docMk/>
            <pc:sldMk cId="2878278495" sldId="272"/>
            <ac:spMk id="338" creationId="{8EBC9AE3-5718-4D49-9DE4-DB46FE712C54}"/>
          </ac:spMkLst>
        </pc:spChg>
        <pc:spChg chg="mod">
          <ac:chgData name="Liliana Danila" userId="1463057c-419c-4847-a266-3f997c1cf4b0" providerId="ADAL" clId="{A4894961-B549-4BAD-B912-B8C7CE328E57}" dt="2020-09-29T22:36:42.784" v="91" actId="20577"/>
          <ac:spMkLst>
            <pc:docMk/>
            <pc:sldMk cId="2878278495" sldId="272"/>
            <ac:spMk id="339" creationId="{5565744C-9338-478B-A23C-A876D048E135}"/>
          </ac:spMkLst>
        </pc:spChg>
        <pc:spChg chg="mod">
          <ac:chgData name="Liliana Danila" userId="1463057c-419c-4847-a266-3f997c1cf4b0" providerId="ADAL" clId="{A4894961-B549-4BAD-B912-B8C7CE328E57}" dt="2020-09-29T22:36:51.798" v="94" actId="20577"/>
          <ac:spMkLst>
            <pc:docMk/>
            <pc:sldMk cId="2878278495" sldId="272"/>
            <ac:spMk id="340" creationId="{24A5E202-E28B-4311-9BA0-FE103AF315E6}"/>
          </ac:spMkLst>
        </pc:spChg>
        <pc:grpChg chg="mod modVis">
          <ac:chgData name="Liliana Danila" userId="1463057c-419c-4847-a266-3f997c1cf4b0" providerId="ADAL" clId="{A4894961-B549-4BAD-B912-B8C7CE328E57}" dt="2020-09-29T22:37:15.407" v="119" actId="14429"/>
          <ac:grpSpMkLst>
            <pc:docMk/>
            <pc:sldMk cId="2878278495" sldId="272"/>
            <ac:grpSpMk id="168" creationId="{1B258D74-B600-4987-8705-23A4122D9275}"/>
          </ac:grpSpMkLst>
        </pc:grpChg>
        <pc:grpChg chg="mod modVis">
          <ac:chgData name="Liliana Danila" userId="1463057c-419c-4847-a266-3f997c1cf4b0" providerId="ADAL" clId="{A4894961-B549-4BAD-B912-B8C7CE328E57}" dt="2020-09-29T22:37:24.256" v="122" actId="14430"/>
          <ac:grpSpMkLst>
            <pc:docMk/>
            <pc:sldMk cId="2878278495" sldId="272"/>
            <ac:grpSpMk id="187" creationId="{619A5057-8AF9-4316-81FD-5EC8C65AB547}"/>
          </ac:grpSpMkLst>
        </pc:grpChg>
        <pc:grpChg chg="mod modVis">
          <ac:chgData name="Liliana Danila" userId="1463057c-419c-4847-a266-3f997c1cf4b0" providerId="ADAL" clId="{A4894961-B549-4BAD-B912-B8C7CE328E57}" dt="2020-09-29T22:37:27.283" v="124" actId="14429"/>
          <ac:grpSpMkLst>
            <pc:docMk/>
            <pc:sldMk cId="2878278495" sldId="272"/>
            <ac:grpSpMk id="347" creationId="{3751C443-2C92-4888-A50C-C04AD613C1BB}"/>
          </ac:grpSpMkLst>
        </pc:grpChg>
        <pc:grpChg chg="mod modVis">
          <ac:chgData name="Liliana Danila" userId="1463057c-419c-4847-a266-3f997c1cf4b0" providerId="ADAL" clId="{A4894961-B549-4BAD-B912-B8C7CE328E57}" dt="2020-09-29T22:37:25.377" v="123" actId="14430"/>
          <ac:grpSpMkLst>
            <pc:docMk/>
            <pc:sldMk cId="2878278495" sldId="272"/>
            <ac:grpSpMk id="350" creationId="{E4A8FF15-4D11-4CBB-8C22-BAC090860553}"/>
          </ac:grpSpMkLst>
        </pc:grpChg>
      </pc:sldChg>
      <pc:sldChg chg="modSp mod">
        <pc:chgData name="Liliana Danila" userId="1463057c-419c-4847-a266-3f997c1cf4b0" providerId="ADAL" clId="{A4894961-B549-4BAD-B912-B8C7CE328E57}" dt="2020-09-29T23:04:13.975" v="657" actId="14429"/>
        <pc:sldMkLst>
          <pc:docMk/>
          <pc:sldMk cId="32434977" sldId="277"/>
        </pc:sldMkLst>
        <pc:spChg chg="mod">
          <ac:chgData name="Liliana Danila" userId="1463057c-419c-4847-a266-3f997c1cf4b0" providerId="ADAL" clId="{A4894961-B549-4BAD-B912-B8C7CE328E57}" dt="2020-09-29T23:03:17.463" v="608" actId="20577"/>
          <ac:spMkLst>
            <pc:docMk/>
            <pc:sldMk cId="32434977" sldId="277"/>
            <ac:spMk id="185" creationId="{C945B9C4-B4EB-4818-9958-07B1BD1FDB4D}"/>
          </ac:spMkLst>
        </pc:spChg>
        <pc:spChg chg="mod">
          <ac:chgData name="Liliana Danila" userId="1463057c-419c-4847-a266-3f997c1cf4b0" providerId="ADAL" clId="{A4894961-B549-4BAD-B912-B8C7CE328E57}" dt="2020-09-29T23:03:42.844" v="633" actId="20577"/>
          <ac:spMkLst>
            <pc:docMk/>
            <pc:sldMk cId="32434977" sldId="277"/>
            <ac:spMk id="227" creationId="{04D1AC8C-BAC7-45AB-980F-2F3C83D950A2}"/>
          </ac:spMkLst>
        </pc:spChg>
        <pc:spChg chg="mod">
          <ac:chgData name="Liliana Danila" userId="1463057c-419c-4847-a266-3f997c1cf4b0" providerId="ADAL" clId="{A4894961-B549-4BAD-B912-B8C7CE328E57}" dt="2020-09-29T23:03:59.526" v="634" actId="20577"/>
          <ac:spMkLst>
            <pc:docMk/>
            <pc:sldMk cId="32434977" sldId="277"/>
            <ac:spMk id="229" creationId="{228AF671-50BB-436F-8D72-095CC1653608}"/>
          </ac:spMkLst>
        </pc:spChg>
        <pc:spChg chg="mod">
          <ac:chgData name="Liliana Danila" userId="1463057c-419c-4847-a266-3f997c1cf4b0" providerId="ADAL" clId="{A4894961-B549-4BAD-B912-B8C7CE328E57}" dt="2020-09-29T23:04:09.955" v="655" actId="20577"/>
          <ac:spMkLst>
            <pc:docMk/>
            <pc:sldMk cId="32434977" sldId="277"/>
            <ac:spMk id="232" creationId="{CA34C579-405C-4E05-A80E-1182E2DF5E58}"/>
          </ac:spMkLst>
        </pc:spChg>
        <pc:grpChg chg="mod modVis">
          <ac:chgData name="Liliana Danila" userId="1463057c-419c-4847-a266-3f997c1cf4b0" providerId="ADAL" clId="{A4894961-B549-4BAD-B912-B8C7CE328E57}" dt="2020-09-29T23:04:13.975" v="657" actId="14429"/>
          <ac:grpSpMkLst>
            <pc:docMk/>
            <pc:sldMk cId="32434977" sldId="277"/>
            <ac:grpSpMk id="266" creationId="{211E9F00-5AF0-40DB-8117-7C4583E34291}"/>
          </ac:grpSpMkLst>
        </pc:grpChg>
        <pc:grpChg chg="mod modVis">
          <ac:chgData name="Liliana Danila" userId="1463057c-419c-4847-a266-3f997c1cf4b0" providerId="ADAL" clId="{A4894961-B549-4BAD-B912-B8C7CE328E57}" dt="2020-09-29T23:04:12.695" v="656" actId="14430"/>
          <ac:grpSpMkLst>
            <pc:docMk/>
            <pc:sldMk cId="32434977" sldId="277"/>
            <ac:grpSpMk id="278" creationId="{641086DA-3EA7-429C-9AD3-8000D7A2DEE6}"/>
          </ac:grpSpMkLst>
        </pc:grpChg>
      </pc:sldChg>
      <pc:sldChg chg="modSp mod">
        <pc:chgData name="Liliana Danila" userId="1463057c-419c-4847-a266-3f997c1cf4b0" providerId="ADAL" clId="{A4894961-B549-4BAD-B912-B8C7CE328E57}" dt="2020-09-29T23:10:41.780" v="879" actId="20577"/>
        <pc:sldMkLst>
          <pc:docMk/>
          <pc:sldMk cId="4227300892" sldId="278"/>
        </pc:sldMkLst>
        <pc:spChg chg="mod">
          <ac:chgData name="Liliana Danila" userId="1463057c-419c-4847-a266-3f997c1cf4b0" providerId="ADAL" clId="{A4894961-B549-4BAD-B912-B8C7CE328E57}" dt="2020-09-29T23:10:41.780" v="879" actId="20577"/>
          <ac:spMkLst>
            <pc:docMk/>
            <pc:sldMk cId="4227300892" sldId="278"/>
            <ac:spMk id="3" creationId="{ED1A86A7-D310-4157-A6D0-E01767DED28F}"/>
          </ac:spMkLst>
        </pc:spChg>
        <pc:spChg chg="mod">
          <ac:chgData name="Liliana Danila" userId="1463057c-419c-4847-a266-3f997c1cf4b0" providerId="ADAL" clId="{A4894961-B549-4BAD-B912-B8C7CE328E57}" dt="2020-09-29T23:07:36.050" v="757" actId="1076"/>
          <ac:spMkLst>
            <pc:docMk/>
            <pc:sldMk cId="4227300892" sldId="278"/>
            <ac:spMk id="4" creationId="{5FC7B6AD-E6E4-4F62-85FC-D961A5E77873}"/>
          </ac:spMkLst>
        </pc:spChg>
        <pc:spChg chg="mod">
          <ac:chgData name="Liliana Danila" userId="1463057c-419c-4847-a266-3f997c1cf4b0" providerId="ADAL" clId="{A4894961-B549-4BAD-B912-B8C7CE328E57}" dt="2020-09-29T23:07:36.050" v="757" actId="1076"/>
          <ac:spMkLst>
            <pc:docMk/>
            <pc:sldMk cId="4227300892" sldId="278"/>
            <ac:spMk id="5" creationId="{6FF2D312-BD29-49D5-BF41-B54C37EABA59}"/>
          </ac:spMkLst>
        </pc:spChg>
        <pc:spChg chg="mod">
          <ac:chgData name="Liliana Danila" userId="1463057c-419c-4847-a266-3f997c1cf4b0" providerId="ADAL" clId="{A4894961-B549-4BAD-B912-B8C7CE328E57}" dt="2020-09-29T23:07:36.050" v="757" actId="1076"/>
          <ac:spMkLst>
            <pc:docMk/>
            <pc:sldMk cId="4227300892" sldId="278"/>
            <ac:spMk id="6" creationId="{0F8F4550-D27E-4A72-9FF3-33DFC4BE4DB5}"/>
          </ac:spMkLst>
        </pc:spChg>
        <pc:spChg chg="mod">
          <ac:chgData name="Liliana Danila" userId="1463057c-419c-4847-a266-3f997c1cf4b0" providerId="ADAL" clId="{A4894961-B549-4BAD-B912-B8C7CE328E57}" dt="2020-09-29T23:07:36.050" v="757" actId="1076"/>
          <ac:spMkLst>
            <pc:docMk/>
            <pc:sldMk cId="4227300892" sldId="278"/>
            <ac:spMk id="7" creationId="{19740321-1379-408A-8641-002E67D759EB}"/>
          </ac:spMkLst>
        </pc:spChg>
        <pc:spChg chg="mod">
          <ac:chgData name="Liliana Danila" userId="1463057c-419c-4847-a266-3f997c1cf4b0" providerId="ADAL" clId="{A4894961-B549-4BAD-B912-B8C7CE328E57}" dt="2020-09-29T23:07:36.050" v="757" actId="1076"/>
          <ac:spMkLst>
            <pc:docMk/>
            <pc:sldMk cId="4227300892" sldId="278"/>
            <ac:spMk id="8" creationId="{B5A88C3A-CE46-49EB-8606-26D74C3ED447}"/>
          </ac:spMkLst>
        </pc:spChg>
        <pc:spChg chg="mod">
          <ac:chgData name="Liliana Danila" userId="1463057c-419c-4847-a266-3f997c1cf4b0" providerId="ADAL" clId="{A4894961-B549-4BAD-B912-B8C7CE328E57}" dt="2020-09-29T23:07:36.050" v="757" actId="1076"/>
          <ac:spMkLst>
            <pc:docMk/>
            <pc:sldMk cId="4227300892" sldId="278"/>
            <ac:spMk id="9" creationId="{73700470-AB76-43F0-B098-DE2E88FB09A4}"/>
          </ac:spMkLst>
        </pc:spChg>
        <pc:spChg chg="mod">
          <ac:chgData name="Liliana Danila" userId="1463057c-419c-4847-a266-3f997c1cf4b0" providerId="ADAL" clId="{A4894961-B549-4BAD-B912-B8C7CE328E57}" dt="2020-09-29T23:07:36.050" v="757" actId="1076"/>
          <ac:spMkLst>
            <pc:docMk/>
            <pc:sldMk cId="4227300892" sldId="278"/>
            <ac:spMk id="10" creationId="{03BB2A6C-6804-4D31-B683-7D15A73EABC3}"/>
          </ac:spMkLst>
        </pc:spChg>
        <pc:spChg chg="mod">
          <ac:chgData name="Liliana Danila" userId="1463057c-419c-4847-a266-3f997c1cf4b0" providerId="ADAL" clId="{A4894961-B549-4BAD-B912-B8C7CE328E57}" dt="2020-09-29T23:07:36.050" v="757" actId="1076"/>
          <ac:spMkLst>
            <pc:docMk/>
            <pc:sldMk cId="4227300892" sldId="278"/>
            <ac:spMk id="11" creationId="{F64C5F85-2E8E-4FEE-985E-257DEBED01CE}"/>
          </ac:spMkLst>
        </pc:spChg>
        <pc:spChg chg="mod">
          <ac:chgData name="Liliana Danila" userId="1463057c-419c-4847-a266-3f997c1cf4b0" providerId="ADAL" clId="{A4894961-B549-4BAD-B912-B8C7CE328E57}" dt="2020-09-29T23:07:36.050" v="757" actId="1076"/>
          <ac:spMkLst>
            <pc:docMk/>
            <pc:sldMk cId="4227300892" sldId="278"/>
            <ac:spMk id="16" creationId="{B9F0C7CC-6E44-4AE2-936A-BD48B5C907D1}"/>
          </ac:spMkLst>
        </pc:spChg>
        <pc:spChg chg="mod">
          <ac:chgData name="Liliana Danila" userId="1463057c-419c-4847-a266-3f997c1cf4b0" providerId="ADAL" clId="{A4894961-B549-4BAD-B912-B8C7CE328E57}" dt="2020-09-29T23:07:36.050" v="757" actId="1076"/>
          <ac:spMkLst>
            <pc:docMk/>
            <pc:sldMk cId="4227300892" sldId="278"/>
            <ac:spMk id="17" creationId="{C492FD5E-4020-4D1A-BA50-A2ED1532CE3C}"/>
          </ac:spMkLst>
        </pc:spChg>
        <pc:spChg chg="mod">
          <ac:chgData name="Liliana Danila" userId="1463057c-419c-4847-a266-3f997c1cf4b0" providerId="ADAL" clId="{A4894961-B549-4BAD-B912-B8C7CE328E57}" dt="2020-09-29T23:07:36.050" v="757" actId="1076"/>
          <ac:spMkLst>
            <pc:docMk/>
            <pc:sldMk cId="4227300892" sldId="278"/>
            <ac:spMk id="18" creationId="{E7823BC3-3CD3-446A-AEA0-FD99F5ADABCC}"/>
          </ac:spMkLst>
        </pc:spChg>
        <pc:spChg chg="mod">
          <ac:chgData name="Liliana Danila" userId="1463057c-419c-4847-a266-3f997c1cf4b0" providerId="ADAL" clId="{A4894961-B549-4BAD-B912-B8C7CE328E57}" dt="2020-09-29T23:07:36.050" v="757" actId="1076"/>
          <ac:spMkLst>
            <pc:docMk/>
            <pc:sldMk cId="4227300892" sldId="278"/>
            <ac:spMk id="21" creationId="{26CE3DB5-8819-4E5A-9648-4B30B2F1230A}"/>
          </ac:spMkLst>
        </pc:spChg>
        <pc:spChg chg="mod">
          <ac:chgData name="Liliana Danila" userId="1463057c-419c-4847-a266-3f997c1cf4b0" providerId="ADAL" clId="{A4894961-B549-4BAD-B912-B8C7CE328E57}" dt="2020-09-29T23:07:36.050" v="757" actId="1076"/>
          <ac:spMkLst>
            <pc:docMk/>
            <pc:sldMk cId="4227300892" sldId="278"/>
            <ac:spMk id="22" creationId="{FC5D8163-968D-421A-A93F-36759E95FA57}"/>
          </ac:spMkLst>
        </pc:spChg>
        <pc:spChg chg="mod">
          <ac:chgData name="Liliana Danila" userId="1463057c-419c-4847-a266-3f997c1cf4b0" providerId="ADAL" clId="{A4894961-B549-4BAD-B912-B8C7CE328E57}" dt="2020-09-29T23:07:36.050" v="757" actId="1076"/>
          <ac:spMkLst>
            <pc:docMk/>
            <pc:sldMk cId="4227300892" sldId="278"/>
            <ac:spMk id="23" creationId="{28BD5710-573F-4DB1-9186-325C1D5373E2}"/>
          </ac:spMkLst>
        </pc:spChg>
        <pc:spChg chg="mod">
          <ac:chgData name="Liliana Danila" userId="1463057c-419c-4847-a266-3f997c1cf4b0" providerId="ADAL" clId="{A4894961-B549-4BAD-B912-B8C7CE328E57}" dt="2020-09-29T23:07:36.050" v="757" actId="1076"/>
          <ac:spMkLst>
            <pc:docMk/>
            <pc:sldMk cId="4227300892" sldId="278"/>
            <ac:spMk id="24" creationId="{FD50B874-4FE2-4871-8300-DEA9936B9B76}"/>
          </ac:spMkLst>
        </pc:spChg>
        <pc:spChg chg="mod">
          <ac:chgData name="Liliana Danila" userId="1463057c-419c-4847-a266-3f997c1cf4b0" providerId="ADAL" clId="{A4894961-B549-4BAD-B912-B8C7CE328E57}" dt="2020-09-29T23:07:36.050" v="757" actId="1076"/>
          <ac:spMkLst>
            <pc:docMk/>
            <pc:sldMk cId="4227300892" sldId="278"/>
            <ac:spMk id="25" creationId="{9DB10AAD-6565-4AB6-88E6-2E51CF25C7CD}"/>
          </ac:spMkLst>
        </pc:spChg>
        <pc:spChg chg="mod">
          <ac:chgData name="Liliana Danila" userId="1463057c-419c-4847-a266-3f997c1cf4b0" providerId="ADAL" clId="{A4894961-B549-4BAD-B912-B8C7CE328E57}" dt="2020-09-29T23:07:36.050" v="757" actId="1076"/>
          <ac:spMkLst>
            <pc:docMk/>
            <pc:sldMk cId="4227300892" sldId="278"/>
            <ac:spMk id="26" creationId="{ABD6E651-AF50-45A3-A437-9A55C2381A4E}"/>
          </ac:spMkLst>
        </pc:spChg>
        <pc:spChg chg="mod">
          <ac:chgData name="Liliana Danila" userId="1463057c-419c-4847-a266-3f997c1cf4b0" providerId="ADAL" clId="{A4894961-B549-4BAD-B912-B8C7CE328E57}" dt="2020-09-29T23:07:36.050" v="757" actId="1076"/>
          <ac:spMkLst>
            <pc:docMk/>
            <pc:sldMk cId="4227300892" sldId="278"/>
            <ac:spMk id="27" creationId="{7B462C67-B1F9-43ED-AF8B-66582B7929F3}"/>
          </ac:spMkLst>
        </pc:spChg>
        <pc:spChg chg="mod">
          <ac:chgData name="Liliana Danila" userId="1463057c-419c-4847-a266-3f997c1cf4b0" providerId="ADAL" clId="{A4894961-B549-4BAD-B912-B8C7CE328E57}" dt="2020-09-29T23:07:36.050" v="757" actId="1076"/>
          <ac:spMkLst>
            <pc:docMk/>
            <pc:sldMk cId="4227300892" sldId="278"/>
            <ac:spMk id="28" creationId="{A3FFE499-A61E-43C4-A17C-3A5B3C6805E6}"/>
          </ac:spMkLst>
        </pc:spChg>
        <pc:spChg chg="mod">
          <ac:chgData name="Liliana Danila" userId="1463057c-419c-4847-a266-3f997c1cf4b0" providerId="ADAL" clId="{A4894961-B549-4BAD-B912-B8C7CE328E57}" dt="2020-09-29T23:07:36.050" v="757" actId="1076"/>
          <ac:spMkLst>
            <pc:docMk/>
            <pc:sldMk cId="4227300892" sldId="278"/>
            <ac:spMk id="29" creationId="{5C79BE9A-ECD2-459B-AA77-9BEE555A7661}"/>
          </ac:spMkLst>
        </pc:spChg>
        <pc:spChg chg="mod">
          <ac:chgData name="Liliana Danila" userId="1463057c-419c-4847-a266-3f997c1cf4b0" providerId="ADAL" clId="{A4894961-B549-4BAD-B912-B8C7CE328E57}" dt="2020-09-29T23:07:36.050" v="757" actId="1076"/>
          <ac:spMkLst>
            <pc:docMk/>
            <pc:sldMk cId="4227300892" sldId="278"/>
            <ac:spMk id="30" creationId="{72F07EA0-845E-4F40-919C-729275B77283}"/>
          </ac:spMkLst>
        </pc:spChg>
        <pc:spChg chg="mod">
          <ac:chgData name="Liliana Danila" userId="1463057c-419c-4847-a266-3f997c1cf4b0" providerId="ADAL" clId="{A4894961-B549-4BAD-B912-B8C7CE328E57}" dt="2020-09-29T23:07:36.050" v="757" actId="1076"/>
          <ac:spMkLst>
            <pc:docMk/>
            <pc:sldMk cId="4227300892" sldId="278"/>
            <ac:spMk id="31" creationId="{689B7E37-5B20-480D-A099-00B773FE9C83}"/>
          </ac:spMkLst>
        </pc:spChg>
        <pc:spChg chg="mod">
          <ac:chgData name="Liliana Danila" userId="1463057c-419c-4847-a266-3f997c1cf4b0" providerId="ADAL" clId="{A4894961-B549-4BAD-B912-B8C7CE328E57}" dt="2020-09-29T23:07:36.050" v="757" actId="1076"/>
          <ac:spMkLst>
            <pc:docMk/>
            <pc:sldMk cId="4227300892" sldId="278"/>
            <ac:spMk id="32" creationId="{DD7908C0-E933-4E94-B148-57708F38ACAF}"/>
          </ac:spMkLst>
        </pc:spChg>
        <pc:spChg chg="mod">
          <ac:chgData name="Liliana Danila" userId="1463057c-419c-4847-a266-3f997c1cf4b0" providerId="ADAL" clId="{A4894961-B549-4BAD-B912-B8C7CE328E57}" dt="2020-09-29T23:08:24.401" v="766" actId="20577"/>
          <ac:spMkLst>
            <pc:docMk/>
            <pc:sldMk cId="4227300892" sldId="278"/>
            <ac:spMk id="188" creationId="{27280E09-BBBA-4C3C-92CC-990738D27A8F}"/>
          </ac:spMkLst>
        </pc:spChg>
        <pc:spChg chg="mod">
          <ac:chgData name="Liliana Danila" userId="1463057c-419c-4847-a266-3f997c1cf4b0" providerId="ADAL" clId="{A4894961-B549-4BAD-B912-B8C7CE328E57}" dt="2020-09-29T23:07:36.050" v="757" actId="1076"/>
          <ac:spMkLst>
            <pc:docMk/>
            <pc:sldMk cId="4227300892" sldId="278"/>
            <ac:spMk id="190" creationId="{366BC3F4-1295-4BFE-A834-7F2F7D2CC9C9}"/>
          </ac:spMkLst>
        </pc:spChg>
        <pc:spChg chg="mod">
          <ac:chgData name="Liliana Danila" userId="1463057c-419c-4847-a266-3f997c1cf4b0" providerId="ADAL" clId="{A4894961-B549-4BAD-B912-B8C7CE328E57}" dt="2020-09-29T23:08:48.470" v="777" actId="20577"/>
          <ac:spMkLst>
            <pc:docMk/>
            <pc:sldMk cId="4227300892" sldId="278"/>
            <ac:spMk id="191" creationId="{6D3A7F90-7D51-428A-8C39-3768AE87FC9C}"/>
          </ac:spMkLst>
        </pc:spChg>
        <pc:spChg chg="mod">
          <ac:chgData name="Liliana Danila" userId="1463057c-419c-4847-a266-3f997c1cf4b0" providerId="ADAL" clId="{A4894961-B549-4BAD-B912-B8C7CE328E57}" dt="2020-09-29T23:09:04.320" v="779" actId="20577"/>
          <ac:spMkLst>
            <pc:docMk/>
            <pc:sldMk cId="4227300892" sldId="278"/>
            <ac:spMk id="193" creationId="{AD62D4E4-A79A-410F-8BBA-7A02317050D6}"/>
          </ac:spMkLst>
        </pc:spChg>
        <pc:spChg chg="mod">
          <ac:chgData name="Liliana Danila" userId="1463057c-419c-4847-a266-3f997c1cf4b0" providerId="ADAL" clId="{A4894961-B549-4BAD-B912-B8C7CE328E57}" dt="2020-09-29T23:07:36.050" v="757" actId="1076"/>
          <ac:spMkLst>
            <pc:docMk/>
            <pc:sldMk cId="4227300892" sldId="278"/>
            <ac:spMk id="195" creationId="{75CA8C4A-1117-4897-BB9D-EE78F913C2B9}"/>
          </ac:spMkLst>
        </pc:spChg>
        <pc:spChg chg="mod">
          <ac:chgData name="Liliana Danila" userId="1463057c-419c-4847-a266-3f997c1cf4b0" providerId="ADAL" clId="{A4894961-B549-4BAD-B912-B8C7CE328E57}" dt="2020-09-29T23:09:41.640" v="800" actId="20577"/>
          <ac:spMkLst>
            <pc:docMk/>
            <pc:sldMk cId="4227300892" sldId="278"/>
            <ac:spMk id="196" creationId="{D5FD01BE-9A1F-4DAA-8FF4-23EF42D53BCC}"/>
          </ac:spMkLst>
        </pc:spChg>
        <pc:spChg chg="mod">
          <ac:chgData name="Liliana Danila" userId="1463057c-419c-4847-a266-3f997c1cf4b0" providerId="ADAL" clId="{A4894961-B549-4BAD-B912-B8C7CE328E57}" dt="2020-09-29T23:07:36.050" v="757" actId="1076"/>
          <ac:spMkLst>
            <pc:docMk/>
            <pc:sldMk cId="4227300892" sldId="278"/>
            <ac:spMk id="197" creationId="{8291613A-210B-4941-B89E-DAE6E7BF2EA6}"/>
          </ac:spMkLst>
        </pc:spChg>
        <pc:spChg chg="mod">
          <ac:chgData name="Liliana Danila" userId="1463057c-419c-4847-a266-3f997c1cf4b0" providerId="ADAL" clId="{A4894961-B549-4BAD-B912-B8C7CE328E57}" dt="2020-09-29T23:07:36.050" v="757" actId="1076"/>
          <ac:spMkLst>
            <pc:docMk/>
            <pc:sldMk cId="4227300892" sldId="278"/>
            <ac:spMk id="199" creationId="{3C4D72B4-A267-4E39-AA56-F079DED9522C}"/>
          </ac:spMkLst>
        </pc:spChg>
        <pc:spChg chg="mod">
          <ac:chgData name="Liliana Danila" userId="1463057c-419c-4847-a266-3f997c1cf4b0" providerId="ADAL" clId="{A4894961-B549-4BAD-B912-B8C7CE328E57}" dt="2020-09-29T23:07:36.050" v="757" actId="1076"/>
          <ac:spMkLst>
            <pc:docMk/>
            <pc:sldMk cId="4227300892" sldId="278"/>
            <ac:spMk id="200" creationId="{296F9278-58D2-4F3B-AE88-65CED4AC1AD9}"/>
          </ac:spMkLst>
        </pc:spChg>
        <pc:spChg chg="mod">
          <ac:chgData name="Liliana Danila" userId="1463057c-419c-4847-a266-3f997c1cf4b0" providerId="ADAL" clId="{A4894961-B549-4BAD-B912-B8C7CE328E57}" dt="2020-09-29T23:07:47.081" v="763" actId="20577"/>
          <ac:spMkLst>
            <pc:docMk/>
            <pc:sldMk cId="4227300892" sldId="278"/>
            <ac:spMk id="201" creationId="{266798D4-205E-4DD6-800A-31671D5CA0D8}"/>
          </ac:spMkLst>
        </pc:spChg>
        <pc:spChg chg="mod">
          <ac:chgData name="Liliana Danila" userId="1463057c-419c-4847-a266-3f997c1cf4b0" providerId="ADAL" clId="{A4894961-B549-4BAD-B912-B8C7CE328E57}" dt="2020-09-29T23:07:36.050" v="757" actId="1076"/>
          <ac:spMkLst>
            <pc:docMk/>
            <pc:sldMk cId="4227300892" sldId="278"/>
            <ac:spMk id="202" creationId="{3FC2811A-370A-4115-A977-3AA6549D19FE}"/>
          </ac:spMkLst>
        </pc:spChg>
        <pc:spChg chg="mod">
          <ac:chgData name="Liliana Danila" userId="1463057c-419c-4847-a266-3f997c1cf4b0" providerId="ADAL" clId="{A4894961-B549-4BAD-B912-B8C7CE328E57}" dt="2020-09-29T23:07:36.050" v="757" actId="1076"/>
          <ac:spMkLst>
            <pc:docMk/>
            <pc:sldMk cId="4227300892" sldId="278"/>
            <ac:spMk id="203" creationId="{625B45E7-AEDD-4DAB-BE35-6870A8075BAA}"/>
          </ac:spMkLst>
        </pc:spChg>
        <pc:spChg chg="mod">
          <ac:chgData name="Liliana Danila" userId="1463057c-419c-4847-a266-3f997c1cf4b0" providerId="ADAL" clId="{A4894961-B549-4BAD-B912-B8C7CE328E57}" dt="2020-09-29T23:07:36.050" v="757" actId="1076"/>
          <ac:spMkLst>
            <pc:docMk/>
            <pc:sldMk cId="4227300892" sldId="278"/>
            <ac:spMk id="205" creationId="{2B35D8B0-EB2E-4EEC-896E-B60A62BB48DC}"/>
          </ac:spMkLst>
        </pc:spChg>
        <pc:spChg chg="mod">
          <ac:chgData name="Liliana Danila" userId="1463057c-419c-4847-a266-3f997c1cf4b0" providerId="ADAL" clId="{A4894961-B549-4BAD-B912-B8C7CE328E57}" dt="2020-09-29T23:07:38.401" v="758" actId="13926"/>
          <ac:spMkLst>
            <pc:docMk/>
            <pc:sldMk cId="4227300892" sldId="278"/>
            <ac:spMk id="206" creationId="{4836ACA9-3D3E-48C1-8F7B-5D59D397BEB0}"/>
          </ac:spMkLst>
        </pc:spChg>
        <pc:spChg chg="mod">
          <ac:chgData name="Liliana Danila" userId="1463057c-419c-4847-a266-3f997c1cf4b0" providerId="ADAL" clId="{A4894961-B549-4BAD-B912-B8C7CE328E57}" dt="2020-09-29T23:07:36.050" v="757" actId="1076"/>
          <ac:spMkLst>
            <pc:docMk/>
            <pc:sldMk cId="4227300892" sldId="278"/>
            <ac:spMk id="209" creationId="{056B1E20-152C-4F74-B856-3E2CDF542D4F}"/>
          </ac:spMkLst>
        </pc:spChg>
        <pc:spChg chg="mod">
          <ac:chgData name="Liliana Danila" userId="1463057c-419c-4847-a266-3f997c1cf4b0" providerId="ADAL" clId="{A4894961-B549-4BAD-B912-B8C7CE328E57}" dt="2020-09-29T23:07:36.050" v="757" actId="1076"/>
          <ac:spMkLst>
            <pc:docMk/>
            <pc:sldMk cId="4227300892" sldId="278"/>
            <ac:spMk id="210" creationId="{75FB01F8-DEF2-408A-A17F-CD8C4F376D74}"/>
          </ac:spMkLst>
        </pc:spChg>
        <pc:spChg chg="mod">
          <ac:chgData name="Liliana Danila" userId="1463057c-419c-4847-a266-3f997c1cf4b0" providerId="ADAL" clId="{A4894961-B549-4BAD-B912-B8C7CE328E57}" dt="2020-09-29T23:07:36.050" v="757" actId="1076"/>
          <ac:spMkLst>
            <pc:docMk/>
            <pc:sldMk cId="4227300892" sldId="278"/>
            <ac:spMk id="224" creationId="{F809205B-5FD8-4C63-9E84-9DF29D3533C7}"/>
          </ac:spMkLst>
        </pc:spChg>
        <pc:spChg chg="mod">
          <ac:chgData name="Liliana Danila" userId="1463057c-419c-4847-a266-3f997c1cf4b0" providerId="ADAL" clId="{A4894961-B549-4BAD-B912-B8C7CE328E57}" dt="2020-09-29T23:07:36.050" v="757" actId="1076"/>
          <ac:spMkLst>
            <pc:docMk/>
            <pc:sldMk cId="4227300892" sldId="278"/>
            <ac:spMk id="233" creationId="{0B43EEB9-E282-4F6A-84B0-EA415CC28C2F}"/>
          </ac:spMkLst>
        </pc:spChg>
        <pc:spChg chg="mod">
          <ac:chgData name="Liliana Danila" userId="1463057c-419c-4847-a266-3f997c1cf4b0" providerId="ADAL" clId="{A4894961-B549-4BAD-B912-B8C7CE328E57}" dt="2020-09-29T23:07:36.050" v="757" actId="1076"/>
          <ac:spMkLst>
            <pc:docMk/>
            <pc:sldMk cId="4227300892" sldId="278"/>
            <ac:spMk id="234" creationId="{E5A7A76B-3F63-405B-B345-CDE2604F0567}"/>
          </ac:spMkLst>
        </pc:spChg>
        <pc:spChg chg="mod">
          <ac:chgData name="Liliana Danila" userId="1463057c-419c-4847-a266-3f997c1cf4b0" providerId="ADAL" clId="{A4894961-B549-4BAD-B912-B8C7CE328E57}" dt="2020-09-29T23:07:36.050" v="757" actId="1076"/>
          <ac:spMkLst>
            <pc:docMk/>
            <pc:sldMk cId="4227300892" sldId="278"/>
            <ac:spMk id="235" creationId="{CED13627-26BE-423A-A032-0BFB00BD7BE1}"/>
          </ac:spMkLst>
        </pc:spChg>
        <pc:spChg chg="mod">
          <ac:chgData name="Liliana Danila" userId="1463057c-419c-4847-a266-3f997c1cf4b0" providerId="ADAL" clId="{A4894961-B549-4BAD-B912-B8C7CE328E57}" dt="2020-09-29T23:07:36.050" v="757" actId="1076"/>
          <ac:spMkLst>
            <pc:docMk/>
            <pc:sldMk cId="4227300892" sldId="278"/>
            <ac:spMk id="236" creationId="{7DAEC006-748C-47BE-AE71-56D1FAA0A3F5}"/>
          </ac:spMkLst>
        </pc:spChg>
        <pc:spChg chg="mod">
          <ac:chgData name="Liliana Danila" userId="1463057c-419c-4847-a266-3f997c1cf4b0" providerId="ADAL" clId="{A4894961-B549-4BAD-B912-B8C7CE328E57}" dt="2020-09-29T23:07:36.050" v="757" actId="1076"/>
          <ac:spMkLst>
            <pc:docMk/>
            <pc:sldMk cId="4227300892" sldId="278"/>
            <ac:spMk id="237" creationId="{E5BC778E-4282-4CFF-AE0A-862267B934E1}"/>
          </ac:spMkLst>
        </pc:spChg>
        <pc:spChg chg="mod">
          <ac:chgData name="Liliana Danila" userId="1463057c-419c-4847-a266-3f997c1cf4b0" providerId="ADAL" clId="{A4894961-B549-4BAD-B912-B8C7CE328E57}" dt="2020-09-29T23:07:36.050" v="757" actId="1076"/>
          <ac:spMkLst>
            <pc:docMk/>
            <pc:sldMk cId="4227300892" sldId="278"/>
            <ac:spMk id="238" creationId="{E0370367-1EB5-429B-AC5C-A9AB57F17EE1}"/>
          </ac:spMkLst>
        </pc:spChg>
        <pc:spChg chg="mod">
          <ac:chgData name="Liliana Danila" userId="1463057c-419c-4847-a266-3f997c1cf4b0" providerId="ADAL" clId="{A4894961-B549-4BAD-B912-B8C7CE328E57}" dt="2020-09-29T23:07:36.050" v="757" actId="1076"/>
          <ac:spMkLst>
            <pc:docMk/>
            <pc:sldMk cId="4227300892" sldId="278"/>
            <ac:spMk id="239" creationId="{D43C30AB-BB1A-4DE3-946E-9065D9A871DF}"/>
          </ac:spMkLst>
        </pc:spChg>
        <pc:spChg chg="mod">
          <ac:chgData name="Liliana Danila" userId="1463057c-419c-4847-a266-3f997c1cf4b0" providerId="ADAL" clId="{A4894961-B549-4BAD-B912-B8C7CE328E57}" dt="2020-09-29T23:07:36.050" v="757" actId="1076"/>
          <ac:spMkLst>
            <pc:docMk/>
            <pc:sldMk cId="4227300892" sldId="278"/>
            <ac:spMk id="240" creationId="{C4710E6B-1678-468F-8C74-B5AE725972D6}"/>
          </ac:spMkLst>
        </pc:spChg>
        <pc:spChg chg="mod">
          <ac:chgData name="Liliana Danila" userId="1463057c-419c-4847-a266-3f997c1cf4b0" providerId="ADAL" clId="{A4894961-B549-4BAD-B912-B8C7CE328E57}" dt="2020-09-29T23:07:36.050" v="757" actId="1076"/>
          <ac:spMkLst>
            <pc:docMk/>
            <pc:sldMk cId="4227300892" sldId="278"/>
            <ac:spMk id="241" creationId="{018808DA-E238-4A82-B294-1B8048B74E9E}"/>
          </ac:spMkLst>
        </pc:spChg>
        <pc:spChg chg="mod">
          <ac:chgData name="Liliana Danila" userId="1463057c-419c-4847-a266-3f997c1cf4b0" providerId="ADAL" clId="{A4894961-B549-4BAD-B912-B8C7CE328E57}" dt="2020-09-29T23:07:36.050" v="757" actId="1076"/>
          <ac:spMkLst>
            <pc:docMk/>
            <pc:sldMk cId="4227300892" sldId="278"/>
            <ac:spMk id="242" creationId="{0ADB01C6-434F-45D8-A2E5-A8B5B5D6576E}"/>
          </ac:spMkLst>
        </pc:spChg>
        <pc:spChg chg="mod">
          <ac:chgData name="Liliana Danila" userId="1463057c-419c-4847-a266-3f997c1cf4b0" providerId="ADAL" clId="{A4894961-B549-4BAD-B912-B8C7CE328E57}" dt="2020-09-29T23:07:36.050" v="757" actId="1076"/>
          <ac:spMkLst>
            <pc:docMk/>
            <pc:sldMk cId="4227300892" sldId="278"/>
            <ac:spMk id="243" creationId="{637B1C4A-B7FD-45F9-8BCF-67E8A3DCB57B}"/>
          </ac:spMkLst>
        </pc:spChg>
        <pc:spChg chg="mod">
          <ac:chgData name="Liliana Danila" userId="1463057c-419c-4847-a266-3f997c1cf4b0" providerId="ADAL" clId="{A4894961-B549-4BAD-B912-B8C7CE328E57}" dt="2020-09-29T23:07:36.050" v="757" actId="1076"/>
          <ac:spMkLst>
            <pc:docMk/>
            <pc:sldMk cId="4227300892" sldId="278"/>
            <ac:spMk id="244" creationId="{BA76BF12-E9A9-4B50-9021-C64BAEAB50BA}"/>
          </ac:spMkLst>
        </pc:spChg>
        <pc:spChg chg="mod">
          <ac:chgData name="Liliana Danila" userId="1463057c-419c-4847-a266-3f997c1cf4b0" providerId="ADAL" clId="{A4894961-B549-4BAD-B912-B8C7CE328E57}" dt="2020-09-29T23:07:36.050" v="757" actId="1076"/>
          <ac:spMkLst>
            <pc:docMk/>
            <pc:sldMk cId="4227300892" sldId="278"/>
            <ac:spMk id="245" creationId="{BBFAF5D9-8D2E-4D78-9072-CD8035AFBA6D}"/>
          </ac:spMkLst>
        </pc:spChg>
        <pc:spChg chg="mod">
          <ac:chgData name="Liliana Danila" userId="1463057c-419c-4847-a266-3f997c1cf4b0" providerId="ADAL" clId="{A4894961-B549-4BAD-B912-B8C7CE328E57}" dt="2020-09-29T23:07:36.050" v="757" actId="1076"/>
          <ac:spMkLst>
            <pc:docMk/>
            <pc:sldMk cId="4227300892" sldId="278"/>
            <ac:spMk id="246" creationId="{FB741A5C-3F49-41BD-928C-A176A1E10B0D}"/>
          </ac:spMkLst>
        </pc:spChg>
        <pc:spChg chg="mod">
          <ac:chgData name="Liliana Danila" userId="1463057c-419c-4847-a266-3f997c1cf4b0" providerId="ADAL" clId="{A4894961-B549-4BAD-B912-B8C7CE328E57}" dt="2020-09-29T23:07:36.050" v="757" actId="1076"/>
          <ac:spMkLst>
            <pc:docMk/>
            <pc:sldMk cId="4227300892" sldId="278"/>
            <ac:spMk id="247" creationId="{F95D9685-FA88-4CF7-9D21-73C7B73A71F8}"/>
          </ac:spMkLst>
        </pc:spChg>
        <pc:spChg chg="mod">
          <ac:chgData name="Liliana Danila" userId="1463057c-419c-4847-a266-3f997c1cf4b0" providerId="ADAL" clId="{A4894961-B549-4BAD-B912-B8C7CE328E57}" dt="2020-09-29T23:07:36.050" v="757" actId="1076"/>
          <ac:spMkLst>
            <pc:docMk/>
            <pc:sldMk cId="4227300892" sldId="278"/>
            <ac:spMk id="248" creationId="{26E56311-C4DF-4381-84B1-D1E4DB0704C7}"/>
          </ac:spMkLst>
        </pc:spChg>
        <pc:spChg chg="mod">
          <ac:chgData name="Liliana Danila" userId="1463057c-419c-4847-a266-3f997c1cf4b0" providerId="ADAL" clId="{A4894961-B549-4BAD-B912-B8C7CE328E57}" dt="2020-09-29T23:07:36.050" v="757" actId="1076"/>
          <ac:spMkLst>
            <pc:docMk/>
            <pc:sldMk cId="4227300892" sldId="278"/>
            <ac:spMk id="249" creationId="{2D024FBA-B851-4845-B948-BBF7D3869EDF}"/>
          </ac:spMkLst>
        </pc:spChg>
        <pc:spChg chg="mod">
          <ac:chgData name="Liliana Danila" userId="1463057c-419c-4847-a266-3f997c1cf4b0" providerId="ADAL" clId="{A4894961-B549-4BAD-B912-B8C7CE328E57}" dt="2020-09-29T23:07:36.050" v="757" actId="1076"/>
          <ac:spMkLst>
            <pc:docMk/>
            <pc:sldMk cId="4227300892" sldId="278"/>
            <ac:spMk id="250" creationId="{D27FAFA1-E6A3-4E4B-8657-57958B341AF2}"/>
          </ac:spMkLst>
        </pc:spChg>
        <pc:spChg chg="mod">
          <ac:chgData name="Liliana Danila" userId="1463057c-419c-4847-a266-3f997c1cf4b0" providerId="ADAL" clId="{A4894961-B549-4BAD-B912-B8C7CE328E57}" dt="2020-09-29T23:07:36.050" v="757" actId="1076"/>
          <ac:spMkLst>
            <pc:docMk/>
            <pc:sldMk cId="4227300892" sldId="278"/>
            <ac:spMk id="251" creationId="{1B7FAD33-DDBC-4BE3-B45F-981592648587}"/>
          </ac:spMkLst>
        </pc:spChg>
        <pc:spChg chg="mod">
          <ac:chgData name="Liliana Danila" userId="1463057c-419c-4847-a266-3f997c1cf4b0" providerId="ADAL" clId="{A4894961-B549-4BAD-B912-B8C7CE328E57}" dt="2020-09-29T23:07:36.050" v="757" actId="1076"/>
          <ac:spMkLst>
            <pc:docMk/>
            <pc:sldMk cId="4227300892" sldId="278"/>
            <ac:spMk id="252" creationId="{8CFAB381-B48B-4303-8A2B-CBADDFE9F71E}"/>
          </ac:spMkLst>
        </pc:spChg>
        <pc:spChg chg="mod">
          <ac:chgData name="Liliana Danila" userId="1463057c-419c-4847-a266-3f997c1cf4b0" providerId="ADAL" clId="{A4894961-B549-4BAD-B912-B8C7CE328E57}" dt="2020-09-29T23:07:36.050" v="757" actId="1076"/>
          <ac:spMkLst>
            <pc:docMk/>
            <pc:sldMk cId="4227300892" sldId="278"/>
            <ac:spMk id="253" creationId="{1C02EBC5-D02F-40F2-9858-D4CAAC4BF084}"/>
          </ac:spMkLst>
        </pc:spChg>
        <pc:spChg chg="mod">
          <ac:chgData name="Liliana Danila" userId="1463057c-419c-4847-a266-3f997c1cf4b0" providerId="ADAL" clId="{A4894961-B549-4BAD-B912-B8C7CE328E57}" dt="2020-09-29T23:07:36.050" v="757" actId="1076"/>
          <ac:spMkLst>
            <pc:docMk/>
            <pc:sldMk cId="4227300892" sldId="278"/>
            <ac:spMk id="255" creationId="{491D7029-2CF3-4949-8729-FC7B64A3F573}"/>
          </ac:spMkLst>
        </pc:spChg>
        <pc:spChg chg="mod">
          <ac:chgData name="Liliana Danila" userId="1463057c-419c-4847-a266-3f997c1cf4b0" providerId="ADAL" clId="{A4894961-B549-4BAD-B912-B8C7CE328E57}" dt="2020-09-29T23:07:36.050" v="757" actId="1076"/>
          <ac:spMkLst>
            <pc:docMk/>
            <pc:sldMk cId="4227300892" sldId="278"/>
            <ac:spMk id="256" creationId="{06678DA5-3607-49E4-AED2-37636C6FA697}"/>
          </ac:spMkLst>
        </pc:spChg>
        <pc:spChg chg="mod">
          <ac:chgData name="Liliana Danila" userId="1463057c-419c-4847-a266-3f997c1cf4b0" providerId="ADAL" clId="{A4894961-B549-4BAD-B912-B8C7CE328E57}" dt="2020-09-29T23:07:36.050" v="757" actId="1076"/>
          <ac:spMkLst>
            <pc:docMk/>
            <pc:sldMk cId="4227300892" sldId="278"/>
            <ac:spMk id="257" creationId="{3C4DFA46-0D6A-4199-A397-4A4F7D44F09B}"/>
          </ac:spMkLst>
        </pc:spChg>
        <pc:spChg chg="mod">
          <ac:chgData name="Liliana Danila" userId="1463057c-419c-4847-a266-3f997c1cf4b0" providerId="ADAL" clId="{A4894961-B549-4BAD-B912-B8C7CE328E57}" dt="2020-09-29T23:07:36.050" v="757" actId="1076"/>
          <ac:spMkLst>
            <pc:docMk/>
            <pc:sldMk cId="4227300892" sldId="278"/>
            <ac:spMk id="258" creationId="{67F2FB90-3EA6-44C5-8680-57D4C31F1A45}"/>
          </ac:spMkLst>
        </pc:spChg>
        <pc:spChg chg="mod">
          <ac:chgData name="Liliana Danila" userId="1463057c-419c-4847-a266-3f997c1cf4b0" providerId="ADAL" clId="{A4894961-B549-4BAD-B912-B8C7CE328E57}" dt="2020-09-29T23:07:36.050" v="757" actId="1076"/>
          <ac:spMkLst>
            <pc:docMk/>
            <pc:sldMk cId="4227300892" sldId="278"/>
            <ac:spMk id="259" creationId="{DA495461-E0C7-4E43-ABA0-8A85859CEAD1}"/>
          </ac:spMkLst>
        </pc:spChg>
        <pc:spChg chg="mod">
          <ac:chgData name="Liliana Danila" userId="1463057c-419c-4847-a266-3f997c1cf4b0" providerId="ADAL" clId="{A4894961-B549-4BAD-B912-B8C7CE328E57}" dt="2020-09-29T23:07:36.050" v="757" actId="1076"/>
          <ac:spMkLst>
            <pc:docMk/>
            <pc:sldMk cId="4227300892" sldId="278"/>
            <ac:spMk id="260" creationId="{1DCA55DE-E556-4B1E-B66F-6D1BF943DB78}"/>
          </ac:spMkLst>
        </pc:spChg>
        <pc:spChg chg="mod">
          <ac:chgData name="Liliana Danila" userId="1463057c-419c-4847-a266-3f997c1cf4b0" providerId="ADAL" clId="{A4894961-B549-4BAD-B912-B8C7CE328E57}" dt="2020-09-29T23:07:36.050" v="757" actId="1076"/>
          <ac:spMkLst>
            <pc:docMk/>
            <pc:sldMk cId="4227300892" sldId="278"/>
            <ac:spMk id="261" creationId="{5B239AA1-7D89-43BF-B9DE-2A443988775E}"/>
          </ac:spMkLst>
        </pc:spChg>
        <pc:spChg chg="mod">
          <ac:chgData name="Liliana Danila" userId="1463057c-419c-4847-a266-3f997c1cf4b0" providerId="ADAL" clId="{A4894961-B549-4BAD-B912-B8C7CE328E57}" dt="2020-09-29T23:07:36.050" v="757" actId="1076"/>
          <ac:spMkLst>
            <pc:docMk/>
            <pc:sldMk cId="4227300892" sldId="278"/>
            <ac:spMk id="262" creationId="{5F23DCC9-94D9-4A7B-B68F-0D92F490ED85}"/>
          </ac:spMkLst>
        </pc:spChg>
        <pc:spChg chg="mod">
          <ac:chgData name="Liliana Danila" userId="1463057c-419c-4847-a266-3f997c1cf4b0" providerId="ADAL" clId="{A4894961-B549-4BAD-B912-B8C7CE328E57}" dt="2020-09-29T23:07:36.050" v="757" actId="1076"/>
          <ac:spMkLst>
            <pc:docMk/>
            <pc:sldMk cId="4227300892" sldId="278"/>
            <ac:spMk id="263" creationId="{137F6A90-AE94-4478-931F-617AA71D7BF0}"/>
          </ac:spMkLst>
        </pc:spChg>
        <pc:spChg chg="mod">
          <ac:chgData name="Liliana Danila" userId="1463057c-419c-4847-a266-3f997c1cf4b0" providerId="ADAL" clId="{A4894961-B549-4BAD-B912-B8C7CE328E57}" dt="2020-09-29T23:07:36.050" v="757" actId="1076"/>
          <ac:spMkLst>
            <pc:docMk/>
            <pc:sldMk cId="4227300892" sldId="278"/>
            <ac:spMk id="264" creationId="{3CDBA34E-9EC7-40B5-B167-C1FD5F3916EF}"/>
          </ac:spMkLst>
        </pc:spChg>
        <pc:spChg chg="mod">
          <ac:chgData name="Liliana Danila" userId="1463057c-419c-4847-a266-3f997c1cf4b0" providerId="ADAL" clId="{A4894961-B549-4BAD-B912-B8C7CE328E57}" dt="2020-09-29T23:07:36.050" v="757" actId="1076"/>
          <ac:spMkLst>
            <pc:docMk/>
            <pc:sldMk cId="4227300892" sldId="278"/>
            <ac:spMk id="265" creationId="{25F547EB-CB20-45B1-B161-E099A3695E91}"/>
          </ac:spMkLst>
        </pc:spChg>
        <pc:spChg chg="mod">
          <ac:chgData name="Liliana Danila" userId="1463057c-419c-4847-a266-3f997c1cf4b0" providerId="ADAL" clId="{A4894961-B549-4BAD-B912-B8C7CE328E57}" dt="2020-09-29T23:07:36.050" v="757" actId="1076"/>
          <ac:spMkLst>
            <pc:docMk/>
            <pc:sldMk cId="4227300892" sldId="278"/>
            <ac:spMk id="266" creationId="{113BCC3A-9942-4DC5-8CDC-496BAB1B26B9}"/>
          </ac:spMkLst>
        </pc:spChg>
        <pc:spChg chg="mod">
          <ac:chgData name="Liliana Danila" userId="1463057c-419c-4847-a266-3f997c1cf4b0" providerId="ADAL" clId="{A4894961-B549-4BAD-B912-B8C7CE328E57}" dt="2020-09-29T23:07:36.050" v="757" actId="1076"/>
          <ac:spMkLst>
            <pc:docMk/>
            <pc:sldMk cId="4227300892" sldId="278"/>
            <ac:spMk id="267" creationId="{5826896A-32A0-402A-A899-04849973CEC2}"/>
          </ac:spMkLst>
        </pc:spChg>
        <pc:spChg chg="mod">
          <ac:chgData name="Liliana Danila" userId="1463057c-419c-4847-a266-3f997c1cf4b0" providerId="ADAL" clId="{A4894961-B549-4BAD-B912-B8C7CE328E57}" dt="2020-09-29T23:07:36.050" v="757" actId="1076"/>
          <ac:spMkLst>
            <pc:docMk/>
            <pc:sldMk cId="4227300892" sldId="278"/>
            <ac:spMk id="268" creationId="{2D81759D-B47C-4FE1-B935-586ADD839489}"/>
          </ac:spMkLst>
        </pc:spChg>
        <pc:spChg chg="mod">
          <ac:chgData name="Liliana Danila" userId="1463057c-419c-4847-a266-3f997c1cf4b0" providerId="ADAL" clId="{A4894961-B549-4BAD-B912-B8C7CE328E57}" dt="2020-09-29T23:07:36.050" v="757" actId="1076"/>
          <ac:spMkLst>
            <pc:docMk/>
            <pc:sldMk cId="4227300892" sldId="278"/>
            <ac:spMk id="269" creationId="{355253D2-F809-4C15-AE5B-2D02EFAA2623}"/>
          </ac:spMkLst>
        </pc:spChg>
        <pc:spChg chg="mod">
          <ac:chgData name="Liliana Danila" userId="1463057c-419c-4847-a266-3f997c1cf4b0" providerId="ADAL" clId="{A4894961-B549-4BAD-B912-B8C7CE328E57}" dt="2020-09-29T23:07:36.050" v="757" actId="1076"/>
          <ac:spMkLst>
            <pc:docMk/>
            <pc:sldMk cId="4227300892" sldId="278"/>
            <ac:spMk id="270" creationId="{79E2EB95-355D-492E-B398-EEEA7FB6F787}"/>
          </ac:spMkLst>
        </pc:spChg>
        <pc:spChg chg="mod">
          <ac:chgData name="Liliana Danila" userId="1463057c-419c-4847-a266-3f997c1cf4b0" providerId="ADAL" clId="{A4894961-B549-4BAD-B912-B8C7CE328E57}" dt="2020-09-29T23:07:36.050" v="757" actId="1076"/>
          <ac:spMkLst>
            <pc:docMk/>
            <pc:sldMk cId="4227300892" sldId="278"/>
            <ac:spMk id="271" creationId="{64418492-98F7-4296-9E4C-E0974A9DA343}"/>
          </ac:spMkLst>
        </pc:spChg>
        <pc:spChg chg="mod">
          <ac:chgData name="Liliana Danila" userId="1463057c-419c-4847-a266-3f997c1cf4b0" providerId="ADAL" clId="{A4894961-B549-4BAD-B912-B8C7CE328E57}" dt="2020-09-29T23:07:36.050" v="757" actId="1076"/>
          <ac:spMkLst>
            <pc:docMk/>
            <pc:sldMk cId="4227300892" sldId="278"/>
            <ac:spMk id="272" creationId="{5941FE32-D9B5-4725-A569-C85A088A3DC2}"/>
          </ac:spMkLst>
        </pc:spChg>
        <pc:spChg chg="mod">
          <ac:chgData name="Liliana Danila" userId="1463057c-419c-4847-a266-3f997c1cf4b0" providerId="ADAL" clId="{A4894961-B549-4BAD-B912-B8C7CE328E57}" dt="2020-09-29T23:07:36.050" v="757" actId="1076"/>
          <ac:spMkLst>
            <pc:docMk/>
            <pc:sldMk cId="4227300892" sldId="278"/>
            <ac:spMk id="273" creationId="{79CA4CA5-78BB-499A-AC70-519C049F718F}"/>
          </ac:spMkLst>
        </pc:spChg>
        <pc:spChg chg="mod">
          <ac:chgData name="Liliana Danila" userId="1463057c-419c-4847-a266-3f997c1cf4b0" providerId="ADAL" clId="{A4894961-B549-4BAD-B912-B8C7CE328E57}" dt="2020-09-29T23:07:36.050" v="757" actId="1076"/>
          <ac:spMkLst>
            <pc:docMk/>
            <pc:sldMk cId="4227300892" sldId="278"/>
            <ac:spMk id="274" creationId="{A3E7925C-8DD6-4F68-AC00-2A5E07917C66}"/>
          </ac:spMkLst>
        </pc:spChg>
        <pc:spChg chg="mod">
          <ac:chgData name="Liliana Danila" userId="1463057c-419c-4847-a266-3f997c1cf4b0" providerId="ADAL" clId="{A4894961-B549-4BAD-B912-B8C7CE328E57}" dt="2020-09-29T23:07:36.050" v="757" actId="1076"/>
          <ac:spMkLst>
            <pc:docMk/>
            <pc:sldMk cId="4227300892" sldId="278"/>
            <ac:spMk id="275" creationId="{2B18EE6F-D4F2-4080-9622-8D5E34173E41}"/>
          </ac:spMkLst>
        </pc:spChg>
        <pc:spChg chg="mod">
          <ac:chgData name="Liliana Danila" userId="1463057c-419c-4847-a266-3f997c1cf4b0" providerId="ADAL" clId="{A4894961-B549-4BAD-B912-B8C7CE328E57}" dt="2020-09-29T23:07:36.050" v="757" actId="1076"/>
          <ac:spMkLst>
            <pc:docMk/>
            <pc:sldMk cId="4227300892" sldId="278"/>
            <ac:spMk id="276" creationId="{15AA914C-D999-4F7A-83FA-B6F7A80D881B}"/>
          </ac:spMkLst>
        </pc:spChg>
        <pc:spChg chg="mod">
          <ac:chgData name="Liliana Danila" userId="1463057c-419c-4847-a266-3f997c1cf4b0" providerId="ADAL" clId="{A4894961-B549-4BAD-B912-B8C7CE328E57}" dt="2020-09-29T23:07:36.050" v="757" actId="1076"/>
          <ac:spMkLst>
            <pc:docMk/>
            <pc:sldMk cId="4227300892" sldId="278"/>
            <ac:spMk id="300" creationId="{8943795A-BAAD-4226-899B-C8B3D2ECC0CD}"/>
          </ac:spMkLst>
        </pc:spChg>
        <pc:spChg chg="mod">
          <ac:chgData name="Liliana Danila" userId="1463057c-419c-4847-a266-3f997c1cf4b0" providerId="ADAL" clId="{A4894961-B549-4BAD-B912-B8C7CE328E57}" dt="2020-09-29T23:07:36.050" v="757" actId="1076"/>
          <ac:spMkLst>
            <pc:docMk/>
            <pc:sldMk cId="4227300892" sldId="278"/>
            <ac:spMk id="304" creationId="{AFC9D494-37FD-459C-8EB3-FB1F2B852479}"/>
          </ac:spMkLst>
        </pc:spChg>
        <pc:spChg chg="mod">
          <ac:chgData name="Liliana Danila" userId="1463057c-419c-4847-a266-3f997c1cf4b0" providerId="ADAL" clId="{A4894961-B549-4BAD-B912-B8C7CE328E57}" dt="2020-09-29T23:07:36.050" v="757" actId="1076"/>
          <ac:spMkLst>
            <pc:docMk/>
            <pc:sldMk cId="4227300892" sldId="278"/>
            <ac:spMk id="305" creationId="{EEF5902A-547D-482C-8409-184F97FED679}"/>
          </ac:spMkLst>
        </pc:spChg>
        <pc:spChg chg="mod">
          <ac:chgData name="Liliana Danila" userId="1463057c-419c-4847-a266-3f997c1cf4b0" providerId="ADAL" clId="{A4894961-B549-4BAD-B912-B8C7CE328E57}" dt="2020-09-29T23:07:36.050" v="757" actId="1076"/>
          <ac:spMkLst>
            <pc:docMk/>
            <pc:sldMk cId="4227300892" sldId="278"/>
            <ac:spMk id="306" creationId="{FB724FB5-F082-465B-A68F-3C3CA1BA8C96}"/>
          </ac:spMkLst>
        </pc:spChg>
        <pc:spChg chg="mod">
          <ac:chgData name="Liliana Danila" userId="1463057c-419c-4847-a266-3f997c1cf4b0" providerId="ADAL" clId="{A4894961-B549-4BAD-B912-B8C7CE328E57}" dt="2020-09-29T23:07:36.050" v="757" actId="1076"/>
          <ac:spMkLst>
            <pc:docMk/>
            <pc:sldMk cId="4227300892" sldId="278"/>
            <ac:spMk id="331" creationId="{B567B4FA-3DF6-4665-B74F-8D48158AC322}"/>
          </ac:spMkLst>
        </pc:spChg>
        <pc:spChg chg="mod">
          <ac:chgData name="Liliana Danila" userId="1463057c-419c-4847-a266-3f997c1cf4b0" providerId="ADAL" clId="{A4894961-B549-4BAD-B912-B8C7CE328E57}" dt="2020-09-29T23:07:36.050" v="757" actId="1076"/>
          <ac:spMkLst>
            <pc:docMk/>
            <pc:sldMk cId="4227300892" sldId="278"/>
            <ac:spMk id="333" creationId="{105ECFC4-E24D-4877-AD14-13E80D3F10CF}"/>
          </ac:spMkLst>
        </pc:spChg>
        <pc:spChg chg="mod">
          <ac:chgData name="Liliana Danila" userId="1463057c-419c-4847-a266-3f997c1cf4b0" providerId="ADAL" clId="{A4894961-B549-4BAD-B912-B8C7CE328E57}" dt="2020-09-29T23:07:36.050" v="757" actId="1076"/>
          <ac:spMkLst>
            <pc:docMk/>
            <pc:sldMk cId="4227300892" sldId="278"/>
            <ac:spMk id="338" creationId="{669E70F1-9E9B-4891-8DC8-888A5A6CB1D4}"/>
          </ac:spMkLst>
        </pc:spChg>
        <pc:spChg chg="mod">
          <ac:chgData name="Liliana Danila" userId="1463057c-419c-4847-a266-3f997c1cf4b0" providerId="ADAL" clId="{A4894961-B549-4BAD-B912-B8C7CE328E57}" dt="2020-09-29T23:07:36.050" v="757" actId="1076"/>
          <ac:spMkLst>
            <pc:docMk/>
            <pc:sldMk cId="4227300892" sldId="278"/>
            <ac:spMk id="339" creationId="{4BB566BC-44D5-44BE-A6F7-B405D254753E}"/>
          </ac:spMkLst>
        </pc:spChg>
        <pc:spChg chg="mod">
          <ac:chgData name="Liliana Danila" userId="1463057c-419c-4847-a266-3f997c1cf4b0" providerId="ADAL" clId="{A4894961-B549-4BAD-B912-B8C7CE328E57}" dt="2020-09-29T23:07:36.050" v="757" actId="1076"/>
          <ac:spMkLst>
            <pc:docMk/>
            <pc:sldMk cId="4227300892" sldId="278"/>
            <ac:spMk id="343" creationId="{3FB3FED3-64BF-4729-89C4-0CE7024B1527}"/>
          </ac:spMkLst>
        </pc:spChg>
        <pc:spChg chg="mod">
          <ac:chgData name="Liliana Danila" userId="1463057c-419c-4847-a266-3f997c1cf4b0" providerId="ADAL" clId="{A4894961-B549-4BAD-B912-B8C7CE328E57}" dt="2020-09-29T23:07:36.050" v="757" actId="1076"/>
          <ac:spMkLst>
            <pc:docMk/>
            <pc:sldMk cId="4227300892" sldId="278"/>
            <ac:spMk id="357" creationId="{41FF6455-BB57-45DC-B3AE-1890831B6D28}"/>
          </ac:spMkLst>
        </pc:spChg>
        <pc:grpChg chg="mod modVis">
          <ac:chgData name="Liliana Danila" userId="1463057c-419c-4847-a266-3f997c1cf4b0" providerId="ADAL" clId="{A4894961-B549-4BAD-B912-B8C7CE328E57}" dt="2020-09-29T23:09:58.081" v="806" actId="14430"/>
          <ac:grpSpMkLst>
            <pc:docMk/>
            <pc:sldMk cId="4227300892" sldId="278"/>
            <ac:grpSpMk id="164" creationId="{91A5C35C-0149-496D-9601-13EDB95C22AA}"/>
          </ac:grpSpMkLst>
        </pc:grpChg>
        <pc:grpChg chg="mod">
          <ac:chgData name="Liliana Danila" userId="1463057c-419c-4847-a266-3f997c1cf4b0" providerId="ADAL" clId="{A4894961-B549-4BAD-B912-B8C7CE328E57}" dt="2020-09-29T23:07:36.050" v="757" actId="1076"/>
          <ac:grpSpMkLst>
            <pc:docMk/>
            <pc:sldMk cId="4227300892" sldId="278"/>
            <ac:grpSpMk id="187" creationId="{7362DF8A-749F-4AFE-82FE-2AD69F277381}"/>
          </ac:grpSpMkLst>
        </pc:grpChg>
        <pc:grpChg chg="mod">
          <ac:chgData name="Liliana Danila" userId="1463057c-419c-4847-a266-3f997c1cf4b0" providerId="ADAL" clId="{A4894961-B549-4BAD-B912-B8C7CE328E57}" dt="2020-09-29T23:07:36.050" v="757" actId="1076"/>
          <ac:grpSpMkLst>
            <pc:docMk/>
            <pc:sldMk cId="4227300892" sldId="278"/>
            <ac:grpSpMk id="192" creationId="{E91987F4-0D65-4668-9043-D5A6D60CA4B5}"/>
          </ac:grpSpMkLst>
        </pc:grpChg>
        <pc:grpChg chg="mod modVis">
          <ac:chgData name="Liliana Danila" userId="1463057c-419c-4847-a266-3f997c1cf4b0" providerId="ADAL" clId="{A4894961-B549-4BAD-B912-B8C7CE328E57}" dt="2020-09-29T23:09:51.241" v="802" actId="14430"/>
          <ac:grpSpMkLst>
            <pc:docMk/>
            <pc:sldMk cId="4227300892" sldId="278"/>
            <ac:grpSpMk id="208" creationId="{92A0FC68-5A5F-49F4-A89E-7576FE30CE04}"/>
          </ac:grpSpMkLst>
        </pc:grpChg>
        <pc:grpChg chg="mod modVis">
          <ac:chgData name="Liliana Danila" userId="1463057c-419c-4847-a266-3f997c1cf4b0" providerId="ADAL" clId="{A4894961-B549-4BAD-B912-B8C7CE328E57}" dt="2020-09-29T23:09:56.390" v="805" actId="14429"/>
          <ac:grpSpMkLst>
            <pc:docMk/>
            <pc:sldMk cId="4227300892" sldId="278"/>
            <ac:grpSpMk id="334" creationId="{EFEA5A72-A731-4774-AE6A-DA0BD2323107}"/>
          </ac:grpSpMkLst>
        </pc:grpChg>
        <pc:grpChg chg="mod modVis">
          <ac:chgData name="Liliana Danila" userId="1463057c-419c-4847-a266-3f997c1cf4b0" providerId="ADAL" clId="{A4894961-B549-4BAD-B912-B8C7CE328E57}" dt="2020-09-29T23:09:59.400" v="807" actId="14430"/>
          <ac:grpSpMkLst>
            <pc:docMk/>
            <pc:sldMk cId="4227300892" sldId="278"/>
            <ac:grpSpMk id="337" creationId="{FF9C1B58-BCF5-4F6B-9991-0A8E63291658}"/>
          </ac:grpSpMkLst>
        </pc:grpChg>
        <pc:grpChg chg="mod modVis">
          <ac:chgData name="Liliana Danila" userId="1463057c-419c-4847-a266-3f997c1cf4b0" providerId="ADAL" clId="{A4894961-B549-4BAD-B912-B8C7CE328E57}" dt="2020-09-29T23:09:52.411" v="803" actId="14429"/>
          <ac:grpSpMkLst>
            <pc:docMk/>
            <pc:sldMk cId="4227300892" sldId="278"/>
            <ac:grpSpMk id="340" creationId="{8D8F9859-637C-4C45-B84D-AD5549311B35}"/>
          </ac:grpSpMkLst>
        </pc:grpChg>
        <pc:graphicFrameChg chg="mod">
          <ac:chgData name="Liliana Danila" userId="1463057c-419c-4847-a266-3f997c1cf4b0" providerId="ADAL" clId="{A4894961-B549-4BAD-B912-B8C7CE328E57}" dt="2020-09-29T23:07:36.050" v="757" actId="1076"/>
          <ac:graphicFrameMkLst>
            <pc:docMk/>
            <pc:sldMk cId="4227300892" sldId="278"/>
            <ac:graphicFrameMk id="13" creationId="{F475C460-CBF2-42C1-9218-C460CBB01C47}"/>
          </ac:graphicFrameMkLst>
        </pc:graphicFrameChg>
        <pc:graphicFrameChg chg="mod">
          <ac:chgData name="Liliana Danila" userId="1463057c-419c-4847-a266-3f997c1cf4b0" providerId="ADAL" clId="{A4894961-B549-4BAD-B912-B8C7CE328E57}" dt="2020-09-29T23:07:36.050" v="757" actId="1076"/>
          <ac:graphicFrameMkLst>
            <pc:docMk/>
            <pc:sldMk cId="4227300892" sldId="278"/>
            <ac:graphicFrameMk id="14" creationId="{669663E4-19DE-43D1-9DC0-DCA09A2D82E0}"/>
          </ac:graphicFrameMkLst>
        </pc:graphicFrameChg>
        <pc:graphicFrameChg chg="mod">
          <ac:chgData name="Liliana Danila" userId="1463057c-419c-4847-a266-3f997c1cf4b0" providerId="ADAL" clId="{A4894961-B549-4BAD-B912-B8C7CE328E57}" dt="2020-09-29T23:07:36.050" v="757" actId="1076"/>
          <ac:graphicFrameMkLst>
            <pc:docMk/>
            <pc:sldMk cId="4227300892" sldId="278"/>
            <ac:graphicFrameMk id="15" creationId="{355A2E00-8329-4996-AB41-5F50ED2F9FA0}"/>
          </ac:graphicFrameMkLst>
        </pc:graphicFrameChg>
        <pc:graphicFrameChg chg="mod">
          <ac:chgData name="Liliana Danila" userId="1463057c-419c-4847-a266-3f997c1cf4b0" providerId="ADAL" clId="{A4894961-B549-4BAD-B912-B8C7CE328E57}" dt="2020-09-29T23:07:36.050" v="757" actId="1076"/>
          <ac:graphicFrameMkLst>
            <pc:docMk/>
            <pc:sldMk cId="4227300892" sldId="278"/>
            <ac:graphicFrameMk id="161" creationId="{22CECA95-03A0-4B42-8D26-2038123DAAF0}"/>
          </ac:graphicFrameMkLst>
        </pc:graphicFrameChg>
        <pc:graphicFrameChg chg="mod">
          <ac:chgData name="Liliana Danila" userId="1463057c-419c-4847-a266-3f997c1cf4b0" providerId="ADAL" clId="{A4894961-B549-4BAD-B912-B8C7CE328E57}" dt="2020-09-29T23:07:36.050" v="757" actId="1076"/>
          <ac:graphicFrameMkLst>
            <pc:docMk/>
            <pc:sldMk cId="4227300892" sldId="278"/>
            <ac:graphicFrameMk id="204" creationId="{531AA128-C880-4F08-BE74-466B0AADDBFD}"/>
          </ac:graphicFrameMkLst>
        </pc:graphicFrameChg>
        <pc:graphicFrameChg chg="mod">
          <ac:chgData name="Liliana Danila" userId="1463057c-419c-4847-a266-3f997c1cf4b0" providerId="ADAL" clId="{A4894961-B549-4BAD-B912-B8C7CE328E57}" dt="2020-09-29T23:07:36.050" v="757" actId="1076"/>
          <ac:graphicFrameMkLst>
            <pc:docMk/>
            <pc:sldMk cId="4227300892" sldId="278"/>
            <ac:graphicFrameMk id="254" creationId="{BF34CECA-68A0-4224-AF4C-84A58719FACD}"/>
          </ac:graphicFrameMkLst>
        </pc:graphicFrameChg>
        <pc:graphicFrameChg chg="mod">
          <ac:chgData name="Liliana Danila" userId="1463057c-419c-4847-a266-3f997c1cf4b0" providerId="ADAL" clId="{A4894961-B549-4BAD-B912-B8C7CE328E57}" dt="2020-09-29T23:07:36.050" v="757" actId="1076"/>
          <ac:graphicFrameMkLst>
            <pc:docMk/>
            <pc:sldMk cId="4227300892" sldId="278"/>
            <ac:graphicFrameMk id="332" creationId="{E303047E-559B-4028-9B4C-B03807F349AB}"/>
          </ac:graphicFrameMkLst>
        </pc:graphicFrameChg>
        <pc:graphicFrameChg chg="mod modGraphic">
          <ac:chgData name="Liliana Danila" userId="1463057c-419c-4847-a266-3f997c1cf4b0" providerId="ADAL" clId="{A4894961-B549-4BAD-B912-B8C7CE328E57}" dt="2020-09-29T23:07:36.050" v="757" actId="1076"/>
          <ac:graphicFrameMkLst>
            <pc:docMk/>
            <pc:sldMk cId="4227300892" sldId="278"/>
            <ac:graphicFrameMk id="358" creationId="{2920E68B-F5AD-456D-9A3E-66BF743C3324}"/>
          </ac:graphicFrameMkLst>
        </pc:graphicFrameChg>
        <pc:cxnChg chg="mod">
          <ac:chgData name="Liliana Danila" userId="1463057c-419c-4847-a266-3f997c1cf4b0" providerId="ADAL" clId="{A4894961-B549-4BAD-B912-B8C7CE328E57}" dt="2020-09-29T23:07:36.050" v="757" actId="1076"/>
          <ac:cxnSpMkLst>
            <pc:docMk/>
            <pc:sldMk cId="4227300892" sldId="278"/>
            <ac:cxnSpMk id="185" creationId="{6A8CD778-6587-4D65-AD87-F9852F65C3D0}"/>
          </ac:cxnSpMkLst>
        </pc:cxnChg>
        <pc:cxnChg chg="mod">
          <ac:chgData name="Liliana Danila" userId="1463057c-419c-4847-a266-3f997c1cf4b0" providerId="ADAL" clId="{A4894961-B549-4BAD-B912-B8C7CE328E57}" dt="2020-09-29T23:07:36.050" v="757" actId="1076"/>
          <ac:cxnSpMkLst>
            <pc:docMk/>
            <pc:sldMk cId="4227300892" sldId="278"/>
            <ac:cxnSpMk id="186" creationId="{1B0DC41A-90E8-4FC9-98EA-E820D53B18C4}"/>
          </ac:cxnSpMkLst>
        </pc:cxnChg>
        <pc:cxnChg chg="mod">
          <ac:chgData name="Liliana Danila" userId="1463057c-419c-4847-a266-3f997c1cf4b0" providerId="ADAL" clId="{A4894961-B549-4BAD-B912-B8C7CE328E57}" dt="2020-09-29T23:07:36.050" v="757" actId="1076"/>
          <ac:cxnSpMkLst>
            <pc:docMk/>
            <pc:sldMk cId="4227300892" sldId="278"/>
            <ac:cxnSpMk id="189" creationId="{017AC199-62E4-45A2-9051-5CD08F6C73A1}"/>
          </ac:cxnSpMkLst>
        </pc:cxnChg>
        <pc:cxnChg chg="mod">
          <ac:chgData name="Liliana Danila" userId="1463057c-419c-4847-a266-3f997c1cf4b0" providerId="ADAL" clId="{A4894961-B549-4BAD-B912-B8C7CE328E57}" dt="2020-09-29T23:09:48.030" v="801" actId="14100"/>
          <ac:cxnSpMkLst>
            <pc:docMk/>
            <pc:sldMk cId="4227300892" sldId="278"/>
            <ac:cxnSpMk id="194" creationId="{F2E3D294-52F0-4FB4-8A12-D3CB8E306466}"/>
          </ac:cxnSpMkLst>
        </pc:cxnChg>
        <pc:cxnChg chg="mod">
          <ac:chgData name="Liliana Danila" userId="1463057c-419c-4847-a266-3f997c1cf4b0" providerId="ADAL" clId="{A4894961-B549-4BAD-B912-B8C7CE328E57}" dt="2020-09-29T23:07:36.050" v="757" actId="1076"/>
          <ac:cxnSpMkLst>
            <pc:docMk/>
            <pc:sldMk cId="4227300892" sldId="278"/>
            <ac:cxnSpMk id="198" creationId="{0CE7761F-3FCF-44FE-B74C-A8D05A716588}"/>
          </ac:cxnSpMkLst>
        </pc:cxnChg>
        <pc:cxnChg chg="mod">
          <ac:chgData name="Liliana Danila" userId="1463057c-419c-4847-a266-3f997c1cf4b0" providerId="ADAL" clId="{A4894961-B549-4BAD-B912-B8C7CE328E57}" dt="2020-09-29T23:07:36.050" v="757" actId="1076"/>
          <ac:cxnSpMkLst>
            <pc:docMk/>
            <pc:sldMk cId="4227300892" sldId="278"/>
            <ac:cxnSpMk id="220" creationId="{0DA4FF12-E6B2-4E11-AA0E-266388EDD61C}"/>
          </ac:cxnSpMkLst>
        </pc:cxnChg>
        <pc:cxnChg chg="mod">
          <ac:chgData name="Liliana Danila" userId="1463057c-419c-4847-a266-3f997c1cf4b0" providerId="ADAL" clId="{A4894961-B549-4BAD-B912-B8C7CE328E57}" dt="2020-09-29T23:07:36.050" v="757" actId="1076"/>
          <ac:cxnSpMkLst>
            <pc:docMk/>
            <pc:sldMk cId="4227300892" sldId="278"/>
            <ac:cxnSpMk id="221" creationId="{894FBB16-EA61-4AC9-B530-DDDC4571114E}"/>
          </ac:cxnSpMkLst>
        </pc:cxnChg>
        <pc:cxnChg chg="mod">
          <ac:chgData name="Liliana Danila" userId="1463057c-419c-4847-a266-3f997c1cf4b0" providerId="ADAL" clId="{A4894961-B549-4BAD-B912-B8C7CE328E57}" dt="2020-09-29T23:07:36.050" v="757" actId="1076"/>
          <ac:cxnSpMkLst>
            <pc:docMk/>
            <pc:sldMk cId="4227300892" sldId="278"/>
            <ac:cxnSpMk id="222" creationId="{04E74F53-B241-4BE1-9400-AD6DC0D1D1D9}"/>
          </ac:cxnSpMkLst>
        </pc:cxnChg>
        <pc:cxnChg chg="mod">
          <ac:chgData name="Liliana Danila" userId="1463057c-419c-4847-a266-3f997c1cf4b0" providerId="ADAL" clId="{A4894961-B549-4BAD-B912-B8C7CE328E57}" dt="2020-09-29T23:07:36.050" v="757" actId="1076"/>
          <ac:cxnSpMkLst>
            <pc:docMk/>
            <pc:sldMk cId="4227300892" sldId="278"/>
            <ac:cxnSpMk id="223" creationId="{0357DE97-7A86-43AB-9D56-D92D6E415AB0}"/>
          </ac:cxnSpMkLst>
        </pc:cxnChg>
        <pc:cxnChg chg="mod">
          <ac:chgData name="Liliana Danila" userId="1463057c-419c-4847-a266-3f997c1cf4b0" providerId="ADAL" clId="{A4894961-B549-4BAD-B912-B8C7CE328E57}" dt="2020-09-29T23:07:36.050" v="757" actId="1076"/>
          <ac:cxnSpMkLst>
            <pc:docMk/>
            <pc:sldMk cId="4227300892" sldId="278"/>
            <ac:cxnSpMk id="225" creationId="{E585ED34-B02E-448E-8514-6D345E904FAC}"/>
          </ac:cxnSpMkLst>
        </pc:cxnChg>
        <pc:cxnChg chg="mod">
          <ac:chgData name="Liliana Danila" userId="1463057c-419c-4847-a266-3f997c1cf4b0" providerId="ADAL" clId="{A4894961-B549-4BAD-B912-B8C7CE328E57}" dt="2020-09-29T23:07:36.050" v="757" actId="1076"/>
          <ac:cxnSpMkLst>
            <pc:docMk/>
            <pc:sldMk cId="4227300892" sldId="278"/>
            <ac:cxnSpMk id="226" creationId="{5A8AF8CC-708F-4028-90EF-845A0805422B}"/>
          </ac:cxnSpMkLst>
        </pc:cxnChg>
        <pc:cxnChg chg="mod">
          <ac:chgData name="Liliana Danila" userId="1463057c-419c-4847-a266-3f997c1cf4b0" providerId="ADAL" clId="{A4894961-B549-4BAD-B912-B8C7CE328E57}" dt="2020-09-29T23:07:36.050" v="757" actId="1076"/>
          <ac:cxnSpMkLst>
            <pc:docMk/>
            <pc:sldMk cId="4227300892" sldId="278"/>
            <ac:cxnSpMk id="227" creationId="{FA7B8798-07A9-4E7E-8FC1-3213C1718005}"/>
          </ac:cxnSpMkLst>
        </pc:cxnChg>
        <pc:cxnChg chg="mod">
          <ac:chgData name="Liliana Danila" userId="1463057c-419c-4847-a266-3f997c1cf4b0" providerId="ADAL" clId="{A4894961-B549-4BAD-B912-B8C7CE328E57}" dt="2020-09-29T23:07:36.050" v="757" actId="1076"/>
          <ac:cxnSpMkLst>
            <pc:docMk/>
            <pc:sldMk cId="4227300892" sldId="278"/>
            <ac:cxnSpMk id="228" creationId="{BD5F4F61-DF94-4C01-8597-D5F74AD50193}"/>
          </ac:cxnSpMkLst>
        </pc:cxnChg>
        <pc:cxnChg chg="mod">
          <ac:chgData name="Liliana Danila" userId="1463057c-419c-4847-a266-3f997c1cf4b0" providerId="ADAL" clId="{A4894961-B549-4BAD-B912-B8C7CE328E57}" dt="2020-09-29T23:07:36.050" v="757" actId="1076"/>
          <ac:cxnSpMkLst>
            <pc:docMk/>
            <pc:sldMk cId="4227300892" sldId="278"/>
            <ac:cxnSpMk id="229" creationId="{052DEA57-A554-4867-8AC1-D214D3AC081C}"/>
          </ac:cxnSpMkLst>
        </pc:cxnChg>
        <pc:cxnChg chg="mod">
          <ac:chgData name="Liliana Danila" userId="1463057c-419c-4847-a266-3f997c1cf4b0" providerId="ADAL" clId="{A4894961-B549-4BAD-B912-B8C7CE328E57}" dt="2020-09-29T23:07:36.050" v="757" actId="1076"/>
          <ac:cxnSpMkLst>
            <pc:docMk/>
            <pc:sldMk cId="4227300892" sldId="278"/>
            <ac:cxnSpMk id="230" creationId="{7E9F43D5-3E65-4A88-B4F5-00C333C8562D}"/>
          </ac:cxnSpMkLst>
        </pc:cxnChg>
        <pc:cxnChg chg="mod">
          <ac:chgData name="Liliana Danila" userId="1463057c-419c-4847-a266-3f997c1cf4b0" providerId="ADAL" clId="{A4894961-B549-4BAD-B912-B8C7CE328E57}" dt="2020-09-29T23:07:36.050" v="757" actId="1076"/>
          <ac:cxnSpMkLst>
            <pc:docMk/>
            <pc:sldMk cId="4227300892" sldId="278"/>
            <ac:cxnSpMk id="231" creationId="{B1345C20-9D73-4D2B-8B8D-5641F833A32C}"/>
          </ac:cxnSpMkLst>
        </pc:cxnChg>
        <pc:cxnChg chg="mod">
          <ac:chgData name="Liliana Danila" userId="1463057c-419c-4847-a266-3f997c1cf4b0" providerId="ADAL" clId="{A4894961-B549-4BAD-B912-B8C7CE328E57}" dt="2020-09-29T23:07:36.050" v="757" actId="1076"/>
          <ac:cxnSpMkLst>
            <pc:docMk/>
            <pc:sldMk cId="4227300892" sldId="278"/>
            <ac:cxnSpMk id="232" creationId="{291BFD21-7436-4B9D-99F7-BD2FC6AD1F24}"/>
          </ac:cxnSpMkLst>
        </pc:cxnChg>
      </pc:sldChg>
      <pc:sldChg chg="modSp mod">
        <pc:chgData name="Liliana Danila" userId="1463057c-419c-4847-a266-3f997c1cf4b0" providerId="ADAL" clId="{A4894961-B549-4BAD-B912-B8C7CE328E57}" dt="2020-09-29T23:01:41.520" v="595" actId="20577"/>
        <pc:sldMkLst>
          <pc:docMk/>
          <pc:sldMk cId="2266659579" sldId="280"/>
        </pc:sldMkLst>
        <pc:spChg chg="mod">
          <ac:chgData name="Liliana Danila" userId="1463057c-419c-4847-a266-3f997c1cf4b0" providerId="ADAL" clId="{A4894961-B549-4BAD-B912-B8C7CE328E57}" dt="2020-09-29T23:01:21.450" v="557" actId="20577"/>
          <ac:spMkLst>
            <pc:docMk/>
            <pc:sldMk cId="2266659579" sldId="280"/>
            <ac:spMk id="211" creationId="{85CD94FE-C974-4BEE-9EFD-AE461019B48F}"/>
          </ac:spMkLst>
        </pc:spChg>
        <pc:spChg chg="mod">
          <ac:chgData name="Liliana Danila" userId="1463057c-419c-4847-a266-3f997c1cf4b0" providerId="ADAL" clId="{A4894961-B549-4BAD-B912-B8C7CE328E57}" dt="2020-09-29T23:01:25.529" v="563" actId="20577"/>
          <ac:spMkLst>
            <pc:docMk/>
            <pc:sldMk cId="2266659579" sldId="280"/>
            <ac:spMk id="216" creationId="{6A8BFD2A-D235-44F1-8C37-81A177A50DED}"/>
          </ac:spMkLst>
        </pc:spChg>
        <pc:spChg chg="mod">
          <ac:chgData name="Liliana Danila" userId="1463057c-419c-4847-a266-3f997c1cf4b0" providerId="ADAL" clId="{A4894961-B549-4BAD-B912-B8C7CE328E57}" dt="2020-09-29T23:01:41.520" v="595" actId="20577"/>
          <ac:spMkLst>
            <pc:docMk/>
            <pc:sldMk cId="2266659579" sldId="280"/>
            <ac:spMk id="312" creationId="{20968151-F40B-4360-819A-8CF7E92E943F}"/>
          </ac:spMkLst>
        </pc:spChg>
      </pc:sldChg>
      <pc:sldChg chg="modSp mod">
        <pc:chgData name="Liliana Danila" userId="1463057c-419c-4847-a266-3f997c1cf4b0" providerId="ADAL" clId="{A4894961-B549-4BAD-B912-B8C7CE328E57}" dt="2020-09-29T23:02:07.401" v="596" actId="13926"/>
        <pc:sldMkLst>
          <pc:docMk/>
          <pc:sldMk cId="3622859594" sldId="281"/>
        </pc:sldMkLst>
        <pc:spChg chg="mod">
          <ac:chgData name="Liliana Danila" userId="1463057c-419c-4847-a266-3f997c1cf4b0" providerId="ADAL" clId="{A4894961-B549-4BAD-B912-B8C7CE328E57}" dt="2020-09-29T23:02:07.401" v="596" actId="13926"/>
          <ac:spMkLst>
            <pc:docMk/>
            <pc:sldMk cId="3622859594" sldId="281"/>
            <ac:spMk id="302" creationId="{20068E4F-86D0-4A24-BE41-AAC4F6BB596A}"/>
          </ac:spMkLst>
        </pc:spChg>
      </pc:sldChg>
      <pc:sldChg chg="addSp delSp modSp mod">
        <pc:chgData name="Liliana Danila" userId="1463057c-419c-4847-a266-3f997c1cf4b0" providerId="ADAL" clId="{A4894961-B549-4BAD-B912-B8C7CE328E57}" dt="2020-09-29T23:02:58.762" v="607" actId="20577"/>
        <pc:sldMkLst>
          <pc:docMk/>
          <pc:sldMk cId="1425174243" sldId="282"/>
        </pc:sldMkLst>
        <pc:spChg chg="add del mod">
          <ac:chgData name="Liliana Danila" userId="1463057c-419c-4847-a266-3f997c1cf4b0" providerId="ADAL" clId="{A4894961-B549-4BAD-B912-B8C7CE328E57}" dt="2020-09-29T23:02:58.762" v="607" actId="20577"/>
          <ac:spMkLst>
            <pc:docMk/>
            <pc:sldMk cId="1425174243" sldId="282"/>
            <ac:spMk id="304" creationId="{29CB413E-9AC9-4A95-A630-2112DEE2B1C6}"/>
          </ac:spMkLst>
        </pc:spChg>
      </pc:sldChg>
      <pc:sldChg chg="modSp mod">
        <pc:chgData name="Liliana Danila" userId="1463057c-419c-4847-a266-3f997c1cf4b0" providerId="ADAL" clId="{A4894961-B549-4BAD-B912-B8C7CE328E57}" dt="2020-09-29T23:15:08.591" v="991" actId="20577"/>
        <pc:sldMkLst>
          <pc:docMk/>
          <pc:sldMk cId="2571610261" sldId="285"/>
        </pc:sldMkLst>
        <pc:spChg chg="mod">
          <ac:chgData name="Liliana Danila" userId="1463057c-419c-4847-a266-3f997c1cf4b0" providerId="ADAL" clId="{A4894961-B549-4BAD-B912-B8C7CE328E57}" dt="2020-09-29T23:14:42.870" v="978" actId="20577"/>
          <ac:spMkLst>
            <pc:docMk/>
            <pc:sldMk cId="2571610261" sldId="285"/>
            <ac:spMk id="361" creationId="{DCAEF83F-7F4E-4DDE-A7BF-2FDEC5188741}"/>
          </ac:spMkLst>
        </pc:spChg>
        <pc:spChg chg="mod">
          <ac:chgData name="Liliana Danila" userId="1463057c-419c-4847-a266-3f997c1cf4b0" providerId="ADAL" clId="{A4894961-B549-4BAD-B912-B8C7CE328E57}" dt="2020-09-29T23:14:59.291" v="982" actId="20577"/>
          <ac:spMkLst>
            <pc:docMk/>
            <pc:sldMk cId="2571610261" sldId="285"/>
            <ac:spMk id="363" creationId="{D03E80AE-B94D-4136-9018-81F7CCF1FAF6}"/>
          </ac:spMkLst>
        </pc:spChg>
        <pc:spChg chg="mod">
          <ac:chgData name="Liliana Danila" userId="1463057c-419c-4847-a266-3f997c1cf4b0" providerId="ADAL" clId="{A4894961-B549-4BAD-B912-B8C7CE328E57}" dt="2020-09-29T23:15:08.591" v="991" actId="20577"/>
          <ac:spMkLst>
            <pc:docMk/>
            <pc:sldMk cId="2571610261" sldId="285"/>
            <ac:spMk id="366" creationId="{798B6D0C-37A2-4F6B-86BC-FB6C74B24217}"/>
          </ac:spMkLst>
        </pc:spChg>
        <pc:spChg chg="mod">
          <ac:chgData name="Liliana Danila" userId="1463057c-419c-4847-a266-3f997c1cf4b0" providerId="ADAL" clId="{A4894961-B549-4BAD-B912-B8C7CE328E57}" dt="2020-09-29T23:12:24.800" v="927" actId="20577"/>
          <ac:spMkLst>
            <pc:docMk/>
            <pc:sldMk cId="2571610261" sldId="285"/>
            <ac:spMk id="371" creationId="{17D790E4-51B9-4D96-B42A-D115F74C59D4}"/>
          </ac:spMkLst>
        </pc:spChg>
        <pc:spChg chg="mod">
          <ac:chgData name="Liliana Danila" userId="1463057c-419c-4847-a266-3f997c1cf4b0" providerId="ADAL" clId="{A4894961-B549-4BAD-B912-B8C7CE328E57}" dt="2020-09-29T23:13:55.080" v="970" actId="20577"/>
          <ac:spMkLst>
            <pc:docMk/>
            <pc:sldMk cId="2571610261" sldId="285"/>
            <ac:spMk id="434" creationId="{94D2B974-062E-4098-AFA9-0F2F3CD63A7C}"/>
          </ac:spMkLst>
        </pc:spChg>
        <pc:grpChg chg="mod modVis">
          <ac:chgData name="Liliana Danila" userId="1463057c-419c-4847-a266-3f997c1cf4b0" providerId="ADAL" clId="{A4894961-B549-4BAD-B912-B8C7CE328E57}" dt="2020-09-29T23:14:06.690" v="971" actId="14430"/>
          <ac:grpSpMkLst>
            <pc:docMk/>
            <pc:sldMk cId="2571610261" sldId="285"/>
            <ac:grpSpMk id="444" creationId="{D18E1508-C54F-4198-87A5-B1B51D5E4E17}"/>
          </ac:grpSpMkLst>
        </pc:grpChg>
        <pc:grpChg chg="mod modVis">
          <ac:chgData name="Liliana Danila" userId="1463057c-419c-4847-a266-3f997c1cf4b0" providerId="ADAL" clId="{A4894961-B549-4BAD-B912-B8C7CE328E57}" dt="2020-09-29T23:14:10.480" v="972" actId="14429"/>
          <ac:grpSpMkLst>
            <pc:docMk/>
            <pc:sldMk cId="2571610261" sldId="285"/>
            <ac:grpSpMk id="450" creationId="{B0545A38-6B71-417B-ADFB-34B25B413F17}"/>
          </ac:grpSpMkLst>
        </pc:grpChg>
      </pc:sldChg>
      <pc:sldChg chg="modSp mod">
        <pc:chgData name="Liliana Danila" userId="1463057c-419c-4847-a266-3f997c1cf4b0" providerId="ADAL" clId="{A4894961-B549-4BAD-B912-B8C7CE328E57}" dt="2020-09-29T22:57:53.975" v="437" actId="20577"/>
        <pc:sldMkLst>
          <pc:docMk/>
          <pc:sldMk cId="143217102" sldId="293"/>
        </pc:sldMkLst>
        <pc:spChg chg="mod">
          <ac:chgData name="Liliana Danila" userId="1463057c-419c-4847-a266-3f997c1cf4b0" providerId="ADAL" clId="{A4894961-B549-4BAD-B912-B8C7CE328E57}" dt="2020-09-29T22:56:16.191" v="411" actId="20577"/>
          <ac:spMkLst>
            <pc:docMk/>
            <pc:sldMk cId="143217102" sldId="293"/>
            <ac:spMk id="348" creationId="{A0741FDA-67A0-499F-A3A3-5F3684C9576F}"/>
          </ac:spMkLst>
        </pc:spChg>
        <pc:spChg chg="mod">
          <ac:chgData name="Liliana Danila" userId="1463057c-419c-4847-a266-3f997c1cf4b0" providerId="ADAL" clId="{A4894961-B549-4BAD-B912-B8C7CE328E57}" dt="2020-09-29T22:57:53.975" v="437" actId="20577"/>
          <ac:spMkLst>
            <pc:docMk/>
            <pc:sldMk cId="143217102" sldId="293"/>
            <ac:spMk id="449" creationId="{C8E6A0EC-BB27-4223-B926-69F125F988FD}"/>
          </ac:spMkLst>
        </pc:spChg>
        <pc:grpChg chg="mod modVis">
          <ac:chgData name="Liliana Danila" userId="1463057c-419c-4847-a266-3f997c1cf4b0" providerId="ADAL" clId="{A4894961-B549-4BAD-B912-B8C7CE328E57}" dt="2020-09-29T22:55:46.191" v="395" actId="14429"/>
          <ac:grpSpMkLst>
            <pc:docMk/>
            <pc:sldMk cId="143217102" sldId="293"/>
            <ac:grpSpMk id="248" creationId="{309BDC79-B605-4D8F-8C99-AE1AA6557B69}"/>
          </ac:grpSpMkLst>
        </pc:grpChg>
        <pc:grpChg chg="mod modVis">
          <ac:chgData name="Liliana Danila" userId="1463057c-419c-4847-a266-3f997c1cf4b0" providerId="ADAL" clId="{A4894961-B549-4BAD-B912-B8C7CE328E57}" dt="2020-09-29T22:57:16.574" v="413" actId="14429"/>
          <ac:grpSpMkLst>
            <pc:docMk/>
            <pc:sldMk cId="143217102" sldId="293"/>
            <ac:grpSpMk id="261" creationId="{2B3F2C72-A3F1-4FA0-AE46-D160FA7FD04F}"/>
          </ac:grpSpMkLst>
        </pc:grpChg>
        <pc:grpChg chg="mod modVis">
          <ac:chgData name="Liliana Danila" userId="1463057c-419c-4847-a266-3f997c1cf4b0" providerId="ADAL" clId="{A4894961-B549-4BAD-B912-B8C7CE328E57}" dt="2020-09-29T22:56:54.753" v="412" actId="14429"/>
          <ac:grpSpMkLst>
            <pc:docMk/>
            <pc:sldMk cId="143217102" sldId="293"/>
            <ac:grpSpMk id="443" creationId="{108087B7-6E69-4B45-8AD8-5D8BD0DCB128}"/>
          </ac:grpSpMkLst>
        </pc:grpChg>
      </pc:sldChg>
      <pc:sldChg chg="modSp mod">
        <pc:chgData name="Liliana Danila" userId="1463057c-419c-4847-a266-3f997c1cf4b0" providerId="ADAL" clId="{A4894961-B549-4BAD-B912-B8C7CE328E57}" dt="2020-09-29T22:39:56.518" v="145" actId="20577"/>
        <pc:sldMkLst>
          <pc:docMk/>
          <pc:sldMk cId="84505333" sldId="294"/>
        </pc:sldMkLst>
        <pc:spChg chg="mod">
          <ac:chgData name="Liliana Danila" userId="1463057c-419c-4847-a266-3f997c1cf4b0" providerId="ADAL" clId="{A4894961-B549-4BAD-B912-B8C7CE328E57}" dt="2020-09-29T22:39:56.518" v="145" actId="20577"/>
          <ac:spMkLst>
            <pc:docMk/>
            <pc:sldMk cId="84505333" sldId="294"/>
            <ac:spMk id="289" creationId="{6809E214-1B06-4CAD-8C95-2BC3D9D324A0}"/>
          </ac:spMkLst>
        </pc:spChg>
      </pc:sldChg>
      <pc:sldChg chg="modSp mod">
        <pc:chgData name="Liliana Danila" userId="1463057c-419c-4847-a266-3f997c1cf4b0" providerId="ADAL" clId="{A4894961-B549-4BAD-B912-B8C7CE328E57}" dt="2020-09-29T23:06:17.638" v="753" actId="6549"/>
        <pc:sldMkLst>
          <pc:docMk/>
          <pc:sldMk cId="1835399296" sldId="295"/>
        </pc:sldMkLst>
        <pc:spChg chg="mod">
          <ac:chgData name="Liliana Danila" userId="1463057c-419c-4847-a266-3f997c1cf4b0" providerId="ADAL" clId="{A4894961-B549-4BAD-B912-B8C7CE328E57}" dt="2020-09-29T23:04:40.796" v="670" actId="6549"/>
          <ac:spMkLst>
            <pc:docMk/>
            <pc:sldMk cId="1835399296" sldId="295"/>
            <ac:spMk id="232" creationId="{9255A545-DEA2-4D37-9AFF-30BA3E2321FF}"/>
          </ac:spMkLst>
        </pc:spChg>
        <pc:spChg chg="mod">
          <ac:chgData name="Liliana Danila" userId="1463057c-419c-4847-a266-3f997c1cf4b0" providerId="ADAL" clId="{A4894961-B549-4BAD-B912-B8C7CE328E57}" dt="2020-09-29T23:04:59.036" v="691" actId="20577"/>
          <ac:spMkLst>
            <pc:docMk/>
            <pc:sldMk cId="1835399296" sldId="295"/>
            <ac:spMk id="248" creationId="{820ED934-352C-4294-989E-D8FB32FB3CF7}"/>
          </ac:spMkLst>
        </pc:spChg>
        <pc:spChg chg="mod">
          <ac:chgData name="Liliana Danila" userId="1463057c-419c-4847-a266-3f997c1cf4b0" providerId="ADAL" clId="{A4894961-B549-4BAD-B912-B8C7CE328E57}" dt="2020-09-29T23:05:16.327" v="694" actId="20577"/>
          <ac:spMkLst>
            <pc:docMk/>
            <pc:sldMk cId="1835399296" sldId="295"/>
            <ac:spMk id="250" creationId="{9E7213E9-D3FA-4429-A4D6-81ABCB004506}"/>
          </ac:spMkLst>
        </pc:spChg>
        <pc:spChg chg="mod">
          <ac:chgData name="Liliana Danila" userId="1463057c-419c-4847-a266-3f997c1cf4b0" providerId="ADAL" clId="{A4894961-B549-4BAD-B912-B8C7CE328E57}" dt="2020-09-29T23:05:35.037" v="707" actId="20577"/>
          <ac:spMkLst>
            <pc:docMk/>
            <pc:sldMk cId="1835399296" sldId="295"/>
            <ac:spMk id="254" creationId="{8C8BC262-C13A-423A-8113-2B25DB0F9F73}"/>
          </ac:spMkLst>
        </pc:spChg>
        <pc:spChg chg="mod">
          <ac:chgData name="Liliana Danila" userId="1463057c-419c-4847-a266-3f997c1cf4b0" providerId="ADAL" clId="{A4894961-B549-4BAD-B912-B8C7CE328E57}" dt="2020-09-29T23:04:34.076" v="669" actId="20577"/>
          <ac:spMkLst>
            <pc:docMk/>
            <pc:sldMk cId="1835399296" sldId="295"/>
            <ac:spMk id="259" creationId="{2004582F-1331-49D4-ADE5-36307BBA99B2}"/>
          </ac:spMkLst>
        </pc:spChg>
        <pc:spChg chg="mod">
          <ac:chgData name="Liliana Danila" userId="1463057c-419c-4847-a266-3f997c1cf4b0" providerId="ADAL" clId="{A4894961-B549-4BAD-B912-B8C7CE328E57}" dt="2020-09-29T23:06:17.638" v="753" actId="6549"/>
          <ac:spMkLst>
            <pc:docMk/>
            <pc:sldMk cId="1835399296" sldId="295"/>
            <ac:spMk id="320" creationId="{B2187C3C-5314-4801-A004-4BF6109F9388}"/>
          </ac:spMkLst>
        </pc:spChg>
        <pc:grpChg chg="mod modVis">
          <ac:chgData name="Liliana Danila" userId="1463057c-419c-4847-a266-3f997c1cf4b0" providerId="ADAL" clId="{A4894961-B549-4BAD-B912-B8C7CE328E57}" dt="2020-09-29T23:05:03.096" v="692" actId="14430"/>
          <ac:grpSpMkLst>
            <pc:docMk/>
            <pc:sldMk cId="1835399296" sldId="295"/>
            <ac:grpSpMk id="144" creationId="{9BBB5227-FFF6-4B90-A2D7-92023B07DC7A}"/>
          </ac:grpSpMkLst>
        </pc:grpChg>
        <pc:grpChg chg="mod modVis">
          <ac:chgData name="Liliana Danila" userId="1463057c-419c-4847-a266-3f997c1cf4b0" providerId="ADAL" clId="{A4894961-B549-4BAD-B912-B8C7CE328E57}" dt="2020-09-29T23:05:42.738" v="710" actId="14430"/>
          <ac:grpSpMkLst>
            <pc:docMk/>
            <pc:sldMk cId="1835399296" sldId="295"/>
            <ac:grpSpMk id="234" creationId="{E70ADABF-B665-4081-8508-38BD823D0206}"/>
          </ac:grpSpMkLst>
        </pc:grpChg>
        <pc:grpChg chg="mod modVis">
          <ac:chgData name="Liliana Danila" userId="1463057c-419c-4847-a266-3f997c1cf4b0" providerId="ADAL" clId="{A4894961-B549-4BAD-B912-B8C7CE328E57}" dt="2020-09-29T23:05:04.381" v="693" actId="14429"/>
          <ac:grpSpMkLst>
            <pc:docMk/>
            <pc:sldMk cId="1835399296" sldId="295"/>
            <ac:grpSpMk id="321" creationId="{645BCC6E-297F-4A17-8161-521370A00F4D}"/>
          </ac:grpSpMkLst>
        </pc:grpChg>
        <pc:grpChg chg="mod modVis">
          <ac:chgData name="Liliana Danila" userId="1463057c-419c-4847-a266-3f997c1cf4b0" providerId="ADAL" clId="{A4894961-B549-4BAD-B912-B8C7CE328E57}" dt="2020-09-29T23:05:39.977" v="708" actId="14429"/>
          <ac:grpSpMkLst>
            <pc:docMk/>
            <pc:sldMk cId="1835399296" sldId="295"/>
            <ac:grpSpMk id="330" creationId="{EB4EAD5C-09F1-40D6-91E2-A2F911E9A1B1}"/>
          </ac:grpSpMkLst>
        </pc:grpChg>
        <pc:grpChg chg="mod modVis">
          <ac:chgData name="Liliana Danila" userId="1463057c-419c-4847-a266-3f997c1cf4b0" providerId="ADAL" clId="{A4894961-B549-4BAD-B912-B8C7CE328E57}" dt="2020-09-29T23:05:45.958" v="711" actId="14430"/>
          <ac:grpSpMkLst>
            <pc:docMk/>
            <pc:sldMk cId="1835399296" sldId="295"/>
            <ac:grpSpMk id="333" creationId="{A34A402B-F704-4959-A3F3-FD0C4963304A}"/>
          </ac:grpSpMkLst>
        </pc:grpChg>
      </pc:sldChg>
      <pc:sldChg chg="addSp delSp modSp mod">
        <pc:chgData name="Liliana Danila" userId="1463057c-419c-4847-a266-3f997c1cf4b0" providerId="ADAL" clId="{A4894961-B549-4BAD-B912-B8C7CE328E57}" dt="2020-09-29T22:55:14.041" v="392" actId="14430"/>
        <pc:sldMkLst>
          <pc:docMk/>
          <pc:sldMk cId="2279921428" sldId="296"/>
        </pc:sldMkLst>
        <pc:spChg chg="mod">
          <ac:chgData name="Liliana Danila" userId="1463057c-419c-4847-a266-3f997c1cf4b0" providerId="ADAL" clId="{A4894961-B549-4BAD-B912-B8C7CE328E57}" dt="2020-09-29T22:54:31.350" v="387" actId="1076"/>
          <ac:spMkLst>
            <pc:docMk/>
            <pc:sldMk cId="2279921428" sldId="296"/>
            <ac:spMk id="158" creationId="{BAFA9AB7-DF22-4600-A39A-C8EEE4156927}"/>
          </ac:spMkLst>
        </pc:spChg>
        <pc:spChg chg="mod">
          <ac:chgData name="Liliana Danila" userId="1463057c-419c-4847-a266-3f997c1cf4b0" providerId="ADAL" clId="{A4894961-B549-4BAD-B912-B8C7CE328E57}" dt="2020-09-29T22:50:32.052" v="338" actId="20577"/>
          <ac:spMkLst>
            <pc:docMk/>
            <pc:sldMk cId="2279921428" sldId="296"/>
            <ac:spMk id="204" creationId="{B498F679-24DE-453F-BEED-1A4E333084C7}"/>
          </ac:spMkLst>
        </pc:spChg>
        <pc:spChg chg="mod">
          <ac:chgData name="Liliana Danila" userId="1463057c-419c-4847-a266-3f997c1cf4b0" providerId="ADAL" clId="{A4894961-B549-4BAD-B912-B8C7CE328E57}" dt="2020-09-29T22:50:26.782" v="334" actId="20577"/>
          <ac:spMkLst>
            <pc:docMk/>
            <pc:sldMk cId="2279921428" sldId="296"/>
            <ac:spMk id="207" creationId="{84457ED1-081A-4612-950C-9887F6679D8D}"/>
          </ac:spMkLst>
        </pc:spChg>
        <pc:spChg chg="mod">
          <ac:chgData name="Liliana Danila" userId="1463057c-419c-4847-a266-3f997c1cf4b0" providerId="ADAL" clId="{A4894961-B549-4BAD-B912-B8C7CE328E57}" dt="2020-09-29T22:50:58.642" v="345" actId="20577"/>
          <ac:spMkLst>
            <pc:docMk/>
            <pc:sldMk cId="2279921428" sldId="296"/>
            <ac:spMk id="209" creationId="{3C22D287-7F92-43B8-B392-B63AC4F6D0DE}"/>
          </ac:spMkLst>
        </pc:spChg>
        <pc:spChg chg="mod">
          <ac:chgData name="Liliana Danila" userId="1463057c-419c-4847-a266-3f997c1cf4b0" providerId="ADAL" clId="{A4894961-B549-4BAD-B912-B8C7CE328E57}" dt="2020-09-29T22:50:48.482" v="344" actId="20577"/>
          <ac:spMkLst>
            <pc:docMk/>
            <pc:sldMk cId="2279921428" sldId="296"/>
            <ac:spMk id="211" creationId="{47E5B9DF-7BAF-48F3-8161-EE88081083FD}"/>
          </ac:spMkLst>
        </pc:spChg>
        <pc:spChg chg="mod">
          <ac:chgData name="Liliana Danila" userId="1463057c-419c-4847-a266-3f997c1cf4b0" providerId="ADAL" clId="{A4894961-B549-4BAD-B912-B8C7CE328E57}" dt="2020-09-29T22:55:00.199" v="390" actId="313"/>
          <ac:spMkLst>
            <pc:docMk/>
            <pc:sldMk cId="2279921428" sldId="296"/>
            <ac:spMk id="212" creationId="{B5F780CA-F573-4635-A0EF-F4AC73647285}"/>
          </ac:spMkLst>
        </pc:spChg>
        <pc:spChg chg="mod">
          <ac:chgData name="Liliana Danila" userId="1463057c-419c-4847-a266-3f997c1cf4b0" providerId="ADAL" clId="{A4894961-B549-4BAD-B912-B8C7CE328E57}" dt="2020-09-29T22:49:45.241" v="291" actId="20577"/>
          <ac:spMkLst>
            <pc:docMk/>
            <pc:sldMk cId="2279921428" sldId="296"/>
            <ac:spMk id="220" creationId="{FC87E3FC-7E3C-419F-B94D-D09DC30BB476}"/>
          </ac:spMkLst>
        </pc:spChg>
        <pc:spChg chg="mod">
          <ac:chgData name="Liliana Danila" userId="1463057c-419c-4847-a266-3f997c1cf4b0" providerId="ADAL" clId="{A4894961-B549-4BAD-B912-B8C7CE328E57}" dt="2020-09-29T22:54:25.459" v="385" actId="1076"/>
          <ac:spMkLst>
            <pc:docMk/>
            <pc:sldMk cId="2279921428" sldId="296"/>
            <ac:spMk id="221" creationId="{E0447360-9EA2-4ED3-B1D7-72F6DF3A9E54}"/>
          </ac:spMkLst>
        </pc:spChg>
        <pc:spChg chg="mod">
          <ac:chgData name="Liliana Danila" userId="1463057c-419c-4847-a266-3f997c1cf4b0" providerId="ADAL" clId="{A4894961-B549-4BAD-B912-B8C7CE328E57}" dt="2020-09-29T22:54:16.429" v="384" actId="20577"/>
          <ac:spMkLst>
            <pc:docMk/>
            <pc:sldMk cId="2279921428" sldId="296"/>
            <ac:spMk id="225" creationId="{7C273365-A38E-4F85-8923-48026BF756F3}"/>
          </ac:spMkLst>
        </pc:spChg>
        <pc:spChg chg="mod">
          <ac:chgData name="Liliana Danila" userId="1463057c-419c-4847-a266-3f997c1cf4b0" providerId="ADAL" clId="{A4894961-B549-4BAD-B912-B8C7CE328E57}" dt="2020-09-29T22:52:26.276" v="367" actId="20577"/>
          <ac:spMkLst>
            <pc:docMk/>
            <pc:sldMk cId="2279921428" sldId="296"/>
            <ac:spMk id="311" creationId="{2D3C4DF9-B5B6-4DFB-B218-CACDDFA6A445}"/>
          </ac:spMkLst>
        </pc:spChg>
        <pc:grpChg chg="mod modVis">
          <ac:chgData name="Liliana Danila" userId="1463057c-419c-4847-a266-3f997c1cf4b0" providerId="ADAL" clId="{A4894961-B549-4BAD-B912-B8C7CE328E57}" dt="2020-09-29T22:55:14.041" v="392" actId="14430"/>
          <ac:grpSpMkLst>
            <pc:docMk/>
            <pc:sldMk cId="2279921428" sldId="296"/>
            <ac:grpSpMk id="170" creationId="{645C5EEC-C03F-474D-BAE8-9B471C7A738F}"/>
          </ac:grpSpMkLst>
        </pc:grpChg>
        <pc:grpChg chg="mod modVis">
          <ac:chgData name="Liliana Danila" userId="1463057c-419c-4847-a266-3f997c1cf4b0" providerId="ADAL" clId="{A4894961-B549-4BAD-B912-B8C7CE328E57}" dt="2020-09-29T22:55:11.719" v="391" actId="14429"/>
          <ac:grpSpMkLst>
            <pc:docMk/>
            <pc:sldMk cId="2279921428" sldId="296"/>
            <ac:grpSpMk id="181" creationId="{F1EA872D-CA3C-49AD-B58C-B1415679F89A}"/>
          </ac:grpSpMkLst>
        </pc:grpChg>
        <pc:grpChg chg="mod modVis">
          <ac:chgData name="Liliana Danila" userId="1463057c-419c-4847-a266-3f997c1cf4b0" providerId="ADAL" clId="{A4894961-B549-4BAD-B912-B8C7CE328E57}" dt="2020-09-29T22:54:55.970" v="389" actId="14429"/>
          <ac:grpSpMkLst>
            <pc:docMk/>
            <pc:sldMk cId="2279921428" sldId="296"/>
            <ac:grpSpMk id="315" creationId="{34D316D3-61EC-4FB4-A059-FEB90A05DE73}"/>
          </ac:grpSpMkLst>
        </pc:grpChg>
        <pc:picChg chg="add mod">
          <ac:chgData name="Liliana Danila" userId="1463057c-419c-4847-a266-3f997c1cf4b0" providerId="ADAL" clId="{A4894961-B549-4BAD-B912-B8C7CE328E57}" dt="2020-09-29T22:54:28.079" v="386" actId="1076"/>
          <ac:picMkLst>
            <pc:docMk/>
            <pc:sldMk cId="2279921428" sldId="296"/>
            <ac:picMk id="2" creationId="{06269100-21DF-4396-B237-FCB3537F36D3}"/>
          </ac:picMkLst>
        </pc:picChg>
        <pc:picChg chg="add mod">
          <ac:chgData name="Liliana Danila" userId="1463057c-419c-4847-a266-3f997c1cf4b0" providerId="ADAL" clId="{A4894961-B549-4BAD-B912-B8C7CE328E57}" dt="2020-09-29T22:54:35.310" v="388" actId="1076"/>
          <ac:picMkLst>
            <pc:docMk/>
            <pc:sldMk cId="2279921428" sldId="296"/>
            <ac:picMk id="3" creationId="{625A79A6-BFCE-474B-B2B0-1862F1481F86}"/>
          </ac:picMkLst>
        </pc:picChg>
        <pc:picChg chg="del">
          <ac:chgData name="Liliana Danila" userId="1463057c-419c-4847-a266-3f997c1cf4b0" providerId="ADAL" clId="{A4894961-B549-4BAD-B912-B8C7CE328E57}" dt="2020-09-29T22:52:32.316" v="369" actId="21"/>
          <ac:picMkLst>
            <pc:docMk/>
            <pc:sldMk cId="2279921428" sldId="296"/>
            <ac:picMk id="216" creationId="{84A2CD93-937C-4905-B444-BE61EC45A42A}"/>
          </ac:picMkLst>
        </pc:picChg>
        <pc:picChg chg="del">
          <ac:chgData name="Liliana Danila" userId="1463057c-419c-4847-a266-3f997c1cf4b0" providerId="ADAL" clId="{A4894961-B549-4BAD-B912-B8C7CE328E57}" dt="2020-09-29T22:52:30.195" v="368" actId="21"/>
          <ac:picMkLst>
            <pc:docMk/>
            <pc:sldMk cId="2279921428" sldId="296"/>
            <ac:picMk id="228" creationId="{DAAA75CF-8928-4299-AC05-066E11D4EC2F}"/>
          </ac:picMkLst>
        </pc:picChg>
      </pc:sldChg>
      <pc:sldChg chg="addSp delSp modSp mod">
        <pc:chgData name="Liliana Danila" userId="1463057c-419c-4847-a266-3f997c1cf4b0" providerId="ADAL" clId="{A4894961-B549-4BAD-B912-B8C7CE328E57}" dt="2020-10-01T01:51:48.459" v="2495" actId="20577"/>
        <pc:sldMkLst>
          <pc:docMk/>
          <pc:sldMk cId="3443975727" sldId="302"/>
        </pc:sldMkLst>
        <pc:spChg chg="mod">
          <ac:chgData name="Liliana Danila" userId="1463057c-419c-4847-a266-3f997c1cf4b0" providerId="ADAL" clId="{A4894961-B549-4BAD-B912-B8C7CE328E57}" dt="2020-10-01T01:51:48.459" v="2495" actId="20577"/>
          <ac:spMkLst>
            <pc:docMk/>
            <pc:sldMk cId="3443975727" sldId="302"/>
            <ac:spMk id="8" creationId="{F252E692-B271-49A9-A81E-6580A68E9C0B}"/>
          </ac:spMkLst>
        </pc:spChg>
        <pc:spChg chg="mod">
          <ac:chgData name="Liliana Danila" userId="1463057c-419c-4847-a266-3f997c1cf4b0" providerId="ADAL" clId="{A4894961-B549-4BAD-B912-B8C7CE328E57}" dt="2020-10-01T01:45:05.016" v="2394" actId="20577"/>
          <ac:spMkLst>
            <pc:docMk/>
            <pc:sldMk cId="3443975727" sldId="302"/>
            <ac:spMk id="10" creationId="{506C5844-E9FF-4B41-933C-E142A44EF64D}"/>
          </ac:spMkLst>
        </pc:spChg>
        <pc:spChg chg="mod">
          <ac:chgData name="Liliana Danila" userId="1463057c-419c-4847-a266-3f997c1cf4b0" providerId="ADAL" clId="{A4894961-B549-4BAD-B912-B8C7CE328E57}" dt="2020-10-01T01:44:58.516" v="2393" actId="2711"/>
          <ac:spMkLst>
            <pc:docMk/>
            <pc:sldMk cId="3443975727" sldId="302"/>
            <ac:spMk id="64" creationId="{02E0E0CD-F109-4B27-9CF5-6D1B61FA5328}"/>
          </ac:spMkLst>
        </pc:spChg>
        <pc:spChg chg="mod">
          <ac:chgData name="Liliana Danila" userId="1463057c-419c-4847-a266-3f997c1cf4b0" providerId="ADAL" clId="{A4894961-B549-4BAD-B912-B8C7CE328E57}" dt="2020-09-30T12:35:41.782" v="1024" actId="20577"/>
          <ac:spMkLst>
            <pc:docMk/>
            <pc:sldMk cId="3443975727" sldId="302"/>
            <ac:spMk id="88" creationId="{E6D4EDCB-CBD9-40D3-AC11-F0668539F146}"/>
          </ac:spMkLst>
        </pc:spChg>
        <pc:graphicFrameChg chg="add mod">
          <ac:chgData name="Liliana Danila" userId="1463057c-419c-4847-a266-3f997c1cf4b0" providerId="ADAL" clId="{A4894961-B549-4BAD-B912-B8C7CE328E57}" dt="2020-10-01T01:45:19.571" v="2397" actId="14100"/>
          <ac:graphicFrameMkLst>
            <pc:docMk/>
            <pc:sldMk cId="3443975727" sldId="302"/>
            <ac:graphicFrameMk id="86" creationId="{E8A65E9B-9EAF-447D-9A42-02C8BDD8F07B}"/>
          </ac:graphicFrameMkLst>
        </pc:graphicFrameChg>
        <pc:picChg chg="del">
          <ac:chgData name="Liliana Danila" userId="1463057c-419c-4847-a266-3f997c1cf4b0" providerId="ADAL" clId="{A4894961-B549-4BAD-B912-B8C7CE328E57}" dt="2020-09-30T12:35:27.232" v="1020" actId="21"/>
          <ac:picMkLst>
            <pc:docMk/>
            <pc:sldMk cId="3443975727" sldId="302"/>
            <ac:picMk id="2" creationId="{9AE0D5CC-C273-4653-AB8C-148C7948E2C9}"/>
          </ac:picMkLst>
        </pc:picChg>
      </pc:sldChg>
      <pc:sldChg chg="addSp delSp modSp mod">
        <pc:chgData name="Liliana Danila" userId="1463057c-419c-4847-a266-3f997c1cf4b0" providerId="ADAL" clId="{A4894961-B549-4BAD-B912-B8C7CE328E57}" dt="2020-09-30T14:09:44.446" v="2201" actId="108"/>
        <pc:sldMkLst>
          <pc:docMk/>
          <pc:sldMk cId="2769064973" sldId="303"/>
        </pc:sldMkLst>
        <pc:spChg chg="mod">
          <ac:chgData name="Liliana Danila" userId="1463057c-419c-4847-a266-3f997c1cf4b0" providerId="ADAL" clId="{A4894961-B549-4BAD-B912-B8C7CE328E57}" dt="2020-09-30T13:05:19.643" v="1136" actId="20577"/>
          <ac:spMkLst>
            <pc:docMk/>
            <pc:sldMk cId="2769064973" sldId="303"/>
            <ac:spMk id="9" creationId="{2348C3FF-FC55-4001-9666-7F7F234F8B99}"/>
          </ac:spMkLst>
        </pc:spChg>
        <pc:spChg chg="mod">
          <ac:chgData name="Liliana Danila" userId="1463057c-419c-4847-a266-3f997c1cf4b0" providerId="ADAL" clId="{A4894961-B549-4BAD-B912-B8C7CE328E57}" dt="2020-09-30T14:09:44.446" v="2201" actId="108"/>
          <ac:spMkLst>
            <pc:docMk/>
            <pc:sldMk cId="2769064973" sldId="303"/>
            <ac:spMk id="13" creationId="{13D8AB71-1CA1-4D86-9924-1E341523897A}"/>
          </ac:spMkLst>
        </pc:spChg>
        <pc:spChg chg="mod">
          <ac:chgData name="Liliana Danila" userId="1463057c-419c-4847-a266-3f997c1cf4b0" providerId="ADAL" clId="{A4894961-B549-4BAD-B912-B8C7CE328E57}" dt="2020-09-30T13:05:10.203" v="1135" actId="20577"/>
          <ac:spMkLst>
            <pc:docMk/>
            <pc:sldMk cId="2769064973" sldId="303"/>
            <ac:spMk id="17" creationId="{8E287B87-E453-48BC-AEF8-3472C63623FE}"/>
          </ac:spMkLst>
        </pc:spChg>
        <pc:spChg chg="mod">
          <ac:chgData name="Liliana Danila" userId="1463057c-419c-4847-a266-3f997c1cf4b0" providerId="ADAL" clId="{A4894961-B549-4BAD-B912-B8C7CE328E57}" dt="2020-09-30T13:06:52.175" v="1181" actId="20577"/>
          <ac:spMkLst>
            <pc:docMk/>
            <pc:sldMk cId="2769064973" sldId="303"/>
            <ac:spMk id="18" creationId="{C81BDAD0-DD08-40C3-A864-BDC9DB0C9BC0}"/>
          </ac:spMkLst>
        </pc:spChg>
        <pc:spChg chg="mod">
          <ac:chgData name="Liliana Danila" userId="1463057c-419c-4847-a266-3f997c1cf4b0" providerId="ADAL" clId="{A4894961-B549-4BAD-B912-B8C7CE328E57}" dt="2020-09-30T14:05:11.902" v="2076" actId="20577"/>
          <ac:spMkLst>
            <pc:docMk/>
            <pc:sldMk cId="2769064973" sldId="303"/>
            <ac:spMk id="19" creationId="{942F7D81-5B55-4496-A2E0-8F751A49A64C}"/>
          </ac:spMkLst>
        </pc:spChg>
        <pc:spChg chg="mod">
          <ac:chgData name="Liliana Danila" userId="1463057c-419c-4847-a266-3f997c1cf4b0" providerId="ADAL" clId="{A4894961-B549-4BAD-B912-B8C7CE328E57}" dt="2020-09-30T14:06:44.771" v="2121" actId="6549"/>
          <ac:spMkLst>
            <pc:docMk/>
            <pc:sldMk cId="2769064973" sldId="303"/>
            <ac:spMk id="70" creationId="{B6909FFD-497D-4C4C-9D40-D99369C86C9D}"/>
          </ac:spMkLst>
        </pc:spChg>
        <pc:spChg chg="mod">
          <ac:chgData name="Liliana Danila" userId="1463057c-419c-4847-a266-3f997c1cf4b0" providerId="ADAL" clId="{A4894961-B549-4BAD-B912-B8C7CE328E57}" dt="2020-09-30T14:09:28.466" v="2197" actId="1076"/>
          <ac:spMkLst>
            <pc:docMk/>
            <pc:sldMk cId="2769064973" sldId="303"/>
            <ac:spMk id="83" creationId="{4438A7BF-C4DB-4893-93B8-3364B3E0A75D}"/>
          </ac:spMkLst>
        </pc:spChg>
        <pc:graphicFrameChg chg="add mod">
          <ac:chgData name="Liliana Danila" userId="1463057c-419c-4847-a266-3f997c1cf4b0" providerId="ADAL" clId="{A4894961-B549-4BAD-B912-B8C7CE328E57}" dt="2020-09-30T13:09:07.280" v="1199"/>
          <ac:graphicFrameMkLst>
            <pc:docMk/>
            <pc:sldMk cId="2769064973" sldId="303"/>
            <ac:graphicFrameMk id="82" creationId="{625C6AA3-963C-4DF7-B919-BFE061BF59D1}"/>
          </ac:graphicFrameMkLst>
        </pc:graphicFrameChg>
        <pc:graphicFrameChg chg="add mod">
          <ac:chgData name="Liliana Danila" userId="1463057c-419c-4847-a266-3f997c1cf4b0" providerId="ADAL" clId="{A4894961-B549-4BAD-B912-B8C7CE328E57}" dt="2020-09-30T14:09:30.596" v="2198" actId="1076"/>
          <ac:graphicFrameMkLst>
            <pc:docMk/>
            <pc:sldMk cId="2769064973" sldId="303"/>
            <ac:graphicFrameMk id="84" creationId="{27378CBA-F69D-499C-B523-6D5E9B53FB68}"/>
          </ac:graphicFrameMkLst>
        </pc:graphicFrameChg>
        <pc:graphicFrameChg chg="add mod">
          <ac:chgData name="Liliana Danila" userId="1463057c-419c-4847-a266-3f997c1cf4b0" providerId="ADAL" clId="{A4894961-B549-4BAD-B912-B8C7CE328E57}" dt="2020-09-30T14:03:51.130" v="2005" actId="1076"/>
          <ac:graphicFrameMkLst>
            <pc:docMk/>
            <pc:sldMk cId="2769064973" sldId="303"/>
            <ac:graphicFrameMk id="85" creationId="{C3C4B001-4EF2-48F9-AEF9-3CC4A125B92E}"/>
          </ac:graphicFrameMkLst>
        </pc:graphicFrameChg>
        <pc:graphicFrameChg chg="del">
          <ac:chgData name="Liliana Danila" userId="1463057c-419c-4847-a266-3f997c1cf4b0" providerId="ADAL" clId="{A4894961-B549-4BAD-B912-B8C7CE328E57}" dt="2020-09-30T13:06:56.685" v="1182" actId="21"/>
          <ac:graphicFrameMkLst>
            <pc:docMk/>
            <pc:sldMk cId="2769064973" sldId="303"/>
            <ac:graphicFrameMk id="87" creationId="{50B2B1CF-6801-4CA0-8272-934DD9EAD489}"/>
          </ac:graphicFrameMkLst>
        </pc:graphicFrameChg>
        <pc:graphicFrameChg chg="del">
          <ac:chgData name="Liliana Danila" userId="1463057c-419c-4847-a266-3f997c1cf4b0" providerId="ADAL" clId="{A4894961-B549-4BAD-B912-B8C7CE328E57}" dt="2020-09-30T13:44:23.087" v="1789" actId="21"/>
          <ac:graphicFrameMkLst>
            <pc:docMk/>
            <pc:sldMk cId="2769064973" sldId="303"/>
            <ac:graphicFrameMk id="89" creationId="{E95BD75B-815C-45A9-B721-E3364449C35B}"/>
          </ac:graphicFrameMkLst>
        </pc:graphicFrameChg>
        <pc:picChg chg="del mod">
          <ac:chgData name="Liliana Danila" userId="1463057c-419c-4847-a266-3f997c1cf4b0" providerId="ADAL" clId="{A4894961-B549-4BAD-B912-B8C7CE328E57}" dt="2020-09-30T14:02:57.019" v="1996" actId="478"/>
          <ac:picMkLst>
            <pc:docMk/>
            <pc:sldMk cId="2769064973" sldId="303"/>
            <ac:picMk id="14" creationId="{E159228A-0FBC-4A83-A400-02384ACB69AB}"/>
          </ac:picMkLst>
        </pc:picChg>
      </pc:sldChg>
      <pc:sldChg chg="modSp mod">
        <pc:chgData name="Liliana Danila" userId="1463057c-419c-4847-a266-3f997c1cf4b0" providerId="ADAL" clId="{A4894961-B549-4BAD-B912-B8C7CE328E57}" dt="2020-10-01T01:53:54.522" v="2496" actId="6549"/>
        <pc:sldMkLst>
          <pc:docMk/>
          <pc:sldMk cId="2835301348" sldId="307"/>
        </pc:sldMkLst>
        <pc:spChg chg="mod">
          <ac:chgData name="Liliana Danila" userId="1463057c-419c-4847-a266-3f997c1cf4b0" providerId="ADAL" clId="{A4894961-B549-4BAD-B912-B8C7CE328E57}" dt="2020-10-01T01:53:54.522" v="2496" actId="6549"/>
          <ac:spMkLst>
            <pc:docMk/>
            <pc:sldMk cId="2835301348" sldId="307"/>
            <ac:spMk id="38" creationId="{2A7BCB80-63F2-4CE7-8E37-1A2B83CFA95D}"/>
          </ac:spMkLst>
        </pc:spChg>
        <pc:spChg chg="mod">
          <ac:chgData name="Liliana Danila" userId="1463057c-419c-4847-a266-3f997c1cf4b0" providerId="ADAL" clId="{A4894961-B549-4BAD-B912-B8C7CE328E57}" dt="2020-09-30T16:53:03.234" v="2244" actId="20577"/>
          <ac:spMkLst>
            <pc:docMk/>
            <pc:sldMk cId="2835301348" sldId="307"/>
            <ac:spMk id="39" creationId="{3F2C766E-DEDC-43A9-9593-B3D8067C99CC}"/>
          </ac:spMkLst>
        </pc:spChg>
        <pc:spChg chg="mod">
          <ac:chgData name="Liliana Danila" userId="1463057c-419c-4847-a266-3f997c1cf4b0" providerId="ADAL" clId="{A4894961-B549-4BAD-B912-B8C7CE328E57}" dt="2020-09-30T16:53:00.005" v="2241" actId="20577"/>
          <ac:spMkLst>
            <pc:docMk/>
            <pc:sldMk cId="2835301348" sldId="307"/>
            <ac:spMk id="40" creationId="{D2946FE4-35E0-4BC1-B5A7-61F168F82531}"/>
          </ac:spMkLst>
        </pc:spChg>
        <pc:spChg chg="mod">
          <ac:chgData name="Liliana Danila" userId="1463057c-419c-4847-a266-3f997c1cf4b0" providerId="ADAL" clId="{A4894961-B549-4BAD-B912-B8C7CE328E57}" dt="2020-09-30T16:52:28.500" v="2213" actId="20577"/>
          <ac:spMkLst>
            <pc:docMk/>
            <pc:sldMk cId="2835301348" sldId="307"/>
            <ac:spMk id="41" creationId="{FA5F201B-8EAF-4B4F-8859-045F13BB5971}"/>
          </ac:spMkLst>
        </pc:spChg>
        <pc:spChg chg="mod">
          <ac:chgData name="Liliana Danila" userId="1463057c-419c-4847-a266-3f997c1cf4b0" providerId="ADAL" clId="{A4894961-B549-4BAD-B912-B8C7CE328E57}" dt="2020-09-30T16:52:38.293" v="2222" actId="20577"/>
          <ac:spMkLst>
            <pc:docMk/>
            <pc:sldMk cId="2835301348" sldId="307"/>
            <ac:spMk id="42" creationId="{96ECA113-F5F7-4BC5-95B0-232815ED4761}"/>
          </ac:spMkLst>
        </pc:spChg>
        <pc:spChg chg="mod">
          <ac:chgData name="Liliana Danila" userId="1463057c-419c-4847-a266-3f997c1cf4b0" providerId="ADAL" clId="{A4894961-B549-4BAD-B912-B8C7CE328E57}" dt="2020-09-30T16:53:37.735" v="2290" actId="20577"/>
          <ac:spMkLst>
            <pc:docMk/>
            <pc:sldMk cId="2835301348" sldId="307"/>
            <ac:spMk id="43" creationId="{FFD55392-A456-4595-B542-59131F0DA76D}"/>
          </ac:spMkLst>
        </pc:spChg>
        <pc:spChg chg="mod">
          <ac:chgData name="Liliana Danila" userId="1463057c-419c-4847-a266-3f997c1cf4b0" providerId="ADAL" clId="{A4894961-B549-4BAD-B912-B8C7CE328E57}" dt="2020-09-30T17:19:05.928" v="2315" actId="20577"/>
          <ac:spMkLst>
            <pc:docMk/>
            <pc:sldMk cId="2835301348" sldId="307"/>
            <ac:spMk id="44" creationId="{B7962E9B-5993-4EB3-9006-6F519F3D897C}"/>
          </ac:spMkLst>
        </pc:spChg>
        <pc:spChg chg="mod">
          <ac:chgData name="Liliana Danila" userId="1463057c-419c-4847-a266-3f997c1cf4b0" providerId="ADAL" clId="{A4894961-B549-4BAD-B912-B8C7CE328E57}" dt="2020-09-30T16:58:23.203" v="2307" actId="20577"/>
          <ac:spMkLst>
            <pc:docMk/>
            <pc:sldMk cId="2835301348" sldId="307"/>
            <ac:spMk id="45" creationId="{B34C2E2D-4DFF-4F2E-BC16-03A0A882D83F}"/>
          </ac:spMkLst>
        </pc:spChg>
        <pc:spChg chg="mod">
          <ac:chgData name="Liliana Danila" userId="1463057c-419c-4847-a266-3f997c1cf4b0" providerId="ADAL" clId="{A4894961-B549-4BAD-B912-B8C7CE328E57}" dt="2020-09-30T16:58:20.213" v="2306" actId="20577"/>
          <ac:spMkLst>
            <pc:docMk/>
            <pc:sldMk cId="2835301348" sldId="307"/>
            <ac:spMk id="46" creationId="{5C44DFCF-6810-4B32-8699-B6E90C44C538}"/>
          </ac:spMkLst>
        </pc:spChg>
        <pc:spChg chg="mod">
          <ac:chgData name="Liliana Danila" userId="1463057c-419c-4847-a266-3f997c1cf4b0" providerId="ADAL" clId="{A4894961-B549-4BAD-B912-B8C7CE328E57}" dt="2020-09-30T17:19:21.174" v="2317" actId="20577"/>
          <ac:spMkLst>
            <pc:docMk/>
            <pc:sldMk cId="2835301348" sldId="307"/>
            <ac:spMk id="47" creationId="{B7587091-7F11-4F97-ACF6-77A471B5C6AB}"/>
          </ac:spMkLst>
        </pc:spChg>
        <pc:spChg chg="mod">
          <ac:chgData name="Liliana Danila" userId="1463057c-419c-4847-a266-3f997c1cf4b0" providerId="ADAL" clId="{A4894961-B549-4BAD-B912-B8C7CE328E57}" dt="2020-09-30T17:20:02.634" v="2356" actId="20577"/>
          <ac:spMkLst>
            <pc:docMk/>
            <pc:sldMk cId="2835301348" sldId="307"/>
            <ac:spMk id="48" creationId="{FBEE0560-C453-4588-9BCF-9ADA818A41A7}"/>
          </ac:spMkLst>
        </pc:spChg>
        <pc:spChg chg="mod">
          <ac:chgData name="Liliana Danila" userId="1463057c-419c-4847-a266-3f997c1cf4b0" providerId="ADAL" clId="{A4894961-B549-4BAD-B912-B8C7CE328E57}" dt="2020-09-30T16:52:25.333" v="2210" actId="20577"/>
          <ac:spMkLst>
            <pc:docMk/>
            <pc:sldMk cId="2835301348" sldId="307"/>
            <ac:spMk id="106" creationId="{BA0CB527-D7C2-4851-861D-56891791C6D0}"/>
          </ac:spMkLst>
        </pc:spChg>
        <pc:spChg chg="mod">
          <ac:chgData name="Liliana Danila" userId="1463057c-419c-4847-a266-3f997c1cf4b0" providerId="ADAL" clId="{A4894961-B549-4BAD-B912-B8C7CE328E57}" dt="2020-09-30T16:53:08.864" v="2253" actId="20577"/>
          <ac:spMkLst>
            <pc:docMk/>
            <pc:sldMk cId="2835301348" sldId="307"/>
            <ac:spMk id="107" creationId="{D8E183BD-CA71-456C-A1F7-0502B424421A}"/>
          </ac:spMkLst>
        </pc:spChg>
        <pc:spChg chg="mod">
          <ac:chgData name="Liliana Danila" userId="1463057c-419c-4847-a266-3f997c1cf4b0" providerId="ADAL" clId="{A4894961-B549-4BAD-B912-B8C7CE328E57}" dt="2020-09-30T16:53:18.284" v="2257" actId="20577"/>
          <ac:spMkLst>
            <pc:docMk/>
            <pc:sldMk cId="2835301348" sldId="307"/>
            <ac:spMk id="108" creationId="{F4AE6751-78CB-4095-A73B-2F3CB4AF3EC5}"/>
          </ac:spMkLst>
        </pc:spChg>
        <pc:spChg chg="mod">
          <ac:chgData name="Liliana Danila" userId="1463057c-419c-4847-a266-3f997c1cf4b0" providerId="ADAL" clId="{A4894961-B549-4BAD-B912-B8C7CE328E57}" dt="2020-09-30T16:53:44.455" v="2292" actId="20577"/>
          <ac:spMkLst>
            <pc:docMk/>
            <pc:sldMk cId="2835301348" sldId="307"/>
            <ac:spMk id="109" creationId="{F10C357E-8429-4AD2-A279-6BE88511960D}"/>
          </ac:spMkLst>
        </pc:spChg>
        <pc:spChg chg="mod">
          <ac:chgData name="Liliana Danila" userId="1463057c-419c-4847-a266-3f997c1cf4b0" providerId="ADAL" clId="{A4894961-B549-4BAD-B912-B8C7CE328E57}" dt="2020-09-30T17:19:39.884" v="2329" actId="6549"/>
          <ac:spMkLst>
            <pc:docMk/>
            <pc:sldMk cId="2835301348" sldId="307"/>
            <ac:spMk id="110" creationId="{7B29E07B-EE36-4FFC-B44D-B45BE50D8BFB}"/>
          </ac:spMkLst>
        </pc:spChg>
        <pc:spChg chg="mod">
          <ac:chgData name="Liliana Danila" userId="1463057c-419c-4847-a266-3f997c1cf4b0" providerId="ADAL" clId="{A4894961-B549-4BAD-B912-B8C7CE328E57}" dt="2020-09-30T17:19:26.715" v="2325" actId="20577"/>
          <ac:spMkLst>
            <pc:docMk/>
            <pc:sldMk cId="2835301348" sldId="307"/>
            <ac:spMk id="111" creationId="{2F45CB9D-6D1E-41B3-B0D3-C0CA000FCC13}"/>
          </ac:spMkLst>
        </pc:spChg>
        <pc:spChg chg="mod">
          <ac:chgData name="Liliana Danila" userId="1463057c-419c-4847-a266-3f997c1cf4b0" providerId="ADAL" clId="{A4894961-B549-4BAD-B912-B8C7CE328E57}" dt="2020-09-30T17:19:58.928" v="2354" actId="20577"/>
          <ac:spMkLst>
            <pc:docMk/>
            <pc:sldMk cId="2835301348" sldId="307"/>
            <ac:spMk id="112" creationId="{62BCF2EF-E51E-4F96-823C-1450DE6D77B0}"/>
          </ac:spMkLst>
        </pc:spChg>
        <pc:spChg chg="mod">
          <ac:chgData name="Liliana Danila" userId="1463057c-419c-4847-a266-3f997c1cf4b0" providerId="ADAL" clId="{A4894961-B549-4BAD-B912-B8C7CE328E57}" dt="2020-09-30T17:20:09.114" v="2371" actId="20577"/>
          <ac:spMkLst>
            <pc:docMk/>
            <pc:sldMk cId="2835301348" sldId="307"/>
            <ac:spMk id="113" creationId="{C16DB02B-DA4C-48A2-B8C3-52BB9F89DF3B}"/>
          </ac:spMkLst>
        </pc:spChg>
        <pc:spChg chg="mod">
          <ac:chgData name="Liliana Danila" userId="1463057c-419c-4847-a266-3f997c1cf4b0" providerId="ADAL" clId="{A4894961-B549-4BAD-B912-B8C7CE328E57}" dt="2020-10-01T01:51:28.476" v="2458" actId="20577"/>
          <ac:spMkLst>
            <pc:docMk/>
            <pc:sldMk cId="2835301348" sldId="307"/>
            <ac:spMk id="122" creationId="{A3F30678-A8B0-45F9-9552-F737E09F07B3}"/>
          </ac:spMkLst>
        </pc:spChg>
      </pc:sldChg>
      <pc:sldChg chg="modSp mod">
        <pc:chgData name="Liliana Danila" userId="1463057c-419c-4847-a266-3f997c1cf4b0" providerId="ADAL" clId="{A4894961-B549-4BAD-B912-B8C7CE328E57}" dt="2020-09-29T23:12:01.390" v="915" actId="20577"/>
        <pc:sldMkLst>
          <pc:docMk/>
          <pc:sldMk cId="1732344930" sldId="308"/>
        </pc:sldMkLst>
        <pc:spChg chg="mod">
          <ac:chgData name="Liliana Danila" userId="1463057c-419c-4847-a266-3f997c1cf4b0" providerId="ADAL" clId="{A4894961-B549-4BAD-B912-B8C7CE328E57}" dt="2020-09-29T23:11:44.630" v="904" actId="14100"/>
          <ac:spMkLst>
            <pc:docMk/>
            <pc:sldMk cId="1732344930" sldId="308"/>
            <ac:spMk id="4" creationId="{6A402DC9-03CD-4AAD-8C61-097AF57F531E}"/>
          </ac:spMkLst>
        </pc:spChg>
        <pc:spChg chg="mod">
          <ac:chgData name="Liliana Danila" userId="1463057c-419c-4847-a266-3f997c1cf4b0" providerId="ADAL" clId="{A4894961-B549-4BAD-B912-B8C7CE328E57}" dt="2020-09-29T23:11:37.040" v="896" actId="20577"/>
          <ac:spMkLst>
            <pc:docMk/>
            <pc:sldMk cId="1732344930" sldId="308"/>
            <ac:spMk id="7" creationId="{92DA114A-D7FF-4A49-87B5-F56B1A90F132}"/>
          </ac:spMkLst>
        </pc:spChg>
        <pc:spChg chg="mod">
          <ac:chgData name="Liliana Danila" userId="1463057c-419c-4847-a266-3f997c1cf4b0" providerId="ADAL" clId="{A4894961-B549-4BAD-B912-B8C7CE328E57}" dt="2020-09-29T23:11:49.620" v="907" actId="20577"/>
          <ac:spMkLst>
            <pc:docMk/>
            <pc:sldMk cId="1732344930" sldId="308"/>
            <ac:spMk id="9" creationId="{B14F5CBA-041D-4F52-A432-D12EB9EC0CFA}"/>
          </ac:spMkLst>
        </pc:spChg>
        <pc:spChg chg="mod">
          <ac:chgData name="Liliana Danila" userId="1463057c-419c-4847-a266-3f997c1cf4b0" providerId="ADAL" clId="{A4894961-B549-4BAD-B912-B8C7CE328E57}" dt="2020-09-29T23:11:55.220" v="911" actId="20577"/>
          <ac:spMkLst>
            <pc:docMk/>
            <pc:sldMk cId="1732344930" sldId="308"/>
            <ac:spMk id="12" creationId="{22E65FF8-9839-4867-8063-5BC4CD04233C}"/>
          </ac:spMkLst>
        </pc:spChg>
        <pc:spChg chg="mod">
          <ac:chgData name="Liliana Danila" userId="1463057c-419c-4847-a266-3f997c1cf4b0" providerId="ADAL" clId="{A4894961-B549-4BAD-B912-B8C7CE328E57}" dt="2020-09-29T23:12:01.390" v="915" actId="20577"/>
          <ac:spMkLst>
            <pc:docMk/>
            <pc:sldMk cId="1732344930" sldId="308"/>
            <ac:spMk id="20" creationId="{CBC13A8A-FDD9-42EE-8D1F-C64CC95669A5}"/>
          </ac:spMkLst>
        </pc:spChg>
      </pc:sldChg>
      <pc:sldChg chg="modSp mod">
        <pc:chgData name="Liliana Danila" userId="1463057c-419c-4847-a266-3f997c1cf4b0" providerId="ADAL" clId="{A4894961-B549-4BAD-B912-B8C7CE328E57}" dt="2020-09-29T22:44:00.109" v="185" actId="13926"/>
        <pc:sldMkLst>
          <pc:docMk/>
          <pc:sldMk cId="348842544" sldId="310"/>
        </pc:sldMkLst>
        <pc:spChg chg="mod">
          <ac:chgData name="Liliana Danila" userId="1463057c-419c-4847-a266-3f997c1cf4b0" providerId="ADAL" clId="{A4894961-B549-4BAD-B912-B8C7CE328E57}" dt="2020-09-29T22:42:26.812" v="169" actId="20577"/>
          <ac:spMkLst>
            <pc:docMk/>
            <pc:sldMk cId="348842544" sldId="310"/>
            <ac:spMk id="229" creationId="{0F44ECDD-CB0A-4DDA-A85A-2E30DF2940AE}"/>
          </ac:spMkLst>
        </pc:spChg>
        <pc:spChg chg="mod">
          <ac:chgData name="Liliana Danila" userId="1463057c-419c-4847-a266-3f997c1cf4b0" providerId="ADAL" clId="{A4894961-B549-4BAD-B912-B8C7CE328E57}" dt="2020-09-29T22:42:18.114" v="165" actId="20577"/>
          <ac:spMkLst>
            <pc:docMk/>
            <pc:sldMk cId="348842544" sldId="310"/>
            <ac:spMk id="232" creationId="{60F5AD8C-5441-45B9-A400-B955D8202035}"/>
          </ac:spMkLst>
        </pc:spChg>
        <pc:spChg chg="mod">
          <ac:chgData name="Liliana Danila" userId="1463057c-419c-4847-a266-3f997c1cf4b0" providerId="ADAL" clId="{A4894961-B549-4BAD-B912-B8C7CE328E57}" dt="2020-09-29T22:43:55.791" v="184" actId="20577"/>
          <ac:spMkLst>
            <pc:docMk/>
            <pc:sldMk cId="348842544" sldId="310"/>
            <ac:spMk id="234" creationId="{59F87077-7E47-4D50-9949-FF23EDC2A3D4}"/>
          </ac:spMkLst>
        </pc:spChg>
        <pc:spChg chg="mod">
          <ac:chgData name="Liliana Danila" userId="1463057c-419c-4847-a266-3f997c1cf4b0" providerId="ADAL" clId="{A4894961-B549-4BAD-B912-B8C7CE328E57}" dt="2020-09-29T22:43:47.987" v="181" actId="20577"/>
          <ac:spMkLst>
            <pc:docMk/>
            <pc:sldMk cId="348842544" sldId="310"/>
            <ac:spMk id="237" creationId="{4D4BD0C7-B18C-4902-9534-8712051F5806}"/>
          </ac:spMkLst>
        </pc:spChg>
        <pc:spChg chg="mod">
          <ac:chgData name="Liliana Danila" userId="1463057c-419c-4847-a266-3f997c1cf4b0" providerId="ADAL" clId="{A4894961-B549-4BAD-B912-B8C7CE328E57}" dt="2020-09-29T22:41:54.763" v="159" actId="13926"/>
          <ac:spMkLst>
            <pc:docMk/>
            <pc:sldMk cId="348842544" sldId="310"/>
            <ac:spMk id="242" creationId="{C1DDA92D-5F62-41C8-93F8-53D633C9C3D0}"/>
          </ac:spMkLst>
        </pc:spChg>
        <pc:spChg chg="mod">
          <ac:chgData name="Liliana Danila" userId="1463057c-419c-4847-a266-3f997c1cf4b0" providerId="ADAL" clId="{A4894961-B549-4BAD-B912-B8C7CE328E57}" dt="2020-09-29T22:44:00.109" v="185" actId="13926"/>
          <ac:spMkLst>
            <pc:docMk/>
            <pc:sldMk cId="348842544" sldId="310"/>
            <ac:spMk id="302" creationId="{67B3B554-CF11-4F55-9FD3-F9B9751BFC73}"/>
          </ac:spMkLst>
        </pc:spChg>
      </pc:sldChg>
      <pc:sldChg chg="modSp mod">
        <pc:chgData name="Liliana Danila" userId="1463057c-419c-4847-a266-3f997c1cf4b0" providerId="ADAL" clId="{A4894961-B549-4BAD-B912-B8C7CE328E57}" dt="2020-09-29T23:16:45.844" v="1019" actId="14429"/>
        <pc:sldMkLst>
          <pc:docMk/>
          <pc:sldMk cId="3141867449" sldId="312"/>
        </pc:sldMkLst>
        <pc:spChg chg="mod">
          <ac:chgData name="Liliana Danila" userId="1463057c-419c-4847-a266-3f997c1cf4b0" providerId="ADAL" clId="{A4894961-B549-4BAD-B912-B8C7CE328E57}" dt="2020-09-29T23:16:13.063" v="1011" actId="20577"/>
          <ac:spMkLst>
            <pc:docMk/>
            <pc:sldMk cId="3141867449" sldId="312"/>
            <ac:spMk id="63" creationId="{3F074673-F682-4150-BFDD-40E8B9FF0448}"/>
          </ac:spMkLst>
        </pc:spChg>
        <pc:spChg chg="mod">
          <ac:chgData name="Liliana Danila" userId="1463057c-419c-4847-a266-3f997c1cf4b0" providerId="ADAL" clId="{A4894961-B549-4BAD-B912-B8C7CE328E57}" dt="2020-09-29T23:16:33.554" v="1014" actId="20577"/>
          <ac:spMkLst>
            <pc:docMk/>
            <pc:sldMk cId="3141867449" sldId="312"/>
            <ac:spMk id="68" creationId="{CA3CA9E2-E4CC-4CC2-AA9C-1F6353EB2163}"/>
          </ac:spMkLst>
        </pc:spChg>
        <pc:spChg chg="mod">
          <ac:chgData name="Liliana Danila" userId="1463057c-419c-4847-a266-3f997c1cf4b0" providerId="ADAL" clId="{A4894961-B549-4BAD-B912-B8C7CE328E57}" dt="2020-09-29T23:15:58.233" v="1008" actId="20577"/>
          <ac:spMkLst>
            <pc:docMk/>
            <pc:sldMk cId="3141867449" sldId="312"/>
            <ac:spMk id="73" creationId="{30A65C27-210B-4AB7-8FA2-BD4B3DD20EEC}"/>
          </ac:spMkLst>
        </pc:spChg>
        <pc:grpChg chg="mod modVis">
          <ac:chgData name="Liliana Danila" userId="1463057c-419c-4847-a266-3f997c1cf4b0" providerId="ADAL" clId="{A4894961-B549-4BAD-B912-B8C7CE328E57}" dt="2020-09-29T23:16:44.894" v="1018" actId="14430"/>
          <ac:grpSpMkLst>
            <pc:docMk/>
            <pc:sldMk cId="3141867449" sldId="312"/>
            <ac:grpSpMk id="102" creationId="{E9C2E8BD-71EE-4182-BCB3-D816A041C10B}"/>
          </ac:grpSpMkLst>
        </pc:grpChg>
        <pc:grpChg chg="mod modVis">
          <ac:chgData name="Liliana Danila" userId="1463057c-419c-4847-a266-3f997c1cf4b0" providerId="ADAL" clId="{A4894961-B549-4BAD-B912-B8C7CE328E57}" dt="2020-09-29T23:16:45.844" v="1019" actId="14429"/>
          <ac:grpSpMkLst>
            <pc:docMk/>
            <pc:sldMk cId="3141867449" sldId="312"/>
            <ac:grpSpMk id="108" creationId="{3783D918-D111-4015-AA2D-0B300D4B39BF}"/>
          </ac:grpSpMkLst>
        </pc:grpChg>
        <pc:grpChg chg="mod modVis">
          <ac:chgData name="Liliana Danila" userId="1463057c-419c-4847-a266-3f997c1cf4b0" providerId="ADAL" clId="{A4894961-B549-4BAD-B912-B8C7CE328E57}" dt="2020-09-29T23:16:40.594" v="1015" actId="14429"/>
          <ac:grpSpMkLst>
            <pc:docMk/>
            <pc:sldMk cId="3141867449" sldId="312"/>
            <ac:grpSpMk id="120" creationId="{15990B95-B0F8-4F4C-A6D3-7343536B0B76}"/>
          </ac:grpSpMkLst>
        </pc:grpChg>
        <pc:grpChg chg="mod modVis">
          <ac:chgData name="Liliana Danila" userId="1463057c-419c-4847-a266-3f997c1cf4b0" providerId="ADAL" clId="{A4894961-B549-4BAD-B912-B8C7CE328E57}" dt="2020-09-29T23:16:42.704" v="1017" actId="14429"/>
          <ac:grpSpMkLst>
            <pc:docMk/>
            <pc:sldMk cId="3141867449" sldId="312"/>
            <ac:grpSpMk id="126" creationId="{AAEBA915-8759-41BA-8E91-98A8B1AC088A}"/>
          </ac:grpSpMkLst>
        </pc:grpChg>
      </pc:sldChg>
      <pc:sldChg chg="modSp mod">
        <pc:chgData name="Liliana Danila" userId="1463057c-419c-4847-a266-3f997c1cf4b0" providerId="ADAL" clId="{A4894961-B549-4BAD-B912-B8C7CE328E57}" dt="2020-09-29T22:35:51.210" v="52" actId="14100"/>
        <pc:sldMkLst>
          <pc:docMk/>
          <pc:sldMk cId="497579073" sldId="314"/>
        </pc:sldMkLst>
        <pc:spChg chg="mod">
          <ac:chgData name="Liliana Danila" userId="1463057c-419c-4847-a266-3f997c1cf4b0" providerId="ADAL" clId="{A4894961-B549-4BAD-B912-B8C7CE328E57}" dt="2020-09-29T22:35:51.210" v="52" actId="14100"/>
          <ac:spMkLst>
            <pc:docMk/>
            <pc:sldMk cId="497579073" sldId="314"/>
            <ac:spMk id="99" creationId="{B15BBB70-F4F0-4A77-99E6-E6AFA1645FCB}"/>
          </ac:spMkLst>
        </pc:spChg>
        <pc:spChg chg="mod">
          <ac:chgData name="Liliana Danila" userId="1463057c-419c-4847-a266-3f997c1cf4b0" providerId="ADAL" clId="{A4894961-B549-4BAD-B912-B8C7CE328E57}" dt="2020-09-29T22:35:05.729" v="39" actId="20577"/>
          <ac:spMkLst>
            <pc:docMk/>
            <pc:sldMk cId="497579073" sldId="314"/>
            <ac:spMk id="100" creationId="{9DCA6F60-855B-4679-BF43-5000D54AC78D}"/>
          </ac:spMkLst>
        </pc:spChg>
        <pc:spChg chg="mod">
          <ac:chgData name="Liliana Danila" userId="1463057c-419c-4847-a266-3f997c1cf4b0" providerId="ADAL" clId="{A4894961-B549-4BAD-B912-B8C7CE328E57}" dt="2020-09-29T22:35:41.103" v="51" actId="6549"/>
          <ac:spMkLst>
            <pc:docMk/>
            <pc:sldMk cId="497579073" sldId="314"/>
            <ac:spMk id="104" creationId="{A58172E3-1765-4DAA-ACC5-671111BECAC5}"/>
          </ac:spMkLst>
        </pc:spChg>
        <pc:spChg chg="mod">
          <ac:chgData name="Liliana Danila" userId="1463057c-419c-4847-a266-3f997c1cf4b0" providerId="ADAL" clId="{A4894961-B549-4BAD-B912-B8C7CE328E57}" dt="2020-09-29T22:33:11.049" v="12" actId="20577"/>
          <ac:spMkLst>
            <pc:docMk/>
            <pc:sldMk cId="497579073" sldId="314"/>
            <ac:spMk id="105" creationId="{5872C716-96AF-4D1F-B26F-7DF95D71BDDC}"/>
          </ac:spMkLst>
        </pc:spChg>
        <pc:spChg chg="mod">
          <ac:chgData name="Liliana Danila" userId="1463057c-419c-4847-a266-3f997c1cf4b0" providerId="ADAL" clId="{A4894961-B549-4BAD-B912-B8C7CE328E57}" dt="2020-09-29T22:33:36.023" v="29" actId="20577"/>
          <ac:spMkLst>
            <pc:docMk/>
            <pc:sldMk cId="497579073" sldId="314"/>
            <ac:spMk id="109" creationId="{0A8FA5FA-FD7E-493E-835E-006E446F8A1E}"/>
          </ac:spMkLst>
        </pc:spChg>
        <pc:spChg chg="mod">
          <ac:chgData name="Liliana Danila" userId="1463057c-419c-4847-a266-3f997c1cf4b0" providerId="ADAL" clId="{A4894961-B549-4BAD-B912-B8C7CE328E57}" dt="2020-09-29T22:33:07.649" v="10" actId="20577"/>
          <ac:spMkLst>
            <pc:docMk/>
            <pc:sldMk cId="497579073" sldId="314"/>
            <ac:spMk id="110" creationId="{FFB1DFB9-146D-407F-9858-799C528E7A89}"/>
          </ac:spMkLst>
        </pc:spChg>
        <pc:grpChg chg="mod modVis">
          <ac:chgData name="Liliana Danila" userId="1463057c-419c-4847-a266-3f997c1cf4b0" providerId="ADAL" clId="{A4894961-B549-4BAD-B912-B8C7CE328E57}" dt="2020-09-29T22:33:19.386" v="13" actId="14429"/>
          <ac:grpSpMkLst>
            <pc:docMk/>
            <pc:sldMk cId="497579073" sldId="314"/>
            <ac:grpSpMk id="132" creationId="{3FB2EB00-496C-4FEB-AAEA-8C73FD92261A}"/>
          </ac:grpSpMkLst>
        </pc:grpChg>
        <pc:grpChg chg="mod modVis">
          <ac:chgData name="Liliana Danila" userId="1463057c-419c-4847-a266-3f997c1cf4b0" providerId="ADAL" clId="{A4894961-B549-4BAD-B912-B8C7CE328E57}" dt="2020-09-29T22:33:20.706" v="14" actId="14430"/>
          <ac:grpSpMkLst>
            <pc:docMk/>
            <pc:sldMk cId="497579073" sldId="314"/>
            <ac:grpSpMk id="138" creationId="{B76525AC-AA60-4E94-A0DC-D3DD6D1F8B7E}"/>
          </ac:grpSpMkLst>
        </pc:grpChg>
      </pc:sldChg>
    </pc:docChg>
  </pc:docChgLst>
  <pc:docChgLst>
    <pc:chgData name="Asim Dey" userId="e8ec1349-28b8-4d13-adec-c4f0ed943343" providerId="ADAL" clId="{19473D22-BAE3-491F-AC2E-52B87837B183}"/>
    <pc:docChg chg="custSel modSld">
      <pc:chgData name="Asim Dey" userId="e8ec1349-28b8-4d13-adec-c4f0ed943343" providerId="ADAL" clId="{19473D22-BAE3-491F-AC2E-52B87837B183}" dt="2020-10-26T15:47:03.949" v="103"/>
      <pc:docMkLst>
        <pc:docMk/>
      </pc:docMkLst>
      <pc:sldChg chg="addCm modCm">
        <pc:chgData name="Asim Dey" userId="e8ec1349-28b8-4d13-adec-c4f0ed943343" providerId="ADAL" clId="{19473D22-BAE3-491F-AC2E-52B87837B183}" dt="2020-10-26T15:43:48.384" v="99"/>
        <pc:sldMkLst>
          <pc:docMk/>
          <pc:sldMk cId="518740421" sldId="268"/>
        </pc:sldMkLst>
      </pc:sldChg>
      <pc:sldChg chg="modSp">
        <pc:chgData name="Asim Dey" userId="e8ec1349-28b8-4d13-adec-c4f0ed943343" providerId="ADAL" clId="{19473D22-BAE3-491F-AC2E-52B87837B183}" dt="2020-10-26T15:22:43.662" v="87" actId="20577"/>
        <pc:sldMkLst>
          <pc:docMk/>
          <pc:sldMk cId="2878278495" sldId="272"/>
        </pc:sldMkLst>
        <pc:spChg chg="mod">
          <ac:chgData name="Asim Dey" userId="e8ec1349-28b8-4d13-adec-c4f0ed943343" providerId="ADAL" clId="{19473D22-BAE3-491F-AC2E-52B87837B183}" dt="2020-10-26T15:21:52.258" v="64" actId="20577"/>
          <ac:spMkLst>
            <pc:docMk/>
            <pc:sldMk cId="2878278495" sldId="272"/>
            <ac:spMk id="3" creationId="{0F4EEA87-76F2-4BA4-A2FA-4C7437E710D1}"/>
          </ac:spMkLst>
        </pc:spChg>
        <pc:spChg chg="mod">
          <ac:chgData name="Asim Dey" userId="e8ec1349-28b8-4d13-adec-c4f0ed943343" providerId="ADAL" clId="{19473D22-BAE3-491F-AC2E-52B87837B183}" dt="2020-10-26T15:22:43.662" v="87" actId="20577"/>
          <ac:spMkLst>
            <pc:docMk/>
            <pc:sldMk cId="2878278495" sldId="272"/>
            <ac:spMk id="199" creationId="{06F81ADC-F10B-470A-8B8F-8E9042D1C189}"/>
          </ac:spMkLst>
        </pc:spChg>
        <pc:spChg chg="mod">
          <ac:chgData name="Asim Dey" userId="e8ec1349-28b8-4d13-adec-c4f0ed943343" providerId="ADAL" clId="{19473D22-BAE3-491F-AC2E-52B87837B183}" dt="2020-10-26T15:18:31.940" v="15" actId="13926"/>
          <ac:spMkLst>
            <pc:docMk/>
            <pc:sldMk cId="2878278495" sldId="272"/>
            <ac:spMk id="200" creationId="{BEB4986A-81B4-4CBE-B372-A8E29C7A018B}"/>
          </ac:spMkLst>
        </pc:spChg>
        <pc:spChg chg="mod">
          <ac:chgData name="Asim Dey" userId="e8ec1349-28b8-4d13-adec-c4f0ed943343" providerId="ADAL" clId="{19473D22-BAE3-491F-AC2E-52B87837B183}" dt="2020-10-26T15:19:57.792" v="37" actId="20577"/>
          <ac:spMkLst>
            <pc:docMk/>
            <pc:sldMk cId="2878278495" sldId="272"/>
            <ac:spMk id="204" creationId="{CAEEE122-9135-4833-A21F-4C12292B176D}"/>
          </ac:spMkLst>
        </pc:spChg>
        <pc:spChg chg="mod">
          <ac:chgData name="Asim Dey" userId="e8ec1349-28b8-4d13-adec-c4f0ed943343" providerId="ADAL" clId="{19473D22-BAE3-491F-AC2E-52B87837B183}" dt="2020-10-26T15:19:23.426" v="19" actId="13926"/>
          <ac:spMkLst>
            <pc:docMk/>
            <pc:sldMk cId="2878278495" sldId="272"/>
            <ac:spMk id="205" creationId="{7D8D0F37-8B15-428F-BA3D-59BFE047E78B}"/>
          </ac:spMkLst>
        </pc:spChg>
        <pc:spChg chg="mod">
          <ac:chgData name="Asim Dey" userId="e8ec1349-28b8-4d13-adec-c4f0ed943343" providerId="ADAL" clId="{19473D22-BAE3-491F-AC2E-52B87837B183}" dt="2020-10-26T15:18:05.543" v="13" actId="13926"/>
          <ac:spMkLst>
            <pc:docMk/>
            <pc:sldMk cId="2878278495" sldId="272"/>
            <ac:spMk id="208" creationId="{C0574C99-3A29-4CE5-87FB-783131BE1E32}"/>
          </ac:spMkLst>
        </pc:spChg>
        <pc:spChg chg="mod">
          <ac:chgData name="Asim Dey" userId="e8ec1349-28b8-4d13-adec-c4f0ed943343" providerId="ADAL" clId="{19473D22-BAE3-491F-AC2E-52B87837B183}" dt="2020-10-26T15:18:52.853" v="17" actId="13926"/>
          <ac:spMkLst>
            <pc:docMk/>
            <pc:sldMk cId="2878278495" sldId="272"/>
            <ac:spMk id="211" creationId="{79F5D218-3866-4E29-971A-F0AD2B08ADC7}"/>
          </ac:spMkLst>
        </pc:spChg>
        <pc:spChg chg="mod">
          <ac:chgData name="Asim Dey" userId="e8ec1349-28b8-4d13-adec-c4f0ed943343" providerId="ADAL" clId="{19473D22-BAE3-491F-AC2E-52B87837B183}" dt="2020-10-26T15:19:40.865" v="21" actId="13926"/>
          <ac:spMkLst>
            <pc:docMk/>
            <pc:sldMk cId="2878278495" sldId="272"/>
            <ac:spMk id="214" creationId="{DBC1FD45-5BB0-4120-8480-403F7AE59519}"/>
          </ac:spMkLst>
        </pc:spChg>
        <pc:spChg chg="mod">
          <ac:chgData name="Asim Dey" userId="e8ec1349-28b8-4d13-adec-c4f0ed943343" providerId="ADAL" clId="{19473D22-BAE3-491F-AC2E-52B87837B183}" dt="2020-10-26T15:21:25.726" v="47" actId="13926"/>
          <ac:spMkLst>
            <pc:docMk/>
            <pc:sldMk cId="2878278495" sldId="272"/>
            <ac:spMk id="339" creationId="{5565744C-9338-478B-A23C-A876D048E135}"/>
          </ac:spMkLst>
        </pc:spChg>
        <pc:spChg chg="mod">
          <ac:chgData name="Asim Dey" userId="e8ec1349-28b8-4d13-adec-c4f0ed943343" providerId="ADAL" clId="{19473D22-BAE3-491F-AC2E-52B87837B183}" dt="2020-10-26T15:22:22.653" v="69" actId="13926"/>
          <ac:spMkLst>
            <pc:docMk/>
            <pc:sldMk cId="2878278495" sldId="272"/>
            <ac:spMk id="340" creationId="{24A5E202-E28B-4311-9BA0-FE103AF315E6}"/>
          </ac:spMkLst>
        </pc:spChg>
        <pc:graphicFrameChg chg="mod">
          <ac:chgData name="Asim Dey" userId="e8ec1349-28b8-4d13-adec-c4f0ed943343" providerId="ADAL" clId="{19473D22-BAE3-491F-AC2E-52B87837B183}" dt="2020-10-26T15:17:57.274" v="12"/>
          <ac:graphicFrameMkLst>
            <pc:docMk/>
            <pc:sldMk cId="2878278495" sldId="272"/>
            <ac:graphicFrameMk id="209" creationId="{38B6CB89-9EB9-49D9-BCEF-1486D8BA4E4A}"/>
          </ac:graphicFrameMkLst>
        </pc:graphicFrameChg>
        <pc:graphicFrameChg chg="mod">
          <ac:chgData name="Asim Dey" userId="e8ec1349-28b8-4d13-adec-c4f0ed943343" providerId="ADAL" clId="{19473D22-BAE3-491F-AC2E-52B87837B183}" dt="2020-10-26T15:18:25.425" v="14"/>
          <ac:graphicFrameMkLst>
            <pc:docMk/>
            <pc:sldMk cId="2878278495" sldId="272"/>
            <ac:graphicFrameMk id="210" creationId="{A32EA279-CCAA-4C4B-A5EE-927B7038801B}"/>
          </ac:graphicFrameMkLst>
        </pc:graphicFrameChg>
        <pc:graphicFrameChg chg="mod">
          <ac:chgData name="Asim Dey" userId="e8ec1349-28b8-4d13-adec-c4f0ed943343" providerId="ADAL" clId="{19473D22-BAE3-491F-AC2E-52B87837B183}" dt="2020-10-26T15:18:46.857" v="16"/>
          <ac:graphicFrameMkLst>
            <pc:docMk/>
            <pc:sldMk cId="2878278495" sldId="272"/>
            <ac:graphicFrameMk id="212" creationId="{D9F326F1-94CA-40BF-95EE-632029954C25}"/>
          </ac:graphicFrameMkLst>
        </pc:graphicFrameChg>
        <pc:graphicFrameChg chg="mod">
          <ac:chgData name="Asim Dey" userId="e8ec1349-28b8-4d13-adec-c4f0ed943343" providerId="ADAL" clId="{19473D22-BAE3-491F-AC2E-52B87837B183}" dt="2020-10-26T15:19:13.588" v="18"/>
          <ac:graphicFrameMkLst>
            <pc:docMk/>
            <pc:sldMk cId="2878278495" sldId="272"/>
            <ac:graphicFrameMk id="213" creationId="{CE904407-C412-48B5-8804-BE0C48DE649C}"/>
          </ac:graphicFrameMkLst>
        </pc:graphicFrameChg>
        <pc:graphicFrameChg chg="mod">
          <ac:chgData name="Asim Dey" userId="e8ec1349-28b8-4d13-adec-c4f0ed943343" providerId="ADAL" clId="{19473D22-BAE3-491F-AC2E-52B87837B183}" dt="2020-10-26T15:19:36.187" v="20"/>
          <ac:graphicFrameMkLst>
            <pc:docMk/>
            <pc:sldMk cId="2878278495" sldId="272"/>
            <ac:graphicFrameMk id="215" creationId="{8373795F-0FD0-4217-88BF-1C39142EB391}"/>
          </ac:graphicFrameMkLst>
        </pc:graphicFrameChg>
      </pc:sldChg>
      <pc:sldChg chg="addCm modCm">
        <pc:chgData name="Asim Dey" userId="e8ec1349-28b8-4d13-adec-c4f0ed943343" providerId="ADAL" clId="{19473D22-BAE3-491F-AC2E-52B87837B183}" dt="2020-10-26T15:47:03.949" v="103"/>
        <pc:sldMkLst>
          <pc:docMk/>
          <pc:sldMk cId="4227300892" sldId="278"/>
        </pc:sldMkLst>
      </pc:sldChg>
      <pc:sldChg chg="addSp delSp modSp mod">
        <pc:chgData name="Asim Dey" userId="e8ec1349-28b8-4d13-adec-c4f0ed943343" providerId="ADAL" clId="{19473D22-BAE3-491F-AC2E-52B87837B183}" dt="2020-10-26T15:41:09.638" v="95" actId="13926"/>
        <pc:sldMkLst>
          <pc:docMk/>
          <pc:sldMk cId="143217102" sldId="293"/>
        </pc:sldMkLst>
        <pc:spChg chg="mod">
          <ac:chgData name="Asim Dey" userId="e8ec1349-28b8-4d13-adec-c4f0ed943343" providerId="ADAL" clId="{19473D22-BAE3-491F-AC2E-52B87837B183}" dt="2020-10-26T15:40:39.914" v="90" actId="13926"/>
          <ac:spMkLst>
            <pc:docMk/>
            <pc:sldMk cId="143217102" sldId="293"/>
            <ac:spMk id="360" creationId="{DBBD4881-04E1-4C0B-B7BD-B4D0B87DA3D1}"/>
          </ac:spMkLst>
        </pc:spChg>
        <pc:spChg chg="mod">
          <ac:chgData name="Asim Dey" userId="e8ec1349-28b8-4d13-adec-c4f0ed943343" providerId="ADAL" clId="{19473D22-BAE3-491F-AC2E-52B87837B183}" dt="2020-10-26T15:41:09.638" v="95" actId="13926"/>
          <ac:spMkLst>
            <pc:docMk/>
            <pc:sldMk cId="143217102" sldId="293"/>
            <ac:spMk id="366" creationId="{DB0F224F-15AE-4C38-81EE-ABB8C0B74638}"/>
          </ac:spMkLst>
        </pc:spChg>
        <pc:graphicFrameChg chg="add mod">
          <ac:chgData name="Asim Dey" userId="e8ec1349-28b8-4d13-adec-c4f0ed943343" providerId="ADAL" clId="{19473D22-BAE3-491F-AC2E-52B87837B183}" dt="2020-10-26T15:41:06.496" v="94" actId="1076"/>
          <ac:graphicFrameMkLst>
            <pc:docMk/>
            <pc:sldMk cId="143217102" sldId="293"/>
            <ac:graphicFrameMk id="155" creationId="{EB4ADE2D-7252-4A7D-93B1-6A29A7DEF2AB}"/>
          </ac:graphicFrameMkLst>
        </pc:graphicFrameChg>
        <pc:graphicFrameChg chg="del">
          <ac:chgData name="Asim Dey" userId="e8ec1349-28b8-4d13-adec-c4f0ed943343" providerId="ADAL" clId="{19473D22-BAE3-491F-AC2E-52B87837B183}" dt="2020-10-26T15:40:52.066" v="91"/>
          <ac:graphicFrameMkLst>
            <pc:docMk/>
            <pc:sldMk cId="143217102" sldId="293"/>
            <ac:graphicFrameMk id="218" creationId="{EB4ADE2D-7252-4A7D-93B1-6A29A7DEF2AB}"/>
          </ac:graphicFrameMkLst>
        </pc:graphicFrameChg>
        <pc:graphicFrameChg chg="mod modGraphic">
          <ac:chgData name="Asim Dey" userId="e8ec1349-28b8-4d13-adec-c4f0ed943343" providerId="ADAL" clId="{19473D22-BAE3-491F-AC2E-52B87837B183}" dt="2020-10-26T15:40:25.128" v="89" actId="242"/>
          <ac:graphicFrameMkLst>
            <pc:docMk/>
            <pc:sldMk cId="143217102" sldId="293"/>
            <ac:graphicFrameMk id="363" creationId="{6A18C989-A659-4D2A-91C2-B93DE0578F0E}"/>
          </ac:graphicFrameMkLst>
        </pc:graphicFrameChg>
      </pc:sldChg>
      <pc:sldChg chg="addCm modCm">
        <pc:chgData name="Asim Dey" userId="e8ec1349-28b8-4d13-adec-c4f0ed943343" providerId="ADAL" clId="{19473D22-BAE3-491F-AC2E-52B87837B183}" dt="2020-10-26T15:42:44.538" v="97"/>
        <pc:sldMkLst>
          <pc:docMk/>
          <pc:sldMk cId="84505333" sldId="294"/>
        </pc:sldMkLst>
      </pc:sldChg>
      <pc:sldChg chg="addCm modCm">
        <pc:chgData name="Asim Dey" userId="e8ec1349-28b8-4d13-adec-c4f0ed943343" providerId="ADAL" clId="{19473D22-BAE3-491F-AC2E-52B87837B183}" dt="2020-10-26T15:44:46.277" v="101"/>
        <pc:sldMkLst>
          <pc:docMk/>
          <pc:sldMk cId="2279921428" sldId="296"/>
        </pc:sldMkLst>
      </pc:sldChg>
      <pc:sldChg chg="addSp delSp modSp mod">
        <pc:chgData name="Asim Dey" userId="e8ec1349-28b8-4d13-adec-c4f0ed943343" providerId="ADAL" clId="{19473D22-BAE3-491F-AC2E-52B87837B183}" dt="2020-10-26T15:20:14.768" v="40" actId="27918"/>
        <pc:sldMkLst>
          <pc:docMk/>
          <pc:sldMk cId="497579073" sldId="314"/>
        </pc:sldMkLst>
        <pc:graphicFrameChg chg="add mod">
          <ac:chgData name="Asim Dey" userId="e8ec1349-28b8-4d13-adec-c4f0ed943343" providerId="ADAL" clId="{19473D22-BAE3-491F-AC2E-52B87837B183}" dt="2020-10-26T15:14:09.155" v="3" actId="1076"/>
          <ac:graphicFrameMkLst>
            <pc:docMk/>
            <pc:sldMk cId="497579073" sldId="314"/>
            <ac:graphicFrameMk id="142" creationId="{3DCF440A-8A60-46C5-B0EA-E7B980CBB223}"/>
          </ac:graphicFrameMkLst>
        </pc:graphicFrameChg>
        <pc:graphicFrameChg chg="add mod">
          <ac:chgData name="Asim Dey" userId="e8ec1349-28b8-4d13-adec-c4f0ed943343" providerId="ADAL" clId="{19473D22-BAE3-491F-AC2E-52B87837B183}" dt="2020-10-26T15:14:33.905" v="7" actId="1076"/>
          <ac:graphicFrameMkLst>
            <pc:docMk/>
            <pc:sldMk cId="497579073" sldId="314"/>
            <ac:graphicFrameMk id="143" creationId="{ED4F4A32-9443-4317-8D79-9906B8E308E5}"/>
          </ac:graphicFrameMkLst>
        </pc:graphicFrameChg>
        <pc:graphicFrameChg chg="add mod">
          <ac:chgData name="Asim Dey" userId="e8ec1349-28b8-4d13-adec-c4f0ed943343" providerId="ADAL" clId="{19473D22-BAE3-491F-AC2E-52B87837B183}" dt="2020-10-26T15:14:56.157" v="11" actId="1076"/>
          <ac:graphicFrameMkLst>
            <pc:docMk/>
            <pc:sldMk cId="497579073" sldId="314"/>
            <ac:graphicFrameMk id="144" creationId="{0B7B5232-068B-4CD4-9D49-E558B7A1E111}"/>
          </ac:graphicFrameMkLst>
        </pc:graphicFrameChg>
        <pc:graphicFrameChg chg="del">
          <ac:chgData name="Asim Dey" userId="e8ec1349-28b8-4d13-adec-c4f0ed943343" providerId="ADAL" clId="{19473D22-BAE3-491F-AC2E-52B87837B183}" dt="2020-10-26T15:13:51.485" v="0"/>
          <ac:graphicFrameMkLst>
            <pc:docMk/>
            <pc:sldMk cId="497579073" sldId="314"/>
            <ac:graphicFrameMk id="145" creationId="{3DCF440A-8A60-46C5-B0EA-E7B980CBB223}"/>
          </ac:graphicFrameMkLst>
        </pc:graphicFrameChg>
        <pc:graphicFrameChg chg="del">
          <ac:chgData name="Asim Dey" userId="e8ec1349-28b8-4d13-adec-c4f0ed943343" providerId="ADAL" clId="{19473D22-BAE3-491F-AC2E-52B87837B183}" dt="2020-10-26T15:14:14.996" v="4"/>
          <ac:graphicFrameMkLst>
            <pc:docMk/>
            <pc:sldMk cId="497579073" sldId="314"/>
            <ac:graphicFrameMk id="146" creationId="{ED4F4A32-9443-4317-8D79-9906B8E308E5}"/>
          </ac:graphicFrameMkLst>
        </pc:graphicFrameChg>
        <pc:graphicFrameChg chg="del">
          <ac:chgData name="Asim Dey" userId="e8ec1349-28b8-4d13-adec-c4f0ed943343" providerId="ADAL" clId="{19473D22-BAE3-491F-AC2E-52B87837B183}" dt="2020-10-26T15:14:41.107" v="8"/>
          <ac:graphicFrameMkLst>
            <pc:docMk/>
            <pc:sldMk cId="497579073" sldId="314"/>
            <ac:graphicFrameMk id="147" creationId="{0B7B5232-068B-4CD4-9D49-E558B7A1E111}"/>
          </ac:graphicFrameMkLst>
        </pc:graphicFrameChg>
      </pc:sldChg>
    </pc:docChg>
  </pc:docChgLst>
  <pc:docChgLst>
    <pc:chgData name="Asim Dey" userId="e8ec1349-28b8-4d13-adec-c4f0ed943343" providerId="ADAL" clId="{23DE88E7-9E6A-4763-A0B5-07071B5C4747}"/>
    <pc:docChg chg="undo custSel addSld delSld modSld modMainMaster">
      <pc:chgData name="Asim Dey" userId="e8ec1349-28b8-4d13-adec-c4f0ed943343" providerId="ADAL" clId="{23DE88E7-9E6A-4763-A0B5-07071B5C4747}" dt="2020-08-18T15:47:47.057" v="222"/>
      <pc:docMkLst>
        <pc:docMk/>
      </pc:docMkLst>
      <pc:sldChg chg="delSp">
        <pc:chgData name="Asim Dey" userId="e8ec1349-28b8-4d13-adec-c4f0ed943343" providerId="ADAL" clId="{23DE88E7-9E6A-4763-A0B5-07071B5C4747}" dt="2020-08-18T14:43:42.097" v="14"/>
        <pc:sldMkLst>
          <pc:docMk/>
          <pc:sldMk cId="518740421" sldId="268"/>
        </pc:sldMkLst>
        <pc:spChg chg="del">
          <ac:chgData name="Asim Dey" userId="e8ec1349-28b8-4d13-adec-c4f0ed943343" providerId="ADAL" clId="{23DE88E7-9E6A-4763-A0B5-07071B5C4747}" dt="2020-08-18T14:43:42.097" v="14"/>
          <ac:spMkLst>
            <pc:docMk/>
            <pc:sldMk cId="518740421" sldId="268"/>
            <ac:spMk id="215" creationId="{80FADC5D-F297-4BC4-96CC-996C1F00E03F}"/>
          </ac:spMkLst>
        </pc:spChg>
      </pc:sldChg>
      <pc:sldChg chg="delSp">
        <pc:chgData name="Asim Dey" userId="e8ec1349-28b8-4d13-adec-c4f0ed943343" providerId="ADAL" clId="{23DE88E7-9E6A-4763-A0B5-07071B5C4747}" dt="2020-08-18T14:43:31.175" v="12"/>
        <pc:sldMkLst>
          <pc:docMk/>
          <pc:sldMk cId="4198885557" sldId="271"/>
        </pc:sldMkLst>
        <pc:spChg chg="del">
          <ac:chgData name="Asim Dey" userId="e8ec1349-28b8-4d13-adec-c4f0ed943343" providerId="ADAL" clId="{23DE88E7-9E6A-4763-A0B5-07071B5C4747}" dt="2020-08-18T14:43:31.175" v="12"/>
          <ac:spMkLst>
            <pc:docMk/>
            <pc:sldMk cId="4198885557" sldId="271"/>
            <ac:spMk id="179" creationId="{E16B51C0-50A4-4BB6-B222-A032EFCC8B71}"/>
          </ac:spMkLst>
        </pc:spChg>
      </pc:sldChg>
      <pc:sldChg chg="delSp modSp">
        <pc:chgData name="Asim Dey" userId="e8ec1349-28b8-4d13-adec-c4f0ed943343" providerId="ADAL" clId="{23DE88E7-9E6A-4763-A0B5-07071B5C4747}" dt="2020-08-18T15:45:40.465" v="220" actId="255"/>
        <pc:sldMkLst>
          <pc:docMk/>
          <pc:sldMk cId="2878278495" sldId="272"/>
        </pc:sldMkLst>
        <pc:spChg chg="del">
          <ac:chgData name="Asim Dey" userId="e8ec1349-28b8-4d13-adec-c4f0ed943343" providerId="ADAL" clId="{23DE88E7-9E6A-4763-A0B5-07071B5C4747}" dt="2020-08-18T14:42:40.893" v="10"/>
          <ac:spMkLst>
            <pc:docMk/>
            <pc:sldMk cId="2878278495" sldId="272"/>
            <ac:spMk id="294" creationId="{862FA7B2-A3A3-4108-806C-3F0CC3B14987}"/>
          </ac:spMkLst>
        </pc:spChg>
        <pc:graphicFrameChg chg="modGraphic">
          <ac:chgData name="Asim Dey" userId="e8ec1349-28b8-4d13-adec-c4f0ed943343" providerId="ADAL" clId="{23DE88E7-9E6A-4763-A0B5-07071B5C4747}" dt="2020-08-18T15:45:40.465" v="220" actId="255"/>
          <ac:graphicFrameMkLst>
            <pc:docMk/>
            <pc:sldMk cId="2878278495" sldId="272"/>
            <ac:graphicFrameMk id="215" creationId="{8373795F-0FD0-4217-88BF-1C39142EB391}"/>
          </ac:graphicFrameMkLst>
        </pc:graphicFrameChg>
      </pc:sldChg>
      <pc:sldChg chg="delSp">
        <pc:chgData name="Asim Dey" userId="e8ec1349-28b8-4d13-adec-c4f0ed943343" providerId="ADAL" clId="{23DE88E7-9E6A-4763-A0B5-07071B5C4747}" dt="2020-08-18T14:44:51.122" v="20"/>
        <pc:sldMkLst>
          <pc:docMk/>
          <pc:sldMk cId="32434977" sldId="277"/>
        </pc:sldMkLst>
        <pc:spChg chg="del">
          <ac:chgData name="Asim Dey" userId="e8ec1349-28b8-4d13-adec-c4f0ed943343" providerId="ADAL" clId="{23DE88E7-9E6A-4763-A0B5-07071B5C4747}" dt="2020-08-18T14:44:51.122" v="20"/>
          <ac:spMkLst>
            <pc:docMk/>
            <pc:sldMk cId="32434977" sldId="277"/>
            <ac:spMk id="189" creationId="{FD9C7428-DB3A-4D38-94F6-FE634052B527}"/>
          </ac:spMkLst>
        </pc:spChg>
      </pc:sldChg>
      <pc:sldChg chg="delSp modSp">
        <pc:chgData name="Asim Dey" userId="e8ec1349-28b8-4d13-adec-c4f0ed943343" providerId="ADAL" clId="{23DE88E7-9E6A-4763-A0B5-07071B5C4747}" dt="2020-08-18T15:21:01.169" v="114" actId="14429"/>
        <pc:sldMkLst>
          <pc:docMk/>
          <pc:sldMk cId="4227300892" sldId="278"/>
        </pc:sldMkLst>
        <pc:spChg chg="del">
          <ac:chgData name="Asim Dey" userId="e8ec1349-28b8-4d13-adec-c4f0ed943343" providerId="ADAL" clId="{23DE88E7-9E6A-4763-A0B5-07071B5C4747}" dt="2020-08-18T14:45:09.640" v="23"/>
          <ac:spMkLst>
            <pc:docMk/>
            <pc:sldMk cId="4227300892" sldId="278"/>
            <ac:spMk id="254" creationId="{B8DFA2F1-89D0-4BCB-B75D-8F06AD8F56F2}"/>
          </ac:spMkLst>
        </pc:spChg>
        <pc:grpChg chg="mod">
          <ac:chgData name="Asim Dey" userId="e8ec1349-28b8-4d13-adec-c4f0ed943343" providerId="ADAL" clId="{23DE88E7-9E6A-4763-A0B5-07071B5C4747}" dt="2020-08-18T15:21:01.169" v="114" actId="14429"/>
          <ac:grpSpMkLst>
            <pc:docMk/>
            <pc:sldMk cId="4227300892" sldId="278"/>
            <ac:grpSpMk id="208" creationId="{92A0FC68-5A5F-49F4-A89E-7576FE30CE04}"/>
          </ac:grpSpMkLst>
        </pc:grpChg>
        <pc:grpChg chg="mod">
          <ac:chgData name="Asim Dey" userId="e8ec1349-28b8-4d13-adec-c4f0ed943343" providerId="ADAL" clId="{23DE88E7-9E6A-4763-A0B5-07071B5C4747}" dt="2020-08-18T15:20:44.218" v="111" actId="14430"/>
          <ac:grpSpMkLst>
            <pc:docMk/>
            <pc:sldMk cId="4227300892" sldId="278"/>
            <ac:grpSpMk id="334" creationId="{EFEA5A72-A731-4774-AE6A-DA0BD2323107}"/>
          </ac:grpSpMkLst>
        </pc:grpChg>
        <pc:grpChg chg="mod">
          <ac:chgData name="Asim Dey" userId="e8ec1349-28b8-4d13-adec-c4f0ed943343" providerId="ADAL" clId="{23DE88E7-9E6A-4763-A0B5-07071B5C4747}" dt="2020-08-18T15:20:45.752" v="113" actId="14429"/>
          <ac:grpSpMkLst>
            <pc:docMk/>
            <pc:sldMk cId="4227300892" sldId="278"/>
            <ac:grpSpMk id="337" creationId="{FF9C1B58-BCF5-4F6B-9991-0A8E63291658}"/>
          </ac:grpSpMkLst>
        </pc:grpChg>
      </pc:sldChg>
      <pc:sldChg chg="delSp modSp add del">
        <pc:chgData name="Asim Dey" userId="e8ec1349-28b8-4d13-adec-c4f0ed943343" providerId="ADAL" clId="{23DE88E7-9E6A-4763-A0B5-07071B5C4747}" dt="2020-08-18T15:24:58.207" v="170" actId="2696"/>
        <pc:sldMkLst>
          <pc:docMk/>
          <pc:sldMk cId="2861425166" sldId="279"/>
        </pc:sldMkLst>
        <pc:spChg chg="del">
          <ac:chgData name="Asim Dey" userId="e8ec1349-28b8-4d13-adec-c4f0ed943343" providerId="ADAL" clId="{23DE88E7-9E6A-4763-A0B5-07071B5C4747}" dt="2020-08-18T14:45:15.431" v="24"/>
          <ac:spMkLst>
            <pc:docMk/>
            <pc:sldMk cId="2861425166" sldId="279"/>
            <ac:spMk id="252" creationId="{86E0655A-4651-4EEF-992A-0597ED1FDEA3}"/>
          </ac:spMkLst>
        </pc:spChg>
        <pc:grpChg chg="mod">
          <ac:chgData name="Asim Dey" userId="e8ec1349-28b8-4d13-adec-c4f0ed943343" providerId="ADAL" clId="{23DE88E7-9E6A-4763-A0B5-07071B5C4747}" dt="2020-08-18T15:23:49.626" v="162" actId="14430"/>
          <ac:grpSpMkLst>
            <pc:docMk/>
            <pc:sldMk cId="2861425166" sldId="279"/>
            <ac:grpSpMk id="179" creationId="{D670F79B-6914-4844-8512-F30DA03F5BDB}"/>
          </ac:grpSpMkLst>
        </pc:grpChg>
        <pc:grpChg chg="mod">
          <ac:chgData name="Asim Dey" userId="e8ec1349-28b8-4d13-adec-c4f0ed943343" providerId="ADAL" clId="{23DE88E7-9E6A-4763-A0B5-07071B5C4747}" dt="2020-08-18T15:23:32.890" v="156" actId="14430"/>
          <ac:grpSpMkLst>
            <pc:docMk/>
            <pc:sldMk cId="2861425166" sldId="279"/>
            <ac:grpSpMk id="208" creationId="{9C8D1403-ADE8-4764-A159-A367CF94F0B6}"/>
          </ac:grpSpMkLst>
        </pc:grpChg>
        <pc:grpChg chg="mod">
          <ac:chgData name="Asim Dey" userId="e8ec1349-28b8-4d13-adec-c4f0ed943343" providerId="ADAL" clId="{23DE88E7-9E6A-4763-A0B5-07071B5C4747}" dt="2020-08-18T15:23:23.114" v="153" actId="14430"/>
          <ac:grpSpMkLst>
            <pc:docMk/>
            <pc:sldMk cId="2861425166" sldId="279"/>
            <ac:grpSpMk id="211" creationId="{FB11CB81-B48D-41F9-8864-08EFB81BD66F}"/>
          </ac:grpSpMkLst>
        </pc:grpChg>
        <pc:grpChg chg="mod">
          <ac:chgData name="Asim Dey" userId="e8ec1349-28b8-4d13-adec-c4f0ed943343" providerId="ADAL" clId="{23DE88E7-9E6A-4763-A0B5-07071B5C4747}" dt="2020-08-18T15:22:19.738" v="139" actId="14430"/>
          <ac:grpSpMkLst>
            <pc:docMk/>
            <pc:sldMk cId="2861425166" sldId="279"/>
            <ac:grpSpMk id="214" creationId="{DE161D9A-7092-440D-A8EC-FFE8342A2441}"/>
          </ac:grpSpMkLst>
        </pc:grpChg>
        <pc:grpChg chg="mod">
          <ac:chgData name="Asim Dey" userId="e8ec1349-28b8-4d13-adec-c4f0ed943343" providerId="ADAL" clId="{23DE88E7-9E6A-4763-A0B5-07071B5C4747}" dt="2020-08-18T15:22:10.210" v="136" actId="14430"/>
          <ac:grpSpMkLst>
            <pc:docMk/>
            <pc:sldMk cId="2861425166" sldId="279"/>
            <ac:grpSpMk id="217" creationId="{35C0AB58-4282-4E15-B335-4538986053A1}"/>
          </ac:grpSpMkLst>
        </pc:grpChg>
        <pc:grpChg chg="mod">
          <ac:chgData name="Asim Dey" userId="e8ec1349-28b8-4d13-adec-c4f0ed943343" providerId="ADAL" clId="{23DE88E7-9E6A-4763-A0B5-07071B5C4747}" dt="2020-08-18T15:23:41.233" v="159" actId="14430"/>
          <ac:grpSpMkLst>
            <pc:docMk/>
            <pc:sldMk cId="2861425166" sldId="279"/>
            <ac:grpSpMk id="340" creationId="{EBD77575-ABB6-41FA-8C5B-31AB408D7D52}"/>
          </ac:grpSpMkLst>
        </pc:grpChg>
        <pc:grpChg chg="mod">
          <ac:chgData name="Asim Dey" userId="e8ec1349-28b8-4d13-adec-c4f0ed943343" providerId="ADAL" clId="{23DE88E7-9E6A-4763-A0B5-07071B5C4747}" dt="2020-08-18T15:23:50.321" v="163" actId="14429"/>
          <ac:grpSpMkLst>
            <pc:docMk/>
            <pc:sldMk cId="2861425166" sldId="279"/>
            <ac:grpSpMk id="343" creationId="{FA5BCD70-7DDB-4E2A-ACA8-D4D7335DD809}"/>
          </ac:grpSpMkLst>
        </pc:grpChg>
        <pc:grpChg chg="mod">
          <ac:chgData name="Asim Dey" userId="e8ec1349-28b8-4d13-adec-c4f0ed943343" providerId="ADAL" clId="{23DE88E7-9E6A-4763-A0B5-07071B5C4747}" dt="2020-08-18T15:22:30.145" v="142" actId="14430"/>
          <ac:grpSpMkLst>
            <pc:docMk/>
            <pc:sldMk cId="2861425166" sldId="279"/>
            <ac:grpSpMk id="346" creationId="{980AB51E-A54B-43A1-BEB3-1775C7240380}"/>
          </ac:grpSpMkLst>
        </pc:grpChg>
        <pc:grpChg chg="mod">
          <ac:chgData name="Asim Dey" userId="e8ec1349-28b8-4d13-adec-c4f0ed943343" providerId="ADAL" clId="{23DE88E7-9E6A-4763-A0B5-07071B5C4747}" dt="2020-08-18T15:22:42.505" v="145" actId="14430"/>
          <ac:grpSpMkLst>
            <pc:docMk/>
            <pc:sldMk cId="2861425166" sldId="279"/>
            <ac:grpSpMk id="349" creationId="{D96ED0D9-AFD8-4D27-AD1C-4C39A1E88B31}"/>
          </ac:grpSpMkLst>
        </pc:grpChg>
        <pc:grpChg chg="mod">
          <ac:chgData name="Asim Dey" userId="e8ec1349-28b8-4d13-adec-c4f0ed943343" providerId="ADAL" clId="{23DE88E7-9E6A-4763-A0B5-07071B5C4747}" dt="2020-08-18T15:22:42.992" v="146" actId="14429"/>
          <ac:grpSpMkLst>
            <pc:docMk/>
            <pc:sldMk cId="2861425166" sldId="279"/>
            <ac:grpSpMk id="352" creationId="{28C3583C-70A1-41D3-AC4F-0CB0EE3F79AF}"/>
          </ac:grpSpMkLst>
        </pc:grpChg>
      </pc:sldChg>
      <pc:sldChg chg="delSp">
        <pc:chgData name="Asim Dey" userId="e8ec1349-28b8-4d13-adec-c4f0ed943343" providerId="ADAL" clId="{23DE88E7-9E6A-4763-A0B5-07071B5C4747}" dt="2020-08-18T14:44:34.208" v="17"/>
        <pc:sldMkLst>
          <pc:docMk/>
          <pc:sldMk cId="2266659579" sldId="280"/>
        </pc:sldMkLst>
        <pc:spChg chg="del">
          <ac:chgData name="Asim Dey" userId="e8ec1349-28b8-4d13-adec-c4f0ed943343" providerId="ADAL" clId="{23DE88E7-9E6A-4763-A0B5-07071B5C4747}" dt="2020-08-18T14:44:34.208" v="17"/>
          <ac:spMkLst>
            <pc:docMk/>
            <pc:sldMk cId="2266659579" sldId="280"/>
            <ac:spMk id="221" creationId="{CE289DB6-F00A-4259-A2B6-1A4DBDDD1B88}"/>
          </ac:spMkLst>
        </pc:spChg>
      </pc:sldChg>
      <pc:sldChg chg="delSp">
        <pc:chgData name="Asim Dey" userId="e8ec1349-28b8-4d13-adec-c4f0ed943343" providerId="ADAL" clId="{23DE88E7-9E6A-4763-A0B5-07071B5C4747}" dt="2020-08-18T14:44:37.265" v="18"/>
        <pc:sldMkLst>
          <pc:docMk/>
          <pc:sldMk cId="3622859594" sldId="281"/>
        </pc:sldMkLst>
        <pc:spChg chg="del">
          <ac:chgData name="Asim Dey" userId="e8ec1349-28b8-4d13-adec-c4f0ed943343" providerId="ADAL" clId="{23DE88E7-9E6A-4763-A0B5-07071B5C4747}" dt="2020-08-18T14:44:37.265" v="18"/>
          <ac:spMkLst>
            <pc:docMk/>
            <pc:sldMk cId="3622859594" sldId="281"/>
            <ac:spMk id="248" creationId="{CF156704-A4B9-4444-9F8E-1156D5647FD0}"/>
          </ac:spMkLst>
        </pc:spChg>
      </pc:sldChg>
      <pc:sldChg chg="delSp">
        <pc:chgData name="Asim Dey" userId="e8ec1349-28b8-4d13-adec-c4f0ed943343" providerId="ADAL" clId="{23DE88E7-9E6A-4763-A0B5-07071B5C4747}" dt="2020-08-18T14:44:42.490" v="19"/>
        <pc:sldMkLst>
          <pc:docMk/>
          <pc:sldMk cId="1425174243" sldId="282"/>
        </pc:sldMkLst>
        <pc:spChg chg="del">
          <ac:chgData name="Asim Dey" userId="e8ec1349-28b8-4d13-adec-c4f0ed943343" providerId="ADAL" clId="{23DE88E7-9E6A-4763-A0B5-07071B5C4747}" dt="2020-08-18T14:44:42.490" v="19"/>
          <ac:spMkLst>
            <pc:docMk/>
            <pc:sldMk cId="1425174243" sldId="282"/>
            <ac:spMk id="187" creationId="{FC8EF371-5EC7-442D-9E9C-E44CF354A19C}"/>
          </ac:spMkLst>
        </pc:spChg>
      </pc:sldChg>
      <pc:sldChg chg="delSp">
        <pc:chgData name="Asim Dey" userId="e8ec1349-28b8-4d13-adec-c4f0ed943343" providerId="ADAL" clId="{23DE88E7-9E6A-4763-A0B5-07071B5C4747}" dt="2020-08-18T14:45:02.497" v="22"/>
        <pc:sldMkLst>
          <pc:docMk/>
          <pc:sldMk cId="1160485662" sldId="284"/>
        </pc:sldMkLst>
        <pc:spChg chg="del">
          <ac:chgData name="Asim Dey" userId="e8ec1349-28b8-4d13-adec-c4f0ed943343" providerId="ADAL" clId="{23DE88E7-9E6A-4763-A0B5-07071B5C4747}" dt="2020-08-18T14:45:02.497" v="22"/>
          <ac:spMkLst>
            <pc:docMk/>
            <pc:sldMk cId="1160485662" sldId="284"/>
            <ac:spMk id="208" creationId="{C4660F5E-7141-4470-B7D8-A97FBE29C8C6}"/>
          </ac:spMkLst>
        </pc:spChg>
      </pc:sldChg>
      <pc:sldChg chg="delSp modSp">
        <pc:chgData name="Asim Dey" userId="e8ec1349-28b8-4d13-adec-c4f0ed943343" providerId="ADAL" clId="{23DE88E7-9E6A-4763-A0B5-07071B5C4747}" dt="2020-08-18T14:57:05.578" v="44" actId="242"/>
        <pc:sldMkLst>
          <pc:docMk/>
          <pc:sldMk cId="2571610261" sldId="285"/>
        </pc:sldMkLst>
        <pc:spChg chg="del">
          <ac:chgData name="Asim Dey" userId="e8ec1349-28b8-4d13-adec-c4f0ed943343" providerId="ADAL" clId="{23DE88E7-9E6A-4763-A0B5-07071B5C4747}" dt="2020-08-18T14:45:20.872" v="25"/>
          <ac:spMkLst>
            <pc:docMk/>
            <pc:sldMk cId="2571610261" sldId="285"/>
            <ac:spMk id="218" creationId="{5EE742BB-E4AE-4DEC-AC6B-876916F0FA45}"/>
          </ac:spMkLst>
        </pc:spChg>
        <pc:graphicFrameChg chg="mod">
          <ac:chgData name="Asim Dey" userId="e8ec1349-28b8-4d13-adec-c4f0ed943343" providerId="ADAL" clId="{23DE88E7-9E6A-4763-A0B5-07071B5C4747}" dt="2020-08-18T14:56:10.997" v="41" actId="13926"/>
          <ac:graphicFrameMkLst>
            <pc:docMk/>
            <pc:sldMk cId="2571610261" sldId="285"/>
            <ac:graphicFrameMk id="243" creationId="{5C2020C8-42FE-4145-88C3-D1A0ABE69FC6}"/>
          </ac:graphicFrameMkLst>
        </pc:graphicFrameChg>
        <pc:graphicFrameChg chg="modGraphic">
          <ac:chgData name="Asim Dey" userId="e8ec1349-28b8-4d13-adec-c4f0ed943343" providerId="ADAL" clId="{23DE88E7-9E6A-4763-A0B5-07071B5C4747}" dt="2020-08-18T14:57:05.578" v="44" actId="242"/>
          <ac:graphicFrameMkLst>
            <pc:docMk/>
            <pc:sldMk cId="2571610261" sldId="285"/>
            <ac:graphicFrameMk id="373" creationId="{07B86F0D-86EB-4806-BB09-D88BE2ED51F5}"/>
          </ac:graphicFrameMkLst>
        </pc:graphicFrameChg>
      </pc:sldChg>
      <pc:sldChg chg="delSp">
        <pc:chgData name="Asim Dey" userId="e8ec1349-28b8-4d13-adec-c4f0ed943343" providerId="ADAL" clId="{23DE88E7-9E6A-4763-A0B5-07071B5C4747}" dt="2020-08-18T14:45:30.929" v="27"/>
        <pc:sldMkLst>
          <pc:docMk/>
          <pc:sldMk cId="2339132705" sldId="287"/>
        </pc:sldMkLst>
        <pc:spChg chg="del">
          <ac:chgData name="Asim Dey" userId="e8ec1349-28b8-4d13-adec-c4f0ed943343" providerId="ADAL" clId="{23DE88E7-9E6A-4763-A0B5-07071B5C4747}" dt="2020-08-18T14:45:30.929" v="27"/>
          <ac:spMkLst>
            <pc:docMk/>
            <pc:sldMk cId="2339132705" sldId="287"/>
            <ac:spMk id="206" creationId="{1DA52D4D-22CD-40C2-9E8E-086DB95C5B06}"/>
          </ac:spMkLst>
        </pc:spChg>
      </pc:sldChg>
      <pc:sldChg chg="delSp del">
        <pc:chgData name="Asim Dey" userId="e8ec1349-28b8-4d13-adec-c4f0ed943343" providerId="ADAL" clId="{23DE88E7-9E6A-4763-A0B5-07071B5C4747}" dt="2020-08-18T14:52:00.640" v="33" actId="2696"/>
        <pc:sldMkLst>
          <pc:docMk/>
          <pc:sldMk cId="4247985726" sldId="288"/>
        </pc:sldMkLst>
        <pc:spChg chg="del">
          <ac:chgData name="Asim Dey" userId="e8ec1349-28b8-4d13-adec-c4f0ed943343" providerId="ADAL" clId="{23DE88E7-9E6A-4763-A0B5-07071B5C4747}" dt="2020-08-18T14:45:50.162" v="28"/>
          <ac:spMkLst>
            <pc:docMk/>
            <pc:sldMk cId="4247985726" sldId="288"/>
            <ac:spMk id="213" creationId="{1CC393F1-D9D9-4487-A8B8-5DB5765F5D1F}"/>
          </ac:spMkLst>
        </pc:spChg>
      </pc:sldChg>
      <pc:sldChg chg="delSp">
        <pc:chgData name="Asim Dey" userId="e8ec1349-28b8-4d13-adec-c4f0ed943343" providerId="ADAL" clId="{23DE88E7-9E6A-4763-A0B5-07071B5C4747}" dt="2020-08-18T14:43:50.964" v="16"/>
        <pc:sldMkLst>
          <pc:docMk/>
          <pc:sldMk cId="143217102" sldId="293"/>
        </pc:sldMkLst>
        <pc:spChg chg="del">
          <ac:chgData name="Asim Dey" userId="e8ec1349-28b8-4d13-adec-c4f0ed943343" providerId="ADAL" clId="{23DE88E7-9E6A-4763-A0B5-07071B5C4747}" dt="2020-08-18T14:43:50.964" v="16"/>
          <ac:spMkLst>
            <pc:docMk/>
            <pc:sldMk cId="143217102" sldId="293"/>
            <ac:spMk id="191" creationId="{ADDE6AD2-CAC2-49D4-8FAE-EDC05D69A980}"/>
          </ac:spMkLst>
        </pc:spChg>
      </pc:sldChg>
      <pc:sldChg chg="delSp">
        <pc:chgData name="Asim Dey" userId="e8ec1349-28b8-4d13-adec-c4f0ed943343" providerId="ADAL" clId="{23DE88E7-9E6A-4763-A0B5-07071B5C4747}" dt="2020-08-18T14:43:26.416" v="11"/>
        <pc:sldMkLst>
          <pc:docMk/>
          <pc:sldMk cId="84505333" sldId="294"/>
        </pc:sldMkLst>
        <pc:spChg chg="del">
          <ac:chgData name="Asim Dey" userId="e8ec1349-28b8-4d13-adec-c4f0ed943343" providerId="ADAL" clId="{23DE88E7-9E6A-4763-A0B5-07071B5C4747}" dt="2020-08-18T14:43:26.416" v="11"/>
          <ac:spMkLst>
            <pc:docMk/>
            <pc:sldMk cId="84505333" sldId="294"/>
            <ac:spMk id="338" creationId="{DE601717-48A8-4249-92F0-E734841F6A04}"/>
          </ac:spMkLst>
        </pc:spChg>
      </pc:sldChg>
      <pc:sldChg chg="delSp">
        <pc:chgData name="Asim Dey" userId="e8ec1349-28b8-4d13-adec-c4f0ed943343" providerId="ADAL" clId="{23DE88E7-9E6A-4763-A0B5-07071B5C4747}" dt="2020-08-18T14:44:57.505" v="21"/>
        <pc:sldMkLst>
          <pc:docMk/>
          <pc:sldMk cId="1835399296" sldId="295"/>
        </pc:sldMkLst>
        <pc:spChg chg="del">
          <ac:chgData name="Asim Dey" userId="e8ec1349-28b8-4d13-adec-c4f0ed943343" providerId="ADAL" clId="{23DE88E7-9E6A-4763-A0B5-07071B5C4747}" dt="2020-08-18T14:44:57.505" v="21"/>
          <ac:spMkLst>
            <pc:docMk/>
            <pc:sldMk cId="1835399296" sldId="295"/>
            <ac:spMk id="190" creationId="{74D479DE-E45B-4204-9D1C-6BBC09D8BFA4}"/>
          </ac:spMkLst>
        </pc:spChg>
      </pc:sldChg>
      <pc:sldChg chg="delSp">
        <pc:chgData name="Asim Dey" userId="e8ec1349-28b8-4d13-adec-c4f0ed943343" providerId="ADAL" clId="{23DE88E7-9E6A-4763-A0B5-07071B5C4747}" dt="2020-08-18T14:43:45.938" v="15"/>
        <pc:sldMkLst>
          <pc:docMk/>
          <pc:sldMk cId="2279921428" sldId="296"/>
        </pc:sldMkLst>
        <pc:spChg chg="del">
          <ac:chgData name="Asim Dey" userId="e8ec1349-28b8-4d13-adec-c4f0ed943343" providerId="ADAL" clId="{23DE88E7-9E6A-4763-A0B5-07071B5C4747}" dt="2020-08-18T14:43:45.938" v="15"/>
          <ac:spMkLst>
            <pc:docMk/>
            <pc:sldMk cId="2279921428" sldId="296"/>
            <ac:spMk id="318" creationId="{8B271C7F-3A81-4386-BE72-B1E2E6F3B980}"/>
          </ac:spMkLst>
        </pc:spChg>
      </pc:sldChg>
      <pc:sldChg chg="delSp modSp">
        <pc:chgData name="Asim Dey" userId="e8ec1349-28b8-4d13-adec-c4f0ed943343" providerId="ADAL" clId="{23DE88E7-9E6A-4763-A0B5-07071B5C4747}" dt="2020-08-18T14:42:08.584" v="5"/>
        <pc:sldMkLst>
          <pc:docMk/>
          <pc:sldMk cId="3443975727" sldId="302"/>
        </pc:sldMkLst>
        <pc:spChg chg="del mod">
          <ac:chgData name="Asim Dey" userId="e8ec1349-28b8-4d13-adec-c4f0ed943343" providerId="ADAL" clId="{23DE88E7-9E6A-4763-A0B5-07071B5C4747}" dt="2020-08-18T14:42:08.584" v="5"/>
          <ac:spMkLst>
            <pc:docMk/>
            <pc:sldMk cId="3443975727" sldId="302"/>
            <ac:spMk id="236" creationId="{A0D8D28E-1B46-4AE2-BC32-9F3D71CB18A0}"/>
          </ac:spMkLst>
        </pc:spChg>
      </pc:sldChg>
      <pc:sldChg chg="delSp">
        <pc:chgData name="Asim Dey" userId="e8ec1349-28b8-4d13-adec-c4f0ed943343" providerId="ADAL" clId="{23DE88E7-9E6A-4763-A0B5-07071B5C4747}" dt="2020-08-18T14:42:26.662" v="7"/>
        <pc:sldMkLst>
          <pc:docMk/>
          <pc:sldMk cId="2769064973" sldId="303"/>
        </pc:sldMkLst>
        <pc:spChg chg="del">
          <ac:chgData name="Asim Dey" userId="e8ec1349-28b8-4d13-adec-c4f0ed943343" providerId="ADAL" clId="{23DE88E7-9E6A-4763-A0B5-07071B5C4747}" dt="2020-08-18T14:42:26.662" v="7"/>
          <ac:spMkLst>
            <pc:docMk/>
            <pc:sldMk cId="2769064973" sldId="303"/>
            <ac:spMk id="181" creationId="{909D00E2-DDEB-4FDE-B282-5C8BCDD4D62D}"/>
          </ac:spMkLst>
        </pc:spChg>
      </pc:sldChg>
      <pc:sldChg chg="delSp modSp del">
        <pc:chgData name="Asim Dey" userId="e8ec1349-28b8-4d13-adec-c4f0ed943343" providerId="ADAL" clId="{23DE88E7-9E6A-4763-A0B5-07071B5C4747}" dt="2020-08-18T15:44:56.945" v="219" actId="2696"/>
        <pc:sldMkLst>
          <pc:docMk/>
          <pc:sldMk cId="2880857322" sldId="305"/>
        </pc:sldMkLst>
        <pc:spChg chg="del">
          <ac:chgData name="Asim Dey" userId="e8ec1349-28b8-4d13-adec-c4f0ed943343" providerId="ADAL" clId="{23DE88E7-9E6A-4763-A0B5-07071B5C4747}" dt="2020-08-18T14:42:35.114" v="9"/>
          <ac:spMkLst>
            <pc:docMk/>
            <pc:sldMk cId="2880857322" sldId="305"/>
            <ac:spMk id="173" creationId="{BB67F9BC-53F9-4A9E-A5DD-63D3DCA85418}"/>
          </ac:spMkLst>
        </pc:spChg>
        <pc:grpChg chg="mod">
          <ac:chgData name="Asim Dey" userId="e8ec1349-28b8-4d13-adec-c4f0ed943343" providerId="ADAL" clId="{23DE88E7-9E6A-4763-A0B5-07071B5C4747}" dt="2020-08-18T15:43:07.501" v="209" actId="14429"/>
          <ac:grpSpMkLst>
            <pc:docMk/>
            <pc:sldMk cId="2880857322" sldId="305"/>
            <ac:grpSpMk id="116" creationId="{BB6F3A41-BB10-4121-955D-E65960440F55}"/>
          </ac:grpSpMkLst>
        </pc:grpChg>
        <pc:grpChg chg="mod">
          <ac:chgData name="Asim Dey" userId="e8ec1349-28b8-4d13-adec-c4f0ed943343" providerId="ADAL" clId="{23DE88E7-9E6A-4763-A0B5-07071B5C4747}" dt="2020-08-18T15:43:06.517" v="208" actId="14429"/>
          <ac:grpSpMkLst>
            <pc:docMk/>
            <pc:sldMk cId="2880857322" sldId="305"/>
            <ac:grpSpMk id="119" creationId="{396BA479-5A0E-46E7-8C2E-9233E76EB20F}"/>
          </ac:grpSpMkLst>
        </pc:grpChg>
        <pc:grpChg chg="mod">
          <ac:chgData name="Asim Dey" userId="e8ec1349-28b8-4d13-adec-c4f0ed943343" providerId="ADAL" clId="{23DE88E7-9E6A-4763-A0B5-07071B5C4747}" dt="2020-08-18T15:43:04.140" v="207" actId="14429"/>
          <ac:grpSpMkLst>
            <pc:docMk/>
            <pc:sldMk cId="2880857322" sldId="305"/>
            <ac:grpSpMk id="131" creationId="{F2C12F74-0A7B-4504-B527-6E6A491455D5}"/>
          </ac:grpSpMkLst>
        </pc:grpChg>
        <pc:grpChg chg="mod">
          <ac:chgData name="Asim Dey" userId="e8ec1349-28b8-4d13-adec-c4f0ed943343" providerId="ADAL" clId="{23DE88E7-9E6A-4763-A0B5-07071B5C4747}" dt="2020-08-18T15:43:03.357" v="206" actId="14429"/>
          <ac:grpSpMkLst>
            <pc:docMk/>
            <pc:sldMk cId="2880857322" sldId="305"/>
            <ac:grpSpMk id="134" creationId="{7D321213-AA51-4C5A-AFDC-FA7157045B66}"/>
          </ac:grpSpMkLst>
        </pc:grpChg>
      </pc:sldChg>
      <pc:sldChg chg="delSp">
        <pc:chgData name="Asim Dey" userId="e8ec1349-28b8-4d13-adec-c4f0ed943343" providerId="ADAL" clId="{23DE88E7-9E6A-4763-A0B5-07071B5C4747}" dt="2020-08-18T14:42:30.592" v="8"/>
        <pc:sldMkLst>
          <pc:docMk/>
          <pc:sldMk cId="4261164496" sldId="306"/>
        </pc:sldMkLst>
        <pc:spChg chg="del">
          <ac:chgData name="Asim Dey" userId="e8ec1349-28b8-4d13-adec-c4f0ed943343" providerId="ADAL" clId="{23DE88E7-9E6A-4763-A0B5-07071B5C4747}" dt="2020-08-18T14:42:30.592" v="8"/>
          <ac:spMkLst>
            <pc:docMk/>
            <pc:sldMk cId="4261164496" sldId="306"/>
            <ac:spMk id="191" creationId="{52666E38-EB29-4520-B688-A5AC7F8E494A}"/>
          </ac:spMkLst>
        </pc:spChg>
      </pc:sldChg>
      <pc:sldChg chg="delSp">
        <pc:chgData name="Asim Dey" userId="e8ec1349-28b8-4d13-adec-c4f0ed943343" providerId="ADAL" clId="{23DE88E7-9E6A-4763-A0B5-07071B5C4747}" dt="2020-08-18T14:42:16.804" v="6"/>
        <pc:sldMkLst>
          <pc:docMk/>
          <pc:sldMk cId="2835301348" sldId="307"/>
        </pc:sldMkLst>
        <pc:spChg chg="del">
          <ac:chgData name="Asim Dey" userId="e8ec1349-28b8-4d13-adec-c4f0ed943343" providerId="ADAL" clId="{23DE88E7-9E6A-4763-A0B5-07071B5C4747}" dt="2020-08-18T14:42:16.804" v="6"/>
          <ac:spMkLst>
            <pc:docMk/>
            <pc:sldMk cId="2835301348" sldId="307"/>
            <ac:spMk id="49" creationId="{9CEE78ED-BD11-4952-BE75-2F8F98B69B28}"/>
          </ac:spMkLst>
        </pc:spChg>
      </pc:sldChg>
      <pc:sldChg chg="delSp modSp">
        <pc:chgData name="Asim Dey" userId="e8ec1349-28b8-4d13-adec-c4f0ed943343" providerId="ADAL" clId="{23DE88E7-9E6A-4763-A0B5-07071B5C4747}" dt="2020-08-18T14:54:04.348" v="37" actId="1076"/>
        <pc:sldMkLst>
          <pc:docMk/>
          <pc:sldMk cId="1732344930" sldId="308"/>
        </pc:sldMkLst>
        <pc:spChg chg="mod">
          <ac:chgData name="Asim Dey" userId="e8ec1349-28b8-4d13-adec-c4f0ed943343" providerId="ADAL" clId="{23DE88E7-9E6A-4763-A0B5-07071B5C4747}" dt="2020-08-18T14:53:30.599" v="34" actId="14100"/>
          <ac:spMkLst>
            <pc:docMk/>
            <pc:sldMk cId="1732344930" sldId="308"/>
            <ac:spMk id="13" creationId="{7DBC0F86-9C60-4F7F-8A78-E5E60A64CAEB}"/>
          </ac:spMkLst>
        </pc:spChg>
        <pc:spChg chg="mod">
          <ac:chgData name="Asim Dey" userId="e8ec1349-28b8-4d13-adec-c4f0ed943343" providerId="ADAL" clId="{23DE88E7-9E6A-4763-A0B5-07071B5C4747}" dt="2020-08-18T14:53:53.245" v="35" actId="1076"/>
          <ac:spMkLst>
            <pc:docMk/>
            <pc:sldMk cId="1732344930" sldId="308"/>
            <ac:spMk id="18" creationId="{128868C4-F9D2-463A-B207-627827DCCB0F}"/>
          </ac:spMkLst>
        </pc:spChg>
        <pc:spChg chg="mod">
          <ac:chgData name="Asim Dey" userId="e8ec1349-28b8-4d13-adec-c4f0ed943343" providerId="ADAL" clId="{23DE88E7-9E6A-4763-A0B5-07071B5C4747}" dt="2020-08-18T14:54:04.348" v="37" actId="1076"/>
          <ac:spMkLst>
            <pc:docMk/>
            <pc:sldMk cId="1732344930" sldId="308"/>
            <ac:spMk id="19" creationId="{053C1A8F-86AB-424B-B216-1D9EAAFB3B70}"/>
          </ac:spMkLst>
        </pc:spChg>
        <pc:spChg chg="del">
          <ac:chgData name="Asim Dey" userId="e8ec1349-28b8-4d13-adec-c4f0ed943343" providerId="ADAL" clId="{23DE88E7-9E6A-4763-A0B5-07071B5C4747}" dt="2020-08-18T14:45:25.226" v="26"/>
          <ac:spMkLst>
            <pc:docMk/>
            <pc:sldMk cId="1732344930" sldId="308"/>
            <ac:spMk id="86" creationId="{B70CD008-D67D-4E17-B4FF-06F3F76DE11E}"/>
          </ac:spMkLst>
        </pc:spChg>
        <pc:graphicFrameChg chg="mod">
          <ac:chgData name="Asim Dey" userId="e8ec1349-28b8-4d13-adec-c4f0ed943343" providerId="ADAL" clId="{23DE88E7-9E6A-4763-A0B5-07071B5C4747}" dt="2020-08-18T14:53:58.339" v="36" actId="1076"/>
          <ac:graphicFrameMkLst>
            <pc:docMk/>
            <pc:sldMk cId="1732344930" sldId="308"/>
            <ac:graphicFrameMk id="17" creationId="{94CA7596-CC6D-47DF-BAB0-1CA1B9EB188E}"/>
          </ac:graphicFrameMkLst>
        </pc:graphicFrameChg>
      </pc:sldChg>
      <pc:sldChg chg="delSp">
        <pc:chgData name="Asim Dey" userId="e8ec1349-28b8-4d13-adec-c4f0ed943343" providerId="ADAL" clId="{23DE88E7-9E6A-4763-A0B5-07071B5C4747}" dt="2020-08-18T14:43:37.930" v="13"/>
        <pc:sldMkLst>
          <pc:docMk/>
          <pc:sldMk cId="348842544" sldId="310"/>
        </pc:sldMkLst>
        <pc:spChg chg="del">
          <ac:chgData name="Asim Dey" userId="e8ec1349-28b8-4d13-adec-c4f0ed943343" providerId="ADAL" clId="{23DE88E7-9E6A-4763-A0B5-07071B5C4747}" dt="2020-08-18T14:43:37.930" v="13"/>
          <ac:spMkLst>
            <pc:docMk/>
            <pc:sldMk cId="348842544" sldId="310"/>
            <ac:spMk id="181" creationId="{5EB9A17F-5078-4D6E-8285-DD6C445FBA6F}"/>
          </ac:spMkLst>
        </pc:spChg>
      </pc:sldChg>
      <pc:sldChg chg="addSp add">
        <pc:chgData name="Asim Dey" userId="e8ec1349-28b8-4d13-adec-c4f0ed943343" providerId="ADAL" clId="{23DE88E7-9E6A-4763-A0B5-07071B5C4747}" dt="2020-08-18T14:51:34.367" v="32"/>
        <pc:sldMkLst>
          <pc:docMk/>
          <pc:sldMk cId="407191448" sldId="311"/>
        </pc:sldMkLst>
        <pc:spChg chg="add">
          <ac:chgData name="Asim Dey" userId="e8ec1349-28b8-4d13-adec-c4f0ed943343" providerId="ADAL" clId="{23DE88E7-9E6A-4763-A0B5-07071B5C4747}" dt="2020-08-18T14:51:34.367" v="32"/>
          <ac:spMkLst>
            <pc:docMk/>
            <pc:sldMk cId="407191448" sldId="311"/>
            <ac:spMk id="18" creationId="{277E3335-FBC1-427C-9A94-2D06C680DEF8}"/>
          </ac:spMkLst>
        </pc:spChg>
        <pc:spChg chg="add">
          <ac:chgData name="Asim Dey" userId="e8ec1349-28b8-4d13-adec-c4f0ed943343" providerId="ADAL" clId="{23DE88E7-9E6A-4763-A0B5-07071B5C4747}" dt="2020-08-18T14:51:34.367" v="32"/>
          <ac:spMkLst>
            <pc:docMk/>
            <pc:sldMk cId="407191448" sldId="311"/>
            <ac:spMk id="19" creationId="{2BE5BB8E-D890-4791-A430-4327CD5C6C03}"/>
          </ac:spMkLst>
        </pc:spChg>
        <pc:spChg chg="add">
          <ac:chgData name="Asim Dey" userId="e8ec1349-28b8-4d13-adec-c4f0ed943343" providerId="ADAL" clId="{23DE88E7-9E6A-4763-A0B5-07071B5C4747}" dt="2020-08-18T14:51:34.367" v="32"/>
          <ac:spMkLst>
            <pc:docMk/>
            <pc:sldMk cId="407191448" sldId="311"/>
            <ac:spMk id="20" creationId="{6AF1441F-7F4B-468C-9E8B-E868C5DDABA1}"/>
          </ac:spMkLst>
        </pc:spChg>
        <pc:spChg chg="add">
          <ac:chgData name="Asim Dey" userId="e8ec1349-28b8-4d13-adec-c4f0ed943343" providerId="ADAL" clId="{23DE88E7-9E6A-4763-A0B5-07071B5C4747}" dt="2020-08-18T14:51:34.367" v="32"/>
          <ac:spMkLst>
            <pc:docMk/>
            <pc:sldMk cId="407191448" sldId="311"/>
            <ac:spMk id="21" creationId="{4C328126-9CE3-4CBB-944D-9AA149BE4228}"/>
          </ac:spMkLst>
        </pc:spChg>
        <pc:spChg chg="add">
          <ac:chgData name="Asim Dey" userId="e8ec1349-28b8-4d13-adec-c4f0ed943343" providerId="ADAL" clId="{23DE88E7-9E6A-4763-A0B5-07071B5C4747}" dt="2020-08-18T14:51:34.367" v="32"/>
          <ac:spMkLst>
            <pc:docMk/>
            <pc:sldMk cId="407191448" sldId="311"/>
            <ac:spMk id="22" creationId="{439FA3AB-D95D-4128-918A-624380A6B0B1}"/>
          </ac:spMkLst>
        </pc:spChg>
        <pc:spChg chg="add">
          <ac:chgData name="Asim Dey" userId="e8ec1349-28b8-4d13-adec-c4f0ed943343" providerId="ADAL" clId="{23DE88E7-9E6A-4763-A0B5-07071B5C4747}" dt="2020-08-18T14:51:34.367" v="32"/>
          <ac:spMkLst>
            <pc:docMk/>
            <pc:sldMk cId="407191448" sldId="311"/>
            <ac:spMk id="23" creationId="{23AC5A73-4134-4861-A289-71FE8ACA0A21}"/>
          </ac:spMkLst>
        </pc:spChg>
        <pc:spChg chg="add">
          <ac:chgData name="Asim Dey" userId="e8ec1349-28b8-4d13-adec-c4f0ed943343" providerId="ADAL" clId="{23DE88E7-9E6A-4763-A0B5-07071B5C4747}" dt="2020-08-18T14:51:34.367" v="32"/>
          <ac:spMkLst>
            <pc:docMk/>
            <pc:sldMk cId="407191448" sldId="311"/>
            <ac:spMk id="24" creationId="{9C8A5E2B-4387-4A2B-B016-F790235052AA}"/>
          </ac:spMkLst>
        </pc:spChg>
        <pc:spChg chg="add">
          <ac:chgData name="Asim Dey" userId="e8ec1349-28b8-4d13-adec-c4f0ed943343" providerId="ADAL" clId="{23DE88E7-9E6A-4763-A0B5-07071B5C4747}" dt="2020-08-18T14:51:34.367" v="32"/>
          <ac:spMkLst>
            <pc:docMk/>
            <pc:sldMk cId="407191448" sldId="311"/>
            <ac:spMk id="25" creationId="{0425D892-E513-44D7-9861-7F6118F00082}"/>
          </ac:spMkLst>
        </pc:spChg>
        <pc:spChg chg="add">
          <ac:chgData name="Asim Dey" userId="e8ec1349-28b8-4d13-adec-c4f0ed943343" providerId="ADAL" clId="{23DE88E7-9E6A-4763-A0B5-07071B5C4747}" dt="2020-08-18T14:51:34.367" v="32"/>
          <ac:spMkLst>
            <pc:docMk/>
            <pc:sldMk cId="407191448" sldId="311"/>
            <ac:spMk id="26" creationId="{B4DE460C-7BAA-4B81-8E63-84C88D326102}"/>
          </ac:spMkLst>
        </pc:spChg>
        <pc:spChg chg="add">
          <ac:chgData name="Asim Dey" userId="e8ec1349-28b8-4d13-adec-c4f0ed943343" providerId="ADAL" clId="{23DE88E7-9E6A-4763-A0B5-07071B5C4747}" dt="2020-08-18T14:51:34.367" v="32"/>
          <ac:spMkLst>
            <pc:docMk/>
            <pc:sldMk cId="407191448" sldId="311"/>
            <ac:spMk id="27" creationId="{B6617499-7AA7-44EA-8DAA-FC940942A891}"/>
          </ac:spMkLst>
        </pc:spChg>
        <pc:spChg chg="add">
          <ac:chgData name="Asim Dey" userId="e8ec1349-28b8-4d13-adec-c4f0ed943343" providerId="ADAL" clId="{23DE88E7-9E6A-4763-A0B5-07071B5C4747}" dt="2020-08-18T14:51:34.367" v="32"/>
          <ac:spMkLst>
            <pc:docMk/>
            <pc:sldMk cId="407191448" sldId="311"/>
            <ac:spMk id="28" creationId="{E5CF791C-3ED3-4A08-9D7C-09E623A091AF}"/>
          </ac:spMkLst>
        </pc:spChg>
        <pc:spChg chg="add">
          <ac:chgData name="Asim Dey" userId="e8ec1349-28b8-4d13-adec-c4f0ed943343" providerId="ADAL" clId="{23DE88E7-9E6A-4763-A0B5-07071B5C4747}" dt="2020-08-18T14:51:34.367" v="32"/>
          <ac:spMkLst>
            <pc:docMk/>
            <pc:sldMk cId="407191448" sldId="311"/>
            <ac:spMk id="29" creationId="{E542D2C0-38FC-4D4C-BA63-48F93B60DBCC}"/>
          </ac:spMkLst>
        </pc:spChg>
        <pc:spChg chg="add">
          <ac:chgData name="Asim Dey" userId="e8ec1349-28b8-4d13-adec-c4f0ed943343" providerId="ADAL" clId="{23DE88E7-9E6A-4763-A0B5-07071B5C4747}" dt="2020-08-18T14:51:34.367" v="32"/>
          <ac:spMkLst>
            <pc:docMk/>
            <pc:sldMk cId="407191448" sldId="311"/>
            <ac:spMk id="30" creationId="{2A5E2478-0BAC-493F-A4F7-C27C944546F1}"/>
          </ac:spMkLst>
        </pc:spChg>
        <pc:spChg chg="add">
          <ac:chgData name="Asim Dey" userId="e8ec1349-28b8-4d13-adec-c4f0ed943343" providerId="ADAL" clId="{23DE88E7-9E6A-4763-A0B5-07071B5C4747}" dt="2020-08-18T14:51:34.367" v="32"/>
          <ac:spMkLst>
            <pc:docMk/>
            <pc:sldMk cId="407191448" sldId="311"/>
            <ac:spMk id="31" creationId="{3CE988D9-6C62-46C2-A8E7-A718FB71CA6B}"/>
          </ac:spMkLst>
        </pc:spChg>
        <pc:spChg chg="add">
          <ac:chgData name="Asim Dey" userId="e8ec1349-28b8-4d13-adec-c4f0ed943343" providerId="ADAL" clId="{23DE88E7-9E6A-4763-A0B5-07071B5C4747}" dt="2020-08-18T14:51:34.367" v="32"/>
          <ac:spMkLst>
            <pc:docMk/>
            <pc:sldMk cId="407191448" sldId="311"/>
            <ac:spMk id="32" creationId="{F278DAF6-3B47-4556-9D32-D3E438A96EB9}"/>
          </ac:spMkLst>
        </pc:spChg>
        <pc:spChg chg="add">
          <ac:chgData name="Asim Dey" userId="e8ec1349-28b8-4d13-adec-c4f0ed943343" providerId="ADAL" clId="{23DE88E7-9E6A-4763-A0B5-07071B5C4747}" dt="2020-08-18T14:51:34.367" v="32"/>
          <ac:spMkLst>
            <pc:docMk/>
            <pc:sldMk cId="407191448" sldId="311"/>
            <ac:spMk id="33" creationId="{31EA37FE-806F-493A-AFA2-EE5781295898}"/>
          </ac:spMkLst>
        </pc:spChg>
        <pc:spChg chg="add">
          <ac:chgData name="Asim Dey" userId="e8ec1349-28b8-4d13-adec-c4f0ed943343" providerId="ADAL" clId="{23DE88E7-9E6A-4763-A0B5-07071B5C4747}" dt="2020-08-18T14:51:34.367" v="32"/>
          <ac:spMkLst>
            <pc:docMk/>
            <pc:sldMk cId="407191448" sldId="311"/>
            <ac:spMk id="34" creationId="{7EC8E13D-D59F-4298-81A6-F38DD1EF4064}"/>
          </ac:spMkLst>
        </pc:spChg>
        <pc:spChg chg="add">
          <ac:chgData name="Asim Dey" userId="e8ec1349-28b8-4d13-adec-c4f0ed943343" providerId="ADAL" clId="{23DE88E7-9E6A-4763-A0B5-07071B5C4747}" dt="2020-08-18T14:51:34.367" v="32"/>
          <ac:spMkLst>
            <pc:docMk/>
            <pc:sldMk cId="407191448" sldId="311"/>
            <ac:spMk id="35" creationId="{25B0BBC8-494E-4780-8F13-5C596F6226F3}"/>
          </ac:spMkLst>
        </pc:spChg>
        <pc:spChg chg="add">
          <ac:chgData name="Asim Dey" userId="e8ec1349-28b8-4d13-adec-c4f0ed943343" providerId="ADAL" clId="{23DE88E7-9E6A-4763-A0B5-07071B5C4747}" dt="2020-08-18T14:51:34.367" v="32"/>
          <ac:spMkLst>
            <pc:docMk/>
            <pc:sldMk cId="407191448" sldId="311"/>
            <ac:spMk id="36" creationId="{C0A342D1-AB8E-4012-B405-2432D468A606}"/>
          </ac:spMkLst>
        </pc:spChg>
        <pc:spChg chg="add">
          <ac:chgData name="Asim Dey" userId="e8ec1349-28b8-4d13-adec-c4f0ed943343" providerId="ADAL" clId="{23DE88E7-9E6A-4763-A0B5-07071B5C4747}" dt="2020-08-18T14:51:34.367" v="32"/>
          <ac:spMkLst>
            <pc:docMk/>
            <pc:sldMk cId="407191448" sldId="311"/>
            <ac:spMk id="37" creationId="{B9674BAB-A5D2-44BF-97CE-BDB144B0F23A}"/>
          </ac:spMkLst>
        </pc:spChg>
        <pc:spChg chg="add">
          <ac:chgData name="Asim Dey" userId="e8ec1349-28b8-4d13-adec-c4f0ed943343" providerId="ADAL" clId="{23DE88E7-9E6A-4763-A0B5-07071B5C4747}" dt="2020-08-18T14:51:34.367" v="32"/>
          <ac:spMkLst>
            <pc:docMk/>
            <pc:sldMk cId="407191448" sldId="311"/>
            <ac:spMk id="38" creationId="{830FE014-9DD8-42C1-8BBA-C10F25C6B82C}"/>
          </ac:spMkLst>
        </pc:spChg>
        <pc:spChg chg="add">
          <ac:chgData name="Asim Dey" userId="e8ec1349-28b8-4d13-adec-c4f0ed943343" providerId="ADAL" clId="{23DE88E7-9E6A-4763-A0B5-07071B5C4747}" dt="2020-08-18T14:51:34.367" v="32"/>
          <ac:spMkLst>
            <pc:docMk/>
            <pc:sldMk cId="407191448" sldId="311"/>
            <ac:spMk id="39" creationId="{582BABF1-888C-4BD4-8589-5D6A7D02A7FC}"/>
          </ac:spMkLst>
        </pc:spChg>
        <pc:spChg chg="add">
          <ac:chgData name="Asim Dey" userId="e8ec1349-28b8-4d13-adec-c4f0ed943343" providerId="ADAL" clId="{23DE88E7-9E6A-4763-A0B5-07071B5C4747}" dt="2020-08-18T14:51:34.367" v="32"/>
          <ac:spMkLst>
            <pc:docMk/>
            <pc:sldMk cId="407191448" sldId="311"/>
            <ac:spMk id="40" creationId="{C85D2899-4DDD-4C4E-B595-D4E9973C67F5}"/>
          </ac:spMkLst>
        </pc:spChg>
        <pc:spChg chg="add">
          <ac:chgData name="Asim Dey" userId="e8ec1349-28b8-4d13-adec-c4f0ed943343" providerId="ADAL" clId="{23DE88E7-9E6A-4763-A0B5-07071B5C4747}" dt="2020-08-18T14:51:34.367" v="32"/>
          <ac:spMkLst>
            <pc:docMk/>
            <pc:sldMk cId="407191448" sldId="311"/>
            <ac:spMk id="41" creationId="{45C37ADB-AF0A-4DBB-BE5F-FCBD3AD33DB6}"/>
          </ac:spMkLst>
        </pc:spChg>
        <pc:spChg chg="add">
          <ac:chgData name="Asim Dey" userId="e8ec1349-28b8-4d13-adec-c4f0ed943343" providerId="ADAL" clId="{23DE88E7-9E6A-4763-A0B5-07071B5C4747}" dt="2020-08-18T14:51:34.367" v="32"/>
          <ac:spMkLst>
            <pc:docMk/>
            <pc:sldMk cId="407191448" sldId="311"/>
            <ac:spMk id="42" creationId="{54AE54B2-FEA3-47EE-9A21-C56408F26903}"/>
          </ac:spMkLst>
        </pc:spChg>
        <pc:spChg chg="add">
          <ac:chgData name="Asim Dey" userId="e8ec1349-28b8-4d13-adec-c4f0ed943343" providerId="ADAL" clId="{23DE88E7-9E6A-4763-A0B5-07071B5C4747}" dt="2020-08-18T14:51:34.367" v="32"/>
          <ac:spMkLst>
            <pc:docMk/>
            <pc:sldMk cId="407191448" sldId="311"/>
            <ac:spMk id="43" creationId="{501794A8-6707-491A-93F1-8C3F962B6849}"/>
          </ac:spMkLst>
        </pc:spChg>
        <pc:spChg chg="add">
          <ac:chgData name="Asim Dey" userId="e8ec1349-28b8-4d13-adec-c4f0ed943343" providerId="ADAL" clId="{23DE88E7-9E6A-4763-A0B5-07071B5C4747}" dt="2020-08-18T14:51:34.367" v="32"/>
          <ac:spMkLst>
            <pc:docMk/>
            <pc:sldMk cId="407191448" sldId="311"/>
            <ac:spMk id="44" creationId="{44865C03-4EAE-41CF-B51D-5F5078017346}"/>
          </ac:spMkLst>
        </pc:spChg>
        <pc:spChg chg="add">
          <ac:chgData name="Asim Dey" userId="e8ec1349-28b8-4d13-adec-c4f0ed943343" providerId="ADAL" clId="{23DE88E7-9E6A-4763-A0B5-07071B5C4747}" dt="2020-08-18T14:51:34.367" v="32"/>
          <ac:spMkLst>
            <pc:docMk/>
            <pc:sldMk cId="407191448" sldId="311"/>
            <ac:spMk id="45" creationId="{88875A70-5922-4761-9404-475C414D6DD6}"/>
          </ac:spMkLst>
        </pc:spChg>
        <pc:spChg chg="add">
          <ac:chgData name="Asim Dey" userId="e8ec1349-28b8-4d13-adec-c4f0ed943343" providerId="ADAL" clId="{23DE88E7-9E6A-4763-A0B5-07071B5C4747}" dt="2020-08-18T14:51:34.367" v="32"/>
          <ac:spMkLst>
            <pc:docMk/>
            <pc:sldMk cId="407191448" sldId="311"/>
            <ac:spMk id="46" creationId="{06D33108-1266-4F12-9635-FFD6784A71D6}"/>
          </ac:spMkLst>
        </pc:spChg>
        <pc:spChg chg="add">
          <ac:chgData name="Asim Dey" userId="e8ec1349-28b8-4d13-adec-c4f0ed943343" providerId="ADAL" clId="{23DE88E7-9E6A-4763-A0B5-07071B5C4747}" dt="2020-08-18T14:51:34.367" v="32"/>
          <ac:spMkLst>
            <pc:docMk/>
            <pc:sldMk cId="407191448" sldId="311"/>
            <ac:spMk id="47" creationId="{7C9D0ED0-8BFA-4548-AE13-541432556CBE}"/>
          </ac:spMkLst>
        </pc:spChg>
        <pc:spChg chg="add">
          <ac:chgData name="Asim Dey" userId="e8ec1349-28b8-4d13-adec-c4f0ed943343" providerId="ADAL" clId="{23DE88E7-9E6A-4763-A0B5-07071B5C4747}" dt="2020-08-18T14:51:34.367" v="32"/>
          <ac:spMkLst>
            <pc:docMk/>
            <pc:sldMk cId="407191448" sldId="311"/>
            <ac:spMk id="48" creationId="{54765D0B-E62C-473F-9DB7-1313FBA4025C}"/>
          </ac:spMkLst>
        </pc:spChg>
        <pc:spChg chg="add">
          <ac:chgData name="Asim Dey" userId="e8ec1349-28b8-4d13-adec-c4f0ed943343" providerId="ADAL" clId="{23DE88E7-9E6A-4763-A0B5-07071B5C4747}" dt="2020-08-18T14:51:34.367" v="32"/>
          <ac:spMkLst>
            <pc:docMk/>
            <pc:sldMk cId="407191448" sldId="311"/>
            <ac:spMk id="49" creationId="{D21BD16C-0395-4853-9689-0FF65F9889AF}"/>
          </ac:spMkLst>
        </pc:spChg>
        <pc:spChg chg="add">
          <ac:chgData name="Asim Dey" userId="e8ec1349-28b8-4d13-adec-c4f0ed943343" providerId="ADAL" clId="{23DE88E7-9E6A-4763-A0B5-07071B5C4747}" dt="2020-08-18T14:51:34.367" v="32"/>
          <ac:spMkLst>
            <pc:docMk/>
            <pc:sldMk cId="407191448" sldId="311"/>
            <ac:spMk id="50" creationId="{3B723863-B560-4B4B-AB5A-C7180FBF70E3}"/>
          </ac:spMkLst>
        </pc:spChg>
        <pc:spChg chg="add">
          <ac:chgData name="Asim Dey" userId="e8ec1349-28b8-4d13-adec-c4f0ed943343" providerId="ADAL" clId="{23DE88E7-9E6A-4763-A0B5-07071B5C4747}" dt="2020-08-18T14:51:34.367" v="32"/>
          <ac:spMkLst>
            <pc:docMk/>
            <pc:sldMk cId="407191448" sldId="311"/>
            <ac:spMk id="51" creationId="{82D2EB42-A615-4105-B87B-47B6165067CA}"/>
          </ac:spMkLst>
        </pc:spChg>
        <pc:spChg chg="add">
          <ac:chgData name="Asim Dey" userId="e8ec1349-28b8-4d13-adec-c4f0ed943343" providerId="ADAL" clId="{23DE88E7-9E6A-4763-A0B5-07071B5C4747}" dt="2020-08-18T14:51:34.367" v="32"/>
          <ac:spMkLst>
            <pc:docMk/>
            <pc:sldMk cId="407191448" sldId="311"/>
            <ac:spMk id="52" creationId="{03849C9E-762F-4957-8F58-2392F1CB734C}"/>
          </ac:spMkLst>
        </pc:spChg>
        <pc:spChg chg="add">
          <ac:chgData name="Asim Dey" userId="e8ec1349-28b8-4d13-adec-c4f0ed943343" providerId="ADAL" clId="{23DE88E7-9E6A-4763-A0B5-07071B5C4747}" dt="2020-08-18T14:51:34.367" v="32"/>
          <ac:spMkLst>
            <pc:docMk/>
            <pc:sldMk cId="407191448" sldId="311"/>
            <ac:spMk id="53" creationId="{29372C60-E64E-4885-830C-B06FDB46A66C}"/>
          </ac:spMkLst>
        </pc:spChg>
        <pc:spChg chg="add">
          <ac:chgData name="Asim Dey" userId="e8ec1349-28b8-4d13-adec-c4f0ed943343" providerId="ADAL" clId="{23DE88E7-9E6A-4763-A0B5-07071B5C4747}" dt="2020-08-18T14:51:34.367" v="32"/>
          <ac:spMkLst>
            <pc:docMk/>
            <pc:sldMk cId="407191448" sldId="311"/>
            <ac:spMk id="54" creationId="{EF463D33-F28D-4C08-B071-7D767892345C}"/>
          </ac:spMkLst>
        </pc:spChg>
        <pc:spChg chg="add">
          <ac:chgData name="Asim Dey" userId="e8ec1349-28b8-4d13-adec-c4f0ed943343" providerId="ADAL" clId="{23DE88E7-9E6A-4763-A0B5-07071B5C4747}" dt="2020-08-18T14:51:34.367" v="32"/>
          <ac:spMkLst>
            <pc:docMk/>
            <pc:sldMk cId="407191448" sldId="311"/>
            <ac:spMk id="55" creationId="{1283FA29-3890-450D-AAFD-990DEFB1BE18}"/>
          </ac:spMkLst>
        </pc:spChg>
        <pc:spChg chg="add">
          <ac:chgData name="Asim Dey" userId="e8ec1349-28b8-4d13-adec-c4f0ed943343" providerId="ADAL" clId="{23DE88E7-9E6A-4763-A0B5-07071B5C4747}" dt="2020-08-18T14:51:34.367" v="32"/>
          <ac:spMkLst>
            <pc:docMk/>
            <pc:sldMk cId="407191448" sldId="311"/>
            <ac:spMk id="56" creationId="{E9F55AA7-0043-400E-A089-01263095CDFA}"/>
          </ac:spMkLst>
        </pc:spChg>
        <pc:spChg chg="add">
          <ac:chgData name="Asim Dey" userId="e8ec1349-28b8-4d13-adec-c4f0ed943343" providerId="ADAL" clId="{23DE88E7-9E6A-4763-A0B5-07071B5C4747}" dt="2020-08-18T14:51:34.367" v="32"/>
          <ac:spMkLst>
            <pc:docMk/>
            <pc:sldMk cId="407191448" sldId="311"/>
            <ac:spMk id="57" creationId="{4BE1B5FE-34D7-43F2-9668-DB941DC244F8}"/>
          </ac:spMkLst>
        </pc:spChg>
        <pc:spChg chg="add">
          <ac:chgData name="Asim Dey" userId="e8ec1349-28b8-4d13-adec-c4f0ed943343" providerId="ADAL" clId="{23DE88E7-9E6A-4763-A0B5-07071B5C4747}" dt="2020-08-18T14:51:34.367" v="32"/>
          <ac:spMkLst>
            <pc:docMk/>
            <pc:sldMk cId="407191448" sldId="311"/>
            <ac:spMk id="58" creationId="{45B3589D-1BFA-43EC-BB4A-2AB159297740}"/>
          </ac:spMkLst>
        </pc:spChg>
        <pc:spChg chg="add">
          <ac:chgData name="Asim Dey" userId="e8ec1349-28b8-4d13-adec-c4f0ed943343" providerId="ADAL" clId="{23DE88E7-9E6A-4763-A0B5-07071B5C4747}" dt="2020-08-18T14:51:34.367" v="32"/>
          <ac:spMkLst>
            <pc:docMk/>
            <pc:sldMk cId="407191448" sldId="311"/>
            <ac:spMk id="59" creationId="{5830B486-62BD-4167-AF0E-1A6668A9EB95}"/>
          </ac:spMkLst>
        </pc:spChg>
        <pc:spChg chg="add">
          <ac:chgData name="Asim Dey" userId="e8ec1349-28b8-4d13-adec-c4f0ed943343" providerId="ADAL" clId="{23DE88E7-9E6A-4763-A0B5-07071B5C4747}" dt="2020-08-18T14:51:34.367" v="32"/>
          <ac:spMkLst>
            <pc:docMk/>
            <pc:sldMk cId="407191448" sldId="311"/>
            <ac:spMk id="60" creationId="{154F69BD-4187-44AF-B004-B56CD78B843C}"/>
          </ac:spMkLst>
        </pc:spChg>
        <pc:spChg chg="add">
          <ac:chgData name="Asim Dey" userId="e8ec1349-28b8-4d13-adec-c4f0ed943343" providerId="ADAL" clId="{23DE88E7-9E6A-4763-A0B5-07071B5C4747}" dt="2020-08-18T14:51:34.367" v="32"/>
          <ac:spMkLst>
            <pc:docMk/>
            <pc:sldMk cId="407191448" sldId="311"/>
            <ac:spMk id="61" creationId="{0F0F25C1-62EA-4B87-AEDC-285E0B3FE353}"/>
          </ac:spMkLst>
        </pc:spChg>
        <pc:graphicFrameChg chg="add">
          <ac:chgData name="Asim Dey" userId="e8ec1349-28b8-4d13-adec-c4f0ed943343" providerId="ADAL" clId="{23DE88E7-9E6A-4763-A0B5-07071B5C4747}" dt="2020-08-18T14:51:21.734" v="31"/>
          <ac:graphicFrameMkLst>
            <pc:docMk/>
            <pc:sldMk cId="407191448" sldId="311"/>
            <ac:graphicFrameMk id="2" creationId="{D1082461-5604-4B6B-94B4-F8FA83A00DAF}"/>
          </ac:graphicFrameMkLst>
        </pc:graphicFrameChg>
        <pc:cxnChg chg="add">
          <ac:chgData name="Asim Dey" userId="e8ec1349-28b8-4d13-adec-c4f0ed943343" providerId="ADAL" clId="{23DE88E7-9E6A-4763-A0B5-07071B5C4747}" dt="2020-08-18T14:51:34.367" v="32"/>
          <ac:cxnSpMkLst>
            <pc:docMk/>
            <pc:sldMk cId="407191448" sldId="311"/>
            <ac:cxnSpMk id="3" creationId="{BF91168B-1C5D-41FE-91E1-C55ADF62B756}"/>
          </ac:cxnSpMkLst>
        </pc:cxnChg>
        <pc:cxnChg chg="add">
          <ac:chgData name="Asim Dey" userId="e8ec1349-28b8-4d13-adec-c4f0ed943343" providerId="ADAL" clId="{23DE88E7-9E6A-4763-A0B5-07071B5C4747}" dt="2020-08-18T14:51:34.367" v="32"/>
          <ac:cxnSpMkLst>
            <pc:docMk/>
            <pc:sldMk cId="407191448" sldId="311"/>
            <ac:cxnSpMk id="4" creationId="{21D31B17-7A7B-4F53-A9A1-9E0491F3DF9C}"/>
          </ac:cxnSpMkLst>
        </pc:cxnChg>
        <pc:cxnChg chg="add">
          <ac:chgData name="Asim Dey" userId="e8ec1349-28b8-4d13-adec-c4f0ed943343" providerId="ADAL" clId="{23DE88E7-9E6A-4763-A0B5-07071B5C4747}" dt="2020-08-18T14:51:34.367" v="32"/>
          <ac:cxnSpMkLst>
            <pc:docMk/>
            <pc:sldMk cId="407191448" sldId="311"/>
            <ac:cxnSpMk id="5" creationId="{487E093D-A898-4E87-9695-3FCCAF92D88D}"/>
          </ac:cxnSpMkLst>
        </pc:cxnChg>
        <pc:cxnChg chg="add">
          <ac:chgData name="Asim Dey" userId="e8ec1349-28b8-4d13-adec-c4f0ed943343" providerId="ADAL" clId="{23DE88E7-9E6A-4763-A0B5-07071B5C4747}" dt="2020-08-18T14:51:34.367" v="32"/>
          <ac:cxnSpMkLst>
            <pc:docMk/>
            <pc:sldMk cId="407191448" sldId="311"/>
            <ac:cxnSpMk id="6" creationId="{971B8EC6-F27F-4287-A160-0FF6231D4DDA}"/>
          </ac:cxnSpMkLst>
        </pc:cxnChg>
        <pc:cxnChg chg="add">
          <ac:chgData name="Asim Dey" userId="e8ec1349-28b8-4d13-adec-c4f0ed943343" providerId="ADAL" clId="{23DE88E7-9E6A-4763-A0B5-07071B5C4747}" dt="2020-08-18T14:51:34.367" v="32"/>
          <ac:cxnSpMkLst>
            <pc:docMk/>
            <pc:sldMk cId="407191448" sldId="311"/>
            <ac:cxnSpMk id="7" creationId="{BDDEC1A3-5DBB-45B2-963E-531521656B21}"/>
          </ac:cxnSpMkLst>
        </pc:cxnChg>
        <pc:cxnChg chg="add">
          <ac:chgData name="Asim Dey" userId="e8ec1349-28b8-4d13-adec-c4f0ed943343" providerId="ADAL" clId="{23DE88E7-9E6A-4763-A0B5-07071B5C4747}" dt="2020-08-18T14:51:34.367" v="32"/>
          <ac:cxnSpMkLst>
            <pc:docMk/>
            <pc:sldMk cId="407191448" sldId="311"/>
            <ac:cxnSpMk id="8" creationId="{BF59A447-C24D-46D9-A6F6-08721E0ADEFD}"/>
          </ac:cxnSpMkLst>
        </pc:cxnChg>
        <pc:cxnChg chg="add">
          <ac:chgData name="Asim Dey" userId="e8ec1349-28b8-4d13-adec-c4f0ed943343" providerId="ADAL" clId="{23DE88E7-9E6A-4763-A0B5-07071B5C4747}" dt="2020-08-18T14:51:34.367" v="32"/>
          <ac:cxnSpMkLst>
            <pc:docMk/>
            <pc:sldMk cId="407191448" sldId="311"/>
            <ac:cxnSpMk id="9" creationId="{C95FF196-B9C2-496D-B1DA-13BA44B7C094}"/>
          </ac:cxnSpMkLst>
        </pc:cxnChg>
        <pc:cxnChg chg="add">
          <ac:chgData name="Asim Dey" userId="e8ec1349-28b8-4d13-adec-c4f0ed943343" providerId="ADAL" clId="{23DE88E7-9E6A-4763-A0B5-07071B5C4747}" dt="2020-08-18T14:51:34.367" v="32"/>
          <ac:cxnSpMkLst>
            <pc:docMk/>
            <pc:sldMk cId="407191448" sldId="311"/>
            <ac:cxnSpMk id="10" creationId="{89E32829-5EA4-45D3-B031-40BA71D24BEA}"/>
          </ac:cxnSpMkLst>
        </pc:cxnChg>
        <pc:cxnChg chg="add">
          <ac:chgData name="Asim Dey" userId="e8ec1349-28b8-4d13-adec-c4f0ed943343" providerId="ADAL" clId="{23DE88E7-9E6A-4763-A0B5-07071B5C4747}" dt="2020-08-18T14:51:34.367" v="32"/>
          <ac:cxnSpMkLst>
            <pc:docMk/>
            <pc:sldMk cId="407191448" sldId="311"/>
            <ac:cxnSpMk id="11" creationId="{72CD4D4D-9C05-4BB8-9B3E-06D81FA2059A}"/>
          </ac:cxnSpMkLst>
        </pc:cxnChg>
        <pc:cxnChg chg="add">
          <ac:chgData name="Asim Dey" userId="e8ec1349-28b8-4d13-adec-c4f0ed943343" providerId="ADAL" clId="{23DE88E7-9E6A-4763-A0B5-07071B5C4747}" dt="2020-08-18T14:51:34.367" v="32"/>
          <ac:cxnSpMkLst>
            <pc:docMk/>
            <pc:sldMk cId="407191448" sldId="311"/>
            <ac:cxnSpMk id="12" creationId="{15BB0D41-EFC1-4F2E-A2BE-F6A7B4F874D7}"/>
          </ac:cxnSpMkLst>
        </pc:cxnChg>
        <pc:cxnChg chg="add">
          <ac:chgData name="Asim Dey" userId="e8ec1349-28b8-4d13-adec-c4f0ed943343" providerId="ADAL" clId="{23DE88E7-9E6A-4763-A0B5-07071B5C4747}" dt="2020-08-18T14:51:34.367" v="32"/>
          <ac:cxnSpMkLst>
            <pc:docMk/>
            <pc:sldMk cId="407191448" sldId="311"/>
            <ac:cxnSpMk id="13" creationId="{38984781-DB0B-4F50-8FEE-142FE59E7129}"/>
          </ac:cxnSpMkLst>
        </pc:cxnChg>
        <pc:cxnChg chg="add">
          <ac:chgData name="Asim Dey" userId="e8ec1349-28b8-4d13-adec-c4f0ed943343" providerId="ADAL" clId="{23DE88E7-9E6A-4763-A0B5-07071B5C4747}" dt="2020-08-18T14:51:34.367" v="32"/>
          <ac:cxnSpMkLst>
            <pc:docMk/>
            <pc:sldMk cId="407191448" sldId="311"/>
            <ac:cxnSpMk id="14" creationId="{BCD7600A-174E-4D24-A377-CD9EDAB2A1B3}"/>
          </ac:cxnSpMkLst>
        </pc:cxnChg>
        <pc:cxnChg chg="add">
          <ac:chgData name="Asim Dey" userId="e8ec1349-28b8-4d13-adec-c4f0ed943343" providerId="ADAL" clId="{23DE88E7-9E6A-4763-A0B5-07071B5C4747}" dt="2020-08-18T14:51:34.367" v="32"/>
          <ac:cxnSpMkLst>
            <pc:docMk/>
            <pc:sldMk cId="407191448" sldId="311"/>
            <ac:cxnSpMk id="15" creationId="{845A0792-5E7E-4414-A76A-217661F96C71}"/>
          </ac:cxnSpMkLst>
        </pc:cxnChg>
        <pc:cxnChg chg="add">
          <ac:chgData name="Asim Dey" userId="e8ec1349-28b8-4d13-adec-c4f0ed943343" providerId="ADAL" clId="{23DE88E7-9E6A-4763-A0B5-07071B5C4747}" dt="2020-08-18T14:51:34.367" v="32"/>
          <ac:cxnSpMkLst>
            <pc:docMk/>
            <pc:sldMk cId="407191448" sldId="311"/>
            <ac:cxnSpMk id="16" creationId="{CB815DF1-712B-4041-B17A-AFC2E3246674}"/>
          </ac:cxnSpMkLst>
        </pc:cxnChg>
        <pc:cxnChg chg="add">
          <ac:chgData name="Asim Dey" userId="e8ec1349-28b8-4d13-adec-c4f0ed943343" providerId="ADAL" clId="{23DE88E7-9E6A-4763-A0B5-07071B5C4747}" dt="2020-08-18T14:51:34.367" v="32"/>
          <ac:cxnSpMkLst>
            <pc:docMk/>
            <pc:sldMk cId="407191448" sldId="311"/>
            <ac:cxnSpMk id="17" creationId="{4CD13FC4-F2F9-4367-8342-6B6B01C656B9}"/>
          </ac:cxnSpMkLst>
        </pc:cxnChg>
      </pc:sldChg>
      <pc:sldChg chg="addSp delSp modSp add">
        <pc:chgData name="Asim Dey" userId="e8ec1349-28b8-4d13-adec-c4f0ed943343" providerId="ADAL" clId="{23DE88E7-9E6A-4763-A0B5-07071B5C4747}" dt="2020-08-18T15:24:55.027" v="169"/>
        <pc:sldMkLst>
          <pc:docMk/>
          <pc:sldMk cId="3141867449" sldId="312"/>
        </pc:sldMkLst>
        <pc:spChg chg="add">
          <ac:chgData name="Asim Dey" userId="e8ec1349-28b8-4d13-adec-c4f0ed943343" providerId="ADAL" clId="{23DE88E7-9E6A-4763-A0B5-07071B5C4747}" dt="2020-08-18T15:13:46.335" v="65"/>
          <ac:spMkLst>
            <pc:docMk/>
            <pc:sldMk cId="3141867449" sldId="312"/>
            <ac:spMk id="18" creationId="{B0E6ADC5-CF87-4133-BCDD-1A6F75BDD387}"/>
          </ac:spMkLst>
        </pc:spChg>
        <pc:spChg chg="add">
          <ac:chgData name="Asim Dey" userId="e8ec1349-28b8-4d13-adec-c4f0ed943343" providerId="ADAL" clId="{23DE88E7-9E6A-4763-A0B5-07071B5C4747}" dt="2020-08-18T15:13:46.335" v="65"/>
          <ac:spMkLst>
            <pc:docMk/>
            <pc:sldMk cId="3141867449" sldId="312"/>
            <ac:spMk id="19" creationId="{048399B9-3A6A-4B52-AD0A-F6244CDA3AF6}"/>
          </ac:spMkLst>
        </pc:spChg>
        <pc:spChg chg="add">
          <ac:chgData name="Asim Dey" userId="e8ec1349-28b8-4d13-adec-c4f0ed943343" providerId="ADAL" clId="{23DE88E7-9E6A-4763-A0B5-07071B5C4747}" dt="2020-08-18T15:13:46.335" v="65"/>
          <ac:spMkLst>
            <pc:docMk/>
            <pc:sldMk cId="3141867449" sldId="312"/>
            <ac:spMk id="20" creationId="{F4E5080D-B144-48B6-9738-DB83F909658C}"/>
          </ac:spMkLst>
        </pc:spChg>
        <pc:spChg chg="add">
          <ac:chgData name="Asim Dey" userId="e8ec1349-28b8-4d13-adec-c4f0ed943343" providerId="ADAL" clId="{23DE88E7-9E6A-4763-A0B5-07071B5C4747}" dt="2020-08-18T15:13:46.335" v="65"/>
          <ac:spMkLst>
            <pc:docMk/>
            <pc:sldMk cId="3141867449" sldId="312"/>
            <ac:spMk id="21" creationId="{3FED3E1E-58DB-4839-9CA5-CB091E50E9CB}"/>
          </ac:spMkLst>
        </pc:spChg>
        <pc:spChg chg="add">
          <ac:chgData name="Asim Dey" userId="e8ec1349-28b8-4d13-adec-c4f0ed943343" providerId="ADAL" clId="{23DE88E7-9E6A-4763-A0B5-07071B5C4747}" dt="2020-08-18T15:13:46.335" v="65"/>
          <ac:spMkLst>
            <pc:docMk/>
            <pc:sldMk cId="3141867449" sldId="312"/>
            <ac:spMk id="22" creationId="{3E007F0B-5E95-4ADB-B6C8-B7A95E891BC9}"/>
          </ac:spMkLst>
        </pc:spChg>
        <pc:spChg chg="add">
          <ac:chgData name="Asim Dey" userId="e8ec1349-28b8-4d13-adec-c4f0ed943343" providerId="ADAL" clId="{23DE88E7-9E6A-4763-A0B5-07071B5C4747}" dt="2020-08-18T15:13:46.335" v="65"/>
          <ac:spMkLst>
            <pc:docMk/>
            <pc:sldMk cId="3141867449" sldId="312"/>
            <ac:spMk id="23" creationId="{EC1D6AEF-A780-4065-B556-DBFA0A05EFA4}"/>
          </ac:spMkLst>
        </pc:spChg>
        <pc:spChg chg="add">
          <ac:chgData name="Asim Dey" userId="e8ec1349-28b8-4d13-adec-c4f0ed943343" providerId="ADAL" clId="{23DE88E7-9E6A-4763-A0B5-07071B5C4747}" dt="2020-08-18T15:13:46.335" v="65"/>
          <ac:spMkLst>
            <pc:docMk/>
            <pc:sldMk cId="3141867449" sldId="312"/>
            <ac:spMk id="24" creationId="{5E9AFE5F-15C3-4F4A-8179-094BC6FCD7A4}"/>
          </ac:spMkLst>
        </pc:spChg>
        <pc:spChg chg="add">
          <ac:chgData name="Asim Dey" userId="e8ec1349-28b8-4d13-adec-c4f0ed943343" providerId="ADAL" clId="{23DE88E7-9E6A-4763-A0B5-07071B5C4747}" dt="2020-08-18T15:13:46.335" v="65"/>
          <ac:spMkLst>
            <pc:docMk/>
            <pc:sldMk cId="3141867449" sldId="312"/>
            <ac:spMk id="25" creationId="{4E8EEC77-99F0-429A-AE12-0407BD7E1F72}"/>
          </ac:spMkLst>
        </pc:spChg>
        <pc:spChg chg="add">
          <ac:chgData name="Asim Dey" userId="e8ec1349-28b8-4d13-adec-c4f0ed943343" providerId="ADAL" clId="{23DE88E7-9E6A-4763-A0B5-07071B5C4747}" dt="2020-08-18T15:13:46.335" v="65"/>
          <ac:spMkLst>
            <pc:docMk/>
            <pc:sldMk cId="3141867449" sldId="312"/>
            <ac:spMk id="26" creationId="{1762D9CE-03FC-4EF7-BE19-2DFDD14D7949}"/>
          </ac:spMkLst>
        </pc:spChg>
        <pc:spChg chg="add">
          <ac:chgData name="Asim Dey" userId="e8ec1349-28b8-4d13-adec-c4f0ed943343" providerId="ADAL" clId="{23DE88E7-9E6A-4763-A0B5-07071B5C4747}" dt="2020-08-18T15:13:46.335" v="65"/>
          <ac:spMkLst>
            <pc:docMk/>
            <pc:sldMk cId="3141867449" sldId="312"/>
            <ac:spMk id="27" creationId="{D5F0958E-0E6E-4A17-B31D-18B28208D695}"/>
          </ac:spMkLst>
        </pc:spChg>
        <pc:spChg chg="add">
          <ac:chgData name="Asim Dey" userId="e8ec1349-28b8-4d13-adec-c4f0ed943343" providerId="ADAL" clId="{23DE88E7-9E6A-4763-A0B5-07071B5C4747}" dt="2020-08-18T15:13:46.335" v="65"/>
          <ac:spMkLst>
            <pc:docMk/>
            <pc:sldMk cId="3141867449" sldId="312"/>
            <ac:spMk id="28" creationId="{38491D31-5E88-404E-9047-9C18660BF142}"/>
          </ac:spMkLst>
        </pc:spChg>
        <pc:spChg chg="add">
          <ac:chgData name="Asim Dey" userId="e8ec1349-28b8-4d13-adec-c4f0ed943343" providerId="ADAL" clId="{23DE88E7-9E6A-4763-A0B5-07071B5C4747}" dt="2020-08-18T15:13:46.335" v="65"/>
          <ac:spMkLst>
            <pc:docMk/>
            <pc:sldMk cId="3141867449" sldId="312"/>
            <ac:spMk id="29" creationId="{477523E7-47C3-4DD8-9B23-859A7B00E8B1}"/>
          </ac:spMkLst>
        </pc:spChg>
        <pc:spChg chg="add">
          <ac:chgData name="Asim Dey" userId="e8ec1349-28b8-4d13-adec-c4f0ed943343" providerId="ADAL" clId="{23DE88E7-9E6A-4763-A0B5-07071B5C4747}" dt="2020-08-18T15:13:46.335" v="65"/>
          <ac:spMkLst>
            <pc:docMk/>
            <pc:sldMk cId="3141867449" sldId="312"/>
            <ac:spMk id="30" creationId="{36CCB994-2D21-4229-BEFC-64B4586C02D9}"/>
          </ac:spMkLst>
        </pc:spChg>
        <pc:spChg chg="add">
          <ac:chgData name="Asim Dey" userId="e8ec1349-28b8-4d13-adec-c4f0ed943343" providerId="ADAL" clId="{23DE88E7-9E6A-4763-A0B5-07071B5C4747}" dt="2020-08-18T15:13:46.335" v="65"/>
          <ac:spMkLst>
            <pc:docMk/>
            <pc:sldMk cId="3141867449" sldId="312"/>
            <ac:spMk id="31" creationId="{E1BB72C6-8F7F-4FBE-AF50-B141D15AF774}"/>
          </ac:spMkLst>
        </pc:spChg>
        <pc:spChg chg="add">
          <ac:chgData name="Asim Dey" userId="e8ec1349-28b8-4d13-adec-c4f0ed943343" providerId="ADAL" clId="{23DE88E7-9E6A-4763-A0B5-07071B5C4747}" dt="2020-08-18T15:13:46.335" v="65"/>
          <ac:spMkLst>
            <pc:docMk/>
            <pc:sldMk cId="3141867449" sldId="312"/>
            <ac:spMk id="32" creationId="{31972155-91E0-48E1-8DDE-F9B70321A238}"/>
          </ac:spMkLst>
        </pc:spChg>
        <pc:spChg chg="add">
          <ac:chgData name="Asim Dey" userId="e8ec1349-28b8-4d13-adec-c4f0ed943343" providerId="ADAL" clId="{23DE88E7-9E6A-4763-A0B5-07071B5C4747}" dt="2020-08-18T15:13:46.335" v="65"/>
          <ac:spMkLst>
            <pc:docMk/>
            <pc:sldMk cId="3141867449" sldId="312"/>
            <ac:spMk id="33" creationId="{D1DB5489-0735-4280-BC45-8E42E411FB4C}"/>
          </ac:spMkLst>
        </pc:spChg>
        <pc:spChg chg="add">
          <ac:chgData name="Asim Dey" userId="e8ec1349-28b8-4d13-adec-c4f0ed943343" providerId="ADAL" clId="{23DE88E7-9E6A-4763-A0B5-07071B5C4747}" dt="2020-08-18T15:13:46.335" v="65"/>
          <ac:spMkLst>
            <pc:docMk/>
            <pc:sldMk cId="3141867449" sldId="312"/>
            <ac:spMk id="34" creationId="{CB66AA2D-DF74-463C-A95D-340754102008}"/>
          </ac:spMkLst>
        </pc:spChg>
        <pc:spChg chg="add">
          <ac:chgData name="Asim Dey" userId="e8ec1349-28b8-4d13-adec-c4f0ed943343" providerId="ADAL" clId="{23DE88E7-9E6A-4763-A0B5-07071B5C4747}" dt="2020-08-18T15:13:46.335" v="65"/>
          <ac:spMkLst>
            <pc:docMk/>
            <pc:sldMk cId="3141867449" sldId="312"/>
            <ac:spMk id="35" creationId="{1859B9BF-7386-44CA-8920-DD074B55739B}"/>
          </ac:spMkLst>
        </pc:spChg>
        <pc:spChg chg="add">
          <ac:chgData name="Asim Dey" userId="e8ec1349-28b8-4d13-adec-c4f0ed943343" providerId="ADAL" clId="{23DE88E7-9E6A-4763-A0B5-07071B5C4747}" dt="2020-08-18T15:13:46.335" v="65"/>
          <ac:spMkLst>
            <pc:docMk/>
            <pc:sldMk cId="3141867449" sldId="312"/>
            <ac:spMk id="36" creationId="{B3E8BB18-AC52-4358-93F0-836FD8E2DF0E}"/>
          </ac:spMkLst>
        </pc:spChg>
        <pc:spChg chg="add">
          <ac:chgData name="Asim Dey" userId="e8ec1349-28b8-4d13-adec-c4f0ed943343" providerId="ADAL" clId="{23DE88E7-9E6A-4763-A0B5-07071B5C4747}" dt="2020-08-18T15:13:46.335" v="65"/>
          <ac:spMkLst>
            <pc:docMk/>
            <pc:sldMk cId="3141867449" sldId="312"/>
            <ac:spMk id="37" creationId="{5CADCA0E-EBDA-414D-9513-B410D7C76D84}"/>
          </ac:spMkLst>
        </pc:spChg>
        <pc:spChg chg="add">
          <ac:chgData name="Asim Dey" userId="e8ec1349-28b8-4d13-adec-c4f0ed943343" providerId="ADAL" clId="{23DE88E7-9E6A-4763-A0B5-07071B5C4747}" dt="2020-08-18T15:13:46.335" v="65"/>
          <ac:spMkLst>
            <pc:docMk/>
            <pc:sldMk cId="3141867449" sldId="312"/>
            <ac:spMk id="38" creationId="{B7DFE803-7342-49E9-A364-3D6359604E77}"/>
          </ac:spMkLst>
        </pc:spChg>
        <pc:spChg chg="add">
          <ac:chgData name="Asim Dey" userId="e8ec1349-28b8-4d13-adec-c4f0ed943343" providerId="ADAL" clId="{23DE88E7-9E6A-4763-A0B5-07071B5C4747}" dt="2020-08-18T15:13:46.335" v="65"/>
          <ac:spMkLst>
            <pc:docMk/>
            <pc:sldMk cId="3141867449" sldId="312"/>
            <ac:spMk id="39" creationId="{72CB2C57-5625-4A0B-8064-6C059E1F9A15}"/>
          </ac:spMkLst>
        </pc:spChg>
        <pc:spChg chg="add">
          <ac:chgData name="Asim Dey" userId="e8ec1349-28b8-4d13-adec-c4f0ed943343" providerId="ADAL" clId="{23DE88E7-9E6A-4763-A0B5-07071B5C4747}" dt="2020-08-18T15:13:46.335" v="65"/>
          <ac:spMkLst>
            <pc:docMk/>
            <pc:sldMk cId="3141867449" sldId="312"/>
            <ac:spMk id="40" creationId="{B897024F-0AC5-4602-8886-97F7DD098D5C}"/>
          </ac:spMkLst>
        </pc:spChg>
        <pc:spChg chg="add">
          <ac:chgData name="Asim Dey" userId="e8ec1349-28b8-4d13-adec-c4f0ed943343" providerId="ADAL" clId="{23DE88E7-9E6A-4763-A0B5-07071B5C4747}" dt="2020-08-18T15:13:46.335" v="65"/>
          <ac:spMkLst>
            <pc:docMk/>
            <pc:sldMk cId="3141867449" sldId="312"/>
            <ac:spMk id="41" creationId="{0F384EE8-FCF0-4357-BC67-325108077550}"/>
          </ac:spMkLst>
        </pc:spChg>
        <pc:spChg chg="add">
          <ac:chgData name="Asim Dey" userId="e8ec1349-28b8-4d13-adec-c4f0ed943343" providerId="ADAL" clId="{23DE88E7-9E6A-4763-A0B5-07071B5C4747}" dt="2020-08-18T15:13:46.335" v="65"/>
          <ac:spMkLst>
            <pc:docMk/>
            <pc:sldMk cId="3141867449" sldId="312"/>
            <ac:spMk id="42" creationId="{23E3C184-9ED4-4AB9-8BE2-4236FCD998D1}"/>
          </ac:spMkLst>
        </pc:spChg>
        <pc:spChg chg="add">
          <ac:chgData name="Asim Dey" userId="e8ec1349-28b8-4d13-adec-c4f0ed943343" providerId="ADAL" clId="{23DE88E7-9E6A-4763-A0B5-07071B5C4747}" dt="2020-08-18T15:13:46.335" v="65"/>
          <ac:spMkLst>
            <pc:docMk/>
            <pc:sldMk cId="3141867449" sldId="312"/>
            <ac:spMk id="43" creationId="{696EADE7-5020-44A6-AC7F-CCD36354DFA9}"/>
          </ac:spMkLst>
        </pc:spChg>
        <pc:spChg chg="add">
          <ac:chgData name="Asim Dey" userId="e8ec1349-28b8-4d13-adec-c4f0ed943343" providerId="ADAL" clId="{23DE88E7-9E6A-4763-A0B5-07071B5C4747}" dt="2020-08-18T15:13:46.335" v="65"/>
          <ac:spMkLst>
            <pc:docMk/>
            <pc:sldMk cId="3141867449" sldId="312"/>
            <ac:spMk id="44" creationId="{CC0CD2E2-990D-4290-B08C-4A3E61C4CA4B}"/>
          </ac:spMkLst>
        </pc:spChg>
        <pc:spChg chg="add">
          <ac:chgData name="Asim Dey" userId="e8ec1349-28b8-4d13-adec-c4f0ed943343" providerId="ADAL" clId="{23DE88E7-9E6A-4763-A0B5-07071B5C4747}" dt="2020-08-18T15:13:46.335" v="65"/>
          <ac:spMkLst>
            <pc:docMk/>
            <pc:sldMk cId="3141867449" sldId="312"/>
            <ac:spMk id="45" creationId="{EB48141C-E78C-4FED-A95F-4FA252F78DEE}"/>
          </ac:spMkLst>
        </pc:spChg>
        <pc:spChg chg="add">
          <ac:chgData name="Asim Dey" userId="e8ec1349-28b8-4d13-adec-c4f0ed943343" providerId="ADAL" clId="{23DE88E7-9E6A-4763-A0B5-07071B5C4747}" dt="2020-08-18T15:13:46.335" v="65"/>
          <ac:spMkLst>
            <pc:docMk/>
            <pc:sldMk cId="3141867449" sldId="312"/>
            <ac:spMk id="46" creationId="{4FB91B6C-1741-4EE4-B561-D19BD0590A9D}"/>
          </ac:spMkLst>
        </pc:spChg>
        <pc:spChg chg="add">
          <ac:chgData name="Asim Dey" userId="e8ec1349-28b8-4d13-adec-c4f0ed943343" providerId="ADAL" clId="{23DE88E7-9E6A-4763-A0B5-07071B5C4747}" dt="2020-08-18T15:13:46.335" v="65"/>
          <ac:spMkLst>
            <pc:docMk/>
            <pc:sldMk cId="3141867449" sldId="312"/>
            <ac:spMk id="47" creationId="{A04807D3-F12F-44F3-8738-A6A250F91E5E}"/>
          </ac:spMkLst>
        </pc:spChg>
        <pc:spChg chg="add">
          <ac:chgData name="Asim Dey" userId="e8ec1349-28b8-4d13-adec-c4f0ed943343" providerId="ADAL" clId="{23DE88E7-9E6A-4763-A0B5-07071B5C4747}" dt="2020-08-18T15:13:46.335" v="65"/>
          <ac:spMkLst>
            <pc:docMk/>
            <pc:sldMk cId="3141867449" sldId="312"/>
            <ac:spMk id="48" creationId="{CE8CB2E3-6D12-44FA-B363-AF8C68EA602D}"/>
          </ac:spMkLst>
        </pc:spChg>
        <pc:spChg chg="add">
          <ac:chgData name="Asim Dey" userId="e8ec1349-28b8-4d13-adec-c4f0ed943343" providerId="ADAL" clId="{23DE88E7-9E6A-4763-A0B5-07071B5C4747}" dt="2020-08-18T15:13:46.335" v="65"/>
          <ac:spMkLst>
            <pc:docMk/>
            <pc:sldMk cId="3141867449" sldId="312"/>
            <ac:spMk id="49" creationId="{8B3328E2-2292-4979-A0FC-0AA83A6FE09B}"/>
          </ac:spMkLst>
        </pc:spChg>
        <pc:spChg chg="add">
          <ac:chgData name="Asim Dey" userId="e8ec1349-28b8-4d13-adec-c4f0ed943343" providerId="ADAL" clId="{23DE88E7-9E6A-4763-A0B5-07071B5C4747}" dt="2020-08-18T15:13:46.335" v="65"/>
          <ac:spMkLst>
            <pc:docMk/>
            <pc:sldMk cId="3141867449" sldId="312"/>
            <ac:spMk id="50" creationId="{6783842C-72C2-4A79-B16D-E71CF3E2D89E}"/>
          </ac:spMkLst>
        </pc:spChg>
        <pc:spChg chg="add">
          <ac:chgData name="Asim Dey" userId="e8ec1349-28b8-4d13-adec-c4f0ed943343" providerId="ADAL" clId="{23DE88E7-9E6A-4763-A0B5-07071B5C4747}" dt="2020-08-18T15:13:46.335" v="65"/>
          <ac:spMkLst>
            <pc:docMk/>
            <pc:sldMk cId="3141867449" sldId="312"/>
            <ac:spMk id="51" creationId="{9BB2AF05-FEC7-4CB4-BE23-AE2C2B20C86E}"/>
          </ac:spMkLst>
        </pc:spChg>
        <pc:spChg chg="add">
          <ac:chgData name="Asim Dey" userId="e8ec1349-28b8-4d13-adec-c4f0ed943343" providerId="ADAL" clId="{23DE88E7-9E6A-4763-A0B5-07071B5C4747}" dt="2020-08-18T15:13:46.335" v="65"/>
          <ac:spMkLst>
            <pc:docMk/>
            <pc:sldMk cId="3141867449" sldId="312"/>
            <ac:spMk id="52" creationId="{DFC00366-D087-4EDA-B800-5BE2B1C28D08}"/>
          </ac:spMkLst>
        </pc:spChg>
        <pc:spChg chg="add">
          <ac:chgData name="Asim Dey" userId="e8ec1349-28b8-4d13-adec-c4f0ed943343" providerId="ADAL" clId="{23DE88E7-9E6A-4763-A0B5-07071B5C4747}" dt="2020-08-18T15:13:46.335" v="65"/>
          <ac:spMkLst>
            <pc:docMk/>
            <pc:sldMk cId="3141867449" sldId="312"/>
            <ac:spMk id="53" creationId="{0C34C18B-BBB4-4AC3-AE42-0FAD9C8547F7}"/>
          </ac:spMkLst>
        </pc:spChg>
        <pc:spChg chg="add">
          <ac:chgData name="Asim Dey" userId="e8ec1349-28b8-4d13-adec-c4f0ed943343" providerId="ADAL" clId="{23DE88E7-9E6A-4763-A0B5-07071B5C4747}" dt="2020-08-18T15:13:46.335" v="65"/>
          <ac:spMkLst>
            <pc:docMk/>
            <pc:sldMk cId="3141867449" sldId="312"/>
            <ac:spMk id="54" creationId="{77F47F82-5801-459A-B74D-035346F56A74}"/>
          </ac:spMkLst>
        </pc:spChg>
        <pc:spChg chg="add">
          <ac:chgData name="Asim Dey" userId="e8ec1349-28b8-4d13-adec-c4f0ed943343" providerId="ADAL" clId="{23DE88E7-9E6A-4763-A0B5-07071B5C4747}" dt="2020-08-18T15:13:46.335" v="65"/>
          <ac:spMkLst>
            <pc:docMk/>
            <pc:sldMk cId="3141867449" sldId="312"/>
            <ac:spMk id="55" creationId="{10DBBCC6-E35F-4B17-BF8A-AC8FCC15AB5F}"/>
          </ac:spMkLst>
        </pc:spChg>
        <pc:spChg chg="add">
          <ac:chgData name="Asim Dey" userId="e8ec1349-28b8-4d13-adec-c4f0ed943343" providerId="ADAL" clId="{23DE88E7-9E6A-4763-A0B5-07071B5C4747}" dt="2020-08-18T15:13:46.335" v="65"/>
          <ac:spMkLst>
            <pc:docMk/>
            <pc:sldMk cId="3141867449" sldId="312"/>
            <ac:spMk id="56" creationId="{5104841E-6380-407C-8A92-A3AE624118AD}"/>
          </ac:spMkLst>
        </pc:spChg>
        <pc:spChg chg="add">
          <ac:chgData name="Asim Dey" userId="e8ec1349-28b8-4d13-adec-c4f0ed943343" providerId="ADAL" clId="{23DE88E7-9E6A-4763-A0B5-07071B5C4747}" dt="2020-08-18T15:13:46.335" v="65"/>
          <ac:spMkLst>
            <pc:docMk/>
            <pc:sldMk cId="3141867449" sldId="312"/>
            <ac:spMk id="57" creationId="{60944020-4627-4EF4-9F18-6D9DC28BCDB8}"/>
          </ac:spMkLst>
        </pc:spChg>
        <pc:spChg chg="add">
          <ac:chgData name="Asim Dey" userId="e8ec1349-28b8-4d13-adec-c4f0ed943343" providerId="ADAL" clId="{23DE88E7-9E6A-4763-A0B5-07071B5C4747}" dt="2020-08-18T15:13:46.335" v="65"/>
          <ac:spMkLst>
            <pc:docMk/>
            <pc:sldMk cId="3141867449" sldId="312"/>
            <ac:spMk id="58" creationId="{ECA0E267-20D7-412F-91C5-A8B401F75DCD}"/>
          </ac:spMkLst>
        </pc:spChg>
        <pc:spChg chg="add">
          <ac:chgData name="Asim Dey" userId="e8ec1349-28b8-4d13-adec-c4f0ed943343" providerId="ADAL" clId="{23DE88E7-9E6A-4763-A0B5-07071B5C4747}" dt="2020-08-18T15:13:46.335" v="65"/>
          <ac:spMkLst>
            <pc:docMk/>
            <pc:sldMk cId="3141867449" sldId="312"/>
            <ac:spMk id="59" creationId="{3EDC5832-3276-48DC-92A6-809029E5920D}"/>
          </ac:spMkLst>
        </pc:spChg>
        <pc:spChg chg="add">
          <ac:chgData name="Asim Dey" userId="e8ec1349-28b8-4d13-adec-c4f0ed943343" providerId="ADAL" clId="{23DE88E7-9E6A-4763-A0B5-07071B5C4747}" dt="2020-08-18T15:13:46.335" v="65"/>
          <ac:spMkLst>
            <pc:docMk/>
            <pc:sldMk cId="3141867449" sldId="312"/>
            <ac:spMk id="60" creationId="{C72E0213-86DC-4117-BFF9-C062D02D105F}"/>
          </ac:spMkLst>
        </pc:spChg>
        <pc:spChg chg="add">
          <ac:chgData name="Asim Dey" userId="e8ec1349-28b8-4d13-adec-c4f0ed943343" providerId="ADAL" clId="{23DE88E7-9E6A-4763-A0B5-07071B5C4747}" dt="2020-08-18T15:13:46.335" v="65"/>
          <ac:spMkLst>
            <pc:docMk/>
            <pc:sldMk cId="3141867449" sldId="312"/>
            <ac:spMk id="61" creationId="{E2C23151-2606-42AE-A49B-4881489DB184}"/>
          </ac:spMkLst>
        </pc:spChg>
        <pc:spChg chg="add">
          <ac:chgData name="Asim Dey" userId="e8ec1349-28b8-4d13-adec-c4f0ed943343" providerId="ADAL" clId="{23DE88E7-9E6A-4763-A0B5-07071B5C4747}" dt="2020-08-18T15:14:12.421" v="66"/>
          <ac:spMkLst>
            <pc:docMk/>
            <pc:sldMk cId="3141867449" sldId="312"/>
            <ac:spMk id="72" creationId="{F074AA86-DB1F-4FC4-AAB5-F5B4EFC238C6}"/>
          </ac:spMkLst>
        </pc:spChg>
        <pc:spChg chg="add">
          <ac:chgData name="Asim Dey" userId="e8ec1349-28b8-4d13-adec-c4f0ed943343" providerId="ADAL" clId="{23DE88E7-9E6A-4763-A0B5-07071B5C4747}" dt="2020-08-18T15:14:12.421" v="66"/>
          <ac:spMkLst>
            <pc:docMk/>
            <pc:sldMk cId="3141867449" sldId="312"/>
            <ac:spMk id="73" creationId="{30A65C27-210B-4AB7-8FA2-BD4B3DD20EEC}"/>
          </ac:spMkLst>
        </pc:spChg>
        <pc:spChg chg="add">
          <ac:chgData name="Asim Dey" userId="e8ec1349-28b8-4d13-adec-c4f0ed943343" providerId="ADAL" clId="{23DE88E7-9E6A-4763-A0B5-07071B5C4747}" dt="2020-08-18T15:14:38.739" v="68"/>
          <ac:spMkLst>
            <pc:docMk/>
            <pc:sldMk cId="3141867449" sldId="312"/>
            <ac:spMk id="80" creationId="{D2B754DD-162F-4AFC-BC21-378AA3399B24}"/>
          </ac:spMkLst>
        </pc:spChg>
        <pc:grpChg chg="add">
          <ac:chgData name="Asim Dey" userId="e8ec1349-28b8-4d13-adec-c4f0ed943343" providerId="ADAL" clId="{23DE88E7-9E6A-4763-A0B5-07071B5C4747}" dt="2020-08-18T15:14:12.421" v="66"/>
          <ac:grpSpMkLst>
            <pc:docMk/>
            <pc:sldMk cId="3141867449" sldId="312"/>
            <ac:grpSpMk id="62" creationId="{EEFD8FC0-1E6A-408E-BD38-BCB6D3E868F1}"/>
          </ac:grpSpMkLst>
        </pc:grpChg>
        <pc:grpChg chg="add">
          <ac:chgData name="Asim Dey" userId="e8ec1349-28b8-4d13-adec-c4f0ed943343" providerId="ADAL" clId="{23DE88E7-9E6A-4763-A0B5-07071B5C4747}" dt="2020-08-18T15:14:12.421" v="66"/>
          <ac:grpSpMkLst>
            <pc:docMk/>
            <pc:sldMk cId="3141867449" sldId="312"/>
            <ac:grpSpMk id="67" creationId="{81303F10-300B-40F2-B113-5BA6D1993789}"/>
          </ac:grpSpMkLst>
        </pc:grpChg>
        <pc:grpChg chg="add del mod">
          <ac:chgData name="Asim Dey" userId="e8ec1349-28b8-4d13-adec-c4f0ed943343" providerId="ADAL" clId="{23DE88E7-9E6A-4763-A0B5-07071B5C4747}" dt="2020-08-18T15:19:47.501" v="100"/>
          <ac:grpSpMkLst>
            <pc:docMk/>
            <pc:sldMk cId="3141867449" sldId="312"/>
            <ac:grpSpMk id="74" creationId="{1AE804BF-F4BE-4EA2-8B65-14850AF966A6}"/>
          </ac:grpSpMkLst>
        </pc:grpChg>
        <pc:grpChg chg="add del mod">
          <ac:chgData name="Asim Dey" userId="e8ec1349-28b8-4d13-adec-c4f0ed943343" providerId="ADAL" clId="{23DE88E7-9E6A-4763-A0B5-07071B5C4747}" dt="2020-08-18T15:19:55.018" v="101"/>
          <ac:grpSpMkLst>
            <pc:docMk/>
            <pc:sldMk cId="3141867449" sldId="312"/>
            <ac:grpSpMk id="77" creationId="{295F4788-25C6-421E-90E2-CC42DA51CA89}"/>
          </ac:grpSpMkLst>
        </pc:grpChg>
        <pc:grpChg chg="add del">
          <ac:chgData name="Asim Dey" userId="e8ec1349-28b8-4d13-adec-c4f0ed943343" providerId="ADAL" clId="{23DE88E7-9E6A-4763-A0B5-07071B5C4747}" dt="2020-08-18T15:21:42.399" v="121"/>
          <ac:grpSpMkLst>
            <pc:docMk/>
            <pc:sldMk cId="3141867449" sldId="312"/>
            <ac:grpSpMk id="84" creationId="{8574A724-5708-428F-8D43-08D0D4903F34}"/>
          </ac:grpSpMkLst>
        </pc:grpChg>
        <pc:grpChg chg="add del">
          <ac:chgData name="Asim Dey" userId="e8ec1349-28b8-4d13-adec-c4f0ed943343" providerId="ADAL" clId="{23DE88E7-9E6A-4763-A0B5-07071B5C4747}" dt="2020-08-18T15:21:40.479" v="120"/>
          <ac:grpSpMkLst>
            <pc:docMk/>
            <pc:sldMk cId="3141867449" sldId="312"/>
            <ac:grpSpMk id="87" creationId="{C4A8AF55-9842-4606-9195-064CA4B0D354}"/>
          </ac:grpSpMkLst>
        </pc:grpChg>
        <pc:grpChg chg="add del">
          <ac:chgData name="Asim Dey" userId="e8ec1349-28b8-4d13-adec-c4f0ed943343" providerId="ADAL" clId="{23DE88E7-9E6A-4763-A0B5-07071B5C4747}" dt="2020-08-18T15:21:39.076" v="119"/>
          <ac:grpSpMkLst>
            <pc:docMk/>
            <pc:sldMk cId="3141867449" sldId="312"/>
            <ac:grpSpMk id="90" creationId="{3AC8A299-3C2B-4885-91AC-CED28ACC2B56}"/>
          </ac:grpSpMkLst>
        </pc:grpChg>
        <pc:grpChg chg="add del mod">
          <ac:chgData name="Asim Dey" userId="e8ec1349-28b8-4d13-adec-c4f0ed943343" providerId="ADAL" clId="{23DE88E7-9E6A-4763-A0B5-07071B5C4747}" dt="2020-08-18T15:21:37.575" v="118"/>
          <ac:grpSpMkLst>
            <pc:docMk/>
            <pc:sldMk cId="3141867449" sldId="312"/>
            <ac:grpSpMk id="93" creationId="{59B86262-AFDC-40F9-BEFD-915D1C479B5B}"/>
          </ac:grpSpMkLst>
        </pc:grpChg>
        <pc:grpChg chg="add del mod">
          <ac:chgData name="Asim Dey" userId="e8ec1349-28b8-4d13-adec-c4f0ed943343" providerId="ADAL" clId="{23DE88E7-9E6A-4763-A0B5-07071B5C4747}" dt="2020-08-18T15:21:35.497" v="117"/>
          <ac:grpSpMkLst>
            <pc:docMk/>
            <pc:sldMk cId="3141867449" sldId="312"/>
            <ac:grpSpMk id="96" creationId="{CB5029A7-6D47-47B6-8404-ABACDB28CB89}"/>
          </ac:grpSpMkLst>
        </pc:grpChg>
        <pc:grpChg chg="add del">
          <ac:chgData name="Asim Dey" userId="e8ec1349-28b8-4d13-adec-c4f0ed943343" providerId="ADAL" clId="{23DE88E7-9E6A-4763-A0B5-07071B5C4747}" dt="2020-08-18T15:21:32.369" v="116"/>
          <ac:grpSpMkLst>
            <pc:docMk/>
            <pc:sldMk cId="3141867449" sldId="312"/>
            <ac:grpSpMk id="99" creationId="{0E282094-FB3D-42A7-A32F-CB85CCEFB080}"/>
          </ac:grpSpMkLst>
        </pc:grpChg>
        <pc:grpChg chg="add">
          <ac:chgData name="Asim Dey" userId="e8ec1349-28b8-4d13-adec-c4f0ed943343" providerId="ADAL" clId="{23DE88E7-9E6A-4763-A0B5-07071B5C4747}" dt="2020-08-18T15:22:07.356" v="135"/>
          <ac:grpSpMkLst>
            <pc:docMk/>
            <pc:sldMk cId="3141867449" sldId="312"/>
            <ac:grpSpMk id="102" creationId="{E9C2E8BD-71EE-4182-BCB3-D816A041C10B}"/>
          </ac:grpSpMkLst>
        </pc:grpChg>
        <pc:grpChg chg="add">
          <ac:chgData name="Asim Dey" userId="e8ec1349-28b8-4d13-adec-c4f0ed943343" providerId="ADAL" clId="{23DE88E7-9E6A-4763-A0B5-07071B5C4747}" dt="2020-08-18T15:22:16.711" v="138"/>
          <ac:grpSpMkLst>
            <pc:docMk/>
            <pc:sldMk cId="3141867449" sldId="312"/>
            <ac:grpSpMk id="105" creationId="{A95AF88D-0C0F-4E34-9E01-085C1DD94BD9}"/>
          </ac:grpSpMkLst>
        </pc:grpChg>
        <pc:grpChg chg="add">
          <ac:chgData name="Asim Dey" userId="e8ec1349-28b8-4d13-adec-c4f0ed943343" providerId="ADAL" clId="{23DE88E7-9E6A-4763-A0B5-07071B5C4747}" dt="2020-08-18T15:22:24.540" v="141"/>
          <ac:grpSpMkLst>
            <pc:docMk/>
            <pc:sldMk cId="3141867449" sldId="312"/>
            <ac:grpSpMk id="108" creationId="{3783D918-D111-4015-AA2D-0B300D4B39BF}"/>
          </ac:grpSpMkLst>
        </pc:grpChg>
        <pc:grpChg chg="add">
          <ac:chgData name="Asim Dey" userId="e8ec1349-28b8-4d13-adec-c4f0ed943343" providerId="ADAL" clId="{23DE88E7-9E6A-4763-A0B5-07071B5C4747}" dt="2020-08-18T15:22:36.657" v="144"/>
          <ac:grpSpMkLst>
            <pc:docMk/>
            <pc:sldMk cId="3141867449" sldId="312"/>
            <ac:grpSpMk id="111" creationId="{F263B658-AC31-4FD8-8ED8-840CD4C73D96}"/>
          </ac:grpSpMkLst>
        </pc:grpChg>
        <pc:grpChg chg="add del mod">
          <ac:chgData name="Asim Dey" userId="e8ec1349-28b8-4d13-adec-c4f0ed943343" providerId="ADAL" clId="{23DE88E7-9E6A-4763-A0B5-07071B5C4747}" dt="2020-08-18T15:22:52.581" v="148"/>
          <ac:grpSpMkLst>
            <pc:docMk/>
            <pc:sldMk cId="3141867449" sldId="312"/>
            <ac:grpSpMk id="114" creationId="{E0473860-587D-4DCC-A345-D34508C0D023}"/>
          </ac:grpSpMkLst>
        </pc:grpChg>
        <pc:grpChg chg="add mod">
          <ac:chgData name="Asim Dey" userId="e8ec1349-28b8-4d13-adec-c4f0ed943343" providerId="ADAL" clId="{23DE88E7-9E6A-4763-A0B5-07071B5C4747}" dt="2020-08-18T15:22:57.795" v="150" actId="1076"/>
          <ac:grpSpMkLst>
            <pc:docMk/>
            <pc:sldMk cId="3141867449" sldId="312"/>
            <ac:grpSpMk id="117" creationId="{F661C64C-A745-4222-935C-DE4AE32B4677}"/>
          </ac:grpSpMkLst>
        </pc:grpChg>
        <pc:grpChg chg="add">
          <ac:chgData name="Asim Dey" userId="e8ec1349-28b8-4d13-adec-c4f0ed943343" providerId="ADAL" clId="{23DE88E7-9E6A-4763-A0B5-07071B5C4747}" dt="2020-08-18T15:23:20.403" v="152"/>
          <ac:grpSpMkLst>
            <pc:docMk/>
            <pc:sldMk cId="3141867449" sldId="312"/>
            <ac:grpSpMk id="120" creationId="{15990B95-B0F8-4F4C-A6D3-7343536B0B76}"/>
          </ac:grpSpMkLst>
        </pc:grpChg>
        <pc:grpChg chg="add">
          <ac:chgData name="Asim Dey" userId="e8ec1349-28b8-4d13-adec-c4f0ed943343" providerId="ADAL" clId="{23DE88E7-9E6A-4763-A0B5-07071B5C4747}" dt="2020-08-18T15:23:28.970" v="155"/>
          <ac:grpSpMkLst>
            <pc:docMk/>
            <pc:sldMk cId="3141867449" sldId="312"/>
            <ac:grpSpMk id="123" creationId="{EBC57F63-55DC-47F3-8DD3-9D00B9B2F94D}"/>
          </ac:grpSpMkLst>
        </pc:grpChg>
        <pc:grpChg chg="add">
          <ac:chgData name="Asim Dey" userId="e8ec1349-28b8-4d13-adec-c4f0ed943343" providerId="ADAL" clId="{23DE88E7-9E6A-4763-A0B5-07071B5C4747}" dt="2020-08-18T15:23:37.077" v="158"/>
          <ac:grpSpMkLst>
            <pc:docMk/>
            <pc:sldMk cId="3141867449" sldId="312"/>
            <ac:grpSpMk id="126" creationId="{AAEBA915-8759-41BA-8E91-98A8B1AC088A}"/>
          </ac:grpSpMkLst>
        </pc:grpChg>
        <pc:grpChg chg="add">
          <ac:chgData name="Asim Dey" userId="e8ec1349-28b8-4d13-adec-c4f0ed943343" providerId="ADAL" clId="{23DE88E7-9E6A-4763-A0B5-07071B5C4747}" dt="2020-08-18T15:23:46.227" v="161"/>
          <ac:grpSpMkLst>
            <pc:docMk/>
            <pc:sldMk cId="3141867449" sldId="312"/>
            <ac:grpSpMk id="129" creationId="{77FBC862-ADE3-47C9-B970-D777800DF78C}"/>
          </ac:grpSpMkLst>
        </pc:grpChg>
        <pc:grpChg chg="add mod">
          <ac:chgData name="Asim Dey" userId="e8ec1349-28b8-4d13-adec-c4f0ed943343" providerId="ADAL" clId="{23DE88E7-9E6A-4763-A0B5-07071B5C4747}" dt="2020-08-18T15:23:58.139" v="166" actId="1076"/>
          <ac:grpSpMkLst>
            <pc:docMk/>
            <pc:sldMk cId="3141867449" sldId="312"/>
            <ac:grpSpMk id="132" creationId="{7491EC2C-2EB0-4833-ADC7-6B3D268619FF}"/>
          </ac:grpSpMkLst>
        </pc:grpChg>
        <pc:graphicFrameChg chg="add del mod">
          <ac:chgData name="Asim Dey" userId="e8ec1349-28b8-4d13-adec-c4f0ed943343" providerId="ADAL" clId="{23DE88E7-9E6A-4763-A0B5-07071B5C4747}" dt="2020-08-18T15:14:23.553" v="67"/>
          <ac:graphicFrameMkLst>
            <pc:docMk/>
            <pc:sldMk cId="3141867449" sldId="312"/>
            <ac:graphicFrameMk id="2" creationId="{D7640981-E043-46D7-A428-DF87E689C021}"/>
          </ac:graphicFrameMkLst>
        </pc:graphicFrameChg>
        <pc:graphicFrameChg chg="add">
          <ac:chgData name="Asim Dey" userId="e8ec1349-28b8-4d13-adec-c4f0ed943343" providerId="ADAL" clId="{23DE88E7-9E6A-4763-A0B5-07071B5C4747}" dt="2020-08-18T15:15:23.786" v="70"/>
          <ac:graphicFrameMkLst>
            <pc:docMk/>
            <pc:sldMk cId="3141867449" sldId="312"/>
            <ac:graphicFrameMk id="81" creationId="{C9808D39-17B4-43CE-9EC3-7B1FADEFD697}"/>
          </ac:graphicFrameMkLst>
        </pc:graphicFrameChg>
        <pc:graphicFrameChg chg="add mod">
          <ac:chgData name="Asim Dey" userId="e8ec1349-28b8-4d13-adec-c4f0ed943343" providerId="ADAL" clId="{23DE88E7-9E6A-4763-A0B5-07071B5C4747}" dt="2020-08-18T15:15:38.464" v="72" actId="14100"/>
          <ac:graphicFrameMkLst>
            <pc:docMk/>
            <pc:sldMk cId="3141867449" sldId="312"/>
            <ac:graphicFrameMk id="82" creationId="{87A36805-E9A4-455F-BE3C-409D98B970A8}"/>
          </ac:graphicFrameMkLst>
        </pc:graphicFrameChg>
        <pc:graphicFrameChg chg="add mod">
          <ac:chgData name="Asim Dey" userId="e8ec1349-28b8-4d13-adec-c4f0ed943343" providerId="ADAL" clId="{23DE88E7-9E6A-4763-A0B5-07071B5C4747}" dt="2020-08-18T15:15:56.329" v="75" actId="14100"/>
          <ac:graphicFrameMkLst>
            <pc:docMk/>
            <pc:sldMk cId="3141867449" sldId="312"/>
            <ac:graphicFrameMk id="83" creationId="{4783A778-6DE1-40C9-9E0C-389F5C2404F8}"/>
          </ac:graphicFrameMkLst>
        </pc:graphicFrameChg>
        <pc:graphicFrameChg chg="add">
          <ac:chgData name="Asim Dey" userId="e8ec1349-28b8-4d13-adec-c4f0ed943343" providerId="ADAL" clId="{23DE88E7-9E6A-4763-A0B5-07071B5C4747}" dt="2020-08-18T15:24:55.027" v="169"/>
          <ac:graphicFrameMkLst>
            <pc:docMk/>
            <pc:sldMk cId="3141867449" sldId="312"/>
            <ac:graphicFrameMk id="135" creationId="{4766B675-3181-4C29-ABB6-07BA38D9B3F1}"/>
          </ac:graphicFrameMkLst>
        </pc:graphicFrameChg>
        <pc:cxnChg chg="add">
          <ac:chgData name="Asim Dey" userId="e8ec1349-28b8-4d13-adec-c4f0ed943343" providerId="ADAL" clId="{23DE88E7-9E6A-4763-A0B5-07071B5C4747}" dt="2020-08-18T15:13:46.335" v="65"/>
          <ac:cxnSpMkLst>
            <pc:docMk/>
            <pc:sldMk cId="3141867449" sldId="312"/>
            <ac:cxnSpMk id="3" creationId="{4F517F4A-7306-4FBF-A5AF-9F73FA31A3B9}"/>
          </ac:cxnSpMkLst>
        </pc:cxnChg>
        <pc:cxnChg chg="add">
          <ac:chgData name="Asim Dey" userId="e8ec1349-28b8-4d13-adec-c4f0ed943343" providerId="ADAL" clId="{23DE88E7-9E6A-4763-A0B5-07071B5C4747}" dt="2020-08-18T15:13:46.335" v="65"/>
          <ac:cxnSpMkLst>
            <pc:docMk/>
            <pc:sldMk cId="3141867449" sldId="312"/>
            <ac:cxnSpMk id="4" creationId="{05CD93F5-12AF-4E0B-B9B6-74108744EA64}"/>
          </ac:cxnSpMkLst>
        </pc:cxnChg>
        <pc:cxnChg chg="add">
          <ac:chgData name="Asim Dey" userId="e8ec1349-28b8-4d13-adec-c4f0ed943343" providerId="ADAL" clId="{23DE88E7-9E6A-4763-A0B5-07071B5C4747}" dt="2020-08-18T15:13:46.335" v="65"/>
          <ac:cxnSpMkLst>
            <pc:docMk/>
            <pc:sldMk cId="3141867449" sldId="312"/>
            <ac:cxnSpMk id="5" creationId="{482A938F-BAB3-4D47-8D96-C063FB741A3C}"/>
          </ac:cxnSpMkLst>
        </pc:cxnChg>
        <pc:cxnChg chg="add">
          <ac:chgData name="Asim Dey" userId="e8ec1349-28b8-4d13-adec-c4f0ed943343" providerId="ADAL" clId="{23DE88E7-9E6A-4763-A0B5-07071B5C4747}" dt="2020-08-18T15:13:46.335" v="65"/>
          <ac:cxnSpMkLst>
            <pc:docMk/>
            <pc:sldMk cId="3141867449" sldId="312"/>
            <ac:cxnSpMk id="6" creationId="{9AF20723-5F37-4BA6-ADA7-33FFCB74F19C}"/>
          </ac:cxnSpMkLst>
        </pc:cxnChg>
        <pc:cxnChg chg="add">
          <ac:chgData name="Asim Dey" userId="e8ec1349-28b8-4d13-adec-c4f0ed943343" providerId="ADAL" clId="{23DE88E7-9E6A-4763-A0B5-07071B5C4747}" dt="2020-08-18T15:13:46.335" v="65"/>
          <ac:cxnSpMkLst>
            <pc:docMk/>
            <pc:sldMk cId="3141867449" sldId="312"/>
            <ac:cxnSpMk id="7" creationId="{980BB6F8-4DB5-4DED-B0BF-1B1A7AD245EA}"/>
          </ac:cxnSpMkLst>
        </pc:cxnChg>
        <pc:cxnChg chg="add">
          <ac:chgData name="Asim Dey" userId="e8ec1349-28b8-4d13-adec-c4f0ed943343" providerId="ADAL" clId="{23DE88E7-9E6A-4763-A0B5-07071B5C4747}" dt="2020-08-18T15:13:46.335" v="65"/>
          <ac:cxnSpMkLst>
            <pc:docMk/>
            <pc:sldMk cId="3141867449" sldId="312"/>
            <ac:cxnSpMk id="8" creationId="{B14055C8-66EB-4994-A3F6-0968E411F310}"/>
          </ac:cxnSpMkLst>
        </pc:cxnChg>
        <pc:cxnChg chg="add">
          <ac:chgData name="Asim Dey" userId="e8ec1349-28b8-4d13-adec-c4f0ed943343" providerId="ADAL" clId="{23DE88E7-9E6A-4763-A0B5-07071B5C4747}" dt="2020-08-18T15:13:46.335" v="65"/>
          <ac:cxnSpMkLst>
            <pc:docMk/>
            <pc:sldMk cId="3141867449" sldId="312"/>
            <ac:cxnSpMk id="9" creationId="{64E73174-24F2-4ACA-A393-DBE9B2A02C23}"/>
          </ac:cxnSpMkLst>
        </pc:cxnChg>
        <pc:cxnChg chg="add">
          <ac:chgData name="Asim Dey" userId="e8ec1349-28b8-4d13-adec-c4f0ed943343" providerId="ADAL" clId="{23DE88E7-9E6A-4763-A0B5-07071B5C4747}" dt="2020-08-18T15:13:46.335" v="65"/>
          <ac:cxnSpMkLst>
            <pc:docMk/>
            <pc:sldMk cId="3141867449" sldId="312"/>
            <ac:cxnSpMk id="10" creationId="{09570898-D294-45C8-985D-F0C6358AE347}"/>
          </ac:cxnSpMkLst>
        </pc:cxnChg>
        <pc:cxnChg chg="add">
          <ac:chgData name="Asim Dey" userId="e8ec1349-28b8-4d13-adec-c4f0ed943343" providerId="ADAL" clId="{23DE88E7-9E6A-4763-A0B5-07071B5C4747}" dt="2020-08-18T15:13:46.335" v="65"/>
          <ac:cxnSpMkLst>
            <pc:docMk/>
            <pc:sldMk cId="3141867449" sldId="312"/>
            <ac:cxnSpMk id="11" creationId="{1702BA4A-20A1-4CD1-B6BC-036563157E2F}"/>
          </ac:cxnSpMkLst>
        </pc:cxnChg>
        <pc:cxnChg chg="add">
          <ac:chgData name="Asim Dey" userId="e8ec1349-28b8-4d13-adec-c4f0ed943343" providerId="ADAL" clId="{23DE88E7-9E6A-4763-A0B5-07071B5C4747}" dt="2020-08-18T15:13:46.335" v="65"/>
          <ac:cxnSpMkLst>
            <pc:docMk/>
            <pc:sldMk cId="3141867449" sldId="312"/>
            <ac:cxnSpMk id="12" creationId="{B16BF43B-8947-43A6-B7D8-DC123400C603}"/>
          </ac:cxnSpMkLst>
        </pc:cxnChg>
        <pc:cxnChg chg="add">
          <ac:chgData name="Asim Dey" userId="e8ec1349-28b8-4d13-adec-c4f0ed943343" providerId="ADAL" clId="{23DE88E7-9E6A-4763-A0B5-07071B5C4747}" dt="2020-08-18T15:13:46.335" v="65"/>
          <ac:cxnSpMkLst>
            <pc:docMk/>
            <pc:sldMk cId="3141867449" sldId="312"/>
            <ac:cxnSpMk id="13" creationId="{B04005F0-D3F1-47BC-A60E-2F5F9D0113B1}"/>
          </ac:cxnSpMkLst>
        </pc:cxnChg>
        <pc:cxnChg chg="add">
          <ac:chgData name="Asim Dey" userId="e8ec1349-28b8-4d13-adec-c4f0ed943343" providerId="ADAL" clId="{23DE88E7-9E6A-4763-A0B5-07071B5C4747}" dt="2020-08-18T15:13:46.335" v="65"/>
          <ac:cxnSpMkLst>
            <pc:docMk/>
            <pc:sldMk cId="3141867449" sldId="312"/>
            <ac:cxnSpMk id="14" creationId="{0A643DE0-D1BD-44E7-B13A-7E6FAE3FBD6F}"/>
          </ac:cxnSpMkLst>
        </pc:cxnChg>
        <pc:cxnChg chg="add">
          <ac:chgData name="Asim Dey" userId="e8ec1349-28b8-4d13-adec-c4f0ed943343" providerId="ADAL" clId="{23DE88E7-9E6A-4763-A0B5-07071B5C4747}" dt="2020-08-18T15:13:46.335" v="65"/>
          <ac:cxnSpMkLst>
            <pc:docMk/>
            <pc:sldMk cId="3141867449" sldId="312"/>
            <ac:cxnSpMk id="15" creationId="{44CF7140-4A34-432C-BB1E-806875CCC790}"/>
          </ac:cxnSpMkLst>
        </pc:cxnChg>
        <pc:cxnChg chg="add">
          <ac:chgData name="Asim Dey" userId="e8ec1349-28b8-4d13-adec-c4f0ed943343" providerId="ADAL" clId="{23DE88E7-9E6A-4763-A0B5-07071B5C4747}" dt="2020-08-18T15:13:46.335" v="65"/>
          <ac:cxnSpMkLst>
            <pc:docMk/>
            <pc:sldMk cId="3141867449" sldId="312"/>
            <ac:cxnSpMk id="16" creationId="{92AB1149-28C9-4897-A16C-EA6674EEA192}"/>
          </ac:cxnSpMkLst>
        </pc:cxnChg>
        <pc:cxnChg chg="add">
          <ac:chgData name="Asim Dey" userId="e8ec1349-28b8-4d13-adec-c4f0ed943343" providerId="ADAL" clId="{23DE88E7-9E6A-4763-A0B5-07071B5C4747}" dt="2020-08-18T15:13:46.335" v="65"/>
          <ac:cxnSpMkLst>
            <pc:docMk/>
            <pc:sldMk cId="3141867449" sldId="312"/>
            <ac:cxnSpMk id="17" creationId="{7126E569-B739-48B7-BB8C-98B2AC287A49}"/>
          </ac:cxnSpMkLst>
        </pc:cxnChg>
      </pc:sldChg>
      <pc:sldChg chg="modSp add del">
        <pc:chgData name="Asim Dey" userId="e8ec1349-28b8-4d13-adec-c4f0ed943343" providerId="ADAL" clId="{23DE88E7-9E6A-4763-A0B5-07071B5C4747}" dt="2020-08-18T15:41:22.333" v="204" actId="2696"/>
        <pc:sldMkLst>
          <pc:docMk/>
          <pc:sldMk cId="4257156965" sldId="313"/>
        </pc:sldMkLst>
        <pc:spChg chg="mod">
          <ac:chgData name="Asim Dey" userId="e8ec1349-28b8-4d13-adec-c4f0ed943343" providerId="ADAL" clId="{23DE88E7-9E6A-4763-A0B5-07071B5C4747}" dt="2020-08-18T15:34:34.979" v="174" actId="20577"/>
          <ac:spMkLst>
            <pc:docMk/>
            <pc:sldMk cId="4257156965" sldId="313"/>
            <ac:spMk id="19" creationId="{EC217FD5-D1DC-4780-945C-4D208B7AC756}"/>
          </ac:spMkLst>
        </pc:spChg>
        <pc:spChg chg="mod">
          <ac:chgData name="Asim Dey" userId="e8ec1349-28b8-4d13-adec-c4f0ed943343" providerId="ADAL" clId="{23DE88E7-9E6A-4763-A0B5-07071B5C4747}" dt="2020-08-18T15:35:11.208" v="176" actId="552"/>
          <ac:spMkLst>
            <pc:docMk/>
            <pc:sldMk cId="4257156965" sldId="313"/>
            <ac:spMk id="22" creationId="{63A8ED73-3E4F-4260-B354-7DE027A10ADF}"/>
          </ac:spMkLst>
        </pc:spChg>
        <pc:spChg chg="mod">
          <ac:chgData name="Asim Dey" userId="e8ec1349-28b8-4d13-adec-c4f0ed943343" providerId="ADAL" clId="{23DE88E7-9E6A-4763-A0B5-07071B5C4747}" dt="2020-08-18T15:35:11.208" v="176" actId="552"/>
          <ac:spMkLst>
            <pc:docMk/>
            <pc:sldMk cId="4257156965" sldId="313"/>
            <ac:spMk id="23" creationId="{0854CDBE-4B51-42B2-9B1E-E49A37097912}"/>
          </ac:spMkLst>
        </pc:spChg>
        <pc:spChg chg="mod">
          <ac:chgData name="Asim Dey" userId="e8ec1349-28b8-4d13-adec-c4f0ed943343" providerId="ADAL" clId="{23DE88E7-9E6A-4763-A0B5-07071B5C4747}" dt="2020-08-18T15:35:11.208" v="176" actId="552"/>
          <ac:spMkLst>
            <pc:docMk/>
            <pc:sldMk cId="4257156965" sldId="313"/>
            <ac:spMk id="24" creationId="{981D1189-6D65-4B66-B936-D3C2E76F182E}"/>
          </ac:spMkLst>
        </pc:spChg>
        <pc:spChg chg="mod">
          <ac:chgData name="Asim Dey" userId="e8ec1349-28b8-4d13-adec-c4f0ed943343" providerId="ADAL" clId="{23DE88E7-9E6A-4763-A0B5-07071B5C4747}" dt="2020-08-18T15:35:11.208" v="176" actId="552"/>
          <ac:spMkLst>
            <pc:docMk/>
            <pc:sldMk cId="4257156965" sldId="313"/>
            <ac:spMk id="28" creationId="{B8F62793-8128-4A11-8F20-A09CD667336B}"/>
          </ac:spMkLst>
        </pc:spChg>
      </pc:sldChg>
      <pc:sldChg chg="addSp delSp modSp add addCm modCm">
        <pc:chgData name="Asim Dey" userId="e8ec1349-28b8-4d13-adec-c4f0ed943343" providerId="ADAL" clId="{23DE88E7-9E6A-4763-A0B5-07071B5C4747}" dt="2020-08-18T15:47:47.057" v="222"/>
        <pc:sldMkLst>
          <pc:docMk/>
          <pc:sldMk cId="497579073" sldId="314"/>
        </pc:sldMkLst>
        <pc:spChg chg="add">
          <ac:chgData name="Asim Dey" userId="e8ec1349-28b8-4d13-adec-c4f0ed943343" providerId="ADAL" clId="{23DE88E7-9E6A-4763-A0B5-07071B5C4747}" dt="2020-08-18T15:40:14.997" v="198"/>
          <ac:spMkLst>
            <pc:docMk/>
            <pc:sldMk cId="497579073" sldId="314"/>
            <ac:spMk id="6" creationId="{C38EAD57-FDF5-4692-B2CF-8B2697A4A161}"/>
          </ac:spMkLst>
        </pc:spChg>
        <pc:spChg chg="add">
          <ac:chgData name="Asim Dey" userId="e8ec1349-28b8-4d13-adec-c4f0ed943343" providerId="ADAL" clId="{23DE88E7-9E6A-4763-A0B5-07071B5C4747}" dt="2020-08-18T15:40:14.997" v="198"/>
          <ac:spMkLst>
            <pc:docMk/>
            <pc:sldMk cId="497579073" sldId="314"/>
            <ac:spMk id="7" creationId="{6C55DBD8-0A03-4ED0-AB3B-B70A95DA9EF9}"/>
          </ac:spMkLst>
        </pc:spChg>
        <pc:spChg chg="add">
          <ac:chgData name="Asim Dey" userId="e8ec1349-28b8-4d13-adec-c4f0ed943343" providerId="ADAL" clId="{23DE88E7-9E6A-4763-A0B5-07071B5C4747}" dt="2020-08-18T15:40:26.683" v="199"/>
          <ac:spMkLst>
            <pc:docMk/>
            <pc:sldMk cId="497579073" sldId="314"/>
            <ac:spMk id="23" creationId="{3FB6EF4F-66CF-4652-BB93-F62787AF19C0}"/>
          </ac:spMkLst>
        </pc:spChg>
        <pc:spChg chg="add">
          <ac:chgData name="Asim Dey" userId="e8ec1349-28b8-4d13-adec-c4f0ed943343" providerId="ADAL" clId="{23DE88E7-9E6A-4763-A0B5-07071B5C4747}" dt="2020-08-18T15:40:26.683" v="199"/>
          <ac:spMkLst>
            <pc:docMk/>
            <pc:sldMk cId="497579073" sldId="314"/>
            <ac:spMk id="24" creationId="{271D95A0-B89F-457D-992D-A2CED7838CE3}"/>
          </ac:spMkLst>
        </pc:spChg>
        <pc:spChg chg="add">
          <ac:chgData name="Asim Dey" userId="e8ec1349-28b8-4d13-adec-c4f0ed943343" providerId="ADAL" clId="{23DE88E7-9E6A-4763-A0B5-07071B5C4747}" dt="2020-08-18T15:40:26.683" v="199"/>
          <ac:spMkLst>
            <pc:docMk/>
            <pc:sldMk cId="497579073" sldId="314"/>
            <ac:spMk id="25" creationId="{B18F710A-FEA9-46B7-BF31-E5D45519ED84}"/>
          </ac:spMkLst>
        </pc:spChg>
        <pc:spChg chg="add">
          <ac:chgData name="Asim Dey" userId="e8ec1349-28b8-4d13-adec-c4f0ed943343" providerId="ADAL" clId="{23DE88E7-9E6A-4763-A0B5-07071B5C4747}" dt="2020-08-18T15:40:26.683" v="199"/>
          <ac:spMkLst>
            <pc:docMk/>
            <pc:sldMk cId="497579073" sldId="314"/>
            <ac:spMk id="26" creationId="{0CC0C113-7C8F-4998-B001-F4E500EDA6E8}"/>
          </ac:spMkLst>
        </pc:spChg>
        <pc:spChg chg="add">
          <ac:chgData name="Asim Dey" userId="e8ec1349-28b8-4d13-adec-c4f0ed943343" providerId="ADAL" clId="{23DE88E7-9E6A-4763-A0B5-07071B5C4747}" dt="2020-08-18T15:40:26.683" v="199"/>
          <ac:spMkLst>
            <pc:docMk/>
            <pc:sldMk cId="497579073" sldId="314"/>
            <ac:spMk id="27" creationId="{14DF7432-3F34-4416-921B-88E102D9B999}"/>
          </ac:spMkLst>
        </pc:spChg>
        <pc:spChg chg="add">
          <ac:chgData name="Asim Dey" userId="e8ec1349-28b8-4d13-adec-c4f0ed943343" providerId="ADAL" clId="{23DE88E7-9E6A-4763-A0B5-07071B5C4747}" dt="2020-08-18T15:40:26.683" v="199"/>
          <ac:spMkLst>
            <pc:docMk/>
            <pc:sldMk cId="497579073" sldId="314"/>
            <ac:spMk id="28" creationId="{DD065C18-184A-4244-B75C-F6E58FFEBB8E}"/>
          </ac:spMkLst>
        </pc:spChg>
        <pc:spChg chg="add">
          <ac:chgData name="Asim Dey" userId="e8ec1349-28b8-4d13-adec-c4f0ed943343" providerId="ADAL" clId="{23DE88E7-9E6A-4763-A0B5-07071B5C4747}" dt="2020-08-18T15:40:26.683" v="199"/>
          <ac:spMkLst>
            <pc:docMk/>
            <pc:sldMk cId="497579073" sldId="314"/>
            <ac:spMk id="29" creationId="{E762D0CE-8F1D-47D4-A0BF-161A4B0C008C}"/>
          </ac:spMkLst>
        </pc:spChg>
        <pc:spChg chg="add">
          <ac:chgData name="Asim Dey" userId="e8ec1349-28b8-4d13-adec-c4f0ed943343" providerId="ADAL" clId="{23DE88E7-9E6A-4763-A0B5-07071B5C4747}" dt="2020-08-18T15:40:26.683" v="199"/>
          <ac:spMkLst>
            <pc:docMk/>
            <pc:sldMk cId="497579073" sldId="314"/>
            <ac:spMk id="30" creationId="{27091D32-021F-4062-92B0-A1F4ADFE060A}"/>
          </ac:spMkLst>
        </pc:spChg>
        <pc:spChg chg="add">
          <ac:chgData name="Asim Dey" userId="e8ec1349-28b8-4d13-adec-c4f0ed943343" providerId="ADAL" clId="{23DE88E7-9E6A-4763-A0B5-07071B5C4747}" dt="2020-08-18T15:40:26.683" v="199"/>
          <ac:spMkLst>
            <pc:docMk/>
            <pc:sldMk cId="497579073" sldId="314"/>
            <ac:spMk id="31" creationId="{63377B11-7F28-4DA0-99C6-BC59732BA2AB}"/>
          </ac:spMkLst>
        </pc:spChg>
        <pc:spChg chg="add">
          <ac:chgData name="Asim Dey" userId="e8ec1349-28b8-4d13-adec-c4f0ed943343" providerId="ADAL" clId="{23DE88E7-9E6A-4763-A0B5-07071B5C4747}" dt="2020-08-18T15:40:26.683" v="199"/>
          <ac:spMkLst>
            <pc:docMk/>
            <pc:sldMk cId="497579073" sldId="314"/>
            <ac:spMk id="32" creationId="{51B3E931-479A-4DE6-9F4C-124FF1829A69}"/>
          </ac:spMkLst>
        </pc:spChg>
        <pc:spChg chg="add">
          <ac:chgData name="Asim Dey" userId="e8ec1349-28b8-4d13-adec-c4f0ed943343" providerId="ADAL" clId="{23DE88E7-9E6A-4763-A0B5-07071B5C4747}" dt="2020-08-18T15:40:26.683" v="199"/>
          <ac:spMkLst>
            <pc:docMk/>
            <pc:sldMk cId="497579073" sldId="314"/>
            <ac:spMk id="33" creationId="{CF05FB7C-B11E-4218-BD2F-5867E2E5E01B}"/>
          </ac:spMkLst>
        </pc:spChg>
        <pc:spChg chg="add">
          <ac:chgData name="Asim Dey" userId="e8ec1349-28b8-4d13-adec-c4f0ed943343" providerId="ADAL" clId="{23DE88E7-9E6A-4763-A0B5-07071B5C4747}" dt="2020-08-18T15:40:26.683" v="199"/>
          <ac:spMkLst>
            <pc:docMk/>
            <pc:sldMk cId="497579073" sldId="314"/>
            <ac:spMk id="34" creationId="{C3EE1CFF-50BD-4478-B585-8D630A30B9A6}"/>
          </ac:spMkLst>
        </pc:spChg>
        <pc:spChg chg="add">
          <ac:chgData name="Asim Dey" userId="e8ec1349-28b8-4d13-adec-c4f0ed943343" providerId="ADAL" clId="{23DE88E7-9E6A-4763-A0B5-07071B5C4747}" dt="2020-08-18T15:40:26.683" v="199"/>
          <ac:spMkLst>
            <pc:docMk/>
            <pc:sldMk cId="497579073" sldId="314"/>
            <ac:spMk id="35" creationId="{5859266E-1212-4EFE-9028-45474E03B545}"/>
          </ac:spMkLst>
        </pc:spChg>
        <pc:spChg chg="add">
          <ac:chgData name="Asim Dey" userId="e8ec1349-28b8-4d13-adec-c4f0ed943343" providerId="ADAL" clId="{23DE88E7-9E6A-4763-A0B5-07071B5C4747}" dt="2020-08-18T15:40:26.683" v="199"/>
          <ac:spMkLst>
            <pc:docMk/>
            <pc:sldMk cId="497579073" sldId="314"/>
            <ac:spMk id="36" creationId="{D80260A2-92AF-47BB-8314-6F1AC21CBC6A}"/>
          </ac:spMkLst>
        </pc:spChg>
        <pc:spChg chg="add">
          <ac:chgData name="Asim Dey" userId="e8ec1349-28b8-4d13-adec-c4f0ed943343" providerId="ADAL" clId="{23DE88E7-9E6A-4763-A0B5-07071B5C4747}" dt="2020-08-18T15:40:26.683" v="199"/>
          <ac:spMkLst>
            <pc:docMk/>
            <pc:sldMk cId="497579073" sldId="314"/>
            <ac:spMk id="37" creationId="{986EA007-3492-4927-917E-D07DB5CF035D}"/>
          </ac:spMkLst>
        </pc:spChg>
        <pc:spChg chg="add">
          <ac:chgData name="Asim Dey" userId="e8ec1349-28b8-4d13-adec-c4f0ed943343" providerId="ADAL" clId="{23DE88E7-9E6A-4763-A0B5-07071B5C4747}" dt="2020-08-18T15:40:26.683" v="199"/>
          <ac:spMkLst>
            <pc:docMk/>
            <pc:sldMk cId="497579073" sldId="314"/>
            <ac:spMk id="38" creationId="{FC2295C6-1213-48A4-B498-238E03AD3457}"/>
          </ac:spMkLst>
        </pc:spChg>
        <pc:spChg chg="add">
          <ac:chgData name="Asim Dey" userId="e8ec1349-28b8-4d13-adec-c4f0ed943343" providerId="ADAL" clId="{23DE88E7-9E6A-4763-A0B5-07071B5C4747}" dt="2020-08-18T15:40:26.683" v="199"/>
          <ac:spMkLst>
            <pc:docMk/>
            <pc:sldMk cId="497579073" sldId="314"/>
            <ac:spMk id="39" creationId="{191CC9DF-6A19-43BA-BE31-52AA289CF616}"/>
          </ac:spMkLst>
        </pc:spChg>
        <pc:spChg chg="add">
          <ac:chgData name="Asim Dey" userId="e8ec1349-28b8-4d13-adec-c4f0ed943343" providerId="ADAL" clId="{23DE88E7-9E6A-4763-A0B5-07071B5C4747}" dt="2020-08-18T15:40:26.683" v="199"/>
          <ac:spMkLst>
            <pc:docMk/>
            <pc:sldMk cId="497579073" sldId="314"/>
            <ac:spMk id="40" creationId="{A9E569F6-0DE3-45AA-A217-78C19FFAF787}"/>
          </ac:spMkLst>
        </pc:spChg>
        <pc:spChg chg="add">
          <ac:chgData name="Asim Dey" userId="e8ec1349-28b8-4d13-adec-c4f0ed943343" providerId="ADAL" clId="{23DE88E7-9E6A-4763-A0B5-07071B5C4747}" dt="2020-08-18T15:40:26.683" v="199"/>
          <ac:spMkLst>
            <pc:docMk/>
            <pc:sldMk cId="497579073" sldId="314"/>
            <ac:spMk id="41" creationId="{71D079CF-8092-435A-B73A-25A37721DBE2}"/>
          </ac:spMkLst>
        </pc:spChg>
        <pc:spChg chg="add">
          <ac:chgData name="Asim Dey" userId="e8ec1349-28b8-4d13-adec-c4f0ed943343" providerId="ADAL" clId="{23DE88E7-9E6A-4763-A0B5-07071B5C4747}" dt="2020-08-18T15:40:26.683" v="199"/>
          <ac:spMkLst>
            <pc:docMk/>
            <pc:sldMk cId="497579073" sldId="314"/>
            <ac:spMk id="42" creationId="{E508963C-9F2E-4890-AF74-5C3FF302C806}"/>
          </ac:spMkLst>
        </pc:spChg>
        <pc:spChg chg="add">
          <ac:chgData name="Asim Dey" userId="e8ec1349-28b8-4d13-adec-c4f0ed943343" providerId="ADAL" clId="{23DE88E7-9E6A-4763-A0B5-07071B5C4747}" dt="2020-08-18T15:40:26.683" v="199"/>
          <ac:spMkLst>
            <pc:docMk/>
            <pc:sldMk cId="497579073" sldId="314"/>
            <ac:spMk id="43" creationId="{67530A79-3749-47CD-911D-2F1F7888101D}"/>
          </ac:spMkLst>
        </pc:spChg>
        <pc:spChg chg="add">
          <ac:chgData name="Asim Dey" userId="e8ec1349-28b8-4d13-adec-c4f0ed943343" providerId="ADAL" clId="{23DE88E7-9E6A-4763-A0B5-07071B5C4747}" dt="2020-08-18T15:40:26.683" v="199"/>
          <ac:spMkLst>
            <pc:docMk/>
            <pc:sldMk cId="497579073" sldId="314"/>
            <ac:spMk id="44" creationId="{FD0F5BA7-C946-49E9-BEAB-D208BDFBFFD4}"/>
          </ac:spMkLst>
        </pc:spChg>
        <pc:spChg chg="add">
          <ac:chgData name="Asim Dey" userId="e8ec1349-28b8-4d13-adec-c4f0ed943343" providerId="ADAL" clId="{23DE88E7-9E6A-4763-A0B5-07071B5C4747}" dt="2020-08-18T15:40:26.683" v="199"/>
          <ac:spMkLst>
            <pc:docMk/>
            <pc:sldMk cId="497579073" sldId="314"/>
            <ac:spMk id="45" creationId="{F3608865-9276-4359-BF42-1A51BB42B9CA}"/>
          </ac:spMkLst>
        </pc:spChg>
        <pc:spChg chg="add">
          <ac:chgData name="Asim Dey" userId="e8ec1349-28b8-4d13-adec-c4f0ed943343" providerId="ADAL" clId="{23DE88E7-9E6A-4763-A0B5-07071B5C4747}" dt="2020-08-18T15:40:26.683" v="199"/>
          <ac:spMkLst>
            <pc:docMk/>
            <pc:sldMk cId="497579073" sldId="314"/>
            <ac:spMk id="46" creationId="{01A5AD09-E430-4104-A440-59955107BA24}"/>
          </ac:spMkLst>
        </pc:spChg>
        <pc:spChg chg="add">
          <ac:chgData name="Asim Dey" userId="e8ec1349-28b8-4d13-adec-c4f0ed943343" providerId="ADAL" clId="{23DE88E7-9E6A-4763-A0B5-07071B5C4747}" dt="2020-08-18T15:40:26.683" v="199"/>
          <ac:spMkLst>
            <pc:docMk/>
            <pc:sldMk cId="497579073" sldId="314"/>
            <ac:spMk id="47" creationId="{F51C7C3D-20AC-4F59-A27F-3398F2B6B07A}"/>
          </ac:spMkLst>
        </pc:spChg>
        <pc:spChg chg="add">
          <ac:chgData name="Asim Dey" userId="e8ec1349-28b8-4d13-adec-c4f0ed943343" providerId="ADAL" clId="{23DE88E7-9E6A-4763-A0B5-07071B5C4747}" dt="2020-08-18T15:40:26.683" v="199"/>
          <ac:spMkLst>
            <pc:docMk/>
            <pc:sldMk cId="497579073" sldId="314"/>
            <ac:spMk id="48" creationId="{87510063-C5B1-4AFD-A733-831EE1B16710}"/>
          </ac:spMkLst>
        </pc:spChg>
        <pc:spChg chg="add">
          <ac:chgData name="Asim Dey" userId="e8ec1349-28b8-4d13-adec-c4f0ed943343" providerId="ADAL" clId="{23DE88E7-9E6A-4763-A0B5-07071B5C4747}" dt="2020-08-18T15:40:26.683" v="199"/>
          <ac:spMkLst>
            <pc:docMk/>
            <pc:sldMk cId="497579073" sldId="314"/>
            <ac:spMk id="49" creationId="{8FCBDF6E-A952-4E6B-8E10-AACC47EB8091}"/>
          </ac:spMkLst>
        </pc:spChg>
        <pc:spChg chg="add">
          <ac:chgData name="Asim Dey" userId="e8ec1349-28b8-4d13-adec-c4f0ed943343" providerId="ADAL" clId="{23DE88E7-9E6A-4763-A0B5-07071B5C4747}" dt="2020-08-18T15:40:26.683" v="199"/>
          <ac:spMkLst>
            <pc:docMk/>
            <pc:sldMk cId="497579073" sldId="314"/>
            <ac:spMk id="50" creationId="{B40675E5-3B7F-4083-B67E-FCDD2579EFA6}"/>
          </ac:spMkLst>
        </pc:spChg>
        <pc:spChg chg="add">
          <ac:chgData name="Asim Dey" userId="e8ec1349-28b8-4d13-adec-c4f0ed943343" providerId="ADAL" clId="{23DE88E7-9E6A-4763-A0B5-07071B5C4747}" dt="2020-08-18T15:40:26.683" v="199"/>
          <ac:spMkLst>
            <pc:docMk/>
            <pc:sldMk cId="497579073" sldId="314"/>
            <ac:spMk id="51" creationId="{F29B6336-1C56-4801-9BE0-95562FCD9D83}"/>
          </ac:spMkLst>
        </pc:spChg>
        <pc:spChg chg="add">
          <ac:chgData name="Asim Dey" userId="e8ec1349-28b8-4d13-adec-c4f0ed943343" providerId="ADAL" clId="{23DE88E7-9E6A-4763-A0B5-07071B5C4747}" dt="2020-08-18T15:40:26.683" v="199"/>
          <ac:spMkLst>
            <pc:docMk/>
            <pc:sldMk cId="497579073" sldId="314"/>
            <ac:spMk id="52" creationId="{838BD3CC-58AE-4559-897C-27EF6E652E0B}"/>
          </ac:spMkLst>
        </pc:spChg>
        <pc:spChg chg="add">
          <ac:chgData name="Asim Dey" userId="e8ec1349-28b8-4d13-adec-c4f0ed943343" providerId="ADAL" clId="{23DE88E7-9E6A-4763-A0B5-07071B5C4747}" dt="2020-08-18T15:40:26.683" v="199"/>
          <ac:spMkLst>
            <pc:docMk/>
            <pc:sldMk cId="497579073" sldId="314"/>
            <ac:spMk id="53" creationId="{8A68095A-5217-4B2C-93BB-31DA0A20BEB1}"/>
          </ac:spMkLst>
        </pc:spChg>
        <pc:spChg chg="add">
          <ac:chgData name="Asim Dey" userId="e8ec1349-28b8-4d13-adec-c4f0ed943343" providerId="ADAL" clId="{23DE88E7-9E6A-4763-A0B5-07071B5C4747}" dt="2020-08-18T15:40:26.683" v="199"/>
          <ac:spMkLst>
            <pc:docMk/>
            <pc:sldMk cId="497579073" sldId="314"/>
            <ac:spMk id="54" creationId="{2C3C0FB0-2C1E-4D7F-A839-0C528FE88137}"/>
          </ac:spMkLst>
        </pc:spChg>
        <pc:spChg chg="add">
          <ac:chgData name="Asim Dey" userId="e8ec1349-28b8-4d13-adec-c4f0ed943343" providerId="ADAL" clId="{23DE88E7-9E6A-4763-A0B5-07071B5C4747}" dt="2020-08-18T15:40:26.683" v="199"/>
          <ac:spMkLst>
            <pc:docMk/>
            <pc:sldMk cId="497579073" sldId="314"/>
            <ac:spMk id="55" creationId="{4EC83869-D345-45F4-86C5-3B9727B2A704}"/>
          </ac:spMkLst>
        </pc:spChg>
        <pc:spChg chg="add">
          <ac:chgData name="Asim Dey" userId="e8ec1349-28b8-4d13-adec-c4f0ed943343" providerId="ADAL" clId="{23DE88E7-9E6A-4763-A0B5-07071B5C4747}" dt="2020-08-18T15:40:26.683" v="199"/>
          <ac:spMkLst>
            <pc:docMk/>
            <pc:sldMk cId="497579073" sldId="314"/>
            <ac:spMk id="56" creationId="{F69DBA6A-28E0-4823-894C-D0A2306F1908}"/>
          </ac:spMkLst>
        </pc:spChg>
        <pc:spChg chg="add">
          <ac:chgData name="Asim Dey" userId="e8ec1349-28b8-4d13-adec-c4f0ed943343" providerId="ADAL" clId="{23DE88E7-9E6A-4763-A0B5-07071B5C4747}" dt="2020-08-18T15:40:26.683" v="199"/>
          <ac:spMkLst>
            <pc:docMk/>
            <pc:sldMk cId="497579073" sldId="314"/>
            <ac:spMk id="57" creationId="{05426E3D-6B7C-4BF4-A445-BA1E1081A410}"/>
          </ac:spMkLst>
        </pc:spChg>
        <pc:spChg chg="add">
          <ac:chgData name="Asim Dey" userId="e8ec1349-28b8-4d13-adec-c4f0ed943343" providerId="ADAL" clId="{23DE88E7-9E6A-4763-A0B5-07071B5C4747}" dt="2020-08-18T15:40:26.683" v="199"/>
          <ac:spMkLst>
            <pc:docMk/>
            <pc:sldMk cId="497579073" sldId="314"/>
            <ac:spMk id="58" creationId="{C939D465-BE91-4CF3-91F8-6B1BD94B7EF8}"/>
          </ac:spMkLst>
        </pc:spChg>
        <pc:spChg chg="add">
          <ac:chgData name="Asim Dey" userId="e8ec1349-28b8-4d13-adec-c4f0ed943343" providerId="ADAL" clId="{23DE88E7-9E6A-4763-A0B5-07071B5C4747}" dt="2020-08-18T15:40:26.683" v="199"/>
          <ac:spMkLst>
            <pc:docMk/>
            <pc:sldMk cId="497579073" sldId="314"/>
            <ac:spMk id="59" creationId="{5BB5FAB0-FC9C-42FC-9909-7173F3803975}"/>
          </ac:spMkLst>
        </pc:spChg>
        <pc:spChg chg="add">
          <ac:chgData name="Asim Dey" userId="e8ec1349-28b8-4d13-adec-c4f0ed943343" providerId="ADAL" clId="{23DE88E7-9E6A-4763-A0B5-07071B5C4747}" dt="2020-08-18T15:40:26.683" v="199"/>
          <ac:spMkLst>
            <pc:docMk/>
            <pc:sldMk cId="497579073" sldId="314"/>
            <ac:spMk id="60" creationId="{99955394-4C6B-4FB6-A6AF-57454E3600F8}"/>
          </ac:spMkLst>
        </pc:spChg>
        <pc:spChg chg="add">
          <ac:chgData name="Asim Dey" userId="e8ec1349-28b8-4d13-adec-c4f0ed943343" providerId="ADAL" clId="{23DE88E7-9E6A-4763-A0B5-07071B5C4747}" dt="2020-08-18T15:40:26.683" v="199"/>
          <ac:spMkLst>
            <pc:docMk/>
            <pc:sldMk cId="497579073" sldId="314"/>
            <ac:spMk id="61" creationId="{CA50D238-369B-4532-9C1A-4B3BBDB49B43}"/>
          </ac:spMkLst>
        </pc:spChg>
        <pc:spChg chg="add">
          <ac:chgData name="Asim Dey" userId="e8ec1349-28b8-4d13-adec-c4f0ed943343" providerId="ADAL" clId="{23DE88E7-9E6A-4763-A0B5-07071B5C4747}" dt="2020-08-18T15:40:26.683" v="199"/>
          <ac:spMkLst>
            <pc:docMk/>
            <pc:sldMk cId="497579073" sldId="314"/>
            <ac:spMk id="62" creationId="{F8EABB1A-A23F-4503-81EC-E9B132393DB2}"/>
          </ac:spMkLst>
        </pc:spChg>
        <pc:spChg chg="add">
          <ac:chgData name="Asim Dey" userId="e8ec1349-28b8-4d13-adec-c4f0ed943343" providerId="ADAL" clId="{23DE88E7-9E6A-4763-A0B5-07071B5C4747}" dt="2020-08-18T15:40:26.683" v="199"/>
          <ac:spMkLst>
            <pc:docMk/>
            <pc:sldMk cId="497579073" sldId="314"/>
            <ac:spMk id="63" creationId="{4858D430-F852-42F8-BE9C-57FC29E82CE1}"/>
          </ac:spMkLst>
        </pc:spChg>
        <pc:spChg chg="add">
          <ac:chgData name="Asim Dey" userId="e8ec1349-28b8-4d13-adec-c4f0ed943343" providerId="ADAL" clId="{23DE88E7-9E6A-4763-A0B5-07071B5C4747}" dt="2020-08-18T15:40:26.683" v="199"/>
          <ac:spMkLst>
            <pc:docMk/>
            <pc:sldMk cId="497579073" sldId="314"/>
            <ac:spMk id="64" creationId="{BBC09F23-D225-48D1-9B06-342D486125A9}"/>
          </ac:spMkLst>
        </pc:spChg>
        <pc:spChg chg="add">
          <ac:chgData name="Asim Dey" userId="e8ec1349-28b8-4d13-adec-c4f0ed943343" providerId="ADAL" clId="{23DE88E7-9E6A-4763-A0B5-07071B5C4747}" dt="2020-08-18T15:40:26.683" v="199"/>
          <ac:spMkLst>
            <pc:docMk/>
            <pc:sldMk cId="497579073" sldId="314"/>
            <ac:spMk id="65" creationId="{898F35F8-589B-442D-9AB2-84B775B1FD10}"/>
          </ac:spMkLst>
        </pc:spChg>
        <pc:spChg chg="add">
          <ac:chgData name="Asim Dey" userId="e8ec1349-28b8-4d13-adec-c4f0ed943343" providerId="ADAL" clId="{23DE88E7-9E6A-4763-A0B5-07071B5C4747}" dt="2020-08-18T15:40:26.683" v="199"/>
          <ac:spMkLst>
            <pc:docMk/>
            <pc:sldMk cId="497579073" sldId="314"/>
            <ac:spMk id="66" creationId="{4FE0A439-D47D-4168-AB22-26D5FDF178E3}"/>
          </ac:spMkLst>
        </pc:spChg>
        <pc:spChg chg="add del">
          <ac:chgData name="Asim Dey" userId="e8ec1349-28b8-4d13-adec-c4f0ed943343" providerId="ADAL" clId="{23DE88E7-9E6A-4763-A0B5-07071B5C4747}" dt="2020-08-18T15:43:00.419" v="205"/>
          <ac:spMkLst>
            <pc:docMk/>
            <pc:sldMk cId="497579073" sldId="314"/>
            <ac:spMk id="67" creationId="{5E76E5AF-3D24-490B-B2F1-1AB5E594A2B5}"/>
          </ac:spMkLst>
        </pc:spChg>
        <pc:spChg chg="add del">
          <ac:chgData name="Asim Dey" userId="e8ec1349-28b8-4d13-adec-c4f0ed943343" providerId="ADAL" clId="{23DE88E7-9E6A-4763-A0B5-07071B5C4747}" dt="2020-08-18T15:43:00.419" v="205"/>
          <ac:spMkLst>
            <pc:docMk/>
            <pc:sldMk cId="497579073" sldId="314"/>
            <ac:spMk id="68" creationId="{AC7ACABC-4DF9-4291-89BE-2058AF994CB4}"/>
          </ac:spMkLst>
        </pc:spChg>
        <pc:spChg chg="add del">
          <ac:chgData name="Asim Dey" userId="e8ec1349-28b8-4d13-adec-c4f0ed943343" providerId="ADAL" clId="{23DE88E7-9E6A-4763-A0B5-07071B5C4747}" dt="2020-08-18T15:43:00.419" v="205"/>
          <ac:spMkLst>
            <pc:docMk/>
            <pc:sldMk cId="497579073" sldId="314"/>
            <ac:spMk id="73" creationId="{9C352B0A-D898-4E8D-8BF0-3066F4CD4E5B}"/>
          </ac:spMkLst>
        </pc:spChg>
        <pc:spChg chg="add del">
          <ac:chgData name="Asim Dey" userId="e8ec1349-28b8-4d13-adec-c4f0ed943343" providerId="ADAL" clId="{23DE88E7-9E6A-4763-A0B5-07071B5C4747}" dt="2020-08-18T15:43:00.419" v="205"/>
          <ac:spMkLst>
            <pc:docMk/>
            <pc:sldMk cId="497579073" sldId="314"/>
            <ac:spMk id="78" creationId="{3556EBD6-31B6-4906-A545-18C178DDD639}"/>
          </ac:spMkLst>
        </pc:spChg>
        <pc:spChg chg="add del">
          <ac:chgData name="Asim Dey" userId="e8ec1349-28b8-4d13-adec-c4f0ed943343" providerId="ADAL" clId="{23DE88E7-9E6A-4763-A0B5-07071B5C4747}" dt="2020-08-18T15:43:00.419" v="205"/>
          <ac:spMkLst>
            <pc:docMk/>
            <pc:sldMk cId="497579073" sldId="314"/>
            <ac:spMk id="97" creationId="{C388BA31-59D1-4AEF-957E-2D3F27382BB5}"/>
          </ac:spMkLst>
        </pc:spChg>
        <pc:spChg chg="add">
          <ac:chgData name="Asim Dey" userId="e8ec1349-28b8-4d13-adec-c4f0ed943343" providerId="ADAL" clId="{23DE88E7-9E6A-4763-A0B5-07071B5C4747}" dt="2020-08-18T15:43:24.630" v="210"/>
          <ac:spMkLst>
            <pc:docMk/>
            <pc:sldMk cId="497579073" sldId="314"/>
            <ac:spMk id="98" creationId="{6EFF6D10-1765-4326-AF83-E3E6599D64EF}"/>
          </ac:spMkLst>
        </pc:spChg>
        <pc:spChg chg="add">
          <ac:chgData name="Asim Dey" userId="e8ec1349-28b8-4d13-adec-c4f0ed943343" providerId="ADAL" clId="{23DE88E7-9E6A-4763-A0B5-07071B5C4747}" dt="2020-08-18T15:43:24.630" v="210"/>
          <ac:spMkLst>
            <pc:docMk/>
            <pc:sldMk cId="497579073" sldId="314"/>
            <ac:spMk id="99" creationId="{B15BBB70-F4F0-4A77-99E6-E6AFA1645FCB}"/>
          </ac:spMkLst>
        </pc:spChg>
        <pc:spChg chg="add">
          <ac:chgData name="Asim Dey" userId="e8ec1349-28b8-4d13-adec-c4f0ed943343" providerId="ADAL" clId="{23DE88E7-9E6A-4763-A0B5-07071B5C4747}" dt="2020-08-18T15:43:24.630" v="210"/>
          <ac:spMkLst>
            <pc:docMk/>
            <pc:sldMk cId="497579073" sldId="314"/>
            <ac:spMk id="100" creationId="{9DCA6F60-855B-4679-BF43-5000D54AC78D}"/>
          </ac:spMkLst>
        </pc:spChg>
        <pc:spChg chg="add">
          <ac:chgData name="Asim Dey" userId="e8ec1349-28b8-4d13-adec-c4f0ed943343" providerId="ADAL" clId="{23DE88E7-9E6A-4763-A0B5-07071B5C4747}" dt="2020-08-18T15:43:24.630" v="210"/>
          <ac:spMkLst>
            <pc:docMk/>
            <pc:sldMk cId="497579073" sldId="314"/>
            <ac:spMk id="105" creationId="{5872C716-96AF-4D1F-B26F-7DF95D71BDDC}"/>
          </ac:spMkLst>
        </pc:spChg>
        <pc:spChg chg="add">
          <ac:chgData name="Asim Dey" userId="e8ec1349-28b8-4d13-adec-c4f0ed943343" providerId="ADAL" clId="{23DE88E7-9E6A-4763-A0B5-07071B5C4747}" dt="2020-08-18T15:43:24.630" v="210"/>
          <ac:spMkLst>
            <pc:docMk/>
            <pc:sldMk cId="497579073" sldId="314"/>
            <ac:spMk id="110" creationId="{FFB1DFB9-146D-407F-9858-799C528E7A89}"/>
          </ac:spMkLst>
        </pc:spChg>
        <pc:grpChg chg="add del">
          <ac:chgData name="Asim Dey" userId="e8ec1349-28b8-4d13-adec-c4f0ed943343" providerId="ADAL" clId="{23DE88E7-9E6A-4763-A0B5-07071B5C4747}" dt="2020-08-18T15:43:00.419" v="205"/>
          <ac:grpSpMkLst>
            <pc:docMk/>
            <pc:sldMk cId="497579073" sldId="314"/>
            <ac:grpSpMk id="69" creationId="{807016D6-7E8F-4D3A-A540-D9B34A9AC075}"/>
          </ac:grpSpMkLst>
        </pc:grpChg>
        <pc:grpChg chg="add del">
          <ac:chgData name="Asim Dey" userId="e8ec1349-28b8-4d13-adec-c4f0ed943343" providerId="ADAL" clId="{23DE88E7-9E6A-4763-A0B5-07071B5C4747}" dt="2020-08-18T15:43:00.419" v="205"/>
          <ac:grpSpMkLst>
            <pc:docMk/>
            <pc:sldMk cId="497579073" sldId="314"/>
            <ac:grpSpMk id="74" creationId="{D5F4DE3B-99BA-4E8F-8822-055F9BA7E33D}"/>
          </ac:grpSpMkLst>
        </pc:grpChg>
        <pc:grpChg chg="add del">
          <ac:chgData name="Asim Dey" userId="e8ec1349-28b8-4d13-adec-c4f0ed943343" providerId="ADAL" clId="{23DE88E7-9E6A-4763-A0B5-07071B5C4747}" dt="2020-08-18T15:43:00.419" v="205"/>
          <ac:grpSpMkLst>
            <pc:docMk/>
            <pc:sldMk cId="497579073" sldId="314"/>
            <ac:grpSpMk id="79" creationId="{C0C2F04B-A632-4408-AD0A-A1F9181E0913}"/>
          </ac:grpSpMkLst>
        </pc:grpChg>
        <pc:grpChg chg="add del">
          <ac:chgData name="Asim Dey" userId="e8ec1349-28b8-4d13-adec-c4f0ed943343" providerId="ADAL" clId="{23DE88E7-9E6A-4763-A0B5-07071B5C4747}" dt="2020-08-18T15:43:00.419" v="205"/>
          <ac:grpSpMkLst>
            <pc:docMk/>
            <pc:sldMk cId="497579073" sldId="314"/>
            <ac:grpSpMk id="82" creationId="{9216B994-3400-42F1-B115-99733BEF960F}"/>
          </ac:grpSpMkLst>
        </pc:grpChg>
        <pc:grpChg chg="add del">
          <ac:chgData name="Asim Dey" userId="e8ec1349-28b8-4d13-adec-c4f0ed943343" providerId="ADAL" clId="{23DE88E7-9E6A-4763-A0B5-07071B5C4747}" dt="2020-08-18T15:43:00.419" v="205"/>
          <ac:grpSpMkLst>
            <pc:docMk/>
            <pc:sldMk cId="497579073" sldId="314"/>
            <ac:grpSpMk id="85" creationId="{288DD652-FA20-47C5-9CFE-3D282E535166}"/>
          </ac:grpSpMkLst>
        </pc:grpChg>
        <pc:grpChg chg="add del">
          <ac:chgData name="Asim Dey" userId="e8ec1349-28b8-4d13-adec-c4f0ed943343" providerId="ADAL" clId="{23DE88E7-9E6A-4763-A0B5-07071B5C4747}" dt="2020-08-18T15:43:00.419" v="205"/>
          <ac:grpSpMkLst>
            <pc:docMk/>
            <pc:sldMk cId="497579073" sldId="314"/>
            <ac:grpSpMk id="88" creationId="{7EC0F609-9B14-47D7-A457-39E1F0CE917A}"/>
          </ac:grpSpMkLst>
        </pc:grpChg>
        <pc:grpChg chg="add del">
          <ac:chgData name="Asim Dey" userId="e8ec1349-28b8-4d13-adec-c4f0ed943343" providerId="ADAL" clId="{23DE88E7-9E6A-4763-A0B5-07071B5C4747}" dt="2020-08-18T15:43:00.419" v="205"/>
          <ac:grpSpMkLst>
            <pc:docMk/>
            <pc:sldMk cId="497579073" sldId="314"/>
            <ac:grpSpMk id="91" creationId="{0618883D-C20F-4326-AF51-380D798EA7ED}"/>
          </ac:grpSpMkLst>
        </pc:grpChg>
        <pc:grpChg chg="add del">
          <ac:chgData name="Asim Dey" userId="e8ec1349-28b8-4d13-adec-c4f0ed943343" providerId="ADAL" clId="{23DE88E7-9E6A-4763-A0B5-07071B5C4747}" dt="2020-08-18T15:43:00.419" v="205"/>
          <ac:grpSpMkLst>
            <pc:docMk/>
            <pc:sldMk cId="497579073" sldId="314"/>
            <ac:grpSpMk id="94" creationId="{1D718CA9-FC47-4203-9D0D-438B6332B320}"/>
          </ac:grpSpMkLst>
        </pc:grpChg>
        <pc:grpChg chg="add">
          <ac:chgData name="Asim Dey" userId="e8ec1349-28b8-4d13-adec-c4f0ed943343" providerId="ADAL" clId="{23DE88E7-9E6A-4763-A0B5-07071B5C4747}" dt="2020-08-18T15:43:24.630" v="210"/>
          <ac:grpSpMkLst>
            <pc:docMk/>
            <pc:sldMk cId="497579073" sldId="314"/>
            <ac:grpSpMk id="101" creationId="{1C0AF4D6-67CB-44C6-A907-65A08EE545A6}"/>
          </ac:grpSpMkLst>
        </pc:grpChg>
        <pc:grpChg chg="add">
          <ac:chgData name="Asim Dey" userId="e8ec1349-28b8-4d13-adec-c4f0ed943343" providerId="ADAL" clId="{23DE88E7-9E6A-4763-A0B5-07071B5C4747}" dt="2020-08-18T15:43:24.630" v="210"/>
          <ac:grpSpMkLst>
            <pc:docMk/>
            <pc:sldMk cId="497579073" sldId="314"/>
            <ac:grpSpMk id="106" creationId="{EE917C96-A3E9-49DD-B9E4-415F7F61A35A}"/>
          </ac:grpSpMkLst>
        </pc:grpChg>
        <pc:grpChg chg="add mod">
          <ac:chgData name="Asim Dey" userId="e8ec1349-28b8-4d13-adec-c4f0ed943343" providerId="ADAL" clId="{23DE88E7-9E6A-4763-A0B5-07071B5C4747}" dt="2020-08-18T15:43:52.549" v="214" actId="14430"/>
          <ac:grpSpMkLst>
            <pc:docMk/>
            <pc:sldMk cId="497579073" sldId="314"/>
            <ac:grpSpMk id="111" creationId="{0AB77350-C6BE-474E-8A54-2AD6BB9D7173}"/>
          </ac:grpSpMkLst>
        </pc:grpChg>
        <pc:grpChg chg="add mod">
          <ac:chgData name="Asim Dey" userId="e8ec1349-28b8-4d13-adec-c4f0ed943343" providerId="ADAL" clId="{23DE88E7-9E6A-4763-A0B5-07071B5C4747}" dt="2020-08-18T15:43:51.124" v="213" actId="14430"/>
          <ac:grpSpMkLst>
            <pc:docMk/>
            <pc:sldMk cId="497579073" sldId="314"/>
            <ac:grpSpMk id="114" creationId="{B6D40DDC-7260-4212-8B24-6DCA6AF608A6}"/>
          </ac:grpSpMkLst>
        </pc:grpChg>
        <pc:grpChg chg="add">
          <ac:chgData name="Asim Dey" userId="e8ec1349-28b8-4d13-adec-c4f0ed943343" providerId="ADAL" clId="{23DE88E7-9E6A-4763-A0B5-07071B5C4747}" dt="2020-08-18T15:43:24.630" v="210"/>
          <ac:grpSpMkLst>
            <pc:docMk/>
            <pc:sldMk cId="497579073" sldId="314"/>
            <ac:grpSpMk id="117" creationId="{3D0A07CE-8D06-4EDE-967C-7CFFC0DF6E48}"/>
          </ac:grpSpMkLst>
        </pc:grpChg>
        <pc:grpChg chg="add mod">
          <ac:chgData name="Asim Dey" userId="e8ec1349-28b8-4d13-adec-c4f0ed943343" providerId="ADAL" clId="{23DE88E7-9E6A-4763-A0B5-07071B5C4747}" dt="2020-08-18T15:43:50.205" v="212" actId="14430"/>
          <ac:grpSpMkLst>
            <pc:docMk/>
            <pc:sldMk cId="497579073" sldId="314"/>
            <ac:grpSpMk id="120" creationId="{688A9760-C59A-4673-86F8-20FB475D97F4}"/>
          </ac:grpSpMkLst>
        </pc:grpChg>
        <pc:grpChg chg="add mod">
          <ac:chgData name="Asim Dey" userId="e8ec1349-28b8-4d13-adec-c4f0ed943343" providerId="ADAL" clId="{23DE88E7-9E6A-4763-A0B5-07071B5C4747}" dt="2020-08-18T15:43:49.373" v="211" actId="14430"/>
          <ac:grpSpMkLst>
            <pc:docMk/>
            <pc:sldMk cId="497579073" sldId="314"/>
            <ac:grpSpMk id="123" creationId="{851ACCF6-C577-4C06-A8F7-D7BDBBDBDBF4}"/>
          </ac:grpSpMkLst>
        </pc:grpChg>
        <pc:grpChg chg="add">
          <ac:chgData name="Asim Dey" userId="e8ec1349-28b8-4d13-adec-c4f0ed943343" providerId="ADAL" clId="{23DE88E7-9E6A-4763-A0B5-07071B5C4747}" dt="2020-08-18T15:43:24.630" v="210"/>
          <ac:grpSpMkLst>
            <pc:docMk/>
            <pc:sldMk cId="497579073" sldId="314"/>
            <ac:grpSpMk id="126" creationId="{FE3276EC-F781-47B4-BD10-B2B1AAFA5C8F}"/>
          </ac:grpSpMkLst>
        </pc:grpChg>
        <pc:grpChg chg="add mod">
          <ac:chgData name="Asim Dey" userId="e8ec1349-28b8-4d13-adec-c4f0ed943343" providerId="ADAL" clId="{23DE88E7-9E6A-4763-A0B5-07071B5C4747}" dt="2020-08-18T15:44:00.653" v="215" actId="14430"/>
          <ac:grpSpMkLst>
            <pc:docMk/>
            <pc:sldMk cId="497579073" sldId="314"/>
            <ac:grpSpMk id="129" creationId="{5AEB1D9F-E85B-462B-9C3E-4C47D73C2C2B}"/>
          </ac:grpSpMkLst>
        </pc:grpChg>
        <pc:grpChg chg="add mod">
          <ac:chgData name="Asim Dey" userId="e8ec1349-28b8-4d13-adec-c4f0ed943343" providerId="ADAL" clId="{23DE88E7-9E6A-4763-A0B5-07071B5C4747}" dt="2020-08-18T15:44:01.333" v="216" actId="14430"/>
          <ac:grpSpMkLst>
            <pc:docMk/>
            <pc:sldMk cId="497579073" sldId="314"/>
            <ac:grpSpMk id="132" creationId="{3FB2EB00-496C-4FEB-AAEA-8C73FD92261A}"/>
          </ac:grpSpMkLst>
        </pc:grpChg>
        <pc:grpChg chg="add mod">
          <ac:chgData name="Asim Dey" userId="e8ec1349-28b8-4d13-adec-c4f0ed943343" providerId="ADAL" clId="{23DE88E7-9E6A-4763-A0B5-07071B5C4747}" dt="2020-08-18T15:44:01.933" v="217" actId="14430"/>
          <ac:grpSpMkLst>
            <pc:docMk/>
            <pc:sldMk cId="497579073" sldId="314"/>
            <ac:grpSpMk id="135" creationId="{797FECB1-638E-4F2B-994E-EB12EB3583DB}"/>
          </ac:grpSpMkLst>
        </pc:grpChg>
        <pc:grpChg chg="add">
          <ac:chgData name="Asim Dey" userId="e8ec1349-28b8-4d13-adec-c4f0ed943343" providerId="ADAL" clId="{23DE88E7-9E6A-4763-A0B5-07071B5C4747}" dt="2020-08-18T15:43:24.630" v="210"/>
          <ac:grpSpMkLst>
            <pc:docMk/>
            <pc:sldMk cId="497579073" sldId="314"/>
            <ac:grpSpMk id="138" creationId="{B76525AC-AA60-4E94-A0DC-D3DD6D1F8B7E}"/>
          </ac:grpSpMkLst>
        </pc:grpChg>
        <pc:graphicFrameChg chg="add mod">
          <ac:chgData name="Asim Dey" userId="e8ec1349-28b8-4d13-adec-c4f0ed943343" providerId="ADAL" clId="{23DE88E7-9E6A-4763-A0B5-07071B5C4747}" dt="2020-08-18T15:39:55.141" v="195" actId="13926"/>
          <ac:graphicFrameMkLst>
            <pc:docMk/>
            <pc:sldMk cId="497579073" sldId="314"/>
            <ac:graphicFrameMk id="2" creationId="{7D102562-6AE4-412A-9889-D26F38AD3B75}"/>
          </ac:graphicFrameMkLst>
        </pc:graphicFrameChg>
        <pc:graphicFrameChg chg="add mod">
          <ac:chgData name="Asim Dey" userId="e8ec1349-28b8-4d13-adec-c4f0ed943343" providerId="ADAL" clId="{23DE88E7-9E6A-4763-A0B5-07071B5C4747}" dt="2020-08-18T15:39:57.701" v="196" actId="13926"/>
          <ac:graphicFrameMkLst>
            <pc:docMk/>
            <pc:sldMk cId="497579073" sldId="314"/>
            <ac:graphicFrameMk id="3" creationId="{F990078E-CDD5-4C22-A0BD-0665381BF9F8}"/>
          </ac:graphicFrameMkLst>
        </pc:graphicFrameChg>
        <pc:graphicFrameChg chg="add mod">
          <ac:chgData name="Asim Dey" userId="e8ec1349-28b8-4d13-adec-c4f0ed943343" providerId="ADAL" clId="{23DE88E7-9E6A-4763-A0B5-07071B5C4747}" dt="2020-08-18T15:40:00.372" v="197" actId="13926"/>
          <ac:graphicFrameMkLst>
            <pc:docMk/>
            <pc:sldMk cId="497579073" sldId="314"/>
            <ac:graphicFrameMk id="4" creationId="{BBF8EBB3-2AA1-4FCA-AB63-E599D5DB517F}"/>
          </ac:graphicFrameMkLst>
        </pc:graphicFrameChg>
        <pc:graphicFrameChg chg="add">
          <ac:chgData name="Asim Dey" userId="e8ec1349-28b8-4d13-adec-c4f0ed943343" providerId="ADAL" clId="{23DE88E7-9E6A-4763-A0B5-07071B5C4747}" dt="2020-08-18T15:40:14.997" v="198"/>
          <ac:graphicFrameMkLst>
            <pc:docMk/>
            <pc:sldMk cId="497579073" sldId="314"/>
            <ac:graphicFrameMk id="5" creationId="{A2CCBE57-FE9B-4A5B-ACD3-1F703EDB026E}"/>
          </ac:graphicFrameMkLst>
        </pc:graphicFrameChg>
        <pc:graphicFrameChg chg="add">
          <ac:chgData name="Asim Dey" userId="e8ec1349-28b8-4d13-adec-c4f0ed943343" providerId="ADAL" clId="{23DE88E7-9E6A-4763-A0B5-07071B5C4747}" dt="2020-08-18T15:44:32.239" v="218"/>
          <ac:graphicFrameMkLst>
            <pc:docMk/>
            <pc:sldMk cId="497579073" sldId="314"/>
            <ac:graphicFrameMk id="141" creationId="{46557B11-D839-462C-8E93-D665684EEE07}"/>
          </ac:graphicFrameMkLst>
        </pc:graphicFrameChg>
        <pc:cxnChg chg="add">
          <ac:chgData name="Asim Dey" userId="e8ec1349-28b8-4d13-adec-c4f0ed943343" providerId="ADAL" clId="{23DE88E7-9E6A-4763-A0B5-07071B5C4747}" dt="2020-08-18T15:40:26.683" v="199"/>
          <ac:cxnSpMkLst>
            <pc:docMk/>
            <pc:sldMk cId="497579073" sldId="314"/>
            <ac:cxnSpMk id="8" creationId="{0AC2E830-3E71-4CF4-BBE7-742A1A911E1E}"/>
          </ac:cxnSpMkLst>
        </pc:cxnChg>
        <pc:cxnChg chg="add">
          <ac:chgData name="Asim Dey" userId="e8ec1349-28b8-4d13-adec-c4f0ed943343" providerId="ADAL" clId="{23DE88E7-9E6A-4763-A0B5-07071B5C4747}" dt="2020-08-18T15:40:26.683" v="199"/>
          <ac:cxnSpMkLst>
            <pc:docMk/>
            <pc:sldMk cId="497579073" sldId="314"/>
            <ac:cxnSpMk id="9" creationId="{472C6738-B5EC-4F62-A850-8531924ED9CE}"/>
          </ac:cxnSpMkLst>
        </pc:cxnChg>
        <pc:cxnChg chg="add">
          <ac:chgData name="Asim Dey" userId="e8ec1349-28b8-4d13-adec-c4f0ed943343" providerId="ADAL" clId="{23DE88E7-9E6A-4763-A0B5-07071B5C4747}" dt="2020-08-18T15:40:26.683" v="199"/>
          <ac:cxnSpMkLst>
            <pc:docMk/>
            <pc:sldMk cId="497579073" sldId="314"/>
            <ac:cxnSpMk id="10" creationId="{341EC4F5-408F-478D-AC28-6B04A5BD611A}"/>
          </ac:cxnSpMkLst>
        </pc:cxnChg>
        <pc:cxnChg chg="add">
          <ac:chgData name="Asim Dey" userId="e8ec1349-28b8-4d13-adec-c4f0ed943343" providerId="ADAL" clId="{23DE88E7-9E6A-4763-A0B5-07071B5C4747}" dt="2020-08-18T15:40:26.683" v="199"/>
          <ac:cxnSpMkLst>
            <pc:docMk/>
            <pc:sldMk cId="497579073" sldId="314"/>
            <ac:cxnSpMk id="11" creationId="{44EB98E3-9C9F-46C1-BA4C-F7465ACB7A94}"/>
          </ac:cxnSpMkLst>
        </pc:cxnChg>
        <pc:cxnChg chg="add">
          <ac:chgData name="Asim Dey" userId="e8ec1349-28b8-4d13-adec-c4f0ed943343" providerId="ADAL" clId="{23DE88E7-9E6A-4763-A0B5-07071B5C4747}" dt="2020-08-18T15:40:26.683" v="199"/>
          <ac:cxnSpMkLst>
            <pc:docMk/>
            <pc:sldMk cId="497579073" sldId="314"/>
            <ac:cxnSpMk id="12" creationId="{D3A2E36C-21A9-46C5-BD8C-CFFD5E9756EF}"/>
          </ac:cxnSpMkLst>
        </pc:cxnChg>
        <pc:cxnChg chg="add">
          <ac:chgData name="Asim Dey" userId="e8ec1349-28b8-4d13-adec-c4f0ed943343" providerId="ADAL" clId="{23DE88E7-9E6A-4763-A0B5-07071B5C4747}" dt="2020-08-18T15:40:26.683" v="199"/>
          <ac:cxnSpMkLst>
            <pc:docMk/>
            <pc:sldMk cId="497579073" sldId="314"/>
            <ac:cxnSpMk id="13" creationId="{20D51092-C5F7-4C8B-B7BD-907CD9FC8854}"/>
          </ac:cxnSpMkLst>
        </pc:cxnChg>
        <pc:cxnChg chg="add">
          <ac:chgData name="Asim Dey" userId="e8ec1349-28b8-4d13-adec-c4f0ed943343" providerId="ADAL" clId="{23DE88E7-9E6A-4763-A0B5-07071B5C4747}" dt="2020-08-18T15:40:26.683" v="199"/>
          <ac:cxnSpMkLst>
            <pc:docMk/>
            <pc:sldMk cId="497579073" sldId="314"/>
            <ac:cxnSpMk id="14" creationId="{89BFFD28-F667-4AF3-976B-8D88930E4DB8}"/>
          </ac:cxnSpMkLst>
        </pc:cxnChg>
        <pc:cxnChg chg="add">
          <ac:chgData name="Asim Dey" userId="e8ec1349-28b8-4d13-adec-c4f0ed943343" providerId="ADAL" clId="{23DE88E7-9E6A-4763-A0B5-07071B5C4747}" dt="2020-08-18T15:40:26.683" v="199"/>
          <ac:cxnSpMkLst>
            <pc:docMk/>
            <pc:sldMk cId="497579073" sldId="314"/>
            <ac:cxnSpMk id="15" creationId="{9AE14B27-6BFC-4C85-849E-FF33C6B204A6}"/>
          </ac:cxnSpMkLst>
        </pc:cxnChg>
        <pc:cxnChg chg="add">
          <ac:chgData name="Asim Dey" userId="e8ec1349-28b8-4d13-adec-c4f0ed943343" providerId="ADAL" clId="{23DE88E7-9E6A-4763-A0B5-07071B5C4747}" dt="2020-08-18T15:40:26.683" v="199"/>
          <ac:cxnSpMkLst>
            <pc:docMk/>
            <pc:sldMk cId="497579073" sldId="314"/>
            <ac:cxnSpMk id="16" creationId="{F0215D77-5DE4-4CB0-B01D-C6A4393F3CCD}"/>
          </ac:cxnSpMkLst>
        </pc:cxnChg>
        <pc:cxnChg chg="add">
          <ac:chgData name="Asim Dey" userId="e8ec1349-28b8-4d13-adec-c4f0ed943343" providerId="ADAL" clId="{23DE88E7-9E6A-4763-A0B5-07071B5C4747}" dt="2020-08-18T15:40:26.683" v="199"/>
          <ac:cxnSpMkLst>
            <pc:docMk/>
            <pc:sldMk cId="497579073" sldId="314"/>
            <ac:cxnSpMk id="17" creationId="{1BBA68D8-90BD-44B2-81F4-D2F953D38467}"/>
          </ac:cxnSpMkLst>
        </pc:cxnChg>
        <pc:cxnChg chg="add">
          <ac:chgData name="Asim Dey" userId="e8ec1349-28b8-4d13-adec-c4f0ed943343" providerId="ADAL" clId="{23DE88E7-9E6A-4763-A0B5-07071B5C4747}" dt="2020-08-18T15:40:26.683" v="199"/>
          <ac:cxnSpMkLst>
            <pc:docMk/>
            <pc:sldMk cId="497579073" sldId="314"/>
            <ac:cxnSpMk id="18" creationId="{CB26F04C-FDFC-438C-B809-2FBF2D20596D}"/>
          </ac:cxnSpMkLst>
        </pc:cxnChg>
        <pc:cxnChg chg="add">
          <ac:chgData name="Asim Dey" userId="e8ec1349-28b8-4d13-adec-c4f0ed943343" providerId="ADAL" clId="{23DE88E7-9E6A-4763-A0B5-07071B5C4747}" dt="2020-08-18T15:40:26.683" v="199"/>
          <ac:cxnSpMkLst>
            <pc:docMk/>
            <pc:sldMk cId="497579073" sldId="314"/>
            <ac:cxnSpMk id="19" creationId="{47BCFB9F-945B-42FB-AF9B-A10FF21F737B}"/>
          </ac:cxnSpMkLst>
        </pc:cxnChg>
        <pc:cxnChg chg="add">
          <ac:chgData name="Asim Dey" userId="e8ec1349-28b8-4d13-adec-c4f0ed943343" providerId="ADAL" clId="{23DE88E7-9E6A-4763-A0B5-07071B5C4747}" dt="2020-08-18T15:40:26.683" v="199"/>
          <ac:cxnSpMkLst>
            <pc:docMk/>
            <pc:sldMk cId="497579073" sldId="314"/>
            <ac:cxnSpMk id="20" creationId="{DEF7423D-30EF-4FFE-B8A0-0A2A335C594A}"/>
          </ac:cxnSpMkLst>
        </pc:cxnChg>
        <pc:cxnChg chg="add">
          <ac:chgData name="Asim Dey" userId="e8ec1349-28b8-4d13-adec-c4f0ed943343" providerId="ADAL" clId="{23DE88E7-9E6A-4763-A0B5-07071B5C4747}" dt="2020-08-18T15:40:26.683" v="199"/>
          <ac:cxnSpMkLst>
            <pc:docMk/>
            <pc:sldMk cId="497579073" sldId="314"/>
            <ac:cxnSpMk id="21" creationId="{9F3D2FDE-D1EE-462F-9018-3EE6B868808B}"/>
          </ac:cxnSpMkLst>
        </pc:cxnChg>
        <pc:cxnChg chg="add">
          <ac:chgData name="Asim Dey" userId="e8ec1349-28b8-4d13-adec-c4f0ed943343" providerId="ADAL" clId="{23DE88E7-9E6A-4763-A0B5-07071B5C4747}" dt="2020-08-18T15:40:26.683" v="199"/>
          <ac:cxnSpMkLst>
            <pc:docMk/>
            <pc:sldMk cId="497579073" sldId="314"/>
            <ac:cxnSpMk id="22" creationId="{DA36A06A-96F3-4847-A4A2-D963CEF44B7A}"/>
          </ac:cxnSpMkLst>
        </pc:cxnChg>
      </pc:sldChg>
      <pc:sldMasterChg chg="addSp delSldLayout modSldLayout">
        <pc:chgData name="Asim Dey" userId="e8ec1349-28b8-4d13-adec-c4f0ed943343" providerId="ADAL" clId="{23DE88E7-9E6A-4763-A0B5-07071B5C4747}" dt="2020-08-18T15:38:06.629" v="188"/>
        <pc:sldMasterMkLst>
          <pc:docMk/>
          <pc:sldMasterMk cId="1282035828" sldId="2147483672"/>
        </pc:sldMasterMkLst>
        <pc:spChg chg="add">
          <ac:chgData name="Asim Dey" userId="e8ec1349-28b8-4d13-adec-c4f0ed943343" providerId="ADAL" clId="{23DE88E7-9E6A-4763-A0B5-07071B5C4747}" dt="2020-08-18T15:10:12.274" v="51"/>
          <ac:spMkLst>
            <pc:docMk/>
            <pc:sldMasterMk cId="1282035828" sldId="2147483672"/>
            <ac:spMk id="42" creationId="{62448302-F5D2-44FF-8170-CA6B303B7EF6}"/>
          </ac:spMkLst>
        </pc:spChg>
        <pc:sldLayoutChg chg="addSp delSp">
          <pc:chgData name="Asim Dey" userId="e8ec1349-28b8-4d13-adec-c4f0ed943343" providerId="ADAL" clId="{23DE88E7-9E6A-4763-A0B5-07071B5C4747}" dt="2020-08-18T15:10:16.516" v="52"/>
          <pc:sldLayoutMkLst>
            <pc:docMk/>
            <pc:sldMasterMk cId="1282035828" sldId="2147483672"/>
            <pc:sldLayoutMk cId="2521380554" sldId="2147483673"/>
          </pc:sldLayoutMkLst>
          <pc:spChg chg="add del">
            <ac:chgData name="Asim Dey" userId="e8ec1349-28b8-4d13-adec-c4f0ed943343" providerId="ADAL" clId="{23DE88E7-9E6A-4763-A0B5-07071B5C4747}" dt="2020-08-18T15:10:16.516" v="52"/>
            <ac:spMkLst>
              <pc:docMk/>
              <pc:sldMasterMk cId="1282035828" sldId="2147483672"/>
              <pc:sldLayoutMk cId="2521380554" sldId="2147483673"/>
              <ac:spMk id="3" creationId="{3EFA7F62-AD2A-4532-AEAA-D5E98CAA4181}"/>
            </ac:spMkLst>
          </pc:spChg>
        </pc:sldLayoutChg>
        <pc:sldLayoutChg chg="addSp delSp">
          <pc:chgData name="Asim Dey" userId="e8ec1349-28b8-4d13-adec-c4f0ed943343" providerId="ADAL" clId="{23DE88E7-9E6A-4763-A0B5-07071B5C4747}" dt="2020-08-18T15:10:26.509" v="55"/>
          <pc:sldLayoutMkLst>
            <pc:docMk/>
            <pc:sldMasterMk cId="1282035828" sldId="2147483672"/>
            <pc:sldLayoutMk cId="1022361057" sldId="2147483684"/>
          </pc:sldLayoutMkLst>
          <pc:spChg chg="add del">
            <ac:chgData name="Asim Dey" userId="e8ec1349-28b8-4d13-adec-c4f0ed943343" providerId="ADAL" clId="{23DE88E7-9E6A-4763-A0B5-07071B5C4747}" dt="2020-08-18T15:10:26.509" v="55"/>
            <ac:spMkLst>
              <pc:docMk/>
              <pc:sldMasterMk cId="1282035828" sldId="2147483672"/>
              <pc:sldLayoutMk cId="1022361057" sldId="2147483684"/>
              <ac:spMk id="7" creationId="{14202CA6-33B6-48DD-BB83-BD3287995045}"/>
            </ac:spMkLst>
          </pc:spChg>
        </pc:sldLayoutChg>
        <pc:sldLayoutChg chg="addSp delSp">
          <pc:chgData name="Asim Dey" userId="e8ec1349-28b8-4d13-adec-c4f0ed943343" providerId="ADAL" clId="{23DE88E7-9E6A-4763-A0B5-07071B5C4747}" dt="2020-08-18T15:10:19.677" v="53"/>
          <pc:sldLayoutMkLst>
            <pc:docMk/>
            <pc:sldMasterMk cId="1282035828" sldId="2147483672"/>
            <pc:sldLayoutMk cId="3992461685" sldId="2147483703"/>
          </pc:sldLayoutMkLst>
          <pc:spChg chg="del">
            <ac:chgData name="Asim Dey" userId="e8ec1349-28b8-4d13-adec-c4f0ed943343" providerId="ADAL" clId="{23DE88E7-9E6A-4763-A0B5-07071B5C4747}" dt="2020-08-18T15:10:19.677" v="53"/>
            <ac:spMkLst>
              <pc:docMk/>
              <pc:sldMasterMk cId="1282035828" sldId="2147483672"/>
              <pc:sldLayoutMk cId="3992461685" sldId="2147483703"/>
              <ac:spMk id="3" creationId="{3EFA7F62-AD2A-4532-AEAA-D5E98CAA4181}"/>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 creationId="{98E4A703-BF27-49B5-B0CD-FEC77E9C35BB}"/>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5" creationId="{D49C4F39-AC95-491F-88FD-8504F3BD3E43}"/>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6" creationId="{DC1D52C5-F568-4248-8F49-9871DA666E4F}"/>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7" creationId="{B4A2CA0A-1295-4A25-854C-78FBACAC1A73}"/>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8" creationId="{C2CCA913-DC35-4815-A589-58DB2CB39C90}"/>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9" creationId="{2C28FFDE-BEC2-4587-9254-1783C29ADCB8}"/>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0" creationId="{C776FC88-200D-45C5-93CF-764B1E7E9E5D}"/>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1" creationId="{77BEC563-CF6A-493E-A102-2AFA5775E13D}"/>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2" creationId="{9E971A0D-B1D5-443A-BB9C-DEC84C862EF6}"/>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3" creationId="{38778957-5A01-4BCC-81D3-670D2320BC5A}"/>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4" creationId="{B26668E5-A554-4800-9804-474BC71A7BD7}"/>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5" creationId="{9866D8CB-DF81-47FC-AF46-45FA3C8609B1}"/>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6" creationId="{2F031A67-14B8-4931-9EEC-A77197DD550E}"/>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7" creationId="{8141CE62-8D89-46B8-95E8-1B82F4A01626}"/>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8" creationId="{657C03E8-B2EF-491F-9069-6B9BFD5CB0DD}"/>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19" creationId="{AF1A1D5D-A319-4ADF-8275-C6FF5CDF360B}"/>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0" creationId="{DF032208-54BC-4023-B58F-9D4CA164E804}"/>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1" creationId="{940E623A-B088-4D4D-BC90-8891DDA1933F}"/>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2" creationId="{EF21A02E-275E-4918-9D78-E18BFB4202F1}"/>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5" creationId="{D23936A6-3380-466E-B926-DCC25E9C6573}"/>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6" creationId="{18410935-7856-4AFF-A71C-9F7E40650CEB}"/>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7" creationId="{8B4B52BA-6B80-4E71-A0BD-AFF2672D5189}"/>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8" creationId="{10E9332E-22CB-4E80-91D8-29D14F2ADF3E}"/>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29" creationId="{3CF01AA1-8911-4672-A2B4-3D64D4EC5AEE}"/>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0" creationId="{6E951F5A-462D-498B-A851-6EB92244267E}"/>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1" creationId="{1F991B9B-B332-4238-9A37-E621AD164420}"/>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2" creationId="{49841AF0-24C7-48D6-9415-F36272AE0675}"/>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3" creationId="{97C58337-369F-48C5-B5BB-D5F67D55CBD1}"/>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4" creationId="{87C4867C-FE51-4622-BDA3-956465BDF603}"/>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5" creationId="{AE8BD92D-0BE0-401A-951F-AE37CF152720}"/>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6" creationId="{16334AFF-FCD3-48AD-9416-65C68B646BD9}"/>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7" creationId="{DDA93B82-4937-40AF-A005-D0BED5506E52}"/>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8" creationId="{8B4199B8-15A6-464B-95FA-DC994FD7E9CB}"/>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39" creationId="{C5273FA9-0A8C-4FBF-8A93-2E5856ADCBAE}"/>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0" creationId="{EFB8CFDE-A664-4537-9D85-5BAC906C40AC}"/>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1" creationId="{EB2F5C8D-2623-4E81-9C64-E07FE8B5A524}"/>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2" creationId="{962A4E75-BA66-4790-8A51-2DCB0ACD4EF8}"/>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3" creationId="{DA940A41-A866-4824-904E-8B42FC57533B}"/>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4" creationId="{42C5EE6E-42BA-4F6B-8F38-DD3D2C3CF2B1}"/>
            </ac:spMkLst>
          </pc:spChg>
          <pc:spChg chg="add">
            <ac:chgData name="Asim Dey" userId="e8ec1349-28b8-4d13-adec-c4f0ed943343" providerId="ADAL" clId="{23DE88E7-9E6A-4763-A0B5-07071B5C4747}" dt="2020-08-18T14:50:35.853" v="29"/>
            <ac:spMkLst>
              <pc:docMk/>
              <pc:sldMasterMk cId="1282035828" sldId="2147483672"/>
              <pc:sldLayoutMk cId="3992461685" sldId="2147483703"/>
              <ac:spMk id="45" creationId="{48932D26-33EC-473C-9D25-FA423F950B82}"/>
            </ac:spMkLst>
          </pc:spChg>
          <pc:picChg chg="add">
            <ac:chgData name="Asim Dey" userId="e8ec1349-28b8-4d13-adec-c4f0ed943343" providerId="ADAL" clId="{23DE88E7-9E6A-4763-A0B5-07071B5C4747}" dt="2020-08-18T14:50:35.853" v="29"/>
            <ac:picMkLst>
              <pc:docMk/>
              <pc:sldMasterMk cId="1282035828" sldId="2147483672"/>
              <pc:sldLayoutMk cId="3992461685" sldId="2147483703"/>
              <ac:picMk id="23" creationId="{4AFD55C9-F484-47A4-B045-95CB7795CD76}"/>
            </ac:picMkLst>
          </pc:picChg>
          <pc:picChg chg="add">
            <ac:chgData name="Asim Dey" userId="e8ec1349-28b8-4d13-adec-c4f0ed943343" providerId="ADAL" clId="{23DE88E7-9E6A-4763-A0B5-07071B5C4747}" dt="2020-08-18T14:50:35.853" v="29"/>
            <ac:picMkLst>
              <pc:docMk/>
              <pc:sldMasterMk cId="1282035828" sldId="2147483672"/>
              <pc:sldLayoutMk cId="3992461685" sldId="2147483703"/>
              <ac:picMk id="24" creationId="{EEFC7F40-9D03-407D-9417-E03CD5A04BC2}"/>
            </ac:picMkLst>
          </pc:picChg>
        </pc:sldLayoutChg>
        <pc:sldLayoutChg chg="addSp delSp modSp">
          <pc:chgData name="Asim Dey" userId="e8ec1349-28b8-4d13-adec-c4f0ed943343" providerId="ADAL" clId="{23DE88E7-9E6A-4763-A0B5-07071B5C4747}" dt="2020-08-18T15:15:11.802" v="69"/>
          <pc:sldLayoutMkLst>
            <pc:docMk/>
            <pc:sldMasterMk cId="1282035828" sldId="2147483672"/>
            <pc:sldLayoutMk cId="1674140890" sldId="2147483704"/>
          </pc:sldLayoutMkLst>
          <pc:spChg chg="del mod">
            <ac:chgData name="Asim Dey" userId="e8ec1349-28b8-4d13-adec-c4f0ed943343" providerId="ADAL" clId="{23DE88E7-9E6A-4763-A0B5-07071B5C4747}" dt="2020-08-18T15:10:23.333" v="54"/>
            <ac:spMkLst>
              <pc:docMk/>
              <pc:sldMasterMk cId="1282035828" sldId="2147483672"/>
              <pc:sldLayoutMk cId="1674140890" sldId="2147483704"/>
              <ac:spMk id="3" creationId="{3EFA7F62-AD2A-4532-AEAA-D5E98CAA4181}"/>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4" creationId="{9F8CFF0A-000B-47AD-ABB8-C145F51BF016}"/>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5" creationId="{4BA537D0-6E4C-41EE-AA48-1717DDB2CD80}"/>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6" creationId="{AC608325-B7AD-4CF3-937A-F31E815917D4}"/>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8" creationId="{40C55ED6-3DE8-4596-9457-34E7C5C4F336}"/>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9" creationId="{F171D47A-182E-43B2-91A2-932CC8DFB136}"/>
            </ac:spMkLst>
          </pc:spChg>
          <pc:spChg chg="add mod">
            <ac:chgData name="Asim Dey" userId="e8ec1349-28b8-4d13-adec-c4f0ed943343" providerId="ADAL" clId="{23DE88E7-9E6A-4763-A0B5-07071B5C4747}" dt="2020-08-18T15:11:06.137" v="56" actId="1076"/>
            <ac:spMkLst>
              <pc:docMk/>
              <pc:sldMasterMk cId="1282035828" sldId="2147483672"/>
              <pc:sldLayoutMk cId="1674140890" sldId="2147483704"/>
              <ac:spMk id="10" creationId="{7127B3F3-E9B5-422B-B099-0FB4D8A61B68}"/>
            </ac:spMkLst>
          </pc:spChg>
          <pc:spChg chg="add mod">
            <ac:chgData name="Asim Dey" userId="e8ec1349-28b8-4d13-adec-c4f0ed943343" providerId="ADAL" clId="{23DE88E7-9E6A-4763-A0B5-07071B5C4747}" dt="2020-08-18T15:12:21.621" v="61" actId="552"/>
            <ac:spMkLst>
              <pc:docMk/>
              <pc:sldMasterMk cId="1282035828" sldId="2147483672"/>
              <pc:sldLayoutMk cId="1674140890" sldId="2147483704"/>
              <ac:spMk id="11" creationId="{82DE4EA4-AE82-4CD7-B2D4-496219859A0B}"/>
            </ac:spMkLst>
          </pc:spChg>
          <pc:spChg chg="add mod">
            <ac:chgData name="Asim Dey" userId="e8ec1349-28b8-4d13-adec-c4f0ed943343" providerId="ADAL" clId="{23DE88E7-9E6A-4763-A0B5-07071B5C4747}" dt="2020-08-18T15:12:21.621" v="61" actId="552"/>
            <ac:spMkLst>
              <pc:docMk/>
              <pc:sldMasterMk cId="1282035828" sldId="2147483672"/>
              <pc:sldLayoutMk cId="1674140890" sldId="2147483704"/>
              <ac:spMk id="12" creationId="{90CF9A74-FAEB-4825-931B-45B927CFDD85}"/>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3" creationId="{C1E4A063-B9C3-4726-B7EA-7E1AD9CD3A81}"/>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4" creationId="{EE2EDBC0-C9E9-43A5-A5B4-D13DE409E938}"/>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5" creationId="{21C0BEBC-F68B-4CE7-81B1-B869DAA950AB}"/>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6" creationId="{76A57E09-1B9E-4622-AB1D-A055F48B3DFE}"/>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7" creationId="{BF3BBAF2-9143-4C07-BE36-10A61F7EA317}"/>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8" creationId="{2C2C1046-78B1-4C32-9563-790FEFAD5B13}"/>
            </ac:spMkLst>
          </pc:spChg>
          <pc:spChg chg="add">
            <ac:chgData name="Asim Dey" userId="e8ec1349-28b8-4d13-adec-c4f0ed943343" providerId="ADAL" clId="{23DE88E7-9E6A-4763-A0B5-07071B5C4747}" dt="2020-08-18T15:08:48.474" v="45"/>
            <ac:spMkLst>
              <pc:docMk/>
              <pc:sldMasterMk cId="1282035828" sldId="2147483672"/>
              <pc:sldLayoutMk cId="1674140890" sldId="2147483704"/>
              <ac:spMk id="19" creationId="{DE6FAF1F-6FE3-4145-8511-FA8088414E13}"/>
            </ac:spMkLst>
          </pc:spChg>
          <pc:graphicFrameChg chg="add del modGraphic">
            <ac:chgData name="Asim Dey" userId="e8ec1349-28b8-4d13-adec-c4f0ed943343" providerId="ADAL" clId="{23DE88E7-9E6A-4763-A0B5-07071B5C4747}" dt="2020-08-18T15:15:11.802" v="69"/>
            <ac:graphicFrameMkLst>
              <pc:docMk/>
              <pc:sldMasterMk cId="1282035828" sldId="2147483672"/>
              <pc:sldLayoutMk cId="1674140890" sldId="2147483704"/>
              <ac:graphicFrameMk id="7" creationId="{4BD3F2A6-B3C0-47EB-AACA-41494458A6F9}"/>
            </ac:graphicFrameMkLst>
          </pc:graphicFrameChg>
          <pc:graphicFrameChg chg="add del">
            <ac:chgData name="Asim Dey" userId="e8ec1349-28b8-4d13-adec-c4f0ed943343" providerId="ADAL" clId="{23DE88E7-9E6A-4763-A0B5-07071B5C4747}" dt="2020-08-18T15:09:43.124" v="47"/>
            <ac:graphicFrameMkLst>
              <pc:docMk/>
              <pc:sldMasterMk cId="1282035828" sldId="2147483672"/>
              <pc:sldLayoutMk cId="1674140890" sldId="2147483704"/>
              <ac:graphicFrameMk id="20" creationId="{3D904E8F-BDD1-4D54-934F-77273DCAF6F2}"/>
            </ac:graphicFrameMkLst>
          </pc:graphicFrameChg>
          <pc:graphicFrameChg chg="add del">
            <ac:chgData name="Asim Dey" userId="e8ec1349-28b8-4d13-adec-c4f0ed943343" providerId="ADAL" clId="{23DE88E7-9E6A-4763-A0B5-07071B5C4747}" dt="2020-08-18T15:09:46.907" v="48"/>
            <ac:graphicFrameMkLst>
              <pc:docMk/>
              <pc:sldMasterMk cId="1282035828" sldId="2147483672"/>
              <pc:sldLayoutMk cId="1674140890" sldId="2147483704"/>
              <ac:graphicFrameMk id="21" creationId="{15BEA771-29A4-4EBB-8465-5C9F9C22D48E}"/>
            </ac:graphicFrameMkLst>
          </pc:graphicFrameChg>
        </pc:sldLayoutChg>
        <pc:sldLayoutChg chg="addSp delSp modSp">
          <pc:chgData name="Asim Dey" userId="e8ec1349-28b8-4d13-adec-c4f0ed943343" providerId="ADAL" clId="{23DE88E7-9E6A-4763-A0B5-07071B5C4747}" dt="2020-08-18T15:38:06.629" v="188"/>
          <pc:sldLayoutMkLst>
            <pc:docMk/>
            <pc:sldMasterMk cId="1282035828" sldId="2147483672"/>
            <pc:sldLayoutMk cId="1612232397" sldId="2147483705"/>
          </pc:sldLayoutMkLst>
          <pc:spChg chg="add mod">
            <ac:chgData name="Asim Dey" userId="e8ec1349-28b8-4d13-adec-c4f0ed943343" providerId="ADAL" clId="{23DE88E7-9E6A-4763-A0B5-07071B5C4747}" dt="2020-08-18T15:37:36.460" v="179" actId="13926"/>
            <ac:spMkLst>
              <pc:docMk/>
              <pc:sldMasterMk cId="1282035828" sldId="2147483672"/>
              <pc:sldLayoutMk cId="1612232397" sldId="2147483705"/>
              <ac:spMk id="3" creationId="{2572E3F3-1ADC-40A6-8B32-721486DBC5A3}"/>
            </ac:spMkLst>
          </pc:spChg>
          <pc:spChg chg="add mod">
            <ac:chgData name="Asim Dey" userId="e8ec1349-28b8-4d13-adec-c4f0ed943343" providerId="ADAL" clId="{23DE88E7-9E6A-4763-A0B5-07071B5C4747}" dt="2020-08-18T15:37:45.944" v="182" actId="13926"/>
            <ac:spMkLst>
              <pc:docMk/>
              <pc:sldMasterMk cId="1282035828" sldId="2147483672"/>
              <pc:sldLayoutMk cId="1612232397" sldId="2147483705"/>
              <ac:spMk id="5" creationId="{4DD1D056-4DA6-4E07-B0F2-580DEE4F6071}"/>
            </ac:spMkLst>
          </pc:spChg>
          <pc:spChg chg="add mod">
            <ac:chgData name="Asim Dey" userId="e8ec1349-28b8-4d13-adec-c4f0ed943343" providerId="ADAL" clId="{23DE88E7-9E6A-4763-A0B5-07071B5C4747}" dt="2020-08-18T15:37:42.711" v="181" actId="13926"/>
            <ac:spMkLst>
              <pc:docMk/>
              <pc:sldMasterMk cId="1282035828" sldId="2147483672"/>
              <pc:sldLayoutMk cId="1612232397" sldId="2147483705"/>
              <ac:spMk id="7" creationId="{FC6CC470-E2F2-47AD-9EAF-761E513566FF}"/>
            </ac:spMkLst>
          </pc:spChg>
          <pc:spChg chg="add mod">
            <ac:chgData name="Asim Dey" userId="e8ec1349-28b8-4d13-adec-c4f0ed943343" providerId="ADAL" clId="{23DE88E7-9E6A-4763-A0B5-07071B5C4747}" dt="2020-08-18T15:37:39.966" v="180" actId="13926"/>
            <ac:spMkLst>
              <pc:docMk/>
              <pc:sldMasterMk cId="1282035828" sldId="2147483672"/>
              <pc:sldLayoutMk cId="1612232397" sldId="2147483705"/>
              <ac:spMk id="9" creationId="{F787A62B-9D4D-4E5D-B28B-47A16D32128C}"/>
            </ac:spMkLst>
          </pc:spChg>
          <pc:spChg chg="add">
            <ac:chgData name="Asim Dey" userId="e8ec1349-28b8-4d13-adec-c4f0ed943343" providerId="ADAL" clId="{23DE88E7-9E6A-4763-A0B5-07071B5C4747}" dt="2020-08-18T15:37:27.552" v="178"/>
            <ac:spMkLst>
              <pc:docMk/>
              <pc:sldMasterMk cId="1282035828" sldId="2147483672"/>
              <pc:sldLayoutMk cId="1612232397" sldId="2147483705"/>
              <ac:spMk id="10" creationId="{5894FEE0-3978-4F71-808C-6D0FFDBD65EC}"/>
            </ac:spMkLst>
          </pc:spChg>
          <pc:spChg chg="add del">
            <ac:chgData name="Asim Dey" userId="e8ec1349-28b8-4d13-adec-c4f0ed943343" providerId="ADAL" clId="{23DE88E7-9E6A-4763-A0B5-07071B5C4747}" dt="2020-08-18T15:37:50.881" v="184"/>
            <ac:spMkLst>
              <pc:docMk/>
              <pc:sldMasterMk cId="1282035828" sldId="2147483672"/>
              <pc:sldLayoutMk cId="1612232397" sldId="2147483705"/>
              <ac:spMk id="12" creationId="{2F3396C9-5698-4A3D-89B3-B79CE3649C6A}"/>
            </ac:spMkLst>
          </pc:spChg>
          <pc:spChg chg="add del">
            <ac:chgData name="Asim Dey" userId="e8ec1349-28b8-4d13-adec-c4f0ed943343" providerId="ADAL" clId="{23DE88E7-9E6A-4763-A0B5-07071B5C4747}" dt="2020-08-18T15:37:48.965" v="183"/>
            <ac:spMkLst>
              <pc:docMk/>
              <pc:sldMasterMk cId="1282035828" sldId="2147483672"/>
              <pc:sldLayoutMk cId="1612232397" sldId="2147483705"/>
              <ac:spMk id="13" creationId="{5D75FEFD-E5F9-40E1-84D5-8DDCADAD5161}"/>
            </ac:spMkLst>
          </pc:spChg>
          <pc:graphicFrameChg chg="add del">
            <ac:chgData name="Asim Dey" userId="e8ec1349-28b8-4d13-adec-c4f0ed943343" providerId="ADAL" clId="{23DE88E7-9E6A-4763-A0B5-07071B5C4747}" dt="2020-08-18T15:38:06.629" v="188"/>
            <ac:graphicFrameMkLst>
              <pc:docMk/>
              <pc:sldMasterMk cId="1282035828" sldId="2147483672"/>
              <pc:sldLayoutMk cId="1612232397" sldId="2147483705"/>
              <ac:graphicFrameMk id="4" creationId="{6D29B15D-20A4-4473-91A3-532AA164F15C}"/>
            </ac:graphicFrameMkLst>
          </pc:graphicFrameChg>
          <pc:graphicFrameChg chg="add del">
            <ac:chgData name="Asim Dey" userId="e8ec1349-28b8-4d13-adec-c4f0ed943343" providerId="ADAL" clId="{23DE88E7-9E6A-4763-A0B5-07071B5C4747}" dt="2020-08-18T15:38:03.292" v="187"/>
            <ac:graphicFrameMkLst>
              <pc:docMk/>
              <pc:sldMasterMk cId="1282035828" sldId="2147483672"/>
              <pc:sldLayoutMk cId="1612232397" sldId="2147483705"/>
              <ac:graphicFrameMk id="6" creationId="{0BD21D9F-A01C-403C-A460-7A2E4BD1788B}"/>
            </ac:graphicFrameMkLst>
          </pc:graphicFrameChg>
          <pc:graphicFrameChg chg="add del">
            <ac:chgData name="Asim Dey" userId="e8ec1349-28b8-4d13-adec-c4f0ed943343" providerId="ADAL" clId="{23DE88E7-9E6A-4763-A0B5-07071B5C4747}" dt="2020-08-18T15:37:59.230" v="186"/>
            <ac:graphicFrameMkLst>
              <pc:docMk/>
              <pc:sldMasterMk cId="1282035828" sldId="2147483672"/>
              <pc:sldLayoutMk cId="1612232397" sldId="2147483705"/>
              <ac:graphicFrameMk id="8" creationId="{102EF598-76F3-409D-B61C-D15556B448F9}"/>
            </ac:graphicFrameMkLst>
          </pc:graphicFrameChg>
          <pc:graphicFrameChg chg="add del">
            <ac:chgData name="Asim Dey" userId="e8ec1349-28b8-4d13-adec-c4f0ed943343" providerId="ADAL" clId="{23DE88E7-9E6A-4763-A0B5-07071B5C4747}" dt="2020-08-18T15:37:56.643" v="185"/>
            <ac:graphicFrameMkLst>
              <pc:docMk/>
              <pc:sldMasterMk cId="1282035828" sldId="2147483672"/>
              <pc:sldLayoutMk cId="1612232397" sldId="2147483705"/>
              <ac:graphicFrameMk id="11" creationId="{6F9BD215-3324-4242-A479-6978B9E9C18E}"/>
            </ac:graphicFrameMkLst>
          </pc:graphicFrameChg>
        </pc:sldLayoutChg>
        <pc:sldLayoutChg chg="del">
          <pc:chgData name="Asim Dey" userId="e8ec1349-28b8-4d13-adec-c4f0ed943343" providerId="ADAL" clId="{23DE88E7-9E6A-4763-A0B5-07071B5C4747}" dt="2020-08-18T15:36:50.125" v="177" actId="2696"/>
          <pc:sldLayoutMkLst>
            <pc:docMk/>
            <pc:sldMasterMk cId="1282035828" sldId="2147483672"/>
            <pc:sldLayoutMk cId="1685998142" sldId="2147483705"/>
          </pc:sldLayoutMkLst>
        </pc:sldLayoutChg>
      </pc:sldMasterChg>
      <pc:sldMasterChg chg="modSldLayout">
        <pc:chgData name="Asim Dey" userId="e8ec1349-28b8-4d13-adec-c4f0ed943343" providerId="ADAL" clId="{23DE88E7-9E6A-4763-A0B5-07071B5C4747}" dt="2020-08-18T14:41:59.214" v="3"/>
        <pc:sldMasterMkLst>
          <pc:docMk/>
          <pc:sldMasterMk cId="4106904804" sldId="2147483697"/>
        </pc:sldMasterMkLst>
        <pc:sldLayoutChg chg="addSp">
          <pc:chgData name="Asim Dey" userId="e8ec1349-28b8-4d13-adec-c4f0ed943343" providerId="ADAL" clId="{23DE88E7-9E6A-4763-A0B5-07071B5C4747}" dt="2020-08-18T14:41:59.214" v="3"/>
          <pc:sldLayoutMkLst>
            <pc:docMk/>
            <pc:sldMasterMk cId="4106904804" sldId="2147483697"/>
            <pc:sldLayoutMk cId="2284348444" sldId="2147483698"/>
          </pc:sldLayoutMkLst>
          <pc:spChg chg="add">
            <ac:chgData name="Asim Dey" userId="e8ec1349-28b8-4d13-adec-c4f0ed943343" providerId="ADAL" clId="{23DE88E7-9E6A-4763-A0B5-07071B5C4747}" dt="2020-08-18T14:41:59.214" v="3"/>
            <ac:spMkLst>
              <pc:docMk/>
              <pc:sldMasterMk cId="4106904804" sldId="2147483697"/>
              <pc:sldLayoutMk cId="2284348444" sldId="2147483698"/>
              <ac:spMk id="28" creationId="{DC20BBA3-E29B-4EBA-86D6-BC34E8DB30F4}"/>
            </ac:spMkLst>
          </pc:spChg>
        </pc:sldLayoutChg>
      </pc:sldMasterChg>
      <pc:sldMasterChg chg="modSldLayout">
        <pc:chgData name="Asim Dey" userId="e8ec1349-28b8-4d13-adec-c4f0ed943343" providerId="ADAL" clId="{23DE88E7-9E6A-4763-A0B5-07071B5C4747}" dt="2020-08-18T14:41:56.466" v="2"/>
        <pc:sldMasterMkLst>
          <pc:docMk/>
          <pc:sldMasterMk cId="1217856762" sldId="2147483699"/>
        </pc:sldMasterMkLst>
        <pc:sldLayoutChg chg="addSp">
          <pc:chgData name="Asim Dey" userId="e8ec1349-28b8-4d13-adec-c4f0ed943343" providerId="ADAL" clId="{23DE88E7-9E6A-4763-A0B5-07071B5C4747}" dt="2020-08-18T14:41:56.466" v="2"/>
          <pc:sldLayoutMkLst>
            <pc:docMk/>
            <pc:sldMasterMk cId="1217856762" sldId="2147483699"/>
            <pc:sldLayoutMk cId="667212646" sldId="2147483700"/>
          </pc:sldLayoutMkLst>
          <pc:spChg chg="add">
            <ac:chgData name="Asim Dey" userId="e8ec1349-28b8-4d13-adec-c4f0ed943343" providerId="ADAL" clId="{23DE88E7-9E6A-4763-A0B5-07071B5C4747}" dt="2020-08-18T14:41:56.466" v="2"/>
            <ac:spMkLst>
              <pc:docMk/>
              <pc:sldMasterMk cId="1217856762" sldId="2147483699"/>
              <pc:sldLayoutMk cId="667212646" sldId="2147483700"/>
              <ac:spMk id="3" creationId="{FDEC1250-2E7F-41C0-AA9D-9B0708C1B70B}"/>
            </ac:spMkLst>
          </pc:spChg>
        </pc:sldLayoutChg>
      </pc:sldMasterChg>
    </pc:docChg>
  </pc:docChgLst>
  <pc:docChgLst>
    <pc:chgData name="Asim Dey" userId="e8ec1349-28b8-4d13-adec-c4f0ed943343" providerId="ADAL" clId="{A5E6B412-B926-4C2C-9805-6D1EC89685FF}"/>
    <pc:docChg chg="undo redo custSel modSld">
      <pc:chgData name="Asim Dey" userId="e8ec1349-28b8-4d13-adec-c4f0ed943343" providerId="ADAL" clId="{A5E6B412-B926-4C2C-9805-6D1EC89685FF}" dt="2020-10-22T11:13:53.111" v="512" actId="1076"/>
      <pc:docMkLst>
        <pc:docMk/>
      </pc:docMkLst>
      <pc:sldChg chg="addSp delSp modSp mod">
        <pc:chgData name="Asim Dey" userId="e8ec1349-28b8-4d13-adec-c4f0ed943343" providerId="ADAL" clId="{A5E6B412-B926-4C2C-9805-6D1EC89685FF}" dt="2020-10-21T15:38:42.840" v="421" actId="27918"/>
        <pc:sldMkLst>
          <pc:docMk/>
          <pc:sldMk cId="2266659579" sldId="280"/>
        </pc:sldMkLst>
        <pc:spChg chg="mod">
          <ac:chgData name="Asim Dey" userId="e8ec1349-28b8-4d13-adec-c4f0ed943343" providerId="ADAL" clId="{A5E6B412-B926-4C2C-9805-6D1EC89685FF}" dt="2020-10-21T12:12:24.040" v="202" actId="13926"/>
          <ac:spMkLst>
            <pc:docMk/>
            <pc:sldMk cId="2266659579" sldId="280"/>
            <ac:spMk id="196" creationId="{533E08D1-C912-47AB-9400-6277B577CAA9}"/>
          </ac:spMkLst>
        </pc:spChg>
        <pc:spChg chg="mod">
          <ac:chgData name="Asim Dey" userId="e8ec1349-28b8-4d13-adec-c4f0ed943343" providerId="ADAL" clId="{A5E6B412-B926-4C2C-9805-6D1EC89685FF}" dt="2020-10-21T12:12:19.794" v="201" actId="20577"/>
          <ac:spMkLst>
            <pc:docMk/>
            <pc:sldMk cId="2266659579" sldId="280"/>
            <ac:spMk id="199" creationId="{EBBC20B1-244C-4934-8A56-C600F86894ED}"/>
          </ac:spMkLst>
        </pc:spChg>
        <pc:spChg chg="mod">
          <ac:chgData name="Asim Dey" userId="e8ec1349-28b8-4d13-adec-c4f0ed943343" providerId="ADAL" clId="{A5E6B412-B926-4C2C-9805-6D1EC89685FF}" dt="2020-10-21T12:13:42.016" v="218" actId="13926"/>
          <ac:spMkLst>
            <pc:docMk/>
            <pc:sldMk cId="2266659579" sldId="280"/>
            <ac:spMk id="201" creationId="{0E4BE7DF-2F97-4946-91E1-6B7E64017A7B}"/>
          </ac:spMkLst>
        </pc:spChg>
        <pc:spChg chg="mod">
          <ac:chgData name="Asim Dey" userId="e8ec1349-28b8-4d13-adec-c4f0ed943343" providerId="ADAL" clId="{A5E6B412-B926-4C2C-9805-6D1EC89685FF}" dt="2020-10-21T12:14:16.129" v="232" actId="14100"/>
          <ac:spMkLst>
            <pc:docMk/>
            <pc:sldMk cId="2266659579" sldId="280"/>
            <ac:spMk id="204" creationId="{877AEAA1-ACE1-457D-8EC3-4552A52491FD}"/>
          </ac:spMkLst>
        </pc:spChg>
        <pc:spChg chg="mod">
          <ac:chgData name="Asim Dey" userId="e8ec1349-28b8-4d13-adec-c4f0ed943343" providerId="ADAL" clId="{A5E6B412-B926-4C2C-9805-6D1EC89685FF}" dt="2020-10-21T12:12:53.521" v="214" actId="13926"/>
          <ac:spMkLst>
            <pc:docMk/>
            <pc:sldMk cId="2266659579" sldId="280"/>
            <ac:spMk id="209" creationId="{AF64D6C2-060F-42CA-B967-3AC14CAA6109}"/>
          </ac:spMkLst>
        </pc:spChg>
        <pc:spChg chg="mod">
          <ac:chgData name="Asim Dey" userId="e8ec1349-28b8-4d13-adec-c4f0ed943343" providerId="ADAL" clId="{A5E6B412-B926-4C2C-9805-6D1EC89685FF}" dt="2020-10-21T12:11:12.214" v="180" actId="13926"/>
          <ac:spMkLst>
            <pc:docMk/>
            <pc:sldMk cId="2266659579" sldId="280"/>
            <ac:spMk id="210" creationId="{AED58AE7-66D3-4D8A-A040-F0F4F718DACA}"/>
          </ac:spMkLst>
        </pc:spChg>
        <pc:spChg chg="mod">
          <ac:chgData name="Asim Dey" userId="e8ec1349-28b8-4d13-adec-c4f0ed943343" providerId="ADAL" clId="{A5E6B412-B926-4C2C-9805-6D1EC89685FF}" dt="2020-10-21T14:34:34.535" v="241" actId="13926"/>
          <ac:spMkLst>
            <pc:docMk/>
            <pc:sldMk cId="2266659579" sldId="280"/>
            <ac:spMk id="211" creationId="{85CD94FE-C974-4BEE-9EFD-AE461019B48F}"/>
          </ac:spMkLst>
        </pc:spChg>
        <pc:spChg chg="mod">
          <ac:chgData name="Asim Dey" userId="e8ec1349-28b8-4d13-adec-c4f0ed943343" providerId="ADAL" clId="{A5E6B412-B926-4C2C-9805-6D1EC89685FF}" dt="2020-10-21T14:39:15.975" v="246" actId="13926"/>
          <ac:spMkLst>
            <pc:docMk/>
            <pc:sldMk cId="2266659579" sldId="280"/>
            <ac:spMk id="216" creationId="{6A8BFD2A-D235-44F1-8C37-81A177A50DED}"/>
          </ac:spMkLst>
        </pc:spChg>
        <pc:spChg chg="mod">
          <ac:chgData name="Asim Dey" userId="e8ec1349-28b8-4d13-adec-c4f0ed943343" providerId="ADAL" clId="{A5E6B412-B926-4C2C-9805-6D1EC89685FF}" dt="2020-10-21T12:09:54.908" v="178" actId="13926"/>
          <ac:spMkLst>
            <pc:docMk/>
            <pc:sldMk cId="2266659579" sldId="280"/>
            <ac:spMk id="313" creationId="{EAA5E502-E32E-4EB2-8999-62400273DC28}"/>
          </ac:spMkLst>
        </pc:spChg>
        <pc:grpChg chg="mod">
          <ac:chgData name="Asim Dey" userId="e8ec1349-28b8-4d13-adec-c4f0ed943343" providerId="ADAL" clId="{A5E6B412-B926-4C2C-9805-6D1EC89685FF}" dt="2020-10-21T12:12:36.424" v="203" actId="14430"/>
          <ac:grpSpMkLst>
            <pc:docMk/>
            <pc:sldMk cId="2266659579" sldId="280"/>
            <ac:grpSpMk id="243" creationId="{8E7FAA1C-40FD-4FB7-8EC9-7EE3D1D80858}"/>
          </ac:grpSpMkLst>
        </pc:grpChg>
        <pc:grpChg chg="mod">
          <ac:chgData name="Asim Dey" userId="e8ec1349-28b8-4d13-adec-c4f0ed943343" providerId="ADAL" clId="{A5E6B412-B926-4C2C-9805-6D1EC89685FF}" dt="2020-10-21T12:12:37.949" v="204" actId="14429"/>
          <ac:grpSpMkLst>
            <pc:docMk/>
            <pc:sldMk cId="2266659579" sldId="280"/>
            <ac:grpSpMk id="317" creationId="{9ACC2F36-7E7D-42D0-9A86-E98D509078A1}"/>
          </ac:grpSpMkLst>
        </pc:grpChg>
        <pc:graphicFrameChg chg="add mod">
          <ac:chgData name="Asim Dey" userId="e8ec1349-28b8-4d13-adec-c4f0ed943343" providerId="ADAL" clId="{A5E6B412-B926-4C2C-9805-6D1EC89685FF}" dt="2020-10-21T14:34:30.950" v="240" actId="1076"/>
          <ac:graphicFrameMkLst>
            <pc:docMk/>
            <pc:sldMk cId="2266659579" sldId="280"/>
            <ac:graphicFrameMk id="145" creationId="{E0B2B3A6-023B-40D8-BA60-D879782D5B8A}"/>
          </ac:graphicFrameMkLst>
        </pc:graphicFrameChg>
        <pc:graphicFrameChg chg="add mod">
          <ac:chgData name="Asim Dey" userId="e8ec1349-28b8-4d13-adec-c4f0ed943343" providerId="ADAL" clId="{A5E6B412-B926-4C2C-9805-6D1EC89685FF}" dt="2020-10-21T14:39:12.537" v="245" actId="1076"/>
          <ac:graphicFrameMkLst>
            <pc:docMk/>
            <pc:sldMk cId="2266659579" sldId="280"/>
            <ac:graphicFrameMk id="146" creationId="{724A7625-4167-4466-8932-6ED1D8E95D82}"/>
          </ac:graphicFrameMkLst>
        </pc:graphicFrameChg>
        <pc:graphicFrameChg chg="del mod">
          <ac:chgData name="Asim Dey" userId="e8ec1349-28b8-4d13-adec-c4f0ed943343" providerId="ADAL" clId="{A5E6B412-B926-4C2C-9805-6D1EC89685FF}" dt="2020-10-21T14:34:09.673" v="234"/>
          <ac:graphicFrameMkLst>
            <pc:docMk/>
            <pc:sldMk cId="2266659579" sldId="280"/>
            <ac:graphicFrameMk id="147" creationId="{E0B2B3A6-023B-40D8-BA60-D879782D5B8A}"/>
          </ac:graphicFrameMkLst>
        </pc:graphicFrameChg>
        <pc:graphicFrameChg chg="del">
          <ac:chgData name="Asim Dey" userId="e8ec1349-28b8-4d13-adec-c4f0ed943343" providerId="ADAL" clId="{A5E6B412-B926-4C2C-9805-6D1EC89685FF}" dt="2020-10-21T14:38:52.270" v="242"/>
          <ac:graphicFrameMkLst>
            <pc:docMk/>
            <pc:sldMk cId="2266659579" sldId="280"/>
            <ac:graphicFrameMk id="148" creationId="{724A7625-4167-4466-8932-6ED1D8E95D82}"/>
          </ac:graphicFrameMkLst>
        </pc:graphicFrameChg>
        <pc:graphicFrameChg chg="mod">
          <ac:chgData name="Asim Dey" userId="e8ec1349-28b8-4d13-adec-c4f0ed943343" providerId="ADAL" clId="{A5E6B412-B926-4C2C-9805-6D1EC89685FF}" dt="2020-10-21T12:09:37.219" v="177"/>
          <ac:graphicFrameMkLst>
            <pc:docMk/>
            <pc:sldMk cId="2266659579" sldId="280"/>
            <ac:graphicFrameMk id="212" creationId="{0F97322F-BA82-4CC8-B061-1E19E7C26D50}"/>
          </ac:graphicFrameMkLst>
        </pc:graphicFrameChg>
        <pc:graphicFrameChg chg="mod">
          <ac:chgData name="Asim Dey" userId="e8ec1349-28b8-4d13-adec-c4f0ed943343" providerId="ADAL" clId="{A5E6B412-B926-4C2C-9805-6D1EC89685FF}" dt="2020-10-21T12:11:06.673" v="179"/>
          <ac:graphicFrameMkLst>
            <pc:docMk/>
            <pc:sldMk cId="2266659579" sldId="280"/>
            <ac:graphicFrameMk id="215" creationId="{53C4F540-87B2-4885-BC11-951CFB5B2F19}"/>
          </ac:graphicFrameMkLst>
        </pc:graphicFrameChg>
      </pc:sldChg>
      <pc:sldChg chg="addSp delSp modSp mod">
        <pc:chgData name="Asim Dey" userId="e8ec1349-28b8-4d13-adec-c4f0ed943343" providerId="ADAL" clId="{A5E6B412-B926-4C2C-9805-6D1EC89685FF}" dt="2020-10-21T15:38:42.756" v="419" actId="27918"/>
        <pc:sldMkLst>
          <pc:docMk/>
          <pc:sldMk cId="3622859594" sldId="281"/>
        </pc:sldMkLst>
        <pc:spChg chg="mod">
          <ac:chgData name="Asim Dey" userId="e8ec1349-28b8-4d13-adec-c4f0ed943343" providerId="ADAL" clId="{A5E6B412-B926-4C2C-9805-6D1EC89685FF}" dt="2020-10-21T14:57:01.409" v="268" actId="13926"/>
          <ac:spMkLst>
            <pc:docMk/>
            <pc:sldMk cId="3622859594" sldId="281"/>
            <ac:spMk id="194" creationId="{665AC130-1491-44F3-893E-162FEDABB50C}"/>
          </ac:spMkLst>
        </pc:spChg>
        <pc:spChg chg="mod">
          <ac:chgData name="Asim Dey" userId="e8ec1349-28b8-4d13-adec-c4f0ed943343" providerId="ADAL" clId="{A5E6B412-B926-4C2C-9805-6D1EC89685FF}" dt="2020-10-21T14:57:21.256" v="286" actId="20577"/>
          <ac:spMkLst>
            <pc:docMk/>
            <pc:sldMk cId="3622859594" sldId="281"/>
            <ac:spMk id="197" creationId="{BB9FCB4D-7298-466A-84D6-EBF861A07CCA}"/>
          </ac:spMkLst>
        </pc:spChg>
        <pc:spChg chg="mod">
          <ac:chgData name="Asim Dey" userId="e8ec1349-28b8-4d13-adec-c4f0ed943343" providerId="ADAL" clId="{A5E6B412-B926-4C2C-9805-6D1EC89685FF}" dt="2020-10-21T14:58:25.520" v="291" actId="13926"/>
          <ac:spMkLst>
            <pc:docMk/>
            <pc:sldMk cId="3622859594" sldId="281"/>
            <ac:spMk id="199" creationId="{F4BA4873-19A4-4E71-BE0E-44F2B9BE2D84}"/>
          </ac:spMkLst>
        </pc:spChg>
        <pc:spChg chg="mod">
          <ac:chgData name="Asim Dey" userId="e8ec1349-28b8-4d13-adec-c4f0ed943343" providerId="ADAL" clId="{A5E6B412-B926-4C2C-9805-6D1EC89685FF}" dt="2020-10-21T14:58:40.428" v="304" actId="20577"/>
          <ac:spMkLst>
            <pc:docMk/>
            <pc:sldMk cId="3622859594" sldId="281"/>
            <ac:spMk id="202" creationId="{AC9027E3-7E52-4004-9C56-D5B73D037B4A}"/>
          </ac:spMkLst>
        </pc:spChg>
        <pc:spChg chg="mod">
          <ac:chgData name="Asim Dey" userId="e8ec1349-28b8-4d13-adec-c4f0ed943343" providerId="ADAL" clId="{A5E6B412-B926-4C2C-9805-6D1EC89685FF}" dt="2020-10-21T14:58:54.561" v="320" actId="20577"/>
          <ac:spMkLst>
            <pc:docMk/>
            <pc:sldMk cId="3622859594" sldId="281"/>
            <ac:spMk id="206" creationId="{0C92DB67-C865-4FC4-AA31-4E282CE89A0C}"/>
          </ac:spMkLst>
        </pc:spChg>
        <pc:spChg chg="mod">
          <ac:chgData name="Asim Dey" userId="e8ec1349-28b8-4d13-adec-c4f0ed943343" providerId="ADAL" clId="{A5E6B412-B926-4C2C-9805-6D1EC89685FF}" dt="2020-10-21T14:42:19.898" v="248" actId="13926"/>
          <ac:spMkLst>
            <pc:docMk/>
            <pc:sldMk cId="3622859594" sldId="281"/>
            <ac:spMk id="207" creationId="{0CED69EC-0EEE-4EF9-A78C-5750C2E630F0}"/>
          </ac:spMkLst>
        </pc:spChg>
        <pc:spChg chg="mod">
          <ac:chgData name="Asim Dey" userId="e8ec1349-28b8-4d13-adec-c4f0ed943343" providerId="ADAL" clId="{A5E6B412-B926-4C2C-9805-6D1EC89685FF}" dt="2020-10-21T14:56:10.519" v="261" actId="13926"/>
          <ac:spMkLst>
            <pc:docMk/>
            <pc:sldMk cId="3622859594" sldId="281"/>
            <ac:spMk id="208" creationId="{3FCEA8CD-7EAD-49B5-8588-E2B241A5EE4E}"/>
          </ac:spMkLst>
        </pc:spChg>
        <pc:spChg chg="mod">
          <ac:chgData name="Asim Dey" userId="e8ec1349-28b8-4d13-adec-c4f0ed943343" providerId="ADAL" clId="{A5E6B412-B926-4C2C-9805-6D1EC89685FF}" dt="2020-10-21T14:42:56.806" v="253" actId="13926"/>
          <ac:spMkLst>
            <pc:docMk/>
            <pc:sldMk cId="3622859594" sldId="281"/>
            <ac:spMk id="212" creationId="{EC37C4F4-A47B-4C97-9C02-722BBE3F4548}"/>
          </ac:spMkLst>
        </pc:spChg>
        <pc:graphicFrameChg chg="add mod">
          <ac:chgData name="Asim Dey" userId="e8ec1349-28b8-4d13-adec-c4f0ed943343" providerId="ADAL" clId="{A5E6B412-B926-4C2C-9805-6D1EC89685FF}" dt="2020-10-21T14:42:49.744" v="252" actId="1076"/>
          <ac:graphicFrameMkLst>
            <pc:docMk/>
            <pc:sldMk cId="3622859594" sldId="281"/>
            <ac:graphicFrameMk id="156" creationId="{320014E5-9595-4D8C-A551-A23514A99222}"/>
          </ac:graphicFrameMkLst>
        </pc:graphicFrameChg>
        <pc:graphicFrameChg chg="add mod">
          <ac:chgData name="Asim Dey" userId="e8ec1349-28b8-4d13-adec-c4f0ed943343" providerId="ADAL" clId="{A5E6B412-B926-4C2C-9805-6D1EC89685FF}" dt="2020-10-21T14:56:05.040" v="260" actId="1076"/>
          <ac:graphicFrameMkLst>
            <pc:docMk/>
            <pc:sldMk cId="3622859594" sldId="281"/>
            <ac:graphicFrameMk id="157" creationId="{17028627-CD50-439A-959B-4D74C9B0634B}"/>
          </ac:graphicFrameMkLst>
        </pc:graphicFrameChg>
        <pc:graphicFrameChg chg="del">
          <ac:chgData name="Asim Dey" userId="e8ec1349-28b8-4d13-adec-c4f0ed943343" providerId="ADAL" clId="{A5E6B412-B926-4C2C-9805-6D1EC89685FF}" dt="2020-10-21T14:42:30.885" v="249"/>
          <ac:graphicFrameMkLst>
            <pc:docMk/>
            <pc:sldMk cId="3622859594" sldId="281"/>
            <ac:graphicFrameMk id="158" creationId="{320014E5-9595-4D8C-A551-A23514A99222}"/>
          </ac:graphicFrameMkLst>
        </pc:graphicFrameChg>
        <pc:graphicFrameChg chg="del">
          <ac:chgData name="Asim Dey" userId="e8ec1349-28b8-4d13-adec-c4f0ed943343" providerId="ADAL" clId="{A5E6B412-B926-4C2C-9805-6D1EC89685FF}" dt="2020-10-21T14:55:53.701" v="257"/>
          <ac:graphicFrameMkLst>
            <pc:docMk/>
            <pc:sldMk cId="3622859594" sldId="281"/>
            <ac:graphicFrameMk id="159" creationId="{17028627-CD50-439A-959B-4D74C9B0634B}"/>
          </ac:graphicFrameMkLst>
        </pc:graphicFrameChg>
        <pc:graphicFrameChg chg="mod">
          <ac:chgData name="Asim Dey" userId="e8ec1349-28b8-4d13-adec-c4f0ed943343" providerId="ADAL" clId="{A5E6B412-B926-4C2C-9805-6D1EC89685FF}" dt="2020-10-21T14:42:09.596" v="247"/>
          <ac:graphicFrameMkLst>
            <pc:docMk/>
            <pc:sldMk cId="3622859594" sldId="281"/>
            <ac:graphicFrameMk id="209" creationId="{C9784D15-F079-483D-89A1-8D935F1984B3}"/>
          </ac:graphicFrameMkLst>
        </pc:graphicFrameChg>
      </pc:sldChg>
      <pc:sldChg chg="addSp delSp modSp mod">
        <pc:chgData name="Asim Dey" userId="e8ec1349-28b8-4d13-adec-c4f0ed943343" providerId="ADAL" clId="{A5E6B412-B926-4C2C-9805-6D1EC89685FF}" dt="2020-10-21T15:31:52.875" v="417" actId="20577"/>
        <pc:sldMkLst>
          <pc:docMk/>
          <pc:sldMk cId="1425174243" sldId="282"/>
        </pc:sldMkLst>
        <pc:spChg chg="mod">
          <ac:chgData name="Asim Dey" userId="e8ec1349-28b8-4d13-adec-c4f0ed943343" providerId="ADAL" clId="{A5E6B412-B926-4C2C-9805-6D1EC89685FF}" dt="2020-10-21T15:26:45.350" v="341" actId="13926"/>
          <ac:spMkLst>
            <pc:docMk/>
            <pc:sldMk cId="1425174243" sldId="282"/>
            <ac:spMk id="194" creationId="{E21CBD57-9103-4B31-BDAA-8233C1D4041E}"/>
          </ac:spMkLst>
        </pc:spChg>
        <pc:spChg chg="mod">
          <ac:chgData name="Asim Dey" userId="e8ec1349-28b8-4d13-adec-c4f0ed943343" providerId="ADAL" clId="{A5E6B412-B926-4C2C-9805-6D1EC89685FF}" dt="2020-10-21T15:30:35.644" v="382" actId="20577"/>
          <ac:spMkLst>
            <pc:docMk/>
            <pc:sldMk cId="1425174243" sldId="282"/>
            <ac:spMk id="197" creationId="{32677A4A-8888-4832-A04D-B147D9029D37}"/>
          </ac:spMkLst>
        </pc:spChg>
        <pc:spChg chg="mod">
          <ac:chgData name="Asim Dey" userId="e8ec1349-28b8-4d13-adec-c4f0ed943343" providerId="ADAL" clId="{A5E6B412-B926-4C2C-9805-6D1EC89685FF}" dt="2020-10-21T15:30:10.135" v="371" actId="13926"/>
          <ac:spMkLst>
            <pc:docMk/>
            <pc:sldMk cId="1425174243" sldId="282"/>
            <ac:spMk id="199" creationId="{BF42C382-F0F5-4ACC-ABF7-69F8691E1EB6}"/>
          </ac:spMkLst>
        </pc:spChg>
        <pc:spChg chg="mod">
          <ac:chgData name="Asim Dey" userId="e8ec1349-28b8-4d13-adec-c4f0ed943343" providerId="ADAL" clId="{A5E6B412-B926-4C2C-9805-6D1EC89685FF}" dt="2020-10-21T15:30:56.133" v="399" actId="20577"/>
          <ac:spMkLst>
            <pc:docMk/>
            <pc:sldMk cId="1425174243" sldId="282"/>
            <ac:spMk id="202" creationId="{1319248D-1FF3-4574-838D-FDF517CE4CBD}"/>
          </ac:spMkLst>
        </pc:spChg>
        <pc:spChg chg="mod">
          <ac:chgData name="Asim Dey" userId="e8ec1349-28b8-4d13-adec-c4f0ed943343" providerId="ADAL" clId="{A5E6B412-B926-4C2C-9805-6D1EC89685FF}" dt="2020-10-21T15:31:52.875" v="417" actId="20577"/>
          <ac:spMkLst>
            <pc:docMk/>
            <pc:sldMk cId="1425174243" sldId="282"/>
            <ac:spMk id="206" creationId="{5141D934-9D82-4027-A860-91876980FE33}"/>
          </ac:spMkLst>
        </pc:spChg>
        <pc:spChg chg="mod">
          <ac:chgData name="Asim Dey" userId="e8ec1349-28b8-4d13-adec-c4f0ed943343" providerId="ADAL" clId="{A5E6B412-B926-4C2C-9805-6D1EC89685FF}" dt="2020-10-21T15:24:18.239" v="330" actId="13926"/>
          <ac:spMkLst>
            <pc:docMk/>
            <pc:sldMk cId="1425174243" sldId="282"/>
            <ac:spMk id="207" creationId="{6602D862-99A1-417A-AFC4-D7AC14BD854F}"/>
          </ac:spMkLst>
        </pc:spChg>
        <pc:spChg chg="mod">
          <ac:chgData name="Asim Dey" userId="e8ec1349-28b8-4d13-adec-c4f0ed943343" providerId="ADAL" clId="{A5E6B412-B926-4C2C-9805-6D1EC89685FF}" dt="2020-10-21T15:22:32.190" v="328" actId="13926"/>
          <ac:spMkLst>
            <pc:docMk/>
            <pc:sldMk cId="1425174243" sldId="282"/>
            <ac:spMk id="208" creationId="{7548EAE3-E6B6-4C66-95FB-B624ADA286A6}"/>
          </ac:spMkLst>
        </pc:spChg>
        <pc:spChg chg="mod">
          <ac:chgData name="Asim Dey" userId="e8ec1349-28b8-4d13-adec-c4f0ed943343" providerId="ADAL" clId="{A5E6B412-B926-4C2C-9805-6D1EC89685FF}" dt="2020-10-21T15:25:52.183" v="336" actId="13926"/>
          <ac:spMkLst>
            <pc:docMk/>
            <pc:sldMk cId="1425174243" sldId="282"/>
            <ac:spMk id="211" creationId="{86A650D5-A706-4D0F-ADE1-71FF6E9A23E0}"/>
          </ac:spMkLst>
        </pc:spChg>
        <pc:grpChg chg="add mod">
          <ac:chgData name="Asim Dey" userId="e8ec1349-28b8-4d13-adec-c4f0ed943343" providerId="ADAL" clId="{A5E6B412-B926-4C2C-9805-6D1EC89685FF}" dt="2020-10-21T15:31:19.649" v="401" actId="1076"/>
          <ac:grpSpMkLst>
            <pc:docMk/>
            <pc:sldMk cId="1425174243" sldId="282"/>
            <ac:grpSpMk id="148" creationId="{2AE502AF-05BD-4A9B-8BC2-9C2F69CD4C36}"/>
          </ac:grpSpMkLst>
        </pc:grpChg>
        <pc:grpChg chg="del">
          <ac:chgData name="Asim Dey" userId="e8ec1349-28b8-4d13-adec-c4f0ed943343" providerId="ADAL" clId="{A5E6B412-B926-4C2C-9805-6D1EC89685FF}" dt="2020-10-21T15:29:39.091" v="363"/>
          <ac:grpSpMkLst>
            <pc:docMk/>
            <pc:sldMk cId="1425174243" sldId="282"/>
            <ac:grpSpMk id="316" creationId="{A64F37B4-4DA2-4A93-A853-72F4374B53A5}"/>
          </ac:grpSpMkLst>
        </pc:grpChg>
        <pc:grpChg chg="mod">
          <ac:chgData name="Asim Dey" userId="e8ec1349-28b8-4d13-adec-c4f0ed943343" providerId="ADAL" clId="{A5E6B412-B926-4C2C-9805-6D1EC89685FF}" dt="2020-10-21T15:29:51.536" v="364" actId="1076"/>
          <ac:grpSpMkLst>
            <pc:docMk/>
            <pc:sldMk cId="1425174243" sldId="282"/>
            <ac:grpSpMk id="322" creationId="{C6F96072-DF22-41E2-BE16-6E6F15D0EA16}"/>
          </ac:grpSpMkLst>
        </pc:grpChg>
        <pc:graphicFrameChg chg="add mod">
          <ac:chgData name="Asim Dey" userId="e8ec1349-28b8-4d13-adec-c4f0ed943343" providerId="ADAL" clId="{A5E6B412-B926-4C2C-9805-6D1EC89685FF}" dt="2020-10-21T15:22:27.564" v="327" actId="1076"/>
          <ac:graphicFrameMkLst>
            <pc:docMk/>
            <pc:sldMk cId="1425174243" sldId="282"/>
            <ac:graphicFrameMk id="144" creationId="{4899D065-2177-42C7-8083-9C76B4B89709}"/>
          </ac:graphicFrameMkLst>
        </pc:graphicFrameChg>
        <pc:graphicFrameChg chg="add mod">
          <ac:chgData name="Asim Dey" userId="e8ec1349-28b8-4d13-adec-c4f0ed943343" providerId="ADAL" clId="{A5E6B412-B926-4C2C-9805-6D1EC89685FF}" dt="2020-10-21T15:25:47.438" v="335" actId="1076"/>
          <ac:graphicFrameMkLst>
            <pc:docMk/>
            <pc:sldMk cId="1425174243" sldId="282"/>
            <ac:graphicFrameMk id="145" creationId="{76BC0FAC-0D96-4311-91F3-88D12D3909DC}"/>
          </ac:graphicFrameMkLst>
        </pc:graphicFrameChg>
        <pc:graphicFrameChg chg="del">
          <ac:chgData name="Asim Dey" userId="e8ec1349-28b8-4d13-adec-c4f0ed943343" providerId="ADAL" clId="{A5E6B412-B926-4C2C-9805-6D1EC89685FF}" dt="2020-10-21T15:25:24.903" v="331"/>
          <ac:graphicFrameMkLst>
            <pc:docMk/>
            <pc:sldMk cId="1425174243" sldId="282"/>
            <ac:graphicFrameMk id="146" creationId="{76BC0FAC-0D96-4311-91F3-88D12D3909DC}"/>
          </ac:graphicFrameMkLst>
        </pc:graphicFrameChg>
        <pc:graphicFrameChg chg="del mod">
          <ac:chgData name="Asim Dey" userId="e8ec1349-28b8-4d13-adec-c4f0ed943343" providerId="ADAL" clId="{A5E6B412-B926-4C2C-9805-6D1EC89685FF}" dt="2020-10-21T15:22:05.279" v="324"/>
          <ac:graphicFrameMkLst>
            <pc:docMk/>
            <pc:sldMk cId="1425174243" sldId="282"/>
            <ac:graphicFrameMk id="147" creationId="{4899D065-2177-42C7-8083-9C76B4B89709}"/>
          </ac:graphicFrameMkLst>
        </pc:graphicFrameChg>
        <pc:graphicFrameChg chg="mod">
          <ac:chgData name="Asim Dey" userId="e8ec1349-28b8-4d13-adec-c4f0ed943343" providerId="ADAL" clId="{A5E6B412-B926-4C2C-9805-6D1EC89685FF}" dt="2020-10-21T15:24:13.598" v="329"/>
          <ac:graphicFrameMkLst>
            <pc:docMk/>
            <pc:sldMk cId="1425174243" sldId="282"/>
            <ac:graphicFrameMk id="209" creationId="{38468A35-E188-45CC-9D11-2354E114FD1A}"/>
          </ac:graphicFrameMkLst>
        </pc:graphicFrameChg>
      </pc:sldChg>
      <pc:sldChg chg="addSp delSp modSp">
        <pc:chgData name="Asim Dey" userId="e8ec1349-28b8-4d13-adec-c4f0ed943343" providerId="ADAL" clId="{A5E6B412-B926-4C2C-9805-6D1EC89685FF}" dt="2020-10-22T10:07:31.923" v="454" actId="20577"/>
        <pc:sldMkLst>
          <pc:docMk/>
          <pc:sldMk cId="1160485662" sldId="284"/>
        </pc:sldMkLst>
        <pc:spChg chg="mod">
          <ac:chgData name="Asim Dey" userId="e8ec1349-28b8-4d13-adec-c4f0ed943343" providerId="ADAL" clId="{A5E6B412-B926-4C2C-9805-6D1EC89685FF}" dt="2020-10-22T10:06:08.721" v="441" actId="13926"/>
          <ac:spMkLst>
            <pc:docMk/>
            <pc:sldMk cId="1160485662" sldId="284"/>
            <ac:spMk id="254" creationId="{338B5E57-6838-411C-9A40-50A56099B58A}"/>
          </ac:spMkLst>
        </pc:spChg>
        <pc:spChg chg="mod">
          <ac:chgData name="Asim Dey" userId="e8ec1349-28b8-4d13-adec-c4f0ed943343" providerId="ADAL" clId="{A5E6B412-B926-4C2C-9805-6D1EC89685FF}" dt="2020-10-22T10:07:31.923" v="454" actId="20577"/>
          <ac:spMkLst>
            <pc:docMk/>
            <pc:sldMk cId="1160485662" sldId="284"/>
            <ac:spMk id="258" creationId="{800F23D9-8DC7-4AA2-B866-32A0CA9C9F4A}"/>
          </ac:spMkLst>
        </pc:spChg>
        <pc:spChg chg="mod">
          <ac:chgData name="Asim Dey" userId="e8ec1349-28b8-4d13-adec-c4f0ed943343" providerId="ADAL" clId="{A5E6B412-B926-4C2C-9805-6D1EC89685FF}" dt="2020-10-22T09:49:30.171" v="425" actId="13926"/>
          <ac:spMkLst>
            <pc:docMk/>
            <pc:sldMk cId="1160485662" sldId="284"/>
            <ac:spMk id="259" creationId="{1687796D-0A31-431A-B6BA-78F87F31E764}"/>
          </ac:spMkLst>
        </pc:spChg>
        <pc:spChg chg="mod">
          <ac:chgData name="Asim Dey" userId="e8ec1349-28b8-4d13-adec-c4f0ed943343" providerId="ADAL" clId="{A5E6B412-B926-4C2C-9805-6D1EC89685FF}" dt="2020-10-22T09:50:17.467" v="426" actId="13926"/>
          <ac:spMkLst>
            <pc:docMk/>
            <pc:sldMk cId="1160485662" sldId="284"/>
            <ac:spMk id="317" creationId="{57E0B214-B3B3-4215-B734-4A6381D84D5D}"/>
          </ac:spMkLst>
        </pc:spChg>
        <pc:spChg chg="mod">
          <ac:chgData name="Asim Dey" userId="e8ec1349-28b8-4d13-adec-c4f0ed943343" providerId="ADAL" clId="{A5E6B412-B926-4C2C-9805-6D1EC89685FF}" dt="2020-10-22T10:07:15.116" v="451" actId="12"/>
          <ac:spMkLst>
            <pc:docMk/>
            <pc:sldMk cId="1160485662" sldId="284"/>
            <ac:spMk id="318" creationId="{7CB7A198-C695-4360-BCD9-1AA588CFC974}"/>
          </ac:spMkLst>
        </pc:spChg>
        <pc:spChg chg="mod">
          <ac:chgData name="Asim Dey" userId="e8ec1349-28b8-4d13-adec-c4f0ed943343" providerId="ADAL" clId="{A5E6B412-B926-4C2C-9805-6D1EC89685FF}" dt="2020-10-22T09:48:09.642" v="424" actId="13926"/>
          <ac:spMkLst>
            <pc:docMk/>
            <pc:sldMk cId="1160485662" sldId="284"/>
            <ac:spMk id="319" creationId="{FF26D636-6866-4AEA-A7C0-ECF750FCBC7F}"/>
          </ac:spMkLst>
        </pc:spChg>
        <pc:spChg chg="mod">
          <ac:chgData name="Asim Dey" userId="e8ec1349-28b8-4d13-adec-c4f0ed943343" providerId="ADAL" clId="{A5E6B412-B926-4C2C-9805-6D1EC89685FF}" dt="2020-10-22T09:56:55.453" v="436" actId="13926"/>
          <ac:spMkLst>
            <pc:docMk/>
            <pc:sldMk cId="1160485662" sldId="284"/>
            <ac:spMk id="332" creationId="{8C5157B7-0EFE-4555-9669-C8DB81EF97BF}"/>
          </ac:spMkLst>
        </pc:spChg>
        <pc:graphicFrameChg chg="mod modGraphic">
          <ac:chgData name="Asim Dey" userId="e8ec1349-28b8-4d13-adec-c4f0ed943343" providerId="ADAL" clId="{A5E6B412-B926-4C2C-9805-6D1EC89685FF}" dt="2020-10-22T09:48:00.488" v="423" actId="242"/>
          <ac:graphicFrameMkLst>
            <pc:docMk/>
            <pc:sldMk cId="1160485662" sldId="284"/>
            <ac:graphicFrameMk id="316" creationId="{10F5D5A4-F9E2-41D5-B38E-B02D6C2C2AA9}"/>
          </ac:graphicFrameMkLst>
        </pc:graphicFrameChg>
        <pc:picChg chg="del">
          <ac:chgData name="Asim Dey" userId="e8ec1349-28b8-4d13-adec-c4f0ed943343" providerId="ADAL" clId="{A5E6B412-B926-4C2C-9805-6D1EC89685FF}" dt="2020-10-22T09:56:20.138" v="427"/>
          <ac:picMkLst>
            <pc:docMk/>
            <pc:sldMk cId="1160485662" sldId="284"/>
            <ac:picMk id="2" creationId="{13549035-31F0-4177-8BF7-D1CBDD081941}"/>
          </ac:picMkLst>
        </pc:picChg>
        <pc:picChg chg="add mod">
          <ac:chgData name="Asim Dey" userId="e8ec1349-28b8-4d13-adec-c4f0ed943343" providerId="ADAL" clId="{A5E6B412-B926-4C2C-9805-6D1EC89685FF}" dt="2020-10-22T09:56:51.684" v="435" actId="1076"/>
          <ac:picMkLst>
            <pc:docMk/>
            <pc:sldMk cId="1160485662" sldId="284"/>
            <ac:picMk id="3" creationId="{36049805-4D8D-4A02-89AD-51C7F4811ECF}"/>
          </ac:picMkLst>
        </pc:picChg>
        <pc:picChg chg="add del mod">
          <ac:chgData name="Asim Dey" userId="e8ec1349-28b8-4d13-adec-c4f0ed943343" providerId="ADAL" clId="{A5E6B412-B926-4C2C-9805-6D1EC89685FF}" dt="2020-10-22T09:56:32.030" v="430"/>
          <ac:picMkLst>
            <pc:docMk/>
            <pc:sldMk cId="1160485662" sldId="284"/>
            <ac:picMk id="208" creationId="{A22E21EA-873E-4E0E-875C-E85B5A64A75D}"/>
          </ac:picMkLst>
        </pc:picChg>
      </pc:sldChg>
      <pc:sldChg chg="addSp delSp modSp mod">
        <pc:chgData name="Asim Dey" userId="e8ec1349-28b8-4d13-adec-c4f0ed943343" providerId="ADAL" clId="{A5E6B412-B926-4C2C-9805-6D1EC89685FF}" dt="2020-10-21T12:02:12.487" v="176" actId="14430"/>
        <pc:sldMkLst>
          <pc:docMk/>
          <pc:sldMk cId="143217102" sldId="293"/>
        </pc:sldMkLst>
        <pc:spChg chg="mod">
          <ac:chgData name="Asim Dey" userId="e8ec1349-28b8-4d13-adec-c4f0ed943343" providerId="ADAL" clId="{A5E6B412-B926-4C2C-9805-6D1EC89685FF}" dt="2020-10-21T11:59:17.299" v="100" actId="20577"/>
          <ac:spMkLst>
            <pc:docMk/>
            <pc:sldMk cId="143217102" sldId="293"/>
            <ac:spMk id="345" creationId="{F4FE4562-4675-4AFC-A039-858A3885598E}"/>
          </ac:spMkLst>
        </pc:spChg>
        <pc:spChg chg="mod">
          <ac:chgData name="Asim Dey" userId="e8ec1349-28b8-4d13-adec-c4f0ed943343" providerId="ADAL" clId="{A5E6B412-B926-4C2C-9805-6D1EC89685FF}" dt="2020-10-21T11:59:54.389" v="119" actId="14100"/>
          <ac:spMkLst>
            <pc:docMk/>
            <pc:sldMk cId="143217102" sldId="293"/>
            <ac:spMk id="348" creationId="{A0741FDA-67A0-499F-A3A3-5F3684C9576F}"/>
          </ac:spMkLst>
        </pc:spChg>
        <pc:spChg chg="mod">
          <ac:chgData name="Asim Dey" userId="e8ec1349-28b8-4d13-adec-c4f0ed943343" providerId="ADAL" clId="{A5E6B412-B926-4C2C-9805-6D1EC89685FF}" dt="2020-10-21T12:01:31.804" v="138" actId="20577"/>
          <ac:spMkLst>
            <pc:docMk/>
            <pc:sldMk cId="143217102" sldId="293"/>
            <ac:spMk id="350" creationId="{0C1AA7BF-9B33-4EDA-84A5-F0E5D09CA6C7}"/>
          </ac:spMkLst>
        </pc:spChg>
        <pc:spChg chg="mod">
          <ac:chgData name="Asim Dey" userId="e8ec1349-28b8-4d13-adec-c4f0ed943343" providerId="ADAL" clId="{A5E6B412-B926-4C2C-9805-6D1EC89685FF}" dt="2020-10-21T12:02:00.336" v="174" actId="14100"/>
          <ac:spMkLst>
            <pc:docMk/>
            <pc:sldMk cId="143217102" sldId="293"/>
            <ac:spMk id="353" creationId="{E15C7867-F83D-4671-8B0E-F2A27CB940B1}"/>
          </ac:spMkLst>
        </pc:spChg>
        <pc:spChg chg="mod">
          <ac:chgData name="Asim Dey" userId="e8ec1349-28b8-4d13-adec-c4f0ed943343" providerId="ADAL" clId="{A5E6B412-B926-4C2C-9805-6D1EC89685FF}" dt="2020-10-21T11:44:21.358" v="96" actId="13926"/>
          <ac:spMkLst>
            <pc:docMk/>
            <pc:sldMk cId="143217102" sldId="293"/>
            <ac:spMk id="354" creationId="{9B9E24C3-C3E2-4EF6-B032-A1E1560C069A}"/>
          </ac:spMkLst>
        </pc:spChg>
        <pc:spChg chg="mod">
          <ac:chgData name="Asim Dey" userId="e8ec1349-28b8-4d13-adec-c4f0ed943343" providerId="ADAL" clId="{A5E6B412-B926-4C2C-9805-6D1EC89685FF}" dt="2020-10-21T12:00:37.720" v="134" actId="20577"/>
          <ac:spMkLst>
            <pc:docMk/>
            <pc:sldMk cId="143217102" sldId="293"/>
            <ac:spMk id="358" creationId="{70AE5D14-A7FB-435A-9BCB-ECFF553FB4D3}"/>
          </ac:spMkLst>
        </pc:spChg>
        <pc:spChg chg="mod">
          <ac:chgData name="Asim Dey" userId="e8ec1349-28b8-4d13-adec-c4f0ed943343" providerId="ADAL" clId="{A5E6B412-B926-4C2C-9805-6D1EC89685FF}" dt="2020-10-21T11:26:00.269" v="19" actId="13926"/>
          <ac:spMkLst>
            <pc:docMk/>
            <pc:sldMk cId="143217102" sldId="293"/>
            <ac:spMk id="359" creationId="{2C887132-1D44-4142-99E0-920451C0A749}"/>
          </ac:spMkLst>
        </pc:spChg>
        <pc:spChg chg="mod">
          <ac:chgData name="Asim Dey" userId="e8ec1349-28b8-4d13-adec-c4f0ed943343" providerId="ADAL" clId="{A5E6B412-B926-4C2C-9805-6D1EC89685FF}" dt="2020-10-21T11:27:39.592" v="26" actId="13926"/>
          <ac:spMkLst>
            <pc:docMk/>
            <pc:sldMk cId="143217102" sldId="293"/>
            <ac:spMk id="362" creationId="{6752C231-F61B-4AA7-A639-528A1E00DEB7}"/>
          </ac:spMkLst>
        </pc:spChg>
        <pc:grpChg chg="mod">
          <ac:chgData name="Asim Dey" userId="e8ec1349-28b8-4d13-adec-c4f0ed943343" providerId="ADAL" clId="{A5E6B412-B926-4C2C-9805-6D1EC89685FF}" dt="2020-10-21T12:02:12.487" v="176" actId="14430"/>
          <ac:grpSpMkLst>
            <pc:docMk/>
            <pc:sldMk cId="143217102" sldId="293"/>
            <ac:grpSpMk id="261" creationId="{2B3F2C72-A3F1-4FA0-AE46-D160FA7FD04F}"/>
          </ac:grpSpMkLst>
        </pc:grpChg>
        <pc:grpChg chg="mod">
          <ac:chgData name="Asim Dey" userId="e8ec1349-28b8-4d13-adec-c4f0ed943343" providerId="ADAL" clId="{A5E6B412-B926-4C2C-9805-6D1EC89685FF}" dt="2020-10-21T12:02:07.171" v="175" actId="14429"/>
          <ac:grpSpMkLst>
            <pc:docMk/>
            <pc:sldMk cId="143217102" sldId="293"/>
            <ac:grpSpMk id="264" creationId="{0C35E80B-1A6D-4DCE-8D58-42337D402C6D}"/>
          </ac:grpSpMkLst>
        </pc:grpChg>
        <pc:grpChg chg="mod">
          <ac:chgData name="Asim Dey" userId="e8ec1349-28b8-4d13-adec-c4f0ed943343" providerId="ADAL" clId="{A5E6B412-B926-4C2C-9805-6D1EC89685FF}" dt="2020-10-21T12:00:22.483" v="120" actId="14429"/>
          <ac:grpSpMkLst>
            <pc:docMk/>
            <pc:sldMk cId="143217102" sldId="293"/>
            <ac:grpSpMk id="437" creationId="{AF069832-5448-48D9-9A6C-188BC18F7A71}"/>
          </ac:grpSpMkLst>
        </pc:grpChg>
        <pc:graphicFrameChg chg="add mod">
          <ac:chgData name="Asim Dey" userId="e8ec1349-28b8-4d13-adec-c4f0ed943343" providerId="ADAL" clId="{A5E6B412-B926-4C2C-9805-6D1EC89685FF}" dt="2020-10-21T11:26:00.053" v="18" actId="1076"/>
          <ac:graphicFrameMkLst>
            <pc:docMk/>
            <pc:sldMk cId="143217102" sldId="293"/>
            <ac:graphicFrameMk id="154" creationId="{E21CB4DF-3166-4DC4-BC98-677F46907771}"/>
          </ac:graphicFrameMkLst>
        </pc:graphicFrameChg>
        <pc:graphicFrameChg chg="add del mod">
          <ac:chgData name="Asim Dey" userId="e8ec1349-28b8-4d13-adec-c4f0ed943343" providerId="ADAL" clId="{A5E6B412-B926-4C2C-9805-6D1EC89685FF}" dt="2020-10-21T11:25:59.668" v="17"/>
          <ac:graphicFrameMkLst>
            <pc:docMk/>
            <pc:sldMk cId="143217102" sldId="293"/>
            <ac:graphicFrameMk id="155" creationId="{E21CB4DF-3166-4DC4-BC98-677F46907771}"/>
          </ac:graphicFrameMkLst>
        </pc:graphicFrameChg>
        <pc:graphicFrameChg chg="add del">
          <ac:chgData name="Asim Dey" userId="e8ec1349-28b8-4d13-adec-c4f0ed943343" providerId="ADAL" clId="{A5E6B412-B926-4C2C-9805-6D1EC89685FF}" dt="2020-10-21T11:26:00.454" v="20"/>
          <ac:graphicFrameMkLst>
            <pc:docMk/>
            <pc:sldMk cId="143217102" sldId="293"/>
            <ac:graphicFrameMk id="156" creationId="{8C713397-5C8A-4C8E-A1F6-830F06C97467}"/>
          </ac:graphicFrameMkLst>
        </pc:graphicFrameChg>
        <pc:graphicFrameChg chg="add del mod">
          <ac:chgData name="Asim Dey" userId="e8ec1349-28b8-4d13-adec-c4f0ed943343" providerId="ADAL" clId="{A5E6B412-B926-4C2C-9805-6D1EC89685FF}" dt="2020-10-21T11:27:23.229" v="22"/>
          <ac:graphicFrameMkLst>
            <pc:docMk/>
            <pc:sldMk cId="143217102" sldId="293"/>
            <ac:graphicFrameMk id="191" creationId="{8C713397-5C8A-4C8E-A1F6-830F06C97467}"/>
          </ac:graphicFrameMkLst>
        </pc:graphicFrameChg>
        <pc:graphicFrameChg chg="add mod">
          <ac:chgData name="Asim Dey" userId="e8ec1349-28b8-4d13-adec-c4f0ed943343" providerId="ADAL" clId="{A5E6B412-B926-4C2C-9805-6D1EC89685FF}" dt="2020-10-21T11:27:35.585" v="25" actId="1076"/>
          <ac:graphicFrameMkLst>
            <pc:docMk/>
            <pc:sldMk cId="143217102" sldId="293"/>
            <ac:graphicFrameMk id="217" creationId="{8C713397-5C8A-4C8E-A1F6-830F06C97467}"/>
          </ac:graphicFrameMkLst>
        </pc:graphicFrameChg>
        <pc:graphicFrameChg chg="mod modGraphic">
          <ac:chgData name="Asim Dey" userId="e8ec1349-28b8-4d13-adec-c4f0ed943343" providerId="ADAL" clId="{A5E6B412-B926-4C2C-9805-6D1EC89685FF}" dt="2020-10-21T11:44:12.958" v="95" actId="207"/>
          <ac:graphicFrameMkLst>
            <pc:docMk/>
            <pc:sldMk cId="143217102" sldId="293"/>
            <ac:graphicFrameMk id="361" creationId="{E94AC27C-454F-438F-986D-328FCA1F7656}"/>
          </ac:graphicFrameMkLst>
        </pc:graphicFrameChg>
      </pc:sldChg>
      <pc:sldChg chg="modSp">
        <pc:chgData name="Asim Dey" userId="e8ec1349-28b8-4d13-adec-c4f0ed943343" providerId="ADAL" clId="{A5E6B412-B926-4C2C-9805-6D1EC89685FF}" dt="2020-10-22T11:13:53.111" v="512" actId="1076"/>
        <pc:sldMkLst>
          <pc:docMk/>
          <pc:sldMk cId="1732344930" sldId="308"/>
        </pc:sldMkLst>
        <pc:spChg chg="mod">
          <ac:chgData name="Asim Dey" userId="e8ec1349-28b8-4d13-adec-c4f0ed943343" providerId="ADAL" clId="{A5E6B412-B926-4C2C-9805-6D1EC89685FF}" dt="2020-10-22T11:11:38.598" v="463" actId="13926"/>
          <ac:spMkLst>
            <pc:docMk/>
            <pc:sldMk cId="1732344930" sldId="308"/>
            <ac:spMk id="4" creationId="{6A402DC9-03CD-4AAD-8C61-097AF57F531E}"/>
          </ac:spMkLst>
        </pc:spChg>
        <pc:spChg chg="mod">
          <ac:chgData name="Asim Dey" userId="e8ec1349-28b8-4d13-adec-c4f0ed943343" providerId="ADAL" clId="{A5E6B412-B926-4C2C-9805-6D1EC89685FF}" dt="2020-10-22T11:11:56.821" v="478" actId="20577"/>
          <ac:spMkLst>
            <pc:docMk/>
            <pc:sldMk cId="1732344930" sldId="308"/>
            <ac:spMk id="7" creationId="{92DA114A-D7FF-4A49-87B5-F56B1A90F132}"/>
          </ac:spMkLst>
        </pc:spChg>
        <pc:spChg chg="mod">
          <ac:chgData name="Asim Dey" userId="e8ec1349-28b8-4d13-adec-c4f0ed943343" providerId="ADAL" clId="{A5E6B412-B926-4C2C-9805-6D1EC89685FF}" dt="2020-10-22T11:12:25.585" v="492" actId="13926"/>
          <ac:spMkLst>
            <pc:docMk/>
            <pc:sldMk cId="1732344930" sldId="308"/>
            <ac:spMk id="9" creationId="{B14F5CBA-041D-4F52-A432-D12EB9EC0CFA}"/>
          </ac:spMkLst>
        </pc:spChg>
        <pc:spChg chg="mod">
          <ac:chgData name="Asim Dey" userId="e8ec1349-28b8-4d13-adec-c4f0ed943343" providerId="ADAL" clId="{A5E6B412-B926-4C2C-9805-6D1EC89685FF}" dt="2020-10-22T11:13:11.492" v="505" actId="20577"/>
          <ac:spMkLst>
            <pc:docMk/>
            <pc:sldMk cId="1732344930" sldId="308"/>
            <ac:spMk id="12" creationId="{22E65FF8-9839-4867-8063-5BC4CD04233C}"/>
          </ac:spMkLst>
        </pc:spChg>
        <pc:spChg chg="mod">
          <ac:chgData name="Asim Dey" userId="e8ec1349-28b8-4d13-adec-c4f0ed943343" providerId="ADAL" clId="{A5E6B412-B926-4C2C-9805-6D1EC89685FF}" dt="2020-10-22T11:10:59.106" v="459" actId="13926"/>
          <ac:spMkLst>
            <pc:docMk/>
            <pc:sldMk cId="1732344930" sldId="308"/>
            <ac:spMk id="18" creationId="{128868C4-F9D2-463A-B207-627827DCCB0F}"/>
          </ac:spMkLst>
        </pc:spChg>
        <pc:grpChg chg="mod">
          <ac:chgData name="Asim Dey" userId="e8ec1349-28b8-4d13-adec-c4f0ed943343" providerId="ADAL" clId="{A5E6B412-B926-4C2C-9805-6D1EC89685FF}" dt="2020-10-22T11:13:53.111" v="512" actId="1076"/>
          <ac:grpSpMkLst>
            <pc:docMk/>
            <pc:sldMk cId="1732344930" sldId="308"/>
            <ac:grpSpMk id="27" creationId="{8EB0B2EB-E2F7-4A70-8769-2D9FE6B20F2B}"/>
          </ac:grpSpMkLst>
        </pc:grpChg>
        <pc:grpChg chg="mod">
          <ac:chgData name="Asim Dey" userId="e8ec1349-28b8-4d13-adec-c4f0ed943343" providerId="ADAL" clId="{A5E6B412-B926-4C2C-9805-6D1EC89685FF}" dt="2020-10-22T11:13:37.570" v="508" actId="14430"/>
          <ac:grpSpMkLst>
            <pc:docMk/>
            <pc:sldMk cId="1732344930" sldId="308"/>
            <ac:grpSpMk id="33" creationId="{43950AE7-3B00-4088-B01A-4629413D382C}"/>
          </ac:grpSpMkLst>
        </pc:grpChg>
        <pc:grpChg chg="mod">
          <ac:chgData name="Asim Dey" userId="e8ec1349-28b8-4d13-adec-c4f0ed943343" providerId="ADAL" clId="{A5E6B412-B926-4C2C-9805-6D1EC89685FF}" dt="2020-10-22T11:13:17.262" v="506" actId="1076"/>
          <ac:grpSpMkLst>
            <pc:docMk/>
            <pc:sldMk cId="1732344930" sldId="308"/>
            <ac:grpSpMk id="48" creationId="{D09B74EE-3001-4723-AB58-69E4D81FE1E0}"/>
          </ac:grpSpMkLst>
        </pc:grpChg>
        <pc:graphicFrameChg chg="mod modGraphic">
          <ac:chgData name="Asim Dey" userId="e8ec1349-28b8-4d13-adec-c4f0ed943343" providerId="ADAL" clId="{A5E6B412-B926-4C2C-9805-6D1EC89685FF}" dt="2020-10-22T11:10:49.800" v="458" actId="207"/>
          <ac:graphicFrameMkLst>
            <pc:docMk/>
            <pc:sldMk cId="1732344930" sldId="308"/>
            <ac:graphicFrameMk id="17" creationId="{94CA7596-CC6D-47DF-BAB0-1CA1B9EB188E}"/>
          </ac:graphicFrameMkLst>
        </pc:graphicFrameChg>
      </pc:sldChg>
    </pc:docChg>
  </pc:docChgLst>
  <pc:docChgLst>
    <pc:chgData name="Asim Dey" userId="e8ec1349-28b8-4d13-adec-c4f0ed943343" providerId="ADAL" clId="{F2CE4E7C-074A-4F4A-BC89-84900839EB03}"/>
    <pc:docChg chg="undo redo custSel modSld">
      <pc:chgData name="Asim Dey" userId="e8ec1349-28b8-4d13-adec-c4f0ed943343" providerId="ADAL" clId="{F2CE4E7C-074A-4F4A-BC89-84900839EB03}" dt="2020-09-25T16:09:51.154" v="141" actId="27918"/>
      <pc:docMkLst>
        <pc:docMk/>
      </pc:docMkLst>
      <pc:sldChg chg="modSp">
        <pc:chgData name="Asim Dey" userId="e8ec1349-28b8-4d13-adec-c4f0ed943343" providerId="ADAL" clId="{F2CE4E7C-074A-4F4A-BC89-84900839EB03}" dt="2020-09-25T12:01:15.098" v="43" actId="13926"/>
        <pc:sldMkLst>
          <pc:docMk/>
          <pc:sldMk cId="32434977" sldId="277"/>
        </pc:sldMkLst>
        <pc:spChg chg="mod">
          <ac:chgData name="Asim Dey" userId="e8ec1349-28b8-4d13-adec-c4f0ed943343" providerId="ADAL" clId="{F2CE4E7C-074A-4F4A-BC89-84900839EB03}" dt="2020-09-25T11:50:15.732" v="8" actId="13926"/>
          <ac:spMkLst>
            <pc:docMk/>
            <pc:sldMk cId="32434977" sldId="277"/>
            <ac:spMk id="233" creationId="{354C5E77-8D0E-46F9-8363-246DA63FB821}"/>
          </ac:spMkLst>
        </pc:spChg>
        <pc:spChg chg="mod">
          <ac:chgData name="Asim Dey" userId="e8ec1349-28b8-4d13-adec-c4f0ed943343" providerId="ADAL" clId="{F2CE4E7C-074A-4F4A-BC89-84900839EB03}" dt="2020-09-25T11:54:12.213" v="34" actId="5793"/>
          <ac:spMkLst>
            <pc:docMk/>
            <pc:sldMk cId="32434977" sldId="277"/>
            <ac:spMk id="234" creationId="{5417AACF-E7D7-4097-9A68-1F2AD62495D6}"/>
          </ac:spMkLst>
        </pc:spChg>
        <pc:spChg chg="mod">
          <ac:chgData name="Asim Dey" userId="e8ec1349-28b8-4d13-adec-c4f0ed943343" providerId="ADAL" clId="{F2CE4E7C-074A-4F4A-BC89-84900839EB03}" dt="2020-09-25T11:59:49.078" v="41" actId="13926"/>
          <ac:spMkLst>
            <pc:docMk/>
            <pc:sldMk cId="32434977" sldId="277"/>
            <ac:spMk id="239" creationId="{4301D4F7-2B5F-47E7-8C34-45EB90CD37F0}"/>
          </ac:spMkLst>
        </pc:spChg>
        <pc:spChg chg="mod">
          <ac:chgData name="Asim Dey" userId="e8ec1349-28b8-4d13-adec-c4f0ed943343" providerId="ADAL" clId="{F2CE4E7C-074A-4F4A-BC89-84900839EB03}" dt="2020-09-25T11:59:45.084" v="40" actId="13926"/>
          <ac:spMkLst>
            <pc:docMk/>
            <pc:sldMk cId="32434977" sldId="277"/>
            <ac:spMk id="240" creationId="{DFD61ADA-F04B-4F0C-8173-74ED1F1FED74}"/>
          </ac:spMkLst>
        </pc:spChg>
        <pc:spChg chg="mod">
          <ac:chgData name="Asim Dey" userId="e8ec1349-28b8-4d13-adec-c4f0ed943343" providerId="ADAL" clId="{F2CE4E7C-074A-4F4A-BC89-84900839EB03}" dt="2020-09-25T12:00:50.267" v="42" actId="13926"/>
          <ac:spMkLst>
            <pc:docMk/>
            <pc:sldMk cId="32434977" sldId="277"/>
            <ac:spMk id="242" creationId="{6EE8A1FC-73BC-43F9-B795-30B2A6055619}"/>
          </ac:spMkLst>
        </pc:spChg>
        <pc:spChg chg="mod">
          <ac:chgData name="Asim Dey" userId="e8ec1349-28b8-4d13-adec-c4f0ed943343" providerId="ADAL" clId="{F2CE4E7C-074A-4F4A-BC89-84900839EB03}" dt="2020-09-25T12:01:15.098" v="43" actId="13926"/>
          <ac:spMkLst>
            <pc:docMk/>
            <pc:sldMk cId="32434977" sldId="277"/>
            <ac:spMk id="243" creationId="{C3FE503F-C0B1-4290-B6E9-E2CC8D0D0C8E}"/>
          </ac:spMkLst>
        </pc:spChg>
        <pc:graphicFrameChg chg="mod modGraphic">
          <ac:chgData name="Asim Dey" userId="e8ec1349-28b8-4d13-adec-c4f0ed943343" providerId="ADAL" clId="{F2CE4E7C-074A-4F4A-BC89-84900839EB03}" dt="2020-09-25T11:59:40.795" v="39"/>
          <ac:graphicFrameMkLst>
            <pc:docMk/>
            <pc:sldMk cId="32434977" sldId="277"/>
            <ac:graphicFrameMk id="241" creationId="{7BBCAC62-D172-4473-8384-6F3B164AEA03}"/>
          </ac:graphicFrameMkLst>
        </pc:graphicFrameChg>
        <pc:graphicFrameChg chg="mod">
          <ac:chgData name="Asim Dey" userId="e8ec1349-28b8-4d13-adec-c4f0ed943343" providerId="ADAL" clId="{F2CE4E7C-074A-4F4A-BC89-84900839EB03}" dt="2020-09-25T11:59:16.422" v="37"/>
          <ac:graphicFrameMkLst>
            <pc:docMk/>
            <pc:sldMk cId="32434977" sldId="277"/>
            <ac:graphicFrameMk id="341" creationId="{D78EC2DF-D586-4FFD-8804-A8CC815354AB}"/>
          </ac:graphicFrameMkLst>
        </pc:graphicFrameChg>
      </pc:sldChg>
      <pc:sldChg chg="addSp delSp modSp mod">
        <pc:chgData name="Asim Dey" userId="e8ec1349-28b8-4d13-adec-c4f0ed943343" providerId="ADAL" clId="{F2CE4E7C-074A-4F4A-BC89-84900839EB03}" dt="2020-09-25T15:29:44.276" v="84" actId="5793"/>
        <pc:sldMkLst>
          <pc:docMk/>
          <pc:sldMk cId="4227300892" sldId="278"/>
        </pc:sldMkLst>
        <pc:spChg chg="mod">
          <ac:chgData name="Asim Dey" userId="e8ec1349-28b8-4d13-adec-c4f0ed943343" providerId="ADAL" clId="{F2CE4E7C-074A-4F4A-BC89-84900839EB03}" dt="2020-09-25T15:28:23.335" v="75" actId="13926"/>
          <ac:spMkLst>
            <pc:docMk/>
            <pc:sldMk cId="4227300892" sldId="278"/>
            <ac:spMk id="197" creationId="{8291613A-210B-4941-B89E-DAE6E7BF2EA6}"/>
          </ac:spMkLst>
        </pc:spChg>
        <pc:spChg chg="mod">
          <ac:chgData name="Asim Dey" userId="e8ec1349-28b8-4d13-adec-c4f0ed943343" providerId="ADAL" clId="{F2CE4E7C-074A-4F4A-BC89-84900839EB03}" dt="2020-09-25T15:21:18.477" v="57" actId="13926"/>
          <ac:spMkLst>
            <pc:docMk/>
            <pc:sldMk cId="4227300892" sldId="278"/>
            <ac:spMk id="202" creationId="{3FC2811A-370A-4115-A977-3AA6549D19FE}"/>
          </ac:spMkLst>
        </pc:spChg>
        <pc:spChg chg="mod">
          <ac:chgData name="Asim Dey" userId="e8ec1349-28b8-4d13-adec-c4f0ed943343" providerId="ADAL" clId="{F2CE4E7C-074A-4F4A-BC89-84900839EB03}" dt="2020-09-25T15:29:44.276" v="84" actId="5793"/>
          <ac:spMkLst>
            <pc:docMk/>
            <pc:sldMk cId="4227300892" sldId="278"/>
            <ac:spMk id="203" creationId="{625B45E7-AEDD-4DAB-BE35-6870A8075BAA}"/>
          </ac:spMkLst>
        </pc:spChg>
        <pc:spChg chg="mod">
          <ac:chgData name="Asim Dey" userId="e8ec1349-28b8-4d13-adec-c4f0ed943343" providerId="ADAL" clId="{F2CE4E7C-074A-4F4A-BC89-84900839EB03}" dt="2020-09-25T15:21:51.384" v="64" actId="13926"/>
          <ac:spMkLst>
            <pc:docMk/>
            <pc:sldMk cId="4227300892" sldId="278"/>
            <ac:spMk id="205" creationId="{2B35D8B0-EB2E-4EEC-896E-B60A62BB48DC}"/>
          </ac:spMkLst>
        </pc:spChg>
        <pc:spChg chg="mod">
          <ac:chgData name="Asim Dey" userId="e8ec1349-28b8-4d13-adec-c4f0ed943343" providerId="ADAL" clId="{F2CE4E7C-074A-4F4A-BC89-84900839EB03}" dt="2020-09-25T15:28:39.169" v="77" actId="1076"/>
          <ac:spMkLst>
            <pc:docMk/>
            <pc:sldMk cId="4227300892" sldId="278"/>
            <ac:spMk id="206" creationId="{4836ACA9-3D3E-48C1-8F7B-5D59D397BEB0}"/>
          </ac:spMkLst>
        </pc:spChg>
        <pc:spChg chg="mod">
          <ac:chgData name="Asim Dey" userId="e8ec1349-28b8-4d13-adec-c4f0ed943343" providerId="ADAL" clId="{F2CE4E7C-074A-4F4A-BC89-84900839EB03}" dt="2020-09-25T15:28:35.560" v="76" actId="1076"/>
          <ac:spMkLst>
            <pc:docMk/>
            <pc:sldMk cId="4227300892" sldId="278"/>
            <ac:spMk id="233" creationId="{0B43EEB9-E282-4F6A-84B0-EA415CC28C2F}"/>
          </ac:spMkLst>
        </pc:spChg>
        <pc:spChg chg="mod">
          <ac:chgData name="Asim Dey" userId="e8ec1349-28b8-4d13-adec-c4f0ed943343" providerId="ADAL" clId="{F2CE4E7C-074A-4F4A-BC89-84900839EB03}" dt="2020-09-25T15:22:57.084" v="66" actId="13926"/>
          <ac:spMkLst>
            <pc:docMk/>
            <pc:sldMk cId="4227300892" sldId="278"/>
            <ac:spMk id="268" creationId="{2D81759D-B47C-4FE1-B935-586ADD839489}"/>
          </ac:spMkLst>
        </pc:spChg>
        <pc:graphicFrameChg chg="mod modGraphic">
          <ac:chgData name="Asim Dey" userId="e8ec1349-28b8-4d13-adec-c4f0ed943343" providerId="ADAL" clId="{F2CE4E7C-074A-4F4A-BC89-84900839EB03}" dt="2020-09-25T15:21:03.069" v="55" actId="242"/>
          <ac:graphicFrameMkLst>
            <pc:docMk/>
            <pc:sldMk cId="4227300892" sldId="278"/>
            <ac:graphicFrameMk id="204" creationId="{531AA128-C880-4F08-BE74-466B0AADDBFD}"/>
          </ac:graphicFrameMkLst>
        </pc:graphicFrameChg>
        <pc:graphicFrameChg chg="add mod">
          <ac:chgData name="Asim Dey" userId="e8ec1349-28b8-4d13-adec-c4f0ed943343" providerId="ADAL" clId="{F2CE4E7C-074A-4F4A-BC89-84900839EB03}" dt="2020-09-25T15:21:48.908" v="63" actId="1076"/>
          <ac:graphicFrameMkLst>
            <pc:docMk/>
            <pc:sldMk cId="4227300892" sldId="278"/>
            <ac:graphicFrameMk id="254" creationId="{BF34CECA-68A0-4224-AF4C-84A58719FACD}"/>
          </ac:graphicFrameMkLst>
        </pc:graphicFrameChg>
        <pc:graphicFrameChg chg="del">
          <ac:chgData name="Asim Dey" userId="e8ec1349-28b8-4d13-adec-c4f0ed943343" providerId="ADAL" clId="{F2CE4E7C-074A-4F4A-BC89-84900839EB03}" dt="2020-09-25T15:21:31.302" v="58"/>
          <ac:graphicFrameMkLst>
            <pc:docMk/>
            <pc:sldMk cId="4227300892" sldId="278"/>
            <ac:graphicFrameMk id="277" creationId="{BF34CECA-68A0-4224-AF4C-84A58719FACD}"/>
          </ac:graphicFrameMkLst>
        </pc:graphicFrameChg>
        <pc:graphicFrameChg chg="mod">
          <ac:chgData name="Asim Dey" userId="e8ec1349-28b8-4d13-adec-c4f0ed943343" providerId="ADAL" clId="{F2CE4E7C-074A-4F4A-BC89-84900839EB03}" dt="2020-09-25T15:22:47.530" v="65"/>
          <ac:graphicFrameMkLst>
            <pc:docMk/>
            <pc:sldMk cId="4227300892" sldId="278"/>
            <ac:graphicFrameMk id="332" creationId="{E303047E-559B-4028-9B4C-B03807F349AB}"/>
          </ac:graphicFrameMkLst>
        </pc:graphicFrameChg>
      </pc:sldChg>
      <pc:sldChg chg="addSp delSp modSp mod">
        <pc:chgData name="Asim Dey" userId="e8ec1349-28b8-4d13-adec-c4f0ed943343" providerId="ADAL" clId="{F2CE4E7C-074A-4F4A-BC89-84900839EB03}" dt="2020-09-25T16:09:51.154" v="141" actId="27918"/>
        <pc:sldMkLst>
          <pc:docMk/>
          <pc:sldMk cId="2571610261" sldId="285"/>
        </pc:sldMkLst>
        <pc:spChg chg="mod">
          <ac:chgData name="Asim Dey" userId="e8ec1349-28b8-4d13-adec-c4f0ed943343" providerId="ADAL" clId="{F2CE4E7C-074A-4F4A-BC89-84900839EB03}" dt="2020-09-25T15:44:44.693" v="101" actId="13926"/>
          <ac:spMkLst>
            <pc:docMk/>
            <pc:sldMk cId="2571610261" sldId="285"/>
            <ac:spMk id="367" creationId="{B9920283-5DC7-49CB-BEF6-9323901A2BF6}"/>
          </ac:spMkLst>
        </pc:spChg>
        <pc:spChg chg="mod">
          <ac:chgData name="Asim Dey" userId="e8ec1349-28b8-4d13-adec-c4f0ed943343" providerId="ADAL" clId="{F2CE4E7C-074A-4F4A-BC89-84900839EB03}" dt="2020-09-25T16:07:15.744" v="123" actId="13926"/>
          <ac:spMkLst>
            <pc:docMk/>
            <pc:sldMk cId="2571610261" sldId="285"/>
            <ac:spMk id="372" creationId="{F8438A92-4A64-425B-B42C-A76FD4CE1462}"/>
          </ac:spMkLst>
        </pc:spChg>
        <pc:graphicFrameChg chg="add mod">
          <ac:chgData name="Asim Dey" userId="e8ec1349-28b8-4d13-adec-c4f0ed943343" providerId="ADAL" clId="{F2CE4E7C-074A-4F4A-BC89-84900839EB03}" dt="2020-09-25T16:07:57.569" v="130" actId="1076"/>
          <ac:graphicFrameMkLst>
            <pc:docMk/>
            <pc:sldMk cId="2571610261" sldId="285"/>
            <ac:graphicFrameMk id="140" creationId="{2091279E-CD7E-41A5-90DC-6D16E3E5C69E}"/>
          </ac:graphicFrameMkLst>
        </pc:graphicFrameChg>
        <pc:graphicFrameChg chg="add mod">
          <ac:chgData name="Asim Dey" userId="e8ec1349-28b8-4d13-adec-c4f0ed943343" providerId="ADAL" clId="{F2CE4E7C-074A-4F4A-BC89-84900839EB03}" dt="2020-09-25T16:08:18.837" v="133" actId="1076"/>
          <ac:graphicFrameMkLst>
            <pc:docMk/>
            <pc:sldMk cId="2571610261" sldId="285"/>
            <ac:graphicFrameMk id="141" creationId="{FDEA5043-2C47-4934-908E-D272EDDCCA00}"/>
          </ac:graphicFrameMkLst>
        </pc:graphicFrameChg>
        <pc:graphicFrameChg chg="add mod">
          <ac:chgData name="Asim Dey" userId="e8ec1349-28b8-4d13-adec-c4f0ed943343" providerId="ADAL" clId="{F2CE4E7C-074A-4F4A-BC89-84900839EB03}" dt="2020-09-25T16:08:45.206" v="138" actId="1076"/>
          <ac:graphicFrameMkLst>
            <pc:docMk/>
            <pc:sldMk cId="2571610261" sldId="285"/>
            <ac:graphicFrameMk id="142" creationId="{D08FF592-C941-4E8C-92C3-7E2AC1E9F8F1}"/>
          </ac:graphicFrameMkLst>
        </pc:graphicFrameChg>
        <pc:graphicFrameChg chg="del">
          <ac:chgData name="Asim Dey" userId="e8ec1349-28b8-4d13-adec-c4f0ed943343" providerId="ADAL" clId="{F2CE4E7C-074A-4F4A-BC89-84900839EB03}" dt="2020-09-25T16:07:20.630" v="124"/>
          <ac:graphicFrameMkLst>
            <pc:docMk/>
            <pc:sldMk cId="2571610261" sldId="285"/>
            <ac:graphicFrameMk id="243" creationId="{5C2020C8-42FE-4145-88C3-D1A0ABE69FC6}"/>
          </ac:graphicFrameMkLst>
        </pc:graphicFrameChg>
        <pc:graphicFrameChg chg="del">
          <ac:chgData name="Asim Dey" userId="e8ec1349-28b8-4d13-adec-c4f0ed943343" providerId="ADAL" clId="{F2CE4E7C-074A-4F4A-BC89-84900839EB03}" dt="2020-09-25T16:07:28.444" v="125"/>
          <ac:graphicFrameMkLst>
            <pc:docMk/>
            <pc:sldMk cId="2571610261" sldId="285"/>
            <ac:graphicFrameMk id="244" creationId="{E5105C95-9586-4C44-80DC-23D70E5453F6}"/>
          </ac:graphicFrameMkLst>
        </pc:graphicFrameChg>
        <pc:graphicFrameChg chg="add del">
          <ac:chgData name="Asim Dey" userId="e8ec1349-28b8-4d13-adec-c4f0ed943343" providerId="ADAL" clId="{F2CE4E7C-074A-4F4A-BC89-84900839EB03}" dt="2020-09-25T16:08:24.623" v="134"/>
          <ac:graphicFrameMkLst>
            <pc:docMk/>
            <pc:sldMk cId="2571610261" sldId="285"/>
            <ac:graphicFrameMk id="245" creationId="{28493D77-83F0-4EB6-8F4D-076EA8B1E85A}"/>
          </ac:graphicFrameMkLst>
        </pc:graphicFrameChg>
        <pc:graphicFrameChg chg="mod modGraphic">
          <ac:chgData name="Asim Dey" userId="e8ec1349-28b8-4d13-adec-c4f0ed943343" providerId="ADAL" clId="{F2CE4E7C-074A-4F4A-BC89-84900839EB03}" dt="2020-09-25T16:06:58.969" v="122" actId="14734"/>
          <ac:graphicFrameMkLst>
            <pc:docMk/>
            <pc:sldMk cId="2571610261" sldId="285"/>
            <ac:graphicFrameMk id="373" creationId="{07B86F0D-86EB-4806-BB09-D88BE2ED51F5}"/>
          </ac:graphicFrameMkLst>
        </pc:graphicFrameChg>
      </pc:sldChg>
      <pc:sldChg chg="addSp delSp modSp mod">
        <pc:chgData name="Asim Dey" userId="e8ec1349-28b8-4d13-adec-c4f0ed943343" providerId="ADAL" clId="{F2CE4E7C-074A-4F4A-BC89-84900839EB03}" dt="2020-09-25T15:17:20.892" v="53" actId="13926"/>
        <pc:sldMkLst>
          <pc:docMk/>
          <pc:sldMk cId="1835399296" sldId="295"/>
        </pc:sldMkLst>
        <pc:spChg chg="mod">
          <ac:chgData name="Asim Dey" userId="e8ec1349-28b8-4d13-adec-c4f0ed943343" providerId="ADAL" clId="{F2CE4E7C-074A-4F4A-BC89-84900839EB03}" dt="2020-09-25T15:16:41.027" v="47" actId="13926"/>
          <ac:spMkLst>
            <pc:docMk/>
            <pc:sldMk cId="1835399296" sldId="295"/>
            <ac:spMk id="260" creationId="{AE7F1EB3-6D00-4DD2-BF67-CB2E4C66E11F}"/>
          </ac:spMkLst>
        </pc:spChg>
        <pc:spChg chg="mod">
          <ac:chgData name="Asim Dey" userId="e8ec1349-28b8-4d13-adec-c4f0ed943343" providerId="ADAL" clId="{F2CE4E7C-074A-4F4A-BC89-84900839EB03}" dt="2020-09-25T15:17:20.892" v="53" actId="13926"/>
          <ac:spMkLst>
            <pc:docMk/>
            <pc:sldMk cId="1835399296" sldId="295"/>
            <ac:spMk id="263" creationId="{36FF917B-DBF4-4ACC-A978-0C34AADF6BFA}"/>
          </ac:spMkLst>
        </pc:spChg>
        <pc:graphicFrameChg chg="add mod">
          <ac:chgData name="Asim Dey" userId="e8ec1349-28b8-4d13-adec-c4f0ed943343" providerId="ADAL" clId="{F2CE4E7C-074A-4F4A-BC89-84900839EB03}" dt="2020-09-25T15:17:17.482" v="52" actId="14100"/>
          <ac:graphicFrameMkLst>
            <pc:docMk/>
            <pc:sldMk cId="1835399296" sldId="295"/>
            <ac:graphicFrameMk id="163" creationId="{FDB1031C-C963-4E14-864D-BA800566463F}"/>
          </ac:graphicFrameMkLst>
        </pc:graphicFrameChg>
        <pc:graphicFrameChg chg="del">
          <ac:chgData name="Asim Dey" userId="e8ec1349-28b8-4d13-adec-c4f0ed943343" providerId="ADAL" clId="{F2CE4E7C-074A-4F4A-BC89-84900839EB03}" dt="2020-09-25T15:16:53.659" v="48"/>
          <ac:graphicFrameMkLst>
            <pc:docMk/>
            <pc:sldMk cId="1835399296" sldId="295"/>
            <ac:graphicFrameMk id="215" creationId="{FDB1031C-C963-4E14-864D-BA800566463F}"/>
          </ac:graphicFrameMkLst>
        </pc:graphicFrameChg>
        <pc:graphicFrameChg chg="mod">
          <ac:chgData name="Asim Dey" userId="e8ec1349-28b8-4d13-adec-c4f0ed943343" providerId="ADAL" clId="{F2CE4E7C-074A-4F4A-BC89-84900839EB03}" dt="2020-09-25T15:16:36.238" v="46"/>
          <ac:graphicFrameMkLst>
            <pc:docMk/>
            <pc:sldMk cId="1835399296" sldId="295"/>
            <ac:graphicFrameMk id="262" creationId="{55E7F559-88C8-4F33-926C-CDADE6E7E3E2}"/>
          </ac:graphicFrameMkLst>
        </pc:graphicFrameChg>
      </pc:sldChg>
      <pc:sldChg chg="addCm modCm">
        <pc:chgData name="Asim Dey" userId="e8ec1349-28b8-4d13-adec-c4f0ed943343" providerId="ADAL" clId="{F2CE4E7C-074A-4F4A-BC89-84900839EB03}" dt="2020-09-25T11:45:40.590" v="2" actId="1589"/>
        <pc:sldMkLst>
          <pc:docMk/>
          <pc:sldMk cId="2279921428" sldId="296"/>
        </pc:sldMkLst>
      </pc:sldChg>
      <pc:sldChg chg="addSp delSp modSp mod">
        <pc:chgData name="Asim Dey" userId="e8ec1349-28b8-4d13-adec-c4f0ed943343" providerId="ADAL" clId="{F2CE4E7C-074A-4F4A-BC89-84900839EB03}" dt="2020-09-25T15:38:53.709" v="96" actId="14100"/>
        <pc:sldMkLst>
          <pc:docMk/>
          <pc:sldMk cId="3141867449" sldId="312"/>
        </pc:sldMkLst>
        <pc:graphicFrameChg chg="mod modGraphic">
          <ac:chgData name="Asim Dey" userId="e8ec1349-28b8-4d13-adec-c4f0ed943343" providerId="ADAL" clId="{F2CE4E7C-074A-4F4A-BC89-84900839EB03}" dt="2020-09-25T15:37:24.741" v="86" actId="242"/>
          <ac:graphicFrameMkLst>
            <pc:docMk/>
            <pc:sldMk cId="3141867449" sldId="312"/>
            <ac:graphicFrameMk id="81" creationId="{C9808D39-17B4-43CE-9EC3-7B1FADEFD697}"/>
          </ac:graphicFrameMkLst>
        </pc:graphicFrameChg>
        <pc:graphicFrameChg chg="del">
          <ac:chgData name="Asim Dey" userId="e8ec1349-28b8-4d13-adec-c4f0ed943343" providerId="ADAL" clId="{F2CE4E7C-074A-4F4A-BC89-84900839EB03}" dt="2020-09-25T15:37:43.742" v="87"/>
          <ac:graphicFrameMkLst>
            <pc:docMk/>
            <pc:sldMk cId="3141867449" sldId="312"/>
            <ac:graphicFrameMk id="82" creationId="{87A36805-E9A4-455F-BE3C-409D98B970A8}"/>
          </ac:graphicFrameMkLst>
        </pc:graphicFrameChg>
        <pc:graphicFrameChg chg="del">
          <ac:chgData name="Asim Dey" userId="e8ec1349-28b8-4d13-adec-c4f0ed943343" providerId="ADAL" clId="{F2CE4E7C-074A-4F4A-BC89-84900839EB03}" dt="2020-09-25T15:37:48.685" v="88"/>
          <ac:graphicFrameMkLst>
            <pc:docMk/>
            <pc:sldMk cId="3141867449" sldId="312"/>
            <ac:graphicFrameMk id="83" creationId="{4783A778-6DE1-40C9-9E0C-389F5C2404F8}"/>
          </ac:graphicFrameMkLst>
        </pc:graphicFrameChg>
        <pc:graphicFrameChg chg="add mod">
          <ac:chgData name="Asim Dey" userId="e8ec1349-28b8-4d13-adec-c4f0ed943343" providerId="ADAL" clId="{F2CE4E7C-074A-4F4A-BC89-84900839EB03}" dt="2020-09-25T15:38:47.911" v="95" actId="14100"/>
          <ac:graphicFrameMkLst>
            <pc:docMk/>
            <pc:sldMk cId="3141867449" sldId="312"/>
            <ac:graphicFrameMk id="114" creationId="{86166578-D818-4175-8AD6-FB769A8AD2A4}"/>
          </ac:graphicFrameMkLst>
        </pc:graphicFrameChg>
        <pc:graphicFrameChg chg="add mod">
          <ac:chgData name="Asim Dey" userId="e8ec1349-28b8-4d13-adec-c4f0ed943343" providerId="ADAL" clId="{F2CE4E7C-074A-4F4A-BC89-84900839EB03}" dt="2020-09-25T15:38:53.709" v="96" actId="14100"/>
          <ac:graphicFrameMkLst>
            <pc:docMk/>
            <pc:sldMk cId="3141867449" sldId="312"/>
            <ac:graphicFrameMk id="115" creationId="{03CC1E8F-4966-41DF-9544-D719DDDAC3BC}"/>
          </ac:graphicFrameMkLst>
        </pc:graphicFrameChg>
      </pc:sldChg>
    </pc:docChg>
  </pc:docChgLst>
  <pc:docChgLst>
    <pc:chgData name="Asim Dey" userId="e8ec1349-28b8-4d13-adec-c4f0ed943343" providerId="ADAL" clId="{A99223B1-EF7A-4808-8679-A4C50D5ED055}"/>
    <pc:docChg chg="undo modSld">
      <pc:chgData name="Asim Dey" userId="e8ec1349-28b8-4d13-adec-c4f0ed943343" providerId="ADAL" clId="{A99223B1-EF7A-4808-8679-A4C50D5ED055}" dt="2020-11-19T10:50:18.228" v="172" actId="13926"/>
      <pc:docMkLst>
        <pc:docMk/>
      </pc:docMkLst>
      <pc:sldChg chg="modSp">
        <pc:chgData name="Asim Dey" userId="e8ec1349-28b8-4d13-adec-c4f0ed943343" providerId="ADAL" clId="{A99223B1-EF7A-4808-8679-A4C50D5ED055}" dt="2020-11-19T10:43:32.914" v="77" actId="13926"/>
        <pc:sldMkLst>
          <pc:docMk/>
          <pc:sldMk cId="518740421" sldId="268"/>
        </pc:sldMkLst>
        <pc:spChg chg="mod">
          <ac:chgData name="Asim Dey" userId="e8ec1349-28b8-4d13-adec-c4f0ed943343" providerId="ADAL" clId="{A99223B1-EF7A-4808-8679-A4C50D5ED055}" dt="2020-11-19T10:43:22.549" v="74" actId="13926"/>
          <ac:spMkLst>
            <pc:docMk/>
            <pc:sldMk cId="518740421" sldId="268"/>
            <ac:spMk id="195" creationId="{2CEC0C93-A29D-420A-8EED-7A2FDFE9FCDB}"/>
          </ac:spMkLst>
        </pc:spChg>
        <pc:spChg chg="mod">
          <ac:chgData name="Asim Dey" userId="e8ec1349-28b8-4d13-adec-c4f0ed943343" providerId="ADAL" clId="{A99223B1-EF7A-4808-8679-A4C50D5ED055}" dt="2020-11-19T10:43:26.479" v="75" actId="13926"/>
          <ac:spMkLst>
            <pc:docMk/>
            <pc:sldMk cId="518740421" sldId="268"/>
            <ac:spMk id="198" creationId="{2D6E7273-5E29-4C11-8428-139B91C527C7}"/>
          </ac:spMkLst>
        </pc:spChg>
        <pc:spChg chg="mod">
          <ac:chgData name="Asim Dey" userId="e8ec1349-28b8-4d13-adec-c4f0ed943343" providerId="ADAL" clId="{A99223B1-EF7A-4808-8679-A4C50D5ED055}" dt="2020-11-19T10:43:29.770" v="76" actId="13926"/>
          <ac:spMkLst>
            <pc:docMk/>
            <pc:sldMk cId="518740421" sldId="268"/>
            <ac:spMk id="200" creationId="{2F537ABD-730C-4565-BC22-4716A6181A63}"/>
          </ac:spMkLst>
        </pc:spChg>
        <pc:spChg chg="mod">
          <ac:chgData name="Asim Dey" userId="e8ec1349-28b8-4d13-adec-c4f0ed943343" providerId="ADAL" clId="{A99223B1-EF7A-4808-8679-A4C50D5ED055}" dt="2020-11-19T10:43:32.914" v="77" actId="13926"/>
          <ac:spMkLst>
            <pc:docMk/>
            <pc:sldMk cId="518740421" sldId="268"/>
            <ac:spMk id="203" creationId="{D99C458A-1FF3-4000-ABDD-BC014721444F}"/>
          </ac:spMkLst>
        </pc:spChg>
        <pc:spChg chg="mod">
          <ac:chgData name="Asim Dey" userId="e8ec1349-28b8-4d13-adec-c4f0ed943343" providerId="ADAL" clId="{A99223B1-EF7A-4808-8679-A4C50D5ED055}" dt="2020-11-19T10:42:17.081" v="73" actId="13926"/>
          <ac:spMkLst>
            <pc:docMk/>
            <pc:sldMk cId="518740421" sldId="268"/>
            <ac:spMk id="214" creationId="{A12DBAAB-0F36-4953-9525-04A82501A2C5}"/>
          </ac:spMkLst>
        </pc:spChg>
        <pc:spChg chg="mod">
          <ac:chgData name="Asim Dey" userId="e8ec1349-28b8-4d13-adec-c4f0ed943343" providerId="ADAL" clId="{A99223B1-EF7A-4808-8679-A4C50D5ED055}" dt="2020-11-19T10:41:59.977" v="69" actId="13926"/>
          <ac:spMkLst>
            <pc:docMk/>
            <pc:sldMk cId="518740421" sldId="268"/>
            <ac:spMk id="223" creationId="{2ED70C3F-2BFA-4B8A-B5B9-260CA8119F1B}"/>
          </ac:spMkLst>
        </pc:spChg>
        <pc:graphicFrameChg chg="mod">
          <ac:chgData name="Asim Dey" userId="e8ec1349-28b8-4d13-adec-c4f0ed943343" providerId="ADAL" clId="{A99223B1-EF7A-4808-8679-A4C50D5ED055}" dt="2020-11-19T10:42:03.954" v="70" actId="13926"/>
          <ac:graphicFrameMkLst>
            <pc:docMk/>
            <pc:sldMk cId="518740421" sldId="268"/>
            <ac:graphicFrameMk id="146" creationId="{4EB246F8-703F-4AB8-87F3-A6862989A03D}"/>
          </ac:graphicFrameMkLst>
        </pc:graphicFrameChg>
        <pc:graphicFrameChg chg="mod">
          <ac:chgData name="Asim Dey" userId="e8ec1349-28b8-4d13-adec-c4f0ed943343" providerId="ADAL" clId="{A99223B1-EF7A-4808-8679-A4C50D5ED055}" dt="2020-11-19T10:42:06.507" v="71" actId="13926"/>
          <ac:graphicFrameMkLst>
            <pc:docMk/>
            <pc:sldMk cId="518740421" sldId="268"/>
            <ac:graphicFrameMk id="147" creationId="{43202DAC-1B01-42F2-ACD9-B209523990D4}"/>
          </ac:graphicFrameMkLst>
        </pc:graphicFrameChg>
        <pc:graphicFrameChg chg="modGraphic">
          <ac:chgData name="Asim Dey" userId="e8ec1349-28b8-4d13-adec-c4f0ed943343" providerId="ADAL" clId="{A99223B1-EF7A-4808-8679-A4C50D5ED055}" dt="2020-11-19T10:42:12.251" v="72" actId="13926"/>
          <ac:graphicFrameMkLst>
            <pc:docMk/>
            <pc:sldMk cId="518740421" sldId="268"/>
            <ac:graphicFrameMk id="217" creationId="{B5AF0566-A571-42FB-9FF9-75F9DC04D02D}"/>
          </ac:graphicFrameMkLst>
        </pc:graphicFrameChg>
      </pc:sldChg>
      <pc:sldChg chg="modSp">
        <pc:chgData name="Asim Dey" userId="e8ec1349-28b8-4d13-adec-c4f0ed943343" providerId="ADAL" clId="{A99223B1-EF7A-4808-8679-A4C50D5ED055}" dt="2020-11-19T10:41:02.453" v="60" actId="13926"/>
        <pc:sldMkLst>
          <pc:docMk/>
          <pc:sldMk cId="4198885557" sldId="271"/>
        </pc:sldMkLst>
        <pc:spChg chg="mod">
          <ac:chgData name="Asim Dey" userId="e8ec1349-28b8-4d13-adec-c4f0ed943343" providerId="ADAL" clId="{A99223B1-EF7A-4808-8679-A4C50D5ED055}" dt="2020-11-19T10:40:50.949" v="57" actId="13926"/>
          <ac:spMkLst>
            <pc:docMk/>
            <pc:sldMk cId="4198885557" sldId="271"/>
            <ac:spMk id="188" creationId="{10169E5C-8F30-4153-84A7-222FE37DEC4C}"/>
          </ac:spMkLst>
        </pc:spChg>
        <pc:spChg chg="mod">
          <ac:chgData name="Asim Dey" userId="e8ec1349-28b8-4d13-adec-c4f0ed943343" providerId="ADAL" clId="{A99223B1-EF7A-4808-8679-A4C50D5ED055}" dt="2020-11-19T10:40:53.919" v="58" actId="13926"/>
          <ac:spMkLst>
            <pc:docMk/>
            <pc:sldMk cId="4198885557" sldId="271"/>
            <ac:spMk id="191" creationId="{2DFB45E4-B7F5-47EF-A64A-E93DA4EDEEC2}"/>
          </ac:spMkLst>
        </pc:spChg>
        <pc:spChg chg="mod">
          <ac:chgData name="Asim Dey" userId="e8ec1349-28b8-4d13-adec-c4f0ed943343" providerId="ADAL" clId="{A99223B1-EF7A-4808-8679-A4C50D5ED055}" dt="2020-11-19T10:40:59.600" v="59" actId="13926"/>
          <ac:spMkLst>
            <pc:docMk/>
            <pc:sldMk cId="4198885557" sldId="271"/>
            <ac:spMk id="193" creationId="{2B434A4E-2DD5-49BA-951B-F18714DC1BA0}"/>
          </ac:spMkLst>
        </pc:spChg>
        <pc:spChg chg="mod">
          <ac:chgData name="Asim Dey" userId="e8ec1349-28b8-4d13-adec-c4f0ed943343" providerId="ADAL" clId="{A99223B1-EF7A-4808-8679-A4C50D5ED055}" dt="2020-11-19T10:41:02.453" v="60" actId="13926"/>
          <ac:spMkLst>
            <pc:docMk/>
            <pc:sldMk cId="4198885557" sldId="271"/>
            <ac:spMk id="196" creationId="{0CC399AB-8F0E-4608-A958-07392889D9E3}"/>
          </ac:spMkLst>
        </pc:spChg>
        <pc:spChg chg="mod">
          <ac:chgData name="Asim Dey" userId="e8ec1349-28b8-4d13-adec-c4f0ed943343" providerId="ADAL" clId="{A99223B1-EF7A-4808-8679-A4C50D5ED055}" dt="2020-11-19T10:40:21.500" v="51" actId="13926"/>
          <ac:spMkLst>
            <pc:docMk/>
            <pc:sldMk cId="4198885557" sldId="271"/>
            <ac:spMk id="198" creationId="{F34AC775-0D3A-46F4-9CE4-82E3B8A9D482}"/>
          </ac:spMkLst>
        </pc:spChg>
        <pc:spChg chg="mod">
          <ac:chgData name="Asim Dey" userId="e8ec1349-28b8-4d13-adec-c4f0ed943343" providerId="ADAL" clId="{A99223B1-EF7A-4808-8679-A4C50D5ED055}" dt="2020-11-19T10:40:46.757" v="56" actId="13926"/>
          <ac:spMkLst>
            <pc:docMk/>
            <pc:sldMk cId="4198885557" sldId="271"/>
            <ac:spMk id="202" creationId="{0B298FE8-F45A-450D-B129-27BB338B99BD}"/>
          </ac:spMkLst>
        </pc:spChg>
        <pc:graphicFrameChg chg="mod">
          <ac:chgData name="Asim Dey" userId="e8ec1349-28b8-4d13-adec-c4f0ed943343" providerId="ADAL" clId="{A99223B1-EF7A-4808-8679-A4C50D5ED055}" dt="2020-11-19T10:40:26.082" v="52" actId="13926"/>
          <ac:graphicFrameMkLst>
            <pc:docMk/>
            <pc:sldMk cId="4198885557" sldId="271"/>
            <ac:graphicFrameMk id="208" creationId="{2D5CC53D-D6DF-4D03-AE99-AF85B28CDFBF}"/>
          </ac:graphicFrameMkLst>
        </pc:graphicFrameChg>
        <pc:graphicFrameChg chg="mod">
          <ac:chgData name="Asim Dey" userId="e8ec1349-28b8-4d13-adec-c4f0ed943343" providerId="ADAL" clId="{A99223B1-EF7A-4808-8679-A4C50D5ED055}" dt="2020-11-19T10:40:28.802" v="53" actId="13926"/>
          <ac:graphicFrameMkLst>
            <pc:docMk/>
            <pc:sldMk cId="4198885557" sldId="271"/>
            <ac:graphicFrameMk id="214" creationId="{EEDF0813-D2E9-484C-9D14-2B784E7BAF23}"/>
          </ac:graphicFrameMkLst>
        </pc:graphicFrameChg>
        <pc:graphicFrameChg chg="modGraphic">
          <ac:chgData name="Asim Dey" userId="e8ec1349-28b8-4d13-adec-c4f0ed943343" providerId="ADAL" clId="{A99223B1-EF7A-4808-8679-A4C50D5ED055}" dt="2020-11-19T10:40:40.128" v="55" actId="13926"/>
          <ac:graphicFrameMkLst>
            <pc:docMk/>
            <pc:sldMk cId="4198885557" sldId="271"/>
            <ac:graphicFrameMk id="318" creationId="{F081E04A-AC09-4802-8B3B-E0D19A8EF576}"/>
          </ac:graphicFrameMkLst>
        </pc:graphicFrameChg>
      </pc:sldChg>
      <pc:sldChg chg="modSp">
        <pc:chgData name="Asim Dey" userId="e8ec1349-28b8-4d13-adec-c4f0ed943343" providerId="ADAL" clId="{A99223B1-EF7A-4808-8679-A4C50D5ED055}" dt="2020-11-19T10:38:41.112" v="35" actId="13926"/>
        <pc:sldMkLst>
          <pc:docMk/>
          <pc:sldMk cId="2878278495" sldId="272"/>
        </pc:sldMkLst>
        <pc:spChg chg="mod">
          <ac:chgData name="Asim Dey" userId="e8ec1349-28b8-4d13-adec-c4f0ed943343" providerId="ADAL" clId="{A99223B1-EF7A-4808-8679-A4C50D5ED055}" dt="2020-11-19T10:38:37.854" v="34" actId="13926"/>
          <ac:spMkLst>
            <pc:docMk/>
            <pc:sldMk cId="2878278495" sldId="272"/>
            <ac:spMk id="3" creationId="{0F4EEA87-76F2-4BA4-A2FA-4C7437E710D1}"/>
          </ac:spMkLst>
        </pc:spChg>
        <pc:spChg chg="mod">
          <ac:chgData name="Asim Dey" userId="e8ec1349-28b8-4d13-adec-c4f0ed943343" providerId="ADAL" clId="{A99223B1-EF7A-4808-8679-A4C50D5ED055}" dt="2020-11-19T10:38:41.112" v="35" actId="13926"/>
          <ac:spMkLst>
            <pc:docMk/>
            <pc:sldMk cId="2878278495" sldId="272"/>
            <ac:spMk id="199" creationId="{06F81ADC-F10B-470A-8B8F-8E9042D1C189}"/>
          </ac:spMkLst>
        </pc:spChg>
        <pc:spChg chg="mod">
          <ac:chgData name="Asim Dey" userId="e8ec1349-28b8-4d13-adec-c4f0ed943343" providerId="ADAL" clId="{A99223B1-EF7A-4808-8679-A4C50D5ED055}" dt="2020-11-19T10:38:03.684" v="25" actId="13926"/>
          <ac:spMkLst>
            <pc:docMk/>
            <pc:sldMk cId="2878278495" sldId="272"/>
            <ac:spMk id="200" creationId="{BEB4986A-81B4-4CBE-B372-A8E29C7A018B}"/>
          </ac:spMkLst>
        </pc:spChg>
        <pc:spChg chg="mod">
          <ac:chgData name="Asim Dey" userId="e8ec1349-28b8-4d13-adec-c4f0ed943343" providerId="ADAL" clId="{A99223B1-EF7A-4808-8679-A4C50D5ED055}" dt="2020-11-19T10:38:18.053" v="29" actId="13926"/>
          <ac:spMkLst>
            <pc:docMk/>
            <pc:sldMk cId="2878278495" sldId="272"/>
            <ac:spMk id="204" creationId="{CAEEE122-9135-4833-A21F-4C12292B176D}"/>
          </ac:spMkLst>
        </pc:spChg>
        <pc:spChg chg="mod">
          <ac:chgData name="Asim Dey" userId="e8ec1349-28b8-4d13-adec-c4f0ed943343" providerId="ADAL" clId="{A99223B1-EF7A-4808-8679-A4C50D5ED055}" dt="2020-11-19T10:38:09.028" v="27" actId="13926"/>
          <ac:spMkLst>
            <pc:docMk/>
            <pc:sldMk cId="2878278495" sldId="272"/>
            <ac:spMk id="205" creationId="{7D8D0F37-8B15-428F-BA3D-59BFE047E78B}"/>
          </ac:spMkLst>
        </pc:spChg>
        <pc:spChg chg="mod">
          <ac:chgData name="Asim Dey" userId="e8ec1349-28b8-4d13-adec-c4f0ed943343" providerId="ADAL" clId="{A99223B1-EF7A-4808-8679-A4C50D5ED055}" dt="2020-11-19T10:38:00.950" v="24" actId="13926"/>
          <ac:spMkLst>
            <pc:docMk/>
            <pc:sldMk cId="2878278495" sldId="272"/>
            <ac:spMk id="208" creationId="{C0574C99-3A29-4CE5-87FB-783131BE1E32}"/>
          </ac:spMkLst>
        </pc:spChg>
        <pc:spChg chg="mod">
          <ac:chgData name="Asim Dey" userId="e8ec1349-28b8-4d13-adec-c4f0ed943343" providerId="ADAL" clId="{A99223B1-EF7A-4808-8679-A4C50D5ED055}" dt="2020-11-19T10:38:06.491" v="26" actId="13926"/>
          <ac:spMkLst>
            <pc:docMk/>
            <pc:sldMk cId="2878278495" sldId="272"/>
            <ac:spMk id="211" creationId="{79F5D218-3866-4E29-971A-F0AD2B08ADC7}"/>
          </ac:spMkLst>
        </pc:spChg>
        <pc:spChg chg="mod">
          <ac:chgData name="Asim Dey" userId="e8ec1349-28b8-4d13-adec-c4f0ed943343" providerId="ADAL" clId="{A99223B1-EF7A-4808-8679-A4C50D5ED055}" dt="2020-11-19T10:38:13.753" v="28" actId="13926"/>
          <ac:spMkLst>
            <pc:docMk/>
            <pc:sldMk cId="2878278495" sldId="272"/>
            <ac:spMk id="214" creationId="{DBC1FD45-5BB0-4120-8480-403F7AE59519}"/>
          </ac:spMkLst>
        </pc:spChg>
        <pc:spChg chg="mod">
          <ac:chgData name="Asim Dey" userId="e8ec1349-28b8-4d13-adec-c4f0ed943343" providerId="ADAL" clId="{A99223B1-EF7A-4808-8679-A4C50D5ED055}" dt="2020-11-19T10:38:33.185" v="33" actId="13926"/>
          <ac:spMkLst>
            <pc:docMk/>
            <pc:sldMk cId="2878278495" sldId="272"/>
            <ac:spMk id="338" creationId="{8EBC9AE3-5718-4D49-9DE4-DB46FE712C54}"/>
          </ac:spMkLst>
        </pc:spChg>
        <pc:spChg chg="mod">
          <ac:chgData name="Asim Dey" userId="e8ec1349-28b8-4d13-adec-c4f0ed943343" providerId="ADAL" clId="{A99223B1-EF7A-4808-8679-A4C50D5ED055}" dt="2020-11-19T10:38:22.356" v="30" actId="13926"/>
          <ac:spMkLst>
            <pc:docMk/>
            <pc:sldMk cId="2878278495" sldId="272"/>
            <ac:spMk id="339" creationId="{5565744C-9338-478B-A23C-A876D048E135}"/>
          </ac:spMkLst>
        </pc:spChg>
        <pc:spChg chg="mod">
          <ac:chgData name="Asim Dey" userId="e8ec1349-28b8-4d13-adec-c4f0ed943343" providerId="ADAL" clId="{A99223B1-EF7A-4808-8679-A4C50D5ED055}" dt="2020-11-19T10:38:24.814" v="31" actId="13926"/>
          <ac:spMkLst>
            <pc:docMk/>
            <pc:sldMk cId="2878278495" sldId="272"/>
            <ac:spMk id="340" creationId="{24A5E202-E28B-4311-9BA0-FE103AF315E6}"/>
          </ac:spMkLst>
        </pc:spChg>
      </pc:sldChg>
      <pc:sldChg chg="modSp">
        <pc:chgData name="Asim Dey" userId="e8ec1349-28b8-4d13-adec-c4f0ed943343" providerId="ADAL" clId="{A99223B1-EF7A-4808-8679-A4C50D5ED055}" dt="2020-11-19T10:47:26.615" v="131" actId="13926"/>
        <pc:sldMkLst>
          <pc:docMk/>
          <pc:sldMk cId="32434977" sldId="277"/>
        </pc:sldMkLst>
        <pc:spChg chg="mod">
          <ac:chgData name="Asim Dey" userId="e8ec1349-28b8-4d13-adec-c4f0ed943343" providerId="ADAL" clId="{A99223B1-EF7A-4808-8679-A4C50D5ED055}" dt="2020-11-19T10:47:17.177" v="128" actId="13926"/>
          <ac:spMkLst>
            <pc:docMk/>
            <pc:sldMk cId="32434977" sldId="277"/>
            <ac:spMk id="185" creationId="{C945B9C4-B4EB-4818-9958-07B1BD1FDB4D}"/>
          </ac:spMkLst>
        </pc:spChg>
        <pc:spChg chg="mod">
          <ac:chgData name="Asim Dey" userId="e8ec1349-28b8-4d13-adec-c4f0ed943343" providerId="ADAL" clId="{A99223B1-EF7A-4808-8679-A4C50D5ED055}" dt="2020-11-19T10:47:20.400" v="129" actId="13926"/>
          <ac:spMkLst>
            <pc:docMk/>
            <pc:sldMk cId="32434977" sldId="277"/>
            <ac:spMk id="227" creationId="{04D1AC8C-BAC7-45AB-980F-2F3C83D950A2}"/>
          </ac:spMkLst>
        </pc:spChg>
        <pc:spChg chg="mod">
          <ac:chgData name="Asim Dey" userId="e8ec1349-28b8-4d13-adec-c4f0ed943343" providerId="ADAL" clId="{A99223B1-EF7A-4808-8679-A4C50D5ED055}" dt="2020-11-19T10:47:23.538" v="130" actId="13926"/>
          <ac:spMkLst>
            <pc:docMk/>
            <pc:sldMk cId="32434977" sldId="277"/>
            <ac:spMk id="229" creationId="{228AF671-50BB-436F-8D72-095CC1653608}"/>
          </ac:spMkLst>
        </pc:spChg>
        <pc:spChg chg="mod">
          <ac:chgData name="Asim Dey" userId="e8ec1349-28b8-4d13-adec-c4f0ed943343" providerId="ADAL" clId="{A99223B1-EF7A-4808-8679-A4C50D5ED055}" dt="2020-11-19T10:47:26.615" v="131" actId="13926"/>
          <ac:spMkLst>
            <pc:docMk/>
            <pc:sldMk cId="32434977" sldId="277"/>
            <ac:spMk id="232" creationId="{CA34C579-405C-4E05-A80E-1182E2DF5E58}"/>
          </ac:spMkLst>
        </pc:spChg>
        <pc:spChg chg="mod">
          <ac:chgData name="Asim Dey" userId="e8ec1349-28b8-4d13-adec-c4f0ed943343" providerId="ADAL" clId="{A99223B1-EF7A-4808-8679-A4C50D5ED055}" dt="2020-11-19T10:46:56.431" v="123" actId="13926"/>
          <ac:spMkLst>
            <pc:docMk/>
            <pc:sldMk cId="32434977" sldId="277"/>
            <ac:spMk id="234" creationId="{5417AACF-E7D7-4097-9A68-1F2AD62495D6}"/>
          </ac:spMkLst>
        </pc:spChg>
        <pc:spChg chg="mod">
          <ac:chgData name="Asim Dey" userId="e8ec1349-28b8-4d13-adec-c4f0ed943343" providerId="ADAL" clId="{A99223B1-EF7A-4808-8679-A4C50D5ED055}" dt="2020-11-19T10:47:05.722" v="125" actId="13926"/>
          <ac:spMkLst>
            <pc:docMk/>
            <pc:sldMk cId="32434977" sldId="277"/>
            <ac:spMk id="242" creationId="{6EE8A1FC-73BC-43F9-B795-30B2A6055619}"/>
          </ac:spMkLst>
        </pc:spChg>
        <pc:spChg chg="mod">
          <ac:chgData name="Asim Dey" userId="e8ec1349-28b8-4d13-adec-c4f0ed943343" providerId="ADAL" clId="{A99223B1-EF7A-4808-8679-A4C50D5ED055}" dt="2020-11-19T10:47:09.910" v="126" actId="13926"/>
          <ac:spMkLst>
            <pc:docMk/>
            <pc:sldMk cId="32434977" sldId="277"/>
            <ac:spMk id="243" creationId="{C3FE503F-C0B1-4290-B6E9-E2CC8D0D0C8E}"/>
          </ac:spMkLst>
        </pc:spChg>
        <pc:graphicFrameChg chg="modGraphic">
          <ac:chgData name="Asim Dey" userId="e8ec1349-28b8-4d13-adec-c4f0ed943343" providerId="ADAL" clId="{A99223B1-EF7A-4808-8679-A4C50D5ED055}" dt="2020-11-19T10:47:13.686" v="127" actId="13926"/>
          <ac:graphicFrameMkLst>
            <pc:docMk/>
            <pc:sldMk cId="32434977" sldId="277"/>
            <ac:graphicFrameMk id="241" creationId="{7BBCAC62-D172-4473-8384-6F3B164AEA03}"/>
          </ac:graphicFrameMkLst>
        </pc:graphicFrameChg>
        <pc:graphicFrameChg chg="modGraphic">
          <ac:chgData name="Asim Dey" userId="e8ec1349-28b8-4d13-adec-c4f0ed943343" providerId="ADAL" clId="{A99223B1-EF7A-4808-8679-A4C50D5ED055}" dt="2020-11-19T10:47:01.606" v="124" actId="13926"/>
          <ac:graphicFrameMkLst>
            <pc:docMk/>
            <pc:sldMk cId="32434977" sldId="277"/>
            <ac:graphicFrameMk id="341" creationId="{D78EC2DF-D586-4FFD-8804-A8CC815354AB}"/>
          </ac:graphicFrameMkLst>
        </pc:graphicFrameChg>
      </pc:sldChg>
      <pc:sldChg chg="modSp">
        <pc:chgData name="Asim Dey" userId="e8ec1349-28b8-4d13-adec-c4f0ed943343" providerId="ADAL" clId="{A99223B1-EF7A-4808-8679-A4C50D5ED055}" dt="2020-11-19T10:48:47.778" v="150" actId="13926"/>
        <pc:sldMkLst>
          <pc:docMk/>
          <pc:sldMk cId="4227300892" sldId="278"/>
        </pc:sldMkLst>
        <pc:spChg chg="mod">
          <ac:chgData name="Asim Dey" userId="e8ec1349-28b8-4d13-adec-c4f0ed943343" providerId="ADAL" clId="{A99223B1-EF7A-4808-8679-A4C50D5ED055}" dt="2020-11-19T10:48:39.949" v="147" actId="13926"/>
          <ac:spMkLst>
            <pc:docMk/>
            <pc:sldMk cId="4227300892" sldId="278"/>
            <ac:spMk id="188" creationId="{27280E09-BBBA-4C3C-92CC-990738D27A8F}"/>
          </ac:spMkLst>
        </pc:spChg>
        <pc:spChg chg="mod">
          <ac:chgData name="Asim Dey" userId="e8ec1349-28b8-4d13-adec-c4f0ed943343" providerId="ADAL" clId="{A99223B1-EF7A-4808-8679-A4C50D5ED055}" dt="2020-11-19T10:48:42.472" v="148" actId="13926"/>
          <ac:spMkLst>
            <pc:docMk/>
            <pc:sldMk cId="4227300892" sldId="278"/>
            <ac:spMk id="191" creationId="{6D3A7F90-7D51-428A-8C39-3768AE87FC9C}"/>
          </ac:spMkLst>
        </pc:spChg>
        <pc:spChg chg="mod">
          <ac:chgData name="Asim Dey" userId="e8ec1349-28b8-4d13-adec-c4f0ed943343" providerId="ADAL" clId="{A99223B1-EF7A-4808-8679-A4C50D5ED055}" dt="2020-11-19T10:48:45.011" v="149" actId="13926"/>
          <ac:spMkLst>
            <pc:docMk/>
            <pc:sldMk cId="4227300892" sldId="278"/>
            <ac:spMk id="193" creationId="{AD62D4E4-A79A-410F-8BBA-7A02317050D6}"/>
          </ac:spMkLst>
        </pc:spChg>
        <pc:spChg chg="mod">
          <ac:chgData name="Asim Dey" userId="e8ec1349-28b8-4d13-adec-c4f0ed943343" providerId="ADAL" clId="{A99223B1-EF7A-4808-8679-A4C50D5ED055}" dt="2020-11-19T10:48:47.778" v="150" actId="13926"/>
          <ac:spMkLst>
            <pc:docMk/>
            <pc:sldMk cId="4227300892" sldId="278"/>
            <ac:spMk id="196" creationId="{D5FD01BE-9A1F-4DAA-8FF4-23EF42D53BCC}"/>
          </ac:spMkLst>
        </pc:spChg>
        <pc:spChg chg="mod">
          <ac:chgData name="Asim Dey" userId="e8ec1349-28b8-4d13-adec-c4f0ed943343" providerId="ADAL" clId="{A99223B1-EF7A-4808-8679-A4C50D5ED055}" dt="2020-11-19T10:48:18.124" v="141" actId="13926"/>
          <ac:spMkLst>
            <pc:docMk/>
            <pc:sldMk cId="4227300892" sldId="278"/>
            <ac:spMk id="203" creationId="{625B45E7-AEDD-4DAB-BE35-6870A8075BAA}"/>
          </ac:spMkLst>
        </pc:spChg>
        <pc:spChg chg="mod">
          <ac:chgData name="Asim Dey" userId="e8ec1349-28b8-4d13-adec-c4f0ed943343" providerId="ADAL" clId="{A99223B1-EF7A-4808-8679-A4C50D5ED055}" dt="2020-11-19T10:48:21.664" v="142" actId="13926"/>
          <ac:spMkLst>
            <pc:docMk/>
            <pc:sldMk cId="4227300892" sldId="278"/>
            <ac:spMk id="233" creationId="{0B43EEB9-E282-4F6A-84B0-EA415CC28C2F}"/>
          </ac:spMkLst>
        </pc:spChg>
        <pc:graphicFrameChg chg="modGraphic">
          <ac:chgData name="Asim Dey" userId="e8ec1349-28b8-4d13-adec-c4f0ed943343" providerId="ADAL" clId="{A99223B1-EF7A-4808-8679-A4C50D5ED055}" dt="2020-11-19T10:48:30.464" v="144" actId="13926"/>
          <ac:graphicFrameMkLst>
            <pc:docMk/>
            <pc:sldMk cId="4227300892" sldId="278"/>
            <ac:graphicFrameMk id="204" creationId="{531AA128-C880-4F08-BE74-466B0AADDBFD}"/>
          </ac:graphicFrameMkLst>
        </pc:graphicFrameChg>
        <pc:graphicFrameChg chg="mod">
          <ac:chgData name="Asim Dey" userId="e8ec1349-28b8-4d13-adec-c4f0ed943343" providerId="ADAL" clId="{A99223B1-EF7A-4808-8679-A4C50D5ED055}" dt="2020-11-19T10:48:32.986" v="145" actId="13926"/>
          <ac:graphicFrameMkLst>
            <pc:docMk/>
            <pc:sldMk cId="4227300892" sldId="278"/>
            <ac:graphicFrameMk id="277" creationId="{BF34CECA-68A0-4224-AF4C-84A58719FACD}"/>
          </ac:graphicFrameMkLst>
        </pc:graphicFrameChg>
        <pc:graphicFrameChg chg="modGraphic">
          <ac:chgData name="Asim Dey" userId="e8ec1349-28b8-4d13-adec-c4f0ed943343" providerId="ADAL" clId="{A99223B1-EF7A-4808-8679-A4C50D5ED055}" dt="2020-11-19T10:48:37.280" v="146" actId="13926"/>
          <ac:graphicFrameMkLst>
            <pc:docMk/>
            <pc:sldMk cId="4227300892" sldId="278"/>
            <ac:graphicFrameMk id="332" creationId="{E303047E-559B-4028-9B4C-B03807F349AB}"/>
          </ac:graphicFrameMkLst>
        </pc:graphicFrameChg>
        <pc:graphicFrameChg chg="modGraphic">
          <ac:chgData name="Asim Dey" userId="e8ec1349-28b8-4d13-adec-c4f0ed943343" providerId="ADAL" clId="{A99223B1-EF7A-4808-8679-A4C50D5ED055}" dt="2020-11-19T10:48:26.257" v="143" actId="13926"/>
          <ac:graphicFrameMkLst>
            <pc:docMk/>
            <pc:sldMk cId="4227300892" sldId="278"/>
            <ac:graphicFrameMk id="358" creationId="{2920E68B-F5AD-456D-9A3E-66BF743C3324}"/>
          </ac:graphicFrameMkLst>
        </pc:graphicFrameChg>
      </pc:sldChg>
      <pc:sldChg chg="modSp">
        <pc:chgData name="Asim Dey" userId="e8ec1349-28b8-4d13-adec-c4f0ed943343" providerId="ADAL" clId="{A99223B1-EF7A-4808-8679-A4C50D5ED055}" dt="2020-11-19T10:45:37.803" v="106" actId="13926"/>
        <pc:sldMkLst>
          <pc:docMk/>
          <pc:sldMk cId="2266659579" sldId="280"/>
        </pc:sldMkLst>
        <pc:spChg chg="mod">
          <ac:chgData name="Asim Dey" userId="e8ec1349-28b8-4d13-adec-c4f0ed943343" providerId="ADAL" clId="{A99223B1-EF7A-4808-8679-A4C50D5ED055}" dt="2020-11-19T10:45:35.174" v="105" actId="13926"/>
          <ac:spMkLst>
            <pc:docMk/>
            <pc:sldMk cId="2266659579" sldId="280"/>
            <ac:spMk id="196" creationId="{533E08D1-C912-47AB-9400-6277B577CAA9}"/>
          </ac:spMkLst>
        </pc:spChg>
        <pc:spChg chg="mod">
          <ac:chgData name="Asim Dey" userId="e8ec1349-28b8-4d13-adec-c4f0ed943343" providerId="ADAL" clId="{A99223B1-EF7A-4808-8679-A4C50D5ED055}" dt="2020-11-19T10:45:37.803" v="106" actId="13926"/>
          <ac:spMkLst>
            <pc:docMk/>
            <pc:sldMk cId="2266659579" sldId="280"/>
            <ac:spMk id="201" creationId="{0E4BE7DF-2F97-4946-91E1-6B7E64017A7B}"/>
          </ac:spMkLst>
        </pc:spChg>
        <pc:spChg chg="mod">
          <ac:chgData name="Asim Dey" userId="e8ec1349-28b8-4d13-adec-c4f0ed943343" providerId="ADAL" clId="{A99223B1-EF7A-4808-8679-A4C50D5ED055}" dt="2020-11-19T10:45:32.839" v="104" actId="13926"/>
          <ac:spMkLst>
            <pc:docMk/>
            <pc:sldMk cId="2266659579" sldId="280"/>
            <ac:spMk id="209" creationId="{AF64D6C2-060F-42CA-B967-3AC14CAA6109}"/>
          </ac:spMkLst>
        </pc:spChg>
        <pc:graphicFrameChg chg="mod">
          <ac:chgData name="Asim Dey" userId="e8ec1349-28b8-4d13-adec-c4f0ed943343" providerId="ADAL" clId="{A99223B1-EF7A-4808-8679-A4C50D5ED055}" dt="2020-11-19T10:45:26.843" v="102" actId="13926"/>
          <ac:graphicFrameMkLst>
            <pc:docMk/>
            <pc:sldMk cId="2266659579" sldId="280"/>
            <ac:graphicFrameMk id="145" creationId="{E0B2B3A6-023B-40D8-BA60-D879782D5B8A}"/>
          </ac:graphicFrameMkLst>
        </pc:graphicFrameChg>
        <pc:graphicFrameChg chg="mod">
          <ac:chgData name="Asim Dey" userId="e8ec1349-28b8-4d13-adec-c4f0ed943343" providerId="ADAL" clId="{A99223B1-EF7A-4808-8679-A4C50D5ED055}" dt="2020-11-19T10:45:29.247" v="103" actId="13926"/>
          <ac:graphicFrameMkLst>
            <pc:docMk/>
            <pc:sldMk cId="2266659579" sldId="280"/>
            <ac:graphicFrameMk id="146" creationId="{724A7625-4167-4466-8932-6ED1D8E95D82}"/>
          </ac:graphicFrameMkLst>
        </pc:graphicFrameChg>
        <pc:graphicFrameChg chg="modGraphic">
          <ac:chgData name="Asim Dey" userId="e8ec1349-28b8-4d13-adec-c4f0ed943343" providerId="ADAL" clId="{A99223B1-EF7A-4808-8679-A4C50D5ED055}" dt="2020-11-19T10:45:19.047" v="100" actId="13926"/>
          <ac:graphicFrameMkLst>
            <pc:docMk/>
            <pc:sldMk cId="2266659579" sldId="280"/>
            <ac:graphicFrameMk id="212" creationId="{0F97322F-BA82-4CC8-B061-1E19E7C26D50}"/>
          </ac:graphicFrameMkLst>
        </pc:graphicFrameChg>
        <pc:graphicFrameChg chg="modGraphic">
          <ac:chgData name="Asim Dey" userId="e8ec1349-28b8-4d13-adec-c4f0ed943343" providerId="ADAL" clId="{A99223B1-EF7A-4808-8679-A4C50D5ED055}" dt="2020-11-19T10:45:24.259" v="101" actId="13926"/>
          <ac:graphicFrameMkLst>
            <pc:docMk/>
            <pc:sldMk cId="2266659579" sldId="280"/>
            <ac:graphicFrameMk id="215" creationId="{53C4F540-87B2-4885-BC11-951CFB5B2F19}"/>
          </ac:graphicFrameMkLst>
        </pc:graphicFrameChg>
      </pc:sldChg>
      <pc:sldChg chg="modSp">
        <pc:chgData name="Asim Dey" userId="e8ec1349-28b8-4d13-adec-c4f0ed943343" providerId="ADAL" clId="{A99223B1-EF7A-4808-8679-A4C50D5ED055}" dt="2020-11-19T10:46:10.636" v="114" actId="13926"/>
        <pc:sldMkLst>
          <pc:docMk/>
          <pc:sldMk cId="3622859594" sldId="281"/>
        </pc:sldMkLst>
        <pc:spChg chg="mod">
          <ac:chgData name="Asim Dey" userId="e8ec1349-28b8-4d13-adec-c4f0ed943343" providerId="ADAL" clId="{A99223B1-EF7A-4808-8679-A4C50D5ED055}" dt="2020-11-19T10:46:02.170" v="111" actId="13926"/>
          <ac:spMkLst>
            <pc:docMk/>
            <pc:sldMk cId="3622859594" sldId="281"/>
            <ac:spMk id="194" creationId="{665AC130-1491-44F3-893E-162FEDABB50C}"/>
          </ac:spMkLst>
        </pc:spChg>
        <pc:spChg chg="mod">
          <ac:chgData name="Asim Dey" userId="e8ec1349-28b8-4d13-adec-c4f0ed943343" providerId="ADAL" clId="{A99223B1-EF7A-4808-8679-A4C50D5ED055}" dt="2020-11-19T10:46:04.975" v="112" actId="13926"/>
          <ac:spMkLst>
            <pc:docMk/>
            <pc:sldMk cId="3622859594" sldId="281"/>
            <ac:spMk id="197" creationId="{BB9FCB4D-7298-466A-84D6-EBF861A07CCA}"/>
          </ac:spMkLst>
        </pc:spChg>
        <pc:spChg chg="mod">
          <ac:chgData name="Asim Dey" userId="e8ec1349-28b8-4d13-adec-c4f0ed943343" providerId="ADAL" clId="{A99223B1-EF7A-4808-8679-A4C50D5ED055}" dt="2020-11-19T10:46:07.527" v="113" actId="13926"/>
          <ac:spMkLst>
            <pc:docMk/>
            <pc:sldMk cId="3622859594" sldId="281"/>
            <ac:spMk id="199" creationId="{F4BA4873-19A4-4E71-BE0E-44F2B9BE2D84}"/>
          </ac:spMkLst>
        </pc:spChg>
        <pc:spChg chg="mod">
          <ac:chgData name="Asim Dey" userId="e8ec1349-28b8-4d13-adec-c4f0ed943343" providerId="ADAL" clId="{A99223B1-EF7A-4808-8679-A4C50D5ED055}" dt="2020-11-19T10:46:10.636" v="114" actId="13926"/>
          <ac:spMkLst>
            <pc:docMk/>
            <pc:sldMk cId="3622859594" sldId="281"/>
            <ac:spMk id="202" creationId="{AC9027E3-7E52-4004-9C56-D5B73D037B4A}"/>
          </ac:spMkLst>
        </pc:spChg>
        <pc:spChg chg="mod">
          <ac:chgData name="Asim Dey" userId="e8ec1349-28b8-4d13-adec-c4f0ed943343" providerId="ADAL" clId="{A99223B1-EF7A-4808-8679-A4C50D5ED055}" dt="2020-11-19T10:45:59.364" v="110" actId="13926"/>
          <ac:spMkLst>
            <pc:docMk/>
            <pc:sldMk cId="3622859594" sldId="281"/>
            <ac:spMk id="206" creationId="{0C92DB67-C865-4FC4-AA31-4E282CE89A0C}"/>
          </ac:spMkLst>
        </pc:spChg>
        <pc:graphicFrameChg chg="mod">
          <ac:chgData name="Asim Dey" userId="e8ec1349-28b8-4d13-adec-c4f0ed943343" providerId="ADAL" clId="{A99223B1-EF7A-4808-8679-A4C50D5ED055}" dt="2020-11-19T10:45:51.357" v="108" actId="13926"/>
          <ac:graphicFrameMkLst>
            <pc:docMk/>
            <pc:sldMk cId="3622859594" sldId="281"/>
            <ac:graphicFrameMk id="156" creationId="{320014E5-9595-4D8C-A551-A23514A99222}"/>
          </ac:graphicFrameMkLst>
        </pc:graphicFrameChg>
        <pc:graphicFrameChg chg="mod">
          <ac:chgData name="Asim Dey" userId="e8ec1349-28b8-4d13-adec-c4f0ed943343" providerId="ADAL" clId="{A99223B1-EF7A-4808-8679-A4C50D5ED055}" dt="2020-11-19T10:45:53.428" v="109" actId="13926"/>
          <ac:graphicFrameMkLst>
            <pc:docMk/>
            <pc:sldMk cId="3622859594" sldId="281"/>
            <ac:graphicFrameMk id="157" creationId="{17028627-CD50-439A-959B-4D74C9B0634B}"/>
          </ac:graphicFrameMkLst>
        </pc:graphicFrameChg>
        <pc:graphicFrameChg chg="modGraphic">
          <ac:chgData name="Asim Dey" userId="e8ec1349-28b8-4d13-adec-c4f0ed943343" providerId="ADAL" clId="{A99223B1-EF7A-4808-8679-A4C50D5ED055}" dt="2020-11-19T10:45:48.819" v="107" actId="13926"/>
          <ac:graphicFrameMkLst>
            <pc:docMk/>
            <pc:sldMk cId="3622859594" sldId="281"/>
            <ac:graphicFrameMk id="209" creationId="{C9784D15-F079-483D-89A1-8D935F1984B3}"/>
          </ac:graphicFrameMkLst>
        </pc:graphicFrameChg>
      </pc:sldChg>
      <pc:sldChg chg="modSp">
        <pc:chgData name="Asim Dey" userId="e8ec1349-28b8-4d13-adec-c4f0ed943343" providerId="ADAL" clId="{A99223B1-EF7A-4808-8679-A4C50D5ED055}" dt="2020-11-19T10:46:46.044" v="122" actId="13926"/>
        <pc:sldMkLst>
          <pc:docMk/>
          <pc:sldMk cId="1425174243" sldId="282"/>
        </pc:sldMkLst>
        <pc:spChg chg="mod">
          <ac:chgData name="Asim Dey" userId="e8ec1349-28b8-4d13-adec-c4f0ed943343" providerId="ADAL" clId="{A99223B1-EF7A-4808-8679-A4C50D5ED055}" dt="2020-11-19T10:46:36.093" v="119" actId="13926"/>
          <ac:spMkLst>
            <pc:docMk/>
            <pc:sldMk cId="1425174243" sldId="282"/>
            <ac:spMk id="194" creationId="{E21CBD57-9103-4B31-BDAA-8233C1D4041E}"/>
          </ac:spMkLst>
        </pc:spChg>
        <pc:spChg chg="mod">
          <ac:chgData name="Asim Dey" userId="e8ec1349-28b8-4d13-adec-c4f0ed943343" providerId="ADAL" clId="{A99223B1-EF7A-4808-8679-A4C50D5ED055}" dt="2020-11-19T10:46:39.427" v="120" actId="13926"/>
          <ac:spMkLst>
            <pc:docMk/>
            <pc:sldMk cId="1425174243" sldId="282"/>
            <ac:spMk id="197" creationId="{32677A4A-8888-4832-A04D-B147D9029D37}"/>
          </ac:spMkLst>
        </pc:spChg>
        <pc:spChg chg="mod">
          <ac:chgData name="Asim Dey" userId="e8ec1349-28b8-4d13-adec-c4f0ed943343" providerId="ADAL" clId="{A99223B1-EF7A-4808-8679-A4C50D5ED055}" dt="2020-11-19T10:46:42.791" v="121" actId="13926"/>
          <ac:spMkLst>
            <pc:docMk/>
            <pc:sldMk cId="1425174243" sldId="282"/>
            <ac:spMk id="199" creationId="{BF42C382-F0F5-4ACC-ABF7-69F8691E1EB6}"/>
          </ac:spMkLst>
        </pc:spChg>
        <pc:spChg chg="mod">
          <ac:chgData name="Asim Dey" userId="e8ec1349-28b8-4d13-adec-c4f0ed943343" providerId="ADAL" clId="{A99223B1-EF7A-4808-8679-A4C50D5ED055}" dt="2020-11-19T10:46:46.044" v="122" actId="13926"/>
          <ac:spMkLst>
            <pc:docMk/>
            <pc:sldMk cId="1425174243" sldId="282"/>
            <ac:spMk id="202" creationId="{1319248D-1FF3-4574-838D-FDF517CE4CBD}"/>
          </ac:spMkLst>
        </pc:spChg>
        <pc:spChg chg="mod">
          <ac:chgData name="Asim Dey" userId="e8ec1349-28b8-4d13-adec-c4f0ed943343" providerId="ADAL" clId="{A99223B1-EF7A-4808-8679-A4C50D5ED055}" dt="2020-11-19T10:46:31.676" v="118" actId="13926"/>
          <ac:spMkLst>
            <pc:docMk/>
            <pc:sldMk cId="1425174243" sldId="282"/>
            <ac:spMk id="206" creationId="{5141D934-9D82-4027-A860-91876980FE33}"/>
          </ac:spMkLst>
        </pc:spChg>
        <pc:graphicFrameChg chg="mod">
          <ac:chgData name="Asim Dey" userId="e8ec1349-28b8-4d13-adec-c4f0ed943343" providerId="ADAL" clId="{A99223B1-EF7A-4808-8679-A4C50D5ED055}" dt="2020-11-19T10:46:26.898" v="117" actId="13926"/>
          <ac:graphicFrameMkLst>
            <pc:docMk/>
            <pc:sldMk cId="1425174243" sldId="282"/>
            <ac:graphicFrameMk id="144" creationId="{4899D065-2177-42C7-8083-9C76B4B89709}"/>
          </ac:graphicFrameMkLst>
        </pc:graphicFrameChg>
        <pc:graphicFrameChg chg="mod">
          <ac:chgData name="Asim Dey" userId="e8ec1349-28b8-4d13-adec-c4f0ed943343" providerId="ADAL" clId="{A99223B1-EF7A-4808-8679-A4C50D5ED055}" dt="2020-11-19T10:46:23.931" v="116" actId="13926"/>
          <ac:graphicFrameMkLst>
            <pc:docMk/>
            <pc:sldMk cId="1425174243" sldId="282"/>
            <ac:graphicFrameMk id="145" creationId="{76BC0FAC-0D96-4311-91F3-88D12D3909DC}"/>
          </ac:graphicFrameMkLst>
        </pc:graphicFrameChg>
        <pc:graphicFrameChg chg="modGraphic">
          <ac:chgData name="Asim Dey" userId="e8ec1349-28b8-4d13-adec-c4f0ed943343" providerId="ADAL" clId="{A99223B1-EF7A-4808-8679-A4C50D5ED055}" dt="2020-11-19T10:46:19.469" v="115" actId="13926"/>
          <ac:graphicFrameMkLst>
            <pc:docMk/>
            <pc:sldMk cId="1425174243" sldId="282"/>
            <ac:graphicFrameMk id="209" creationId="{38468A35-E188-45CC-9D11-2354E114FD1A}"/>
          </ac:graphicFrameMkLst>
        </pc:graphicFrameChg>
      </pc:sldChg>
      <pc:sldChg chg="modSp">
        <pc:chgData name="Asim Dey" userId="e8ec1349-28b8-4d13-adec-c4f0ed943343" providerId="ADAL" clId="{A99223B1-EF7A-4808-8679-A4C50D5ED055}" dt="2020-11-19T10:49:51.694" v="168" actId="13926"/>
        <pc:sldMkLst>
          <pc:docMk/>
          <pc:sldMk cId="2571610261" sldId="285"/>
        </pc:sldMkLst>
        <pc:spChg chg="mod">
          <ac:chgData name="Asim Dey" userId="e8ec1349-28b8-4d13-adec-c4f0ed943343" providerId="ADAL" clId="{A99223B1-EF7A-4808-8679-A4C50D5ED055}" dt="2020-11-19T10:49:42.776" v="165" actId="13926"/>
          <ac:spMkLst>
            <pc:docMk/>
            <pc:sldMk cId="2571610261" sldId="285"/>
            <ac:spMk id="358" creationId="{AE7EE52F-014A-4B01-9FEE-44EE612BE082}"/>
          </ac:spMkLst>
        </pc:spChg>
        <pc:spChg chg="mod">
          <ac:chgData name="Asim Dey" userId="e8ec1349-28b8-4d13-adec-c4f0ed943343" providerId="ADAL" clId="{A99223B1-EF7A-4808-8679-A4C50D5ED055}" dt="2020-11-19T10:49:45.419" v="166" actId="13926"/>
          <ac:spMkLst>
            <pc:docMk/>
            <pc:sldMk cId="2571610261" sldId="285"/>
            <ac:spMk id="361" creationId="{DCAEF83F-7F4E-4DDE-A7BF-2FDEC5188741}"/>
          </ac:spMkLst>
        </pc:spChg>
        <pc:spChg chg="mod">
          <ac:chgData name="Asim Dey" userId="e8ec1349-28b8-4d13-adec-c4f0ed943343" providerId="ADAL" clId="{A99223B1-EF7A-4808-8679-A4C50D5ED055}" dt="2020-11-19T10:49:47.924" v="167" actId="13926"/>
          <ac:spMkLst>
            <pc:docMk/>
            <pc:sldMk cId="2571610261" sldId="285"/>
            <ac:spMk id="363" creationId="{D03E80AE-B94D-4136-9018-81F7CCF1FAF6}"/>
          </ac:spMkLst>
        </pc:spChg>
        <pc:spChg chg="mod">
          <ac:chgData name="Asim Dey" userId="e8ec1349-28b8-4d13-adec-c4f0ed943343" providerId="ADAL" clId="{A99223B1-EF7A-4808-8679-A4C50D5ED055}" dt="2020-11-19T10:49:51.694" v="168" actId="13926"/>
          <ac:spMkLst>
            <pc:docMk/>
            <pc:sldMk cId="2571610261" sldId="285"/>
            <ac:spMk id="366" creationId="{798B6D0C-37A2-4F6B-86BC-FB6C74B24217}"/>
          </ac:spMkLst>
        </pc:spChg>
        <pc:spChg chg="mod">
          <ac:chgData name="Asim Dey" userId="e8ec1349-28b8-4d13-adec-c4f0ed943343" providerId="ADAL" clId="{A99223B1-EF7A-4808-8679-A4C50D5ED055}" dt="2020-11-19T10:49:24.719" v="161" actId="13926"/>
          <ac:spMkLst>
            <pc:docMk/>
            <pc:sldMk cId="2571610261" sldId="285"/>
            <ac:spMk id="367" creationId="{B9920283-5DC7-49CB-BEF6-9323901A2BF6}"/>
          </ac:spMkLst>
        </pc:spChg>
        <pc:spChg chg="mod">
          <ac:chgData name="Asim Dey" userId="e8ec1349-28b8-4d13-adec-c4f0ed943343" providerId="ADAL" clId="{A99223B1-EF7A-4808-8679-A4C50D5ED055}" dt="2020-11-19T10:49:38.777" v="164" actId="13926"/>
          <ac:spMkLst>
            <pc:docMk/>
            <pc:sldMk cId="2571610261" sldId="285"/>
            <ac:spMk id="371" creationId="{17D790E4-51B9-4D96-B42A-D115F74C59D4}"/>
          </ac:spMkLst>
        </pc:spChg>
        <pc:spChg chg="mod">
          <ac:chgData name="Asim Dey" userId="e8ec1349-28b8-4d13-adec-c4f0ed943343" providerId="ADAL" clId="{A99223B1-EF7A-4808-8679-A4C50D5ED055}" dt="2020-11-19T10:49:29.029" v="162" actId="13926"/>
          <ac:spMkLst>
            <pc:docMk/>
            <pc:sldMk cId="2571610261" sldId="285"/>
            <ac:spMk id="372" creationId="{F8438A92-4A64-425B-B42C-A76FD4CE1462}"/>
          </ac:spMkLst>
        </pc:spChg>
      </pc:sldChg>
      <pc:sldChg chg="modSp">
        <pc:chgData name="Asim Dey" userId="e8ec1349-28b8-4d13-adec-c4f0ed943343" providerId="ADAL" clId="{A99223B1-EF7A-4808-8679-A4C50D5ED055}" dt="2020-11-19T10:45:08.701" v="99" actId="13926"/>
        <pc:sldMkLst>
          <pc:docMk/>
          <pc:sldMk cId="143217102" sldId="293"/>
        </pc:sldMkLst>
        <pc:spChg chg="mod">
          <ac:chgData name="Asim Dey" userId="e8ec1349-28b8-4d13-adec-c4f0ed943343" providerId="ADAL" clId="{A99223B1-EF7A-4808-8679-A4C50D5ED055}" dt="2020-11-19T10:44:56.574" v="95" actId="13926"/>
          <ac:spMkLst>
            <pc:docMk/>
            <pc:sldMk cId="143217102" sldId="293"/>
            <ac:spMk id="345" creationId="{F4FE4562-4675-4AFC-A039-858A3885598E}"/>
          </ac:spMkLst>
        </pc:spChg>
        <pc:spChg chg="mod">
          <ac:chgData name="Asim Dey" userId="e8ec1349-28b8-4d13-adec-c4f0ed943343" providerId="ADAL" clId="{A99223B1-EF7A-4808-8679-A4C50D5ED055}" dt="2020-11-19T10:44:59.543" v="96" actId="13926"/>
          <ac:spMkLst>
            <pc:docMk/>
            <pc:sldMk cId="143217102" sldId="293"/>
            <ac:spMk id="348" creationId="{A0741FDA-67A0-499F-A3A3-5F3684C9576F}"/>
          </ac:spMkLst>
        </pc:spChg>
        <pc:spChg chg="mod">
          <ac:chgData name="Asim Dey" userId="e8ec1349-28b8-4d13-adec-c4f0ed943343" providerId="ADAL" clId="{A99223B1-EF7A-4808-8679-A4C50D5ED055}" dt="2020-11-19T10:45:02.454" v="97" actId="13926"/>
          <ac:spMkLst>
            <pc:docMk/>
            <pc:sldMk cId="143217102" sldId="293"/>
            <ac:spMk id="350" creationId="{0C1AA7BF-9B33-4EDA-84A5-F0E5D09CA6C7}"/>
          </ac:spMkLst>
        </pc:spChg>
        <pc:spChg chg="mod">
          <ac:chgData name="Asim Dey" userId="e8ec1349-28b8-4d13-adec-c4f0ed943343" providerId="ADAL" clId="{A99223B1-EF7A-4808-8679-A4C50D5ED055}" dt="2020-11-19T10:45:05.444" v="98" actId="13926"/>
          <ac:spMkLst>
            <pc:docMk/>
            <pc:sldMk cId="143217102" sldId="293"/>
            <ac:spMk id="353" creationId="{E15C7867-F83D-4671-8B0E-F2A27CB940B1}"/>
          </ac:spMkLst>
        </pc:spChg>
        <pc:spChg chg="mod">
          <ac:chgData name="Asim Dey" userId="e8ec1349-28b8-4d13-adec-c4f0ed943343" providerId="ADAL" clId="{A99223B1-EF7A-4808-8679-A4C50D5ED055}" dt="2020-11-19T10:44:53.983" v="94" actId="13926"/>
          <ac:spMkLst>
            <pc:docMk/>
            <pc:sldMk cId="143217102" sldId="293"/>
            <ac:spMk id="358" creationId="{70AE5D14-A7FB-435A-9BCB-ECFF553FB4D3}"/>
          </ac:spMkLst>
        </pc:spChg>
        <pc:graphicFrameChg chg="mod">
          <ac:chgData name="Asim Dey" userId="e8ec1349-28b8-4d13-adec-c4f0ed943343" providerId="ADAL" clId="{A99223B1-EF7A-4808-8679-A4C50D5ED055}" dt="2020-11-19T10:44:42.065" v="91" actId="13926"/>
          <ac:graphicFrameMkLst>
            <pc:docMk/>
            <pc:sldMk cId="143217102" sldId="293"/>
            <ac:graphicFrameMk id="154" creationId="{E21CB4DF-3166-4DC4-BC98-677F46907771}"/>
          </ac:graphicFrameMkLst>
        </pc:graphicFrameChg>
        <pc:graphicFrameChg chg="mod">
          <ac:chgData name="Asim Dey" userId="e8ec1349-28b8-4d13-adec-c4f0ed943343" providerId="ADAL" clId="{A99223B1-EF7A-4808-8679-A4C50D5ED055}" dt="2020-11-19T10:45:08.701" v="99" actId="13926"/>
          <ac:graphicFrameMkLst>
            <pc:docMk/>
            <pc:sldMk cId="143217102" sldId="293"/>
            <ac:graphicFrameMk id="155" creationId="{EB4ADE2D-7252-4A7D-93B1-6A29A7DEF2AB}"/>
          </ac:graphicFrameMkLst>
        </pc:graphicFrameChg>
        <pc:graphicFrameChg chg="mod">
          <ac:chgData name="Asim Dey" userId="e8ec1349-28b8-4d13-adec-c4f0ed943343" providerId="ADAL" clId="{A99223B1-EF7A-4808-8679-A4C50D5ED055}" dt="2020-11-19T10:44:44.215" v="92" actId="13926"/>
          <ac:graphicFrameMkLst>
            <pc:docMk/>
            <pc:sldMk cId="143217102" sldId="293"/>
            <ac:graphicFrameMk id="217" creationId="{8C713397-5C8A-4C8E-A1F6-830F06C97467}"/>
          </ac:graphicFrameMkLst>
        </pc:graphicFrameChg>
        <pc:graphicFrameChg chg="modGraphic">
          <ac:chgData name="Asim Dey" userId="e8ec1349-28b8-4d13-adec-c4f0ed943343" providerId="ADAL" clId="{A99223B1-EF7A-4808-8679-A4C50D5ED055}" dt="2020-11-19T10:44:39.222" v="90" actId="13926"/>
          <ac:graphicFrameMkLst>
            <pc:docMk/>
            <pc:sldMk cId="143217102" sldId="293"/>
            <ac:graphicFrameMk id="361" creationId="{E94AC27C-454F-438F-986D-328FCA1F7656}"/>
          </ac:graphicFrameMkLst>
        </pc:graphicFrameChg>
        <pc:graphicFrameChg chg="modGraphic">
          <ac:chgData name="Asim Dey" userId="e8ec1349-28b8-4d13-adec-c4f0ed943343" providerId="ADAL" clId="{A99223B1-EF7A-4808-8679-A4C50D5ED055}" dt="2020-11-19T10:44:49.973" v="93" actId="13926"/>
          <ac:graphicFrameMkLst>
            <pc:docMk/>
            <pc:sldMk cId="143217102" sldId="293"/>
            <ac:graphicFrameMk id="363" creationId="{6A18C989-A659-4D2A-91C2-B93DE0578F0E}"/>
          </ac:graphicFrameMkLst>
        </pc:graphicFrameChg>
      </pc:sldChg>
      <pc:sldChg chg="modSp">
        <pc:chgData name="Asim Dey" userId="e8ec1349-28b8-4d13-adec-c4f0ed943343" providerId="ADAL" clId="{A99223B1-EF7A-4808-8679-A4C50D5ED055}" dt="2020-11-19T10:40:10.510" v="50" actId="13926"/>
        <pc:sldMkLst>
          <pc:docMk/>
          <pc:sldMk cId="84505333" sldId="294"/>
        </pc:sldMkLst>
        <pc:spChg chg="mod">
          <ac:chgData name="Asim Dey" userId="e8ec1349-28b8-4d13-adec-c4f0ed943343" providerId="ADAL" clId="{A99223B1-EF7A-4808-8679-A4C50D5ED055}" dt="2020-11-19T10:39:44.432" v="49" actId="13926"/>
          <ac:spMkLst>
            <pc:docMk/>
            <pc:sldMk cId="84505333" sldId="294"/>
            <ac:spMk id="184" creationId="{46B1D01A-44ED-43B5-BB3C-A0BD2ECD55AB}"/>
          </ac:spMkLst>
        </pc:spChg>
        <pc:spChg chg="mod">
          <ac:chgData name="Asim Dey" userId="e8ec1349-28b8-4d13-adec-c4f0ed943343" providerId="ADAL" clId="{A99223B1-EF7A-4808-8679-A4C50D5ED055}" dt="2020-11-19T10:39:41.392" v="48" actId="13926"/>
          <ac:spMkLst>
            <pc:docMk/>
            <pc:sldMk cId="84505333" sldId="294"/>
            <ac:spMk id="188" creationId="{CD3F6DA2-FA45-4BC5-B4DF-0D21BFB11C7D}"/>
          </ac:spMkLst>
        </pc:spChg>
        <pc:spChg chg="mod">
          <ac:chgData name="Asim Dey" userId="e8ec1349-28b8-4d13-adec-c4f0ed943343" providerId="ADAL" clId="{A99223B1-EF7A-4808-8679-A4C50D5ED055}" dt="2020-11-19T10:40:10.510" v="50" actId="13926"/>
          <ac:spMkLst>
            <pc:docMk/>
            <pc:sldMk cId="84505333" sldId="294"/>
            <ac:spMk id="192" creationId="{DC60E648-3FCD-4B24-803A-88E767AC324C}"/>
          </ac:spMkLst>
        </pc:spChg>
        <pc:spChg chg="mod">
          <ac:chgData name="Asim Dey" userId="e8ec1349-28b8-4d13-adec-c4f0ed943343" providerId="ADAL" clId="{A99223B1-EF7A-4808-8679-A4C50D5ED055}" dt="2020-11-19T10:39:12.093" v="41" actId="13926"/>
          <ac:spMkLst>
            <pc:docMk/>
            <pc:sldMk cId="84505333" sldId="294"/>
            <ac:spMk id="193" creationId="{2CBE8396-94AD-4029-B073-C237342E1060}"/>
          </ac:spMkLst>
        </pc:spChg>
        <pc:spChg chg="mod">
          <ac:chgData name="Asim Dey" userId="e8ec1349-28b8-4d13-adec-c4f0ed943343" providerId="ADAL" clId="{A99223B1-EF7A-4808-8679-A4C50D5ED055}" dt="2020-11-19T10:39:18.598" v="43" actId="13926"/>
          <ac:spMkLst>
            <pc:docMk/>
            <pc:sldMk cId="84505333" sldId="294"/>
            <ac:spMk id="196" creationId="{951B4BE9-AA55-4F7B-B26A-2351C57A7CF4}"/>
          </ac:spMkLst>
        </pc:spChg>
        <pc:spChg chg="mod">
          <ac:chgData name="Asim Dey" userId="e8ec1349-28b8-4d13-adec-c4f0ed943343" providerId="ADAL" clId="{A99223B1-EF7A-4808-8679-A4C50D5ED055}" dt="2020-11-19T10:39:22.663" v="44" actId="13926"/>
          <ac:spMkLst>
            <pc:docMk/>
            <pc:sldMk cId="84505333" sldId="294"/>
            <ac:spMk id="199" creationId="{413D016F-486F-4CB0-BD3B-2298E4A1711F}"/>
          </ac:spMkLst>
        </pc:spChg>
        <pc:spChg chg="mod">
          <ac:chgData name="Asim Dey" userId="e8ec1349-28b8-4d13-adec-c4f0ed943343" providerId="ADAL" clId="{A99223B1-EF7A-4808-8679-A4C50D5ED055}" dt="2020-11-19T10:39:34.917" v="46" actId="13926"/>
          <ac:spMkLst>
            <pc:docMk/>
            <pc:sldMk cId="84505333" sldId="294"/>
            <ac:spMk id="287" creationId="{0B8BF7DE-4B80-4060-B660-13100DC8E573}"/>
          </ac:spMkLst>
        </pc:spChg>
        <pc:spChg chg="mod">
          <ac:chgData name="Asim Dey" userId="e8ec1349-28b8-4d13-adec-c4f0ed943343" providerId="ADAL" clId="{A99223B1-EF7A-4808-8679-A4C50D5ED055}" dt="2020-11-19T10:39:38.317" v="47" actId="13926"/>
          <ac:spMkLst>
            <pc:docMk/>
            <pc:sldMk cId="84505333" sldId="294"/>
            <ac:spMk id="288" creationId="{45B7543A-427F-430C-8FE9-8B53F5368BAB}"/>
          </ac:spMkLst>
        </pc:spChg>
        <pc:graphicFrameChg chg="modGraphic">
          <ac:chgData name="Asim Dey" userId="e8ec1349-28b8-4d13-adec-c4f0ed943343" providerId="ADAL" clId="{A99223B1-EF7A-4808-8679-A4C50D5ED055}" dt="2020-11-19T10:39:30.231" v="45" actId="13926"/>
          <ac:graphicFrameMkLst>
            <pc:docMk/>
            <pc:sldMk cId="84505333" sldId="294"/>
            <ac:graphicFrameMk id="197" creationId="{F211BBA0-BCC8-40BB-9E4D-DE5F1F5AD347}"/>
          </ac:graphicFrameMkLst>
        </pc:graphicFrameChg>
      </pc:sldChg>
      <pc:sldChg chg="modSp">
        <pc:chgData name="Asim Dey" userId="e8ec1349-28b8-4d13-adec-c4f0ed943343" providerId="ADAL" clId="{A99223B1-EF7A-4808-8679-A4C50D5ED055}" dt="2020-11-19T10:48:00.598" v="140" actId="13926"/>
        <pc:sldMkLst>
          <pc:docMk/>
          <pc:sldMk cId="1835399296" sldId="295"/>
        </pc:sldMkLst>
        <pc:spChg chg="mod">
          <ac:chgData name="Asim Dey" userId="e8ec1349-28b8-4d13-adec-c4f0ed943343" providerId="ADAL" clId="{A99223B1-EF7A-4808-8679-A4C50D5ED055}" dt="2020-11-19T10:47:51.365" v="137" actId="13926"/>
          <ac:spMkLst>
            <pc:docMk/>
            <pc:sldMk cId="1835399296" sldId="295"/>
            <ac:spMk id="232" creationId="{9255A545-DEA2-4D37-9AFF-30BA3E2321FF}"/>
          </ac:spMkLst>
        </pc:spChg>
        <pc:spChg chg="mod">
          <ac:chgData name="Asim Dey" userId="e8ec1349-28b8-4d13-adec-c4f0ed943343" providerId="ADAL" clId="{A99223B1-EF7A-4808-8679-A4C50D5ED055}" dt="2020-11-19T10:47:54.909" v="138" actId="13926"/>
          <ac:spMkLst>
            <pc:docMk/>
            <pc:sldMk cId="1835399296" sldId="295"/>
            <ac:spMk id="248" creationId="{820ED934-352C-4294-989E-D8FB32FB3CF7}"/>
          </ac:spMkLst>
        </pc:spChg>
        <pc:spChg chg="mod">
          <ac:chgData name="Asim Dey" userId="e8ec1349-28b8-4d13-adec-c4f0ed943343" providerId="ADAL" clId="{A99223B1-EF7A-4808-8679-A4C50D5ED055}" dt="2020-11-19T10:47:57.546" v="139" actId="13926"/>
          <ac:spMkLst>
            <pc:docMk/>
            <pc:sldMk cId="1835399296" sldId="295"/>
            <ac:spMk id="250" creationId="{9E7213E9-D3FA-4429-A4D6-81ABCB004506}"/>
          </ac:spMkLst>
        </pc:spChg>
        <pc:spChg chg="mod">
          <ac:chgData name="Asim Dey" userId="e8ec1349-28b8-4d13-adec-c4f0ed943343" providerId="ADAL" clId="{A99223B1-EF7A-4808-8679-A4C50D5ED055}" dt="2020-11-19T10:48:00.598" v="140" actId="13926"/>
          <ac:spMkLst>
            <pc:docMk/>
            <pc:sldMk cId="1835399296" sldId="295"/>
            <ac:spMk id="254" creationId="{8C8BC262-C13A-423A-8113-2B25DB0F9F73}"/>
          </ac:spMkLst>
        </pc:spChg>
        <pc:spChg chg="mod">
          <ac:chgData name="Asim Dey" userId="e8ec1349-28b8-4d13-adec-c4f0ed943343" providerId="ADAL" clId="{A99223B1-EF7A-4808-8679-A4C50D5ED055}" dt="2020-11-19T10:47:48.528" v="136" actId="13926"/>
          <ac:spMkLst>
            <pc:docMk/>
            <pc:sldMk cId="1835399296" sldId="295"/>
            <ac:spMk id="259" creationId="{2004582F-1331-49D4-ADE5-36307BBA99B2}"/>
          </ac:spMkLst>
        </pc:spChg>
        <pc:spChg chg="mod">
          <ac:chgData name="Asim Dey" userId="e8ec1349-28b8-4d13-adec-c4f0ed943343" providerId="ADAL" clId="{A99223B1-EF7A-4808-8679-A4C50D5ED055}" dt="2020-11-19T10:47:36.068" v="133" actId="13926"/>
          <ac:spMkLst>
            <pc:docMk/>
            <pc:sldMk cId="1835399296" sldId="295"/>
            <ac:spMk id="261" creationId="{710F0322-920D-4B56-81D9-B3FF116B90BF}"/>
          </ac:spMkLst>
        </pc:spChg>
        <pc:graphicFrameChg chg="mod">
          <ac:chgData name="Asim Dey" userId="e8ec1349-28b8-4d13-adec-c4f0ed943343" providerId="ADAL" clId="{A99223B1-EF7A-4808-8679-A4C50D5ED055}" dt="2020-11-19T10:47:43.684" v="135" actId="13926"/>
          <ac:graphicFrameMkLst>
            <pc:docMk/>
            <pc:sldMk cId="1835399296" sldId="295"/>
            <ac:graphicFrameMk id="190" creationId="{FDB1031C-C963-4E14-864D-BA800566463F}"/>
          </ac:graphicFrameMkLst>
        </pc:graphicFrameChg>
        <pc:graphicFrameChg chg="modGraphic">
          <ac:chgData name="Asim Dey" userId="e8ec1349-28b8-4d13-adec-c4f0ed943343" providerId="ADAL" clId="{A99223B1-EF7A-4808-8679-A4C50D5ED055}" dt="2020-11-19T10:47:41.200" v="134" actId="13926"/>
          <ac:graphicFrameMkLst>
            <pc:docMk/>
            <pc:sldMk cId="1835399296" sldId="295"/>
            <ac:graphicFrameMk id="262" creationId="{55E7F559-88C8-4F33-926C-CDADE6E7E3E2}"/>
          </ac:graphicFrameMkLst>
        </pc:graphicFrameChg>
      </pc:sldChg>
      <pc:sldChg chg="modSp">
        <pc:chgData name="Asim Dey" userId="e8ec1349-28b8-4d13-adec-c4f0ed943343" providerId="ADAL" clId="{A99223B1-EF7A-4808-8679-A4C50D5ED055}" dt="2020-11-19T10:44:27.480" v="89" actId="13926"/>
        <pc:sldMkLst>
          <pc:docMk/>
          <pc:sldMk cId="2279921428" sldId="296"/>
        </pc:sldMkLst>
        <pc:spChg chg="mod">
          <ac:chgData name="Asim Dey" userId="e8ec1349-28b8-4d13-adec-c4f0ed943343" providerId="ADAL" clId="{A99223B1-EF7A-4808-8679-A4C50D5ED055}" dt="2020-11-19T10:44:06.448" v="83" actId="13926"/>
          <ac:spMkLst>
            <pc:docMk/>
            <pc:sldMk cId="2279921428" sldId="296"/>
            <ac:spMk id="158" creationId="{BAFA9AB7-DF22-4600-A39A-C8EEE4156927}"/>
          </ac:spMkLst>
        </pc:spChg>
        <pc:spChg chg="mod">
          <ac:chgData name="Asim Dey" userId="e8ec1349-28b8-4d13-adec-c4f0ed943343" providerId="ADAL" clId="{A99223B1-EF7A-4808-8679-A4C50D5ED055}" dt="2020-11-19T10:43:45.721" v="78" actId="13926"/>
          <ac:spMkLst>
            <pc:docMk/>
            <pc:sldMk cId="2279921428" sldId="296"/>
            <ac:spMk id="160" creationId="{18B7F38E-376B-486A-8A8A-21046A933CAF}"/>
          </ac:spMkLst>
        </pc:spChg>
        <pc:spChg chg="mod">
          <ac:chgData name="Asim Dey" userId="e8ec1349-28b8-4d13-adec-c4f0ed943343" providerId="ADAL" clId="{A99223B1-EF7A-4808-8679-A4C50D5ED055}" dt="2020-11-19T10:43:49.661" v="79" actId="13926"/>
          <ac:spMkLst>
            <pc:docMk/>
            <pc:sldMk cId="2279921428" sldId="296"/>
            <ac:spMk id="163" creationId="{5961FBDF-25CA-4EFE-9E69-86889098F059}"/>
          </ac:spMkLst>
        </pc:spChg>
        <pc:spChg chg="mod">
          <ac:chgData name="Asim Dey" userId="e8ec1349-28b8-4d13-adec-c4f0ed943343" providerId="ADAL" clId="{A99223B1-EF7A-4808-8679-A4C50D5ED055}" dt="2020-11-19T10:43:52.753" v="80" actId="13926"/>
          <ac:spMkLst>
            <pc:docMk/>
            <pc:sldMk cId="2279921428" sldId="296"/>
            <ac:spMk id="164" creationId="{C5DB97FF-B7A1-4536-B7C4-9CFAD0B2AC61}"/>
          </ac:spMkLst>
        </pc:spChg>
        <pc:spChg chg="mod">
          <ac:chgData name="Asim Dey" userId="e8ec1349-28b8-4d13-adec-c4f0ed943343" providerId="ADAL" clId="{A99223B1-EF7A-4808-8679-A4C50D5ED055}" dt="2020-11-19T10:43:56.324" v="81" actId="13926"/>
          <ac:spMkLst>
            <pc:docMk/>
            <pc:sldMk cId="2279921428" sldId="296"/>
            <ac:spMk id="165" creationId="{6CE01C91-4FED-46DC-AF2E-9BF5375147CC}"/>
          </ac:spMkLst>
        </pc:spChg>
        <pc:spChg chg="mod">
          <ac:chgData name="Asim Dey" userId="e8ec1349-28b8-4d13-adec-c4f0ed943343" providerId="ADAL" clId="{A99223B1-EF7A-4808-8679-A4C50D5ED055}" dt="2020-11-19T10:44:17.811" v="86" actId="13926"/>
          <ac:spMkLst>
            <pc:docMk/>
            <pc:sldMk cId="2279921428" sldId="296"/>
            <ac:spMk id="204" creationId="{B498F679-24DE-453F-BEED-1A4E333084C7}"/>
          </ac:spMkLst>
        </pc:spChg>
        <pc:spChg chg="mod">
          <ac:chgData name="Asim Dey" userId="e8ec1349-28b8-4d13-adec-c4f0ed943343" providerId="ADAL" clId="{A99223B1-EF7A-4808-8679-A4C50D5ED055}" dt="2020-11-19T10:44:21.364" v="87" actId="13926"/>
          <ac:spMkLst>
            <pc:docMk/>
            <pc:sldMk cId="2279921428" sldId="296"/>
            <ac:spMk id="207" creationId="{84457ED1-081A-4612-950C-9887F6679D8D}"/>
          </ac:spMkLst>
        </pc:spChg>
        <pc:spChg chg="mod">
          <ac:chgData name="Asim Dey" userId="e8ec1349-28b8-4d13-adec-c4f0ed943343" providerId="ADAL" clId="{A99223B1-EF7A-4808-8679-A4C50D5ED055}" dt="2020-11-19T10:44:24.574" v="88" actId="13926"/>
          <ac:spMkLst>
            <pc:docMk/>
            <pc:sldMk cId="2279921428" sldId="296"/>
            <ac:spMk id="209" creationId="{3C22D287-7F92-43B8-B392-B63AC4F6D0DE}"/>
          </ac:spMkLst>
        </pc:spChg>
        <pc:spChg chg="mod">
          <ac:chgData name="Asim Dey" userId="e8ec1349-28b8-4d13-adec-c4f0ed943343" providerId="ADAL" clId="{A99223B1-EF7A-4808-8679-A4C50D5ED055}" dt="2020-11-19T10:44:27.480" v="89" actId="13926"/>
          <ac:spMkLst>
            <pc:docMk/>
            <pc:sldMk cId="2279921428" sldId="296"/>
            <ac:spMk id="212" creationId="{B5F780CA-F573-4635-A0EF-F4AC73647285}"/>
          </ac:spMkLst>
        </pc:spChg>
        <pc:spChg chg="mod">
          <ac:chgData name="Asim Dey" userId="e8ec1349-28b8-4d13-adec-c4f0ed943343" providerId="ADAL" clId="{A99223B1-EF7A-4808-8679-A4C50D5ED055}" dt="2020-11-19T10:44:15.037" v="85" actId="13926"/>
          <ac:spMkLst>
            <pc:docMk/>
            <pc:sldMk cId="2279921428" sldId="296"/>
            <ac:spMk id="220" creationId="{FC87E3FC-7E3C-419F-B94D-D09DC30BB476}"/>
          </ac:spMkLst>
        </pc:spChg>
        <pc:spChg chg="mod">
          <ac:chgData name="Asim Dey" userId="e8ec1349-28b8-4d13-adec-c4f0ed943343" providerId="ADAL" clId="{A99223B1-EF7A-4808-8679-A4C50D5ED055}" dt="2020-11-19T10:44:02.994" v="82" actId="13926"/>
          <ac:spMkLst>
            <pc:docMk/>
            <pc:sldMk cId="2279921428" sldId="296"/>
            <ac:spMk id="221" creationId="{E0447360-9EA2-4ED3-B1D7-72F6DF3A9E54}"/>
          </ac:spMkLst>
        </pc:spChg>
        <pc:spChg chg="mod">
          <ac:chgData name="Asim Dey" userId="e8ec1349-28b8-4d13-adec-c4f0ed943343" providerId="ADAL" clId="{A99223B1-EF7A-4808-8679-A4C50D5ED055}" dt="2020-11-19T10:44:10.595" v="84" actId="13926"/>
          <ac:spMkLst>
            <pc:docMk/>
            <pc:sldMk cId="2279921428" sldId="296"/>
            <ac:spMk id="225" creationId="{7C273365-A38E-4F85-8923-48026BF756F3}"/>
          </ac:spMkLst>
        </pc:spChg>
      </pc:sldChg>
      <pc:sldChg chg="modSp">
        <pc:chgData name="Asim Dey" userId="e8ec1349-28b8-4d13-adec-c4f0ed943343" providerId="ADAL" clId="{A99223B1-EF7A-4808-8679-A4C50D5ED055}" dt="2020-11-19T10:50:18.228" v="172" actId="13926"/>
        <pc:sldMkLst>
          <pc:docMk/>
          <pc:sldMk cId="1732344930" sldId="308"/>
        </pc:sldMkLst>
        <pc:spChg chg="mod">
          <ac:chgData name="Asim Dey" userId="e8ec1349-28b8-4d13-adec-c4f0ed943343" providerId="ADAL" clId="{A99223B1-EF7A-4808-8679-A4C50D5ED055}" dt="2020-11-19T10:50:09.923" v="169" actId="13926"/>
          <ac:spMkLst>
            <pc:docMk/>
            <pc:sldMk cId="1732344930" sldId="308"/>
            <ac:spMk id="4" creationId="{6A402DC9-03CD-4AAD-8C61-097AF57F531E}"/>
          </ac:spMkLst>
        </pc:spChg>
        <pc:spChg chg="mod">
          <ac:chgData name="Asim Dey" userId="e8ec1349-28b8-4d13-adec-c4f0ed943343" providerId="ADAL" clId="{A99223B1-EF7A-4808-8679-A4C50D5ED055}" dt="2020-11-19T10:50:12.677" v="170" actId="13926"/>
          <ac:spMkLst>
            <pc:docMk/>
            <pc:sldMk cId="1732344930" sldId="308"/>
            <ac:spMk id="7" creationId="{92DA114A-D7FF-4A49-87B5-F56B1A90F132}"/>
          </ac:spMkLst>
        </pc:spChg>
        <pc:spChg chg="mod">
          <ac:chgData name="Asim Dey" userId="e8ec1349-28b8-4d13-adec-c4f0ed943343" providerId="ADAL" clId="{A99223B1-EF7A-4808-8679-A4C50D5ED055}" dt="2020-11-19T10:50:15.337" v="171" actId="13926"/>
          <ac:spMkLst>
            <pc:docMk/>
            <pc:sldMk cId="1732344930" sldId="308"/>
            <ac:spMk id="9" creationId="{B14F5CBA-041D-4F52-A432-D12EB9EC0CFA}"/>
          </ac:spMkLst>
        </pc:spChg>
        <pc:spChg chg="mod">
          <ac:chgData name="Asim Dey" userId="e8ec1349-28b8-4d13-adec-c4f0ed943343" providerId="ADAL" clId="{A99223B1-EF7A-4808-8679-A4C50D5ED055}" dt="2020-11-19T10:50:18.228" v="172" actId="13926"/>
          <ac:spMkLst>
            <pc:docMk/>
            <pc:sldMk cId="1732344930" sldId="308"/>
            <ac:spMk id="12" creationId="{22E65FF8-9839-4867-8063-5BC4CD04233C}"/>
          </ac:spMkLst>
        </pc:spChg>
        <pc:spChg chg="mod">
          <ac:chgData name="Asim Dey" userId="e8ec1349-28b8-4d13-adec-c4f0ed943343" providerId="ADAL" clId="{A99223B1-EF7A-4808-8679-A4C50D5ED055}" dt="2020-11-19T10:49:34.122" v="163" actId="13926"/>
          <ac:spMkLst>
            <pc:docMk/>
            <pc:sldMk cId="1732344930" sldId="308"/>
            <ac:spMk id="13" creationId="{7DBC0F86-9C60-4F7F-8A78-E5E60A64CAEB}"/>
          </ac:spMkLst>
        </pc:spChg>
      </pc:sldChg>
      <pc:sldChg chg="modSp">
        <pc:chgData name="Asim Dey" userId="e8ec1349-28b8-4d13-adec-c4f0ed943343" providerId="ADAL" clId="{A99223B1-EF7A-4808-8679-A4C50D5ED055}" dt="2020-11-19T10:36:52.496" v="14" actId="20577"/>
        <pc:sldMkLst>
          <pc:docMk/>
          <pc:sldMk cId="961743130" sldId="309"/>
        </pc:sldMkLst>
        <pc:spChg chg="mod">
          <ac:chgData name="Asim Dey" userId="e8ec1349-28b8-4d13-adec-c4f0ed943343" providerId="ADAL" clId="{A99223B1-EF7A-4808-8679-A4C50D5ED055}" dt="2020-11-19T10:36:52.496" v="14" actId="20577"/>
          <ac:spMkLst>
            <pc:docMk/>
            <pc:sldMk cId="961743130" sldId="309"/>
            <ac:spMk id="21" creationId="{1A207CC0-AE59-4E17-A13B-3448B19D89B4}"/>
          </ac:spMkLst>
        </pc:spChg>
      </pc:sldChg>
      <pc:sldChg chg="modSp">
        <pc:chgData name="Asim Dey" userId="e8ec1349-28b8-4d13-adec-c4f0ed943343" providerId="ADAL" clId="{A99223B1-EF7A-4808-8679-A4C50D5ED055}" dt="2020-11-19T10:41:48.699" v="68" actId="13926"/>
        <pc:sldMkLst>
          <pc:docMk/>
          <pc:sldMk cId="348842544" sldId="310"/>
        </pc:sldMkLst>
        <pc:spChg chg="mod">
          <ac:chgData name="Asim Dey" userId="e8ec1349-28b8-4d13-adec-c4f0ed943343" providerId="ADAL" clId="{A99223B1-EF7A-4808-8679-A4C50D5ED055}" dt="2020-11-19T10:41:25.432" v="63" actId="13926"/>
          <ac:spMkLst>
            <pc:docMk/>
            <pc:sldMk cId="348842544" sldId="310"/>
            <ac:spMk id="229" creationId="{0F44ECDD-CB0A-4DDA-A85A-2E30DF2940AE}"/>
          </ac:spMkLst>
        </pc:spChg>
        <pc:spChg chg="mod">
          <ac:chgData name="Asim Dey" userId="e8ec1349-28b8-4d13-adec-c4f0ed943343" providerId="ADAL" clId="{A99223B1-EF7A-4808-8679-A4C50D5ED055}" dt="2020-11-19T10:41:28.454" v="64" actId="13926"/>
          <ac:spMkLst>
            <pc:docMk/>
            <pc:sldMk cId="348842544" sldId="310"/>
            <ac:spMk id="232" creationId="{60F5AD8C-5441-45B9-A400-B955D8202035}"/>
          </ac:spMkLst>
        </pc:spChg>
        <pc:spChg chg="mod">
          <ac:chgData name="Asim Dey" userId="e8ec1349-28b8-4d13-adec-c4f0ed943343" providerId="ADAL" clId="{A99223B1-EF7A-4808-8679-A4C50D5ED055}" dt="2020-11-19T10:41:31.377" v="65" actId="13926"/>
          <ac:spMkLst>
            <pc:docMk/>
            <pc:sldMk cId="348842544" sldId="310"/>
            <ac:spMk id="234" creationId="{59F87077-7E47-4D50-9949-FF23EDC2A3D4}"/>
          </ac:spMkLst>
        </pc:spChg>
        <pc:spChg chg="mod">
          <ac:chgData name="Asim Dey" userId="e8ec1349-28b8-4d13-adec-c4f0ed943343" providerId="ADAL" clId="{A99223B1-EF7A-4808-8679-A4C50D5ED055}" dt="2020-11-19T10:41:34.632" v="66" actId="13926"/>
          <ac:spMkLst>
            <pc:docMk/>
            <pc:sldMk cId="348842544" sldId="310"/>
            <ac:spMk id="237" creationId="{4D4BD0C7-B18C-4902-9534-8712051F5806}"/>
          </ac:spMkLst>
        </pc:spChg>
        <pc:spChg chg="mod">
          <ac:chgData name="Asim Dey" userId="e8ec1349-28b8-4d13-adec-c4f0ed943343" providerId="ADAL" clId="{A99223B1-EF7A-4808-8679-A4C50D5ED055}" dt="2020-11-19T10:41:22.687" v="62" actId="13926"/>
          <ac:spMkLst>
            <pc:docMk/>
            <pc:sldMk cId="348842544" sldId="310"/>
            <ac:spMk id="242" creationId="{C1DDA92D-5F62-41C8-93F8-53D633C9C3D0}"/>
          </ac:spMkLst>
        </pc:spChg>
        <pc:spChg chg="mod">
          <ac:chgData name="Asim Dey" userId="e8ec1349-28b8-4d13-adec-c4f0ed943343" providerId="ADAL" clId="{A99223B1-EF7A-4808-8679-A4C50D5ED055}" dt="2020-11-19T10:41:48.699" v="68" actId="13926"/>
          <ac:spMkLst>
            <pc:docMk/>
            <pc:sldMk cId="348842544" sldId="310"/>
            <ac:spMk id="243" creationId="{4F19D4B3-5A44-440D-AAA6-09ADB479E105}"/>
          </ac:spMkLst>
        </pc:spChg>
        <pc:spChg chg="mod">
          <ac:chgData name="Asim Dey" userId="e8ec1349-28b8-4d13-adec-c4f0ed943343" providerId="ADAL" clId="{A99223B1-EF7A-4808-8679-A4C50D5ED055}" dt="2020-11-19T10:41:42.252" v="67" actId="13926"/>
          <ac:spMkLst>
            <pc:docMk/>
            <pc:sldMk cId="348842544" sldId="310"/>
            <ac:spMk id="245" creationId="{289E8995-0C4B-4E08-A1B1-2144E6F908EE}"/>
          </ac:spMkLst>
        </pc:spChg>
        <pc:spChg chg="mod">
          <ac:chgData name="Asim Dey" userId="e8ec1349-28b8-4d13-adec-c4f0ed943343" providerId="ADAL" clId="{A99223B1-EF7A-4808-8679-A4C50D5ED055}" dt="2020-11-19T10:41:17.593" v="61" actId="13926"/>
          <ac:spMkLst>
            <pc:docMk/>
            <pc:sldMk cId="348842544" sldId="310"/>
            <ac:spMk id="253" creationId="{A2BABAA3-5DFE-4B34-834B-2023893BA7A3}"/>
          </ac:spMkLst>
        </pc:spChg>
      </pc:sldChg>
      <pc:sldChg chg="modSp">
        <pc:chgData name="Asim Dey" userId="e8ec1349-28b8-4d13-adec-c4f0ed943343" providerId="ADAL" clId="{A99223B1-EF7A-4808-8679-A4C50D5ED055}" dt="2020-11-19T10:49:17.987" v="160" actId="13926"/>
        <pc:sldMkLst>
          <pc:docMk/>
          <pc:sldMk cId="3141867449" sldId="312"/>
        </pc:sldMkLst>
        <pc:spChg chg="mod">
          <ac:chgData name="Asim Dey" userId="e8ec1349-28b8-4d13-adec-c4f0ed943343" providerId="ADAL" clId="{A99223B1-EF7A-4808-8679-A4C50D5ED055}" dt="2020-11-19T10:49:09.338" v="157" actId="13926"/>
          <ac:spMkLst>
            <pc:docMk/>
            <pc:sldMk cId="3141867449" sldId="312"/>
            <ac:spMk id="63" creationId="{3F074673-F682-4150-BFDD-40E8B9FF0448}"/>
          </ac:spMkLst>
        </pc:spChg>
        <pc:spChg chg="mod">
          <ac:chgData name="Asim Dey" userId="e8ec1349-28b8-4d13-adec-c4f0ed943343" providerId="ADAL" clId="{A99223B1-EF7A-4808-8679-A4C50D5ED055}" dt="2020-11-19T10:49:12.406" v="158" actId="13926"/>
          <ac:spMkLst>
            <pc:docMk/>
            <pc:sldMk cId="3141867449" sldId="312"/>
            <ac:spMk id="66" creationId="{8C6BA569-6E7C-4B7D-B71F-5E2DAE0513C8}"/>
          </ac:spMkLst>
        </pc:spChg>
        <pc:spChg chg="mod">
          <ac:chgData name="Asim Dey" userId="e8ec1349-28b8-4d13-adec-c4f0ed943343" providerId="ADAL" clId="{A99223B1-EF7A-4808-8679-A4C50D5ED055}" dt="2020-11-19T10:49:15.112" v="159" actId="13926"/>
          <ac:spMkLst>
            <pc:docMk/>
            <pc:sldMk cId="3141867449" sldId="312"/>
            <ac:spMk id="68" creationId="{CA3CA9E2-E4CC-4CC2-AA9C-1F6353EB2163}"/>
          </ac:spMkLst>
        </pc:spChg>
        <pc:spChg chg="mod">
          <ac:chgData name="Asim Dey" userId="e8ec1349-28b8-4d13-adec-c4f0ed943343" providerId="ADAL" clId="{A99223B1-EF7A-4808-8679-A4C50D5ED055}" dt="2020-11-19T10:49:17.987" v="160" actId="13926"/>
          <ac:spMkLst>
            <pc:docMk/>
            <pc:sldMk cId="3141867449" sldId="312"/>
            <ac:spMk id="71" creationId="{5B283943-D3C9-4896-91A0-A81CDD43156B}"/>
          </ac:spMkLst>
        </pc:spChg>
        <pc:spChg chg="mod">
          <ac:chgData name="Asim Dey" userId="e8ec1349-28b8-4d13-adec-c4f0ed943343" providerId="ADAL" clId="{A99223B1-EF7A-4808-8679-A4C50D5ED055}" dt="2020-11-19T10:49:06.595" v="156" actId="13926"/>
          <ac:spMkLst>
            <pc:docMk/>
            <pc:sldMk cId="3141867449" sldId="312"/>
            <ac:spMk id="72" creationId="{F074AA86-DB1F-4FC4-AAB5-F5B4EFC238C6}"/>
          </ac:spMkLst>
        </pc:spChg>
        <pc:graphicFrameChg chg="modGraphic">
          <ac:chgData name="Asim Dey" userId="e8ec1349-28b8-4d13-adec-c4f0ed943343" providerId="ADAL" clId="{A99223B1-EF7A-4808-8679-A4C50D5ED055}" dt="2020-11-19T10:48:57.993" v="153" actId="13926"/>
          <ac:graphicFrameMkLst>
            <pc:docMk/>
            <pc:sldMk cId="3141867449" sldId="312"/>
            <ac:graphicFrameMk id="81" creationId="{C9808D39-17B4-43CE-9EC3-7B1FADEFD697}"/>
          </ac:graphicFrameMkLst>
        </pc:graphicFrameChg>
        <pc:graphicFrameChg chg="mod">
          <ac:chgData name="Asim Dey" userId="e8ec1349-28b8-4d13-adec-c4f0ed943343" providerId="ADAL" clId="{A99223B1-EF7A-4808-8679-A4C50D5ED055}" dt="2020-11-19T10:49:00.851" v="154" actId="13926"/>
          <ac:graphicFrameMkLst>
            <pc:docMk/>
            <pc:sldMk cId="3141867449" sldId="312"/>
            <ac:graphicFrameMk id="116" creationId="{86166578-D818-4175-8AD6-FB769A8AD2A4}"/>
          </ac:graphicFrameMkLst>
        </pc:graphicFrameChg>
        <pc:graphicFrameChg chg="mod">
          <ac:chgData name="Asim Dey" userId="e8ec1349-28b8-4d13-adec-c4f0ed943343" providerId="ADAL" clId="{A99223B1-EF7A-4808-8679-A4C50D5ED055}" dt="2020-11-19T10:49:03.173" v="155" actId="13926"/>
          <ac:graphicFrameMkLst>
            <pc:docMk/>
            <pc:sldMk cId="3141867449" sldId="312"/>
            <ac:graphicFrameMk id="136" creationId="{03CC1E8F-4966-41DF-9544-D719DDDAC3BC}"/>
          </ac:graphicFrameMkLst>
        </pc:graphicFrameChg>
      </pc:sldChg>
      <pc:sldChg chg="modSp">
        <pc:chgData name="Asim Dey" userId="e8ec1349-28b8-4d13-adec-c4f0ed943343" providerId="ADAL" clId="{A99223B1-EF7A-4808-8679-A4C50D5ED055}" dt="2020-11-19T10:38:51.324" v="37" actId="13926"/>
        <pc:sldMkLst>
          <pc:docMk/>
          <pc:sldMk cId="497579073" sldId="314"/>
        </pc:sldMkLst>
        <pc:spChg chg="mod">
          <ac:chgData name="Asim Dey" userId="e8ec1349-28b8-4d13-adec-c4f0ed943343" providerId="ADAL" clId="{A99223B1-EF7A-4808-8679-A4C50D5ED055}" dt="2020-11-19T10:37:14.329" v="16" actId="13926"/>
          <ac:spMkLst>
            <pc:docMk/>
            <pc:sldMk cId="497579073" sldId="314"/>
            <ac:spMk id="6" creationId="{C38EAD57-FDF5-4692-B2CF-8B2697A4A161}"/>
          </ac:spMkLst>
        </pc:spChg>
        <pc:spChg chg="mod">
          <ac:chgData name="Asim Dey" userId="e8ec1349-28b8-4d13-adec-c4f0ed943343" providerId="ADAL" clId="{A99223B1-EF7A-4808-8679-A4C50D5ED055}" dt="2020-11-19T10:37:09.300" v="15" actId="13926"/>
          <ac:spMkLst>
            <pc:docMk/>
            <pc:sldMk cId="497579073" sldId="314"/>
            <ac:spMk id="7" creationId="{6C55DBD8-0A03-4ED0-AB3B-B70A95DA9EF9}"/>
          </ac:spMkLst>
        </pc:spChg>
        <pc:spChg chg="mod">
          <ac:chgData name="Asim Dey" userId="e8ec1349-28b8-4d13-adec-c4f0ed943343" providerId="ADAL" clId="{A99223B1-EF7A-4808-8679-A4C50D5ED055}" dt="2020-11-19T10:37:34.569" v="21" actId="13926"/>
          <ac:spMkLst>
            <pc:docMk/>
            <pc:sldMk cId="497579073" sldId="314"/>
            <ac:spMk id="100" creationId="{9DCA6F60-855B-4679-BF43-5000D54AC78D}"/>
          </ac:spMkLst>
        </pc:spChg>
        <pc:spChg chg="mod">
          <ac:chgData name="Asim Dey" userId="e8ec1349-28b8-4d13-adec-c4f0ed943343" providerId="ADAL" clId="{A99223B1-EF7A-4808-8679-A4C50D5ED055}" dt="2020-11-19T10:38:51.324" v="37" actId="13926"/>
          <ac:spMkLst>
            <pc:docMk/>
            <pc:sldMk cId="497579073" sldId="314"/>
            <ac:spMk id="104" creationId="{A58172E3-1765-4DAA-ACC5-671111BECAC5}"/>
          </ac:spMkLst>
        </pc:spChg>
        <pc:spChg chg="mod">
          <ac:chgData name="Asim Dey" userId="e8ec1349-28b8-4d13-adec-c4f0ed943343" providerId="ADAL" clId="{A99223B1-EF7A-4808-8679-A4C50D5ED055}" dt="2020-11-19T10:37:30.808" v="20" actId="13926"/>
          <ac:spMkLst>
            <pc:docMk/>
            <pc:sldMk cId="497579073" sldId="314"/>
            <ac:spMk id="105" creationId="{5872C716-96AF-4D1F-B26F-7DF95D71BDDC}"/>
          </ac:spMkLst>
        </pc:spChg>
        <pc:spChg chg="mod">
          <ac:chgData name="Asim Dey" userId="e8ec1349-28b8-4d13-adec-c4f0ed943343" providerId="ADAL" clId="{A99223B1-EF7A-4808-8679-A4C50D5ED055}" dt="2020-11-19T10:38:48.078" v="36" actId="13926"/>
          <ac:spMkLst>
            <pc:docMk/>
            <pc:sldMk cId="497579073" sldId="314"/>
            <ac:spMk id="109" creationId="{0A8FA5FA-FD7E-493E-835E-006E446F8A1E}"/>
          </ac:spMkLst>
        </pc:spChg>
        <pc:spChg chg="mod">
          <ac:chgData name="Asim Dey" userId="e8ec1349-28b8-4d13-adec-c4f0ed943343" providerId="ADAL" clId="{A99223B1-EF7A-4808-8679-A4C50D5ED055}" dt="2020-11-19T10:37:42.314" v="22" actId="13926"/>
          <ac:spMkLst>
            <pc:docMk/>
            <pc:sldMk cId="497579073" sldId="314"/>
            <ac:spMk id="110" creationId="{FFB1DFB9-146D-407F-9858-799C528E7A89}"/>
          </ac:spMkLst>
        </pc:spChg>
        <pc:graphicFrameChg chg="modGraphic">
          <ac:chgData name="Asim Dey" userId="e8ec1349-28b8-4d13-adec-c4f0ed943343" providerId="ADAL" clId="{A99223B1-EF7A-4808-8679-A4C50D5ED055}" dt="2020-11-19T10:37:50.511" v="23" actId="13926"/>
          <ac:graphicFrameMkLst>
            <pc:docMk/>
            <pc:sldMk cId="497579073" sldId="314"/>
            <ac:graphicFrameMk id="5" creationId="{A2CCBE57-FE9B-4A5B-ACD3-1F703EDB026E}"/>
          </ac:graphicFrameMkLst>
        </pc:graphicFrameChg>
        <pc:graphicFrameChg chg="mod">
          <ac:chgData name="Asim Dey" userId="e8ec1349-28b8-4d13-adec-c4f0ed943343" providerId="ADAL" clId="{A99223B1-EF7A-4808-8679-A4C50D5ED055}" dt="2020-11-19T10:37:19.670" v="17" actId="13926"/>
          <ac:graphicFrameMkLst>
            <pc:docMk/>
            <pc:sldMk cId="497579073" sldId="314"/>
            <ac:graphicFrameMk id="142" creationId="{3DCF440A-8A60-46C5-B0EA-E7B980CBB223}"/>
          </ac:graphicFrameMkLst>
        </pc:graphicFrameChg>
        <pc:graphicFrameChg chg="mod">
          <ac:chgData name="Asim Dey" userId="e8ec1349-28b8-4d13-adec-c4f0ed943343" providerId="ADAL" clId="{A99223B1-EF7A-4808-8679-A4C50D5ED055}" dt="2020-11-19T10:37:22.158" v="18" actId="13926"/>
          <ac:graphicFrameMkLst>
            <pc:docMk/>
            <pc:sldMk cId="497579073" sldId="314"/>
            <ac:graphicFrameMk id="143" creationId="{ED4F4A32-9443-4317-8D79-9906B8E308E5}"/>
          </ac:graphicFrameMkLst>
        </pc:graphicFrameChg>
        <pc:graphicFrameChg chg="mod">
          <ac:chgData name="Asim Dey" userId="e8ec1349-28b8-4d13-adec-c4f0ed943343" providerId="ADAL" clId="{A99223B1-EF7A-4808-8679-A4C50D5ED055}" dt="2020-11-19T10:37:25.550" v="19" actId="13926"/>
          <ac:graphicFrameMkLst>
            <pc:docMk/>
            <pc:sldMk cId="497579073" sldId="314"/>
            <ac:graphicFrameMk id="144" creationId="{0B7B5232-068B-4CD4-9D49-E558B7A1E111}"/>
          </ac:graphicFrameMkLst>
        </pc:graphicFrameChg>
      </pc:sldChg>
    </pc:docChg>
  </pc:docChgLst>
  <pc:docChgLst>
    <pc:chgData name="Asim Dey" userId="e8ec1349-28b8-4d13-adec-c4f0ed943343" providerId="ADAL" clId="{CA96F044-B7FB-4526-A1A2-BAB7EBDF2A85}"/>
    <pc:docChg chg="undo redo custSel addSld delSld modSld">
      <pc:chgData name="Asim Dey" userId="e8ec1349-28b8-4d13-adec-c4f0ed943343" providerId="ADAL" clId="{CA96F044-B7FB-4526-A1A2-BAB7EBDF2A85}" dt="2020-06-30T07:22:37.115" v="248" actId="255"/>
      <pc:docMkLst>
        <pc:docMk/>
      </pc:docMkLst>
      <pc:sldChg chg="modSp addCm">
        <pc:chgData name="Asim Dey" userId="e8ec1349-28b8-4d13-adec-c4f0ed943343" providerId="ADAL" clId="{CA96F044-B7FB-4526-A1A2-BAB7EBDF2A85}" dt="2020-06-29T15:16:40.588" v="230" actId="108"/>
        <pc:sldMkLst>
          <pc:docMk/>
          <pc:sldMk cId="593645876" sldId="275"/>
        </pc:sldMkLst>
        <pc:spChg chg="mod">
          <ac:chgData name="Asim Dey" userId="e8ec1349-28b8-4d13-adec-c4f0ed943343" providerId="ADAL" clId="{CA96F044-B7FB-4526-A1A2-BAB7EBDF2A85}" dt="2020-06-29T15:16:40.588" v="230" actId="108"/>
          <ac:spMkLst>
            <pc:docMk/>
            <pc:sldMk cId="593645876" sldId="275"/>
            <ac:spMk id="315" creationId="{4F8E191B-7C88-435D-ACBD-8DE1D8BD06A0}"/>
          </ac:spMkLst>
        </pc:spChg>
        <pc:spChg chg="mod">
          <ac:chgData name="Asim Dey" userId="e8ec1349-28b8-4d13-adec-c4f0ed943343" providerId="ADAL" clId="{CA96F044-B7FB-4526-A1A2-BAB7EBDF2A85}" dt="2020-06-29T15:16:30.758" v="229" actId="255"/>
          <ac:spMkLst>
            <pc:docMk/>
            <pc:sldMk cId="593645876" sldId="275"/>
            <ac:spMk id="316" creationId="{A0964BF5-ED62-4316-86A1-4895E7C39DA2}"/>
          </ac:spMkLst>
        </pc:spChg>
      </pc:sldChg>
      <pc:sldChg chg="modSp">
        <pc:chgData name="Asim Dey" userId="e8ec1349-28b8-4d13-adec-c4f0ed943343" providerId="ADAL" clId="{CA96F044-B7FB-4526-A1A2-BAB7EBDF2A85}" dt="2020-06-29T10:00:40.268" v="113" actId="20577"/>
        <pc:sldMkLst>
          <pc:docMk/>
          <pc:sldMk cId="2266659579" sldId="280"/>
        </pc:sldMkLst>
        <pc:graphicFrameChg chg="modGraphic">
          <ac:chgData name="Asim Dey" userId="e8ec1349-28b8-4d13-adec-c4f0ed943343" providerId="ADAL" clId="{CA96F044-B7FB-4526-A1A2-BAB7EBDF2A85}" dt="2020-06-29T10:00:40.268" v="113" actId="20577"/>
          <ac:graphicFrameMkLst>
            <pc:docMk/>
            <pc:sldMk cId="2266659579" sldId="280"/>
            <ac:graphicFrameMk id="212" creationId="{0F97322F-BA82-4CC8-B061-1E19E7C26D50}"/>
          </ac:graphicFrameMkLst>
        </pc:graphicFrameChg>
      </pc:sldChg>
      <pc:sldChg chg="modSp">
        <pc:chgData name="Asim Dey" userId="e8ec1349-28b8-4d13-adec-c4f0ed943343" providerId="ADAL" clId="{CA96F044-B7FB-4526-A1A2-BAB7EBDF2A85}" dt="2020-06-30T07:22:15.221" v="246" actId="255"/>
        <pc:sldMkLst>
          <pc:docMk/>
          <pc:sldMk cId="3622859594" sldId="281"/>
        </pc:sldMkLst>
        <pc:graphicFrameChg chg="mod">
          <ac:chgData name="Asim Dey" userId="e8ec1349-28b8-4d13-adec-c4f0ed943343" providerId="ADAL" clId="{CA96F044-B7FB-4526-A1A2-BAB7EBDF2A85}" dt="2020-06-30T07:22:15.221" v="246" actId="255"/>
          <ac:graphicFrameMkLst>
            <pc:docMk/>
            <pc:sldMk cId="3622859594" sldId="281"/>
            <ac:graphicFrameMk id="159" creationId="{D11C55D5-725F-471A-8ED6-A15E58F8B295}"/>
          </ac:graphicFrameMkLst>
        </pc:graphicFrameChg>
      </pc:sldChg>
      <pc:sldChg chg="modSp">
        <pc:chgData name="Asim Dey" userId="e8ec1349-28b8-4d13-adec-c4f0ed943343" providerId="ADAL" clId="{CA96F044-B7FB-4526-A1A2-BAB7EBDF2A85}" dt="2020-06-30T07:22:37.115" v="248" actId="255"/>
        <pc:sldMkLst>
          <pc:docMk/>
          <pc:sldMk cId="1425174243" sldId="282"/>
        </pc:sldMkLst>
        <pc:graphicFrameChg chg="mod">
          <ac:chgData name="Asim Dey" userId="e8ec1349-28b8-4d13-adec-c4f0ed943343" providerId="ADAL" clId="{CA96F044-B7FB-4526-A1A2-BAB7EBDF2A85}" dt="2020-06-30T07:22:37.115" v="248" actId="255"/>
          <ac:graphicFrameMkLst>
            <pc:docMk/>
            <pc:sldMk cId="1425174243" sldId="282"/>
            <ac:graphicFrameMk id="162" creationId="{466AE619-0FFE-4EC6-84AC-FBFED3526097}"/>
          </ac:graphicFrameMkLst>
        </pc:graphicFrameChg>
      </pc:sldChg>
      <pc:sldChg chg="del addCm">
        <pc:chgData name="Asim Dey" userId="e8ec1349-28b8-4d13-adec-c4f0ed943343" providerId="ADAL" clId="{CA96F044-B7FB-4526-A1A2-BAB7EBDF2A85}" dt="2020-06-29T10:26:57.751" v="225" actId="2696"/>
        <pc:sldMkLst>
          <pc:docMk/>
          <pc:sldMk cId="3936332313" sldId="292"/>
        </pc:sldMkLst>
      </pc:sldChg>
      <pc:sldChg chg="addSp delSp modSp add addCm modCm">
        <pc:chgData name="Asim Dey" userId="e8ec1349-28b8-4d13-adec-c4f0ed943343" providerId="ADAL" clId="{CA96F044-B7FB-4526-A1A2-BAB7EBDF2A85}" dt="2020-06-29T15:19:04.412" v="243" actId="108"/>
        <pc:sldMkLst>
          <pc:docMk/>
          <pc:sldMk cId="2279921428" sldId="296"/>
        </pc:sldMkLst>
        <pc:spChg chg="mod">
          <ac:chgData name="Asim Dey" userId="e8ec1349-28b8-4d13-adec-c4f0ed943343" providerId="ADAL" clId="{CA96F044-B7FB-4526-A1A2-BAB7EBDF2A85}" dt="2020-06-29T15:18:58.916" v="242" actId="108"/>
          <ac:spMkLst>
            <pc:docMk/>
            <pc:sldMk cId="2279921428" sldId="296"/>
            <ac:spMk id="158" creationId="{BAFA9AB7-DF22-4600-A39A-C8EEE4156927}"/>
          </ac:spMkLst>
        </pc:spChg>
        <pc:spChg chg="mod">
          <ac:chgData name="Asim Dey" userId="e8ec1349-28b8-4d13-adec-c4f0ed943343" providerId="ADAL" clId="{CA96F044-B7FB-4526-A1A2-BAB7EBDF2A85}" dt="2020-06-29T15:19:04.412" v="243" actId="108"/>
          <ac:spMkLst>
            <pc:docMk/>
            <pc:sldMk cId="2279921428" sldId="296"/>
            <ac:spMk id="159" creationId="{413E0DC7-ABD8-41F9-B2FF-46587A1E888E}"/>
          </ac:spMkLst>
        </pc:spChg>
        <pc:spChg chg="mod">
          <ac:chgData name="Asim Dey" userId="e8ec1349-28b8-4d13-adec-c4f0ed943343" providerId="ADAL" clId="{CA96F044-B7FB-4526-A1A2-BAB7EBDF2A85}" dt="2020-06-29T15:18:05.022" v="236" actId="255"/>
          <ac:spMkLst>
            <pc:docMk/>
            <pc:sldMk cId="2279921428" sldId="296"/>
            <ac:spMk id="160" creationId="{18B7F38E-376B-486A-8A8A-21046A933CAF}"/>
          </ac:spMkLst>
        </pc:spChg>
        <pc:spChg chg="mod">
          <ac:chgData name="Asim Dey" userId="e8ec1349-28b8-4d13-adec-c4f0ed943343" providerId="ADAL" clId="{CA96F044-B7FB-4526-A1A2-BAB7EBDF2A85}" dt="2020-06-29T15:18:20.279" v="239" actId="108"/>
          <ac:spMkLst>
            <pc:docMk/>
            <pc:sldMk cId="2279921428" sldId="296"/>
            <ac:spMk id="161" creationId="{0D95124F-1802-4C94-A660-E1A4F51F92FD}"/>
          </ac:spMkLst>
        </pc:spChg>
        <pc:spChg chg="mod">
          <ac:chgData name="Asim Dey" userId="e8ec1349-28b8-4d13-adec-c4f0ed943343" providerId="ADAL" clId="{CA96F044-B7FB-4526-A1A2-BAB7EBDF2A85}" dt="2020-06-29T10:22:10.203" v="222" actId="13926"/>
          <ac:spMkLst>
            <pc:docMk/>
            <pc:sldMk cId="2279921428" sldId="296"/>
            <ac:spMk id="162" creationId="{F273445C-A7DB-4F9A-B69A-8FD462D16AD8}"/>
          </ac:spMkLst>
        </pc:spChg>
        <pc:spChg chg="mod">
          <ac:chgData name="Asim Dey" userId="e8ec1349-28b8-4d13-adec-c4f0ed943343" providerId="ADAL" clId="{CA96F044-B7FB-4526-A1A2-BAB7EBDF2A85}" dt="2020-06-29T10:18:43.328" v="214" actId="20577"/>
          <ac:spMkLst>
            <pc:docMk/>
            <pc:sldMk cId="2279921428" sldId="296"/>
            <ac:spMk id="163" creationId="{5961FBDF-25CA-4EFE-9E69-86889098F059}"/>
          </ac:spMkLst>
        </pc:spChg>
        <pc:spChg chg="mod">
          <ac:chgData name="Asim Dey" userId="e8ec1349-28b8-4d13-adec-c4f0ed943343" providerId="ADAL" clId="{CA96F044-B7FB-4526-A1A2-BAB7EBDF2A85}" dt="2020-06-29T15:18:40.842" v="240" actId="108"/>
          <ac:spMkLst>
            <pc:docMk/>
            <pc:sldMk cId="2279921428" sldId="296"/>
            <ac:spMk id="164" creationId="{C5DB97FF-B7A1-4536-B7C4-9CFAD0B2AC61}"/>
          </ac:spMkLst>
        </pc:spChg>
        <pc:spChg chg="mod">
          <ac:chgData name="Asim Dey" userId="e8ec1349-28b8-4d13-adec-c4f0ed943343" providerId="ADAL" clId="{CA96F044-B7FB-4526-A1A2-BAB7EBDF2A85}" dt="2020-06-29T10:26:17.479" v="224" actId="1076"/>
          <ac:spMkLst>
            <pc:docMk/>
            <pc:sldMk cId="2279921428" sldId="296"/>
            <ac:spMk id="165" creationId="{6CE01C91-4FED-46DC-AF2E-9BF5375147CC}"/>
          </ac:spMkLst>
        </pc:spChg>
        <pc:spChg chg="del mod">
          <ac:chgData name="Asim Dey" userId="e8ec1349-28b8-4d13-adec-c4f0ed943343" providerId="ADAL" clId="{CA96F044-B7FB-4526-A1A2-BAB7EBDF2A85}" dt="2020-06-29T09:08:13.008" v="85" actId="478"/>
          <ac:spMkLst>
            <pc:docMk/>
            <pc:sldMk cId="2279921428" sldId="296"/>
            <ac:spMk id="190" creationId="{851E2981-5E40-4847-AADE-F073BDBE9F01}"/>
          </ac:spMkLst>
        </pc:spChg>
        <pc:spChg chg="mod">
          <ac:chgData name="Asim Dey" userId="e8ec1349-28b8-4d13-adec-c4f0ed943343" providerId="ADAL" clId="{CA96F044-B7FB-4526-A1A2-BAB7EBDF2A85}" dt="2020-06-29T09:08:21.077" v="87" actId="1076"/>
          <ac:spMkLst>
            <pc:docMk/>
            <pc:sldMk cId="2279921428" sldId="296"/>
            <ac:spMk id="191" creationId="{3505EF35-1717-4D65-B5EB-D019CF15515B}"/>
          </ac:spMkLst>
        </pc:spChg>
        <pc:spChg chg="mod">
          <ac:chgData name="Asim Dey" userId="e8ec1349-28b8-4d13-adec-c4f0ed943343" providerId="ADAL" clId="{CA96F044-B7FB-4526-A1A2-BAB7EBDF2A85}" dt="2020-06-29T15:18:51.315" v="241" actId="108"/>
          <ac:spMkLst>
            <pc:docMk/>
            <pc:sldMk cId="2279921428" sldId="296"/>
            <ac:spMk id="221" creationId="{E0447360-9EA2-4ED3-B1D7-72F6DF3A9E54}"/>
          </ac:spMkLst>
        </pc:spChg>
        <pc:spChg chg="mod">
          <ac:chgData name="Asim Dey" userId="e8ec1349-28b8-4d13-adec-c4f0ed943343" providerId="ADAL" clId="{CA96F044-B7FB-4526-A1A2-BAB7EBDF2A85}" dt="2020-06-29T15:17:25.614" v="233" actId="108"/>
          <ac:spMkLst>
            <pc:docMk/>
            <pc:sldMk cId="2279921428" sldId="296"/>
            <ac:spMk id="223" creationId="{1ECAE24D-03BE-43A3-8067-54E504412321}"/>
          </ac:spMkLst>
        </pc:spChg>
        <pc:picChg chg="del">
          <ac:chgData name="Asim Dey" userId="e8ec1349-28b8-4d13-adec-c4f0ed943343" providerId="ADAL" clId="{CA96F044-B7FB-4526-A1A2-BAB7EBDF2A85}" dt="2020-06-29T08:26:51.517" v="61" actId="478"/>
          <ac:picMkLst>
            <pc:docMk/>
            <pc:sldMk cId="2279921428" sldId="296"/>
            <ac:picMk id="2" creationId="{0FC24D6F-43F2-4676-8CCC-9CEFF8BB67C2}"/>
          </ac:picMkLst>
        </pc:picChg>
        <pc:picChg chg="del">
          <ac:chgData name="Asim Dey" userId="e8ec1349-28b8-4d13-adec-c4f0ed943343" providerId="ADAL" clId="{CA96F044-B7FB-4526-A1A2-BAB7EBDF2A85}" dt="2020-06-29T08:28:44.218" v="69" actId="478"/>
          <ac:picMkLst>
            <pc:docMk/>
            <pc:sldMk cId="2279921428" sldId="296"/>
            <ac:picMk id="3" creationId="{9CB50520-86C5-4A62-954F-FB2C6138DA47}"/>
          </ac:picMkLst>
        </pc:picChg>
        <pc:picChg chg="del mod">
          <ac:chgData name="Asim Dey" userId="e8ec1349-28b8-4d13-adec-c4f0ed943343" providerId="ADAL" clId="{CA96F044-B7FB-4526-A1A2-BAB7EBDF2A85}" dt="2020-06-29T09:06:28.390" v="78" actId="478"/>
          <ac:picMkLst>
            <pc:docMk/>
            <pc:sldMk cId="2279921428" sldId="296"/>
            <ac:picMk id="12" creationId="{32CCEA7A-3585-462B-B030-69B08C1687E4}"/>
          </ac:picMkLst>
        </pc:picChg>
        <pc:picChg chg="add mod">
          <ac:chgData name="Asim Dey" userId="e8ec1349-28b8-4d13-adec-c4f0ed943343" providerId="ADAL" clId="{CA96F044-B7FB-4526-A1A2-BAB7EBDF2A85}" dt="2020-06-29T08:27:51.081" v="68" actId="14100"/>
          <ac:picMkLst>
            <pc:docMk/>
            <pc:sldMk cId="2279921428" sldId="296"/>
            <ac:picMk id="20" creationId="{19CE493F-1BCC-44CA-B27B-B050FC150586}"/>
          </ac:picMkLst>
        </pc:picChg>
        <pc:picChg chg="add mod">
          <ac:chgData name="Asim Dey" userId="e8ec1349-28b8-4d13-adec-c4f0ed943343" providerId="ADAL" clId="{CA96F044-B7FB-4526-A1A2-BAB7EBDF2A85}" dt="2020-06-29T09:05:28.813" v="77" actId="14100"/>
          <ac:picMkLst>
            <pc:docMk/>
            <pc:sldMk cId="2279921428" sldId="296"/>
            <ac:picMk id="226" creationId="{59EE7E0F-EB5C-4A44-8C13-1F2990996D7E}"/>
          </ac:picMkLst>
        </pc:picChg>
        <pc:picChg chg="add mod">
          <ac:chgData name="Asim Dey" userId="e8ec1349-28b8-4d13-adec-c4f0ed943343" providerId="ADAL" clId="{CA96F044-B7FB-4526-A1A2-BAB7EBDF2A85}" dt="2020-06-29T09:06:50.898" v="81" actId="14100"/>
          <ac:picMkLst>
            <pc:docMk/>
            <pc:sldMk cId="2279921428" sldId="296"/>
            <ac:picMk id="232" creationId="{9B6207A5-41D7-420F-96C0-2630EB574F7A}"/>
          </ac:picMkLst>
        </pc:picChg>
      </pc:sldChg>
    </pc:docChg>
  </pc:docChgLst>
  <pc:docChgLst>
    <pc:chgData name="Asim Dey" userId="e8ec1349-28b8-4d13-adec-c4f0ed943343" providerId="ADAL" clId="{C3FB079A-D0E0-41FB-8954-497AB377D029}"/>
    <pc:docChg chg="undo modSld">
      <pc:chgData name="Asim Dey" userId="e8ec1349-28b8-4d13-adec-c4f0ed943343" providerId="ADAL" clId="{C3FB079A-D0E0-41FB-8954-497AB377D029}" dt="2020-07-22T12:22:10.417" v="110" actId="1076"/>
      <pc:docMkLst>
        <pc:docMk/>
      </pc:docMkLst>
      <pc:sldChg chg="modSp">
        <pc:chgData name="Asim Dey" userId="e8ec1349-28b8-4d13-adec-c4f0ed943343" providerId="ADAL" clId="{C3FB079A-D0E0-41FB-8954-497AB377D029}" dt="2020-07-22T11:54:53.903" v="5" actId="242"/>
        <pc:sldMkLst>
          <pc:docMk/>
          <pc:sldMk cId="2428945993" sldId="261"/>
        </pc:sldMkLst>
        <pc:graphicFrameChg chg="mod modGraphic">
          <ac:chgData name="Asim Dey" userId="e8ec1349-28b8-4d13-adec-c4f0ed943343" providerId="ADAL" clId="{C3FB079A-D0E0-41FB-8954-497AB377D029}" dt="2020-07-22T11:54:53.903" v="5" actId="242"/>
          <ac:graphicFrameMkLst>
            <pc:docMk/>
            <pc:sldMk cId="2428945993" sldId="261"/>
            <ac:graphicFrameMk id="447" creationId="{133D6FB2-C568-4CBF-BDA1-B8C38D5AFFFC}"/>
          </ac:graphicFrameMkLst>
        </pc:graphicFrameChg>
      </pc:sldChg>
      <pc:sldChg chg="addSp delSp modSp mod">
        <pc:chgData name="Asim Dey" userId="e8ec1349-28b8-4d13-adec-c4f0ed943343" providerId="ADAL" clId="{C3FB079A-D0E0-41FB-8954-497AB377D029}" dt="2020-07-22T11:58:07.977" v="20" actId="1076"/>
        <pc:sldMkLst>
          <pc:docMk/>
          <pc:sldMk cId="4198885557" sldId="271"/>
        </pc:sldMkLst>
        <pc:spChg chg="mod">
          <ac:chgData name="Asim Dey" userId="e8ec1349-28b8-4d13-adec-c4f0ed943343" providerId="ADAL" clId="{C3FB079A-D0E0-41FB-8954-497AB377D029}" dt="2020-07-22T11:57:27.429" v="12" actId="13926"/>
          <ac:spMkLst>
            <pc:docMk/>
            <pc:sldMk cId="4198885557" sldId="271"/>
            <ac:spMk id="203" creationId="{5D1E7FC9-890F-4E86-82E1-888B84C1249D}"/>
          </ac:spMkLst>
        </pc:spChg>
        <pc:spChg chg="mod">
          <ac:chgData name="Asim Dey" userId="e8ec1349-28b8-4d13-adec-c4f0ed943343" providerId="ADAL" clId="{C3FB079A-D0E0-41FB-8954-497AB377D029}" dt="2020-07-22T11:56:54.725" v="7" actId="13926"/>
          <ac:spMkLst>
            <pc:docMk/>
            <pc:sldMk cId="4198885557" sldId="271"/>
            <ac:spMk id="204" creationId="{C655719D-855F-43D8-9A8F-1B825F8D5ECF}"/>
          </ac:spMkLst>
        </pc:spChg>
        <pc:spChg chg="mod">
          <ac:chgData name="Asim Dey" userId="e8ec1349-28b8-4d13-adec-c4f0ed943343" providerId="ADAL" clId="{C3FB079A-D0E0-41FB-8954-497AB377D029}" dt="2020-07-22T11:58:00.019" v="19" actId="13926"/>
          <ac:spMkLst>
            <pc:docMk/>
            <pc:sldMk cId="4198885557" sldId="271"/>
            <ac:spMk id="321" creationId="{B7C501E5-9C6D-49B1-86B1-EB4A7E6F17AC}"/>
          </ac:spMkLst>
        </pc:spChg>
        <pc:graphicFrameChg chg="add mod">
          <ac:chgData name="Asim Dey" userId="e8ec1349-28b8-4d13-adec-c4f0ed943343" providerId="ADAL" clId="{C3FB079A-D0E0-41FB-8954-497AB377D029}" dt="2020-07-22T11:57:24.793" v="11" actId="1076"/>
          <ac:graphicFrameMkLst>
            <pc:docMk/>
            <pc:sldMk cId="4198885557" sldId="271"/>
            <ac:graphicFrameMk id="150" creationId="{2D5CC53D-D6DF-4D03-AE99-AF85B28CDFBF}"/>
          </ac:graphicFrameMkLst>
        </pc:graphicFrameChg>
        <pc:graphicFrameChg chg="add mod">
          <ac:chgData name="Asim Dey" userId="e8ec1349-28b8-4d13-adec-c4f0ed943343" providerId="ADAL" clId="{C3FB079A-D0E0-41FB-8954-497AB377D029}" dt="2020-07-22T11:58:07.977" v="20" actId="1076"/>
          <ac:graphicFrameMkLst>
            <pc:docMk/>
            <pc:sldMk cId="4198885557" sldId="271"/>
            <ac:graphicFrameMk id="151" creationId="{EEDF0813-D2E9-484C-9D14-2B784E7BAF23}"/>
          </ac:graphicFrameMkLst>
        </pc:graphicFrameChg>
        <pc:graphicFrameChg chg="del">
          <ac:chgData name="Asim Dey" userId="e8ec1349-28b8-4d13-adec-c4f0ed943343" providerId="ADAL" clId="{C3FB079A-D0E0-41FB-8954-497AB377D029}" dt="2020-07-22T11:57:12.488" v="8" actId="478"/>
          <ac:graphicFrameMkLst>
            <pc:docMk/>
            <pc:sldMk cId="4198885557" sldId="271"/>
            <ac:graphicFrameMk id="152" creationId="{D126EC29-A5C4-4A9B-81A6-EA456DD2F571}"/>
          </ac:graphicFrameMkLst>
        </pc:graphicFrameChg>
        <pc:graphicFrameChg chg="del">
          <ac:chgData name="Asim Dey" userId="e8ec1349-28b8-4d13-adec-c4f0ed943343" providerId="ADAL" clId="{C3FB079A-D0E0-41FB-8954-497AB377D029}" dt="2020-07-22T11:57:38.795" v="13" actId="478"/>
          <ac:graphicFrameMkLst>
            <pc:docMk/>
            <pc:sldMk cId="4198885557" sldId="271"/>
            <ac:graphicFrameMk id="153" creationId="{1D4AECFD-D221-48DD-AC6C-29D2B5DA7FB8}"/>
          </ac:graphicFrameMkLst>
        </pc:graphicFrameChg>
        <pc:graphicFrameChg chg="mod">
          <ac:chgData name="Asim Dey" userId="e8ec1349-28b8-4d13-adec-c4f0ed943343" providerId="ADAL" clId="{C3FB079A-D0E0-41FB-8954-497AB377D029}" dt="2020-07-22T11:56:42.085" v="6"/>
          <ac:graphicFrameMkLst>
            <pc:docMk/>
            <pc:sldMk cId="4198885557" sldId="271"/>
            <ac:graphicFrameMk id="318" creationId="{F081E04A-AC09-4802-8B3B-E0D19A8EF576}"/>
          </ac:graphicFrameMkLst>
        </pc:graphicFrameChg>
      </pc:sldChg>
      <pc:sldChg chg="modSp">
        <pc:chgData name="Asim Dey" userId="e8ec1349-28b8-4d13-adec-c4f0ed943343" providerId="ADAL" clId="{C3FB079A-D0E0-41FB-8954-497AB377D029}" dt="2020-07-22T12:14:59.071" v="79" actId="13926"/>
        <pc:sldMkLst>
          <pc:docMk/>
          <pc:sldMk cId="32434977" sldId="277"/>
        </pc:sldMkLst>
        <pc:spChg chg="mod">
          <ac:chgData name="Asim Dey" userId="e8ec1349-28b8-4d13-adec-c4f0ed943343" providerId="ADAL" clId="{C3FB079A-D0E0-41FB-8954-497AB377D029}" dt="2020-07-22T12:14:27.915" v="76" actId="13926"/>
          <ac:spMkLst>
            <pc:docMk/>
            <pc:sldMk cId="32434977" sldId="277"/>
            <ac:spMk id="239" creationId="{4301D4F7-2B5F-47E7-8C34-45EB90CD37F0}"/>
          </ac:spMkLst>
        </pc:spChg>
        <pc:spChg chg="mod">
          <ac:chgData name="Asim Dey" userId="e8ec1349-28b8-4d13-adec-c4f0ed943343" providerId="ADAL" clId="{C3FB079A-D0E0-41FB-8954-497AB377D029}" dt="2020-07-22T12:14:59.071" v="79" actId="13926"/>
          <ac:spMkLst>
            <pc:docMk/>
            <pc:sldMk cId="32434977" sldId="277"/>
            <ac:spMk id="240" creationId="{DFD61ADA-F04B-4F0C-8173-74ED1F1FED74}"/>
          </ac:spMkLst>
        </pc:spChg>
        <pc:graphicFrameChg chg="mod">
          <ac:chgData name="Asim Dey" userId="e8ec1349-28b8-4d13-adec-c4f0ed943343" providerId="ADAL" clId="{C3FB079A-D0E0-41FB-8954-497AB377D029}" dt="2020-07-22T12:14:55.334" v="78"/>
          <ac:graphicFrameMkLst>
            <pc:docMk/>
            <pc:sldMk cId="32434977" sldId="277"/>
            <ac:graphicFrameMk id="241" creationId="{7BBCAC62-D172-4473-8384-6F3B164AEA03}"/>
          </ac:graphicFrameMkLst>
        </pc:graphicFrameChg>
        <pc:graphicFrameChg chg="mod">
          <ac:chgData name="Asim Dey" userId="e8ec1349-28b8-4d13-adec-c4f0ed943343" providerId="ADAL" clId="{C3FB079A-D0E0-41FB-8954-497AB377D029}" dt="2020-07-22T12:14:23.027" v="75"/>
          <ac:graphicFrameMkLst>
            <pc:docMk/>
            <pc:sldMk cId="32434977" sldId="277"/>
            <ac:graphicFrameMk id="341" creationId="{D78EC2DF-D586-4FFD-8804-A8CC815354AB}"/>
          </ac:graphicFrameMkLst>
        </pc:graphicFrameChg>
      </pc:sldChg>
      <pc:sldChg chg="addSp delSp modSp mod">
        <pc:chgData name="Asim Dey" userId="e8ec1349-28b8-4d13-adec-c4f0ed943343" providerId="ADAL" clId="{C3FB079A-D0E0-41FB-8954-497AB377D029}" dt="2020-07-22T12:19:50.399" v="96" actId="13926"/>
        <pc:sldMkLst>
          <pc:docMk/>
          <pc:sldMk cId="4227300892" sldId="278"/>
        </pc:sldMkLst>
        <pc:spChg chg="mod">
          <ac:chgData name="Asim Dey" userId="e8ec1349-28b8-4d13-adec-c4f0ed943343" providerId="ADAL" clId="{C3FB079A-D0E0-41FB-8954-497AB377D029}" dt="2020-07-22T12:18:45.945" v="91" actId="13926"/>
          <ac:spMkLst>
            <pc:docMk/>
            <pc:sldMk cId="4227300892" sldId="278"/>
            <ac:spMk id="202" creationId="{3FC2811A-370A-4115-A977-3AA6549D19FE}"/>
          </ac:spMkLst>
        </pc:spChg>
        <pc:spChg chg="mod">
          <ac:chgData name="Asim Dey" userId="e8ec1349-28b8-4d13-adec-c4f0ed943343" providerId="ADAL" clId="{C3FB079A-D0E0-41FB-8954-497AB377D029}" dt="2020-07-22T12:19:50.399" v="96" actId="13926"/>
          <ac:spMkLst>
            <pc:docMk/>
            <pc:sldMk cId="4227300892" sldId="278"/>
            <ac:spMk id="205" creationId="{2B35D8B0-EB2E-4EEC-896E-B60A62BB48DC}"/>
          </ac:spMkLst>
        </pc:spChg>
        <pc:graphicFrameChg chg="del">
          <ac:chgData name="Asim Dey" userId="e8ec1349-28b8-4d13-adec-c4f0ed943343" providerId="ADAL" clId="{C3FB079A-D0E0-41FB-8954-497AB377D029}" dt="2020-07-22T12:19:27.361" v="92" actId="478"/>
          <ac:graphicFrameMkLst>
            <pc:docMk/>
            <pc:sldMk cId="4227300892" sldId="278"/>
            <ac:graphicFrameMk id="164" creationId="{BF34CECA-68A0-4224-AF4C-84A58719FACD}"/>
          </ac:graphicFrameMkLst>
        </pc:graphicFrameChg>
        <pc:graphicFrameChg chg="add mod">
          <ac:chgData name="Asim Dey" userId="e8ec1349-28b8-4d13-adec-c4f0ed943343" providerId="ADAL" clId="{C3FB079A-D0E0-41FB-8954-497AB377D029}" dt="2020-07-22T12:19:43.105" v="95" actId="1076"/>
          <ac:graphicFrameMkLst>
            <pc:docMk/>
            <pc:sldMk cId="4227300892" sldId="278"/>
            <ac:graphicFrameMk id="165" creationId="{BF34CECA-68A0-4224-AF4C-84A58719FACD}"/>
          </ac:graphicFrameMkLst>
        </pc:graphicFrameChg>
        <pc:graphicFrameChg chg="mod">
          <ac:chgData name="Asim Dey" userId="e8ec1349-28b8-4d13-adec-c4f0ed943343" providerId="ADAL" clId="{C3FB079A-D0E0-41FB-8954-497AB377D029}" dt="2020-07-22T12:18:41.206" v="90"/>
          <ac:graphicFrameMkLst>
            <pc:docMk/>
            <pc:sldMk cId="4227300892" sldId="278"/>
            <ac:graphicFrameMk id="204" creationId="{531AA128-C880-4F08-BE74-466B0AADDBFD}"/>
          </ac:graphicFrameMkLst>
        </pc:graphicFrameChg>
      </pc:sldChg>
      <pc:sldChg chg="addSp delSp modSp mod">
        <pc:chgData name="Asim Dey" userId="e8ec1349-28b8-4d13-adec-c4f0ed943343" providerId="ADAL" clId="{C3FB079A-D0E0-41FB-8954-497AB377D029}" dt="2020-07-22T12:22:10.417" v="110" actId="1076"/>
        <pc:sldMkLst>
          <pc:docMk/>
          <pc:sldMk cId="2861425166" sldId="279"/>
        </pc:sldMkLst>
        <pc:spChg chg="mod">
          <ac:chgData name="Asim Dey" userId="e8ec1349-28b8-4d13-adec-c4f0ed943343" providerId="ADAL" clId="{C3FB079A-D0E0-41FB-8954-497AB377D029}" dt="2020-07-22T12:20:52.721" v="99" actId="13926"/>
          <ac:spMkLst>
            <pc:docMk/>
            <pc:sldMk cId="2861425166" sldId="279"/>
            <ac:spMk id="200" creationId="{58569F2A-E3ED-4B51-ABF3-45DF862249B0}"/>
          </ac:spMkLst>
        </pc:spChg>
        <pc:spChg chg="mod">
          <ac:chgData name="Asim Dey" userId="e8ec1349-28b8-4d13-adec-c4f0ed943343" providerId="ADAL" clId="{C3FB079A-D0E0-41FB-8954-497AB377D029}" dt="2020-07-22T12:21:32.847" v="104" actId="13926"/>
          <ac:spMkLst>
            <pc:docMk/>
            <pc:sldMk cId="2861425166" sldId="279"/>
            <ac:spMk id="205" creationId="{6A280F27-E69C-4A57-B74D-82C37A89B794}"/>
          </ac:spMkLst>
        </pc:spChg>
        <pc:spChg chg="mod">
          <ac:chgData name="Asim Dey" userId="e8ec1349-28b8-4d13-adec-c4f0ed943343" providerId="ADAL" clId="{C3FB079A-D0E0-41FB-8954-497AB377D029}" dt="2020-07-22T12:22:05.622" v="109" actId="13926"/>
          <ac:spMkLst>
            <pc:docMk/>
            <pc:sldMk cId="2861425166" sldId="279"/>
            <ac:spMk id="270" creationId="{0690D385-3AFB-44F6-9E4A-45516EDD5DCB}"/>
          </ac:spMkLst>
        </pc:spChg>
        <pc:graphicFrameChg chg="del">
          <ac:chgData name="Asim Dey" userId="e8ec1349-28b8-4d13-adec-c4f0ed943343" providerId="ADAL" clId="{C3FB079A-D0E0-41FB-8954-497AB377D029}" dt="2020-07-22T12:21:19.516" v="100" actId="478"/>
          <ac:graphicFrameMkLst>
            <pc:docMk/>
            <pc:sldMk cId="2861425166" sldId="279"/>
            <ac:graphicFrameMk id="162" creationId="{86166578-D818-4175-8AD6-FB769A8AD2A4}"/>
          </ac:graphicFrameMkLst>
        </pc:graphicFrameChg>
        <pc:graphicFrameChg chg="del">
          <ac:chgData name="Asim Dey" userId="e8ec1349-28b8-4d13-adec-c4f0ed943343" providerId="ADAL" clId="{C3FB079A-D0E0-41FB-8954-497AB377D029}" dt="2020-07-22T12:21:46.076" v="105" actId="478"/>
          <ac:graphicFrameMkLst>
            <pc:docMk/>
            <pc:sldMk cId="2861425166" sldId="279"/>
            <ac:graphicFrameMk id="163" creationId="{03CC1E8F-4966-41DF-9544-D719DDDAC3BC}"/>
          </ac:graphicFrameMkLst>
        </pc:graphicFrameChg>
        <pc:graphicFrameChg chg="add mod">
          <ac:chgData name="Asim Dey" userId="e8ec1349-28b8-4d13-adec-c4f0ed943343" providerId="ADAL" clId="{C3FB079A-D0E0-41FB-8954-497AB377D029}" dt="2020-07-22T12:21:29.671" v="103" actId="1076"/>
          <ac:graphicFrameMkLst>
            <pc:docMk/>
            <pc:sldMk cId="2861425166" sldId="279"/>
            <ac:graphicFrameMk id="166" creationId="{86166578-D818-4175-8AD6-FB769A8AD2A4}"/>
          </ac:graphicFrameMkLst>
        </pc:graphicFrameChg>
        <pc:graphicFrameChg chg="add mod">
          <ac:chgData name="Asim Dey" userId="e8ec1349-28b8-4d13-adec-c4f0ed943343" providerId="ADAL" clId="{C3FB079A-D0E0-41FB-8954-497AB377D029}" dt="2020-07-22T12:22:10.417" v="110" actId="1076"/>
          <ac:graphicFrameMkLst>
            <pc:docMk/>
            <pc:sldMk cId="2861425166" sldId="279"/>
            <ac:graphicFrameMk id="167" creationId="{03CC1E8F-4966-41DF-9544-D719DDDAC3BC}"/>
          </ac:graphicFrameMkLst>
        </pc:graphicFrameChg>
        <pc:graphicFrameChg chg="mod modGraphic">
          <ac:chgData name="Asim Dey" userId="e8ec1349-28b8-4d13-adec-c4f0ed943343" providerId="ADAL" clId="{C3FB079A-D0E0-41FB-8954-497AB377D029}" dt="2020-07-22T12:20:48.750" v="98" actId="242"/>
          <ac:graphicFrameMkLst>
            <pc:docMk/>
            <pc:sldMk cId="2861425166" sldId="279"/>
            <ac:graphicFrameMk id="206" creationId="{10C2F1FC-B4F4-4895-B554-883120A8A9AC}"/>
          </ac:graphicFrameMkLst>
        </pc:graphicFrameChg>
      </pc:sldChg>
      <pc:sldChg chg="modSp">
        <pc:chgData name="Asim Dey" userId="e8ec1349-28b8-4d13-adec-c4f0ed943343" providerId="ADAL" clId="{C3FB079A-D0E0-41FB-8954-497AB377D029}" dt="2020-07-22T12:07:07.200" v="53" actId="13926"/>
        <pc:sldMkLst>
          <pc:docMk/>
          <pc:sldMk cId="2266659579" sldId="280"/>
        </pc:sldMkLst>
        <pc:spChg chg="mod">
          <ac:chgData name="Asim Dey" userId="e8ec1349-28b8-4d13-adec-c4f0ed943343" providerId="ADAL" clId="{C3FB079A-D0E0-41FB-8954-497AB377D029}" dt="2020-07-22T12:07:07.200" v="53" actId="13926"/>
          <ac:spMkLst>
            <pc:docMk/>
            <pc:sldMk cId="2266659579" sldId="280"/>
            <ac:spMk id="210" creationId="{AED58AE7-66D3-4D8A-A040-F0F4F718DACA}"/>
          </ac:spMkLst>
        </pc:spChg>
        <pc:spChg chg="mod">
          <ac:chgData name="Asim Dey" userId="e8ec1349-28b8-4d13-adec-c4f0ed943343" providerId="ADAL" clId="{C3FB079A-D0E0-41FB-8954-497AB377D029}" dt="2020-07-22T12:06:19.337" v="49" actId="13926"/>
          <ac:spMkLst>
            <pc:docMk/>
            <pc:sldMk cId="2266659579" sldId="280"/>
            <ac:spMk id="313" creationId="{EAA5E502-E32E-4EB2-8999-62400273DC28}"/>
          </ac:spMkLst>
        </pc:spChg>
        <pc:graphicFrameChg chg="mod modGraphic">
          <ac:chgData name="Asim Dey" userId="e8ec1349-28b8-4d13-adec-c4f0ed943343" providerId="ADAL" clId="{C3FB079A-D0E0-41FB-8954-497AB377D029}" dt="2020-07-22T12:06:15.287" v="48"/>
          <ac:graphicFrameMkLst>
            <pc:docMk/>
            <pc:sldMk cId="2266659579" sldId="280"/>
            <ac:graphicFrameMk id="212" creationId="{0F97322F-BA82-4CC8-B061-1E19E7C26D50}"/>
          </ac:graphicFrameMkLst>
        </pc:graphicFrameChg>
        <pc:graphicFrameChg chg="mod modGraphic">
          <ac:chgData name="Asim Dey" userId="e8ec1349-28b8-4d13-adec-c4f0ed943343" providerId="ADAL" clId="{C3FB079A-D0E0-41FB-8954-497AB377D029}" dt="2020-07-22T12:06:59.348" v="52"/>
          <ac:graphicFrameMkLst>
            <pc:docMk/>
            <pc:sldMk cId="2266659579" sldId="280"/>
            <ac:graphicFrameMk id="215" creationId="{53C4F540-87B2-4885-BC11-951CFB5B2F19}"/>
          </ac:graphicFrameMkLst>
        </pc:graphicFrameChg>
      </pc:sldChg>
      <pc:sldChg chg="addSp delSp modSp mod">
        <pc:chgData name="Asim Dey" userId="e8ec1349-28b8-4d13-adec-c4f0ed943343" providerId="ADAL" clId="{C3FB079A-D0E0-41FB-8954-497AB377D029}" dt="2020-07-22T12:09:08.635" v="59" actId="13926"/>
        <pc:sldMkLst>
          <pc:docMk/>
          <pc:sldMk cId="3622859594" sldId="281"/>
        </pc:sldMkLst>
        <pc:spChg chg="mod">
          <ac:chgData name="Asim Dey" userId="e8ec1349-28b8-4d13-adec-c4f0ed943343" providerId="ADAL" clId="{C3FB079A-D0E0-41FB-8954-497AB377D029}" dt="2020-07-21T08:12:57.124" v="3" actId="13926"/>
          <ac:spMkLst>
            <pc:docMk/>
            <pc:sldMk cId="3622859594" sldId="281"/>
            <ac:spMk id="207" creationId="{0CED69EC-0EEE-4EF9-A78C-5750C2E630F0}"/>
          </ac:spMkLst>
        </pc:spChg>
        <pc:spChg chg="mod">
          <ac:chgData name="Asim Dey" userId="e8ec1349-28b8-4d13-adec-c4f0ed943343" providerId="ADAL" clId="{C3FB079A-D0E0-41FB-8954-497AB377D029}" dt="2020-07-22T12:09:08.635" v="59" actId="13926"/>
          <ac:spMkLst>
            <pc:docMk/>
            <pc:sldMk cId="3622859594" sldId="281"/>
            <ac:spMk id="212" creationId="{EC37C4F4-A47B-4C97-9C02-722BBE3F4548}"/>
          </ac:spMkLst>
        </pc:spChg>
        <pc:graphicFrameChg chg="del">
          <ac:chgData name="Asim Dey" userId="e8ec1349-28b8-4d13-adec-c4f0ed943343" providerId="ADAL" clId="{C3FB079A-D0E0-41FB-8954-497AB377D029}" dt="2020-07-22T12:08:53.184" v="54" actId="478"/>
          <ac:graphicFrameMkLst>
            <pc:docMk/>
            <pc:sldMk cId="3622859594" sldId="281"/>
            <ac:graphicFrameMk id="159" creationId="{D11C55D5-725F-471A-8ED6-A15E58F8B295}"/>
          </ac:graphicFrameMkLst>
        </pc:graphicFrameChg>
        <pc:graphicFrameChg chg="add mod">
          <ac:chgData name="Asim Dey" userId="e8ec1349-28b8-4d13-adec-c4f0ed943343" providerId="ADAL" clId="{C3FB079A-D0E0-41FB-8954-497AB377D029}" dt="2020-07-22T12:09:05.313" v="58" actId="1076"/>
          <ac:graphicFrameMkLst>
            <pc:docMk/>
            <pc:sldMk cId="3622859594" sldId="281"/>
            <ac:graphicFrameMk id="161" creationId="{320014E5-9595-4D8C-A551-A23514A99222}"/>
          </ac:graphicFrameMkLst>
        </pc:graphicFrameChg>
        <pc:graphicFrameChg chg="mod">
          <ac:chgData name="Asim Dey" userId="e8ec1349-28b8-4d13-adec-c4f0ed943343" providerId="ADAL" clId="{C3FB079A-D0E0-41FB-8954-497AB377D029}" dt="2020-07-21T08:12:48.781" v="2"/>
          <ac:graphicFrameMkLst>
            <pc:docMk/>
            <pc:sldMk cId="3622859594" sldId="281"/>
            <ac:graphicFrameMk id="209" creationId="{C9784D15-F079-483D-89A1-8D935F1984B3}"/>
          </ac:graphicFrameMkLst>
        </pc:graphicFrameChg>
      </pc:sldChg>
      <pc:sldChg chg="addSp delSp modSp mod">
        <pc:chgData name="Asim Dey" userId="e8ec1349-28b8-4d13-adec-c4f0ed943343" providerId="ADAL" clId="{C3FB079A-D0E0-41FB-8954-497AB377D029}" dt="2020-07-22T12:12:26.224" v="73" actId="13926"/>
        <pc:sldMkLst>
          <pc:docMk/>
          <pc:sldMk cId="1425174243" sldId="282"/>
        </pc:sldMkLst>
        <pc:spChg chg="mod">
          <ac:chgData name="Asim Dey" userId="e8ec1349-28b8-4d13-adec-c4f0ed943343" providerId="ADAL" clId="{C3FB079A-D0E0-41FB-8954-497AB377D029}" dt="2020-07-22T12:12:09.609" v="72" actId="1076"/>
          <ac:spMkLst>
            <pc:docMk/>
            <pc:sldMk cId="1425174243" sldId="282"/>
            <ac:spMk id="190" creationId="{E6E46B20-AD67-4DBF-8FBE-8DA09B8E1140}"/>
          </ac:spMkLst>
        </pc:spChg>
        <pc:spChg chg="mod">
          <ac:chgData name="Asim Dey" userId="e8ec1349-28b8-4d13-adec-c4f0ed943343" providerId="ADAL" clId="{C3FB079A-D0E0-41FB-8954-497AB377D029}" dt="2020-07-22T12:11:22.576" v="67" actId="13926"/>
          <ac:spMkLst>
            <pc:docMk/>
            <pc:sldMk cId="1425174243" sldId="282"/>
            <ac:spMk id="207" creationId="{6602D862-99A1-417A-AFC4-D7AC14BD854F}"/>
          </ac:spMkLst>
        </pc:spChg>
        <pc:spChg chg="mod">
          <ac:chgData name="Asim Dey" userId="e8ec1349-28b8-4d13-adec-c4f0ed943343" providerId="ADAL" clId="{C3FB079A-D0E0-41FB-8954-497AB377D029}" dt="2020-07-22T12:12:26.224" v="73" actId="13926"/>
          <ac:spMkLst>
            <pc:docMk/>
            <pc:sldMk cId="1425174243" sldId="282"/>
            <ac:spMk id="211" creationId="{86A650D5-A706-4D0F-ADE1-71FF6E9A23E0}"/>
          </ac:spMkLst>
        </pc:spChg>
        <pc:graphicFrameChg chg="del">
          <ac:chgData name="Asim Dey" userId="e8ec1349-28b8-4d13-adec-c4f0ed943343" providerId="ADAL" clId="{C3FB079A-D0E0-41FB-8954-497AB377D029}" dt="2020-07-22T12:11:48.054" v="68" actId="478"/>
          <ac:graphicFrameMkLst>
            <pc:docMk/>
            <pc:sldMk cId="1425174243" sldId="282"/>
            <ac:graphicFrameMk id="162" creationId="{466AE619-0FFE-4EC6-84AC-FBFED3526097}"/>
          </ac:graphicFrameMkLst>
        </pc:graphicFrameChg>
        <pc:graphicFrameChg chg="add mod">
          <ac:chgData name="Asim Dey" userId="e8ec1349-28b8-4d13-adec-c4f0ed943343" providerId="ADAL" clId="{C3FB079A-D0E0-41FB-8954-497AB377D029}" dt="2020-07-22T12:12:06.549" v="71" actId="1076"/>
          <ac:graphicFrameMkLst>
            <pc:docMk/>
            <pc:sldMk cId="1425174243" sldId="282"/>
            <ac:graphicFrameMk id="164" creationId="{76BC0FAC-0D96-4311-91F3-88D12D3909DC}"/>
          </ac:graphicFrameMkLst>
        </pc:graphicFrameChg>
        <pc:graphicFrameChg chg="mod modGraphic">
          <ac:chgData name="Asim Dey" userId="e8ec1349-28b8-4d13-adec-c4f0ed943343" providerId="ADAL" clId="{C3FB079A-D0E0-41FB-8954-497AB377D029}" dt="2020-07-22T12:11:16.329" v="66" actId="242"/>
          <ac:graphicFrameMkLst>
            <pc:docMk/>
            <pc:sldMk cId="1425174243" sldId="282"/>
            <ac:graphicFrameMk id="209" creationId="{38468A35-E188-45CC-9D11-2354E114FD1A}"/>
          </ac:graphicFrameMkLst>
        </pc:graphicFrameChg>
      </pc:sldChg>
      <pc:sldChg chg="addSp delSp modSp mod">
        <pc:chgData name="Asim Dey" userId="e8ec1349-28b8-4d13-adec-c4f0ed943343" providerId="ADAL" clId="{C3FB079A-D0E0-41FB-8954-497AB377D029}" dt="2020-07-22T12:04:28.801" v="44" actId="1076"/>
        <pc:sldMkLst>
          <pc:docMk/>
          <pc:sldMk cId="143217102" sldId="293"/>
        </pc:sldMkLst>
        <pc:spChg chg="mod">
          <ac:chgData name="Asim Dey" userId="e8ec1349-28b8-4d13-adec-c4f0ed943343" providerId="ADAL" clId="{C3FB079A-D0E0-41FB-8954-497AB377D029}" dt="2020-07-22T12:04:19.090" v="42" actId="1076"/>
          <ac:spMkLst>
            <pc:docMk/>
            <pc:sldMk cId="143217102" sldId="293"/>
            <ac:spMk id="342" creationId="{8803CDDF-4BF0-4EC8-BF38-A61244F4571B}"/>
          </ac:spMkLst>
        </pc:spChg>
        <pc:spChg chg="mod">
          <ac:chgData name="Asim Dey" userId="e8ec1349-28b8-4d13-adec-c4f0ed943343" providerId="ADAL" clId="{C3FB079A-D0E0-41FB-8954-497AB377D029}" dt="2020-07-22T12:04:28.801" v="44" actId="1076"/>
          <ac:spMkLst>
            <pc:docMk/>
            <pc:sldMk cId="143217102" sldId="293"/>
            <ac:spMk id="343" creationId="{A25C9CAB-DFFA-44B5-A69A-E7EE90E1FF5C}"/>
          </ac:spMkLst>
        </pc:spChg>
        <pc:spChg chg="mod">
          <ac:chgData name="Asim Dey" userId="e8ec1349-28b8-4d13-adec-c4f0ed943343" providerId="ADAL" clId="{C3FB079A-D0E0-41FB-8954-497AB377D029}" dt="2020-07-22T12:04:19.090" v="42" actId="1076"/>
          <ac:spMkLst>
            <pc:docMk/>
            <pc:sldMk cId="143217102" sldId="293"/>
            <ac:spMk id="354" creationId="{9B9E24C3-C3E2-4EF6-B032-A1E1560C069A}"/>
          </ac:spMkLst>
        </pc:spChg>
        <pc:spChg chg="mod">
          <ac:chgData name="Asim Dey" userId="e8ec1349-28b8-4d13-adec-c4f0ed943343" providerId="ADAL" clId="{C3FB079A-D0E0-41FB-8954-497AB377D029}" dt="2020-07-22T12:04:19.090" v="42" actId="1076"/>
          <ac:spMkLst>
            <pc:docMk/>
            <pc:sldMk cId="143217102" sldId="293"/>
            <ac:spMk id="355" creationId="{77F8E734-AE1F-476E-BC58-4E2DD7D0AF7D}"/>
          </ac:spMkLst>
        </pc:spChg>
        <pc:spChg chg="mod">
          <ac:chgData name="Asim Dey" userId="e8ec1349-28b8-4d13-adec-c4f0ed943343" providerId="ADAL" clId="{C3FB079A-D0E0-41FB-8954-497AB377D029}" dt="2020-07-22T12:04:19.090" v="42" actId="1076"/>
          <ac:spMkLst>
            <pc:docMk/>
            <pc:sldMk cId="143217102" sldId="293"/>
            <ac:spMk id="356" creationId="{45DE5D6D-54F5-4EC5-BCD2-913649409D75}"/>
          </ac:spMkLst>
        </pc:spChg>
        <pc:spChg chg="mod">
          <ac:chgData name="Asim Dey" userId="e8ec1349-28b8-4d13-adec-c4f0ed943343" providerId="ADAL" clId="{C3FB079A-D0E0-41FB-8954-497AB377D029}" dt="2020-07-22T12:04:19.090" v="42" actId="1076"/>
          <ac:spMkLst>
            <pc:docMk/>
            <pc:sldMk cId="143217102" sldId="293"/>
            <ac:spMk id="357" creationId="{819D7782-18F4-4ADB-8927-7AB72262983F}"/>
          </ac:spMkLst>
        </pc:spChg>
        <pc:spChg chg="mod">
          <ac:chgData name="Asim Dey" userId="e8ec1349-28b8-4d13-adec-c4f0ed943343" providerId="ADAL" clId="{C3FB079A-D0E0-41FB-8954-497AB377D029}" dt="2020-07-22T12:04:19.090" v="42" actId="1076"/>
          <ac:spMkLst>
            <pc:docMk/>
            <pc:sldMk cId="143217102" sldId="293"/>
            <ac:spMk id="358" creationId="{70AE5D14-A7FB-435A-9BCB-ECFF553FB4D3}"/>
          </ac:spMkLst>
        </pc:spChg>
        <pc:spChg chg="mod">
          <ac:chgData name="Asim Dey" userId="e8ec1349-28b8-4d13-adec-c4f0ed943343" providerId="ADAL" clId="{C3FB079A-D0E0-41FB-8954-497AB377D029}" dt="2020-07-22T12:04:19.090" v="42" actId="1076"/>
          <ac:spMkLst>
            <pc:docMk/>
            <pc:sldMk cId="143217102" sldId="293"/>
            <ac:spMk id="359" creationId="{2C887132-1D44-4142-99E0-920451C0A749}"/>
          </ac:spMkLst>
        </pc:spChg>
        <pc:spChg chg="mod">
          <ac:chgData name="Asim Dey" userId="e8ec1349-28b8-4d13-adec-c4f0ed943343" providerId="ADAL" clId="{C3FB079A-D0E0-41FB-8954-497AB377D029}" dt="2020-07-22T12:04:19.090" v="42" actId="1076"/>
          <ac:spMkLst>
            <pc:docMk/>
            <pc:sldMk cId="143217102" sldId="293"/>
            <ac:spMk id="360" creationId="{DBBD4881-04E1-4C0B-B7BD-B4D0B87DA3D1}"/>
          </ac:spMkLst>
        </pc:spChg>
        <pc:spChg chg="mod">
          <ac:chgData name="Asim Dey" userId="e8ec1349-28b8-4d13-adec-c4f0ed943343" providerId="ADAL" clId="{C3FB079A-D0E0-41FB-8954-497AB377D029}" dt="2020-07-22T12:04:19.090" v="42" actId="1076"/>
          <ac:spMkLst>
            <pc:docMk/>
            <pc:sldMk cId="143217102" sldId="293"/>
            <ac:spMk id="362" creationId="{6752C231-F61B-4AA7-A639-528A1E00DEB7}"/>
          </ac:spMkLst>
        </pc:spChg>
        <pc:spChg chg="mod">
          <ac:chgData name="Asim Dey" userId="e8ec1349-28b8-4d13-adec-c4f0ed943343" providerId="ADAL" clId="{C3FB079A-D0E0-41FB-8954-497AB377D029}" dt="2020-07-22T12:04:19.090" v="42" actId="1076"/>
          <ac:spMkLst>
            <pc:docMk/>
            <pc:sldMk cId="143217102" sldId="293"/>
            <ac:spMk id="364" creationId="{F3AF1BAA-B396-4AEF-8CC9-7CE6EBCDCABE}"/>
          </ac:spMkLst>
        </pc:spChg>
        <pc:spChg chg="mod">
          <ac:chgData name="Asim Dey" userId="e8ec1349-28b8-4d13-adec-c4f0ed943343" providerId="ADAL" clId="{C3FB079A-D0E0-41FB-8954-497AB377D029}" dt="2020-07-22T12:04:19.090" v="42" actId="1076"/>
          <ac:spMkLst>
            <pc:docMk/>
            <pc:sldMk cId="143217102" sldId="293"/>
            <ac:spMk id="365" creationId="{43BC34AD-B759-4086-BD42-A3B69161ACB9}"/>
          </ac:spMkLst>
        </pc:spChg>
        <pc:spChg chg="mod">
          <ac:chgData name="Asim Dey" userId="e8ec1349-28b8-4d13-adec-c4f0ed943343" providerId="ADAL" clId="{C3FB079A-D0E0-41FB-8954-497AB377D029}" dt="2020-07-22T12:04:19.090" v="42" actId="1076"/>
          <ac:spMkLst>
            <pc:docMk/>
            <pc:sldMk cId="143217102" sldId="293"/>
            <ac:spMk id="366" creationId="{DB0F224F-15AE-4C38-81EE-ABB8C0B74638}"/>
          </ac:spMkLst>
        </pc:spChg>
        <pc:spChg chg="mod">
          <ac:chgData name="Asim Dey" userId="e8ec1349-28b8-4d13-adec-c4f0ed943343" providerId="ADAL" clId="{C3FB079A-D0E0-41FB-8954-497AB377D029}" dt="2020-07-22T12:04:19.090" v="42" actId="1076"/>
          <ac:spMkLst>
            <pc:docMk/>
            <pc:sldMk cId="143217102" sldId="293"/>
            <ac:spMk id="367" creationId="{6C3C5CC6-44D4-4AC3-A3FE-D0F43643F5A8}"/>
          </ac:spMkLst>
        </pc:spChg>
        <pc:spChg chg="mod">
          <ac:chgData name="Asim Dey" userId="e8ec1349-28b8-4d13-adec-c4f0ed943343" providerId="ADAL" clId="{C3FB079A-D0E0-41FB-8954-497AB377D029}" dt="2020-07-22T12:04:19.090" v="42" actId="1076"/>
          <ac:spMkLst>
            <pc:docMk/>
            <pc:sldMk cId="143217102" sldId="293"/>
            <ac:spMk id="369" creationId="{20371224-12BD-4F08-9F90-DECBEDD9E123}"/>
          </ac:spMkLst>
        </pc:spChg>
        <pc:spChg chg="mod">
          <ac:chgData name="Asim Dey" userId="e8ec1349-28b8-4d13-adec-c4f0ed943343" providerId="ADAL" clId="{C3FB079A-D0E0-41FB-8954-497AB377D029}" dt="2020-07-22T12:04:19.090" v="42" actId="1076"/>
          <ac:spMkLst>
            <pc:docMk/>
            <pc:sldMk cId="143217102" sldId="293"/>
            <ac:spMk id="370" creationId="{E2D2C6CB-3288-4B7D-9CFB-598576021E1C}"/>
          </ac:spMkLst>
        </pc:spChg>
        <pc:spChg chg="mod">
          <ac:chgData name="Asim Dey" userId="e8ec1349-28b8-4d13-adec-c4f0ed943343" providerId="ADAL" clId="{C3FB079A-D0E0-41FB-8954-497AB377D029}" dt="2020-07-22T12:04:19.090" v="42" actId="1076"/>
          <ac:spMkLst>
            <pc:docMk/>
            <pc:sldMk cId="143217102" sldId="293"/>
            <ac:spMk id="371" creationId="{34A16494-A0F5-42B7-B1CE-5D4E4FE5093B}"/>
          </ac:spMkLst>
        </pc:spChg>
        <pc:spChg chg="mod">
          <ac:chgData name="Asim Dey" userId="e8ec1349-28b8-4d13-adec-c4f0ed943343" providerId="ADAL" clId="{C3FB079A-D0E0-41FB-8954-497AB377D029}" dt="2020-07-22T12:04:19.090" v="42" actId="1076"/>
          <ac:spMkLst>
            <pc:docMk/>
            <pc:sldMk cId="143217102" sldId="293"/>
            <ac:spMk id="375" creationId="{F1CF2877-03AE-44D0-AB3F-0C59520E3338}"/>
          </ac:spMkLst>
        </pc:spChg>
        <pc:spChg chg="mod">
          <ac:chgData name="Asim Dey" userId="e8ec1349-28b8-4d13-adec-c4f0ed943343" providerId="ADAL" clId="{C3FB079A-D0E0-41FB-8954-497AB377D029}" dt="2020-07-22T12:04:19.090" v="42" actId="1076"/>
          <ac:spMkLst>
            <pc:docMk/>
            <pc:sldMk cId="143217102" sldId="293"/>
            <ac:spMk id="377" creationId="{63A901A0-59C3-4FA2-B47F-4A54461D5C6F}"/>
          </ac:spMkLst>
        </pc:spChg>
        <pc:spChg chg="mod">
          <ac:chgData name="Asim Dey" userId="e8ec1349-28b8-4d13-adec-c4f0ed943343" providerId="ADAL" clId="{C3FB079A-D0E0-41FB-8954-497AB377D029}" dt="2020-07-22T12:04:19.090" v="42" actId="1076"/>
          <ac:spMkLst>
            <pc:docMk/>
            <pc:sldMk cId="143217102" sldId="293"/>
            <ac:spMk id="379" creationId="{597F6659-8F3C-4D51-845F-A14A490A01FA}"/>
          </ac:spMkLst>
        </pc:spChg>
        <pc:spChg chg="mod">
          <ac:chgData name="Asim Dey" userId="e8ec1349-28b8-4d13-adec-c4f0ed943343" providerId="ADAL" clId="{C3FB079A-D0E0-41FB-8954-497AB377D029}" dt="2020-07-22T12:04:19.090" v="42" actId="1076"/>
          <ac:spMkLst>
            <pc:docMk/>
            <pc:sldMk cId="143217102" sldId="293"/>
            <ac:spMk id="381" creationId="{47409869-BE3D-4A56-BAF6-A932D08F0F4F}"/>
          </ac:spMkLst>
        </pc:spChg>
        <pc:spChg chg="mod">
          <ac:chgData name="Asim Dey" userId="e8ec1349-28b8-4d13-adec-c4f0ed943343" providerId="ADAL" clId="{C3FB079A-D0E0-41FB-8954-497AB377D029}" dt="2020-07-22T12:04:19.090" v="42" actId="1076"/>
          <ac:spMkLst>
            <pc:docMk/>
            <pc:sldMk cId="143217102" sldId="293"/>
            <ac:spMk id="383" creationId="{E239765D-BF87-4640-84B9-DA5D6601B299}"/>
          </ac:spMkLst>
        </pc:spChg>
        <pc:spChg chg="mod">
          <ac:chgData name="Asim Dey" userId="e8ec1349-28b8-4d13-adec-c4f0ed943343" providerId="ADAL" clId="{C3FB079A-D0E0-41FB-8954-497AB377D029}" dt="2020-07-22T12:04:19.090" v="42" actId="1076"/>
          <ac:spMkLst>
            <pc:docMk/>
            <pc:sldMk cId="143217102" sldId="293"/>
            <ac:spMk id="385" creationId="{7B5D77D4-4DB0-4BAD-A400-2A5FBEC65B4C}"/>
          </ac:spMkLst>
        </pc:spChg>
        <pc:spChg chg="mod">
          <ac:chgData name="Asim Dey" userId="e8ec1349-28b8-4d13-adec-c4f0ed943343" providerId="ADAL" clId="{C3FB079A-D0E0-41FB-8954-497AB377D029}" dt="2020-07-22T12:04:19.090" v="42" actId="1076"/>
          <ac:spMkLst>
            <pc:docMk/>
            <pc:sldMk cId="143217102" sldId="293"/>
            <ac:spMk id="387" creationId="{19AE1B53-86F0-477A-9280-8BA752D64023}"/>
          </ac:spMkLst>
        </pc:spChg>
        <pc:spChg chg="mod">
          <ac:chgData name="Asim Dey" userId="e8ec1349-28b8-4d13-adec-c4f0ed943343" providerId="ADAL" clId="{C3FB079A-D0E0-41FB-8954-497AB377D029}" dt="2020-07-22T12:04:19.090" v="42" actId="1076"/>
          <ac:spMkLst>
            <pc:docMk/>
            <pc:sldMk cId="143217102" sldId="293"/>
            <ac:spMk id="389" creationId="{DB6812C4-0580-46C3-B485-680498CEAD4A}"/>
          </ac:spMkLst>
        </pc:spChg>
        <pc:spChg chg="mod">
          <ac:chgData name="Asim Dey" userId="e8ec1349-28b8-4d13-adec-c4f0ed943343" providerId="ADAL" clId="{C3FB079A-D0E0-41FB-8954-497AB377D029}" dt="2020-07-22T12:04:19.090" v="42" actId="1076"/>
          <ac:spMkLst>
            <pc:docMk/>
            <pc:sldMk cId="143217102" sldId="293"/>
            <ac:spMk id="391" creationId="{AE6A4DA7-958A-4939-B87B-87BCEE29EEC7}"/>
          </ac:spMkLst>
        </pc:spChg>
        <pc:spChg chg="mod">
          <ac:chgData name="Asim Dey" userId="e8ec1349-28b8-4d13-adec-c4f0ed943343" providerId="ADAL" clId="{C3FB079A-D0E0-41FB-8954-497AB377D029}" dt="2020-07-22T12:04:19.090" v="42" actId="1076"/>
          <ac:spMkLst>
            <pc:docMk/>
            <pc:sldMk cId="143217102" sldId="293"/>
            <ac:spMk id="393" creationId="{A3A80117-B727-4870-A108-3C30A06552E3}"/>
          </ac:spMkLst>
        </pc:spChg>
        <pc:spChg chg="mod">
          <ac:chgData name="Asim Dey" userId="e8ec1349-28b8-4d13-adec-c4f0ed943343" providerId="ADAL" clId="{C3FB079A-D0E0-41FB-8954-497AB377D029}" dt="2020-07-22T12:04:19.090" v="42" actId="1076"/>
          <ac:spMkLst>
            <pc:docMk/>
            <pc:sldMk cId="143217102" sldId="293"/>
            <ac:spMk id="395" creationId="{7444FBCD-4BDA-4BA6-8167-78CB148219A7}"/>
          </ac:spMkLst>
        </pc:spChg>
        <pc:spChg chg="mod">
          <ac:chgData name="Asim Dey" userId="e8ec1349-28b8-4d13-adec-c4f0ed943343" providerId="ADAL" clId="{C3FB079A-D0E0-41FB-8954-497AB377D029}" dt="2020-07-22T12:04:19.090" v="42" actId="1076"/>
          <ac:spMkLst>
            <pc:docMk/>
            <pc:sldMk cId="143217102" sldId="293"/>
            <ac:spMk id="397" creationId="{B240EB83-6074-4B15-96E3-1477FA652371}"/>
          </ac:spMkLst>
        </pc:spChg>
        <pc:spChg chg="mod">
          <ac:chgData name="Asim Dey" userId="e8ec1349-28b8-4d13-adec-c4f0ed943343" providerId="ADAL" clId="{C3FB079A-D0E0-41FB-8954-497AB377D029}" dt="2020-07-22T12:04:19.090" v="42" actId="1076"/>
          <ac:spMkLst>
            <pc:docMk/>
            <pc:sldMk cId="143217102" sldId="293"/>
            <ac:spMk id="398" creationId="{E48EC2F6-38F2-4D87-9E5C-299F34CF999A}"/>
          </ac:spMkLst>
        </pc:spChg>
        <pc:spChg chg="mod">
          <ac:chgData name="Asim Dey" userId="e8ec1349-28b8-4d13-adec-c4f0ed943343" providerId="ADAL" clId="{C3FB079A-D0E0-41FB-8954-497AB377D029}" dt="2020-07-22T12:04:19.090" v="42" actId="1076"/>
          <ac:spMkLst>
            <pc:docMk/>
            <pc:sldMk cId="143217102" sldId="293"/>
            <ac:spMk id="399" creationId="{0E6552BA-F1B7-446C-9D9D-2087459546D1}"/>
          </ac:spMkLst>
        </pc:spChg>
        <pc:spChg chg="mod">
          <ac:chgData name="Asim Dey" userId="e8ec1349-28b8-4d13-adec-c4f0ed943343" providerId="ADAL" clId="{C3FB079A-D0E0-41FB-8954-497AB377D029}" dt="2020-07-22T12:04:19.090" v="42" actId="1076"/>
          <ac:spMkLst>
            <pc:docMk/>
            <pc:sldMk cId="143217102" sldId="293"/>
            <ac:spMk id="404" creationId="{B288A4C1-BB64-4A01-B13F-26C1D836AA43}"/>
          </ac:spMkLst>
        </pc:spChg>
        <pc:spChg chg="mod">
          <ac:chgData name="Asim Dey" userId="e8ec1349-28b8-4d13-adec-c4f0ed943343" providerId="ADAL" clId="{C3FB079A-D0E0-41FB-8954-497AB377D029}" dt="2020-07-22T12:04:19.090" v="42" actId="1076"/>
          <ac:spMkLst>
            <pc:docMk/>
            <pc:sldMk cId="143217102" sldId="293"/>
            <ac:spMk id="406" creationId="{2FDE2F99-A68D-45A8-89B2-B08263FD8886}"/>
          </ac:spMkLst>
        </pc:spChg>
        <pc:spChg chg="mod">
          <ac:chgData name="Asim Dey" userId="e8ec1349-28b8-4d13-adec-c4f0ed943343" providerId="ADAL" clId="{C3FB079A-D0E0-41FB-8954-497AB377D029}" dt="2020-07-22T12:04:19.090" v="42" actId="1076"/>
          <ac:spMkLst>
            <pc:docMk/>
            <pc:sldMk cId="143217102" sldId="293"/>
            <ac:spMk id="407" creationId="{79711BDB-3093-43A5-8396-CECD06450D01}"/>
          </ac:spMkLst>
        </pc:spChg>
        <pc:spChg chg="mod">
          <ac:chgData name="Asim Dey" userId="e8ec1349-28b8-4d13-adec-c4f0ed943343" providerId="ADAL" clId="{C3FB079A-D0E0-41FB-8954-497AB377D029}" dt="2020-07-22T12:04:19.090" v="42" actId="1076"/>
          <ac:spMkLst>
            <pc:docMk/>
            <pc:sldMk cId="143217102" sldId="293"/>
            <ac:spMk id="409" creationId="{6EE78A8E-D9C3-4FEB-B8EE-91ED939B981B}"/>
          </ac:spMkLst>
        </pc:spChg>
        <pc:spChg chg="mod">
          <ac:chgData name="Asim Dey" userId="e8ec1349-28b8-4d13-adec-c4f0ed943343" providerId="ADAL" clId="{C3FB079A-D0E0-41FB-8954-497AB377D029}" dt="2020-07-22T12:04:19.090" v="42" actId="1076"/>
          <ac:spMkLst>
            <pc:docMk/>
            <pc:sldMk cId="143217102" sldId="293"/>
            <ac:spMk id="410" creationId="{F925FA54-8DED-40D4-8277-4E7687E3F83B}"/>
          </ac:spMkLst>
        </pc:spChg>
        <pc:spChg chg="mod">
          <ac:chgData name="Asim Dey" userId="e8ec1349-28b8-4d13-adec-c4f0ed943343" providerId="ADAL" clId="{C3FB079A-D0E0-41FB-8954-497AB377D029}" dt="2020-07-22T12:04:19.090" v="42" actId="1076"/>
          <ac:spMkLst>
            <pc:docMk/>
            <pc:sldMk cId="143217102" sldId="293"/>
            <ac:spMk id="411" creationId="{B1340CA5-CD2B-4C9C-AD53-0A8C6388FB53}"/>
          </ac:spMkLst>
        </pc:spChg>
        <pc:spChg chg="mod">
          <ac:chgData name="Asim Dey" userId="e8ec1349-28b8-4d13-adec-c4f0ed943343" providerId="ADAL" clId="{C3FB079A-D0E0-41FB-8954-497AB377D029}" dt="2020-07-22T12:04:19.090" v="42" actId="1076"/>
          <ac:spMkLst>
            <pc:docMk/>
            <pc:sldMk cId="143217102" sldId="293"/>
            <ac:spMk id="412" creationId="{C92294C6-4BD2-42D1-9B5F-99F88B6A6EF5}"/>
          </ac:spMkLst>
        </pc:spChg>
        <pc:spChg chg="mod">
          <ac:chgData name="Asim Dey" userId="e8ec1349-28b8-4d13-adec-c4f0ed943343" providerId="ADAL" clId="{C3FB079A-D0E0-41FB-8954-497AB377D029}" dt="2020-07-22T12:04:19.090" v="42" actId="1076"/>
          <ac:spMkLst>
            <pc:docMk/>
            <pc:sldMk cId="143217102" sldId="293"/>
            <ac:spMk id="413" creationId="{3FFDA179-2619-4071-AACA-EE1A1869D2E0}"/>
          </ac:spMkLst>
        </pc:spChg>
        <pc:spChg chg="mod">
          <ac:chgData name="Asim Dey" userId="e8ec1349-28b8-4d13-adec-c4f0ed943343" providerId="ADAL" clId="{C3FB079A-D0E0-41FB-8954-497AB377D029}" dt="2020-07-22T12:04:19.090" v="42" actId="1076"/>
          <ac:spMkLst>
            <pc:docMk/>
            <pc:sldMk cId="143217102" sldId="293"/>
            <ac:spMk id="414" creationId="{66C111B3-8FF7-40D7-A666-E7E9AF742D09}"/>
          </ac:spMkLst>
        </pc:spChg>
        <pc:spChg chg="mod">
          <ac:chgData name="Asim Dey" userId="e8ec1349-28b8-4d13-adec-c4f0ed943343" providerId="ADAL" clId="{C3FB079A-D0E0-41FB-8954-497AB377D029}" dt="2020-07-22T12:04:19.090" v="42" actId="1076"/>
          <ac:spMkLst>
            <pc:docMk/>
            <pc:sldMk cId="143217102" sldId="293"/>
            <ac:spMk id="415" creationId="{2BCF55F5-9DE3-4C57-9C8C-EE8B3ED1C196}"/>
          </ac:spMkLst>
        </pc:spChg>
        <pc:spChg chg="mod">
          <ac:chgData name="Asim Dey" userId="e8ec1349-28b8-4d13-adec-c4f0ed943343" providerId="ADAL" clId="{C3FB079A-D0E0-41FB-8954-497AB377D029}" dt="2020-07-22T12:04:19.090" v="42" actId="1076"/>
          <ac:spMkLst>
            <pc:docMk/>
            <pc:sldMk cId="143217102" sldId="293"/>
            <ac:spMk id="416" creationId="{69199DBA-6238-4E62-A0DE-9C9A1197ACEA}"/>
          </ac:spMkLst>
        </pc:spChg>
        <pc:spChg chg="mod">
          <ac:chgData name="Asim Dey" userId="e8ec1349-28b8-4d13-adec-c4f0ed943343" providerId="ADAL" clId="{C3FB079A-D0E0-41FB-8954-497AB377D029}" dt="2020-07-22T12:04:19.090" v="42" actId="1076"/>
          <ac:spMkLst>
            <pc:docMk/>
            <pc:sldMk cId="143217102" sldId="293"/>
            <ac:spMk id="417" creationId="{20DB308E-435B-47A2-9823-2F77890E55CF}"/>
          </ac:spMkLst>
        </pc:spChg>
        <pc:spChg chg="mod">
          <ac:chgData name="Asim Dey" userId="e8ec1349-28b8-4d13-adec-c4f0ed943343" providerId="ADAL" clId="{C3FB079A-D0E0-41FB-8954-497AB377D029}" dt="2020-07-22T12:04:19.090" v="42" actId="1076"/>
          <ac:spMkLst>
            <pc:docMk/>
            <pc:sldMk cId="143217102" sldId="293"/>
            <ac:spMk id="418" creationId="{8222ACB7-9C7D-4545-9AB9-7043DCE301D1}"/>
          </ac:spMkLst>
        </pc:spChg>
        <pc:spChg chg="mod">
          <ac:chgData name="Asim Dey" userId="e8ec1349-28b8-4d13-adec-c4f0ed943343" providerId="ADAL" clId="{C3FB079A-D0E0-41FB-8954-497AB377D029}" dt="2020-07-22T12:04:19.090" v="42" actId="1076"/>
          <ac:spMkLst>
            <pc:docMk/>
            <pc:sldMk cId="143217102" sldId="293"/>
            <ac:spMk id="419" creationId="{4EF9F658-9756-4C6F-A96A-98771886AC5E}"/>
          </ac:spMkLst>
        </pc:spChg>
        <pc:spChg chg="mod">
          <ac:chgData name="Asim Dey" userId="e8ec1349-28b8-4d13-adec-c4f0ed943343" providerId="ADAL" clId="{C3FB079A-D0E0-41FB-8954-497AB377D029}" dt="2020-07-22T12:04:19.090" v="42" actId="1076"/>
          <ac:spMkLst>
            <pc:docMk/>
            <pc:sldMk cId="143217102" sldId="293"/>
            <ac:spMk id="420" creationId="{FCB9D7A3-5724-4DDD-A3F2-3AADFBD9B8FC}"/>
          </ac:spMkLst>
        </pc:spChg>
        <pc:spChg chg="mod">
          <ac:chgData name="Asim Dey" userId="e8ec1349-28b8-4d13-adec-c4f0ed943343" providerId="ADAL" clId="{C3FB079A-D0E0-41FB-8954-497AB377D029}" dt="2020-07-22T12:04:19.090" v="42" actId="1076"/>
          <ac:spMkLst>
            <pc:docMk/>
            <pc:sldMk cId="143217102" sldId="293"/>
            <ac:spMk id="421" creationId="{912ED4F4-4645-4400-863F-523BDC3FF48C}"/>
          </ac:spMkLst>
        </pc:spChg>
        <pc:spChg chg="mod">
          <ac:chgData name="Asim Dey" userId="e8ec1349-28b8-4d13-adec-c4f0ed943343" providerId="ADAL" clId="{C3FB079A-D0E0-41FB-8954-497AB377D029}" dt="2020-07-22T12:04:19.090" v="42" actId="1076"/>
          <ac:spMkLst>
            <pc:docMk/>
            <pc:sldMk cId="143217102" sldId="293"/>
            <ac:spMk id="422" creationId="{18D907DE-C6C2-4799-B8DF-2146CF9AE7AD}"/>
          </ac:spMkLst>
        </pc:spChg>
        <pc:spChg chg="mod">
          <ac:chgData name="Asim Dey" userId="e8ec1349-28b8-4d13-adec-c4f0ed943343" providerId="ADAL" clId="{C3FB079A-D0E0-41FB-8954-497AB377D029}" dt="2020-07-22T12:04:19.090" v="42" actId="1076"/>
          <ac:spMkLst>
            <pc:docMk/>
            <pc:sldMk cId="143217102" sldId="293"/>
            <ac:spMk id="423" creationId="{4C71DF02-0F64-408E-A4AF-35559B4C3DF4}"/>
          </ac:spMkLst>
        </pc:spChg>
        <pc:spChg chg="mod">
          <ac:chgData name="Asim Dey" userId="e8ec1349-28b8-4d13-adec-c4f0ed943343" providerId="ADAL" clId="{C3FB079A-D0E0-41FB-8954-497AB377D029}" dt="2020-07-22T12:04:19.090" v="42" actId="1076"/>
          <ac:spMkLst>
            <pc:docMk/>
            <pc:sldMk cId="143217102" sldId="293"/>
            <ac:spMk id="424" creationId="{D067E820-3DF5-4889-B4EA-2763ADAD20F7}"/>
          </ac:spMkLst>
        </pc:spChg>
        <pc:spChg chg="mod">
          <ac:chgData name="Asim Dey" userId="e8ec1349-28b8-4d13-adec-c4f0ed943343" providerId="ADAL" clId="{C3FB079A-D0E0-41FB-8954-497AB377D029}" dt="2020-07-22T12:04:19.090" v="42" actId="1076"/>
          <ac:spMkLst>
            <pc:docMk/>
            <pc:sldMk cId="143217102" sldId="293"/>
            <ac:spMk id="425" creationId="{52E54F56-7C97-4E24-87E0-CC6D33B79EE3}"/>
          </ac:spMkLst>
        </pc:spChg>
        <pc:spChg chg="mod">
          <ac:chgData name="Asim Dey" userId="e8ec1349-28b8-4d13-adec-c4f0ed943343" providerId="ADAL" clId="{C3FB079A-D0E0-41FB-8954-497AB377D029}" dt="2020-07-22T12:04:19.090" v="42" actId="1076"/>
          <ac:spMkLst>
            <pc:docMk/>
            <pc:sldMk cId="143217102" sldId="293"/>
            <ac:spMk id="426" creationId="{616028D3-2157-471B-B9DA-909F9134C664}"/>
          </ac:spMkLst>
        </pc:spChg>
        <pc:spChg chg="mod">
          <ac:chgData name="Asim Dey" userId="e8ec1349-28b8-4d13-adec-c4f0ed943343" providerId="ADAL" clId="{C3FB079A-D0E0-41FB-8954-497AB377D029}" dt="2020-07-22T12:04:19.090" v="42" actId="1076"/>
          <ac:spMkLst>
            <pc:docMk/>
            <pc:sldMk cId="143217102" sldId="293"/>
            <ac:spMk id="427" creationId="{13E639EB-BAF9-4E90-BAFE-CD0CEBEC9169}"/>
          </ac:spMkLst>
        </pc:spChg>
        <pc:spChg chg="mod">
          <ac:chgData name="Asim Dey" userId="e8ec1349-28b8-4d13-adec-c4f0ed943343" providerId="ADAL" clId="{C3FB079A-D0E0-41FB-8954-497AB377D029}" dt="2020-07-22T12:04:19.090" v="42" actId="1076"/>
          <ac:spMkLst>
            <pc:docMk/>
            <pc:sldMk cId="143217102" sldId="293"/>
            <ac:spMk id="428" creationId="{4C763300-0397-493B-A7F6-5A14202E87A2}"/>
          </ac:spMkLst>
        </pc:spChg>
        <pc:spChg chg="mod">
          <ac:chgData name="Asim Dey" userId="e8ec1349-28b8-4d13-adec-c4f0ed943343" providerId="ADAL" clId="{C3FB079A-D0E0-41FB-8954-497AB377D029}" dt="2020-07-22T12:04:19.090" v="42" actId="1076"/>
          <ac:spMkLst>
            <pc:docMk/>
            <pc:sldMk cId="143217102" sldId="293"/>
            <ac:spMk id="429" creationId="{8F82A20F-32EA-4AFB-980E-A9E3AD8DB770}"/>
          </ac:spMkLst>
        </pc:spChg>
        <pc:spChg chg="mod">
          <ac:chgData name="Asim Dey" userId="e8ec1349-28b8-4d13-adec-c4f0ed943343" providerId="ADAL" clId="{C3FB079A-D0E0-41FB-8954-497AB377D029}" dt="2020-07-22T12:04:19.090" v="42" actId="1076"/>
          <ac:spMkLst>
            <pc:docMk/>
            <pc:sldMk cId="143217102" sldId="293"/>
            <ac:spMk id="430" creationId="{2582F926-4DBF-4D19-9D1F-13F49B58D638}"/>
          </ac:spMkLst>
        </pc:spChg>
        <pc:spChg chg="mod">
          <ac:chgData name="Asim Dey" userId="e8ec1349-28b8-4d13-adec-c4f0ed943343" providerId="ADAL" clId="{C3FB079A-D0E0-41FB-8954-497AB377D029}" dt="2020-07-22T12:04:19.090" v="42" actId="1076"/>
          <ac:spMkLst>
            <pc:docMk/>
            <pc:sldMk cId="143217102" sldId="293"/>
            <ac:spMk id="431" creationId="{11AADD7A-963F-4410-8804-0A1A512F3575}"/>
          </ac:spMkLst>
        </pc:spChg>
        <pc:spChg chg="mod">
          <ac:chgData name="Asim Dey" userId="e8ec1349-28b8-4d13-adec-c4f0ed943343" providerId="ADAL" clId="{C3FB079A-D0E0-41FB-8954-497AB377D029}" dt="2020-07-22T12:04:19.090" v="42" actId="1076"/>
          <ac:spMkLst>
            <pc:docMk/>
            <pc:sldMk cId="143217102" sldId="293"/>
            <ac:spMk id="432" creationId="{62308B02-C607-4890-BEDD-7DCF773A354C}"/>
          </ac:spMkLst>
        </pc:spChg>
        <pc:spChg chg="mod">
          <ac:chgData name="Asim Dey" userId="e8ec1349-28b8-4d13-adec-c4f0ed943343" providerId="ADAL" clId="{C3FB079A-D0E0-41FB-8954-497AB377D029}" dt="2020-07-22T12:04:19.090" v="42" actId="1076"/>
          <ac:spMkLst>
            <pc:docMk/>
            <pc:sldMk cId="143217102" sldId="293"/>
            <ac:spMk id="433" creationId="{A1B289AF-6112-4348-9BD3-F4933E2DDA89}"/>
          </ac:spMkLst>
        </pc:spChg>
        <pc:spChg chg="mod">
          <ac:chgData name="Asim Dey" userId="e8ec1349-28b8-4d13-adec-c4f0ed943343" providerId="ADAL" clId="{C3FB079A-D0E0-41FB-8954-497AB377D029}" dt="2020-07-22T12:04:19.090" v="42" actId="1076"/>
          <ac:spMkLst>
            <pc:docMk/>
            <pc:sldMk cId="143217102" sldId="293"/>
            <ac:spMk id="449" creationId="{C8E6A0EC-BB27-4223-B926-69F125F988FD}"/>
          </ac:spMkLst>
        </pc:spChg>
        <pc:spChg chg="mod">
          <ac:chgData name="Asim Dey" userId="e8ec1349-28b8-4d13-adec-c4f0ed943343" providerId="ADAL" clId="{C3FB079A-D0E0-41FB-8954-497AB377D029}" dt="2020-07-22T12:04:19.090" v="42" actId="1076"/>
          <ac:spMkLst>
            <pc:docMk/>
            <pc:sldMk cId="143217102" sldId="293"/>
            <ac:spMk id="450" creationId="{F0DFCB87-81AB-4008-96D8-A95562EDBE3E}"/>
          </ac:spMkLst>
        </pc:spChg>
        <pc:grpChg chg="mod">
          <ac:chgData name="Asim Dey" userId="e8ec1349-28b8-4d13-adec-c4f0ed943343" providerId="ADAL" clId="{C3FB079A-D0E0-41FB-8954-497AB377D029}" dt="2020-07-22T12:04:19.090" v="42" actId="1076"/>
          <ac:grpSpMkLst>
            <pc:docMk/>
            <pc:sldMk cId="143217102" sldId="293"/>
            <ac:grpSpMk id="258" creationId="{1F41E33B-BB9D-44B2-A827-D063E7759222}"/>
          </ac:grpSpMkLst>
        </pc:grpChg>
        <pc:grpChg chg="mod">
          <ac:chgData name="Asim Dey" userId="e8ec1349-28b8-4d13-adec-c4f0ed943343" providerId="ADAL" clId="{C3FB079A-D0E0-41FB-8954-497AB377D029}" dt="2020-07-22T12:04:19.090" v="42" actId="1076"/>
          <ac:grpSpMkLst>
            <pc:docMk/>
            <pc:sldMk cId="143217102" sldId="293"/>
            <ac:grpSpMk id="261" creationId="{2B3F2C72-A3F1-4FA0-AE46-D160FA7FD04F}"/>
          </ac:grpSpMkLst>
        </pc:grpChg>
        <pc:grpChg chg="mod">
          <ac:chgData name="Asim Dey" userId="e8ec1349-28b8-4d13-adec-c4f0ed943343" providerId="ADAL" clId="{C3FB079A-D0E0-41FB-8954-497AB377D029}" dt="2020-07-22T12:04:19.090" v="42" actId="1076"/>
          <ac:grpSpMkLst>
            <pc:docMk/>
            <pc:sldMk cId="143217102" sldId="293"/>
            <ac:grpSpMk id="344" creationId="{646D3EAD-7A76-460F-B3A0-520A953C048B}"/>
          </ac:grpSpMkLst>
        </pc:grpChg>
        <pc:grpChg chg="mod">
          <ac:chgData name="Asim Dey" userId="e8ec1349-28b8-4d13-adec-c4f0ed943343" providerId="ADAL" clId="{C3FB079A-D0E0-41FB-8954-497AB377D029}" dt="2020-07-22T12:04:19.090" v="42" actId="1076"/>
          <ac:grpSpMkLst>
            <pc:docMk/>
            <pc:sldMk cId="143217102" sldId="293"/>
            <ac:grpSpMk id="349" creationId="{673C9F6C-DA68-4D37-A442-017A34BA08B0}"/>
          </ac:grpSpMkLst>
        </pc:grpChg>
        <pc:grpChg chg="mod">
          <ac:chgData name="Asim Dey" userId="e8ec1349-28b8-4d13-adec-c4f0ed943343" providerId="ADAL" clId="{C3FB079A-D0E0-41FB-8954-497AB377D029}" dt="2020-07-22T12:04:19.090" v="42" actId="1076"/>
          <ac:grpSpMkLst>
            <pc:docMk/>
            <pc:sldMk cId="143217102" sldId="293"/>
            <ac:grpSpMk id="400" creationId="{5DA475D5-91F1-49AD-8854-15EC1CEF9B22}"/>
          </ac:grpSpMkLst>
        </pc:grpChg>
        <pc:grpChg chg="mod">
          <ac:chgData name="Asim Dey" userId="e8ec1349-28b8-4d13-adec-c4f0ed943343" providerId="ADAL" clId="{C3FB079A-D0E0-41FB-8954-497AB377D029}" dt="2020-07-22T12:04:19.090" v="42" actId="1076"/>
          <ac:grpSpMkLst>
            <pc:docMk/>
            <pc:sldMk cId="143217102" sldId="293"/>
            <ac:grpSpMk id="434" creationId="{CC0A2AE6-F494-453E-8CF5-88B046E41D95}"/>
          </ac:grpSpMkLst>
        </pc:grpChg>
        <pc:grpChg chg="mod">
          <ac:chgData name="Asim Dey" userId="e8ec1349-28b8-4d13-adec-c4f0ed943343" providerId="ADAL" clId="{C3FB079A-D0E0-41FB-8954-497AB377D029}" dt="2020-07-22T12:04:19.090" v="42" actId="1076"/>
          <ac:grpSpMkLst>
            <pc:docMk/>
            <pc:sldMk cId="143217102" sldId="293"/>
            <ac:grpSpMk id="437" creationId="{AF069832-5448-48D9-9A6C-188BC18F7A71}"/>
          </ac:grpSpMkLst>
        </pc:grpChg>
        <pc:grpChg chg="mod">
          <ac:chgData name="Asim Dey" userId="e8ec1349-28b8-4d13-adec-c4f0ed943343" providerId="ADAL" clId="{C3FB079A-D0E0-41FB-8954-497AB377D029}" dt="2020-07-22T12:04:19.090" v="42" actId="1076"/>
          <ac:grpSpMkLst>
            <pc:docMk/>
            <pc:sldMk cId="143217102" sldId="293"/>
            <ac:grpSpMk id="440" creationId="{F39687CD-1F45-4828-91A3-DCD0FA1E44A0}"/>
          </ac:grpSpMkLst>
        </pc:grpChg>
        <pc:grpChg chg="mod">
          <ac:chgData name="Asim Dey" userId="e8ec1349-28b8-4d13-adec-c4f0ed943343" providerId="ADAL" clId="{C3FB079A-D0E0-41FB-8954-497AB377D029}" dt="2020-07-22T12:04:19.090" v="42" actId="1076"/>
          <ac:grpSpMkLst>
            <pc:docMk/>
            <pc:sldMk cId="143217102" sldId="293"/>
            <ac:grpSpMk id="443" creationId="{108087B7-6E69-4B45-8AD8-5D8BD0DCB128}"/>
          </ac:grpSpMkLst>
        </pc:grpChg>
        <pc:graphicFrameChg chg="add mod">
          <ac:chgData name="Asim Dey" userId="e8ec1349-28b8-4d13-adec-c4f0ed943343" providerId="ADAL" clId="{C3FB079A-D0E0-41FB-8954-497AB377D029}" dt="2020-07-22T12:04:19.090" v="42" actId="1076"/>
          <ac:graphicFrameMkLst>
            <pc:docMk/>
            <pc:sldMk cId="143217102" sldId="293"/>
            <ac:graphicFrameMk id="154" creationId="{E21CB4DF-3166-4DC4-BC98-677F46907771}"/>
          </ac:graphicFrameMkLst>
        </pc:graphicFrameChg>
        <pc:graphicFrameChg chg="add mod">
          <ac:chgData name="Asim Dey" userId="e8ec1349-28b8-4d13-adec-c4f0ed943343" providerId="ADAL" clId="{C3FB079A-D0E0-41FB-8954-497AB377D029}" dt="2020-07-22T12:04:19.090" v="42" actId="1076"/>
          <ac:graphicFrameMkLst>
            <pc:docMk/>
            <pc:sldMk cId="143217102" sldId="293"/>
            <ac:graphicFrameMk id="155" creationId="{8C713397-5C8A-4C8E-A1F6-830F06C97467}"/>
          </ac:graphicFrameMkLst>
        </pc:graphicFrameChg>
        <pc:graphicFrameChg chg="del">
          <ac:chgData name="Asim Dey" userId="e8ec1349-28b8-4d13-adec-c4f0ed943343" providerId="ADAL" clId="{C3FB079A-D0E0-41FB-8954-497AB377D029}" dt="2020-07-22T12:02:35.648" v="26" actId="478"/>
          <ac:graphicFrameMkLst>
            <pc:docMk/>
            <pc:sldMk cId="143217102" sldId="293"/>
            <ac:graphicFrameMk id="157" creationId="{45D2FB32-55EA-4247-896A-A4212E0B6C3D}"/>
          </ac:graphicFrameMkLst>
        </pc:graphicFrameChg>
        <pc:graphicFrameChg chg="del">
          <ac:chgData name="Asim Dey" userId="e8ec1349-28b8-4d13-adec-c4f0ed943343" providerId="ADAL" clId="{C3FB079A-D0E0-41FB-8954-497AB377D029}" dt="2020-07-22T12:03:07.776" v="31" actId="478"/>
          <ac:graphicFrameMkLst>
            <pc:docMk/>
            <pc:sldMk cId="143217102" sldId="293"/>
            <ac:graphicFrameMk id="158" creationId="{1E98E497-AF4B-4B86-8E29-50DFF83950AA}"/>
          </ac:graphicFrameMkLst>
        </pc:graphicFrameChg>
        <pc:graphicFrameChg chg="mod">
          <ac:chgData name="Asim Dey" userId="e8ec1349-28b8-4d13-adec-c4f0ed943343" providerId="ADAL" clId="{C3FB079A-D0E0-41FB-8954-497AB377D029}" dt="2020-07-22T12:04:19.090" v="42" actId="1076"/>
          <ac:graphicFrameMkLst>
            <pc:docMk/>
            <pc:sldMk cId="143217102" sldId="293"/>
            <ac:graphicFrameMk id="159" creationId="{D02FCF78-0199-45B9-91C8-1C351C2C1A5B}"/>
          </ac:graphicFrameMkLst>
        </pc:graphicFrameChg>
        <pc:graphicFrameChg chg="mod modGraphic">
          <ac:chgData name="Asim Dey" userId="e8ec1349-28b8-4d13-adec-c4f0ed943343" providerId="ADAL" clId="{C3FB079A-D0E0-41FB-8954-497AB377D029}" dt="2020-07-22T12:04:19.090" v="42" actId="1076"/>
          <ac:graphicFrameMkLst>
            <pc:docMk/>
            <pc:sldMk cId="143217102" sldId="293"/>
            <ac:graphicFrameMk id="361" creationId="{E94AC27C-454F-438F-986D-328FCA1F7656}"/>
          </ac:graphicFrameMkLst>
        </pc:graphicFrameChg>
        <pc:graphicFrameChg chg="mod">
          <ac:chgData name="Asim Dey" userId="e8ec1349-28b8-4d13-adec-c4f0ed943343" providerId="ADAL" clId="{C3FB079A-D0E0-41FB-8954-497AB377D029}" dt="2020-07-22T12:04:19.090" v="42" actId="1076"/>
          <ac:graphicFrameMkLst>
            <pc:docMk/>
            <pc:sldMk cId="143217102" sldId="293"/>
            <ac:graphicFrameMk id="363" creationId="{6A18C989-A659-4D2A-91C2-B93DE0578F0E}"/>
          </ac:graphicFrameMkLst>
        </pc:graphicFrameChg>
        <pc:picChg chg="mod">
          <ac:chgData name="Asim Dey" userId="e8ec1349-28b8-4d13-adec-c4f0ed943343" providerId="ADAL" clId="{C3FB079A-D0E0-41FB-8954-497AB377D029}" dt="2020-07-22T12:04:19.090" v="42" actId="1076"/>
          <ac:picMkLst>
            <pc:docMk/>
            <pc:sldMk cId="143217102" sldId="293"/>
            <ac:picMk id="394" creationId="{94080A46-76D8-4DAA-AED7-8FFE6C2DE917}"/>
          </ac:picMkLst>
        </pc:picChg>
        <pc:cxnChg chg="mod">
          <ac:chgData name="Asim Dey" userId="e8ec1349-28b8-4d13-adec-c4f0ed943343" providerId="ADAL" clId="{C3FB079A-D0E0-41FB-8954-497AB377D029}" dt="2020-07-22T12:04:19.090" v="42" actId="1076"/>
          <ac:cxnSpMkLst>
            <pc:docMk/>
            <pc:sldMk cId="143217102" sldId="293"/>
            <ac:cxnSpMk id="372" creationId="{810036ED-27EE-494F-8E2C-3EFB08C68EF8}"/>
          </ac:cxnSpMkLst>
        </pc:cxnChg>
        <pc:cxnChg chg="mod">
          <ac:chgData name="Asim Dey" userId="e8ec1349-28b8-4d13-adec-c4f0ed943343" providerId="ADAL" clId="{C3FB079A-D0E0-41FB-8954-497AB377D029}" dt="2020-07-22T12:04:19.090" v="42" actId="1076"/>
          <ac:cxnSpMkLst>
            <pc:docMk/>
            <pc:sldMk cId="143217102" sldId="293"/>
            <ac:cxnSpMk id="373" creationId="{40F8C2D9-563F-4D07-B00C-267A8A052A59}"/>
          </ac:cxnSpMkLst>
        </pc:cxnChg>
        <pc:cxnChg chg="mod">
          <ac:chgData name="Asim Dey" userId="e8ec1349-28b8-4d13-adec-c4f0ed943343" providerId="ADAL" clId="{C3FB079A-D0E0-41FB-8954-497AB377D029}" dt="2020-07-22T12:04:19.090" v="42" actId="1076"/>
          <ac:cxnSpMkLst>
            <pc:docMk/>
            <pc:sldMk cId="143217102" sldId="293"/>
            <ac:cxnSpMk id="374" creationId="{9A54AC49-C86A-4756-8778-D24C5AE41532}"/>
          </ac:cxnSpMkLst>
        </pc:cxnChg>
        <pc:cxnChg chg="mod">
          <ac:chgData name="Asim Dey" userId="e8ec1349-28b8-4d13-adec-c4f0ed943343" providerId="ADAL" clId="{C3FB079A-D0E0-41FB-8954-497AB377D029}" dt="2020-07-22T12:04:19.090" v="42" actId="1076"/>
          <ac:cxnSpMkLst>
            <pc:docMk/>
            <pc:sldMk cId="143217102" sldId="293"/>
            <ac:cxnSpMk id="376" creationId="{4DF048FD-F763-47AA-A42F-50A99520EF86}"/>
          </ac:cxnSpMkLst>
        </pc:cxnChg>
        <pc:cxnChg chg="mod">
          <ac:chgData name="Asim Dey" userId="e8ec1349-28b8-4d13-adec-c4f0ed943343" providerId="ADAL" clId="{C3FB079A-D0E0-41FB-8954-497AB377D029}" dt="2020-07-22T12:04:19.090" v="42" actId="1076"/>
          <ac:cxnSpMkLst>
            <pc:docMk/>
            <pc:sldMk cId="143217102" sldId="293"/>
            <ac:cxnSpMk id="378" creationId="{F173A807-AB53-4A2A-B494-1DE5E860B036}"/>
          </ac:cxnSpMkLst>
        </pc:cxnChg>
        <pc:cxnChg chg="mod">
          <ac:chgData name="Asim Dey" userId="e8ec1349-28b8-4d13-adec-c4f0ed943343" providerId="ADAL" clId="{C3FB079A-D0E0-41FB-8954-497AB377D029}" dt="2020-07-22T12:04:19.090" v="42" actId="1076"/>
          <ac:cxnSpMkLst>
            <pc:docMk/>
            <pc:sldMk cId="143217102" sldId="293"/>
            <ac:cxnSpMk id="380" creationId="{0D22BCDD-C73D-4671-84A2-266C78122572}"/>
          </ac:cxnSpMkLst>
        </pc:cxnChg>
        <pc:cxnChg chg="mod">
          <ac:chgData name="Asim Dey" userId="e8ec1349-28b8-4d13-adec-c4f0ed943343" providerId="ADAL" clId="{C3FB079A-D0E0-41FB-8954-497AB377D029}" dt="2020-07-22T12:04:19.090" v="42" actId="1076"/>
          <ac:cxnSpMkLst>
            <pc:docMk/>
            <pc:sldMk cId="143217102" sldId="293"/>
            <ac:cxnSpMk id="382" creationId="{CB038AE6-23DD-4558-9C95-7631E51328F7}"/>
          </ac:cxnSpMkLst>
        </pc:cxnChg>
        <pc:cxnChg chg="mod">
          <ac:chgData name="Asim Dey" userId="e8ec1349-28b8-4d13-adec-c4f0ed943343" providerId="ADAL" clId="{C3FB079A-D0E0-41FB-8954-497AB377D029}" dt="2020-07-22T12:04:19.090" v="42" actId="1076"/>
          <ac:cxnSpMkLst>
            <pc:docMk/>
            <pc:sldMk cId="143217102" sldId="293"/>
            <ac:cxnSpMk id="384" creationId="{3D72AC95-BC51-4C30-995C-F7F09B54D505}"/>
          </ac:cxnSpMkLst>
        </pc:cxnChg>
        <pc:cxnChg chg="mod">
          <ac:chgData name="Asim Dey" userId="e8ec1349-28b8-4d13-adec-c4f0ed943343" providerId="ADAL" clId="{C3FB079A-D0E0-41FB-8954-497AB377D029}" dt="2020-07-22T12:04:19.090" v="42" actId="1076"/>
          <ac:cxnSpMkLst>
            <pc:docMk/>
            <pc:sldMk cId="143217102" sldId="293"/>
            <ac:cxnSpMk id="386" creationId="{FFC233D1-5F2D-4C73-A830-2AC9581BC679}"/>
          </ac:cxnSpMkLst>
        </pc:cxnChg>
        <pc:cxnChg chg="mod">
          <ac:chgData name="Asim Dey" userId="e8ec1349-28b8-4d13-adec-c4f0ed943343" providerId="ADAL" clId="{C3FB079A-D0E0-41FB-8954-497AB377D029}" dt="2020-07-22T12:04:19.090" v="42" actId="1076"/>
          <ac:cxnSpMkLst>
            <pc:docMk/>
            <pc:sldMk cId="143217102" sldId="293"/>
            <ac:cxnSpMk id="388" creationId="{B6246B60-1974-4035-A192-60981B9B4ECF}"/>
          </ac:cxnSpMkLst>
        </pc:cxnChg>
        <pc:cxnChg chg="mod">
          <ac:chgData name="Asim Dey" userId="e8ec1349-28b8-4d13-adec-c4f0ed943343" providerId="ADAL" clId="{C3FB079A-D0E0-41FB-8954-497AB377D029}" dt="2020-07-22T12:04:19.090" v="42" actId="1076"/>
          <ac:cxnSpMkLst>
            <pc:docMk/>
            <pc:sldMk cId="143217102" sldId="293"/>
            <ac:cxnSpMk id="390" creationId="{D277242E-825A-461A-971B-03C2BDBBA2A7}"/>
          </ac:cxnSpMkLst>
        </pc:cxnChg>
        <pc:cxnChg chg="mod">
          <ac:chgData name="Asim Dey" userId="e8ec1349-28b8-4d13-adec-c4f0ed943343" providerId="ADAL" clId="{C3FB079A-D0E0-41FB-8954-497AB377D029}" dt="2020-07-22T12:04:19.090" v="42" actId="1076"/>
          <ac:cxnSpMkLst>
            <pc:docMk/>
            <pc:sldMk cId="143217102" sldId="293"/>
            <ac:cxnSpMk id="392" creationId="{297E11C5-67CE-442D-9E3E-8D45FA2627AB}"/>
          </ac:cxnSpMkLst>
        </pc:cxnChg>
        <pc:cxnChg chg="mod">
          <ac:chgData name="Asim Dey" userId="e8ec1349-28b8-4d13-adec-c4f0ed943343" providerId="ADAL" clId="{C3FB079A-D0E0-41FB-8954-497AB377D029}" dt="2020-07-22T12:04:19.090" v="42" actId="1076"/>
          <ac:cxnSpMkLst>
            <pc:docMk/>
            <pc:sldMk cId="143217102" sldId="293"/>
            <ac:cxnSpMk id="396" creationId="{B43B323A-B0C3-4467-A5A7-8C83BA8F0E6B}"/>
          </ac:cxnSpMkLst>
        </pc:cxnChg>
        <pc:cxnChg chg="mod">
          <ac:chgData name="Asim Dey" userId="e8ec1349-28b8-4d13-adec-c4f0ed943343" providerId="ADAL" clId="{C3FB079A-D0E0-41FB-8954-497AB377D029}" dt="2020-07-22T12:04:19.090" v="42" actId="1076"/>
          <ac:cxnSpMkLst>
            <pc:docMk/>
            <pc:sldMk cId="143217102" sldId="293"/>
            <ac:cxnSpMk id="405" creationId="{B5A973F5-49E6-4267-81ED-73F07860A2FB}"/>
          </ac:cxnSpMkLst>
        </pc:cxnChg>
        <pc:cxnChg chg="mod">
          <ac:chgData name="Asim Dey" userId="e8ec1349-28b8-4d13-adec-c4f0ed943343" providerId="ADAL" clId="{C3FB079A-D0E0-41FB-8954-497AB377D029}" dt="2020-07-22T12:04:19.090" v="42" actId="1076"/>
          <ac:cxnSpMkLst>
            <pc:docMk/>
            <pc:sldMk cId="143217102" sldId="293"/>
            <ac:cxnSpMk id="408" creationId="{C69913C0-465D-47BD-8351-1B12BE99247F}"/>
          </ac:cxnSpMkLst>
        </pc:cxnChg>
      </pc:sldChg>
      <pc:sldChg chg="addSp delSp modSp mod">
        <pc:chgData name="Asim Dey" userId="e8ec1349-28b8-4d13-adec-c4f0ed943343" providerId="ADAL" clId="{C3FB079A-D0E0-41FB-8954-497AB377D029}" dt="2020-07-22T12:17:18.482" v="89" actId="13926"/>
        <pc:sldMkLst>
          <pc:docMk/>
          <pc:sldMk cId="1835399296" sldId="295"/>
        </pc:sldMkLst>
        <pc:spChg chg="mod">
          <ac:chgData name="Asim Dey" userId="e8ec1349-28b8-4d13-adec-c4f0ed943343" providerId="ADAL" clId="{C3FB079A-D0E0-41FB-8954-497AB377D029}" dt="2020-07-22T12:16:32.487" v="82" actId="13926"/>
          <ac:spMkLst>
            <pc:docMk/>
            <pc:sldMk cId="1835399296" sldId="295"/>
            <ac:spMk id="260" creationId="{AE7F1EB3-6D00-4DD2-BF67-CB2E4C66E11F}"/>
          </ac:spMkLst>
        </pc:spChg>
        <pc:spChg chg="mod">
          <ac:chgData name="Asim Dey" userId="e8ec1349-28b8-4d13-adec-c4f0ed943343" providerId="ADAL" clId="{C3FB079A-D0E0-41FB-8954-497AB377D029}" dt="2020-07-22T12:17:18.482" v="89" actId="13926"/>
          <ac:spMkLst>
            <pc:docMk/>
            <pc:sldMk cId="1835399296" sldId="295"/>
            <ac:spMk id="263" creationId="{36FF917B-DBF4-4ACC-A978-0C34AADF6BFA}"/>
          </ac:spMkLst>
        </pc:spChg>
        <pc:graphicFrameChg chg="add mod">
          <ac:chgData name="Asim Dey" userId="e8ec1349-28b8-4d13-adec-c4f0ed943343" providerId="ADAL" clId="{C3FB079A-D0E0-41FB-8954-497AB377D029}" dt="2020-07-22T12:17:11.892" v="88" actId="1076"/>
          <ac:graphicFrameMkLst>
            <pc:docMk/>
            <pc:sldMk cId="1835399296" sldId="295"/>
            <ac:graphicFrameMk id="163" creationId="{FDB1031C-C963-4E14-864D-BA800566463F}"/>
          </ac:graphicFrameMkLst>
        </pc:graphicFrameChg>
        <pc:graphicFrameChg chg="del">
          <ac:chgData name="Asim Dey" userId="e8ec1349-28b8-4d13-adec-c4f0ed943343" providerId="ADAL" clId="{C3FB079A-D0E0-41FB-8954-497AB377D029}" dt="2020-07-22T12:16:56.150" v="83" actId="478"/>
          <ac:graphicFrameMkLst>
            <pc:docMk/>
            <pc:sldMk cId="1835399296" sldId="295"/>
            <ac:graphicFrameMk id="164" creationId="{85323134-E6C5-42E7-8D07-4E67D95BB160}"/>
          </ac:graphicFrameMkLst>
        </pc:graphicFrameChg>
        <pc:graphicFrameChg chg="mod">
          <ac:chgData name="Asim Dey" userId="e8ec1349-28b8-4d13-adec-c4f0ed943343" providerId="ADAL" clId="{C3FB079A-D0E0-41FB-8954-497AB377D029}" dt="2020-07-22T12:16:28.683" v="81"/>
          <ac:graphicFrameMkLst>
            <pc:docMk/>
            <pc:sldMk cId="1835399296" sldId="295"/>
            <ac:graphicFrameMk id="262" creationId="{55E7F559-88C8-4F33-926C-CDADE6E7E3E2}"/>
          </ac:graphicFrameMkLst>
        </pc:graphicFrameChg>
      </pc:sldChg>
    </pc:docChg>
  </pc:docChgLst>
  <pc:docChgLst>
    <pc:chgData name="Asim Dey" userId="e8ec1349-28b8-4d13-adec-c4f0ed943343" providerId="ADAL" clId="{E809C5FB-0C87-4CF7-8EF4-9A93AB3A960F}"/>
    <pc:docChg chg="undo redo custSel addSld delSld modSld">
      <pc:chgData name="Asim Dey" userId="e8ec1349-28b8-4d13-adec-c4f0ed943343" providerId="ADAL" clId="{E809C5FB-0C87-4CF7-8EF4-9A93AB3A960F}" dt="2020-08-25T11:19:02.708" v="204"/>
      <pc:docMkLst>
        <pc:docMk/>
      </pc:docMkLst>
      <pc:sldChg chg="addSp delSp modSp mod delCm">
        <pc:chgData name="Asim Dey" userId="e8ec1349-28b8-4d13-adec-c4f0ed943343" providerId="ADAL" clId="{E809C5FB-0C87-4CF7-8EF4-9A93AB3A960F}" dt="2020-08-25T09:48:41.140" v="135" actId="14430"/>
        <pc:sldMkLst>
          <pc:docMk/>
          <pc:sldMk cId="518740421" sldId="268"/>
        </pc:sldMkLst>
        <pc:spChg chg="mod">
          <ac:chgData name="Asim Dey" userId="e8ec1349-28b8-4d13-adec-c4f0ed943343" providerId="ADAL" clId="{E809C5FB-0C87-4CF7-8EF4-9A93AB3A960F}" dt="2020-08-25T09:40:12.459" v="84" actId="20577"/>
          <ac:spMkLst>
            <pc:docMk/>
            <pc:sldMk cId="518740421" sldId="268"/>
            <ac:spMk id="198" creationId="{2D6E7273-5E29-4C11-8428-139B91C527C7}"/>
          </ac:spMkLst>
        </pc:spChg>
        <pc:spChg chg="mod">
          <ac:chgData name="Asim Dey" userId="e8ec1349-28b8-4d13-adec-c4f0ed943343" providerId="ADAL" clId="{E809C5FB-0C87-4CF7-8EF4-9A93AB3A960F}" dt="2020-08-25T09:39:52.401" v="76" actId="20577"/>
          <ac:spMkLst>
            <pc:docMk/>
            <pc:sldMk cId="518740421" sldId="268"/>
            <ac:spMk id="200" creationId="{2F537ABD-730C-4565-BC22-4716A6181A63}"/>
          </ac:spMkLst>
        </pc:spChg>
        <pc:spChg chg="mod">
          <ac:chgData name="Asim Dey" userId="e8ec1349-28b8-4d13-adec-c4f0ed943343" providerId="ADAL" clId="{E809C5FB-0C87-4CF7-8EF4-9A93AB3A960F}" dt="2020-08-25T09:39:51.291" v="74" actId="20577"/>
          <ac:spMkLst>
            <pc:docMk/>
            <pc:sldMk cId="518740421" sldId="268"/>
            <ac:spMk id="203" creationId="{D99C458A-1FF3-4000-ABDD-BC014721444F}"/>
          </ac:spMkLst>
        </pc:spChg>
        <pc:spChg chg="mod">
          <ac:chgData name="Asim Dey" userId="e8ec1349-28b8-4d13-adec-c4f0ed943343" providerId="ADAL" clId="{E809C5FB-0C87-4CF7-8EF4-9A93AB3A960F}" dt="2020-08-25T08:48:55.040" v="9" actId="13926"/>
          <ac:spMkLst>
            <pc:docMk/>
            <pc:sldMk cId="518740421" sldId="268"/>
            <ac:spMk id="204" creationId="{F6B62E3D-C4C4-48F8-9E04-116F94A7D2AA}"/>
          </ac:spMkLst>
        </pc:spChg>
        <pc:spChg chg="mod">
          <ac:chgData name="Asim Dey" userId="e8ec1349-28b8-4d13-adec-c4f0ed943343" providerId="ADAL" clId="{E809C5FB-0C87-4CF7-8EF4-9A93AB3A960F}" dt="2020-08-25T08:58:09.672" v="10" actId="13926"/>
          <ac:spMkLst>
            <pc:docMk/>
            <pc:sldMk cId="518740421" sldId="268"/>
            <ac:spMk id="207" creationId="{CA123357-0F56-4659-AC63-3D6D34DEB437}"/>
          </ac:spMkLst>
        </pc:spChg>
        <pc:spChg chg="mod">
          <ac:chgData name="Asim Dey" userId="e8ec1349-28b8-4d13-adec-c4f0ed943343" providerId="ADAL" clId="{E809C5FB-0C87-4CF7-8EF4-9A93AB3A960F}" dt="2020-08-25T09:40:15.485" v="86" actId="20577"/>
          <ac:spMkLst>
            <pc:docMk/>
            <pc:sldMk cId="518740421" sldId="268"/>
            <ac:spMk id="214" creationId="{A12DBAAB-0F36-4953-9525-04A82501A2C5}"/>
          </ac:spMkLst>
        </pc:spChg>
        <pc:spChg chg="mod">
          <ac:chgData name="Asim Dey" userId="e8ec1349-28b8-4d13-adec-c4f0ed943343" providerId="ADAL" clId="{E809C5FB-0C87-4CF7-8EF4-9A93AB3A960F}" dt="2020-08-25T09:15:28.738" v="13" actId="13926"/>
          <ac:spMkLst>
            <pc:docMk/>
            <pc:sldMk cId="518740421" sldId="268"/>
            <ac:spMk id="219" creationId="{732F2A41-BCD1-4090-B205-537301EA2A7B}"/>
          </ac:spMkLst>
        </pc:spChg>
        <pc:spChg chg="mod">
          <ac:chgData name="Asim Dey" userId="e8ec1349-28b8-4d13-adec-c4f0ed943343" providerId="ADAL" clId="{E809C5FB-0C87-4CF7-8EF4-9A93AB3A960F}" dt="2020-08-25T08:48:38.927" v="8" actId="313"/>
          <ac:spMkLst>
            <pc:docMk/>
            <pc:sldMk cId="518740421" sldId="268"/>
            <ac:spMk id="223" creationId="{2ED70C3F-2BFA-4B8A-B5B9-260CA8119F1B}"/>
          </ac:spMkLst>
        </pc:spChg>
        <pc:spChg chg="mod">
          <ac:chgData name="Asim Dey" userId="e8ec1349-28b8-4d13-adec-c4f0ed943343" providerId="ADAL" clId="{E809C5FB-0C87-4CF7-8EF4-9A93AB3A960F}" dt="2020-08-25T09:39:46.103" v="66" actId="13926"/>
          <ac:spMkLst>
            <pc:docMk/>
            <pc:sldMk cId="518740421" sldId="268"/>
            <ac:spMk id="309" creationId="{FB39B93B-84F4-4E26-992D-EB10E2698C82}"/>
          </ac:spMkLst>
        </pc:spChg>
        <pc:spChg chg="mod">
          <ac:chgData name="Asim Dey" userId="e8ec1349-28b8-4d13-adec-c4f0ed943343" providerId="ADAL" clId="{E809C5FB-0C87-4CF7-8EF4-9A93AB3A960F}" dt="2020-08-25T09:35:46.348" v="26" actId="13926"/>
          <ac:spMkLst>
            <pc:docMk/>
            <pc:sldMk cId="518740421" sldId="268"/>
            <ac:spMk id="338" creationId="{0CDCC65E-685C-4D84-8983-2FDED2F01E9F}"/>
          </ac:spMkLst>
        </pc:spChg>
        <pc:grpChg chg="mod">
          <ac:chgData name="Asim Dey" userId="e8ec1349-28b8-4d13-adec-c4f0ed943343" providerId="ADAL" clId="{E809C5FB-0C87-4CF7-8EF4-9A93AB3A960F}" dt="2020-08-25T09:39:47.446" v="68" actId="14430"/>
          <ac:grpSpMkLst>
            <pc:docMk/>
            <pc:sldMk cId="518740421" sldId="268"/>
            <ac:grpSpMk id="163" creationId="{6DCF11E7-2094-4EDF-AA40-130270ACE502}"/>
          </ac:grpSpMkLst>
        </pc:grpChg>
        <pc:grpChg chg="mod">
          <ac:chgData name="Asim Dey" userId="e8ec1349-28b8-4d13-adec-c4f0ed943343" providerId="ADAL" clId="{E809C5FB-0C87-4CF7-8EF4-9A93AB3A960F}" dt="2020-08-25T09:48:40.515" v="134" actId="14430"/>
          <ac:grpSpMkLst>
            <pc:docMk/>
            <pc:sldMk cId="518740421" sldId="268"/>
            <ac:grpSpMk id="256" creationId="{9A0F3AA5-1285-4F5D-BBE8-1492CAA868CF}"/>
          </ac:grpSpMkLst>
        </pc:grpChg>
        <pc:grpChg chg="mod">
          <ac:chgData name="Asim Dey" userId="e8ec1349-28b8-4d13-adec-c4f0ed943343" providerId="ADAL" clId="{E809C5FB-0C87-4CF7-8EF4-9A93AB3A960F}" dt="2020-08-25T09:48:40.051" v="133" actId="14430"/>
          <ac:grpSpMkLst>
            <pc:docMk/>
            <pc:sldMk cId="518740421" sldId="268"/>
            <ac:grpSpMk id="316" creationId="{6B669B06-8972-4E22-9316-A08A61542A68}"/>
          </ac:grpSpMkLst>
        </pc:grpChg>
        <pc:grpChg chg="mod">
          <ac:chgData name="Asim Dey" userId="e8ec1349-28b8-4d13-adec-c4f0ed943343" providerId="ADAL" clId="{E809C5FB-0C87-4CF7-8EF4-9A93AB3A960F}" dt="2020-08-25T09:48:38.212" v="132" actId="14430"/>
          <ac:grpSpMkLst>
            <pc:docMk/>
            <pc:sldMk cId="518740421" sldId="268"/>
            <ac:grpSpMk id="319" creationId="{1A0282AE-CF32-4589-93FF-E2B5AF2F1500}"/>
          </ac:grpSpMkLst>
        </pc:grpChg>
        <pc:grpChg chg="mod">
          <ac:chgData name="Asim Dey" userId="e8ec1349-28b8-4d13-adec-c4f0ed943343" providerId="ADAL" clId="{E809C5FB-0C87-4CF7-8EF4-9A93AB3A960F}" dt="2020-08-25T09:48:41.140" v="135" actId="14430"/>
          <ac:grpSpMkLst>
            <pc:docMk/>
            <pc:sldMk cId="518740421" sldId="268"/>
            <ac:grpSpMk id="322" creationId="{634594F3-932E-4546-B089-E1753F7C6A6E}"/>
          </ac:grpSpMkLst>
        </pc:grpChg>
        <pc:graphicFrameChg chg="add mod">
          <ac:chgData name="Asim Dey" userId="e8ec1349-28b8-4d13-adec-c4f0ed943343" providerId="ADAL" clId="{E809C5FB-0C87-4CF7-8EF4-9A93AB3A960F}" dt="2020-08-25T09:48:34.686" v="131" actId="13244"/>
          <ac:graphicFrameMkLst>
            <pc:docMk/>
            <pc:sldMk cId="518740421" sldId="268"/>
            <ac:graphicFrameMk id="146" creationId="{4EB246F8-703F-4AB8-87F3-A6862989A03D}"/>
          </ac:graphicFrameMkLst>
        </pc:graphicFrameChg>
        <pc:graphicFrameChg chg="add mod">
          <ac:chgData name="Asim Dey" userId="e8ec1349-28b8-4d13-adec-c4f0ed943343" providerId="ADAL" clId="{E809C5FB-0C87-4CF7-8EF4-9A93AB3A960F}" dt="2020-08-25T09:48:32.757" v="130" actId="13244"/>
          <ac:graphicFrameMkLst>
            <pc:docMk/>
            <pc:sldMk cId="518740421" sldId="268"/>
            <ac:graphicFrameMk id="147" creationId="{43202DAC-1B01-42F2-ACD9-B209523990D4}"/>
          </ac:graphicFrameMkLst>
        </pc:graphicFrameChg>
        <pc:graphicFrameChg chg="del">
          <ac:chgData name="Asim Dey" userId="e8ec1349-28b8-4d13-adec-c4f0ed943343" providerId="ADAL" clId="{E809C5FB-0C87-4CF7-8EF4-9A93AB3A960F}" dt="2020-08-25T09:35:10.555" v="16" actId="478"/>
          <ac:graphicFrameMkLst>
            <pc:docMk/>
            <pc:sldMk cId="518740421" sldId="268"/>
            <ac:graphicFrameMk id="165" creationId="{E864A09C-338A-4391-AD43-F27B9D527807}"/>
          </ac:graphicFrameMkLst>
        </pc:graphicFrameChg>
        <pc:graphicFrameChg chg="del mod">
          <ac:chgData name="Asim Dey" userId="e8ec1349-28b8-4d13-adec-c4f0ed943343" providerId="ADAL" clId="{E809C5FB-0C87-4CF7-8EF4-9A93AB3A960F}" dt="2020-08-25T09:35:26.413" v="22" actId="478"/>
          <ac:graphicFrameMkLst>
            <pc:docMk/>
            <pc:sldMk cId="518740421" sldId="268"/>
            <ac:graphicFrameMk id="166" creationId="{46ACFC8D-298C-4426-89FE-69E8C9545E87}"/>
          </ac:graphicFrameMkLst>
        </pc:graphicFrameChg>
        <pc:graphicFrameChg chg="mod modGraphic">
          <ac:chgData name="Asim Dey" userId="e8ec1349-28b8-4d13-adec-c4f0ed943343" providerId="ADAL" clId="{E809C5FB-0C87-4CF7-8EF4-9A93AB3A960F}" dt="2020-08-25T09:20:23.257" v="15" actId="242"/>
          <ac:graphicFrameMkLst>
            <pc:docMk/>
            <pc:sldMk cId="518740421" sldId="268"/>
            <ac:graphicFrameMk id="217" creationId="{B5AF0566-A571-42FB-9FF9-75F9DC04D02D}"/>
          </ac:graphicFrameMkLst>
        </pc:graphicFrameChg>
      </pc:sldChg>
      <pc:sldChg chg="modSp">
        <pc:chgData name="Asim Dey" userId="e8ec1349-28b8-4d13-adec-c4f0ed943343" providerId="ADAL" clId="{E809C5FB-0C87-4CF7-8EF4-9A93AB3A960F}" dt="2020-08-25T09:46:20.187" v="115" actId="14430"/>
        <pc:sldMkLst>
          <pc:docMk/>
          <pc:sldMk cId="4198885557" sldId="271"/>
        </pc:sldMkLst>
        <pc:grpChg chg="mod">
          <ac:chgData name="Asim Dey" userId="e8ec1349-28b8-4d13-adec-c4f0ed943343" providerId="ADAL" clId="{E809C5FB-0C87-4CF7-8EF4-9A93AB3A960F}" dt="2020-08-25T09:46:18.371" v="112" actId="14430"/>
          <ac:grpSpMkLst>
            <pc:docMk/>
            <pc:sldMk cId="4198885557" sldId="271"/>
            <ac:grpSpMk id="150" creationId="{9B9C0915-AFE9-40BB-922E-78D4CE113487}"/>
          </ac:grpSpMkLst>
        </pc:grpChg>
        <pc:grpChg chg="mod">
          <ac:chgData name="Asim Dey" userId="e8ec1349-28b8-4d13-adec-c4f0ed943343" providerId="ADAL" clId="{E809C5FB-0C87-4CF7-8EF4-9A93AB3A960F}" dt="2020-08-25T09:46:15.747" v="110" actId="14430"/>
          <ac:grpSpMkLst>
            <pc:docMk/>
            <pc:sldMk cId="4198885557" sldId="271"/>
            <ac:grpSpMk id="225" creationId="{A18B8B34-D880-46FC-90E6-D8554F6EDF00}"/>
          </ac:grpSpMkLst>
        </pc:grpChg>
        <pc:grpChg chg="mod">
          <ac:chgData name="Asim Dey" userId="e8ec1349-28b8-4d13-adec-c4f0ed943343" providerId="ADAL" clId="{E809C5FB-0C87-4CF7-8EF4-9A93AB3A960F}" dt="2020-08-25T09:46:16.179" v="111" actId="14430"/>
          <ac:grpSpMkLst>
            <pc:docMk/>
            <pc:sldMk cId="4198885557" sldId="271"/>
            <ac:grpSpMk id="228" creationId="{E0EB47D8-D7A8-4540-BDA5-C99C431702EB}"/>
          </ac:grpSpMkLst>
        </pc:grpChg>
        <pc:grpChg chg="mod">
          <ac:chgData name="Asim Dey" userId="e8ec1349-28b8-4d13-adec-c4f0ed943343" providerId="ADAL" clId="{E809C5FB-0C87-4CF7-8EF4-9A93AB3A960F}" dt="2020-08-25T09:46:19.516" v="114" actId="14430"/>
          <ac:grpSpMkLst>
            <pc:docMk/>
            <pc:sldMk cId="4198885557" sldId="271"/>
            <ac:grpSpMk id="240" creationId="{A7CA8623-BDCF-4AE1-95F0-2D88B33E9C05}"/>
          </ac:grpSpMkLst>
        </pc:grpChg>
        <pc:grpChg chg="mod">
          <ac:chgData name="Asim Dey" userId="e8ec1349-28b8-4d13-adec-c4f0ed943343" providerId="ADAL" clId="{E809C5FB-0C87-4CF7-8EF4-9A93AB3A960F}" dt="2020-08-25T09:46:20.187" v="115" actId="14430"/>
          <ac:grpSpMkLst>
            <pc:docMk/>
            <pc:sldMk cId="4198885557" sldId="271"/>
            <ac:grpSpMk id="243" creationId="{DA8561A3-27A4-4BEF-9FF4-7AF2DE33F24B}"/>
          </ac:grpSpMkLst>
        </pc:grpChg>
        <pc:grpChg chg="mod">
          <ac:chgData name="Asim Dey" userId="e8ec1349-28b8-4d13-adec-c4f0ed943343" providerId="ADAL" clId="{E809C5FB-0C87-4CF7-8EF4-9A93AB3A960F}" dt="2020-08-25T09:46:18.788" v="113" actId="14430"/>
          <ac:grpSpMkLst>
            <pc:docMk/>
            <pc:sldMk cId="4198885557" sldId="271"/>
            <ac:grpSpMk id="306" creationId="{6BA8BCAA-B33E-4874-A79C-DD9A1E7A0AC2}"/>
          </ac:grpSpMkLst>
        </pc:grpChg>
      </pc:sldChg>
      <pc:sldChg chg="modSp">
        <pc:chgData name="Asim Dey" userId="e8ec1349-28b8-4d13-adec-c4f0ed943343" providerId="ADAL" clId="{E809C5FB-0C87-4CF7-8EF4-9A93AB3A960F}" dt="2020-08-25T09:45:20.756" v="103" actId="14430"/>
        <pc:sldMkLst>
          <pc:docMk/>
          <pc:sldMk cId="2878278495" sldId="272"/>
        </pc:sldMkLst>
        <pc:grpChg chg="mod">
          <ac:chgData name="Asim Dey" userId="e8ec1349-28b8-4d13-adec-c4f0ed943343" providerId="ADAL" clId="{E809C5FB-0C87-4CF7-8EF4-9A93AB3A960F}" dt="2020-08-25T09:45:01.613" v="96" actId="14430"/>
          <ac:grpSpMkLst>
            <pc:docMk/>
            <pc:sldMk cId="2878278495" sldId="272"/>
            <ac:grpSpMk id="168" creationId="{1B258D74-B600-4987-8705-23A4122D9275}"/>
          </ac:grpSpMkLst>
        </pc:grpChg>
        <pc:grpChg chg="mod">
          <ac:chgData name="Asim Dey" userId="e8ec1349-28b8-4d13-adec-c4f0ed943343" providerId="ADAL" clId="{E809C5FB-0C87-4CF7-8EF4-9A93AB3A960F}" dt="2020-08-25T09:45:17.627" v="100" actId="14430"/>
          <ac:grpSpMkLst>
            <pc:docMk/>
            <pc:sldMk cId="2878278495" sldId="272"/>
            <ac:grpSpMk id="172" creationId="{82304ABF-0618-4C01-9519-DDAD869B070B}"/>
          </ac:grpSpMkLst>
        </pc:grpChg>
        <pc:grpChg chg="mod">
          <ac:chgData name="Asim Dey" userId="e8ec1349-28b8-4d13-adec-c4f0ed943343" providerId="ADAL" clId="{E809C5FB-0C87-4CF7-8EF4-9A93AB3A960F}" dt="2020-08-25T09:45:18.547" v="101" actId="14430"/>
          <ac:grpSpMkLst>
            <pc:docMk/>
            <pc:sldMk cId="2878278495" sldId="272"/>
            <ac:grpSpMk id="175" creationId="{3B8AADF4-CB7A-465D-8205-0D79E1B8315B}"/>
          </ac:grpSpMkLst>
        </pc:grpChg>
        <pc:grpChg chg="mod">
          <ac:chgData name="Asim Dey" userId="e8ec1349-28b8-4d13-adec-c4f0ed943343" providerId="ADAL" clId="{E809C5FB-0C87-4CF7-8EF4-9A93AB3A960F}" dt="2020-08-25T09:45:02.557" v="97" actId="14429"/>
          <ac:grpSpMkLst>
            <pc:docMk/>
            <pc:sldMk cId="2878278495" sldId="272"/>
            <ac:grpSpMk id="184" creationId="{47D4C005-4421-4A82-BB04-98C4A32AF3CE}"/>
          </ac:grpSpMkLst>
        </pc:grpChg>
        <pc:grpChg chg="mod">
          <ac:chgData name="Asim Dey" userId="e8ec1349-28b8-4d13-adec-c4f0ed943343" providerId="ADAL" clId="{E809C5FB-0C87-4CF7-8EF4-9A93AB3A960F}" dt="2020-08-25T09:45:19.827" v="102" actId="14430"/>
          <ac:grpSpMkLst>
            <pc:docMk/>
            <pc:sldMk cId="2878278495" sldId="272"/>
            <ac:grpSpMk id="267" creationId="{624FEDBE-1E6A-4D03-A8E8-EF87C5AED304}"/>
          </ac:grpSpMkLst>
        </pc:grpChg>
        <pc:grpChg chg="mod">
          <ac:chgData name="Asim Dey" userId="e8ec1349-28b8-4d13-adec-c4f0ed943343" providerId="ADAL" clId="{E809C5FB-0C87-4CF7-8EF4-9A93AB3A960F}" dt="2020-08-25T09:45:20.756" v="103" actId="14430"/>
          <ac:grpSpMkLst>
            <pc:docMk/>
            <pc:sldMk cId="2878278495" sldId="272"/>
            <ac:grpSpMk id="270" creationId="{F75B7F58-2450-49E2-9D9E-A0310AE50535}"/>
          </ac:grpSpMkLst>
        </pc:grpChg>
      </pc:sldChg>
      <pc:sldChg chg="modSp">
        <pc:chgData name="Asim Dey" userId="e8ec1349-28b8-4d13-adec-c4f0ed943343" providerId="ADAL" clId="{E809C5FB-0C87-4CF7-8EF4-9A93AB3A960F}" dt="2020-08-25T09:51:52.014" v="142" actId="13244"/>
        <pc:sldMkLst>
          <pc:docMk/>
          <pc:sldMk cId="2266659579" sldId="280"/>
        </pc:sldMkLst>
        <pc:graphicFrameChg chg="mod">
          <ac:chgData name="Asim Dey" userId="e8ec1349-28b8-4d13-adec-c4f0ed943343" providerId="ADAL" clId="{E809C5FB-0C87-4CF7-8EF4-9A93AB3A960F}" dt="2020-08-25T09:51:52.014" v="142" actId="13244"/>
          <ac:graphicFrameMkLst>
            <pc:docMk/>
            <pc:sldMk cId="2266659579" sldId="280"/>
            <ac:graphicFrameMk id="145" creationId="{E0B2B3A6-023B-40D8-BA60-D879782D5B8A}"/>
          </ac:graphicFrameMkLst>
        </pc:graphicFrameChg>
        <pc:graphicFrameChg chg="mod">
          <ac:chgData name="Asim Dey" userId="e8ec1349-28b8-4d13-adec-c4f0ed943343" providerId="ADAL" clId="{E809C5FB-0C87-4CF7-8EF4-9A93AB3A960F}" dt="2020-08-25T09:51:49.838" v="141" actId="13244"/>
          <ac:graphicFrameMkLst>
            <pc:docMk/>
            <pc:sldMk cId="2266659579" sldId="280"/>
            <ac:graphicFrameMk id="146" creationId="{724A7625-4167-4466-8932-6ED1D8E95D82}"/>
          </ac:graphicFrameMkLst>
        </pc:graphicFrameChg>
      </pc:sldChg>
      <pc:sldChg chg="modSp">
        <pc:chgData name="Asim Dey" userId="e8ec1349-28b8-4d13-adec-c4f0ed943343" providerId="ADAL" clId="{E809C5FB-0C87-4CF7-8EF4-9A93AB3A960F}" dt="2020-08-25T09:52:46.982" v="144" actId="13244"/>
        <pc:sldMkLst>
          <pc:docMk/>
          <pc:sldMk cId="3622859594" sldId="281"/>
        </pc:sldMkLst>
        <pc:graphicFrameChg chg="mod">
          <ac:chgData name="Asim Dey" userId="e8ec1349-28b8-4d13-adec-c4f0ed943343" providerId="ADAL" clId="{E809C5FB-0C87-4CF7-8EF4-9A93AB3A960F}" dt="2020-08-25T09:52:45.213" v="143" actId="13244"/>
          <ac:graphicFrameMkLst>
            <pc:docMk/>
            <pc:sldMk cId="3622859594" sldId="281"/>
            <ac:graphicFrameMk id="156" creationId="{320014E5-9595-4D8C-A551-A23514A99222}"/>
          </ac:graphicFrameMkLst>
        </pc:graphicFrameChg>
        <pc:graphicFrameChg chg="mod">
          <ac:chgData name="Asim Dey" userId="e8ec1349-28b8-4d13-adec-c4f0ed943343" providerId="ADAL" clId="{E809C5FB-0C87-4CF7-8EF4-9A93AB3A960F}" dt="2020-08-25T09:52:46.982" v="144" actId="13244"/>
          <ac:graphicFrameMkLst>
            <pc:docMk/>
            <pc:sldMk cId="3622859594" sldId="281"/>
            <ac:graphicFrameMk id="157" creationId="{17028627-CD50-439A-959B-4D74C9B0634B}"/>
          </ac:graphicFrameMkLst>
        </pc:graphicFrameChg>
      </pc:sldChg>
      <pc:sldChg chg="modSp">
        <pc:chgData name="Asim Dey" userId="e8ec1349-28b8-4d13-adec-c4f0ed943343" providerId="ADAL" clId="{E809C5FB-0C87-4CF7-8EF4-9A93AB3A960F}" dt="2020-08-25T09:53:06.534" v="146" actId="13244"/>
        <pc:sldMkLst>
          <pc:docMk/>
          <pc:sldMk cId="1425174243" sldId="282"/>
        </pc:sldMkLst>
        <pc:graphicFrameChg chg="mod">
          <ac:chgData name="Asim Dey" userId="e8ec1349-28b8-4d13-adec-c4f0ed943343" providerId="ADAL" clId="{E809C5FB-0C87-4CF7-8EF4-9A93AB3A960F}" dt="2020-08-25T09:53:06.534" v="146" actId="13244"/>
          <ac:graphicFrameMkLst>
            <pc:docMk/>
            <pc:sldMk cId="1425174243" sldId="282"/>
            <ac:graphicFrameMk id="144" creationId="{76BC0FAC-0D96-4311-91F3-88D12D3909DC}"/>
          </ac:graphicFrameMkLst>
        </pc:graphicFrameChg>
        <pc:graphicFrameChg chg="mod">
          <ac:chgData name="Asim Dey" userId="e8ec1349-28b8-4d13-adec-c4f0ed943343" providerId="ADAL" clId="{E809C5FB-0C87-4CF7-8EF4-9A93AB3A960F}" dt="2020-08-25T09:53:04.510" v="145" actId="13244"/>
          <ac:graphicFrameMkLst>
            <pc:docMk/>
            <pc:sldMk cId="1425174243" sldId="282"/>
            <ac:graphicFrameMk id="145" creationId="{4899D065-2177-42C7-8083-9C76B4B89709}"/>
          </ac:graphicFrameMkLst>
        </pc:graphicFrameChg>
      </pc:sldChg>
      <pc:sldChg chg="modSp">
        <pc:chgData name="Asim Dey" userId="e8ec1349-28b8-4d13-adec-c4f0ed943343" providerId="ADAL" clId="{E809C5FB-0C87-4CF7-8EF4-9A93AB3A960F}" dt="2020-08-25T09:55:11.209" v="156"/>
        <pc:sldMkLst>
          <pc:docMk/>
          <pc:sldMk cId="2571610261" sldId="285"/>
        </pc:sldMkLst>
        <pc:graphicFrameChg chg="mod">
          <ac:chgData name="Asim Dey" userId="e8ec1349-28b8-4d13-adec-c4f0ed943343" providerId="ADAL" clId="{E809C5FB-0C87-4CF7-8EF4-9A93AB3A960F}" dt="2020-08-25T09:55:11.209" v="156"/>
          <ac:graphicFrameMkLst>
            <pc:docMk/>
            <pc:sldMk cId="2571610261" sldId="285"/>
            <ac:graphicFrameMk id="243" creationId="{5C2020C8-42FE-4145-88C3-D1A0ABE69FC6}"/>
          </ac:graphicFrameMkLst>
        </pc:graphicFrameChg>
      </pc:sldChg>
      <pc:sldChg chg="modSp">
        <pc:chgData name="Asim Dey" userId="e8ec1349-28b8-4d13-adec-c4f0ed943343" providerId="ADAL" clId="{E809C5FB-0C87-4CF7-8EF4-9A93AB3A960F}" dt="2020-08-25T09:51:28.159" v="140" actId="13244"/>
        <pc:sldMkLst>
          <pc:docMk/>
          <pc:sldMk cId="143217102" sldId="293"/>
        </pc:sldMkLst>
        <pc:graphicFrameChg chg="mod">
          <ac:chgData name="Asim Dey" userId="e8ec1349-28b8-4d13-adec-c4f0ed943343" providerId="ADAL" clId="{E809C5FB-0C87-4CF7-8EF4-9A93AB3A960F}" dt="2020-08-25T09:51:28.159" v="140" actId="13244"/>
          <ac:graphicFrameMkLst>
            <pc:docMk/>
            <pc:sldMk cId="143217102" sldId="293"/>
            <ac:graphicFrameMk id="154" creationId="{EB4ADE2D-7252-4A7D-93B1-6A29A7DEF2AB}"/>
          </ac:graphicFrameMkLst>
        </pc:graphicFrameChg>
        <pc:graphicFrameChg chg="mod">
          <ac:chgData name="Asim Dey" userId="e8ec1349-28b8-4d13-adec-c4f0ed943343" providerId="ADAL" clId="{E809C5FB-0C87-4CF7-8EF4-9A93AB3A960F}" dt="2020-08-25T09:51:23.428" v="138" actId="13244"/>
          <ac:graphicFrameMkLst>
            <pc:docMk/>
            <pc:sldMk cId="143217102" sldId="293"/>
            <ac:graphicFrameMk id="191" creationId="{E21CB4DF-3166-4DC4-BC98-677F46907771}"/>
          </ac:graphicFrameMkLst>
        </pc:graphicFrameChg>
        <pc:graphicFrameChg chg="mod">
          <ac:chgData name="Asim Dey" userId="e8ec1349-28b8-4d13-adec-c4f0ed943343" providerId="ADAL" clId="{E809C5FB-0C87-4CF7-8EF4-9A93AB3A960F}" dt="2020-08-25T09:51:25.893" v="139" actId="13244"/>
          <ac:graphicFrameMkLst>
            <pc:docMk/>
            <pc:sldMk cId="143217102" sldId="293"/>
            <ac:graphicFrameMk id="217" creationId="{8C713397-5C8A-4C8E-A1F6-830F06C97467}"/>
          </ac:graphicFrameMkLst>
        </pc:graphicFrameChg>
      </pc:sldChg>
      <pc:sldChg chg="modSp delCm">
        <pc:chgData name="Asim Dey" userId="e8ec1349-28b8-4d13-adec-c4f0ed943343" providerId="ADAL" clId="{E809C5FB-0C87-4CF7-8EF4-9A93AB3A960F}" dt="2020-08-25T11:12:43.663" v="201" actId="1592"/>
        <pc:sldMkLst>
          <pc:docMk/>
          <pc:sldMk cId="84505333" sldId="294"/>
        </pc:sldMkLst>
        <pc:spChg chg="mod">
          <ac:chgData name="Asim Dey" userId="e8ec1349-28b8-4d13-adec-c4f0ed943343" providerId="ADAL" clId="{E809C5FB-0C87-4CF7-8EF4-9A93AB3A960F}" dt="2020-08-25T11:01:31.513" v="160" actId="13926"/>
          <ac:spMkLst>
            <pc:docMk/>
            <pc:sldMk cId="84505333" sldId="294"/>
            <ac:spMk id="191" creationId="{7869AA48-E41F-42D8-A591-0F51420AE312}"/>
          </ac:spMkLst>
        </pc:spChg>
        <pc:spChg chg="mod">
          <ac:chgData name="Asim Dey" userId="e8ec1349-28b8-4d13-adec-c4f0ed943343" providerId="ADAL" clId="{E809C5FB-0C87-4CF7-8EF4-9A93AB3A960F}" dt="2020-08-25T10:47:55.134" v="159" actId="13926"/>
          <ac:spMkLst>
            <pc:docMk/>
            <pc:sldMk cId="84505333" sldId="294"/>
            <ac:spMk id="193" creationId="{2CBE8396-94AD-4029-B073-C237342E1060}"/>
          </ac:spMkLst>
        </pc:spChg>
        <pc:spChg chg="mod">
          <ac:chgData name="Asim Dey" userId="e8ec1349-28b8-4d13-adec-c4f0ed943343" providerId="ADAL" clId="{E809C5FB-0C87-4CF7-8EF4-9A93AB3A960F}" dt="2020-08-25T11:01:33.674" v="161" actId="13926"/>
          <ac:spMkLst>
            <pc:docMk/>
            <pc:sldMk cId="84505333" sldId="294"/>
            <ac:spMk id="196" creationId="{951B4BE9-AA55-4F7B-B26A-2351C57A7CF4}"/>
          </ac:spMkLst>
        </pc:spChg>
        <pc:spChg chg="mod">
          <ac:chgData name="Asim Dey" userId="e8ec1349-28b8-4d13-adec-c4f0ed943343" providerId="ADAL" clId="{E809C5FB-0C87-4CF7-8EF4-9A93AB3A960F}" dt="2020-08-25T11:12:37.899" v="200" actId="313"/>
          <ac:spMkLst>
            <pc:docMk/>
            <pc:sldMk cId="84505333" sldId="294"/>
            <ac:spMk id="199" creationId="{413D016F-486F-4CB0-BD3B-2298E4A1711F}"/>
          </ac:spMkLst>
        </pc:spChg>
        <pc:grpChg chg="mod">
          <ac:chgData name="Asim Dey" userId="e8ec1349-28b8-4d13-adec-c4f0ed943343" providerId="ADAL" clId="{E809C5FB-0C87-4CF7-8EF4-9A93AB3A960F}" dt="2020-08-25T09:45:37.714" v="104" actId="14430"/>
          <ac:grpSpMkLst>
            <pc:docMk/>
            <pc:sldMk cId="84505333" sldId="294"/>
            <ac:grpSpMk id="166" creationId="{66412F89-FD3B-4B94-973D-DB70D47B2D70}"/>
          </ac:grpSpMkLst>
        </pc:grpChg>
        <pc:grpChg chg="mod">
          <ac:chgData name="Asim Dey" userId="e8ec1349-28b8-4d13-adec-c4f0ed943343" providerId="ADAL" clId="{E809C5FB-0C87-4CF7-8EF4-9A93AB3A960F}" dt="2020-08-25T09:45:38.579" v="105" actId="14430"/>
          <ac:grpSpMkLst>
            <pc:docMk/>
            <pc:sldMk cId="84505333" sldId="294"/>
            <ac:grpSpMk id="169" creationId="{D68FAC7D-5939-46CA-BFA4-DAC46D3738D9}"/>
          </ac:grpSpMkLst>
        </pc:grpChg>
        <pc:grpChg chg="mod">
          <ac:chgData name="Asim Dey" userId="e8ec1349-28b8-4d13-adec-c4f0ed943343" providerId="ADAL" clId="{E809C5FB-0C87-4CF7-8EF4-9A93AB3A960F}" dt="2020-08-25T09:45:42.500" v="106" actId="14430"/>
          <ac:grpSpMkLst>
            <pc:docMk/>
            <pc:sldMk cId="84505333" sldId="294"/>
            <ac:grpSpMk id="172" creationId="{2983B737-34F9-40E4-89EC-F24FF32DA35B}"/>
          </ac:grpSpMkLst>
        </pc:grpChg>
        <pc:grpChg chg="mod">
          <ac:chgData name="Asim Dey" userId="e8ec1349-28b8-4d13-adec-c4f0ed943343" providerId="ADAL" clId="{E809C5FB-0C87-4CF7-8EF4-9A93AB3A960F}" dt="2020-08-25T09:45:44.098" v="108" actId="14430"/>
          <ac:grpSpMkLst>
            <pc:docMk/>
            <pc:sldMk cId="84505333" sldId="294"/>
            <ac:grpSpMk id="181" creationId="{B548346A-BAD6-474B-8D52-CB6D95B8F11C}"/>
          </ac:grpSpMkLst>
        </pc:grpChg>
        <pc:grpChg chg="mod">
          <ac:chgData name="Asim Dey" userId="e8ec1349-28b8-4d13-adec-c4f0ed943343" providerId="ADAL" clId="{E809C5FB-0C87-4CF7-8EF4-9A93AB3A960F}" dt="2020-08-25T09:45:44.772" v="109" actId="14430"/>
          <ac:grpSpMkLst>
            <pc:docMk/>
            <pc:sldMk cId="84505333" sldId="294"/>
            <ac:grpSpMk id="228" creationId="{EADAA980-411A-4219-A94B-B980029E89CD}"/>
          </ac:grpSpMkLst>
        </pc:grpChg>
        <pc:grpChg chg="mod">
          <ac:chgData name="Asim Dey" userId="e8ec1349-28b8-4d13-adec-c4f0ed943343" providerId="ADAL" clId="{E809C5FB-0C87-4CF7-8EF4-9A93AB3A960F}" dt="2020-08-25T09:45:43.379" v="107" actId="14430"/>
          <ac:grpSpMkLst>
            <pc:docMk/>
            <pc:sldMk cId="84505333" sldId="294"/>
            <ac:grpSpMk id="296" creationId="{9681C3FF-84C1-4E5F-BEDB-FCF900AEF0CD}"/>
          </ac:grpSpMkLst>
        </pc:grpChg>
        <pc:graphicFrameChg chg="mod modGraphic">
          <ac:chgData name="Asim Dey" userId="e8ec1349-28b8-4d13-adec-c4f0ed943343" providerId="ADAL" clId="{E809C5FB-0C87-4CF7-8EF4-9A93AB3A960F}" dt="2020-08-25T10:47:46.943" v="158" actId="242"/>
          <ac:graphicFrameMkLst>
            <pc:docMk/>
            <pc:sldMk cId="84505333" sldId="294"/>
            <ac:graphicFrameMk id="197" creationId="{F211BBA0-BCC8-40BB-9E4D-DE5F1F5AD347}"/>
          </ac:graphicFrameMkLst>
        </pc:graphicFrameChg>
      </pc:sldChg>
      <pc:sldChg chg="modSp">
        <pc:chgData name="Asim Dey" userId="e8ec1349-28b8-4d13-adec-c4f0ed943343" providerId="ADAL" clId="{E809C5FB-0C87-4CF7-8EF4-9A93AB3A960F}" dt="2020-08-25T09:49:10.294" v="137" actId="13244"/>
        <pc:sldMkLst>
          <pc:docMk/>
          <pc:sldMk cId="2279921428" sldId="296"/>
        </pc:sldMkLst>
        <pc:picChg chg="mod">
          <ac:chgData name="Asim Dey" userId="e8ec1349-28b8-4d13-adec-c4f0ed943343" providerId="ADAL" clId="{E809C5FB-0C87-4CF7-8EF4-9A93AB3A960F}" dt="2020-08-25T09:49:10.294" v="137" actId="13244"/>
          <ac:picMkLst>
            <pc:docMk/>
            <pc:sldMk cId="2279921428" sldId="296"/>
            <ac:picMk id="2" creationId="{1928565B-0983-4D31-9CF5-67B581ACB5A5}"/>
          </ac:picMkLst>
        </pc:picChg>
        <pc:picChg chg="mod">
          <ac:chgData name="Asim Dey" userId="e8ec1349-28b8-4d13-adec-c4f0ed943343" providerId="ADAL" clId="{E809C5FB-0C87-4CF7-8EF4-9A93AB3A960F}" dt="2020-08-25T09:49:08.303" v="136" actId="13244"/>
          <ac:picMkLst>
            <pc:docMk/>
            <pc:sldMk cId="2279921428" sldId="296"/>
            <ac:picMk id="227" creationId="{26A975A7-68D5-4D9C-A1D7-7AECBE3EDBBA}"/>
          </ac:picMkLst>
        </pc:picChg>
      </pc:sldChg>
      <pc:sldChg chg="modSp">
        <pc:chgData name="Asim Dey" userId="e8ec1349-28b8-4d13-adec-c4f0ed943343" providerId="ADAL" clId="{E809C5FB-0C87-4CF7-8EF4-9A93AB3A960F}" dt="2020-08-25T09:48:22.387" v="129" actId="14430"/>
        <pc:sldMkLst>
          <pc:docMk/>
          <pc:sldMk cId="348842544" sldId="310"/>
        </pc:sldMkLst>
        <pc:spChg chg="mod">
          <ac:chgData name="Asim Dey" userId="e8ec1349-28b8-4d13-adec-c4f0ed943343" providerId="ADAL" clId="{E809C5FB-0C87-4CF7-8EF4-9A93AB3A960F}" dt="2020-08-25T09:48:15.894" v="125" actId="13244"/>
          <ac:spMkLst>
            <pc:docMk/>
            <pc:sldMk cId="348842544" sldId="310"/>
            <ac:spMk id="253" creationId="{A2BABAA3-5DFE-4B34-834B-2023893BA7A3}"/>
          </ac:spMkLst>
        </pc:spChg>
        <pc:spChg chg="mod">
          <ac:chgData name="Asim Dey" userId="e8ec1349-28b8-4d13-adec-c4f0ed943343" providerId="ADAL" clId="{E809C5FB-0C87-4CF7-8EF4-9A93AB3A960F}" dt="2020-08-25T09:48:13.605" v="124" actId="13244"/>
          <ac:spMkLst>
            <pc:docMk/>
            <pc:sldMk cId="348842544" sldId="310"/>
            <ac:spMk id="254" creationId="{87DABFA3-AA5B-4E3F-98D3-D63E6364DBF2}"/>
          </ac:spMkLst>
        </pc:spChg>
        <pc:spChg chg="mod">
          <ac:chgData name="Asim Dey" userId="e8ec1349-28b8-4d13-adec-c4f0ed943343" providerId="ADAL" clId="{E809C5FB-0C87-4CF7-8EF4-9A93AB3A960F}" dt="2020-08-25T09:48:07.438" v="122" actId="13244"/>
          <ac:spMkLst>
            <pc:docMk/>
            <pc:sldMk cId="348842544" sldId="310"/>
            <ac:spMk id="255" creationId="{E4258DB1-A819-480F-AE13-047F45A1E68A}"/>
          </ac:spMkLst>
        </pc:spChg>
        <pc:spChg chg="mod">
          <ac:chgData name="Asim Dey" userId="e8ec1349-28b8-4d13-adec-c4f0ed943343" providerId="ADAL" clId="{E809C5FB-0C87-4CF7-8EF4-9A93AB3A960F}" dt="2020-08-25T09:48:09.134" v="123" actId="13244"/>
          <ac:spMkLst>
            <pc:docMk/>
            <pc:sldMk cId="348842544" sldId="310"/>
            <ac:spMk id="256" creationId="{A2EC3673-5148-42A9-A62E-E50C0F22C97F}"/>
          </ac:spMkLst>
        </pc:spChg>
        <pc:spChg chg="mod">
          <ac:chgData name="Asim Dey" userId="e8ec1349-28b8-4d13-adec-c4f0ed943343" providerId="ADAL" clId="{E809C5FB-0C87-4CF7-8EF4-9A93AB3A960F}" dt="2020-08-25T09:48:01.212" v="120" actId="13244"/>
          <ac:spMkLst>
            <pc:docMk/>
            <pc:sldMk cId="348842544" sldId="310"/>
            <ac:spMk id="260" creationId="{B2CF9949-F198-44C9-9DF3-FFD9CD55CFB2}"/>
          </ac:spMkLst>
        </pc:spChg>
        <pc:grpChg chg="mod">
          <ac:chgData name="Asim Dey" userId="e8ec1349-28b8-4d13-adec-c4f0ed943343" providerId="ADAL" clId="{E809C5FB-0C87-4CF7-8EF4-9A93AB3A960F}" dt="2020-08-25T09:48:18.988" v="126" actId="14430"/>
          <ac:grpSpMkLst>
            <pc:docMk/>
            <pc:sldMk cId="348842544" sldId="310"/>
            <ac:grpSpMk id="199" creationId="{954F43D7-D001-4179-9062-C0527E500187}"/>
          </ac:grpSpMkLst>
        </pc:grpChg>
        <pc:grpChg chg="mod">
          <ac:chgData name="Asim Dey" userId="e8ec1349-28b8-4d13-adec-c4f0ed943343" providerId="ADAL" clId="{E809C5FB-0C87-4CF7-8EF4-9A93AB3A960F}" dt="2020-08-25T09:48:19.604" v="127" actId="14430"/>
          <ac:grpSpMkLst>
            <pc:docMk/>
            <pc:sldMk cId="348842544" sldId="310"/>
            <ac:grpSpMk id="202" creationId="{B7158EC5-06C4-48FF-A676-294828BC36EA}"/>
          </ac:grpSpMkLst>
        </pc:grpChg>
        <pc:grpChg chg="mod">
          <ac:chgData name="Asim Dey" userId="e8ec1349-28b8-4d13-adec-c4f0ed943343" providerId="ADAL" clId="{E809C5FB-0C87-4CF7-8EF4-9A93AB3A960F}" dt="2020-08-25T09:48:21.580" v="128" actId="14430"/>
          <ac:grpSpMkLst>
            <pc:docMk/>
            <pc:sldMk cId="348842544" sldId="310"/>
            <ac:grpSpMk id="214" creationId="{9689CD08-5D28-4386-89CD-CFC47BA79C62}"/>
          </ac:grpSpMkLst>
        </pc:grpChg>
        <pc:grpChg chg="mod">
          <ac:chgData name="Asim Dey" userId="e8ec1349-28b8-4d13-adec-c4f0ed943343" providerId="ADAL" clId="{E809C5FB-0C87-4CF7-8EF4-9A93AB3A960F}" dt="2020-08-25T09:48:22.387" v="129" actId="14430"/>
          <ac:grpSpMkLst>
            <pc:docMk/>
            <pc:sldMk cId="348842544" sldId="310"/>
            <ac:grpSpMk id="217" creationId="{D54502F1-CFBA-4B13-ADD2-2641A6196E68}"/>
          </ac:grpSpMkLst>
        </pc:grpChg>
        <pc:graphicFrameChg chg="mod">
          <ac:chgData name="Asim Dey" userId="e8ec1349-28b8-4d13-adec-c4f0ed943343" providerId="ADAL" clId="{E809C5FB-0C87-4CF7-8EF4-9A93AB3A960F}" dt="2020-08-25T09:47:58.908" v="119" actId="13244"/>
          <ac:graphicFrameMkLst>
            <pc:docMk/>
            <pc:sldMk cId="348842544" sldId="310"/>
            <ac:graphicFrameMk id="261" creationId="{A4CB1B1F-A1BD-4D7A-8CE7-8B8929562217}"/>
          </ac:graphicFrameMkLst>
        </pc:graphicFrameChg>
        <pc:picChg chg="mod">
          <ac:chgData name="Asim Dey" userId="e8ec1349-28b8-4d13-adec-c4f0ed943343" providerId="ADAL" clId="{E809C5FB-0C87-4CF7-8EF4-9A93AB3A960F}" dt="2020-08-25T09:47:56.998" v="118" actId="13244"/>
          <ac:picMkLst>
            <pc:docMk/>
            <pc:sldMk cId="348842544" sldId="310"/>
            <ac:picMk id="33" creationId="{584CEAC7-98DD-46CF-97D8-F6E08FA7AC07}"/>
          </ac:picMkLst>
        </pc:picChg>
        <pc:picChg chg="mod">
          <ac:chgData name="Asim Dey" userId="e8ec1349-28b8-4d13-adec-c4f0ed943343" providerId="ADAL" clId="{E809C5FB-0C87-4CF7-8EF4-9A93AB3A960F}" dt="2020-08-25T09:47:54.093" v="117" actId="13244"/>
          <ac:picMkLst>
            <pc:docMk/>
            <pc:sldMk cId="348842544" sldId="310"/>
            <ac:picMk id="34" creationId="{07CBB9EB-D8BB-4F66-B4D0-19F45091D7A5}"/>
          </ac:picMkLst>
        </pc:picChg>
        <pc:picChg chg="mod">
          <ac:chgData name="Asim Dey" userId="e8ec1349-28b8-4d13-adec-c4f0ed943343" providerId="ADAL" clId="{E809C5FB-0C87-4CF7-8EF4-9A93AB3A960F}" dt="2020-08-25T09:47:51.854" v="116" actId="13244"/>
          <ac:picMkLst>
            <pc:docMk/>
            <pc:sldMk cId="348842544" sldId="310"/>
            <ac:picMk id="35" creationId="{8E128DF4-6B33-4821-8D04-E838D2307018}"/>
          </ac:picMkLst>
        </pc:picChg>
      </pc:sldChg>
      <pc:sldChg chg="modSp">
        <pc:chgData name="Asim Dey" userId="e8ec1349-28b8-4d13-adec-c4f0ed943343" providerId="ADAL" clId="{E809C5FB-0C87-4CF7-8EF4-9A93AB3A960F}" dt="2020-08-25T09:54:39.197" v="155" actId="14430"/>
        <pc:sldMkLst>
          <pc:docMk/>
          <pc:sldMk cId="3141867449" sldId="312"/>
        </pc:sldMkLst>
        <pc:grpChg chg="mod">
          <ac:chgData name="Asim Dey" userId="e8ec1349-28b8-4d13-adec-c4f0ed943343" providerId="ADAL" clId="{E809C5FB-0C87-4CF7-8EF4-9A93AB3A960F}" dt="2020-08-25T09:54:39.197" v="155" actId="14430"/>
          <ac:grpSpMkLst>
            <pc:docMk/>
            <pc:sldMk cId="3141867449" sldId="312"/>
            <ac:grpSpMk id="102" creationId="{E9C2E8BD-71EE-4182-BCB3-D816A041C10B}"/>
          </ac:grpSpMkLst>
        </pc:grpChg>
        <pc:grpChg chg="mod">
          <ac:chgData name="Asim Dey" userId="e8ec1349-28b8-4d13-adec-c4f0ed943343" providerId="ADAL" clId="{E809C5FB-0C87-4CF7-8EF4-9A93AB3A960F}" dt="2020-08-25T09:54:38.571" v="154" actId="14430"/>
          <ac:grpSpMkLst>
            <pc:docMk/>
            <pc:sldMk cId="3141867449" sldId="312"/>
            <ac:grpSpMk id="105" creationId="{A95AF88D-0C0F-4E34-9E01-085C1DD94BD9}"/>
          </ac:grpSpMkLst>
        </pc:grpChg>
        <pc:grpChg chg="mod">
          <ac:chgData name="Asim Dey" userId="e8ec1349-28b8-4d13-adec-c4f0ed943343" providerId="ADAL" clId="{E809C5FB-0C87-4CF7-8EF4-9A93AB3A960F}" dt="2020-08-25T09:54:37.840" v="153" actId="14430"/>
          <ac:grpSpMkLst>
            <pc:docMk/>
            <pc:sldMk cId="3141867449" sldId="312"/>
            <ac:grpSpMk id="108" creationId="{3783D918-D111-4015-AA2D-0B300D4B39BF}"/>
          </ac:grpSpMkLst>
        </pc:grpChg>
        <pc:grpChg chg="mod">
          <ac:chgData name="Asim Dey" userId="e8ec1349-28b8-4d13-adec-c4f0ed943343" providerId="ADAL" clId="{E809C5FB-0C87-4CF7-8EF4-9A93AB3A960F}" dt="2020-08-25T09:54:37.156" v="152" actId="14430"/>
          <ac:grpSpMkLst>
            <pc:docMk/>
            <pc:sldMk cId="3141867449" sldId="312"/>
            <ac:grpSpMk id="111" creationId="{F263B658-AC31-4FD8-8ED8-840CD4C73D96}"/>
          </ac:grpSpMkLst>
        </pc:grpChg>
        <pc:grpChg chg="mod">
          <ac:chgData name="Asim Dey" userId="e8ec1349-28b8-4d13-adec-c4f0ed943343" providerId="ADAL" clId="{E809C5FB-0C87-4CF7-8EF4-9A93AB3A960F}" dt="2020-08-25T09:54:36.268" v="151" actId="14430"/>
          <ac:grpSpMkLst>
            <pc:docMk/>
            <pc:sldMk cId="3141867449" sldId="312"/>
            <ac:grpSpMk id="120" creationId="{15990B95-B0F8-4F4C-A6D3-7343536B0B76}"/>
          </ac:grpSpMkLst>
        </pc:grpChg>
        <pc:grpChg chg="mod">
          <ac:chgData name="Asim Dey" userId="e8ec1349-28b8-4d13-adec-c4f0ed943343" providerId="ADAL" clId="{E809C5FB-0C87-4CF7-8EF4-9A93AB3A960F}" dt="2020-08-25T09:54:35.173" v="150" actId="14430"/>
          <ac:grpSpMkLst>
            <pc:docMk/>
            <pc:sldMk cId="3141867449" sldId="312"/>
            <ac:grpSpMk id="123" creationId="{EBC57F63-55DC-47F3-8DD3-9D00B9B2F94D}"/>
          </ac:grpSpMkLst>
        </pc:grpChg>
        <pc:grpChg chg="mod">
          <ac:chgData name="Asim Dey" userId="e8ec1349-28b8-4d13-adec-c4f0ed943343" providerId="ADAL" clId="{E809C5FB-0C87-4CF7-8EF4-9A93AB3A960F}" dt="2020-08-25T09:54:33.508" v="149" actId="14430"/>
          <ac:grpSpMkLst>
            <pc:docMk/>
            <pc:sldMk cId="3141867449" sldId="312"/>
            <ac:grpSpMk id="126" creationId="{AAEBA915-8759-41BA-8E91-98A8B1AC088A}"/>
          </ac:grpSpMkLst>
        </pc:grpChg>
        <pc:grpChg chg="mod">
          <ac:chgData name="Asim Dey" userId="e8ec1349-28b8-4d13-adec-c4f0ed943343" providerId="ADAL" clId="{E809C5FB-0C87-4CF7-8EF4-9A93AB3A960F}" dt="2020-08-25T09:54:32.854" v="148" actId="14430"/>
          <ac:grpSpMkLst>
            <pc:docMk/>
            <pc:sldMk cId="3141867449" sldId="312"/>
            <ac:grpSpMk id="129" creationId="{77FBC862-ADE3-47C9-B970-D777800DF78C}"/>
          </ac:grpSpMkLst>
        </pc:grpChg>
        <pc:graphicFrameChg chg="mod">
          <ac:chgData name="Asim Dey" userId="e8ec1349-28b8-4d13-adec-c4f0ed943343" providerId="ADAL" clId="{E809C5FB-0C87-4CF7-8EF4-9A93AB3A960F}" dt="2020-08-25T09:54:29.509" v="147" actId="13244"/>
          <ac:graphicFrameMkLst>
            <pc:docMk/>
            <pc:sldMk cId="3141867449" sldId="312"/>
            <ac:graphicFrameMk id="135" creationId="{4766B675-3181-4C29-ABB6-07BA38D9B3F1}"/>
          </ac:graphicFrameMkLst>
        </pc:graphicFrameChg>
      </pc:sldChg>
      <pc:sldChg chg="modSp modCm">
        <pc:chgData name="Asim Dey" userId="e8ec1349-28b8-4d13-adec-c4f0ed943343" providerId="ADAL" clId="{E809C5FB-0C87-4CF7-8EF4-9A93AB3A960F}" dt="2020-08-25T11:19:02.708" v="204"/>
        <pc:sldMkLst>
          <pc:docMk/>
          <pc:sldMk cId="497579073" sldId="314"/>
        </pc:sldMkLst>
        <pc:grpChg chg="mod">
          <ac:chgData name="Asim Dey" userId="e8ec1349-28b8-4d13-adec-c4f0ed943343" providerId="ADAL" clId="{E809C5FB-0C87-4CF7-8EF4-9A93AB3A960F}" dt="2020-08-25T09:45:09.507" v="99" actId="14430"/>
          <ac:grpSpMkLst>
            <pc:docMk/>
            <pc:sldMk cId="497579073" sldId="314"/>
            <ac:grpSpMk id="126" creationId="{FE3276EC-F781-47B4-BD10-B2B1AAFA5C8F}"/>
          </ac:grpSpMkLst>
        </pc:grpChg>
        <pc:graphicFrameChg chg="mod">
          <ac:chgData name="Asim Dey" userId="e8ec1349-28b8-4d13-adec-c4f0ed943343" providerId="ADAL" clId="{E809C5FB-0C87-4CF7-8EF4-9A93AB3A960F}" dt="2020-08-25T09:43:48.789" v="90" actId="13244"/>
          <ac:graphicFrameMkLst>
            <pc:docMk/>
            <pc:sldMk cId="497579073" sldId="314"/>
            <ac:graphicFrameMk id="141" creationId="{46557B11-D839-462C-8E93-D665684EEE07}"/>
          </ac:graphicFrameMkLst>
        </pc:graphicFrameChg>
        <pc:graphicFrameChg chg="mod">
          <ac:chgData name="Asim Dey" userId="e8ec1349-28b8-4d13-adec-c4f0ed943343" providerId="ADAL" clId="{E809C5FB-0C87-4CF7-8EF4-9A93AB3A960F}" dt="2020-08-25T09:43:46.725" v="89" actId="13244"/>
          <ac:graphicFrameMkLst>
            <pc:docMk/>
            <pc:sldMk cId="497579073" sldId="314"/>
            <ac:graphicFrameMk id="142" creationId="{3DCF440A-8A60-46C5-B0EA-E7B980CBB223}"/>
          </ac:graphicFrameMkLst>
        </pc:graphicFrameChg>
        <pc:graphicFrameChg chg="mod">
          <ac:chgData name="Asim Dey" userId="e8ec1349-28b8-4d13-adec-c4f0ed943343" providerId="ADAL" clId="{E809C5FB-0C87-4CF7-8EF4-9A93AB3A960F}" dt="2020-08-25T09:43:44.438" v="88" actId="13244"/>
          <ac:graphicFrameMkLst>
            <pc:docMk/>
            <pc:sldMk cId="497579073" sldId="314"/>
            <ac:graphicFrameMk id="143" creationId="{ED4F4A32-9443-4317-8D79-9906B8E308E5}"/>
          </ac:graphicFrameMkLst>
        </pc:graphicFrameChg>
        <pc:graphicFrameChg chg="mod">
          <ac:chgData name="Asim Dey" userId="e8ec1349-28b8-4d13-adec-c4f0ed943343" providerId="ADAL" clId="{E809C5FB-0C87-4CF7-8EF4-9A93AB3A960F}" dt="2020-08-25T09:43:41.726" v="87" actId="13244"/>
          <ac:graphicFrameMkLst>
            <pc:docMk/>
            <pc:sldMk cId="497579073" sldId="314"/>
            <ac:graphicFrameMk id="144" creationId="{0B7B5232-068B-4CD4-9D49-E558B7A1E111}"/>
          </ac:graphicFrameMkLst>
        </pc:graphicFrameChg>
      </pc:sldChg>
      <pc:sldChg chg="add del">
        <pc:chgData name="Asim Dey" userId="e8ec1349-28b8-4d13-adec-c4f0ed943343" providerId="ADAL" clId="{E809C5FB-0C87-4CF7-8EF4-9A93AB3A960F}" dt="2020-08-25T11:13:06.972" v="202" actId="2696"/>
        <pc:sldMkLst>
          <pc:docMk/>
          <pc:sldMk cId="763848762" sldId="315"/>
        </pc:sldMkLst>
      </pc:sldChg>
    </pc:docChg>
  </pc:docChgLst>
  <pc:docChgLst>
    <pc:chgData name="Asim Dey" userId="e8ec1349-28b8-4d13-adec-c4f0ed943343" providerId="ADAL" clId="{3AC23F98-0B68-4288-A820-822956367760}"/>
    <pc:docChg chg="undo redo custSel addSld delSld modSld sldOrd delMainMaster modMainMaster">
      <pc:chgData name="Asim Dey" userId="e8ec1349-28b8-4d13-adec-c4f0ed943343" providerId="ADAL" clId="{3AC23F98-0B68-4288-A820-822956367760}" dt="2020-08-05T13:45:31.827" v="1596" actId="13926"/>
      <pc:docMkLst>
        <pc:docMk/>
      </pc:docMkLst>
      <pc:sldChg chg="modSp del">
        <pc:chgData name="Asim Dey" userId="e8ec1349-28b8-4d13-adec-c4f0ed943343" providerId="ADAL" clId="{3AC23F98-0B68-4288-A820-822956367760}" dt="2020-08-05T13:11:26.216" v="1565" actId="2696"/>
        <pc:sldMkLst>
          <pc:docMk/>
          <pc:sldMk cId="3582529995" sldId="267"/>
        </pc:sldMkLst>
        <pc:spChg chg="mod">
          <ac:chgData name="Asim Dey" userId="e8ec1349-28b8-4d13-adec-c4f0ed943343" providerId="ADAL" clId="{3AC23F98-0B68-4288-A820-822956367760}" dt="2020-08-05T09:16:08.739" v="241" actId="1076"/>
          <ac:spMkLst>
            <pc:docMk/>
            <pc:sldMk cId="3582529995" sldId="267"/>
            <ac:spMk id="272" creationId="{47F4B667-63B8-450F-A09D-02E34B47A90A}"/>
          </ac:spMkLst>
        </pc:spChg>
        <pc:grpChg chg="mod">
          <ac:chgData name="Asim Dey" userId="e8ec1349-28b8-4d13-adec-c4f0ed943343" providerId="ADAL" clId="{3AC23F98-0B68-4288-A820-822956367760}" dt="2020-08-05T09:16:08.153" v="240" actId="1076"/>
          <ac:grpSpMkLst>
            <pc:docMk/>
            <pc:sldMk cId="3582529995" sldId="267"/>
            <ac:grpSpMk id="420" creationId="{C5023F22-D5ED-401B-AAEE-F933D0686B85}"/>
          </ac:grpSpMkLst>
        </pc:grpChg>
      </pc:sldChg>
      <pc:sldChg chg="delSp modSp">
        <pc:chgData name="Asim Dey" userId="e8ec1349-28b8-4d13-adec-c4f0ed943343" providerId="ADAL" clId="{3AC23F98-0B68-4288-A820-822956367760}" dt="2020-08-05T13:14:06.646" v="1581" actId="13926"/>
        <pc:sldMkLst>
          <pc:docMk/>
          <pc:sldMk cId="518740421" sldId="268"/>
        </pc:sldMkLst>
        <pc:spChg chg="del">
          <ac:chgData name="Asim Dey" userId="e8ec1349-28b8-4d13-adec-c4f0ed943343" providerId="ADAL" clId="{3AC23F98-0B68-4288-A820-822956367760}" dt="2020-08-05T12:48:51.296" v="1464"/>
          <ac:spMkLst>
            <pc:docMk/>
            <pc:sldMk cId="518740421" sldId="268"/>
            <ac:spMk id="191" creationId="{D822611F-F039-428B-83D0-8CE88AECF52C}"/>
          </ac:spMkLst>
        </pc:spChg>
        <pc:spChg chg="del">
          <ac:chgData name="Asim Dey" userId="e8ec1349-28b8-4d13-adec-c4f0ed943343" providerId="ADAL" clId="{3AC23F98-0B68-4288-A820-822956367760}" dt="2020-08-05T12:48:53.710" v="1465"/>
          <ac:spMkLst>
            <pc:docMk/>
            <pc:sldMk cId="518740421" sldId="268"/>
            <ac:spMk id="192" creationId="{4C7A5702-C39C-4D57-A656-B14770CC1DB8}"/>
          </ac:spMkLst>
        </pc:spChg>
        <pc:spChg chg="del">
          <ac:chgData name="Asim Dey" userId="e8ec1349-28b8-4d13-adec-c4f0ed943343" providerId="ADAL" clId="{3AC23F98-0B68-4288-A820-822956367760}" dt="2020-08-05T12:48:47.236" v="1463"/>
          <ac:spMkLst>
            <pc:docMk/>
            <pc:sldMk cId="518740421" sldId="268"/>
            <ac:spMk id="205" creationId="{BD372346-3BB9-46C7-878A-CB1DF42F5AC0}"/>
          </ac:spMkLst>
        </pc:spChg>
        <pc:spChg chg="mod">
          <ac:chgData name="Asim Dey" userId="e8ec1349-28b8-4d13-adec-c4f0ed943343" providerId="ADAL" clId="{3AC23F98-0B68-4288-A820-822956367760}" dt="2020-08-05T13:14:06.646" v="1581" actId="13926"/>
          <ac:spMkLst>
            <pc:docMk/>
            <pc:sldMk cId="518740421" sldId="268"/>
            <ac:spMk id="207" creationId="{CA123357-0F56-4659-AC63-3D6D34DEB437}"/>
          </ac:spMkLst>
        </pc:spChg>
        <pc:spChg chg="del">
          <ac:chgData name="Asim Dey" userId="e8ec1349-28b8-4d13-adec-c4f0ed943343" providerId="ADAL" clId="{3AC23F98-0B68-4288-A820-822956367760}" dt="2020-08-05T12:48:55.835" v="1466"/>
          <ac:spMkLst>
            <pc:docMk/>
            <pc:sldMk cId="518740421" sldId="268"/>
            <ac:spMk id="308" creationId="{49418E4E-6791-427D-ADCB-0B53CAB18CC4}"/>
          </ac:spMkLst>
        </pc:spChg>
        <pc:grpChg chg="del">
          <ac:chgData name="Asim Dey" userId="e8ec1349-28b8-4d13-adec-c4f0ed943343" providerId="ADAL" clId="{3AC23F98-0B68-4288-A820-822956367760}" dt="2020-08-05T12:48:59.723" v="1467"/>
          <ac:grpSpMkLst>
            <pc:docMk/>
            <pc:sldMk cId="518740421" sldId="268"/>
            <ac:grpSpMk id="282" creationId="{116857AC-F068-4641-87D2-48399BE8F67B}"/>
          </ac:grpSpMkLst>
        </pc:grpChg>
        <pc:picChg chg="del">
          <ac:chgData name="Asim Dey" userId="e8ec1349-28b8-4d13-adec-c4f0ed943343" providerId="ADAL" clId="{3AC23F98-0B68-4288-A820-822956367760}" dt="2020-08-05T12:49:02.121" v="1468"/>
          <ac:picMkLst>
            <pc:docMk/>
            <pc:sldMk cId="518740421" sldId="268"/>
            <ac:picMk id="278" creationId="{3E0D820C-D02F-499A-806D-2BD73A9B3844}"/>
          </ac:picMkLst>
        </pc:picChg>
      </pc:sldChg>
      <pc:sldChg chg="addSp delSp modSp del">
        <pc:chgData name="Asim Dey" userId="e8ec1349-28b8-4d13-adec-c4f0ed943343" providerId="ADAL" clId="{3AC23F98-0B68-4288-A820-822956367760}" dt="2020-08-05T13:11:32.269" v="1566" actId="2696"/>
        <pc:sldMkLst>
          <pc:docMk/>
          <pc:sldMk cId="3365688594" sldId="270"/>
        </pc:sldMkLst>
        <pc:spChg chg="mod">
          <ac:chgData name="Asim Dey" userId="e8ec1349-28b8-4d13-adec-c4f0ed943343" providerId="ADAL" clId="{3AC23F98-0B68-4288-A820-822956367760}" dt="2020-08-05T11:04:52.642" v="841" actId="552"/>
          <ac:spMkLst>
            <pc:docMk/>
            <pc:sldMk cId="3365688594" sldId="270"/>
            <ac:spMk id="225" creationId="{AE8798ED-C450-4F5C-88F7-4A8278614AEE}"/>
          </ac:spMkLst>
        </pc:spChg>
        <pc:spChg chg="mod">
          <ac:chgData name="Asim Dey" userId="e8ec1349-28b8-4d13-adec-c4f0ed943343" providerId="ADAL" clId="{3AC23F98-0B68-4288-A820-822956367760}" dt="2020-08-05T11:04:52.642" v="841" actId="552"/>
          <ac:spMkLst>
            <pc:docMk/>
            <pc:sldMk cId="3365688594" sldId="270"/>
            <ac:spMk id="228" creationId="{4B550AC4-47E7-4AB8-A09C-5ADB711254DA}"/>
          </ac:spMkLst>
        </pc:spChg>
        <pc:spChg chg="mod">
          <ac:chgData name="Asim Dey" userId="e8ec1349-28b8-4d13-adec-c4f0ed943343" providerId="ADAL" clId="{3AC23F98-0B68-4288-A820-822956367760}" dt="2020-08-05T11:04:52.642" v="841" actId="552"/>
          <ac:spMkLst>
            <pc:docMk/>
            <pc:sldMk cId="3365688594" sldId="270"/>
            <ac:spMk id="231" creationId="{81BD8A75-41B9-4186-9649-7DA5667A64A0}"/>
          </ac:spMkLst>
        </pc:spChg>
        <pc:spChg chg="mod">
          <ac:chgData name="Asim Dey" userId="e8ec1349-28b8-4d13-adec-c4f0ed943343" providerId="ADAL" clId="{3AC23F98-0B68-4288-A820-822956367760}" dt="2020-08-05T11:04:52.642" v="841" actId="552"/>
          <ac:spMkLst>
            <pc:docMk/>
            <pc:sldMk cId="3365688594" sldId="270"/>
            <ac:spMk id="233" creationId="{9EF12A10-5C39-4F2F-B2AC-93A89461199E}"/>
          </ac:spMkLst>
        </pc:spChg>
        <pc:spChg chg="mod">
          <ac:chgData name="Asim Dey" userId="e8ec1349-28b8-4d13-adec-c4f0ed943343" providerId="ADAL" clId="{3AC23F98-0B68-4288-A820-822956367760}" dt="2020-08-05T11:04:52.642" v="841" actId="552"/>
          <ac:spMkLst>
            <pc:docMk/>
            <pc:sldMk cId="3365688594" sldId="270"/>
            <ac:spMk id="235" creationId="{ED5F9D56-79B5-414C-89D9-37CB219C2CA4}"/>
          </ac:spMkLst>
        </pc:spChg>
        <pc:spChg chg="mod">
          <ac:chgData name="Asim Dey" userId="e8ec1349-28b8-4d13-adec-c4f0ed943343" providerId="ADAL" clId="{3AC23F98-0B68-4288-A820-822956367760}" dt="2020-08-05T11:04:52.642" v="841" actId="552"/>
          <ac:spMkLst>
            <pc:docMk/>
            <pc:sldMk cId="3365688594" sldId="270"/>
            <ac:spMk id="267" creationId="{0F28AB5D-0BD0-4500-9C7E-B75345548196}"/>
          </ac:spMkLst>
        </pc:spChg>
        <pc:spChg chg="mod">
          <ac:chgData name="Asim Dey" userId="e8ec1349-28b8-4d13-adec-c4f0ed943343" providerId="ADAL" clId="{3AC23F98-0B68-4288-A820-822956367760}" dt="2020-08-05T11:04:52.642" v="841" actId="552"/>
          <ac:spMkLst>
            <pc:docMk/>
            <pc:sldMk cId="3365688594" sldId="270"/>
            <ac:spMk id="269" creationId="{02ED400D-76C6-48A8-83D9-B20C0099E48D}"/>
          </ac:spMkLst>
        </pc:spChg>
        <pc:spChg chg="mod">
          <ac:chgData name="Asim Dey" userId="e8ec1349-28b8-4d13-adec-c4f0ed943343" providerId="ADAL" clId="{3AC23F98-0B68-4288-A820-822956367760}" dt="2020-08-05T11:04:52.642" v="841" actId="552"/>
          <ac:spMkLst>
            <pc:docMk/>
            <pc:sldMk cId="3365688594" sldId="270"/>
            <ac:spMk id="271" creationId="{5550169E-DCB2-4F33-8CFE-D309A639C49F}"/>
          </ac:spMkLst>
        </pc:spChg>
        <pc:spChg chg="mod">
          <ac:chgData name="Asim Dey" userId="e8ec1349-28b8-4d13-adec-c4f0ed943343" providerId="ADAL" clId="{3AC23F98-0B68-4288-A820-822956367760}" dt="2020-08-05T11:04:52.642" v="841" actId="552"/>
          <ac:spMkLst>
            <pc:docMk/>
            <pc:sldMk cId="3365688594" sldId="270"/>
            <ac:spMk id="273" creationId="{E286B786-8DF7-4CD9-B257-AC76B148A580}"/>
          </ac:spMkLst>
        </pc:spChg>
        <pc:spChg chg="mod">
          <ac:chgData name="Asim Dey" userId="e8ec1349-28b8-4d13-adec-c4f0ed943343" providerId="ADAL" clId="{3AC23F98-0B68-4288-A820-822956367760}" dt="2020-08-05T11:04:52.642" v="841" actId="552"/>
          <ac:spMkLst>
            <pc:docMk/>
            <pc:sldMk cId="3365688594" sldId="270"/>
            <ac:spMk id="275" creationId="{4DF5C58E-53DB-407E-BC30-C4C9D7F99B25}"/>
          </ac:spMkLst>
        </pc:spChg>
        <pc:spChg chg="mod">
          <ac:chgData name="Asim Dey" userId="e8ec1349-28b8-4d13-adec-c4f0ed943343" providerId="ADAL" clId="{3AC23F98-0B68-4288-A820-822956367760}" dt="2020-08-05T11:04:52.642" v="841" actId="552"/>
          <ac:spMkLst>
            <pc:docMk/>
            <pc:sldMk cId="3365688594" sldId="270"/>
            <ac:spMk id="278" creationId="{8E9C0EF2-0ABE-40C0-98AE-CFA42B73CF98}"/>
          </ac:spMkLst>
        </pc:spChg>
        <pc:spChg chg="mod">
          <ac:chgData name="Asim Dey" userId="e8ec1349-28b8-4d13-adec-c4f0ed943343" providerId="ADAL" clId="{3AC23F98-0B68-4288-A820-822956367760}" dt="2020-08-05T11:04:52.642" v="841" actId="552"/>
          <ac:spMkLst>
            <pc:docMk/>
            <pc:sldMk cId="3365688594" sldId="270"/>
            <ac:spMk id="279" creationId="{27DF008A-5078-474C-880C-FF9CE135AE40}"/>
          </ac:spMkLst>
        </pc:spChg>
        <pc:spChg chg="mod">
          <ac:chgData name="Asim Dey" userId="e8ec1349-28b8-4d13-adec-c4f0ed943343" providerId="ADAL" clId="{3AC23F98-0B68-4288-A820-822956367760}" dt="2020-08-05T11:04:52.642" v="841" actId="552"/>
          <ac:spMkLst>
            <pc:docMk/>
            <pc:sldMk cId="3365688594" sldId="270"/>
            <ac:spMk id="280" creationId="{15D9E4B7-2F28-4C1A-85E4-9F4E38BFD2FD}"/>
          </ac:spMkLst>
        </pc:spChg>
        <pc:spChg chg="mod">
          <ac:chgData name="Asim Dey" userId="e8ec1349-28b8-4d13-adec-c4f0ed943343" providerId="ADAL" clId="{3AC23F98-0B68-4288-A820-822956367760}" dt="2020-08-05T11:04:52.642" v="841" actId="552"/>
          <ac:spMkLst>
            <pc:docMk/>
            <pc:sldMk cId="3365688594" sldId="270"/>
            <ac:spMk id="285" creationId="{9B65FAC8-B223-4B95-B421-318D98EF8C0C}"/>
          </ac:spMkLst>
        </pc:spChg>
        <pc:spChg chg="mod">
          <ac:chgData name="Asim Dey" userId="e8ec1349-28b8-4d13-adec-c4f0ed943343" providerId="ADAL" clId="{3AC23F98-0B68-4288-A820-822956367760}" dt="2020-08-05T11:04:52.642" v="841" actId="552"/>
          <ac:spMkLst>
            <pc:docMk/>
            <pc:sldMk cId="3365688594" sldId="270"/>
            <ac:spMk id="287" creationId="{A45FAC30-DCF2-42DC-BD1D-6B122CC2242D}"/>
          </ac:spMkLst>
        </pc:spChg>
        <pc:spChg chg="mod">
          <ac:chgData name="Asim Dey" userId="e8ec1349-28b8-4d13-adec-c4f0ed943343" providerId="ADAL" clId="{3AC23F98-0B68-4288-A820-822956367760}" dt="2020-08-05T11:04:52.642" v="841" actId="552"/>
          <ac:spMkLst>
            <pc:docMk/>
            <pc:sldMk cId="3365688594" sldId="270"/>
            <ac:spMk id="288" creationId="{15E7F607-BCBA-4972-AD02-192D00BCD7CF}"/>
          </ac:spMkLst>
        </pc:spChg>
        <pc:spChg chg="mod">
          <ac:chgData name="Asim Dey" userId="e8ec1349-28b8-4d13-adec-c4f0ed943343" providerId="ADAL" clId="{3AC23F98-0B68-4288-A820-822956367760}" dt="2020-08-05T11:04:52.642" v="841" actId="552"/>
          <ac:spMkLst>
            <pc:docMk/>
            <pc:sldMk cId="3365688594" sldId="270"/>
            <ac:spMk id="289" creationId="{0D978CDF-AEC0-4D8A-A9CE-AE2E8D4EDEDB}"/>
          </ac:spMkLst>
        </pc:spChg>
        <pc:spChg chg="mod">
          <ac:chgData name="Asim Dey" userId="e8ec1349-28b8-4d13-adec-c4f0ed943343" providerId="ADAL" clId="{3AC23F98-0B68-4288-A820-822956367760}" dt="2020-08-05T11:04:52.642" v="841" actId="552"/>
          <ac:spMkLst>
            <pc:docMk/>
            <pc:sldMk cId="3365688594" sldId="270"/>
            <ac:spMk id="290" creationId="{3684FDF0-348B-43BF-B9B4-71401F1797CF}"/>
          </ac:spMkLst>
        </pc:spChg>
        <pc:spChg chg="mod">
          <ac:chgData name="Asim Dey" userId="e8ec1349-28b8-4d13-adec-c4f0ed943343" providerId="ADAL" clId="{3AC23F98-0B68-4288-A820-822956367760}" dt="2020-08-05T11:04:52.642" v="841" actId="552"/>
          <ac:spMkLst>
            <pc:docMk/>
            <pc:sldMk cId="3365688594" sldId="270"/>
            <ac:spMk id="291" creationId="{194F8006-F67E-4875-88DF-F7F02A753EEF}"/>
          </ac:spMkLst>
        </pc:spChg>
        <pc:spChg chg="mod">
          <ac:chgData name="Asim Dey" userId="e8ec1349-28b8-4d13-adec-c4f0ed943343" providerId="ADAL" clId="{3AC23F98-0B68-4288-A820-822956367760}" dt="2020-08-05T11:04:52.642" v="841" actId="552"/>
          <ac:spMkLst>
            <pc:docMk/>
            <pc:sldMk cId="3365688594" sldId="270"/>
            <ac:spMk id="292" creationId="{FBF36F08-3EF9-40C6-9FEE-A818067CBF62}"/>
          </ac:spMkLst>
        </pc:spChg>
        <pc:spChg chg="mod">
          <ac:chgData name="Asim Dey" userId="e8ec1349-28b8-4d13-adec-c4f0ed943343" providerId="ADAL" clId="{3AC23F98-0B68-4288-A820-822956367760}" dt="2020-08-05T11:04:52.642" v="841" actId="552"/>
          <ac:spMkLst>
            <pc:docMk/>
            <pc:sldMk cId="3365688594" sldId="270"/>
            <ac:spMk id="293" creationId="{C37B477B-F02F-4E76-BC08-DE04CF8B65CE}"/>
          </ac:spMkLst>
        </pc:spChg>
        <pc:spChg chg="mod">
          <ac:chgData name="Asim Dey" userId="e8ec1349-28b8-4d13-adec-c4f0ed943343" providerId="ADAL" clId="{3AC23F98-0B68-4288-A820-822956367760}" dt="2020-08-05T11:04:52.642" v="841" actId="552"/>
          <ac:spMkLst>
            <pc:docMk/>
            <pc:sldMk cId="3365688594" sldId="270"/>
            <ac:spMk id="294" creationId="{89FBEE23-F220-4A40-9E96-C66BEE35E851}"/>
          </ac:spMkLst>
        </pc:spChg>
        <pc:spChg chg="mod">
          <ac:chgData name="Asim Dey" userId="e8ec1349-28b8-4d13-adec-c4f0ed943343" providerId="ADAL" clId="{3AC23F98-0B68-4288-A820-822956367760}" dt="2020-08-05T11:04:52.642" v="841" actId="552"/>
          <ac:spMkLst>
            <pc:docMk/>
            <pc:sldMk cId="3365688594" sldId="270"/>
            <ac:spMk id="295" creationId="{E835ECEE-BAA1-493E-87C4-6909306FF46F}"/>
          </ac:spMkLst>
        </pc:spChg>
        <pc:spChg chg="mod">
          <ac:chgData name="Asim Dey" userId="e8ec1349-28b8-4d13-adec-c4f0ed943343" providerId="ADAL" clId="{3AC23F98-0B68-4288-A820-822956367760}" dt="2020-08-05T11:04:52.642" v="841" actId="552"/>
          <ac:spMkLst>
            <pc:docMk/>
            <pc:sldMk cId="3365688594" sldId="270"/>
            <ac:spMk id="296" creationId="{AE945D13-3A65-4016-AC17-3F26DAD31AF0}"/>
          </ac:spMkLst>
        </pc:spChg>
        <pc:spChg chg="mod">
          <ac:chgData name="Asim Dey" userId="e8ec1349-28b8-4d13-adec-c4f0ed943343" providerId="ADAL" clId="{3AC23F98-0B68-4288-A820-822956367760}" dt="2020-08-05T11:04:52.642" v="841" actId="552"/>
          <ac:spMkLst>
            <pc:docMk/>
            <pc:sldMk cId="3365688594" sldId="270"/>
            <ac:spMk id="297" creationId="{A5BE05C6-C0AD-4F79-9E10-AF39E407D39A}"/>
          </ac:spMkLst>
        </pc:spChg>
        <pc:spChg chg="mod">
          <ac:chgData name="Asim Dey" userId="e8ec1349-28b8-4d13-adec-c4f0ed943343" providerId="ADAL" clId="{3AC23F98-0B68-4288-A820-822956367760}" dt="2020-08-05T11:04:52.642" v="841" actId="552"/>
          <ac:spMkLst>
            <pc:docMk/>
            <pc:sldMk cId="3365688594" sldId="270"/>
            <ac:spMk id="298" creationId="{3A1F6ACC-7589-4AA1-AE9B-26EA31893A76}"/>
          </ac:spMkLst>
        </pc:spChg>
        <pc:spChg chg="mod">
          <ac:chgData name="Asim Dey" userId="e8ec1349-28b8-4d13-adec-c4f0ed943343" providerId="ADAL" clId="{3AC23F98-0B68-4288-A820-822956367760}" dt="2020-08-05T11:04:52.642" v="841" actId="552"/>
          <ac:spMkLst>
            <pc:docMk/>
            <pc:sldMk cId="3365688594" sldId="270"/>
            <ac:spMk id="299" creationId="{F8A9B889-E806-4992-A6CE-2176C2FB46F2}"/>
          </ac:spMkLst>
        </pc:spChg>
        <pc:spChg chg="mod">
          <ac:chgData name="Asim Dey" userId="e8ec1349-28b8-4d13-adec-c4f0ed943343" providerId="ADAL" clId="{3AC23F98-0B68-4288-A820-822956367760}" dt="2020-08-05T11:04:52.642" v="841" actId="552"/>
          <ac:spMkLst>
            <pc:docMk/>
            <pc:sldMk cId="3365688594" sldId="270"/>
            <ac:spMk id="300" creationId="{BFFAD1B5-6E06-4C9A-9FA0-4C3A6245C866}"/>
          </ac:spMkLst>
        </pc:spChg>
        <pc:spChg chg="mod">
          <ac:chgData name="Asim Dey" userId="e8ec1349-28b8-4d13-adec-c4f0ed943343" providerId="ADAL" clId="{3AC23F98-0B68-4288-A820-822956367760}" dt="2020-08-05T11:04:52.642" v="841" actId="552"/>
          <ac:spMkLst>
            <pc:docMk/>
            <pc:sldMk cId="3365688594" sldId="270"/>
            <ac:spMk id="301" creationId="{D8EE007E-919B-4612-AE2F-0F4A4ECF7156}"/>
          </ac:spMkLst>
        </pc:spChg>
        <pc:spChg chg="mod">
          <ac:chgData name="Asim Dey" userId="e8ec1349-28b8-4d13-adec-c4f0ed943343" providerId="ADAL" clId="{3AC23F98-0B68-4288-A820-822956367760}" dt="2020-08-05T11:04:52.642" v="841" actId="552"/>
          <ac:spMkLst>
            <pc:docMk/>
            <pc:sldMk cId="3365688594" sldId="270"/>
            <ac:spMk id="302" creationId="{DF669FCE-D1E3-4936-A006-C276897369B9}"/>
          </ac:spMkLst>
        </pc:spChg>
        <pc:spChg chg="mod">
          <ac:chgData name="Asim Dey" userId="e8ec1349-28b8-4d13-adec-c4f0ed943343" providerId="ADAL" clId="{3AC23F98-0B68-4288-A820-822956367760}" dt="2020-08-05T11:04:52.642" v="841" actId="552"/>
          <ac:spMkLst>
            <pc:docMk/>
            <pc:sldMk cId="3365688594" sldId="270"/>
            <ac:spMk id="303" creationId="{A9FE7116-13AB-4029-A758-C3313AE35360}"/>
          </ac:spMkLst>
        </pc:spChg>
        <pc:spChg chg="mod">
          <ac:chgData name="Asim Dey" userId="e8ec1349-28b8-4d13-adec-c4f0ed943343" providerId="ADAL" clId="{3AC23F98-0B68-4288-A820-822956367760}" dt="2020-08-05T11:04:52.642" v="841" actId="552"/>
          <ac:spMkLst>
            <pc:docMk/>
            <pc:sldMk cId="3365688594" sldId="270"/>
            <ac:spMk id="304" creationId="{494C2112-0EFA-4782-83D8-4C797C13CC7E}"/>
          </ac:spMkLst>
        </pc:spChg>
        <pc:spChg chg="mod">
          <ac:chgData name="Asim Dey" userId="e8ec1349-28b8-4d13-adec-c4f0ed943343" providerId="ADAL" clId="{3AC23F98-0B68-4288-A820-822956367760}" dt="2020-08-05T11:04:52.642" v="841" actId="552"/>
          <ac:spMkLst>
            <pc:docMk/>
            <pc:sldMk cId="3365688594" sldId="270"/>
            <ac:spMk id="305" creationId="{F83C9DA7-C043-4E72-B73A-B84B4FD7B48C}"/>
          </ac:spMkLst>
        </pc:spChg>
        <pc:spChg chg="mod">
          <ac:chgData name="Asim Dey" userId="e8ec1349-28b8-4d13-adec-c4f0ed943343" providerId="ADAL" clId="{3AC23F98-0B68-4288-A820-822956367760}" dt="2020-08-05T11:11:34.383" v="908" actId="14430"/>
          <ac:spMkLst>
            <pc:docMk/>
            <pc:sldMk cId="3365688594" sldId="270"/>
            <ac:spMk id="307" creationId="{6BF80694-1462-4DE3-A108-E70E75ED1019}"/>
          </ac:spMkLst>
        </pc:spChg>
        <pc:spChg chg="mod">
          <ac:chgData name="Asim Dey" userId="e8ec1349-28b8-4d13-adec-c4f0ed943343" providerId="ADAL" clId="{3AC23F98-0B68-4288-A820-822956367760}" dt="2020-08-05T11:11:06.393" v="907" actId="14430"/>
          <ac:spMkLst>
            <pc:docMk/>
            <pc:sldMk cId="3365688594" sldId="270"/>
            <ac:spMk id="308" creationId="{08B75EF2-2630-41D3-9452-688BF7ACB576}"/>
          </ac:spMkLst>
        </pc:spChg>
        <pc:spChg chg="mod">
          <ac:chgData name="Asim Dey" userId="e8ec1349-28b8-4d13-adec-c4f0ed943343" providerId="ADAL" clId="{3AC23F98-0B68-4288-A820-822956367760}" dt="2020-08-05T11:04:52.642" v="841" actId="552"/>
          <ac:spMkLst>
            <pc:docMk/>
            <pc:sldMk cId="3365688594" sldId="270"/>
            <ac:spMk id="315" creationId="{57B1763D-6E14-400F-904B-CD9A655BB8A5}"/>
          </ac:spMkLst>
        </pc:spChg>
        <pc:spChg chg="add del">
          <ac:chgData name="Asim Dey" userId="e8ec1349-28b8-4d13-adec-c4f0ed943343" providerId="ADAL" clId="{3AC23F98-0B68-4288-A820-822956367760}" dt="2020-08-05T11:16:57.513" v="974"/>
          <ac:spMkLst>
            <pc:docMk/>
            <pc:sldMk cId="3365688594" sldId="270"/>
            <ac:spMk id="318" creationId="{36D6DF79-3C34-4E24-BA99-F4D7B2922CE9}"/>
          </ac:spMkLst>
        </pc:spChg>
        <pc:spChg chg="mod">
          <ac:chgData name="Asim Dey" userId="e8ec1349-28b8-4d13-adec-c4f0ed943343" providerId="ADAL" clId="{3AC23F98-0B68-4288-A820-822956367760}" dt="2020-08-05T11:04:52.642" v="841" actId="552"/>
          <ac:spMkLst>
            <pc:docMk/>
            <pc:sldMk cId="3365688594" sldId="270"/>
            <ac:spMk id="320" creationId="{F83CB168-B352-4F67-990A-7FF9470B66BB}"/>
          </ac:spMkLst>
        </pc:spChg>
        <pc:spChg chg="mod">
          <ac:chgData name="Asim Dey" userId="e8ec1349-28b8-4d13-adec-c4f0ed943343" providerId="ADAL" clId="{3AC23F98-0B68-4288-A820-822956367760}" dt="2020-08-05T11:04:52.642" v="841" actId="552"/>
          <ac:spMkLst>
            <pc:docMk/>
            <pc:sldMk cId="3365688594" sldId="270"/>
            <ac:spMk id="321" creationId="{4690DEF1-808F-4646-9F66-BEB08005D727}"/>
          </ac:spMkLst>
        </pc:spChg>
        <pc:spChg chg="mod">
          <ac:chgData name="Asim Dey" userId="e8ec1349-28b8-4d13-adec-c4f0ed943343" providerId="ADAL" clId="{3AC23F98-0B68-4288-A820-822956367760}" dt="2020-08-05T11:04:52.642" v="841" actId="552"/>
          <ac:spMkLst>
            <pc:docMk/>
            <pc:sldMk cId="3365688594" sldId="270"/>
            <ac:spMk id="322" creationId="{C9774A7E-7A85-4F1C-80E9-899DD5FE71F9}"/>
          </ac:spMkLst>
        </pc:spChg>
        <pc:spChg chg="mod">
          <ac:chgData name="Asim Dey" userId="e8ec1349-28b8-4d13-adec-c4f0ed943343" providerId="ADAL" clId="{3AC23F98-0B68-4288-A820-822956367760}" dt="2020-08-05T11:04:52.642" v="841" actId="552"/>
          <ac:spMkLst>
            <pc:docMk/>
            <pc:sldMk cId="3365688594" sldId="270"/>
            <ac:spMk id="324" creationId="{8641EB91-2D76-422C-A53B-70854F01AAA3}"/>
          </ac:spMkLst>
        </pc:spChg>
        <pc:spChg chg="mod">
          <ac:chgData name="Asim Dey" userId="e8ec1349-28b8-4d13-adec-c4f0ed943343" providerId="ADAL" clId="{3AC23F98-0B68-4288-A820-822956367760}" dt="2020-08-05T11:04:52.642" v="841" actId="552"/>
          <ac:spMkLst>
            <pc:docMk/>
            <pc:sldMk cId="3365688594" sldId="270"/>
            <ac:spMk id="325" creationId="{B8FCC226-7A1D-4247-8F28-56444FB67363}"/>
          </ac:spMkLst>
        </pc:spChg>
        <pc:spChg chg="mod">
          <ac:chgData name="Asim Dey" userId="e8ec1349-28b8-4d13-adec-c4f0ed943343" providerId="ADAL" clId="{3AC23F98-0B68-4288-A820-822956367760}" dt="2020-08-05T11:04:52.642" v="841" actId="552"/>
          <ac:spMkLst>
            <pc:docMk/>
            <pc:sldMk cId="3365688594" sldId="270"/>
            <ac:spMk id="326" creationId="{F5A3D870-C88B-44B4-90C9-A3C49D371DFB}"/>
          </ac:spMkLst>
        </pc:spChg>
        <pc:grpChg chg="del">
          <ac:chgData name="Asim Dey" userId="e8ec1349-28b8-4d13-adec-c4f0ed943343" providerId="ADAL" clId="{3AC23F98-0B68-4288-A820-822956367760}" dt="2020-08-05T12:07:02.792" v="1266"/>
          <ac:grpSpMkLst>
            <pc:docMk/>
            <pc:sldMk cId="3365688594" sldId="270"/>
            <ac:grpSpMk id="281" creationId="{B94F0873-399A-410D-B349-5B648B1B4251}"/>
          </ac:grpSpMkLst>
        </pc:grpChg>
        <pc:picChg chg="del">
          <ac:chgData name="Asim Dey" userId="e8ec1349-28b8-4d13-adec-c4f0ed943343" providerId="ADAL" clId="{3AC23F98-0B68-4288-A820-822956367760}" dt="2020-08-05T12:09:43.317" v="1278"/>
          <ac:picMkLst>
            <pc:docMk/>
            <pc:sldMk cId="3365688594" sldId="270"/>
            <ac:picMk id="276" creationId="{3B19B616-1ECC-4B7D-BAD1-D461419A0794}"/>
          </ac:picMkLst>
        </pc:picChg>
        <pc:cxnChg chg="mod">
          <ac:chgData name="Asim Dey" userId="e8ec1349-28b8-4d13-adec-c4f0ed943343" providerId="ADAL" clId="{3AC23F98-0B68-4288-A820-822956367760}" dt="2020-08-05T11:04:52.642" v="841" actId="552"/>
          <ac:cxnSpMkLst>
            <pc:docMk/>
            <pc:sldMk cId="3365688594" sldId="270"/>
            <ac:cxnSpMk id="226" creationId="{2F361DC3-B0FE-46AF-A82F-4E9FCE006A17}"/>
          </ac:cxnSpMkLst>
        </pc:cxnChg>
        <pc:cxnChg chg="mod">
          <ac:chgData name="Asim Dey" userId="e8ec1349-28b8-4d13-adec-c4f0ed943343" providerId="ADAL" clId="{3AC23F98-0B68-4288-A820-822956367760}" dt="2020-08-05T11:04:52.642" v="841" actId="552"/>
          <ac:cxnSpMkLst>
            <pc:docMk/>
            <pc:sldMk cId="3365688594" sldId="270"/>
            <ac:cxnSpMk id="227" creationId="{88C9EEF0-5E08-4A37-8F5A-4E1D1A3E3D57}"/>
          </ac:cxnSpMkLst>
        </pc:cxnChg>
        <pc:cxnChg chg="mod">
          <ac:chgData name="Asim Dey" userId="e8ec1349-28b8-4d13-adec-c4f0ed943343" providerId="ADAL" clId="{3AC23F98-0B68-4288-A820-822956367760}" dt="2020-08-05T11:04:52.642" v="841" actId="552"/>
          <ac:cxnSpMkLst>
            <pc:docMk/>
            <pc:sldMk cId="3365688594" sldId="270"/>
            <ac:cxnSpMk id="229" creationId="{980C3BC8-F695-4E72-A867-165CB7D47185}"/>
          </ac:cxnSpMkLst>
        </pc:cxnChg>
        <pc:cxnChg chg="mod">
          <ac:chgData name="Asim Dey" userId="e8ec1349-28b8-4d13-adec-c4f0ed943343" providerId="ADAL" clId="{3AC23F98-0B68-4288-A820-822956367760}" dt="2020-08-05T11:04:52.642" v="841" actId="552"/>
          <ac:cxnSpMkLst>
            <pc:docMk/>
            <pc:sldMk cId="3365688594" sldId="270"/>
            <ac:cxnSpMk id="230" creationId="{7535BB83-3CB4-4E99-B262-4E8C71848122}"/>
          </ac:cxnSpMkLst>
        </pc:cxnChg>
        <pc:cxnChg chg="mod">
          <ac:chgData name="Asim Dey" userId="e8ec1349-28b8-4d13-adec-c4f0ed943343" providerId="ADAL" clId="{3AC23F98-0B68-4288-A820-822956367760}" dt="2020-08-05T11:04:52.642" v="841" actId="552"/>
          <ac:cxnSpMkLst>
            <pc:docMk/>
            <pc:sldMk cId="3365688594" sldId="270"/>
            <ac:cxnSpMk id="232" creationId="{5496EB77-98E0-4F0D-9D19-A243FA714B49}"/>
          </ac:cxnSpMkLst>
        </pc:cxnChg>
        <pc:cxnChg chg="mod">
          <ac:chgData name="Asim Dey" userId="e8ec1349-28b8-4d13-adec-c4f0ed943343" providerId="ADAL" clId="{3AC23F98-0B68-4288-A820-822956367760}" dt="2020-08-05T11:04:52.642" v="841" actId="552"/>
          <ac:cxnSpMkLst>
            <pc:docMk/>
            <pc:sldMk cId="3365688594" sldId="270"/>
            <ac:cxnSpMk id="234" creationId="{3359F773-F245-4EBA-962F-79C572671DE7}"/>
          </ac:cxnSpMkLst>
        </pc:cxnChg>
        <pc:cxnChg chg="mod">
          <ac:chgData name="Asim Dey" userId="e8ec1349-28b8-4d13-adec-c4f0ed943343" providerId="ADAL" clId="{3AC23F98-0B68-4288-A820-822956367760}" dt="2020-08-05T11:04:52.642" v="841" actId="552"/>
          <ac:cxnSpMkLst>
            <pc:docMk/>
            <pc:sldMk cId="3365688594" sldId="270"/>
            <ac:cxnSpMk id="236" creationId="{0329CF77-9D09-46A5-B8E7-789EBBB796C9}"/>
          </ac:cxnSpMkLst>
        </pc:cxnChg>
        <pc:cxnChg chg="mod">
          <ac:chgData name="Asim Dey" userId="e8ec1349-28b8-4d13-adec-c4f0ed943343" providerId="ADAL" clId="{3AC23F98-0B68-4288-A820-822956367760}" dt="2020-08-05T11:04:52.642" v="841" actId="552"/>
          <ac:cxnSpMkLst>
            <pc:docMk/>
            <pc:sldMk cId="3365688594" sldId="270"/>
            <ac:cxnSpMk id="268" creationId="{47C8D8CE-FEC9-4336-83ED-8E3163E17AC8}"/>
          </ac:cxnSpMkLst>
        </pc:cxnChg>
        <pc:cxnChg chg="mod">
          <ac:chgData name="Asim Dey" userId="e8ec1349-28b8-4d13-adec-c4f0ed943343" providerId="ADAL" clId="{3AC23F98-0B68-4288-A820-822956367760}" dt="2020-08-05T11:04:52.642" v="841" actId="552"/>
          <ac:cxnSpMkLst>
            <pc:docMk/>
            <pc:sldMk cId="3365688594" sldId="270"/>
            <ac:cxnSpMk id="270" creationId="{6FF1C24E-8B5A-42D8-B8B5-27D97CE321ED}"/>
          </ac:cxnSpMkLst>
        </pc:cxnChg>
        <pc:cxnChg chg="mod">
          <ac:chgData name="Asim Dey" userId="e8ec1349-28b8-4d13-adec-c4f0ed943343" providerId="ADAL" clId="{3AC23F98-0B68-4288-A820-822956367760}" dt="2020-08-05T11:04:52.642" v="841" actId="552"/>
          <ac:cxnSpMkLst>
            <pc:docMk/>
            <pc:sldMk cId="3365688594" sldId="270"/>
            <ac:cxnSpMk id="272" creationId="{35A00412-C7A0-45A6-BA10-4DAF3361A396}"/>
          </ac:cxnSpMkLst>
        </pc:cxnChg>
        <pc:cxnChg chg="mod">
          <ac:chgData name="Asim Dey" userId="e8ec1349-28b8-4d13-adec-c4f0ed943343" providerId="ADAL" clId="{3AC23F98-0B68-4288-A820-822956367760}" dt="2020-08-05T11:04:52.642" v="841" actId="552"/>
          <ac:cxnSpMkLst>
            <pc:docMk/>
            <pc:sldMk cId="3365688594" sldId="270"/>
            <ac:cxnSpMk id="274" creationId="{8DB078F4-982F-40BC-B66B-1E7D37346673}"/>
          </ac:cxnSpMkLst>
        </pc:cxnChg>
        <pc:cxnChg chg="mod">
          <ac:chgData name="Asim Dey" userId="e8ec1349-28b8-4d13-adec-c4f0ed943343" providerId="ADAL" clId="{3AC23F98-0B68-4288-A820-822956367760}" dt="2020-08-05T11:04:52.642" v="841" actId="552"/>
          <ac:cxnSpMkLst>
            <pc:docMk/>
            <pc:sldMk cId="3365688594" sldId="270"/>
            <ac:cxnSpMk id="277" creationId="{EE498B86-36F6-4A98-9769-567D50EB44AD}"/>
          </ac:cxnSpMkLst>
        </pc:cxnChg>
        <pc:cxnChg chg="mod">
          <ac:chgData name="Asim Dey" userId="e8ec1349-28b8-4d13-adec-c4f0ed943343" providerId="ADAL" clId="{3AC23F98-0B68-4288-A820-822956367760}" dt="2020-08-05T11:04:52.642" v="841" actId="552"/>
          <ac:cxnSpMkLst>
            <pc:docMk/>
            <pc:sldMk cId="3365688594" sldId="270"/>
            <ac:cxnSpMk id="286" creationId="{3C481881-430B-4E7C-8A86-B47A8601B362}"/>
          </ac:cxnSpMkLst>
        </pc:cxnChg>
        <pc:cxnChg chg="mod">
          <ac:chgData name="Asim Dey" userId="e8ec1349-28b8-4d13-adec-c4f0ed943343" providerId="ADAL" clId="{3AC23F98-0B68-4288-A820-822956367760}" dt="2020-08-05T11:04:52.642" v="841" actId="552"/>
          <ac:cxnSpMkLst>
            <pc:docMk/>
            <pc:sldMk cId="3365688594" sldId="270"/>
            <ac:cxnSpMk id="316" creationId="{56A0CF72-48AB-40FC-99AD-0A67F0878AC7}"/>
          </ac:cxnSpMkLst>
        </pc:cxnChg>
        <pc:cxnChg chg="mod">
          <ac:chgData name="Asim Dey" userId="e8ec1349-28b8-4d13-adec-c4f0ed943343" providerId="ADAL" clId="{3AC23F98-0B68-4288-A820-822956367760}" dt="2020-08-05T11:04:52.642" v="841" actId="552"/>
          <ac:cxnSpMkLst>
            <pc:docMk/>
            <pc:sldMk cId="3365688594" sldId="270"/>
            <ac:cxnSpMk id="317" creationId="{A680446B-72A5-4E0A-8687-5909C3284429}"/>
          </ac:cxnSpMkLst>
        </pc:cxnChg>
        <pc:cxnChg chg="mod">
          <ac:chgData name="Asim Dey" userId="e8ec1349-28b8-4d13-adec-c4f0ed943343" providerId="ADAL" clId="{3AC23F98-0B68-4288-A820-822956367760}" dt="2020-08-05T11:04:52.642" v="841" actId="552"/>
          <ac:cxnSpMkLst>
            <pc:docMk/>
            <pc:sldMk cId="3365688594" sldId="270"/>
            <ac:cxnSpMk id="319" creationId="{A05376D1-38FD-4595-BF70-CE1FE7CC86BD}"/>
          </ac:cxnSpMkLst>
        </pc:cxnChg>
        <pc:cxnChg chg="mod">
          <ac:chgData name="Asim Dey" userId="e8ec1349-28b8-4d13-adec-c4f0ed943343" providerId="ADAL" clId="{3AC23F98-0B68-4288-A820-822956367760}" dt="2020-08-05T11:04:52.642" v="841" actId="552"/>
          <ac:cxnSpMkLst>
            <pc:docMk/>
            <pc:sldMk cId="3365688594" sldId="270"/>
            <ac:cxnSpMk id="323" creationId="{8EE04DB3-5B2D-44D5-8889-53E5AB83ADC5}"/>
          </ac:cxnSpMkLst>
        </pc:cxnChg>
      </pc:sldChg>
      <pc:sldChg chg="delSp modSp">
        <pc:chgData name="Asim Dey" userId="e8ec1349-28b8-4d13-adec-c4f0ed943343" providerId="ADAL" clId="{3AC23F98-0B68-4288-A820-822956367760}" dt="2020-08-05T13:13:51.770" v="1579" actId="13926"/>
        <pc:sldMkLst>
          <pc:docMk/>
          <pc:sldMk cId="4198885557" sldId="271"/>
        </pc:sldMkLst>
        <pc:spChg chg="del mod">
          <ac:chgData name="Asim Dey" userId="e8ec1349-28b8-4d13-adec-c4f0ed943343" providerId="ADAL" clId="{3AC23F98-0B68-4288-A820-822956367760}" dt="2020-08-05T12:46:34.858" v="1448"/>
          <ac:spMkLst>
            <pc:docMk/>
            <pc:sldMk cId="4198885557" sldId="271"/>
            <ac:spMk id="185" creationId="{5216A28F-BA10-4386-96E7-D98D07FC803D}"/>
          </ac:spMkLst>
        </pc:spChg>
        <pc:spChg chg="del mod">
          <ac:chgData name="Asim Dey" userId="e8ec1349-28b8-4d13-adec-c4f0ed943343" providerId="ADAL" clId="{3AC23F98-0B68-4288-A820-822956367760}" dt="2020-08-05T12:46:41.421" v="1450"/>
          <ac:spMkLst>
            <pc:docMk/>
            <pc:sldMk cId="4198885557" sldId="271"/>
            <ac:spMk id="186" creationId="{18A1C5FF-6CAF-4FFE-AFA3-189332170B78}"/>
          </ac:spMkLst>
        </pc:spChg>
        <pc:spChg chg="del mod">
          <ac:chgData name="Asim Dey" userId="e8ec1349-28b8-4d13-adec-c4f0ed943343" providerId="ADAL" clId="{3AC23F98-0B68-4288-A820-822956367760}" dt="2020-08-05T12:46:13.126" v="1444"/>
          <ac:spMkLst>
            <pc:docMk/>
            <pc:sldMk cId="4198885557" sldId="271"/>
            <ac:spMk id="199" creationId="{CBA2FDC1-0786-4E29-83E3-2F8C91E62829}"/>
          </ac:spMkLst>
        </pc:spChg>
        <pc:spChg chg="mod">
          <ac:chgData name="Asim Dey" userId="e8ec1349-28b8-4d13-adec-c4f0ed943343" providerId="ADAL" clId="{3AC23F98-0B68-4288-A820-822956367760}" dt="2020-08-05T13:13:51.770" v="1579" actId="13926"/>
          <ac:spMkLst>
            <pc:docMk/>
            <pc:sldMk cId="4198885557" sldId="271"/>
            <ac:spMk id="201" creationId="{0D0AC644-F151-482C-BA0F-3A7CE38B583B}"/>
          </ac:spMkLst>
        </pc:spChg>
        <pc:spChg chg="del mod">
          <ac:chgData name="Asim Dey" userId="e8ec1349-28b8-4d13-adec-c4f0ed943343" providerId="ADAL" clId="{3AC23F98-0B68-4288-A820-822956367760}" dt="2020-08-05T12:46:27.620" v="1446"/>
          <ac:spMkLst>
            <pc:docMk/>
            <pc:sldMk cId="4198885557" sldId="271"/>
            <ac:spMk id="298" creationId="{289EA341-5478-4006-992D-958C059E9137}"/>
          </ac:spMkLst>
        </pc:spChg>
        <pc:grpChg chg="del">
          <ac:chgData name="Asim Dey" userId="e8ec1349-28b8-4d13-adec-c4f0ed943343" providerId="ADAL" clId="{3AC23F98-0B68-4288-A820-822956367760}" dt="2020-08-05T12:46:46.772" v="1452"/>
          <ac:grpSpMkLst>
            <pc:docMk/>
            <pc:sldMk cId="4198885557" sldId="271"/>
            <ac:grpSpMk id="267" creationId="{7104D4E7-1305-4B33-BD4B-D3DEC731D448}"/>
          </ac:grpSpMkLst>
        </pc:grpChg>
        <pc:picChg chg="del">
          <ac:chgData name="Asim Dey" userId="e8ec1349-28b8-4d13-adec-c4f0ed943343" providerId="ADAL" clId="{3AC23F98-0B68-4288-A820-822956367760}" dt="2020-08-05T12:46:44.310" v="1451"/>
          <ac:picMkLst>
            <pc:docMk/>
            <pc:sldMk cId="4198885557" sldId="271"/>
            <ac:picMk id="263" creationId="{98B8FB3B-C623-492A-8383-67F3DBCA74AF}"/>
          </ac:picMkLst>
        </pc:picChg>
      </pc:sldChg>
      <pc:sldChg chg="delSp modSp">
        <pc:chgData name="Asim Dey" userId="e8ec1349-28b8-4d13-adec-c4f0ed943343" providerId="ADAL" clId="{3AC23F98-0B68-4288-A820-822956367760}" dt="2020-08-05T13:13:29.305" v="1577" actId="13926"/>
        <pc:sldMkLst>
          <pc:docMk/>
          <pc:sldMk cId="2878278495" sldId="272"/>
        </pc:sldMkLst>
        <pc:spChg chg="del mod">
          <ac:chgData name="Asim Dey" userId="e8ec1349-28b8-4d13-adec-c4f0ed943343" providerId="ADAL" clId="{3AC23F98-0B68-4288-A820-822956367760}" dt="2020-08-05T12:43:34.604" v="1421"/>
          <ac:spMkLst>
            <pc:docMk/>
            <pc:sldMk cId="2878278495" sldId="272"/>
            <ac:spMk id="190" creationId="{7A255BEF-14CE-413A-BA02-E2DD04C060E5}"/>
          </ac:spMkLst>
        </pc:spChg>
        <pc:spChg chg="del mod">
          <ac:chgData name="Asim Dey" userId="e8ec1349-28b8-4d13-adec-c4f0ed943343" providerId="ADAL" clId="{3AC23F98-0B68-4288-A820-822956367760}" dt="2020-08-05T12:43:25.657" v="1418"/>
          <ac:spMkLst>
            <pc:docMk/>
            <pc:sldMk cId="2878278495" sldId="272"/>
            <ac:spMk id="191" creationId="{C53952F7-14DE-4CC0-8110-7D123A8A3624}"/>
          </ac:spMkLst>
        </pc:spChg>
        <pc:spChg chg="del mod">
          <ac:chgData name="Asim Dey" userId="e8ec1349-28b8-4d13-adec-c4f0ed943343" providerId="ADAL" clId="{3AC23F98-0B68-4288-A820-822956367760}" dt="2020-08-05T12:43:48.916" v="1423"/>
          <ac:spMkLst>
            <pc:docMk/>
            <pc:sldMk cId="2878278495" sldId="272"/>
            <ac:spMk id="201" creationId="{B7EDBCE6-BEBE-41FE-969D-42BEC915305F}"/>
          </ac:spMkLst>
        </pc:spChg>
        <pc:spChg chg="mod">
          <ac:chgData name="Asim Dey" userId="e8ec1349-28b8-4d13-adec-c4f0ed943343" providerId="ADAL" clId="{3AC23F98-0B68-4288-A820-822956367760}" dt="2020-08-05T13:13:29.305" v="1577" actId="13926"/>
          <ac:spMkLst>
            <pc:docMk/>
            <pc:sldMk cId="2878278495" sldId="272"/>
            <ac:spMk id="203" creationId="{747A0F5C-E9D6-43F0-848E-94915679098C}"/>
          </ac:spMkLst>
        </pc:spChg>
        <pc:spChg chg="del">
          <ac:chgData name="Asim Dey" userId="e8ec1349-28b8-4d13-adec-c4f0ed943343" providerId="ADAL" clId="{3AC23F98-0B68-4288-A820-822956367760}" dt="2020-08-05T12:45:04.955" v="1437"/>
          <ac:spMkLst>
            <pc:docMk/>
            <pc:sldMk cId="2878278495" sldId="272"/>
            <ac:spMk id="337" creationId="{4B558664-B601-4B41-8D63-87841A2614B5}"/>
          </ac:spMkLst>
        </pc:spChg>
        <pc:grpChg chg="del">
          <ac:chgData name="Asim Dey" userId="e8ec1349-28b8-4d13-adec-c4f0ed943343" providerId="ADAL" clId="{3AC23F98-0B68-4288-A820-822956367760}" dt="2020-08-05T12:43:32.548" v="1420"/>
          <ac:grpSpMkLst>
            <pc:docMk/>
            <pc:sldMk cId="2878278495" sldId="272"/>
            <ac:grpSpMk id="192" creationId="{7A2C2EC1-2165-425B-BBA3-1F7529CEB841}"/>
          </ac:grpSpMkLst>
        </pc:grpChg>
        <pc:grpChg chg="del">
          <ac:chgData name="Asim Dey" userId="e8ec1349-28b8-4d13-adec-c4f0ed943343" providerId="ADAL" clId="{3AC23F98-0B68-4288-A820-822956367760}" dt="2020-08-05T12:43:16.641" v="1415"/>
          <ac:grpSpMkLst>
            <pc:docMk/>
            <pc:sldMk cId="2878278495" sldId="272"/>
            <ac:grpSpMk id="311" creationId="{C7F8A9AA-6EB8-4D7F-BD41-2DD270C95A71}"/>
          </ac:grpSpMkLst>
        </pc:grpChg>
        <pc:picChg chg="del">
          <ac:chgData name="Asim Dey" userId="e8ec1349-28b8-4d13-adec-c4f0ed943343" providerId="ADAL" clId="{3AC23F98-0B68-4288-A820-822956367760}" dt="2020-08-05T12:43:19.700" v="1416"/>
          <ac:picMkLst>
            <pc:docMk/>
            <pc:sldMk cId="2878278495" sldId="272"/>
            <ac:picMk id="254" creationId="{6CF2C116-189C-4F5E-AB4E-0C7CBD233293}"/>
          </ac:picMkLst>
        </pc:picChg>
      </pc:sldChg>
      <pc:sldChg chg="delSp del">
        <pc:chgData name="Asim Dey" userId="e8ec1349-28b8-4d13-adec-c4f0ed943343" providerId="ADAL" clId="{3AC23F98-0B68-4288-A820-822956367760}" dt="2020-08-05T13:12:09.172" v="1568" actId="2696"/>
        <pc:sldMkLst>
          <pc:docMk/>
          <pc:sldMk cId="2738590115" sldId="273"/>
        </pc:sldMkLst>
        <pc:grpChg chg="del">
          <ac:chgData name="Asim Dey" userId="e8ec1349-28b8-4d13-adec-c4f0ed943343" providerId="ADAL" clId="{3AC23F98-0B68-4288-A820-822956367760}" dt="2020-08-05T12:24:37.903" v="1305"/>
          <ac:grpSpMkLst>
            <pc:docMk/>
            <pc:sldMk cId="2738590115" sldId="273"/>
            <ac:grpSpMk id="315" creationId="{3D6400FC-84FA-4239-8958-1D986C25487C}"/>
          </ac:grpSpMkLst>
        </pc:grpChg>
      </pc:sldChg>
      <pc:sldChg chg="delSp modSp">
        <pc:chgData name="Asim Dey" userId="e8ec1349-28b8-4d13-adec-c4f0ed943343" providerId="ADAL" clId="{3AC23F98-0B68-4288-A820-822956367760}" dt="2020-08-05T13:15:00.226" v="1587" actId="13926"/>
        <pc:sldMkLst>
          <pc:docMk/>
          <pc:sldMk cId="32434977" sldId="277"/>
        </pc:sldMkLst>
        <pc:spChg chg="del">
          <ac:chgData name="Asim Dey" userId="e8ec1349-28b8-4d13-adec-c4f0ed943343" providerId="ADAL" clId="{3AC23F98-0B68-4288-A820-822956367760}" dt="2020-08-05T12:58:08.604" v="1504"/>
          <ac:spMkLst>
            <pc:docMk/>
            <pc:sldMk cId="32434977" sldId="277"/>
            <ac:spMk id="235" creationId="{52B2B96A-08B3-4EFF-AD58-30239E199FC7}"/>
          </ac:spMkLst>
        </pc:spChg>
        <pc:spChg chg="mod">
          <ac:chgData name="Asim Dey" userId="e8ec1349-28b8-4d13-adec-c4f0ed943343" providerId="ADAL" clId="{3AC23F98-0B68-4288-A820-822956367760}" dt="2020-08-05T13:15:00.226" v="1587" actId="13926"/>
          <ac:spMkLst>
            <pc:docMk/>
            <pc:sldMk cId="32434977" sldId="277"/>
            <ac:spMk id="237" creationId="{37F12C57-A8B0-44DE-B32D-062CD1CFF11B}"/>
          </ac:spMkLst>
        </pc:spChg>
        <pc:spChg chg="mod">
          <ac:chgData name="Asim Dey" userId="e8ec1349-28b8-4d13-adec-c4f0ed943343" providerId="ADAL" clId="{3AC23F98-0B68-4288-A820-822956367760}" dt="2020-08-05T12:58:45.452" v="1509" actId="1076"/>
          <ac:spMkLst>
            <pc:docMk/>
            <pc:sldMk cId="32434977" sldId="277"/>
            <ac:spMk id="242" creationId="{6EE8A1FC-73BC-43F9-B795-30B2A6055619}"/>
          </ac:spMkLst>
        </pc:spChg>
        <pc:spChg chg="mod">
          <ac:chgData name="Asim Dey" userId="e8ec1349-28b8-4d13-adec-c4f0ed943343" providerId="ADAL" clId="{3AC23F98-0B68-4288-A820-822956367760}" dt="2020-08-05T12:58:39.435" v="1508" actId="1076"/>
          <ac:spMkLst>
            <pc:docMk/>
            <pc:sldMk cId="32434977" sldId="277"/>
            <ac:spMk id="243" creationId="{C3FE503F-C0B1-4290-B6E9-E2CC8D0D0C8E}"/>
          </ac:spMkLst>
        </pc:spChg>
        <pc:spChg chg="del">
          <ac:chgData name="Asim Dey" userId="e8ec1349-28b8-4d13-adec-c4f0ed943343" providerId="ADAL" clId="{3AC23F98-0B68-4288-A820-822956367760}" dt="2020-08-05T12:58:04.435" v="1503"/>
          <ac:spMkLst>
            <pc:docMk/>
            <pc:sldMk cId="32434977" sldId="277"/>
            <ac:spMk id="330" creationId="{D36F7CF3-2319-4645-82BE-9C0870E83CF7}"/>
          </ac:spMkLst>
        </pc:spChg>
        <pc:grpChg chg="del">
          <ac:chgData name="Asim Dey" userId="e8ec1349-28b8-4d13-adec-c4f0ed943343" providerId="ADAL" clId="{3AC23F98-0B68-4288-A820-822956367760}" dt="2020-08-05T12:58:24.667" v="1506"/>
          <ac:grpSpMkLst>
            <pc:docMk/>
            <pc:sldMk cId="32434977" sldId="277"/>
            <ac:grpSpMk id="304" creationId="{9C8493E0-BDBD-409B-B19D-3B9677521359}"/>
          </ac:grpSpMkLst>
        </pc:grpChg>
        <pc:picChg chg="del">
          <ac:chgData name="Asim Dey" userId="e8ec1349-28b8-4d13-adec-c4f0ed943343" providerId="ADAL" clId="{3AC23F98-0B68-4288-A820-822956367760}" dt="2020-08-05T12:58:21.983" v="1505"/>
          <ac:picMkLst>
            <pc:docMk/>
            <pc:sldMk cId="32434977" sldId="277"/>
            <ac:picMk id="300" creationId="{CBCF3562-A11A-46A8-82A7-BFBFC13BF2D9}"/>
          </ac:picMkLst>
        </pc:picChg>
      </pc:sldChg>
      <pc:sldChg chg="delSp modSp">
        <pc:chgData name="Asim Dey" userId="e8ec1349-28b8-4d13-adec-c4f0ed943343" providerId="ADAL" clId="{3AC23F98-0B68-4288-A820-822956367760}" dt="2020-08-05T13:17:13.801" v="1590" actId="13926"/>
        <pc:sldMkLst>
          <pc:docMk/>
          <pc:sldMk cId="4227300892" sldId="278"/>
        </pc:sldMkLst>
        <pc:spChg chg="del">
          <ac:chgData name="Asim Dey" userId="e8ec1349-28b8-4d13-adec-c4f0ed943343" providerId="ADAL" clId="{3AC23F98-0B68-4288-A820-822956367760}" dt="2020-08-05T13:00:34.548" v="1526"/>
          <ac:spMkLst>
            <pc:docMk/>
            <pc:sldMk cId="4227300892" sldId="278"/>
            <ac:spMk id="185" creationId="{0C8D6033-67F7-44E4-A9D9-CE93981DB4A0}"/>
          </ac:spMkLst>
        </pc:spChg>
        <pc:spChg chg="del">
          <ac:chgData name="Asim Dey" userId="e8ec1349-28b8-4d13-adec-c4f0ed943343" providerId="ADAL" clId="{3AC23F98-0B68-4288-A820-822956367760}" dt="2020-08-05T13:00:36.966" v="1527"/>
          <ac:spMkLst>
            <pc:docMk/>
            <pc:sldMk cId="4227300892" sldId="278"/>
            <ac:spMk id="186" creationId="{DECD012E-BA1B-42E8-82BB-37FC870DDE97}"/>
          </ac:spMkLst>
        </pc:spChg>
        <pc:spChg chg="del">
          <ac:chgData name="Asim Dey" userId="e8ec1349-28b8-4d13-adec-c4f0ed943343" providerId="ADAL" clId="{3AC23F98-0B68-4288-A820-822956367760}" dt="2020-08-05T13:00:28.489" v="1524"/>
          <ac:spMkLst>
            <pc:docMk/>
            <pc:sldMk cId="4227300892" sldId="278"/>
            <ac:spMk id="198" creationId="{31F3B062-E397-4A0E-9E95-B54CAB1FD37F}"/>
          </ac:spMkLst>
        </pc:spChg>
        <pc:spChg chg="mod">
          <ac:chgData name="Asim Dey" userId="e8ec1349-28b8-4d13-adec-c4f0ed943343" providerId="ADAL" clId="{3AC23F98-0B68-4288-A820-822956367760}" dt="2020-08-05T13:17:13.801" v="1590" actId="13926"/>
          <ac:spMkLst>
            <pc:docMk/>
            <pc:sldMk cId="4227300892" sldId="278"/>
            <ac:spMk id="200" creationId="{296F9278-58D2-4F3B-AE88-65CED4AC1AD9}"/>
          </ac:spMkLst>
        </pc:spChg>
        <pc:spChg chg="del">
          <ac:chgData name="Asim Dey" userId="e8ec1349-28b8-4d13-adec-c4f0ed943343" providerId="ADAL" clId="{3AC23F98-0B68-4288-A820-822956367760}" dt="2020-08-05T13:00:31.687" v="1525"/>
          <ac:spMkLst>
            <pc:docMk/>
            <pc:sldMk cId="4227300892" sldId="278"/>
            <ac:spMk id="330" creationId="{3961C57C-D4E7-4014-9DEF-3C071BF30D51}"/>
          </ac:spMkLst>
        </pc:spChg>
        <pc:grpChg chg="del">
          <ac:chgData name="Asim Dey" userId="e8ec1349-28b8-4d13-adec-c4f0ed943343" providerId="ADAL" clId="{3AC23F98-0B68-4288-A820-822956367760}" dt="2020-08-05T13:00:45.376" v="1529"/>
          <ac:grpSpMkLst>
            <pc:docMk/>
            <pc:sldMk cId="4227300892" sldId="278"/>
            <ac:grpSpMk id="304" creationId="{E32AC130-85E5-4F9A-A74A-B7AFFB18927F}"/>
          </ac:grpSpMkLst>
        </pc:grpChg>
        <pc:picChg chg="del">
          <ac:chgData name="Asim Dey" userId="e8ec1349-28b8-4d13-adec-c4f0ed943343" providerId="ADAL" clId="{3AC23F98-0B68-4288-A820-822956367760}" dt="2020-08-05T13:00:42.068" v="1528"/>
          <ac:picMkLst>
            <pc:docMk/>
            <pc:sldMk cId="4227300892" sldId="278"/>
            <ac:picMk id="300" creationId="{1D3610E0-AD76-4AC2-A096-AC55D9EE975C}"/>
          </ac:picMkLst>
        </pc:picChg>
      </pc:sldChg>
      <pc:sldChg chg="delSp modSp">
        <pc:chgData name="Asim Dey" userId="e8ec1349-28b8-4d13-adec-c4f0ed943343" providerId="ADAL" clId="{3AC23F98-0B68-4288-A820-822956367760}" dt="2020-08-05T13:44:51.345" v="1592" actId="13926"/>
        <pc:sldMkLst>
          <pc:docMk/>
          <pc:sldMk cId="2861425166" sldId="279"/>
        </pc:sldMkLst>
        <pc:spChg chg="del">
          <ac:chgData name="Asim Dey" userId="e8ec1349-28b8-4d13-adec-c4f0ed943343" providerId="ADAL" clId="{3AC23F98-0B68-4288-A820-822956367760}" dt="2020-08-05T13:01:25.208" v="1532"/>
          <ac:spMkLst>
            <pc:docMk/>
            <pc:sldMk cId="2861425166" sldId="279"/>
            <ac:spMk id="188" creationId="{7C1EDEEB-D4FB-424F-9C5B-4A03557D8866}"/>
          </ac:spMkLst>
        </pc:spChg>
        <pc:spChg chg="del">
          <ac:chgData name="Asim Dey" userId="e8ec1349-28b8-4d13-adec-c4f0ed943343" providerId="ADAL" clId="{3AC23F98-0B68-4288-A820-822956367760}" dt="2020-08-05T13:01:29.308" v="1534"/>
          <ac:spMkLst>
            <pc:docMk/>
            <pc:sldMk cId="2861425166" sldId="279"/>
            <ac:spMk id="189" creationId="{3A3DA36B-1172-447B-8C2F-4DF63DEE8E5F}"/>
          </ac:spMkLst>
        </pc:spChg>
        <pc:spChg chg="del">
          <ac:chgData name="Asim Dey" userId="e8ec1349-28b8-4d13-adec-c4f0ed943343" providerId="ADAL" clId="{3AC23F98-0B68-4288-A820-822956367760}" dt="2020-08-05T13:01:22.309" v="1531"/>
          <ac:spMkLst>
            <pc:docMk/>
            <pc:sldMk cId="2861425166" sldId="279"/>
            <ac:spMk id="201" creationId="{9E1306C8-BF20-4034-A702-17E472ACF9FD}"/>
          </ac:spMkLst>
        </pc:spChg>
        <pc:spChg chg="mod">
          <ac:chgData name="Asim Dey" userId="e8ec1349-28b8-4d13-adec-c4f0ed943343" providerId="ADAL" clId="{3AC23F98-0B68-4288-A820-822956367760}" dt="2020-08-05T13:44:51.345" v="1592" actId="13926"/>
          <ac:spMkLst>
            <pc:docMk/>
            <pc:sldMk cId="2861425166" sldId="279"/>
            <ac:spMk id="203" creationId="{6E943919-92C7-43B2-BA87-BFBEBB74A46D}"/>
          </ac:spMkLst>
        </pc:spChg>
        <pc:spChg chg="del">
          <ac:chgData name="Asim Dey" userId="e8ec1349-28b8-4d13-adec-c4f0ed943343" providerId="ADAL" clId="{3AC23F98-0B68-4288-A820-822956367760}" dt="2020-08-05T13:01:27.253" v="1533"/>
          <ac:spMkLst>
            <pc:docMk/>
            <pc:sldMk cId="2861425166" sldId="279"/>
            <ac:spMk id="338" creationId="{AA89A131-9CE8-4CE9-AAD2-294D7C41DB2E}"/>
          </ac:spMkLst>
        </pc:spChg>
        <pc:grpChg chg="del">
          <ac:chgData name="Asim Dey" userId="e8ec1349-28b8-4d13-adec-c4f0ed943343" providerId="ADAL" clId="{3AC23F98-0B68-4288-A820-822956367760}" dt="2020-08-05T13:01:37.030" v="1536"/>
          <ac:grpSpMkLst>
            <pc:docMk/>
            <pc:sldMk cId="2861425166" sldId="279"/>
            <ac:grpSpMk id="309" creationId="{A0DE9AA7-3635-46B9-8DB7-4FA9586B35A8}"/>
          </ac:grpSpMkLst>
        </pc:grpChg>
        <pc:picChg chg="del">
          <ac:chgData name="Asim Dey" userId="e8ec1349-28b8-4d13-adec-c4f0ed943343" providerId="ADAL" clId="{3AC23F98-0B68-4288-A820-822956367760}" dt="2020-08-05T13:01:33.509" v="1535"/>
          <ac:picMkLst>
            <pc:docMk/>
            <pc:sldMk cId="2861425166" sldId="279"/>
            <ac:picMk id="304" creationId="{D20A9511-06B1-45A0-BD28-CC7AA6CE88DF}"/>
          </ac:picMkLst>
        </pc:picChg>
      </pc:sldChg>
      <pc:sldChg chg="delSp modSp">
        <pc:chgData name="Asim Dey" userId="e8ec1349-28b8-4d13-adec-c4f0ed943343" providerId="ADAL" clId="{3AC23F98-0B68-4288-A820-822956367760}" dt="2020-08-05T13:14:29.719" v="1584" actId="13926"/>
        <pc:sldMkLst>
          <pc:docMk/>
          <pc:sldMk cId="2266659579" sldId="280"/>
        </pc:sldMkLst>
        <pc:spChg chg="del">
          <ac:chgData name="Asim Dey" userId="e8ec1349-28b8-4d13-adec-c4f0ed943343" providerId="ADAL" clId="{3AC23F98-0B68-4288-A820-822956367760}" dt="2020-08-05T12:54:26.720" v="1484"/>
          <ac:spMkLst>
            <pc:docMk/>
            <pc:sldMk cId="2266659579" sldId="280"/>
            <ac:spMk id="188" creationId="{B6248095-1DCE-441F-9A82-36D56BC3F9EA}"/>
          </ac:spMkLst>
        </pc:spChg>
        <pc:spChg chg="del">
          <ac:chgData name="Asim Dey" userId="e8ec1349-28b8-4d13-adec-c4f0ed943343" providerId="ADAL" clId="{3AC23F98-0B68-4288-A820-822956367760}" dt="2020-08-05T12:54:31.230" v="1485"/>
          <ac:spMkLst>
            <pc:docMk/>
            <pc:sldMk cId="2266659579" sldId="280"/>
            <ac:spMk id="192" creationId="{384B7297-FFFA-40DA-9BE4-EED8E2353F59}"/>
          </ac:spMkLst>
        </pc:spChg>
        <pc:spChg chg="del">
          <ac:chgData name="Asim Dey" userId="e8ec1349-28b8-4d13-adec-c4f0ed943343" providerId="ADAL" clId="{3AC23F98-0B68-4288-A820-822956367760}" dt="2020-08-05T12:54:22.134" v="1483"/>
          <ac:spMkLst>
            <pc:docMk/>
            <pc:sldMk cId="2266659579" sldId="280"/>
            <ac:spMk id="206" creationId="{697E87EC-BFBC-4E97-A6DC-C37C523720C5}"/>
          </ac:spMkLst>
        </pc:spChg>
        <pc:spChg chg="mod">
          <ac:chgData name="Asim Dey" userId="e8ec1349-28b8-4d13-adec-c4f0ed943343" providerId="ADAL" clId="{3AC23F98-0B68-4288-A820-822956367760}" dt="2020-08-05T13:14:29.719" v="1584" actId="13926"/>
          <ac:spMkLst>
            <pc:docMk/>
            <pc:sldMk cId="2266659579" sldId="280"/>
            <ac:spMk id="208" creationId="{8201EB19-22EF-4AF2-9B5D-8A700EFC6F4F}"/>
          </ac:spMkLst>
        </pc:spChg>
        <pc:spChg chg="del">
          <ac:chgData name="Asim Dey" userId="e8ec1349-28b8-4d13-adec-c4f0ed943343" providerId="ADAL" clId="{3AC23F98-0B68-4288-A820-822956367760}" dt="2020-08-05T12:54:19.559" v="1482"/>
          <ac:spMkLst>
            <pc:docMk/>
            <pc:sldMk cId="2266659579" sldId="280"/>
            <ac:spMk id="326" creationId="{9248BA27-8AAE-49F6-A4E6-86DEE04E51A7}"/>
          </ac:spMkLst>
        </pc:spChg>
        <pc:grpChg chg="del">
          <ac:chgData name="Asim Dey" userId="e8ec1349-28b8-4d13-adec-c4f0ed943343" providerId="ADAL" clId="{3AC23F98-0B68-4288-A820-822956367760}" dt="2020-08-05T12:54:37.025" v="1487"/>
          <ac:grpSpMkLst>
            <pc:docMk/>
            <pc:sldMk cId="2266659579" sldId="280"/>
            <ac:grpSpMk id="285" creationId="{64BD583D-A47C-44FF-90DF-9828C20B2284}"/>
          </ac:grpSpMkLst>
        </pc:grpChg>
        <pc:picChg chg="del">
          <ac:chgData name="Asim Dey" userId="e8ec1349-28b8-4d13-adec-c4f0ed943343" providerId="ADAL" clId="{3AC23F98-0B68-4288-A820-822956367760}" dt="2020-08-05T12:54:34.467" v="1486"/>
          <ac:picMkLst>
            <pc:docMk/>
            <pc:sldMk cId="2266659579" sldId="280"/>
            <ac:picMk id="280" creationId="{4E576521-0D07-4CA9-82C5-29CF62879502}"/>
          </ac:picMkLst>
        </pc:picChg>
      </pc:sldChg>
      <pc:sldChg chg="delSp modSp">
        <pc:chgData name="Asim Dey" userId="e8ec1349-28b8-4d13-adec-c4f0ed943343" providerId="ADAL" clId="{3AC23F98-0B68-4288-A820-822956367760}" dt="2020-08-05T13:14:41.916" v="1585" actId="13926"/>
        <pc:sldMkLst>
          <pc:docMk/>
          <pc:sldMk cId="3622859594" sldId="281"/>
        </pc:sldMkLst>
        <pc:spChg chg="del">
          <ac:chgData name="Asim Dey" userId="e8ec1349-28b8-4d13-adec-c4f0ed943343" providerId="ADAL" clId="{3AC23F98-0B68-4288-A820-822956367760}" dt="2020-08-05T12:55:40.787" v="1491"/>
          <ac:spMkLst>
            <pc:docMk/>
            <pc:sldMk cId="3622859594" sldId="281"/>
            <ac:spMk id="191" creationId="{1327E24A-D14E-4D77-BD9D-32B899158D49}"/>
          </ac:spMkLst>
        </pc:spChg>
        <pc:spChg chg="del">
          <ac:chgData name="Asim Dey" userId="e8ec1349-28b8-4d13-adec-c4f0ed943343" providerId="ADAL" clId="{3AC23F98-0B68-4288-A820-822956367760}" dt="2020-08-05T12:55:44.312" v="1492"/>
          <ac:spMkLst>
            <pc:docMk/>
            <pc:sldMk cId="3622859594" sldId="281"/>
            <ac:spMk id="192" creationId="{B54D91EB-27DD-40E2-ADC9-817D8A473335}"/>
          </ac:spMkLst>
        </pc:spChg>
        <pc:spChg chg="del">
          <ac:chgData name="Asim Dey" userId="e8ec1349-28b8-4d13-adec-c4f0ed943343" providerId="ADAL" clId="{3AC23F98-0B68-4288-A820-822956367760}" dt="2020-08-05T12:55:36.255" v="1490"/>
          <ac:spMkLst>
            <pc:docMk/>
            <pc:sldMk cId="3622859594" sldId="281"/>
            <ac:spMk id="203" creationId="{251DD9C9-C1EF-4249-AC9F-8A440166AE27}"/>
          </ac:spMkLst>
        </pc:spChg>
        <pc:spChg chg="mod">
          <ac:chgData name="Asim Dey" userId="e8ec1349-28b8-4d13-adec-c4f0ed943343" providerId="ADAL" clId="{3AC23F98-0B68-4288-A820-822956367760}" dt="2020-08-05T13:14:41.916" v="1585" actId="13926"/>
          <ac:spMkLst>
            <pc:docMk/>
            <pc:sldMk cId="3622859594" sldId="281"/>
            <ac:spMk id="205" creationId="{3E14894F-1E6B-4C64-9833-F5147369BF34}"/>
          </ac:spMkLst>
        </pc:spChg>
        <pc:spChg chg="del">
          <ac:chgData name="Asim Dey" userId="e8ec1349-28b8-4d13-adec-c4f0ed943343" providerId="ADAL" clId="{3AC23F98-0B68-4288-A820-822956367760}" dt="2020-08-05T12:55:34.140" v="1489"/>
          <ac:spMkLst>
            <pc:docMk/>
            <pc:sldMk cId="3622859594" sldId="281"/>
            <ac:spMk id="301" creationId="{F8525E6A-D0AB-4884-B31F-4B18E2A94129}"/>
          </ac:spMkLst>
        </pc:spChg>
        <pc:grpChg chg="del">
          <ac:chgData name="Asim Dey" userId="e8ec1349-28b8-4d13-adec-c4f0ed943343" providerId="ADAL" clId="{3AC23F98-0B68-4288-A820-822956367760}" dt="2020-08-05T12:55:55.868" v="1494"/>
          <ac:grpSpMkLst>
            <pc:docMk/>
            <pc:sldMk cId="3622859594" sldId="281"/>
            <ac:grpSpMk id="275" creationId="{4935C8D2-EBE4-468C-B3D9-91A08EABE7F4}"/>
          </ac:grpSpMkLst>
        </pc:grpChg>
        <pc:picChg chg="del">
          <ac:chgData name="Asim Dey" userId="e8ec1349-28b8-4d13-adec-c4f0ed943343" providerId="ADAL" clId="{3AC23F98-0B68-4288-A820-822956367760}" dt="2020-08-05T12:55:49.187" v="1493"/>
          <ac:picMkLst>
            <pc:docMk/>
            <pc:sldMk cId="3622859594" sldId="281"/>
            <ac:picMk id="271" creationId="{3450C1E3-648A-4358-9FF1-7EED1B4ADFC4}"/>
          </ac:picMkLst>
        </pc:picChg>
      </pc:sldChg>
      <pc:sldChg chg="delSp modSp">
        <pc:chgData name="Asim Dey" userId="e8ec1349-28b8-4d13-adec-c4f0ed943343" providerId="ADAL" clId="{3AC23F98-0B68-4288-A820-822956367760}" dt="2020-08-05T13:14:53.993" v="1586" actId="13926"/>
        <pc:sldMkLst>
          <pc:docMk/>
          <pc:sldMk cId="1425174243" sldId="282"/>
        </pc:sldMkLst>
        <pc:spChg chg="del">
          <ac:chgData name="Asim Dey" userId="e8ec1349-28b8-4d13-adec-c4f0ed943343" providerId="ADAL" clId="{3AC23F98-0B68-4288-A820-822956367760}" dt="2020-08-05T12:57:36.741" v="1497"/>
          <ac:spMkLst>
            <pc:docMk/>
            <pc:sldMk cId="1425174243" sldId="282"/>
            <ac:spMk id="189" creationId="{852C24C6-545C-4FC4-8167-C8C37048D774}"/>
          </ac:spMkLst>
        </pc:spChg>
        <pc:spChg chg="del">
          <ac:chgData name="Asim Dey" userId="e8ec1349-28b8-4d13-adec-c4f0ed943343" providerId="ADAL" clId="{3AC23F98-0B68-4288-A820-822956367760}" dt="2020-08-05T12:57:43.926" v="1499"/>
          <ac:spMkLst>
            <pc:docMk/>
            <pc:sldMk cId="1425174243" sldId="282"/>
            <ac:spMk id="190" creationId="{E6E46B20-AD67-4DBF-8FBE-8DA09B8E1140}"/>
          </ac:spMkLst>
        </pc:spChg>
        <pc:spChg chg="del">
          <ac:chgData name="Asim Dey" userId="e8ec1349-28b8-4d13-adec-c4f0ed943343" providerId="ADAL" clId="{3AC23F98-0B68-4288-A820-822956367760}" dt="2020-08-05T12:57:39.047" v="1498"/>
          <ac:spMkLst>
            <pc:docMk/>
            <pc:sldMk cId="1425174243" sldId="282"/>
            <ac:spMk id="203" creationId="{9B08197E-EEAA-4BCD-87FC-21970DD3565D}"/>
          </ac:spMkLst>
        </pc:spChg>
        <pc:spChg chg="mod">
          <ac:chgData name="Asim Dey" userId="e8ec1349-28b8-4d13-adec-c4f0ed943343" providerId="ADAL" clId="{3AC23F98-0B68-4288-A820-822956367760}" dt="2020-08-05T13:14:53.993" v="1586" actId="13926"/>
          <ac:spMkLst>
            <pc:docMk/>
            <pc:sldMk cId="1425174243" sldId="282"/>
            <ac:spMk id="205" creationId="{084C5C15-3D02-450A-8778-3E762661E57E}"/>
          </ac:spMkLst>
        </pc:spChg>
        <pc:spChg chg="del">
          <ac:chgData name="Asim Dey" userId="e8ec1349-28b8-4d13-adec-c4f0ed943343" providerId="ADAL" clId="{3AC23F98-0B68-4288-A820-822956367760}" dt="2020-08-05T12:57:30.880" v="1496"/>
          <ac:spMkLst>
            <pc:docMk/>
            <pc:sldMk cId="1425174243" sldId="282"/>
            <ac:spMk id="303" creationId="{52C1C89B-DFEE-40BA-91E1-752E9F67085C}"/>
          </ac:spMkLst>
        </pc:spChg>
        <pc:grpChg chg="del">
          <ac:chgData name="Asim Dey" userId="e8ec1349-28b8-4d13-adec-c4f0ed943343" providerId="ADAL" clId="{3AC23F98-0B68-4288-A820-822956367760}" dt="2020-08-05T12:57:53.115" v="1501"/>
          <ac:grpSpMkLst>
            <pc:docMk/>
            <pc:sldMk cId="1425174243" sldId="282"/>
            <ac:grpSpMk id="276" creationId="{FCDF8C0D-9353-4D9C-93C6-63F801BD6EAC}"/>
          </ac:grpSpMkLst>
        </pc:grpChg>
        <pc:picChg chg="del">
          <ac:chgData name="Asim Dey" userId="e8ec1349-28b8-4d13-adec-c4f0ed943343" providerId="ADAL" clId="{3AC23F98-0B68-4288-A820-822956367760}" dt="2020-08-05T12:57:49.232" v="1500"/>
          <ac:picMkLst>
            <pc:docMk/>
            <pc:sldMk cId="1425174243" sldId="282"/>
            <ac:picMk id="272" creationId="{82564C3F-89D9-44F0-8615-F451C86BBD50}"/>
          </ac:picMkLst>
        </pc:picChg>
      </pc:sldChg>
      <pc:sldChg chg="delSp modSp">
        <pc:chgData name="Asim Dey" userId="e8ec1349-28b8-4d13-adec-c4f0ed943343" providerId="ADAL" clId="{3AC23F98-0B68-4288-A820-822956367760}" dt="2020-08-05T13:17:03.499" v="1589" actId="13926"/>
        <pc:sldMkLst>
          <pc:docMk/>
          <pc:sldMk cId="1160485662" sldId="284"/>
        </pc:sldMkLst>
        <pc:spChg chg="del">
          <ac:chgData name="Asim Dey" userId="e8ec1349-28b8-4d13-adec-c4f0ed943343" providerId="ADAL" clId="{3AC23F98-0B68-4288-A820-822956367760}" dt="2020-08-05T12:59:46.075" v="1519"/>
          <ac:spMkLst>
            <pc:docMk/>
            <pc:sldMk cId="1160485662" sldId="284"/>
            <ac:spMk id="186" creationId="{A00DE917-3405-4103-A115-27A15C031EE6}"/>
          </ac:spMkLst>
        </pc:spChg>
        <pc:spChg chg="del">
          <ac:chgData name="Asim Dey" userId="e8ec1349-28b8-4d13-adec-c4f0ed943343" providerId="ADAL" clId="{3AC23F98-0B68-4288-A820-822956367760}" dt="2020-08-05T12:59:42.318" v="1518"/>
          <ac:spMkLst>
            <pc:docMk/>
            <pc:sldMk cId="1160485662" sldId="284"/>
            <ac:spMk id="255" creationId="{D5636CC2-8AC5-44B9-B0FB-A42789F55050}"/>
          </ac:spMkLst>
        </pc:spChg>
        <pc:spChg chg="mod">
          <ac:chgData name="Asim Dey" userId="e8ec1349-28b8-4d13-adec-c4f0ed943343" providerId="ADAL" clId="{3AC23F98-0B68-4288-A820-822956367760}" dt="2020-08-05T13:17:03.499" v="1589" actId="13926"/>
          <ac:spMkLst>
            <pc:docMk/>
            <pc:sldMk cId="1160485662" sldId="284"/>
            <ac:spMk id="257" creationId="{13F9B946-4535-4363-8C60-E0AB386B9601}"/>
          </ac:spMkLst>
        </pc:spChg>
        <pc:spChg chg="del">
          <ac:chgData name="Asim Dey" userId="e8ec1349-28b8-4d13-adec-c4f0ed943343" providerId="ADAL" clId="{3AC23F98-0B68-4288-A820-822956367760}" dt="2020-08-05T12:59:40.558" v="1517"/>
          <ac:spMkLst>
            <pc:docMk/>
            <pc:sldMk cId="1160485662" sldId="284"/>
            <ac:spMk id="314" creationId="{658B8E0A-18E5-4693-9D50-0D38D6AAFF88}"/>
          </ac:spMkLst>
        </pc:spChg>
        <pc:grpChg chg="del mod">
          <ac:chgData name="Asim Dey" userId="e8ec1349-28b8-4d13-adec-c4f0ed943343" providerId="ADAL" clId="{3AC23F98-0B68-4288-A820-822956367760}" dt="2020-08-05T12:59:51.244" v="1522"/>
          <ac:grpSpMkLst>
            <pc:docMk/>
            <pc:sldMk cId="1160485662" sldId="284"/>
            <ac:grpSpMk id="288" creationId="{C387D426-D7C8-4AA6-BA1A-1EAA78CE3AB5}"/>
          </ac:grpSpMkLst>
        </pc:grpChg>
        <pc:picChg chg="del">
          <ac:chgData name="Asim Dey" userId="e8ec1349-28b8-4d13-adec-c4f0ed943343" providerId="ADAL" clId="{3AC23F98-0B68-4288-A820-822956367760}" dt="2020-08-05T12:59:48.995" v="1520"/>
          <ac:picMkLst>
            <pc:docMk/>
            <pc:sldMk cId="1160485662" sldId="284"/>
            <ac:picMk id="284" creationId="{647222D5-C972-4DB5-A8E4-5C1F37B8923F}"/>
          </ac:picMkLst>
        </pc:picChg>
      </pc:sldChg>
      <pc:sldChg chg="delSp modSp">
        <pc:chgData name="Asim Dey" userId="e8ec1349-28b8-4d13-adec-c4f0ed943343" providerId="ADAL" clId="{3AC23F98-0B68-4288-A820-822956367760}" dt="2020-08-05T13:44:59.414" v="1593" actId="13926"/>
        <pc:sldMkLst>
          <pc:docMk/>
          <pc:sldMk cId="2571610261" sldId="285"/>
        </pc:sldMkLst>
        <pc:spChg chg="del">
          <ac:chgData name="Asim Dey" userId="e8ec1349-28b8-4d13-adec-c4f0ed943343" providerId="ADAL" clId="{3AC23F98-0B68-4288-A820-822956367760}" dt="2020-08-05T13:02:10.034" v="1540"/>
          <ac:spMkLst>
            <pc:docMk/>
            <pc:sldMk cId="2571610261" sldId="285"/>
            <ac:spMk id="356" creationId="{94015994-3234-4708-8F0B-44B1571E5F12}"/>
          </ac:spMkLst>
        </pc:spChg>
        <pc:spChg chg="del">
          <ac:chgData name="Asim Dey" userId="e8ec1349-28b8-4d13-adec-c4f0ed943343" providerId="ADAL" clId="{3AC23F98-0B68-4288-A820-822956367760}" dt="2020-08-05T13:02:04.635" v="1539"/>
          <ac:spMkLst>
            <pc:docMk/>
            <pc:sldMk cId="2571610261" sldId="285"/>
            <ac:spMk id="368" creationId="{3E8CC5EE-5AEC-4DE7-AEC0-F3E39616E108}"/>
          </ac:spMkLst>
        </pc:spChg>
        <pc:spChg chg="mod">
          <ac:chgData name="Asim Dey" userId="e8ec1349-28b8-4d13-adec-c4f0ed943343" providerId="ADAL" clId="{3AC23F98-0B68-4288-A820-822956367760}" dt="2020-08-05T13:44:59.414" v="1593" actId="13926"/>
          <ac:spMkLst>
            <pc:docMk/>
            <pc:sldMk cId="2571610261" sldId="285"/>
            <ac:spMk id="370" creationId="{C40BFEEB-200F-4242-9B1B-4A981C2EBAB5}"/>
          </ac:spMkLst>
        </pc:spChg>
        <pc:spChg chg="del">
          <ac:chgData name="Asim Dey" userId="e8ec1349-28b8-4d13-adec-c4f0ed943343" providerId="ADAL" clId="{3AC23F98-0B68-4288-A820-822956367760}" dt="2020-08-05T13:02:01.049" v="1538"/>
          <ac:spMkLst>
            <pc:docMk/>
            <pc:sldMk cId="2571610261" sldId="285"/>
            <ac:spMk id="433" creationId="{F5F8811E-403E-4A11-B829-E924364BA8AE}"/>
          </ac:spMkLst>
        </pc:spChg>
        <pc:grpChg chg="del">
          <ac:chgData name="Asim Dey" userId="e8ec1349-28b8-4d13-adec-c4f0ed943343" providerId="ADAL" clId="{3AC23F98-0B68-4288-A820-822956367760}" dt="2020-08-05T13:02:13.171" v="1541"/>
          <ac:grpSpMkLst>
            <pc:docMk/>
            <pc:sldMk cId="2571610261" sldId="285"/>
            <ac:grpSpMk id="405" creationId="{604B6933-F9C0-4327-908C-B893D8CF935D}"/>
          </ac:grpSpMkLst>
        </pc:grpChg>
        <pc:picChg chg="del">
          <ac:chgData name="Asim Dey" userId="e8ec1349-28b8-4d13-adec-c4f0ed943343" providerId="ADAL" clId="{3AC23F98-0B68-4288-A820-822956367760}" dt="2020-08-05T13:02:15.027" v="1542"/>
          <ac:picMkLst>
            <pc:docMk/>
            <pc:sldMk cId="2571610261" sldId="285"/>
            <ac:picMk id="399" creationId="{4292C090-B901-425B-AB69-7C9C510B52F9}"/>
          </ac:picMkLst>
        </pc:picChg>
      </pc:sldChg>
      <pc:sldChg chg="delSp modSp">
        <pc:chgData name="Asim Dey" userId="e8ec1349-28b8-4d13-adec-c4f0ed943343" providerId="ADAL" clId="{3AC23F98-0B68-4288-A820-822956367760}" dt="2020-08-05T13:45:03.109" v="1594" actId="13926"/>
        <pc:sldMkLst>
          <pc:docMk/>
          <pc:sldMk cId="2575953662" sldId="286"/>
        </pc:sldMkLst>
        <pc:spChg chg="mod">
          <ac:chgData name="Asim Dey" userId="e8ec1349-28b8-4d13-adec-c4f0ed943343" providerId="ADAL" clId="{3AC23F98-0B68-4288-A820-822956367760}" dt="2020-08-05T13:03:28.578" v="1551" actId="1076"/>
          <ac:spMkLst>
            <pc:docMk/>
            <pc:sldMk cId="2575953662" sldId="286"/>
            <ac:spMk id="174" creationId="{618568F0-817E-4929-B12F-1B7C969A1490}"/>
          </ac:spMkLst>
        </pc:spChg>
        <pc:spChg chg="del">
          <ac:chgData name="Asim Dey" userId="e8ec1349-28b8-4d13-adec-c4f0ed943343" providerId="ADAL" clId="{3AC23F98-0B68-4288-A820-822956367760}" dt="2020-08-05T13:02:52.871" v="1544"/>
          <ac:spMkLst>
            <pc:docMk/>
            <pc:sldMk cId="2575953662" sldId="286"/>
            <ac:spMk id="186" creationId="{4A1648B3-2BC5-4627-94EE-D4B294B4578D}"/>
          </ac:spMkLst>
        </pc:spChg>
        <pc:spChg chg="mod">
          <ac:chgData name="Asim Dey" userId="e8ec1349-28b8-4d13-adec-c4f0ed943343" providerId="ADAL" clId="{3AC23F98-0B68-4288-A820-822956367760}" dt="2020-08-05T13:45:03.109" v="1594" actId="13926"/>
          <ac:spMkLst>
            <pc:docMk/>
            <pc:sldMk cId="2575953662" sldId="286"/>
            <ac:spMk id="188" creationId="{52869B07-9CA6-4F2F-A224-5AB85DDFA26C}"/>
          </ac:spMkLst>
        </pc:spChg>
        <pc:spChg chg="del">
          <ac:chgData name="Asim Dey" userId="e8ec1349-28b8-4d13-adec-c4f0ed943343" providerId="ADAL" clId="{3AC23F98-0B68-4288-A820-822956367760}" dt="2020-08-05T13:02:55.121" v="1545"/>
          <ac:spMkLst>
            <pc:docMk/>
            <pc:sldMk cId="2575953662" sldId="286"/>
            <ac:spMk id="314" creationId="{868DE4E8-A4AC-4C5D-B85D-6714AB127C79}"/>
          </ac:spMkLst>
        </pc:spChg>
        <pc:grpChg chg="del">
          <ac:chgData name="Asim Dey" userId="e8ec1349-28b8-4d13-adec-c4f0ed943343" providerId="ADAL" clId="{3AC23F98-0B68-4288-A820-822956367760}" dt="2020-08-05T13:03:09.301" v="1547"/>
          <ac:grpSpMkLst>
            <pc:docMk/>
            <pc:sldMk cId="2575953662" sldId="286"/>
            <ac:grpSpMk id="287" creationId="{81E92ED5-C5C1-482D-BADB-98D7EF3BCD65}"/>
          </ac:grpSpMkLst>
        </pc:grpChg>
        <pc:picChg chg="del">
          <ac:chgData name="Asim Dey" userId="e8ec1349-28b8-4d13-adec-c4f0ed943343" providerId="ADAL" clId="{3AC23F98-0B68-4288-A820-822956367760}" dt="2020-08-05T13:03:03.035" v="1546"/>
          <ac:picMkLst>
            <pc:docMk/>
            <pc:sldMk cId="2575953662" sldId="286"/>
            <ac:picMk id="283" creationId="{4C54889A-7C2D-43EE-97D4-8BD84F4CB3AC}"/>
          </ac:picMkLst>
        </pc:picChg>
      </pc:sldChg>
      <pc:sldChg chg="delSp modSp">
        <pc:chgData name="Asim Dey" userId="e8ec1349-28b8-4d13-adec-c4f0ed943343" providerId="ADAL" clId="{3AC23F98-0B68-4288-A820-822956367760}" dt="2020-08-05T13:45:16.447" v="1595" actId="13926"/>
        <pc:sldMkLst>
          <pc:docMk/>
          <pc:sldMk cId="2339132705" sldId="287"/>
        </pc:sldMkLst>
        <pc:spChg chg="del">
          <ac:chgData name="Asim Dey" userId="e8ec1349-28b8-4d13-adec-c4f0ed943343" providerId="ADAL" clId="{3AC23F98-0B68-4288-A820-822956367760}" dt="2020-08-05T13:03:47.452" v="1556"/>
          <ac:spMkLst>
            <pc:docMk/>
            <pc:sldMk cId="2339132705" sldId="287"/>
            <ac:spMk id="124" creationId="{1A34D13C-D4CF-415F-B928-5DAC36B1868D}"/>
          </ac:spMkLst>
        </pc:spChg>
        <pc:spChg chg="mod">
          <ac:chgData name="Asim Dey" userId="e8ec1349-28b8-4d13-adec-c4f0ed943343" providerId="ADAL" clId="{3AC23F98-0B68-4288-A820-822956367760}" dt="2020-08-05T13:45:16.447" v="1595" actId="13926"/>
          <ac:spMkLst>
            <pc:docMk/>
            <pc:sldMk cId="2339132705" sldId="287"/>
            <ac:spMk id="126" creationId="{2D399813-4876-4D69-AC16-D7342FB1ACE9}"/>
          </ac:spMkLst>
        </pc:spChg>
        <pc:spChg chg="del">
          <ac:chgData name="Asim Dey" userId="e8ec1349-28b8-4d13-adec-c4f0ed943343" providerId="ADAL" clId="{3AC23F98-0B68-4288-A820-822956367760}" dt="2020-08-05T13:03:39.493" v="1553"/>
          <ac:spMkLst>
            <pc:docMk/>
            <pc:sldMk cId="2339132705" sldId="287"/>
            <ac:spMk id="270" creationId="{AFB2A1B9-92D9-4FD7-AD47-644CE7078AC8}"/>
          </ac:spMkLst>
        </pc:spChg>
        <pc:grpChg chg="del">
          <ac:chgData name="Asim Dey" userId="e8ec1349-28b8-4d13-adec-c4f0ed943343" providerId="ADAL" clId="{3AC23F98-0B68-4288-A820-822956367760}" dt="2020-08-05T13:03:44.718" v="1555"/>
          <ac:grpSpMkLst>
            <pc:docMk/>
            <pc:sldMk cId="2339132705" sldId="287"/>
            <ac:grpSpMk id="173" creationId="{ED830B22-2144-495C-8BE2-6B91A94809A4}"/>
          </ac:grpSpMkLst>
        </pc:grpChg>
        <pc:picChg chg="del">
          <ac:chgData name="Asim Dey" userId="e8ec1349-28b8-4d13-adec-c4f0ed943343" providerId="ADAL" clId="{3AC23F98-0B68-4288-A820-822956367760}" dt="2020-08-05T13:03:41.575" v="1554"/>
          <ac:picMkLst>
            <pc:docMk/>
            <pc:sldMk cId="2339132705" sldId="287"/>
            <ac:picMk id="169" creationId="{B50AA63A-40DB-4F83-8C07-5A59DF76481B}"/>
          </ac:picMkLst>
        </pc:picChg>
      </pc:sldChg>
      <pc:sldChg chg="delSp modSp">
        <pc:chgData name="Asim Dey" userId="e8ec1349-28b8-4d13-adec-c4f0ed943343" providerId="ADAL" clId="{3AC23F98-0B68-4288-A820-822956367760}" dt="2020-08-05T13:45:31.827" v="1596" actId="13926"/>
        <pc:sldMkLst>
          <pc:docMk/>
          <pc:sldMk cId="4247985726" sldId="288"/>
        </pc:sldMkLst>
        <pc:spChg chg="del">
          <ac:chgData name="Asim Dey" userId="e8ec1349-28b8-4d13-adec-c4f0ed943343" providerId="ADAL" clId="{3AC23F98-0B68-4288-A820-822956367760}" dt="2020-08-05T13:04:07.221" v="1558"/>
          <ac:spMkLst>
            <pc:docMk/>
            <pc:sldMk cId="4247985726" sldId="288"/>
            <ac:spMk id="144" creationId="{44701F06-D4EA-4DA0-809E-BCD1771D9BC4}"/>
          </ac:spMkLst>
        </pc:spChg>
        <pc:spChg chg="del">
          <ac:chgData name="Asim Dey" userId="e8ec1349-28b8-4d13-adec-c4f0ed943343" providerId="ADAL" clId="{3AC23F98-0B68-4288-A820-822956367760}" dt="2020-08-05T13:04:09.123" v="1559"/>
          <ac:spMkLst>
            <pc:docMk/>
            <pc:sldMk cId="4247985726" sldId="288"/>
            <ac:spMk id="145" creationId="{C8AA93AC-FF75-4889-AB88-33C8CA44BAC9}"/>
          </ac:spMkLst>
        </pc:spChg>
        <pc:spChg chg="del">
          <ac:chgData name="Asim Dey" userId="e8ec1349-28b8-4d13-adec-c4f0ed943343" providerId="ADAL" clId="{3AC23F98-0B68-4288-A820-822956367760}" dt="2020-08-05T13:04:04.963" v="1557"/>
          <ac:spMkLst>
            <pc:docMk/>
            <pc:sldMk cId="4247985726" sldId="288"/>
            <ac:spMk id="146" creationId="{B726DA92-C5EC-4E4A-A582-49990A48D1B1}"/>
          </ac:spMkLst>
        </pc:spChg>
        <pc:spChg chg="mod">
          <ac:chgData name="Asim Dey" userId="e8ec1349-28b8-4d13-adec-c4f0ed943343" providerId="ADAL" clId="{3AC23F98-0B68-4288-A820-822956367760}" dt="2020-08-05T13:45:31.827" v="1596" actId="13926"/>
          <ac:spMkLst>
            <pc:docMk/>
            <pc:sldMk cId="4247985726" sldId="288"/>
            <ac:spMk id="148" creationId="{811E189D-E9D0-4883-904A-6E18E38E1348}"/>
          </ac:spMkLst>
        </pc:spChg>
        <pc:spChg chg="del">
          <ac:chgData name="Asim Dey" userId="e8ec1349-28b8-4d13-adec-c4f0ed943343" providerId="ADAL" clId="{3AC23F98-0B68-4288-A820-822956367760}" dt="2020-08-05T13:04:12.030" v="1560"/>
          <ac:spMkLst>
            <pc:docMk/>
            <pc:sldMk cId="4247985726" sldId="288"/>
            <ac:spMk id="309" creationId="{78FE9F6D-97F9-4A42-9E14-91F52FCD7A3B}"/>
          </ac:spMkLst>
        </pc:spChg>
        <pc:grpChg chg="del">
          <ac:chgData name="Asim Dey" userId="e8ec1349-28b8-4d13-adec-c4f0ed943343" providerId="ADAL" clId="{3AC23F98-0B68-4288-A820-822956367760}" dt="2020-08-05T13:04:16.830" v="1562"/>
          <ac:grpSpMkLst>
            <pc:docMk/>
            <pc:sldMk cId="4247985726" sldId="288"/>
            <ac:grpSpMk id="180" creationId="{8195E53A-58A5-4274-9416-EB3E37F1E0DC}"/>
          </ac:grpSpMkLst>
        </pc:grpChg>
        <pc:picChg chg="del">
          <ac:chgData name="Asim Dey" userId="e8ec1349-28b8-4d13-adec-c4f0ed943343" providerId="ADAL" clId="{3AC23F98-0B68-4288-A820-822956367760}" dt="2020-08-05T13:04:14.501" v="1561"/>
          <ac:picMkLst>
            <pc:docMk/>
            <pc:sldMk cId="4247985726" sldId="288"/>
            <ac:picMk id="174" creationId="{3936F2C5-CF59-4CA1-96C6-CF7DC1DC2562}"/>
          </ac:picMkLst>
        </pc:picChg>
      </pc:sldChg>
      <pc:sldChg chg="delSp modSp del">
        <pc:chgData name="Asim Dey" userId="e8ec1349-28b8-4d13-adec-c4f0ed943343" providerId="ADAL" clId="{3AC23F98-0B68-4288-A820-822956367760}" dt="2020-08-05T13:11:44.659" v="1567" actId="2696"/>
        <pc:sldMkLst>
          <pc:docMk/>
          <pc:sldMk cId="3253916882" sldId="291"/>
        </pc:sldMkLst>
        <pc:grpChg chg="del">
          <ac:chgData name="Asim Dey" userId="e8ec1349-28b8-4d13-adec-c4f0ed943343" providerId="ADAL" clId="{3AC23F98-0B68-4288-A820-822956367760}" dt="2020-08-05T12:17:22.960" v="1290"/>
          <ac:grpSpMkLst>
            <pc:docMk/>
            <pc:sldMk cId="3253916882" sldId="291"/>
            <ac:grpSpMk id="276" creationId="{5719FBAC-2910-40FE-9C1F-941619163067}"/>
          </ac:grpSpMkLst>
        </pc:grpChg>
        <pc:graphicFrameChg chg="del mod modGraphic">
          <ac:chgData name="Asim Dey" userId="e8ec1349-28b8-4d13-adec-c4f0ed943343" providerId="ADAL" clId="{3AC23F98-0B68-4288-A820-822956367760}" dt="2020-08-05T12:31:55.109" v="1341"/>
          <ac:graphicFrameMkLst>
            <pc:docMk/>
            <pc:sldMk cId="3253916882" sldId="291"/>
            <ac:graphicFrameMk id="201" creationId="{4D3E18CC-D7F2-492F-9ADF-4C86D3E6A573}"/>
          </ac:graphicFrameMkLst>
        </pc:graphicFrameChg>
        <pc:picChg chg="del">
          <ac:chgData name="Asim Dey" userId="e8ec1349-28b8-4d13-adec-c4f0ed943343" providerId="ADAL" clId="{3AC23F98-0B68-4288-A820-822956367760}" dt="2020-08-05T12:17:25.651" v="1291"/>
          <ac:picMkLst>
            <pc:docMk/>
            <pc:sldMk cId="3253916882" sldId="291"/>
            <ac:picMk id="272" creationId="{4E42399E-4DFF-4716-A675-014A10F1A12D}"/>
          </ac:picMkLst>
        </pc:picChg>
      </pc:sldChg>
      <pc:sldChg chg="delSp modSp">
        <pc:chgData name="Asim Dey" userId="e8ec1349-28b8-4d13-adec-c4f0ed943343" providerId="ADAL" clId="{3AC23F98-0B68-4288-A820-822956367760}" dt="2020-08-05T13:14:21.797" v="1583" actId="13926"/>
        <pc:sldMkLst>
          <pc:docMk/>
          <pc:sldMk cId="143217102" sldId="293"/>
        </pc:sldMkLst>
        <pc:spChg chg="del">
          <ac:chgData name="Asim Dey" userId="e8ec1349-28b8-4d13-adec-c4f0ed943343" providerId="ADAL" clId="{3AC23F98-0B68-4288-A820-822956367760}" dt="2020-08-05T12:53:30.479" v="1477"/>
          <ac:spMkLst>
            <pc:docMk/>
            <pc:sldMk cId="143217102" sldId="293"/>
            <ac:spMk id="342" creationId="{8803CDDF-4BF0-4EC8-BF38-A61244F4571B}"/>
          </ac:spMkLst>
        </pc:spChg>
        <pc:spChg chg="del">
          <ac:chgData name="Asim Dey" userId="e8ec1349-28b8-4d13-adec-c4f0ed943343" providerId="ADAL" clId="{3AC23F98-0B68-4288-A820-822956367760}" dt="2020-08-05T12:53:32.584" v="1478"/>
          <ac:spMkLst>
            <pc:docMk/>
            <pc:sldMk cId="143217102" sldId="293"/>
            <ac:spMk id="343" creationId="{A25C9CAB-DFFA-44B5-A69A-E7EE90E1FF5C}"/>
          </ac:spMkLst>
        </pc:spChg>
        <pc:spChg chg="mod">
          <ac:chgData name="Asim Dey" userId="e8ec1349-28b8-4d13-adec-c4f0ed943343" providerId="ADAL" clId="{3AC23F98-0B68-4288-A820-822956367760}" dt="2020-08-05T13:14:21.797" v="1583" actId="13926"/>
          <ac:spMkLst>
            <pc:docMk/>
            <pc:sldMk cId="143217102" sldId="293"/>
            <ac:spMk id="357" creationId="{819D7782-18F4-4ADB-8927-7AB72262983F}"/>
          </ac:spMkLst>
        </pc:spChg>
        <pc:spChg chg="del">
          <ac:chgData name="Asim Dey" userId="e8ec1349-28b8-4d13-adec-c4f0ed943343" providerId="ADAL" clId="{3AC23F98-0B68-4288-A820-822956367760}" dt="2020-08-05T12:53:25.902" v="1476"/>
          <ac:spMkLst>
            <pc:docMk/>
            <pc:sldMk cId="143217102" sldId="293"/>
            <ac:spMk id="433" creationId="{A1B289AF-6112-4348-9BD3-F4933E2DDA89}"/>
          </ac:spMkLst>
        </pc:spChg>
        <pc:grpChg chg="del">
          <ac:chgData name="Asim Dey" userId="e8ec1349-28b8-4d13-adec-c4f0ed943343" providerId="ADAL" clId="{3AC23F98-0B68-4288-A820-822956367760}" dt="2020-08-05T12:53:37.683" v="1480"/>
          <ac:grpSpMkLst>
            <pc:docMk/>
            <pc:sldMk cId="143217102" sldId="293"/>
            <ac:grpSpMk id="400" creationId="{5DA475D5-91F1-49AD-8854-15EC1CEF9B22}"/>
          </ac:grpSpMkLst>
        </pc:grpChg>
        <pc:picChg chg="del">
          <ac:chgData name="Asim Dey" userId="e8ec1349-28b8-4d13-adec-c4f0ed943343" providerId="ADAL" clId="{3AC23F98-0B68-4288-A820-822956367760}" dt="2020-08-05T12:53:35.513" v="1479"/>
          <ac:picMkLst>
            <pc:docMk/>
            <pc:sldMk cId="143217102" sldId="293"/>
            <ac:picMk id="394" creationId="{94080A46-76D8-4DAA-AED7-8FFE6C2DE917}"/>
          </ac:picMkLst>
        </pc:picChg>
      </pc:sldChg>
      <pc:sldChg chg="delSp modSp">
        <pc:chgData name="Asim Dey" userId="e8ec1349-28b8-4d13-adec-c4f0ed943343" providerId="ADAL" clId="{3AC23F98-0B68-4288-A820-822956367760}" dt="2020-08-05T13:13:45.791" v="1578" actId="13926"/>
        <pc:sldMkLst>
          <pc:docMk/>
          <pc:sldMk cId="84505333" sldId="294"/>
        </pc:sldMkLst>
        <pc:spChg chg="del mod">
          <ac:chgData name="Asim Dey" userId="e8ec1349-28b8-4d13-adec-c4f0ed943343" providerId="ADAL" clId="{3AC23F98-0B68-4288-A820-822956367760}" dt="2020-08-05T12:44:36.461" v="1430"/>
          <ac:spMkLst>
            <pc:docMk/>
            <pc:sldMk cId="84505333" sldId="294"/>
            <ac:spMk id="176" creationId="{15BBD288-0EAD-4EE2-9CB1-20751CA01658}"/>
          </ac:spMkLst>
        </pc:spChg>
        <pc:spChg chg="del mod">
          <ac:chgData name="Asim Dey" userId="e8ec1349-28b8-4d13-adec-c4f0ed943343" providerId="ADAL" clId="{3AC23F98-0B68-4288-A820-822956367760}" dt="2020-08-05T12:44:33.011" v="1428"/>
          <ac:spMkLst>
            <pc:docMk/>
            <pc:sldMk cId="84505333" sldId="294"/>
            <ac:spMk id="177" creationId="{2DAB5468-2B9E-438B-8943-1BB1C4F75AA8}"/>
          </ac:spMkLst>
        </pc:spChg>
        <pc:spChg chg="del mod">
          <ac:chgData name="Asim Dey" userId="e8ec1349-28b8-4d13-adec-c4f0ed943343" providerId="ADAL" clId="{3AC23F98-0B68-4288-A820-822956367760}" dt="2020-08-05T12:44:44.339" v="1434"/>
          <ac:spMkLst>
            <pc:docMk/>
            <pc:sldMk cId="84505333" sldId="294"/>
            <ac:spMk id="189" creationId="{F0ABE01A-49B2-412A-9BF4-2385B7D2A254}"/>
          </ac:spMkLst>
        </pc:spChg>
        <pc:spChg chg="mod">
          <ac:chgData name="Asim Dey" userId="e8ec1349-28b8-4d13-adec-c4f0ed943343" providerId="ADAL" clId="{3AC23F98-0B68-4288-A820-822956367760}" dt="2020-08-05T12:45:50.540" v="1441" actId="1076"/>
          <ac:spMkLst>
            <pc:docMk/>
            <pc:sldMk cId="84505333" sldId="294"/>
            <ac:spMk id="190" creationId="{5E0B503F-34C2-4E51-89E0-C25B0997065A}"/>
          </ac:spMkLst>
        </pc:spChg>
        <pc:spChg chg="mod">
          <ac:chgData name="Asim Dey" userId="e8ec1349-28b8-4d13-adec-c4f0ed943343" providerId="ADAL" clId="{3AC23F98-0B68-4288-A820-822956367760}" dt="2020-08-05T13:13:45.791" v="1578" actId="13926"/>
          <ac:spMkLst>
            <pc:docMk/>
            <pc:sldMk cId="84505333" sldId="294"/>
            <ac:spMk id="191" creationId="{7869AA48-E41F-42D8-A591-0F51420AE312}"/>
          </ac:spMkLst>
        </pc:spChg>
        <pc:spChg chg="del mod">
          <ac:chgData name="Asim Dey" userId="e8ec1349-28b8-4d13-adec-c4f0ed943343" providerId="ADAL" clId="{3AC23F98-0B68-4288-A820-822956367760}" dt="2020-08-05T12:44:40.369" v="1432"/>
          <ac:spMkLst>
            <pc:docMk/>
            <pc:sldMk cId="84505333" sldId="294"/>
            <ac:spMk id="286" creationId="{11724F55-6BBB-4455-875E-20B5996C9DEB}"/>
          </ac:spMkLst>
        </pc:spChg>
        <pc:grpChg chg="del">
          <ac:chgData name="Asim Dey" userId="e8ec1349-28b8-4d13-adec-c4f0ed943343" providerId="ADAL" clId="{3AC23F98-0B68-4288-A820-822956367760}" dt="2020-08-05T12:44:21.662" v="1425"/>
          <ac:grpSpMkLst>
            <pc:docMk/>
            <pc:sldMk cId="84505333" sldId="294"/>
            <ac:grpSpMk id="258" creationId="{165C917A-F935-4261-A1EE-6B01EE448737}"/>
          </ac:grpSpMkLst>
        </pc:grpChg>
        <pc:picChg chg="del mod">
          <ac:chgData name="Asim Dey" userId="e8ec1349-28b8-4d13-adec-c4f0ed943343" providerId="ADAL" clId="{3AC23F98-0B68-4288-A820-822956367760}" dt="2020-08-05T12:44:48.523" v="1436"/>
          <ac:picMkLst>
            <pc:docMk/>
            <pc:sldMk cId="84505333" sldId="294"/>
            <ac:picMk id="254" creationId="{8C84D23C-78F5-4D4B-8A98-C45513BABF13}"/>
          </ac:picMkLst>
        </pc:picChg>
      </pc:sldChg>
      <pc:sldChg chg="delSp modSp">
        <pc:chgData name="Asim Dey" userId="e8ec1349-28b8-4d13-adec-c4f0ed943343" providerId="ADAL" clId="{3AC23F98-0B68-4288-A820-822956367760}" dt="2020-08-05T13:15:42.952" v="1588" actId="13926"/>
        <pc:sldMkLst>
          <pc:docMk/>
          <pc:sldMk cId="1835399296" sldId="295"/>
        </pc:sldMkLst>
        <pc:spChg chg="del">
          <ac:chgData name="Asim Dey" userId="e8ec1349-28b8-4d13-adec-c4f0ed943343" providerId="ADAL" clId="{3AC23F98-0B68-4288-A820-822956367760}" dt="2020-08-05T12:59:10.032" v="1512"/>
          <ac:spMkLst>
            <pc:docMk/>
            <pc:sldMk cId="1835399296" sldId="295"/>
            <ac:spMk id="229" creationId="{6C70A6D7-9A91-40A4-82B3-E66B51AAF8B3}"/>
          </ac:spMkLst>
        </pc:spChg>
        <pc:spChg chg="del">
          <ac:chgData name="Asim Dey" userId="e8ec1349-28b8-4d13-adec-c4f0ed943343" providerId="ADAL" clId="{3AC23F98-0B68-4288-A820-822956367760}" dt="2020-08-05T12:59:12.201" v="1513"/>
          <ac:spMkLst>
            <pc:docMk/>
            <pc:sldMk cId="1835399296" sldId="295"/>
            <ac:spMk id="230" creationId="{CD268BA8-6D5E-429D-A2BD-F4C13E95BABB}"/>
          </ac:spMkLst>
        </pc:spChg>
        <pc:spChg chg="del">
          <ac:chgData name="Asim Dey" userId="e8ec1349-28b8-4d13-adec-c4f0ed943343" providerId="ADAL" clId="{3AC23F98-0B68-4288-A820-822956367760}" dt="2020-08-05T12:59:02.526" v="1510"/>
          <ac:spMkLst>
            <pc:docMk/>
            <pc:sldMk cId="1835399296" sldId="295"/>
            <ac:spMk id="256" creationId="{87A40BAF-91FD-44DF-92AC-7E8C2B4401E9}"/>
          </ac:spMkLst>
        </pc:spChg>
        <pc:spChg chg="mod">
          <ac:chgData name="Asim Dey" userId="e8ec1349-28b8-4d13-adec-c4f0ed943343" providerId="ADAL" clId="{3AC23F98-0B68-4288-A820-822956367760}" dt="2020-08-05T13:15:42.952" v="1588" actId="13926"/>
          <ac:spMkLst>
            <pc:docMk/>
            <pc:sldMk cId="1835399296" sldId="295"/>
            <ac:spMk id="258" creationId="{C89B69B7-DED1-428F-90DF-6663DAA5D3FB}"/>
          </ac:spMkLst>
        </pc:spChg>
        <pc:spChg chg="del">
          <ac:chgData name="Asim Dey" userId="e8ec1349-28b8-4d13-adec-c4f0ed943343" providerId="ADAL" clId="{3AC23F98-0B68-4288-A820-822956367760}" dt="2020-08-05T12:59:07.245" v="1511"/>
          <ac:spMkLst>
            <pc:docMk/>
            <pc:sldMk cId="1835399296" sldId="295"/>
            <ac:spMk id="319" creationId="{CD92A600-476A-4D71-A087-81B398C45E99}"/>
          </ac:spMkLst>
        </pc:spChg>
        <pc:grpChg chg="del">
          <ac:chgData name="Asim Dey" userId="e8ec1349-28b8-4d13-adec-c4f0ed943343" providerId="ADAL" clId="{3AC23F98-0B68-4288-A820-822956367760}" dt="2020-08-05T12:59:19.008" v="1514"/>
          <ac:grpSpMkLst>
            <pc:docMk/>
            <pc:sldMk cId="1835399296" sldId="295"/>
            <ac:grpSpMk id="293" creationId="{B4EE3D03-A633-46C2-92D6-35B1A8422FF2}"/>
          </ac:grpSpMkLst>
        </pc:grpChg>
        <pc:picChg chg="del">
          <ac:chgData name="Asim Dey" userId="e8ec1349-28b8-4d13-adec-c4f0ed943343" providerId="ADAL" clId="{3AC23F98-0B68-4288-A820-822956367760}" dt="2020-08-05T12:59:21.164" v="1515"/>
          <ac:picMkLst>
            <pc:docMk/>
            <pc:sldMk cId="1835399296" sldId="295"/>
            <ac:picMk id="289" creationId="{EBA982DD-79B0-4935-ACFC-99E558500872}"/>
          </ac:picMkLst>
        </pc:picChg>
      </pc:sldChg>
      <pc:sldChg chg="delSp modSp">
        <pc:chgData name="Asim Dey" userId="e8ec1349-28b8-4d13-adec-c4f0ed943343" providerId="ADAL" clId="{3AC23F98-0B68-4288-A820-822956367760}" dt="2020-08-05T13:14:13.779" v="1582" actId="13926"/>
        <pc:sldMkLst>
          <pc:docMk/>
          <pc:sldMk cId="2279921428" sldId="296"/>
        </pc:sldMkLst>
        <pc:spChg chg="del">
          <ac:chgData name="Asim Dey" userId="e8ec1349-28b8-4d13-adec-c4f0ed943343" providerId="ADAL" clId="{3AC23F98-0B68-4288-A820-822956367760}" dt="2020-08-05T12:49:29.948" v="1472"/>
          <ac:spMkLst>
            <pc:docMk/>
            <pc:sldMk cId="2279921428" sldId="296"/>
            <ac:spMk id="191" creationId="{3505EF35-1717-4D65-B5EB-D019CF15515B}"/>
          </ac:spMkLst>
        </pc:spChg>
        <pc:spChg chg="del">
          <ac:chgData name="Asim Dey" userId="e8ec1349-28b8-4d13-adec-c4f0ed943343" providerId="ADAL" clId="{3AC23F98-0B68-4288-A820-822956367760}" dt="2020-08-05T12:49:21.112" v="1470"/>
          <ac:spMkLst>
            <pc:docMk/>
            <pc:sldMk cId="2279921428" sldId="296"/>
            <ac:spMk id="213" creationId="{D61F2BDC-7ABA-4820-8FDB-C5B7E164F62D}"/>
          </ac:spMkLst>
        </pc:spChg>
        <pc:spChg chg="mod">
          <ac:chgData name="Asim Dey" userId="e8ec1349-28b8-4d13-adec-c4f0ed943343" providerId="ADAL" clId="{3AC23F98-0B68-4288-A820-822956367760}" dt="2020-08-05T13:14:13.779" v="1582" actId="13926"/>
          <ac:spMkLst>
            <pc:docMk/>
            <pc:sldMk cId="2279921428" sldId="296"/>
            <ac:spMk id="215" creationId="{F92273FF-6CC3-4DB9-979F-2FB553FC4455}"/>
          </ac:spMkLst>
        </pc:spChg>
        <pc:spChg chg="del">
          <ac:chgData name="Asim Dey" userId="e8ec1349-28b8-4d13-adec-c4f0ed943343" providerId="ADAL" clId="{3AC23F98-0B68-4288-A820-822956367760}" dt="2020-08-05T12:49:25.759" v="1471"/>
          <ac:spMkLst>
            <pc:docMk/>
            <pc:sldMk cId="2279921428" sldId="296"/>
            <ac:spMk id="310" creationId="{B6292F44-2471-46D2-AB1B-69343A394BA9}"/>
          </ac:spMkLst>
        </pc:spChg>
        <pc:grpChg chg="del">
          <ac:chgData name="Asim Dey" userId="e8ec1349-28b8-4d13-adec-c4f0ed943343" providerId="ADAL" clId="{3AC23F98-0B68-4288-A820-822956367760}" dt="2020-08-05T12:49:36.631" v="1474"/>
          <ac:grpSpMkLst>
            <pc:docMk/>
            <pc:sldMk cId="2279921428" sldId="296"/>
            <ac:grpSpMk id="284" creationId="{C386D9BE-711A-42D6-893A-6B0E71D4C6FE}"/>
          </ac:grpSpMkLst>
        </pc:grpChg>
        <pc:picChg chg="del">
          <ac:chgData name="Asim Dey" userId="e8ec1349-28b8-4d13-adec-c4f0ed943343" providerId="ADAL" clId="{3AC23F98-0B68-4288-A820-822956367760}" dt="2020-08-05T12:49:33.594" v="1473"/>
          <ac:picMkLst>
            <pc:docMk/>
            <pc:sldMk cId="2279921428" sldId="296"/>
            <ac:picMk id="280" creationId="{630A4CF9-1979-4737-8D6A-09C72D93F72E}"/>
          </ac:picMkLst>
        </pc:picChg>
      </pc:sldChg>
      <pc:sldChg chg="delSp modSp">
        <pc:chgData name="Asim Dey" userId="e8ec1349-28b8-4d13-adec-c4f0ed943343" providerId="ADAL" clId="{3AC23F98-0B68-4288-A820-822956367760}" dt="2020-08-05T13:13:57.838" v="1580" actId="13926"/>
        <pc:sldMkLst>
          <pc:docMk/>
          <pc:sldMk cId="3750300475" sldId="298"/>
        </pc:sldMkLst>
        <pc:spChg chg="del mod">
          <ac:chgData name="Asim Dey" userId="e8ec1349-28b8-4d13-adec-c4f0ed943343" providerId="ADAL" clId="{3AC23F98-0B68-4288-A820-822956367760}" dt="2020-08-05T12:48:01.218" v="1459"/>
          <ac:spMkLst>
            <pc:docMk/>
            <pc:sldMk cId="3750300475" sldId="298"/>
            <ac:spMk id="226" creationId="{CEA91BA5-CE81-447D-B5D3-83687CA0630F}"/>
          </ac:spMkLst>
        </pc:spChg>
        <pc:spChg chg="del mod">
          <ac:chgData name="Asim Dey" userId="e8ec1349-28b8-4d13-adec-c4f0ed943343" providerId="ADAL" clId="{3AC23F98-0B68-4288-A820-822956367760}" dt="2020-08-05T12:47:58.448" v="1457"/>
          <ac:spMkLst>
            <pc:docMk/>
            <pc:sldMk cId="3750300475" sldId="298"/>
            <ac:spMk id="227" creationId="{112BBE72-8BC9-4282-99E1-54F9FB454345}"/>
          </ac:spMkLst>
        </pc:spChg>
        <pc:spChg chg="del">
          <ac:chgData name="Asim Dey" userId="e8ec1349-28b8-4d13-adec-c4f0ed943343" providerId="ADAL" clId="{3AC23F98-0B68-4288-A820-822956367760}" dt="2020-08-05T12:48:06.148" v="1460"/>
          <ac:spMkLst>
            <pc:docMk/>
            <pc:sldMk cId="3750300475" sldId="298"/>
            <ac:spMk id="239" creationId="{84468B90-B479-4971-B817-3C9F9AEEF616}"/>
          </ac:spMkLst>
        </pc:spChg>
        <pc:spChg chg="mod">
          <ac:chgData name="Asim Dey" userId="e8ec1349-28b8-4d13-adec-c4f0ed943343" providerId="ADAL" clId="{3AC23F98-0B68-4288-A820-822956367760}" dt="2020-08-05T13:13:57.838" v="1580" actId="13926"/>
          <ac:spMkLst>
            <pc:docMk/>
            <pc:sldMk cId="3750300475" sldId="298"/>
            <ac:spMk id="241" creationId="{9A3C85C2-AA94-4A45-A5A9-1060C43A5ADE}"/>
          </ac:spMkLst>
        </pc:spChg>
        <pc:spChg chg="del">
          <ac:chgData name="Asim Dey" userId="e8ec1349-28b8-4d13-adec-c4f0ed943343" providerId="ADAL" clId="{3AC23F98-0B68-4288-A820-822956367760}" dt="2020-08-05T12:48:09.063" v="1461"/>
          <ac:spMkLst>
            <pc:docMk/>
            <pc:sldMk cId="3750300475" sldId="298"/>
            <ac:spMk id="301" creationId="{425887C6-01CB-4B2A-B42D-444CEE00E8DB}"/>
          </ac:spMkLst>
        </pc:spChg>
        <pc:grpChg chg="del">
          <ac:chgData name="Asim Dey" userId="e8ec1349-28b8-4d13-adec-c4f0ed943343" providerId="ADAL" clId="{3AC23F98-0B68-4288-A820-822956367760}" dt="2020-08-05T12:47:53.300" v="1454"/>
          <ac:grpSpMkLst>
            <pc:docMk/>
            <pc:sldMk cId="3750300475" sldId="298"/>
            <ac:grpSpMk id="275" creationId="{80991744-B511-409B-BEBE-7A3B231DBF5F}"/>
          </ac:grpSpMkLst>
        </pc:grpChg>
        <pc:picChg chg="del">
          <ac:chgData name="Asim Dey" userId="e8ec1349-28b8-4d13-adec-c4f0ed943343" providerId="ADAL" clId="{3AC23F98-0B68-4288-A820-822956367760}" dt="2020-08-05T12:47:54.923" v="1455"/>
          <ac:picMkLst>
            <pc:docMk/>
            <pc:sldMk cId="3750300475" sldId="298"/>
            <ac:picMk id="271" creationId="{A1434DE3-0546-471F-8514-FFA3A71C01DC}"/>
          </ac:picMkLst>
        </pc:picChg>
      </pc:sldChg>
      <pc:sldChg chg="modSp del">
        <pc:chgData name="Asim Dey" userId="e8ec1349-28b8-4d13-adec-c4f0ed943343" providerId="ADAL" clId="{3AC23F98-0B68-4288-A820-822956367760}" dt="2020-08-05T13:12:18.763" v="1569" actId="2696"/>
        <pc:sldMkLst>
          <pc:docMk/>
          <pc:sldMk cId="840786154" sldId="299"/>
        </pc:sldMkLst>
        <pc:spChg chg="mod">
          <ac:chgData name="Asim Dey" userId="e8ec1349-28b8-4d13-adec-c4f0ed943343" providerId="ADAL" clId="{3AC23F98-0B68-4288-A820-822956367760}" dt="2020-08-05T10:51:03.605" v="785"/>
          <ac:spMkLst>
            <pc:docMk/>
            <pc:sldMk cId="840786154" sldId="299"/>
            <ac:spMk id="4" creationId="{5FC7B6AD-E6E4-4F62-85FC-D961A5E77873}"/>
          </ac:spMkLst>
        </pc:spChg>
        <pc:spChg chg="mod">
          <ac:chgData name="Asim Dey" userId="e8ec1349-28b8-4d13-adec-c4f0ed943343" providerId="ADAL" clId="{3AC23F98-0B68-4288-A820-822956367760}" dt="2020-08-05T10:51:03.605" v="785"/>
          <ac:spMkLst>
            <pc:docMk/>
            <pc:sldMk cId="840786154" sldId="299"/>
            <ac:spMk id="5" creationId="{6FF2D312-BD29-49D5-BF41-B54C37EABA59}"/>
          </ac:spMkLst>
        </pc:spChg>
        <pc:spChg chg="mod">
          <ac:chgData name="Asim Dey" userId="e8ec1349-28b8-4d13-adec-c4f0ed943343" providerId="ADAL" clId="{3AC23F98-0B68-4288-A820-822956367760}" dt="2020-08-05T10:51:03.605" v="785"/>
          <ac:spMkLst>
            <pc:docMk/>
            <pc:sldMk cId="840786154" sldId="299"/>
            <ac:spMk id="6" creationId="{0F8F4550-D27E-4A72-9FF3-33DFC4BE4DB5}"/>
          </ac:spMkLst>
        </pc:spChg>
        <pc:spChg chg="mod">
          <ac:chgData name="Asim Dey" userId="e8ec1349-28b8-4d13-adec-c4f0ed943343" providerId="ADAL" clId="{3AC23F98-0B68-4288-A820-822956367760}" dt="2020-08-05T10:51:03.605" v="785"/>
          <ac:spMkLst>
            <pc:docMk/>
            <pc:sldMk cId="840786154" sldId="299"/>
            <ac:spMk id="7" creationId="{19740321-1379-408A-8641-002E67D759EB}"/>
          </ac:spMkLst>
        </pc:spChg>
        <pc:spChg chg="mod">
          <ac:chgData name="Asim Dey" userId="e8ec1349-28b8-4d13-adec-c4f0ed943343" providerId="ADAL" clId="{3AC23F98-0B68-4288-A820-822956367760}" dt="2020-08-05T10:51:03.605" v="785"/>
          <ac:spMkLst>
            <pc:docMk/>
            <pc:sldMk cId="840786154" sldId="299"/>
            <ac:spMk id="8" creationId="{B5A88C3A-CE46-49EB-8606-26D74C3ED447}"/>
          </ac:spMkLst>
        </pc:spChg>
        <pc:spChg chg="mod">
          <ac:chgData name="Asim Dey" userId="e8ec1349-28b8-4d13-adec-c4f0ed943343" providerId="ADAL" clId="{3AC23F98-0B68-4288-A820-822956367760}" dt="2020-08-05T10:51:03.605" v="785"/>
          <ac:spMkLst>
            <pc:docMk/>
            <pc:sldMk cId="840786154" sldId="299"/>
            <ac:spMk id="9" creationId="{73700470-AB76-43F0-B098-DE2E88FB09A4}"/>
          </ac:spMkLst>
        </pc:spChg>
        <pc:spChg chg="mod">
          <ac:chgData name="Asim Dey" userId="e8ec1349-28b8-4d13-adec-c4f0ed943343" providerId="ADAL" clId="{3AC23F98-0B68-4288-A820-822956367760}" dt="2020-08-05T10:51:03.605" v="785"/>
          <ac:spMkLst>
            <pc:docMk/>
            <pc:sldMk cId="840786154" sldId="299"/>
            <ac:spMk id="10" creationId="{03BB2A6C-6804-4D31-B683-7D15A73EABC3}"/>
          </ac:spMkLst>
        </pc:spChg>
        <pc:spChg chg="mod">
          <ac:chgData name="Asim Dey" userId="e8ec1349-28b8-4d13-adec-c4f0ed943343" providerId="ADAL" clId="{3AC23F98-0B68-4288-A820-822956367760}" dt="2020-08-05T10:51:03.605" v="785"/>
          <ac:spMkLst>
            <pc:docMk/>
            <pc:sldMk cId="840786154" sldId="299"/>
            <ac:spMk id="11" creationId="{F64C5F85-2E8E-4FEE-985E-257DEBED01CE}"/>
          </ac:spMkLst>
        </pc:spChg>
        <pc:spChg chg="mod">
          <ac:chgData name="Asim Dey" userId="e8ec1349-28b8-4d13-adec-c4f0ed943343" providerId="ADAL" clId="{3AC23F98-0B68-4288-A820-822956367760}" dt="2020-08-05T10:51:03.605" v="785"/>
          <ac:spMkLst>
            <pc:docMk/>
            <pc:sldMk cId="840786154" sldId="299"/>
            <ac:spMk id="16" creationId="{B9F0C7CC-6E44-4AE2-936A-BD48B5C907D1}"/>
          </ac:spMkLst>
        </pc:spChg>
        <pc:spChg chg="mod">
          <ac:chgData name="Asim Dey" userId="e8ec1349-28b8-4d13-adec-c4f0ed943343" providerId="ADAL" clId="{3AC23F98-0B68-4288-A820-822956367760}" dt="2020-08-05T10:51:03.605" v="785"/>
          <ac:spMkLst>
            <pc:docMk/>
            <pc:sldMk cId="840786154" sldId="299"/>
            <ac:spMk id="17" creationId="{C492FD5E-4020-4D1A-BA50-A2ED1532CE3C}"/>
          </ac:spMkLst>
        </pc:spChg>
        <pc:spChg chg="mod">
          <ac:chgData name="Asim Dey" userId="e8ec1349-28b8-4d13-adec-c4f0ed943343" providerId="ADAL" clId="{3AC23F98-0B68-4288-A820-822956367760}" dt="2020-08-05T10:51:03.605" v="785"/>
          <ac:spMkLst>
            <pc:docMk/>
            <pc:sldMk cId="840786154" sldId="299"/>
            <ac:spMk id="18" creationId="{E7823BC3-3CD3-446A-AEA0-FD99F5ADABCC}"/>
          </ac:spMkLst>
        </pc:spChg>
        <pc:spChg chg="mod">
          <ac:chgData name="Asim Dey" userId="e8ec1349-28b8-4d13-adec-c4f0ed943343" providerId="ADAL" clId="{3AC23F98-0B68-4288-A820-822956367760}" dt="2020-08-05T10:51:03.605" v="785"/>
          <ac:spMkLst>
            <pc:docMk/>
            <pc:sldMk cId="840786154" sldId="299"/>
            <ac:spMk id="19" creationId="{B925A7A4-9F00-494E-8AE2-4D126E110D60}"/>
          </ac:spMkLst>
        </pc:spChg>
        <pc:spChg chg="mod">
          <ac:chgData name="Asim Dey" userId="e8ec1349-28b8-4d13-adec-c4f0ed943343" providerId="ADAL" clId="{3AC23F98-0B68-4288-A820-822956367760}" dt="2020-08-05T10:51:03.605" v="785"/>
          <ac:spMkLst>
            <pc:docMk/>
            <pc:sldMk cId="840786154" sldId="299"/>
            <ac:spMk id="21" creationId="{26CE3DB5-8819-4E5A-9648-4B30B2F1230A}"/>
          </ac:spMkLst>
        </pc:spChg>
        <pc:spChg chg="mod">
          <ac:chgData name="Asim Dey" userId="e8ec1349-28b8-4d13-adec-c4f0ed943343" providerId="ADAL" clId="{3AC23F98-0B68-4288-A820-822956367760}" dt="2020-08-05T10:51:03.605" v="785"/>
          <ac:spMkLst>
            <pc:docMk/>
            <pc:sldMk cId="840786154" sldId="299"/>
            <ac:spMk id="22" creationId="{FC5D8163-968D-421A-A93F-36759E95FA57}"/>
          </ac:spMkLst>
        </pc:spChg>
        <pc:spChg chg="mod">
          <ac:chgData name="Asim Dey" userId="e8ec1349-28b8-4d13-adec-c4f0ed943343" providerId="ADAL" clId="{3AC23F98-0B68-4288-A820-822956367760}" dt="2020-08-05T10:51:03.605" v="785"/>
          <ac:spMkLst>
            <pc:docMk/>
            <pc:sldMk cId="840786154" sldId="299"/>
            <ac:spMk id="23" creationId="{28BD5710-573F-4DB1-9186-325C1D5373E2}"/>
          </ac:spMkLst>
        </pc:spChg>
        <pc:spChg chg="mod">
          <ac:chgData name="Asim Dey" userId="e8ec1349-28b8-4d13-adec-c4f0ed943343" providerId="ADAL" clId="{3AC23F98-0B68-4288-A820-822956367760}" dt="2020-08-05T10:51:03.605" v="785"/>
          <ac:spMkLst>
            <pc:docMk/>
            <pc:sldMk cId="840786154" sldId="299"/>
            <ac:spMk id="24" creationId="{FD50B874-4FE2-4871-8300-DEA9936B9B76}"/>
          </ac:spMkLst>
        </pc:spChg>
        <pc:spChg chg="mod">
          <ac:chgData name="Asim Dey" userId="e8ec1349-28b8-4d13-adec-c4f0ed943343" providerId="ADAL" clId="{3AC23F98-0B68-4288-A820-822956367760}" dt="2020-08-05T10:51:03.605" v="785"/>
          <ac:spMkLst>
            <pc:docMk/>
            <pc:sldMk cId="840786154" sldId="299"/>
            <ac:spMk id="25" creationId="{9DB10AAD-6565-4AB6-88E6-2E51CF25C7CD}"/>
          </ac:spMkLst>
        </pc:spChg>
        <pc:spChg chg="mod">
          <ac:chgData name="Asim Dey" userId="e8ec1349-28b8-4d13-adec-c4f0ed943343" providerId="ADAL" clId="{3AC23F98-0B68-4288-A820-822956367760}" dt="2020-08-05T10:51:03.605" v="785"/>
          <ac:spMkLst>
            <pc:docMk/>
            <pc:sldMk cId="840786154" sldId="299"/>
            <ac:spMk id="26" creationId="{ABD6E651-AF50-45A3-A437-9A55C2381A4E}"/>
          </ac:spMkLst>
        </pc:spChg>
        <pc:spChg chg="mod">
          <ac:chgData name="Asim Dey" userId="e8ec1349-28b8-4d13-adec-c4f0ed943343" providerId="ADAL" clId="{3AC23F98-0B68-4288-A820-822956367760}" dt="2020-08-05T10:51:03.605" v="785"/>
          <ac:spMkLst>
            <pc:docMk/>
            <pc:sldMk cId="840786154" sldId="299"/>
            <ac:spMk id="27" creationId="{7B462C67-B1F9-43ED-AF8B-66582B7929F3}"/>
          </ac:spMkLst>
        </pc:spChg>
        <pc:spChg chg="mod">
          <ac:chgData name="Asim Dey" userId="e8ec1349-28b8-4d13-adec-c4f0ed943343" providerId="ADAL" clId="{3AC23F98-0B68-4288-A820-822956367760}" dt="2020-08-05T10:51:03.605" v="785"/>
          <ac:spMkLst>
            <pc:docMk/>
            <pc:sldMk cId="840786154" sldId="299"/>
            <ac:spMk id="28" creationId="{A3FFE499-A61E-43C4-A17C-3A5B3C6805E6}"/>
          </ac:spMkLst>
        </pc:spChg>
        <pc:spChg chg="mod">
          <ac:chgData name="Asim Dey" userId="e8ec1349-28b8-4d13-adec-c4f0ed943343" providerId="ADAL" clId="{3AC23F98-0B68-4288-A820-822956367760}" dt="2020-08-05T10:51:03.605" v="785"/>
          <ac:spMkLst>
            <pc:docMk/>
            <pc:sldMk cId="840786154" sldId="299"/>
            <ac:spMk id="29" creationId="{5C79BE9A-ECD2-459B-AA77-9BEE555A7661}"/>
          </ac:spMkLst>
        </pc:spChg>
        <pc:spChg chg="mod">
          <ac:chgData name="Asim Dey" userId="e8ec1349-28b8-4d13-adec-c4f0ed943343" providerId="ADAL" clId="{3AC23F98-0B68-4288-A820-822956367760}" dt="2020-08-05T10:51:03.605" v="785"/>
          <ac:spMkLst>
            <pc:docMk/>
            <pc:sldMk cId="840786154" sldId="299"/>
            <ac:spMk id="30" creationId="{72F07EA0-845E-4F40-919C-729275B77283}"/>
          </ac:spMkLst>
        </pc:spChg>
        <pc:spChg chg="mod">
          <ac:chgData name="Asim Dey" userId="e8ec1349-28b8-4d13-adec-c4f0ed943343" providerId="ADAL" clId="{3AC23F98-0B68-4288-A820-822956367760}" dt="2020-08-05T10:51:03.605" v="785"/>
          <ac:spMkLst>
            <pc:docMk/>
            <pc:sldMk cId="840786154" sldId="299"/>
            <ac:spMk id="31" creationId="{689B7E37-5B20-480D-A099-00B773FE9C83}"/>
          </ac:spMkLst>
        </pc:spChg>
        <pc:spChg chg="mod">
          <ac:chgData name="Asim Dey" userId="e8ec1349-28b8-4d13-adec-c4f0ed943343" providerId="ADAL" clId="{3AC23F98-0B68-4288-A820-822956367760}" dt="2020-08-05T10:51:03.605" v="785"/>
          <ac:spMkLst>
            <pc:docMk/>
            <pc:sldMk cId="840786154" sldId="299"/>
            <ac:spMk id="32" creationId="{DD7908C0-E933-4E94-B148-57708F38ACAF}"/>
          </ac:spMkLst>
        </pc:spChg>
        <pc:spChg chg="mod">
          <ac:chgData name="Asim Dey" userId="e8ec1349-28b8-4d13-adec-c4f0ed943343" providerId="ADAL" clId="{3AC23F98-0B68-4288-A820-822956367760}" dt="2020-08-05T10:51:03.605" v="785"/>
          <ac:spMkLst>
            <pc:docMk/>
            <pc:sldMk cId="840786154" sldId="299"/>
            <ac:spMk id="219" creationId="{931DA363-A440-4834-AC0A-16A70B14C394}"/>
          </ac:spMkLst>
        </pc:spChg>
        <pc:spChg chg="mod">
          <ac:chgData name="Asim Dey" userId="e8ec1349-28b8-4d13-adec-c4f0ed943343" providerId="ADAL" clId="{3AC23F98-0B68-4288-A820-822956367760}" dt="2020-08-05T10:51:03.605" v="785"/>
          <ac:spMkLst>
            <pc:docMk/>
            <pc:sldMk cId="840786154" sldId="299"/>
            <ac:spMk id="220" creationId="{F4FC1669-6180-4039-9A53-1915B2A031FB}"/>
          </ac:spMkLst>
        </pc:spChg>
        <pc:spChg chg="mod">
          <ac:chgData name="Asim Dey" userId="e8ec1349-28b8-4d13-adec-c4f0ed943343" providerId="ADAL" clId="{3AC23F98-0B68-4288-A820-822956367760}" dt="2020-08-05T10:51:03.605" v="785"/>
          <ac:spMkLst>
            <pc:docMk/>
            <pc:sldMk cId="840786154" sldId="299"/>
            <ac:spMk id="225" creationId="{6765293A-456C-40F6-A2EE-119FDA710657}"/>
          </ac:spMkLst>
        </pc:spChg>
        <pc:spChg chg="mod">
          <ac:chgData name="Asim Dey" userId="e8ec1349-28b8-4d13-adec-c4f0ed943343" providerId="ADAL" clId="{3AC23F98-0B68-4288-A820-822956367760}" dt="2020-08-05T10:51:03.605" v="785"/>
          <ac:spMkLst>
            <pc:docMk/>
            <pc:sldMk cId="840786154" sldId="299"/>
            <ac:spMk id="226" creationId="{79035319-4B2C-4F3E-B054-774BE060034B}"/>
          </ac:spMkLst>
        </pc:spChg>
        <pc:spChg chg="mod">
          <ac:chgData name="Asim Dey" userId="e8ec1349-28b8-4d13-adec-c4f0ed943343" providerId="ADAL" clId="{3AC23F98-0B68-4288-A820-822956367760}" dt="2020-08-05T10:51:03.605" v="785"/>
          <ac:spMkLst>
            <pc:docMk/>
            <pc:sldMk cId="840786154" sldId="299"/>
            <ac:spMk id="228" creationId="{CD7864BB-3AF4-428B-AE82-C8365383DC1A}"/>
          </ac:spMkLst>
        </pc:spChg>
        <pc:spChg chg="mod">
          <ac:chgData name="Asim Dey" userId="e8ec1349-28b8-4d13-adec-c4f0ed943343" providerId="ADAL" clId="{3AC23F98-0B68-4288-A820-822956367760}" dt="2020-08-05T10:51:03.605" v="785"/>
          <ac:spMkLst>
            <pc:docMk/>
            <pc:sldMk cId="840786154" sldId="299"/>
            <ac:spMk id="229" creationId="{1ACA4230-E5E7-4941-88CA-336644242622}"/>
          </ac:spMkLst>
        </pc:spChg>
        <pc:spChg chg="mod">
          <ac:chgData name="Asim Dey" userId="e8ec1349-28b8-4d13-adec-c4f0ed943343" providerId="ADAL" clId="{3AC23F98-0B68-4288-A820-822956367760}" dt="2020-08-05T10:51:03.605" v="785"/>
          <ac:spMkLst>
            <pc:docMk/>
            <pc:sldMk cId="840786154" sldId="299"/>
            <ac:spMk id="231" creationId="{E931EEBB-FA50-497A-AC40-01E8FBC24621}"/>
          </ac:spMkLst>
        </pc:spChg>
        <pc:spChg chg="mod">
          <ac:chgData name="Asim Dey" userId="e8ec1349-28b8-4d13-adec-c4f0ed943343" providerId="ADAL" clId="{3AC23F98-0B68-4288-A820-822956367760}" dt="2020-08-05T10:51:03.605" v="785"/>
          <ac:spMkLst>
            <pc:docMk/>
            <pc:sldMk cId="840786154" sldId="299"/>
            <ac:spMk id="232" creationId="{143537BD-CEE4-4029-A474-B76FDE86C3E6}"/>
          </ac:spMkLst>
        </pc:spChg>
        <pc:spChg chg="mod">
          <ac:chgData name="Asim Dey" userId="e8ec1349-28b8-4d13-adec-c4f0ed943343" providerId="ADAL" clId="{3AC23F98-0B68-4288-A820-822956367760}" dt="2020-08-05T10:51:03.605" v="785"/>
          <ac:spMkLst>
            <pc:docMk/>
            <pc:sldMk cId="840786154" sldId="299"/>
            <ac:spMk id="234" creationId="{7DB3C72F-FCCF-435F-917B-8AAF5515EF39}"/>
          </ac:spMkLst>
        </pc:spChg>
        <pc:spChg chg="mod">
          <ac:chgData name="Asim Dey" userId="e8ec1349-28b8-4d13-adec-c4f0ed943343" providerId="ADAL" clId="{3AC23F98-0B68-4288-A820-822956367760}" dt="2020-08-05T10:51:03.605" v="785"/>
          <ac:spMkLst>
            <pc:docMk/>
            <pc:sldMk cId="840786154" sldId="299"/>
            <ac:spMk id="235" creationId="{AAD28496-2515-4EB4-BA2B-E57E91B7D5DD}"/>
          </ac:spMkLst>
        </pc:spChg>
        <pc:spChg chg="mod">
          <ac:chgData name="Asim Dey" userId="e8ec1349-28b8-4d13-adec-c4f0ed943343" providerId="ADAL" clId="{3AC23F98-0B68-4288-A820-822956367760}" dt="2020-08-05T10:51:03.605" v="785"/>
          <ac:spMkLst>
            <pc:docMk/>
            <pc:sldMk cId="840786154" sldId="299"/>
            <ac:spMk id="240" creationId="{2565E0B1-C875-4C57-87AA-AF13B69E26D0}"/>
          </ac:spMkLst>
        </pc:spChg>
        <pc:spChg chg="mod">
          <ac:chgData name="Asim Dey" userId="e8ec1349-28b8-4d13-adec-c4f0ed943343" providerId="ADAL" clId="{3AC23F98-0B68-4288-A820-822956367760}" dt="2020-08-05T10:51:03.605" v="785"/>
          <ac:spMkLst>
            <pc:docMk/>
            <pc:sldMk cId="840786154" sldId="299"/>
            <ac:spMk id="241" creationId="{71130348-41C3-484B-9237-0AB4E7691E59}"/>
          </ac:spMkLst>
        </pc:spChg>
        <pc:spChg chg="mod">
          <ac:chgData name="Asim Dey" userId="e8ec1349-28b8-4d13-adec-c4f0ed943343" providerId="ADAL" clId="{3AC23F98-0B68-4288-A820-822956367760}" dt="2020-08-05T10:51:03.605" v="785"/>
          <ac:spMkLst>
            <pc:docMk/>
            <pc:sldMk cId="840786154" sldId="299"/>
            <ac:spMk id="243" creationId="{93A4E605-35B7-4906-B070-3B198B7E3C3E}"/>
          </ac:spMkLst>
        </pc:spChg>
        <pc:spChg chg="mod">
          <ac:chgData name="Asim Dey" userId="e8ec1349-28b8-4d13-adec-c4f0ed943343" providerId="ADAL" clId="{3AC23F98-0B68-4288-A820-822956367760}" dt="2020-08-05T10:51:03.605" v="785"/>
          <ac:spMkLst>
            <pc:docMk/>
            <pc:sldMk cId="840786154" sldId="299"/>
            <ac:spMk id="244" creationId="{32A20EA6-B053-4022-9D5C-2914DB54D5B5}"/>
          </ac:spMkLst>
        </pc:spChg>
        <pc:spChg chg="mod">
          <ac:chgData name="Asim Dey" userId="e8ec1349-28b8-4d13-adec-c4f0ed943343" providerId="ADAL" clId="{3AC23F98-0B68-4288-A820-822956367760}" dt="2020-08-05T10:51:03.605" v="785"/>
          <ac:spMkLst>
            <pc:docMk/>
            <pc:sldMk cId="840786154" sldId="299"/>
            <ac:spMk id="362" creationId="{32BB87C4-5C6A-400C-84DF-AF8F701F39DB}"/>
          </ac:spMkLst>
        </pc:spChg>
        <pc:spChg chg="mod">
          <ac:chgData name="Asim Dey" userId="e8ec1349-28b8-4d13-adec-c4f0ed943343" providerId="ADAL" clId="{3AC23F98-0B68-4288-A820-822956367760}" dt="2020-08-05T10:51:03.605" v="785"/>
          <ac:spMkLst>
            <pc:docMk/>
            <pc:sldMk cId="840786154" sldId="299"/>
            <ac:spMk id="363" creationId="{970B3375-A0D3-4864-B9FD-CA7697B7043B}"/>
          </ac:spMkLst>
        </pc:spChg>
        <pc:spChg chg="mod">
          <ac:chgData name="Asim Dey" userId="e8ec1349-28b8-4d13-adec-c4f0ed943343" providerId="ADAL" clId="{3AC23F98-0B68-4288-A820-822956367760}" dt="2020-08-05T10:51:03.605" v="785"/>
          <ac:spMkLst>
            <pc:docMk/>
            <pc:sldMk cId="840786154" sldId="299"/>
            <ac:spMk id="366" creationId="{9DCEF5B9-A1F6-4B6A-AA1B-0FBC3754F94E}"/>
          </ac:spMkLst>
        </pc:spChg>
        <pc:spChg chg="mod">
          <ac:chgData name="Asim Dey" userId="e8ec1349-28b8-4d13-adec-c4f0ed943343" providerId="ADAL" clId="{3AC23F98-0B68-4288-A820-822956367760}" dt="2020-08-05T10:51:03.605" v="785"/>
          <ac:spMkLst>
            <pc:docMk/>
            <pc:sldMk cId="840786154" sldId="299"/>
            <ac:spMk id="367" creationId="{2EBC8E63-570B-45E2-B6C8-CB28953AA60D}"/>
          </ac:spMkLst>
        </pc:spChg>
        <pc:spChg chg="mod">
          <ac:chgData name="Asim Dey" userId="e8ec1349-28b8-4d13-adec-c4f0ed943343" providerId="ADAL" clId="{3AC23F98-0B68-4288-A820-822956367760}" dt="2020-08-05T10:51:03.605" v="785"/>
          <ac:spMkLst>
            <pc:docMk/>
            <pc:sldMk cId="840786154" sldId="299"/>
            <ac:spMk id="370" creationId="{25BAFABF-3E64-4F24-BFAB-3A9356FC6F47}"/>
          </ac:spMkLst>
        </pc:spChg>
        <pc:spChg chg="mod">
          <ac:chgData name="Asim Dey" userId="e8ec1349-28b8-4d13-adec-c4f0ed943343" providerId="ADAL" clId="{3AC23F98-0B68-4288-A820-822956367760}" dt="2020-08-05T10:51:03.605" v="785"/>
          <ac:spMkLst>
            <pc:docMk/>
            <pc:sldMk cId="840786154" sldId="299"/>
            <ac:spMk id="371" creationId="{572042FC-03D3-4155-9C7F-8266D8614CD8}"/>
          </ac:spMkLst>
        </pc:spChg>
        <pc:spChg chg="mod">
          <ac:chgData name="Asim Dey" userId="e8ec1349-28b8-4d13-adec-c4f0ed943343" providerId="ADAL" clId="{3AC23F98-0B68-4288-A820-822956367760}" dt="2020-08-05T10:51:03.605" v="785"/>
          <ac:spMkLst>
            <pc:docMk/>
            <pc:sldMk cId="840786154" sldId="299"/>
            <ac:spMk id="372" creationId="{F0738EA4-B645-414B-A757-03E8BFB88E57}"/>
          </ac:spMkLst>
        </pc:spChg>
        <pc:spChg chg="mod">
          <ac:chgData name="Asim Dey" userId="e8ec1349-28b8-4d13-adec-c4f0ed943343" providerId="ADAL" clId="{3AC23F98-0B68-4288-A820-822956367760}" dt="2020-08-05T10:51:03.605" v="785"/>
          <ac:spMkLst>
            <pc:docMk/>
            <pc:sldMk cId="840786154" sldId="299"/>
            <ac:spMk id="373" creationId="{CA0D4BEE-8F4E-4F49-803A-5818048B16F9}"/>
          </ac:spMkLst>
        </pc:spChg>
        <pc:spChg chg="mod">
          <ac:chgData name="Asim Dey" userId="e8ec1349-28b8-4d13-adec-c4f0ed943343" providerId="ADAL" clId="{3AC23F98-0B68-4288-A820-822956367760}" dt="2020-08-05T10:51:03.605" v="785"/>
          <ac:spMkLst>
            <pc:docMk/>
            <pc:sldMk cId="840786154" sldId="299"/>
            <ac:spMk id="374" creationId="{A7AEA537-F4BF-4273-8B65-7AB4C3E7D8F5}"/>
          </ac:spMkLst>
        </pc:spChg>
        <pc:spChg chg="mod">
          <ac:chgData name="Asim Dey" userId="e8ec1349-28b8-4d13-adec-c4f0ed943343" providerId="ADAL" clId="{3AC23F98-0B68-4288-A820-822956367760}" dt="2020-08-05T10:51:03.605" v="785"/>
          <ac:spMkLst>
            <pc:docMk/>
            <pc:sldMk cId="840786154" sldId="299"/>
            <ac:spMk id="375" creationId="{E73003D9-5BB9-4652-A825-457F9F568E02}"/>
          </ac:spMkLst>
        </pc:spChg>
        <pc:spChg chg="mod">
          <ac:chgData name="Asim Dey" userId="e8ec1349-28b8-4d13-adec-c4f0ed943343" providerId="ADAL" clId="{3AC23F98-0B68-4288-A820-822956367760}" dt="2020-08-05T10:51:03.605" v="785"/>
          <ac:spMkLst>
            <pc:docMk/>
            <pc:sldMk cId="840786154" sldId="299"/>
            <ac:spMk id="376" creationId="{666A3137-2268-41A2-BF13-87E3D7585ACD}"/>
          </ac:spMkLst>
        </pc:spChg>
        <pc:spChg chg="mod">
          <ac:chgData name="Asim Dey" userId="e8ec1349-28b8-4d13-adec-c4f0ed943343" providerId="ADAL" clId="{3AC23F98-0B68-4288-A820-822956367760}" dt="2020-08-05T10:51:03.605" v="785"/>
          <ac:spMkLst>
            <pc:docMk/>
            <pc:sldMk cId="840786154" sldId="299"/>
            <ac:spMk id="377" creationId="{97780E6D-2812-42A3-B859-D2AE0914285E}"/>
          </ac:spMkLst>
        </pc:spChg>
        <pc:spChg chg="mod">
          <ac:chgData name="Asim Dey" userId="e8ec1349-28b8-4d13-adec-c4f0ed943343" providerId="ADAL" clId="{3AC23F98-0B68-4288-A820-822956367760}" dt="2020-08-05T10:51:03.605" v="785"/>
          <ac:spMkLst>
            <pc:docMk/>
            <pc:sldMk cId="840786154" sldId="299"/>
            <ac:spMk id="378" creationId="{C82F05F2-8648-4E4A-A5EA-E1FF52146308}"/>
          </ac:spMkLst>
        </pc:spChg>
        <pc:spChg chg="mod">
          <ac:chgData name="Asim Dey" userId="e8ec1349-28b8-4d13-adec-c4f0ed943343" providerId="ADAL" clId="{3AC23F98-0B68-4288-A820-822956367760}" dt="2020-08-05T10:51:03.605" v="785"/>
          <ac:spMkLst>
            <pc:docMk/>
            <pc:sldMk cId="840786154" sldId="299"/>
            <ac:spMk id="379" creationId="{99C3C37C-17B0-4C9A-B9CD-019DA05D7E21}"/>
          </ac:spMkLst>
        </pc:spChg>
        <pc:spChg chg="mod">
          <ac:chgData name="Asim Dey" userId="e8ec1349-28b8-4d13-adec-c4f0ed943343" providerId="ADAL" clId="{3AC23F98-0B68-4288-A820-822956367760}" dt="2020-08-05T10:51:03.605" v="785"/>
          <ac:spMkLst>
            <pc:docMk/>
            <pc:sldMk cId="840786154" sldId="299"/>
            <ac:spMk id="380" creationId="{BB832A34-AEE8-4C82-8009-99E7D06A204B}"/>
          </ac:spMkLst>
        </pc:spChg>
        <pc:spChg chg="mod">
          <ac:chgData name="Asim Dey" userId="e8ec1349-28b8-4d13-adec-c4f0ed943343" providerId="ADAL" clId="{3AC23F98-0B68-4288-A820-822956367760}" dt="2020-08-05T10:51:03.605" v="785"/>
          <ac:spMkLst>
            <pc:docMk/>
            <pc:sldMk cId="840786154" sldId="299"/>
            <ac:spMk id="384" creationId="{B2F158F5-A4E8-4C6C-A43B-2870C1788BDF}"/>
          </ac:spMkLst>
        </pc:spChg>
        <pc:spChg chg="mod">
          <ac:chgData name="Asim Dey" userId="e8ec1349-28b8-4d13-adec-c4f0ed943343" providerId="ADAL" clId="{3AC23F98-0B68-4288-A820-822956367760}" dt="2020-08-05T10:51:03.605" v="785"/>
          <ac:spMkLst>
            <pc:docMk/>
            <pc:sldMk cId="840786154" sldId="299"/>
            <ac:spMk id="389" creationId="{6A286017-AFBF-43E2-80F4-2F3043617203}"/>
          </ac:spMkLst>
        </pc:spChg>
        <pc:spChg chg="mod">
          <ac:chgData name="Asim Dey" userId="e8ec1349-28b8-4d13-adec-c4f0ed943343" providerId="ADAL" clId="{3AC23F98-0B68-4288-A820-822956367760}" dt="2020-08-05T10:51:03.605" v="785"/>
          <ac:spMkLst>
            <pc:docMk/>
            <pc:sldMk cId="840786154" sldId="299"/>
            <ac:spMk id="390" creationId="{50F0CEAD-444B-4563-8C2E-2C565E8AD461}"/>
          </ac:spMkLst>
        </pc:spChg>
        <pc:spChg chg="mod">
          <ac:chgData name="Asim Dey" userId="e8ec1349-28b8-4d13-adec-c4f0ed943343" providerId="ADAL" clId="{3AC23F98-0B68-4288-A820-822956367760}" dt="2020-08-05T10:51:03.605" v="785"/>
          <ac:spMkLst>
            <pc:docMk/>
            <pc:sldMk cId="840786154" sldId="299"/>
            <ac:spMk id="391" creationId="{7289A3A3-D054-4085-9EBC-BC7EE2270A72}"/>
          </ac:spMkLst>
        </pc:spChg>
        <pc:spChg chg="mod">
          <ac:chgData name="Asim Dey" userId="e8ec1349-28b8-4d13-adec-c4f0ed943343" providerId="ADAL" clId="{3AC23F98-0B68-4288-A820-822956367760}" dt="2020-08-05T10:51:03.605" v="785"/>
          <ac:spMkLst>
            <pc:docMk/>
            <pc:sldMk cId="840786154" sldId="299"/>
            <ac:spMk id="394" creationId="{3A2672DF-ECAE-4EC5-A7B6-C0BB85B391BC}"/>
          </ac:spMkLst>
        </pc:spChg>
        <pc:spChg chg="mod">
          <ac:chgData name="Asim Dey" userId="e8ec1349-28b8-4d13-adec-c4f0ed943343" providerId="ADAL" clId="{3AC23F98-0B68-4288-A820-822956367760}" dt="2020-08-05T10:51:03.605" v="785"/>
          <ac:spMkLst>
            <pc:docMk/>
            <pc:sldMk cId="840786154" sldId="299"/>
            <ac:spMk id="397" creationId="{01315E81-9987-460F-B577-EA1570CAC0F1}"/>
          </ac:spMkLst>
        </pc:spChg>
        <pc:spChg chg="mod">
          <ac:chgData name="Asim Dey" userId="e8ec1349-28b8-4d13-adec-c4f0ed943343" providerId="ADAL" clId="{3AC23F98-0B68-4288-A820-822956367760}" dt="2020-08-05T10:51:03.605" v="785"/>
          <ac:spMkLst>
            <pc:docMk/>
            <pc:sldMk cId="840786154" sldId="299"/>
            <ac:spMk id="399" creationId="{D9E4E08C-516D-438C-A4BB-E0A9AFF75CD9}"/>
          </ac:spMkLst>
        </pc:spChg>
        <pc:spChg chg="mod">
          <ac:chgData name="Asim Dey" userId="e8ec1349-28b8-4d13-adec-c4f0ed943343" providerId="ADAL" clId="{3AC23F98-0B68-4288-A820-822956367760}" dt="2020-08-05T10:51:03.605" v="785"/>
          <ac:spMkLst>
            <pc:docMk/>
            <pc:sldMk cId="840786154" sldId="299"/>
            <ac:spMk id="401" creationId="{EFE1B54B-BAB7-4D6F-870F-7554F6035081}"/>
          </ac:spMkLst>
        </pc:spChg>
        <pc:spChg chg="mod">
          <ac:chgData name="Asim Dey" userId="e8ec1349-28b8-4d13-adec-c4f0ed943343" providerId="ADAL" clId="{3AC23F98-0B68-4288-A820-822956367760}" dt="2020-08-05T10:51:03.605" v="785"/>
          <ac:spMkLst>
            <pc:docMk/>
            <pc:sldMk cId="840786154" sldId="299"/>
            <ac:spMk id="403" creationId="{A3F74BB1-1801-4957-8687-EF3E2CF6F875}"/>
          </ac:spMkLst>
        </pc:spChg>
        <pc:spChg chg="mod">
          <ac:chgData name="Asim Dey" userId="e8ec1349-28b8-4d13-adec-c4f0ed943343" providerId="ADAL" clId="{3AC23F98-0B68-4288-A820-822956367760}" dt="2020-08-05T10:51:03.605" v="785"/>
          <ac:spMkLst>
            <pc:docMk/>
            <pc:sldMk cId="840786154" sldId="299"/>
            <ac:spMk id="405" creationId="{A94BF52A-7401-4448-8C19-59CB6629A91B}"/>
          </ac:spMkLst>
        </pc:spChg>
        <pc:spChg chg="mod">
          <ac:chgData name="Asim Dey" userId="e8ec1349-28b8-4d13-adec-c4f0ed943343" providerId="ADAL" clId="{3AC23F98-0B68-4288-A820-822956367760}" dt="2020-08-05T10:51:03.605" v="785"/>
          <ac:spMkLst>
            <pc:docMk/>
            <pc:sldMk cId="840786154" sldId="299"/>
            <ac:spMk id="407" creationId="{5E0E611A-E352-4127-A1B0-F9F8BCD20FEA}"/>
          </ac:spMkLst>
        </pc:spChg>
        <pc:spChg chg="mod">
          <ac:chgData name="Asim Dey" userId="e8ec1349-28b8-4d13-adec-c4f0ed943343" providerId="ADAL" clId="{3AC23F98-0B68-4288-A820-822956367760}" dt="2020-08-05T10:51:03.605" v="785"/>
          <ac:spMkLst>
            <pc:docMk/>
            <pc:sldMk cId="840786154" sldId="299"/>
            <ac:spMk id="409" creationId="{3D004EC9-BBE6-4810-9242-F211E20363F4}"/>
          </ac:spMkLst>
        </pc:spChg>
        <pc:spChg chg="mod">
          <ac:chgData name="Asim Dey" userId="e8ec1349-28b8-4d13-adec-c4f0ed943343" providerId="ADAL" clId="{3AC23F98-0B68-4288-A820-822956367760}" dt="2020-08-05T10:51:03.605" v="785"/>
          <ac:spMkLst>
            <pc:docMk/>
            <pc:sldMk cId="840786154" sldId="299"/>
            <ac:spMk id="411" creationId="{9E6A674E-7E4D-407C-8866-C8873914A7D5}"/>
          </ac:spMkLst>
        </pc:spChg>
        <pc:spChg chg="mod">
          <ac:chgData name="Asim Dey" userId="e8ec1349-28b8-4d13-adec-c4f0ed943343" providerId="ADAL" clId="{3AC23F98-0B68-4288-A820-822956367760}" dt="2020-08-05T10:51:03.605" v="785"/>
          <ac:spMkLst>
            <pc:docMk/>
            <pc:sldMk cId="840786154" sldId="299"/>
            <ac:spMk id="413" creationId="{6B38C9D6-0217-4F94-8024-AA771910B5C9}"/>
          </ac:spMkLst>
        </pc:spChg>
        <pc:spChg chg="mod">
          <ac:chgData name="Asim Dey" userId="e8ec1349-28b8-4d13-adec-c4f0ed943343" providerId="ADAL" clId="{3AC23F98-0B68-4288-A820-822956367760}" dt="2020-08-05T10:51:03.605" v="785"/>
          <ac:spMkLst>
            <pc:docMk/>
            <pc:sldMk cId="840786154" sldId="299"/>
            <ac:spMk id="414" creationId="{AFD0F5E6-A7E6-4E01-8B64-22A63E00CB4E}"/>
          </ac:spMkLst>
        </pc:spChg>
        <pc:spChg chg="mod">
          <ac:chgData name="Asim Dey" userId="e8ec1349-28b8-4d13-adec-c4f0ed943343" providerId="ADAL" clId="{3AC23F98-0B68-4288-A820-822956367760}" dt="2020-08-05T10:51:03.605" v="785"/>
          <ac:spMkLst>
            <pc:docMk/>
            <pc:sldMk cId="840786154" sldId="299"/>
            <ac:spMk id="415" creationId="{E8A8297D-2B2D-4927-A550-E4981A8DDBAE}"/>
          </ac:spMkLst>
        </pc:spChg>
        <pc:spChg chg="mod">
          <ac:chgData name="Asim Dey" userId="e8ec1349-28b8-4d13-adec-c4f0ed943343" providerId="ADAL" clId="{3AC23F98-0B68-4288-A820-822956367760}" dt="2020-08-05T10:51:03.605" v="785"/>
          <ac:spMkLst>
            <pc:docMk/>
            <pc:sldMk cId="840786154" sldId="299"/>
            <ac:spMk id="418" creationId="{71F900A2-C261-43B6-8E41-63600185CE43}"/>
          </ac:spMkLst>
        </pc:spChg>
        <pc:spChg chg="mod">
          <ac:chgData name="Asim Dey" userId="e8ec1349-28b8-4d13-adec-c4f0ed943343" providerId="ADAL" clId="{3AC23F98-0B68-4288-A820-822956367760}" dt="2020-08-05T10:51:03.605" v="785"/>
          <ac:spMkLst>
            <pc:docMk/>
            <pc:sldMk cId="840786154" sldId="299"/>
            <ac:spMk id="419" creationId="{05F13E3C-3918-4F4A-8BBA-5565EC816964}"/>
          </ac:spMkLst>
        </pc:spChg>
        <pc:spChg chg="mod">
          <ac:chgData name="Asim Dey" userId="e8ec1349-28b8-4d13-adec-c4f0ed943343" providerId="ADAL" clId="{3AC23F98-0B68-4288-A820-822956367760}" dt="2020-08-05T10:51:03.605" v="785"/>
          <ac:spMkLst>
            <pc:docMk/>
            <pc:sldMk cId="840786154" sldId="299"/>
            <ac:spMk id="420" creationId="{7EA8A29C-2372-4924-8509-CAA273D3CEEF}"/>
          </ac:spMkLst>
        </pc:spChg>
        <pc:spChg chg="mod">
          <ac:chgData name="Asim Dey" userId="e8ec1349-28b8-4d13-adec-c4f0ed943343" providerId="ADAL" clId="{3AC23F98-0B68-4288-A820-822956367760}" dt="2020-08-05T10:51:03.605" v="785"/>
          <ac:spMkLst>
            <pc:docMk/>
            <pc:sldMk cId="840786154" sldId="299"/>
            <ac:spMk id="421" creationId="{FE7F57FD-3A62-4359-AB0E-4D2763894480}"/>
          </ac:spMkLst>
        </pc:spChg>
        <pc:spChg chg="mod">
          <ac:chgData name="Asim Dey" userId="e8ec1349-28b8-4d13-adec-c4f0ed943343" providerId="ADAL" clId="{3AC23F98-0B68-4288-A820-822956367760}" dt="2020-08-05T10:51:03.605" v="785"/>
          <ac:spMkLst>
            <pc:docMk/>
            <pc:sldMk cId="840786154" sldId="299"/>
            <ac:spMk id="422" creationId="{7646E8AB-33A8-4E44-94A5-F75BE7CD1768}"/>
          </ac:spMkLst>
        </pc:spChg>
        <pc:spChg chg="mod">
          <ac:chgData name="Asim Dey" userId="e8ec1349-28b8-4d13-adec-c4f0ed943343" providerId="ADAL" clId="{3AC23F98-0B68-4288-A820-822956367760}" dt="2020-08-05T10:51:03.605" v="785"/>
          <ac:spMkLst>
            <pc:docMk/>
            <pc:sldMk cId="840786154" sldId="299"/>
            <ac:spMk id="423" creationId="{09AF901A-10BF-467E-8783-8C70731E8C2E}"/>
          </ac:spMkLst>
        </pc:spChg>
        <pc:spChg chg="mod">
          <ac:chgData name="Asim Dey" userId="e8ec1349-28b8-4d13-adec-c4f0ed943343" providerId="ADAL" clId="{3AC23F98-0B68-4288-A820-822956367760}" dt="2020-08-05T10:51:03.605" v="785"/>
          <ac:spMkLst>
            <pc:docMk/>
            <pc:sldMk cId="840786154" sldId="299"/>
            <ac:spMk id="424" creationId="{883B818A-EA2D-40BB-9397-66469ADD1A82}"/>
          </ac:spMkLst>
        </pc:spChg>
        <pc:spChg chg="mod">
          <ac:chgData name="Asim Dey" userId="e8ec1349-28b8-4d13-adec-c4f0ed943343" providerId="ADAL" clId="{3AC23F98-0B68-4288-A820-822956367760}" dt="2020-08-05T10:51:03.605" v="785"/>
          <ac:spMkLst>
            <pc:docMk/>
            <pc:sldMk cId="840786154" sldId="299"/>
            <ac:spMk id="425" creationId="{AA051671-C16F-4489-90E0-141866562D88}"/>
          </ac:spMkLst>
        </pc:spChg>
        <pc:spChg chg="mod">
          <ac:chgData name="Asim Dey" userId="e8ec1349-28b8-4d13-adec-c4f0ed943343" providerId="ADAL" clId="{3AC23F98-0B68-4288-A820-822956367760}" dt="2020-08-05T10:51:03.605" v="785"/>
          <ac:spMkLst>
            <pc:docMk/>
            <pc:sldMk cId="840786154" sldId="299"/>
            <ac:spMk id="426" creationId="{47CB4243-D862-48B9-95CA-4C7936840FA8}"/>
          </ac:spMkLst>
        </pc:spChg>
        <pc:spChg chg="mod">
          <ac:chgData name="Asim Dey" userId="e8ec1349-28b8-4d13-adec-c4f0ed943343" providerId="ADAL" clId="{3AC23F98-0B68-4288-A820-822956367760}" dt="2020-08-05T10:51:03.605" v="785"/>
          <ac:spMkLst>
            <pc:docMk/>
            <pc:sldMk cId="840786154" sldId="299"/>
            <ac:spMk id="427" creationId="{E4766CC0-2577-4972-9806-8A5073EDB338}"/>
          </ac:spMkLst>
        </pc:spChg>
        <pc:spChg chg="mod">
          <ac:chgData name="Asim Dey" userId="e8ec1349-28b8-4d13-adec-c4f0ed943343" providerId="ADAL" clId="{3AC23F98-0B68-4288-A820-822956367760}" dt="2020-08-05T10:51:03.605" v="785"/>
          <ac:spMkLst>
            <pc:docMk/>
            <pc:sldMk cId="840786154" sldId="299"/>
            <ac:spMk id="428" creationId="{5024CC6A-6103-4624-8A40-2E96F167310A}"/>
          </ac:spMkLst>
        </pc:spChg>
        <pc:spChg chg="mod">
          <ac:chgData name="Asim Dey" userId="e8ec1349-28b8-4d13-adec-c4f0ed943343" providerId="ADAL" clId="{3AC23F98-0B68-4288-A820-822956367760}" dt="2020-08-05T10:51:03.605" v="785"/>
          <ac:spMkLst>
            <pc:docMk/>
            <pc:sldMk cId="840786154" sldId="299"/>
            <ac:spMk id="429" creationId="{905B2576-94FB-47E8-9448-12AE30B5C4E5}"/>
          </ac:spMkLst>
        </pc:spChg>
        <pc:spChg chg="mod">
          <ac:chgData name="Asim Dey" userId="e8ec1349-28b8-4d13-adec-c4f0ed943343" providerId="ADAL" clId="{3AC23F98-0B68-4288-A820-822956367760}" dt="2020-08-05T10:51:03.605" v="785"/>
          <ac:spMkLst>
            <pc:docMk/>
            <pc:sldMk cId="840786154" sldId="299"/>
            <ac:spMk id="430" creationId="{79FD63E7-7051-4A71-AF37-438D06ECF7AE}"/>
          </ac:spMkLst>
        </pc:spChg>
        <pc:spChg chg="mod">
          <ac:chgData name="Asim Dey" userId="e8ec1349-28b8-4d13-adec-c4f0ed943343" providerId="ADAL" clId="{3AC23F98-0B68-4288-A820-822956367760}" dt="2020-08-05T10:51:03.605" v="785"/>
          <ac:spMkLst>
            <pc:docMk/>
            <pc:sldMk cId="840786154" sldId="299"/>
            <ac:spMk id="431" creationId="{35F14509-270E-499D-8714-0EF9D84AFCE8}"/>
          </ac:spMkLst>
        </pc:spChg>
        <pc:spChg chg="mod">
          <ac:chgData name="Asim Dey" userId="e8ec1349-28b8-4d13-adec-c4f0ed943343" providerId="ADAL" clId="{3AC23F98-0B68-4288-A820-822956367760}" dt="2020-08-05T10:51:03.605" v="785"/>
          <ac:spMkLst>
            <pc:docMk/>
            <pc:sldMk cId="840786154" sldId="299"/>
            <ac:spMk id="432" creationId="{EAC257EE-E0C9-40A6-A898-5951B743373B}"/>
          </ac:spMkLst>
        </pc:spChg>
        <pc:spChg chg="mod">
          <ac:chgData name="Asim Dey" userId="e8ec1349-28b8-4d13-adec-c4f0ed943343" providerId="ADAL" clId="{3AC23F98-0B68-4288-A820-822956367760}" dt="2020-08-05T10:51:03.605" v="785"/>
          <ac:spMkLst>
            <pc:docMk/>
            <pc:sldMk cId="840786154" sldId="299"/>
            <ac:spMk id="433" creationId="{A426D61C-A74F-4AE0-9956-8363CBB27654}"/>
          </ac:spMkLst>
        </pc:spChg>
        <pc:spChg chg="mod">
          <ac:chgData name="Asim Dey" userId="e8ec1349-28b8-4d13-adec-c4f0ed943343" providerId="ADAL" clId="{3AC23F98-0B68-4288-A820-822956367760}" dt="2020-08-05T10:51:03.605" v="785"/>
          <ac:spMkLst>
            <pc:docMk/>
            <pc:sldMk cId="840786154" sldId="299"/>
            <ac:spMk id="434" creationId="{20E23DD9-7EC6-4E26-8529-4B0869F4F57F}"/>
          </ac:spMkLst>
        </pc:spChg>
        <pc:spChg chg="mod">
          <ac:chgData name="Asim Dey" userId="e8ec1349-28b8-4d13-adec-c4f0ed943343" providerId="ADAL" clId="{3AC23F98-0B68-4288-A820-822956367760}" dt="2020-08-05T10:51:03.605" v="785"/>
          <ac:spMkLst>
            <pc:docMk/>
            <pc:sldMk cId="840786154" sldId="299"/>
            <ac:spMk id="435" creationId="{BA72B3C0-0DCE-46AB-81A0-2EFFB19CB626}"/>
          </ac:spMkLst>
        </pc:spChg>
        <pc:spChg chg="mod">
          <ac:chgData name="Asim Dey" userId="e8ec1349-28b8-4d13-adec-c4f0ed943343" providerId="ADAL" clId="{3AC23F98-0B68-4288-A820-822956367760}" dt="2020-08-05T10:51:03.605" v="785"/>
          <ac:spMkLst>
            <pc:docMk/>
            <pc:sldMk cId="840786154" sldId="299"/>
            <ac:spMk id="436" creationId="{5724B2B1-CCCC-4955-845A-139FC0FA49CA}"/>
          </ac:spMkLst>
        </pc:spChg>
        <pc:spChg chg="mod">
          <ac:chgData name="Asim Dey" userId="e8ec1349-28b8-4d13-adec-c4f0ed943343" providerId="ADAL" clId="{3AC23F98-0B68-4288-A820-822956367760}" dt="2020-08-05T10:51:03.605" v="785"/>
          <ac:spMkLst>
            <pc:docMk/>
            <pc:sldMk cId="840786154" sldId="299"/>
            <ac:spMk id="437" creationId="{156153E4-9020-4E17-B2FA-CB3A496644E4}"/>
          </ac:spMkLst>
        </pc:spChg>
        <pc:spChg chg="mod">
          <ac:chgData name="Asim Dey" userId="e8ec1349-28b8-4d13-adec-c4f0ed943343" providerId="ADAL" clId="{3AC23F98-0B68-4288-A820-822956367760}" dt="2020-08-05T10:51:03.605" v="785"/>
          <ac:spMkLst>
            <pc:docMk/>
            <pc:sldMk cId="840786154" sldId="299"/>
            <ac:spMk id="438" creationId="{F5511330-E37F-4B28-9E97-F4819DAB2368}"/>
          </ac:spMkLst>
        </pc:spChg>
        <pc:spChg chg="mod">
          <ac:chgData name="Asim Dey" userId="e8ec1349-28b8-4d13-adec-c4f0ed943343" providerId="ADAL" clId="{3AC23F98-0B68-4288-A820-822956367760}" dt="2020-08-05T10:51:03.605" v="785"/>
          <ac:spMkLst>
            <pc:docMk/>
            <pc:sldMk cId="840786154" sldId="299"/>
            <ac:spMk id="439" creationId="{EB3F31C5-DB59-4713-95D5-FAFDFC48863A}"/>
          </ac:spMkLst>
        </pc:spChg>
        <pc:spChg chg="mod">
          <ac:chgData name="Asim Dey" userId="e8ec1349-28b8-4d13-adec-c4f0ed943343" providerId="ADAL" clId="{3AC23F98-0B68-4288-A820-822956367760}" dt="2020-08-05T10:51:03.605" v="785"/>
          <ac:spMkLst>
            <pc:docMk/>
            <pc:sldMk cId="840786154" sldId="299"/>
            <ac:spMk id="440" creationId="{AAADAE45-0FF4-40D5-A117-D3384519A8DF}"/>
          </ac:spMkLst>
        </pc:spChg>
        <pc:spChg chg="mod">
          <ac:chgData name="Asim Dey" userId="e8ec1349-28b8-4d13-adec-c4f0ed943343" providerId="ADAL" clId="{3AC23F98-0B68-4288-A820-822956367760}" dt="2020-08-05T10:51:03.605" v="785"/>
          <ac:spMkLst>
            <pc:docMk/>
            <pc:sldMk cId="840786154" sldId="299"/>
            <ac:spMk id="441" creationId="{F7ECF2C0-55F6-420C-AD5A-6FC35804CEB2}"/>
          </ac:spMkLst>
        </pc:spChg>
        <pc:spChg chg="mod">
          <ac:chgData name="Asim Dey" userId="e8ec1349-28b8-4d13-adec-c4f0ed943343" providerId="ADAL" clId="{3AC23F98-0B68-4288-A820-822956367760}" dt="2020-08-05T10:51:03.605" v="785"/>
          <ac:spMkLst>
            <pc:docMk/>
            <pc:sldMk cId="840786154" sldId="299"/>
            <ac:spMk id="442" creationId="{1C11B9B8-8BD8-4359-BB87-A8F63BA8BB00}"/>
          </ac:spMkLst>
        </pc:spChg>
        <pc:spChg chg="mod">
          <ac:chgData name="Asim Dey" userId="e8ec1349-28b8-4d13-adec-c4f0ed943343" providerId="ADAL" clId="{3AC23F98-0B68-4288-A820-822956367760}" dt="2020-08-05T11:36:17.809" v="1125" actId="1076"/>
          <ac:spMkLst>
            <pc:docMk/>
            <pc:sldMk cId="840786154" sldId="299"/>
            <ac:spMk id="443" creationId="{22D91679-3234-462A-B9DD-CCF5B6B124EA}"/>
          </ac:spMkLst>
        </pc:spChg>
        <pc:spChg chg="mod">
          <ac:chgData name="Asim Dey" userId="e8ec1349-28b8-4d13-adec-c4f0ed943343" providerId="ADAL" clId="{3AC23F98-0B68-4288-A820-822956367760}" dt="2020-08-05T10:51:03.605" v="785"/>
          <ac:spMkLst>
            <pc:docMk/>
            <pc:sldMk cId="840786154" sldId="299"/>
            <ac:spMk id="444" creationId="{029E5E12-1E3B-4444-B8BD-8D8A1555CA2D}"/>
          </ac:spMkLst>
        </pc:spChg>
        <pc:spChg chg="mod">
          <ac:chgData name="Asim Dey" userId="e8ec1349-28b8-4d13-adec-c4f0ed943343" providerId="ADAL" clId="{3AC23F98-0B68-4288-A820-822956367760}" dt="2020-08-05T10:51:03.605" v="785"/>
          <ac:spMkLst>
            <pc:docMk/>
            <pc:sldMk cId="840786154" sldId="299"/>
            <ac:spMk id="445" creationId="{846166C0-A9F0-47DC-AF61-9C7A7B65ED3F}"/>
          </ac:spMkLst>
        </pc:spChg>
        <pc:spChg chg="mod">
          <ac:chgData name="Asim Dey" userId="e8ec1349-28b8-4d13-adec-c4f0ed943343" providerId="ADAL" clId="{3AC23F98-0B68-4288-A820-822956367760}" dt="2020-08-05T10:51:03.605" v="785"/>
          <ac:spMkLst>
            <pc:docMk/>
            <pc:sldMk cId="840786154" sldId="299"/>
            <ac:spMk id="446" creationId="{776ADD6C-6793-445A-9CE3-3CDA9AC290A2}"/>
          </ac:spMkLst>
        </pc:spChg>
        <pc:spChg chg="mod">
          <ac:chgData name="Asim Dey" userId="e8ec1349-28b8-4d13-adec-c4f0ed943343" providerId="ADAL" clId="{3AC23F98-0B68-4288-A820-822956367760}" dt="2020-08-05T10:51:03.605" v="785"/>
          <ac:spMkLst>
            <pc:docMk/>
            <pc:sldMk cId="840786154" sldId="299"/>
            <ac:spMk id="449" creationId="{50B0EDF7-E60D-4E03-8B13-CF9C48DF23AB}"/>
          </ac:spMkLst>
        </pc:spChg>
        <pc:spChg chg="mod">
          <ac:chgData name="Asim Dey" userId="e8ec1349-28b8-4d13-adec-c4f0ed943343" providerId="ADAL" clId="{3AC23F98-0B68-4288-A820-822956367760}" dt="2020-08-05T10:51:03.605" v="785"/>
          <ac:spMkLst>
            <pc:docMk/>
            <pc:sldMk cId="840786154" sldId="299"/>
            <ac:spMk id="450" creationId="{0DB77F2D-A273-411A-8809-1AE40CB366C6}"/>
          </ac:spMkLst>
        </pc:spChg>
        <pc:spChg chg="mod">
          <ac:chgData name="Asim Dey" userId="e8ec1349-28b8-4d13-adec-c4f0ed943343" providerId="ADAL" clId="{3AC23F98-0B68-4288-A820-822956367760}" dt="2020-08-05T10:51:03.605" v="785"/>
          <ac:spMkLst>
            <pc:docMk/>
            <pc:sldMk cId="840786154" sldId="299"/>
            <ac:spMk id="452" creationId="{57528431-BCD2-4548-94EE-CC09919F5FD7}"/>
          </ac:spMkLst>
        </pc:spChg>
        <pc:spChg chg="mod">
          <ac:chgData name="Asim Dey" userId="e8ec1349-28b8-4d13-adec-c4f0ed943343" providerId="ADAL" clId="{3AC23F98-0B68-4288-A820-822956367760}" dt="2020-08-05T10:51:03.605" v="785"/>
          <ac:spMkLst>
            <pc:docMk/>
            <pc:sldMk cId="840786154" sldId="299"/>
            <ac:spMk id="453" creationId="{D1C719F6-68E4-498E-9B8A-AF6FF60B4E48}"/>
          </ac:spMkLst>
        </pc:spChg>
        <pc:spChg chg="mod">
          <ac:chgData name="Asim Dey" userId="e8ec1349-28b8-4d13-adec-c4f0ed943343" providerId="ADAL" clId="{3AC23F98-0B68-4288-A820-822956367760}" dt="2020-08-05T10:51:03.605" v="785"/>
          <ac:spMkLst>
            <pc:docMk/>
            <pc:sldMk cId="840786154" sldId="299"/>
            <ac:spMk id="455" creationId="{FA68A2A2-6E68-4B53-90DE-99BCB375FE00}"/>
          </ac:spMkLst>
        </pc:spChg>
        <pc:spChg chg="mod">
          <ac:chgData name="Asim Dey" userId="e8ec1349-28b8-4d13-adec-c4f0ed943343" providerId="ADAL" clId="{3AC23F98-0B68-4288-A820-822956367760}" dt="2020-08-05T10:51:03.605" v="785"/>
          <ac:spMkLst>
            <pc:docMk/>
            <pc:sldMk cId="840786154" sldId="299"/>
            <ac:spMk id="456" creationId="{3317E7EE-B123-4A87-A64D-D650F4CD54CD}"/>
          </ac:spMkLst>
        </pc:spChg>
        <pc:spChg chg="mod">
          <ac:chgData name="Asim Dey" userId="e8ec1349-28b8-4d13-adec-c4f0ed943343" providerId="ADAL" clId="{3AC23F98-0B68-4288-A820-822956367760}" dt="2020-08-05T10:51:03.605" v="785"/>
          <ac:spMkLst>
            <pc:docMk/>
            <pc:sldMk cId="840786154" sldId="299"/>
            <ac:spMk id="458" creationId="{979928EB-FFF7-453B-BC9F-F593EFEDCA9D}"/>
          </ac:spMkLst>
        </pc:spChg>
        <pc:spChg chg="mod">
          <ac:chgData name="Asim Dey" userId="e8ec1349-28b8-4d13-adec-c4f0ed943343" providerId="ADAL" clId="{3AC23F98-0B68-4288-A820-822956367760}" dt="2020-08-05T10:51:03.605" v="785"/>
          <ac:spMkLst>
            <pc:docMk/>
            <pc:sldMk cId="840786154" sldId="299"/>
            <ac:spMk id="459" creationId="{13B1AD1E-5B74-43F8-88C8-83A776CF6A69}"/>
          </ac:spMkLst>
        </pc:spChg>
        <pc:spChg chg="mod">
          <ac:chgData name="Asim Dey" userId="e8ec1349-28b8-4d13-adec-c4f0ed943343" providerId="ADAL" clId="{3AC23F98-0B68-4288-A820-822956367760}" dt="2020-08-05T10:51:03.605" v="785"/>
          <ac:spMkLst>
            <pc:docMk/>
            <pc:sldMk cId="840786154" sldId="299"/>
            <ac:spMk id="462" creationId="{2DC04F30-2DBB-4382-8D6D-42AB3D202CEB}"/>
          </ac:spMkLst>
        </pc:spChg>
        <pc:spChg chg="mod">
          <ac:chgData name="Asim Dey" userId="e8ec1349-28b8-4d13-adec-c4f0ed943343" providerId="ADAL" clId="{3AC23F98-0B68-4288-A820-822956367760}" dt="2020-08-05T10:51:03.605" v="785"/>
          <ac:spMkLst>
            <pc:docMk/>
            <pc:sldMk cId="840786154" sldId="299"/>
            <ac:spMk id="465" creationId="{D5D5E710-66D1-4E7A-BB3B-E9086704D6C2}"/>
          </ac:spMkLst>
        </pc:spChg>
        <pc:spChg chg="mod">
          <ac:chgData name="Asim Dey" userId="e8ec1349-28b8-4d13-adec-c4f0ed943343" providerId="ADAL" clId="{3AC23F98-0B68-4288-A820-822956367760}" dt="2020-08-05T10:51:03.605" v="785"/>
          <ac:spMkLst>
            <pc:docMk/>
            <pc:sldMk cId="840786154" sldId="299"/>
            <ac:spMk id="467" creationId="{6D8A3BA4-A8AD-4205-866E-8402699BEA00}"/>
          </ac:spMkLst>
        </pc:spChg>
        <pc:spChg chg="mod">
          <ac:chgData name="Asim Dey" userId="e8ec1349-28b8-4d13-adec-c4f0ed943343" providerId="ADAL" clId="{3AC23F98-0B68-4288-A820-822956367760}" dt="2020-08-05T10:51:03.605" v="785"/>
          <ac:spMkLst>
            <pc:docMk/>
            <pc:sldMk cId="840786154" sldId="299"/>
            <ac:spMk id="468" creationId="{61A4A0DE-05A9-4E5B-BA6E-3D898F8F05C2}"/>
          </ac:spMkLst>
        </pc:spChg>
        <pc:spChg chg="mod">
          <ac:chgData name="Asim Dey" userId="e8ec1349-28b8-4d13-adec-c4f0ed943343" providerId="ADAL" clId="{3AC23F98-0B68-4288-A820-822956367760}" dt="2020-08-05T10:51:03.605" v="785"/>
          <ac:spMkLst>
            <pc:docMk/>
            <pc:sldMk cId="840786154" sldId="299"/>
            <ac:spMk id="469" creationId="{BFDF4F0E-4F89-4DA6-96E2-C8EDFFC89F51}"/>
          </ac:spMkLst>
        </pc:spChg>
        <pc:spChg chg="mod">
          <ac:chgData name="Asim Dey" userId="e8ec1349-28b8-4d13-adec-c4f0ed943343" providerId="ADAL" clId="{3AC23F98-0B68-4288-A820-822956367760}" dt="2020-08-05T10:51:03.605" v="785"/>
          <ac:spMkLst>
            <pc:docMk/>
            <pc:sldMk cId="840786154" sldId="299"/>
            <ac:spMk id="471" creationId="{A986A4AB-B1F4-4E29-B156-5EB6BF09C99C}"/>
          </ac:spMkLst>
        </pc:spChg>
        <pc:spChg chg="mod">
          <ac:chgData name="Asim Dey" userId="e8ec1349-28b8-4d13-adec-c4f0ed943343" providerId="ADAL" clId="{3AC23F98-0B68-4288-A820-822956367760}" dt="2020-08-05T10:51:03.605" v="785"/>
          <ac:spMkLst>
            <pc:docMk/>
            <pc:sldMk cId="840786154" sldId="299"/>
            <ac:spMk id="472" creationId="{C2582047-FB93-4634-8967-3A4974F547D2}"/>
          </ac:spMkLst>
        </pc:spChg>
        <pc:grpChg chg="mod">
          <ac:chgData name="Asim Dey" userId="e8ec1349-28b8-4d13-adec-c4f0ed943343" providerId="ADAL" clId="{3AC23F98-0B68-4288-A820-822956367760}" dt="2020-08-05T10:51:03.605" v="785"/>
          <ac:grpSpMkLst>
            <pc:docMk/>
            <pc:sldMk cId="840786154" sldId="299"/>
            <ac:grpSpMk id="1" creationId="{00000000-0000-0000-0000-000000000000}"/>
          </ac:grpSpMkLst>
        </pc:grpChg>
        <pc:grpChg chg="mod">
          <ac:chgData name="Asim Dey" userId="e8ec1349-28b8-4d13-adec-c4f0ed943343" providerId="ADAL" clId="{3AC23F98-0B68-4288-A820-822956367760}" dt="2020-08-05T10:51:03.605" v="785"/>
          <ac:grpSpMkLst>
            <pc:docMk/>
            <pc:sldMk cId="840786154" sldId="299"/>
            <ac:grpSpMk id="218" creationId="{4A04E4FA-AD79-44EF-9B54-E6E76CEBF3A9}"/>
          </ac:grpSpMkLst>
        </pc:grpChg>
        <pc:grpChg chg="mod">
          <ac:chgData name="Asim Dey" userId="e8ec1349-28b8-4d13-adec-c4f0ed943343" providerId="ADAL" clId="{3AC23F98-0B68-4288-A820-822956367760}" dt="2020-08-05T10:51:03.605" v="785"/>
          <ac:grpSpMkLst>
            <pc:docMk/>
            <pc:sldMk cId="840786154" sldId="299"/>
            <ac:grpSpMk id="224" creationId="{98E9FE98-76ED-4FEE-A82D-76CF08CE00FB}"/>
          </ac:grpSpMkLst>
        </pc:grpChg>
        <pc:grpChg chg="mod">
          <ac:chgData name="Asim Dey" userId="e8ec1349-28b8-4d13-adec-c4f0ed943343" providerId="ADAL" clId="{3AC23F98-0B68-4288-A820-822956367760}" dt="2020-08-05T10:51:03.605" v="785"/>
          <ac:grpSpMkLst>
            <pc:docMk/>
            <pc:sldMk cId="840786154" sldId="299"/>
            <ac:grpSpMk id="227" creationId="{FC6224C9-6F63-43C8-9FDB-1E043AE93A2B}"/>
          </ac:grpSpMkLst>
        </pc:grpChg>
        <pc:grpChg chg="mod">
          <ac:chgData name="Asim Dey" userId="e8ec1349-28b8-4d13-adec-c4f0ed943343" providerId="ADAL" clId="{3AC23F98-0B68-4288-A820-822956367760}" dt="2020-08-05T10:51:03.605" v="785"/>
          <ac:grpSpMkLst>
            <pc:docMk/>
            <pc:sldMk cId="840786154" sldId="299"/>
            <ac:grpSpMk id="230" creationId="{D3A3E7BD-5680-4F39-B818-C141BBE9E973}"/>
          </ac:grpSpMkLst>
        </pc:grpChg>
        <pc:grpChg chg="mod">
          <ac:chgData name="Asim Dey" userId="e8ec1349-28b8-4d13-adec-c4f0ed943343" providerId="ADAL" clId="{3AC23F98-0B68-4288-A820-822956367760}" dt="2020-08-05T10:51:03.605" v="785"/>
          <ac:grpSpMkLst>
            <pc:docMk/>
            <pc:sldMk cId="840786154" sldId="299"/>
            <ac:grpSpMk id="233" creationId="{00261BA8-2848-49B6-994C-52AE3E21D295}"/>
          </ac:grpSpMkLst>
        </pc:grpChg>
        <pc:grpChg chg="mod">
          <ac:chgData name="Asim Dey" userId="e8ec1349-28b8-4d13-adec-c4f0ed943343" providerId="ADAL" clId="{3AC23F98-0B68-4288-A820-822956367760}" dt="2020-08-05T10:51:03.605" v="785"/>
          <ac:grpSpMkLst>
            <pc:docMk/>
            <pc:sldMk cId="840786154" sldId="299"/>
            <ac:grpSpMk id="239" creationId="{090F8DF8-424E-41E8-8174-73AF02822086}"/>
          </ac:grpSpMkLst>
        </pc:grpChg>
        <pc:grpChg chg="mod">
          <ac:chgData name="Asim Dey" userId="e8ec1349-28b8-4d13-adec-c4f0ed943343" providerId="ADAL" clId="{3AC23F98-0B68-4288-A820-822956367760}" dt="2020-08-05T10:51:03.605" v="785"/>
          <ac:grpSpMkLst>
            <pc:docMk/>
            <pc:sldMk cId="840786154" sldId="299"/>
            <ac:grpSpMk id="242" creationId="{18A56E47-EAEC-4A64-ACBA-4EA090235144}"/>
          </ac:grpSpMkLst>
        </pc:grpChg>
        <pc:grpChg chg="mod">
          <ac:chgData name="Asim Dey" userId="e8ec1349-28b8-4d13-adec-c4f0ed943343" providerId="ADAL" clId="{3AC23F98-0B68-4288-A820-822956367760}" dt="2020-08-05T10:51:03.605" v="785"/>
          <ac:grpSpMkLst>
            <pc:docMk/>
            <pc:sldMk cId="840786154" sldId="299"/>
            <ac:grpSpMk id="364" creationId="{318F22DF-F4F2-47D7-A087-8A81B5DB8215}"/>
          </ac:grpSpMkLst>
        </pc:grpChg>
        <pc:grpChg chg="mod">
          <ac:chgData name="Asim Dey" userId="e8ec1349-28b8-4d13-adec-c4f0ed943343" providerId="ADAL" clId="{3AC23F98-0B68-4288-A820-822956367760}" dt="2020-08-05T10:51:03.605" v="785"/>
          <ac:grpSpMkLst>
            <pc:docMk/>
            <pc:sldMk cId="840786154" sldId="299"/>
            <ac:grpSpMk id="368" creationId="{FB3C8F8D-F6DC-4BCB-9728-181F359E1C19}"/>
          </ac:grpSpMkLst>
        </pc:grpChg>
        <pc:grpChg chg="mod">
          <ac:chgData name="Asim Dey" userId="e8ec1349-28b8-4d13-adec-c4f0ed943343" providerId="ADAL" clId="{3AC23F98-0B68-4288-A820-822956367760}" dt="2020-08-05T10:51:03.605" v="785"/>
          <ac:grpSpMkLst>
            <pc:docMk/>
            <pc:sldMk cId="840786154" sldId="299"/>
            <ac:grpSpMk id="416" creationId="{B50368C1-DF6F-4ECC-AD01-BDD6A12DD0FE}"/>
          </ac:grpSpMkLst>
        </pc:grpChg>
        <pc:grpChg chg="mod">
          <ac:chgData name="Asim Dey" userId="e8ec1349-28b8-4d13-adec-c4f0ed943343" providerId="ADAL" clId="{3AC23F98-0B68-4288-A820-822956367760}" dt="2020-08-05T10:51:03.605" v="785"/>
          <ac:grpSpMkLst>
            <pc:docMk/>
            <pc:sldMk cId="840786154" sldId="299"/>
            <ac:grpSpMk id="448" creationId="{4624C075-BC90-4BDF-93A8-71E98A375D30}"/>
          </ac:grpSpMkLst>
        </pc:grpChg>
        <pc:grpChg chg="mod">
          <ac:chgData name="Asim Dey" userId="e8ec1349-28b8-4d13-adec-c4f0ed943343" providerId="ADAL" clId="{3AC23F98-0B68-4288-A820-822956367760}" dt="2020-08-05T10:51:03.605" v="785"/>
          <ac:grpSpMkLst>
            <pc:docMk/>
            <pc:sldMk cId="840786154" sldId="299"/>
            <ac:grpSpMk id="451" creationId="{82E70942-E862-4D0D-97C8-512EC3ED0B70}"/>
          </ac:grpSpMkLst>
        </pc:grpChg>
        <pc:grpChg chg="mod">
          <ac:chgData name="Asim Dey" userId="e8ec1349-28b8-4d13-adec-c4f0ed943343" providerId="ADAL" clId="{3AC23F98-0B68-4288-A820-822956367760}" dt="2020-08-05T10:51:03.605" v="785"/>
          <ac:grpSpMkLst>
            <pc:docMk/>
            <pc:sldMk cId="840786154" sldId="299"/>
            <ac:grpSpMk id="454" creationId="{8B85DB30-7425-49F3-A373-D71063933492}"/>
          </ac:grpSpMkLst>
        </pc:grpChg>
        <pc:grpChg chg="mod">
          <ac:chgData name="Asim Dey" userId="e8ec1349-28b8-4d13-adec-c4f0ed943343" providerId="ADAL" clId="{3AC23F98-0B68-4288-A820-822956367760}" dt="2020-08-05T10:51:03.605" v="785"/>
          <ac:grpSpMkLst>
            <pc:docMk/>
            <pc:sldMk cId="840786154" sldId="299"/>
            <ac:grpSpMk id="457" creationId="{5CDBA6B5-50E5-49C0-A99A-63B53A5589FB}"/>
          </ac:grpSpMkLst>
        </pc:grpChg>
        <pc:graphicFrameChg chg="mod">
          <ac:chgData name="Asim Dey" userId="e8ec1349-28b8-4d13-adec-c4f0ed943343" providerId="ADAL" clId="{3AC23F98-0B68-4288-A820-822956367760}" dt="2020-08-05T10:51:03.605" v="785"/>
          <ac:graphicFrameMkLst>
            <pc:docMk/>
            <pc:sldMk cId="840786154" sldId="299"/>
            <ac:graphicFrameMk id="13" creationId="{F475C460-CBF2-42C1-9218-C460CBB01C47}"/>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14" creationId="{669663E4-19DE-43D1-9DC0-DCA09A2D82E0}"/>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15" creationId="{355A2E00-8329-4996-AB41-5F50ED2F9FA0}"/>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167" creationId="{3DCF440A-8A60-46C5-B0EA-E7B980CBB223}"/>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168" creationId="{ED4F4A32-9443-4317-8D79-9906B8E308E5}"/>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169" creationId="{0B7B5232-068B-4CD4-9D49-E558B7A1E111}"/>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182" creationId="{E6D51118-294E-4E05-970A-0FDAE9366D14}"/>
          </ac:graphicFrameMkLst>
        </pc:graphicFrameChg>
        <pc:graphicFrameChg chg="mod">
          <ac:chgData name="Asim Dey" userId="e8ec1349-28b8-4d13-adec-c4f0ed943343" providerId="ADAL" clId="{3AC23F98-0B68-4288-A820-822956367760}" dt="2020-08-05T10:51:03.605" v="785"/>
          <ac:graphicFrameMkLst>
            <pc:docMk/>
            <pc:sldMk cId="840786154" sldId="299"/>
            <ac:graphicFrameMk id="447" creationId="{133D6FB2-C568-4CBF-BDA1-B8C38D5AFFFC}"/>
          </ac:graphicFrameMkLst>
        </pc:graphicFrameChg>
        <pc:picChg chg="mod">
          <ac:chgData name="Asim Dey" userId="e8ec1349-28b8-4d13-adec-c4f0ed943343" providerId="ADAL" clId="{3AC23F98-0B68-4288-A820-822956367760}" dt="2020-08-05T10:51:03.605" v="785"/>
          <ac:picMkLst>
            <pc:docMk/>
            <pc:sldMk cId="840786154" sldId="299"/>
            <ac:picMk id="381" creationId="{88B4B939-E3B2-4138-AE65-E4A853F934C7}"/>
          </ac:picMkLst>
        </pc:picChg>
        <pc:picChg chg="mod">
          <ac:chgData name="Asim Dey" userId="e8ec1349-28b8-4d13-adec-c4f0ed943343" providerId="ADAL" clId="{3AC23F98-0B68-4288-A820-822956367760}" dt="2020-08-05T10:51:03.605" v="785"/>
          <ac:picMkLst>
            <pc:docMk/>
            <pc:sldMk cId="840786154" sldId="299"/>
            <ac:picMk id="382" creationId="{9A3A5AC8-13AE-4FFA-B73C-EB27E5B4A009}"/>
          </ac:picMkLst>
        </pc:picChg>
        <pc:picChg chg="mod">
          <ac:chgData name="Asim Dey" userId="e8ec1349-28b8-4d13-adec-c4f0ed943343" providerId="ADAL" clId="{3AC23F98-0B68-4288-A820-822956367760}" dt="2020-08-05T10:51:03.605" v="785"/>
          <ac:picMkLst>
            <pc:docMk/>
            <pc:sldMk cId="840786154" sldId="299"/>
            <ac:picMk id="383" creationId="{B7A757E9-EB46-4786-A392-B079E4618110}"/>
          </ac:picMkLst>
        </pc:picChg>
        <pc:picChg chg="mod">
          <ac:chgData name="Asim Dey" userId="e8ec1349-28b8-4d13-adec-c4f0ed943343" providerId="ADAL" clId="{3AC23F98-0B68-4288-A820-822956367760}" dt="2020-08-05T10:51:03.605" v="785"/>
          <ac:picMkLst>
            <pc:docMk/>
            <pc:sldMk cId="840786154" sldId="299"/>
            <ac:picMk id="385" creationId="{749AF1C9-B605-41C9-A7C9-3777D7CC5BF5}"/>
          </ac:picMkLst>
        </pc:picChg>
        <pc:picChg chg="mod">
          <ac:chgData name="Asim Dey" userId="e8ec1349-28b8-4d13-adec-c4f0ed943343" providerId="ADAL" clId="{3AC23F98-0B68-4288-A820-822956367760}" dt="2020-08-05T10:51:03.605" v="785"/>
          <ac:picMkLst>
            <pc:docMk/>
            <pc:sldMk cId="840786154" sldId="299"/>
            <ac:picMk id="386" creationId="{6C56293C-8CC4-4033-9A0E-A09C789EA175}"/>
          </ac:picMkLst>
        </pc:picChg>
        <pc:picChg chg="mod">
          <ac:chgData name="Asim Dey" userId="e8ec1349-28b8-4d13-adec-c4f0ed943343" providerId="ADAL" clId="{3AC23F98-0B68-4288-A820-822956367760}" dt="2020-08-05T10:51:03.605" v="785"/>
          <ac:picMkLst>
            <pc:docMk/>
            <pc:sldMk cId="840786154" sldId="299"/>
            <ac:picMk id="387" creationId="{65DD0C9F-5113-4B78-8AD2-6195B8AB87C7}"/>
          </ac:picMkLst>
        </pc:picChg>
        <pc:picChg chg="mod">
          <ac:chgData name="Asim Dey" userId="e8ec1349-28b8-4d13-adec-c4f0ed943343" providerId="ADAL" clId="{3AC23F98-0B68-4288-A820-822956367760}" dt="2020-08-05T10:51:03.605" v="785"/>
          <ac:picMkLst>
            <pc:docMk/>
            <pc:sldMk cId="840786154" sldId="299"/>
            <ac:picMk id="412" creationId="{5D9405AB-94FA-4AB6-8F7D-30AA6811258C}"/>
          </ac:picMkLst>
        </pc:picChg>
        <pc:picChg chg="mod">
          <ac:chgData name="Asim Dey" userId="e8ec1349-28b8-4d13-adec-c4f0ed943343" providerId="ADAL" clId="{3AC23F98-0B68-4288-A820-822956367760}" dt="2020-08-05T10:51:03.605" v="785"/>
          <ac:picMkLst>
            <pc:docMk/>
            <pc:sldMk cId="840786154" sldId="299"/>
            <ac:picMk id="417" creationId="{0E39819C-695D-4825-9180-E8516D88B8BF}"/>
          </ac:picMkLst>
        </pc:picChg>
        <pc:cxnChg chg="mod">
          <ac:chgData name="Asim Dey" userId="e8ec1349-28b8-4d13-adec-c4f0ed943343" providerId="ADAL" clId="{3AC23F98-0B68-4288-A820-822956367760}" dt="2020-08-05T10:51:03.605" v="785"/>
          <ac:cxnSpMkLst>
            <pc:docMk/>
            <pc:sldMk cId="840786154" sldId="299"/>
            <ac:cxnSpMk id="365" creationId="{53FEB36C-6701-40A4-AEB9-2282EC078E33}"/>
          </ac:cxnSpMkLst>
        </pc:cxnChg>
        <pc:cxnChg chg="mod">
          <ac:chgData name="Asim Dey" userId="e8ec1349-28b8-4d13-adec-c4f0ed943343" providerId="ADAL" clId="{3AC23F98-0B68-4288-A820-822956367760}" dt="2020-08-05T10:51:03.605" v="785"/>
          <ac:cxnSpMkLst>
            <pc:docMk/>
            <pc:sldMk cId="840786154" sldId="299"/>
            <ac:cxnSpMk id="369" creationId="{1C3F433F-C5D5-473F-92B2-1C3CB96952C0}"/>
          </ac:cxnSpMkLst>
        </pc:cxnChg>
        <pc:cxnChg chg="mod">
          <ac:chgData name="Asim Dey" userId="e8ec1349-28b8-4d13-adec-c4f0ed943343" providerId="ADAL" clId="{3AC23F98-0B68-4288-A820-822956367760}" dt="2020-08-05T10:51:03.605" v="785"/>
          <ac:cxnSpMkLst>
            <pc:docMk/>
            <pc:sldMk cId="840786154" sldId="299"/>
            <ac:cxnSpMk id="392" creationId="{888D41EE-FAA0-47D5-B82E-F1EEAD450323}"/>
          </ac:cxnSpMkLst>
        </pc:cxnChg>
        <pc:cxnChg chg="mod">
          <ac:chgData name="Asim Dey" userId="e8ec1349-28b8-4d13-adec-c4f0ed943343" providerId="ADAL" clId="{3AC23F98-0B68-4288-A820-822956367760}" dt="2020-08-05T10:51:03.605" v="785"/>
          <ac:cxnSpMkLst>
            <pc:docMk/>
            <pc:sldMk cId="840786154" sldId="299"/>
            <ac:cxnSpMk id="393" creationId="{1F1905C1-5BEA-4B27-A94A-7B06B4AB5203}"/>
          </ac:cxnSpMkLst>
        </pc:cxnChg>
        <pc:cxnChg chg="mod">
          <ac:chgData name="Asim Dey" userId="e8ec1349-28b8-4d13-adec-c4f0ed943343" providerId="ADAL" clId="{3AC23F98-0B68-4288-A820-822956367760}" dt="2020-08-05T10:51:03.605" v="785"/>
          <ac:cxnSpMkLst>
            <pc:docMk/>
            <pc:sldMk cId="840786154" sldId="299"/>
            <ac:cxnSpMk id="395" creationId="{5B76F320-89FE-4F5C-877A-E3F0B066FDEF}"/>
          </ac:cxnSpMkLst>
        </pc:cxnChg>
        <pc:cxnChg chg="mod">
          <ac:chgData name="Asim Dey" userId="e8ec1349-28b8-4d13-adec-c4f0ed943343" providerId="ADAL" clId="{3AC23F98-0B68-4288-A820-822956367760}" dt="2020-08-05T10:51:03.605" v="785"/>
          <ac:cxnSpMkLst>
            <pc:docMk/>
            <pc:sldMk cId="840786154" sldId="299"/>
            <ac:cxnSpMk id="396" creationId="{E1B2506C-E7F7-4E89-93C6-86B810C2326F}"/>
          </ac:cxnSpMkLst>
        </pc:cxnChg>
        <pc:cxnChg chg="mod">
          <ac:chgData name="Asim Dey" userId="e8ec1349-28b8-4d13-adec-c4f0ed943343" providerId="ADAL" clId="{3AC23F98-0B68-4288-A820-822956367760}" dt="2020-08-05T10:51:03.605" v="785"/>
          <ac:cxnSpMkLst>
            <pc:docMk/>
            <pc:sldMk cId="840786154" sldId="299"/>
            <ac:cxnSpMk id="398" creationId="{17DE98A6-7547-40F3-9E86-D5EF7E5BE9E2}"/>
          </ac:cxnSpMkLst>
        </pc:cxnChg>
        <pc:cxnChg chg="mod">
          <ac:chgData name="Asim Dey" userId="e8ec1349-28b8-4d13-adec-c4f0ed943343" providerId="ADAL" clId="{3AC23F98-0B68-4288-A820-822956367760}" dt="2020-08-05T10:51:03.605" v="785"/>
          <ac:cxnSpMkLst>
            <pc:docMk/>
            <pc:sldMk cId="840786154" sldId="299"/>
            <ac:cxnSpMk id="400" creationId="{0207A3E7-9B5B-419E-804E-521D5EBD8A68}"/>
          </ac:cxnSpMkLst>
        </pc:cxnChg>
        <pc:cxnChg chg="mod">
          <ac:chgData name="Asim Dey" userId="e8ec1349-28b8-4d13-adec-c4f0ed943343" providerId="ADAL" clId="{3AC23F98-0B68-4288-A820-822956367760}" dt="2020-08-05T10:51:03.605" v="785"/>
          <ac:cxnSpMkLst>
            <pc:docMk/>
            <pc:sldMk cId="840786154" sldId="299"/>
            <ac:cxnSpMk id="402" creationId="{D29AAB40-847F-4C43-AC72-BFF5DF98CF7D}"/>
          </ac:cxnSpMkLst>
        </pc:cxnChg>
        <pc:cxnChg chg="mod">
          <ac:chgData name="Asim Dey" userId="e8ec1349-28b8-4d13-adec-c4f0ed943343" providerId="ADAL" clId="{3AC23F98-0B68-4288-A820-822956367760}" dt="2020-08-05T10:51:03.605" v="785"/>
          <ac:cxnSpMkLst>
            <pc:docMk/>
            <pc:sldMk cId="840786154" sldId="299"/>
            <ac:cxnSpMk id="404" creationId="{B971F5D2-D7DC-425A-B1C7-CADCCD6900AA}"/>
          </ac:cxnSpMkLst>
        </pc:cxnChg>
        <pc:cxnChg chg="mod">
          <ac:chgData name="Asim Dey" userId="e8ec1349-28b8-4d13-adec-c4f0ed943343" providerId="ADAL" clId="{3AC23F98-0B68-4288-A820-822956367760}" dt="2020-08-05T10:51:03.605" v="785"/>
          <ac:cxnSpMkLst>
            <pc:docMk/>
            <pc:sldMk cId="840786154" sldId="299"/>
            <ac:cxnSpMk id="406" creationId="{D2FCEA44-C3C5-474F-BFE6-44D9D329F28A}"/>
          </ac:cxnSpMkLst>
        </pc:cxnChg>
        <pc:cxnChg chg="mod">
          <ac:chgData name="Asim Dey" userId="e8ec1349-28b8-4d13-adec-c4f0ed943343" providerId="ADAL" clId="{3AC23F98-0B68-4288-A820-822956367760}" dt="2020-08-05T10:51:03.605" v="785"/>
          <ac:cxnSpMkLst>
            <pc:docMk/>
            <pc:sldMk cId="840786154" sldId="299"/>
            <ac:cxnSpMk id="408" creationId="{ADCDAA99-7786-47D5-BF13-47708CAF7491}"/>
          </ac:cxnSpMkLst>
        </pc:cxnChg>
        <pc:cxnChg chg="mod">
          <ac:chgData name="Asim Dey" userId="e8ec1349-28b8-4d13-adec-c4f0ed943343" providerId="ADAL" clId="{3AC23F98-0B68-4288-A820-822956367760}" dt="2020-08-05T10:51:03.605" v="785"/>
          <ac:cxnSpMkLst>
            <pc:docMk/>
            <pc:sldMk cId="840786154" sldId="299"/>
            <ac:cxnSpMk id="410" creationId="{2FDFF365-0EF6-40DD-B394-29D28DA4F917}"/>
          </ac:cxnSpMkLst>
        </pc:cxnChg>
        <pc:cxnChg chg="mod">
          <ac:chgData name="Asim Dey" userId="e8ec1349-28b8-4d13-adec-c4f0ed943343" providerId="ADAL" clId="{3AC23F98-0B68-4288-A820-822956367760}" dt="2020-08-05T10:51:03.605" v="785"/>
          <ac:cxnSpMkLst>
            <pc:docMk/>
            <pc:sldMk cId="840786154" sldId="299"/>
            <ac:cxnSpMk id="460" creationId="{E8FBE4A0-6D92-48CE-A5BD-5639B3959E31}"/>
          </ac:cxnSpMkLst>
        </pc:cxnChg>
        <pc:cxnChg chg="mod">
          <ac:chgData name="Asim Dey" userId="e8ec1349-28b8-4d13-adec-c4f0ed943343" providerId="ADAL" clId="{3AC23F98-0B68-4288-A820-822956367760}" dt="2020-08-05T10:51:03.605" v="785"/>
          <ac:cxnSpMkLst>
            <pc:docMk/>
            <pc:sldMk cId="840786154" sldId="299"/>
            <ac:cxnSpMk id="461" creationId="{5DE70CCF-FA7C-4C28-A0A7-E020B3C34B89}"/>
          </ac:cxnSpMkLst>
        </pc:cxnChg>
        <pc:cxnChg chg="mod">
          <ac:chgData name="Asim Dey" userId="e8ec1349-28b8-4d13-adec-c4f0ed943343" providerId="ADAL" clId="{3AC23F98-0B68-4288-A820-822956367760}" dt="2020-08-05T10:51:03.605" v="785"/>
          <ac:cxnSpMkLst>
            <pc:docMk/>
            <pc:sldMk cId="840786154" sldId="299"/>
            <ac:cxnSpMk id="463" creationId="{D5FDA824-9D95-438D-AF05-B4D4C11A1239}"/>
          </ac:cxnSpMkLst>
        </pc:cxnChg>
        <pc:cxnChg chg="mod">
          <ac:chgData name="Asim Dey" userId="e8ec1349-28b8-4d13-adec-c4f0ed943343" providerId="ADAL" clId="{3AC23F98-0B68-4288-A820-822956367760}" dt="2020-08-05T10:51:03.605" v="785"/>
          <ac:cxnSpMkLst>
            <pc:docMk/>
            <pc:sldMk cId="840786154" sldId="299"/>
            <ac:cxnSpMk id="464" creationId="{93CAC593-8B0E-46BE-BAEF-905C2FDC40DA}"/>
          </ac:cxnSpMkLst>
        </pc:cxnChg>
        <pc:cxnChg chg="mod">
          <ac:chgData name="Asim Dey" userId="e8ec1349-28b8-4d13-adec-c4f0ed943343" providerId="ADAL" clId="{3AC23F98-0B68-4288-A820-822956367760}" dt="2020-08-05T10:51:03.605" v="785"/>
          <ac:cxnSpMkLst>
            <pc:docMk/>
            <pc:sldMk cId="840786154" sldId="299"/>
            <ac:cxnSpMk id="466" creationId="{F9292B7A-C974-4F7F-83CA-DD047A4FCD90}"/>
          </ac:cxnSpMkLst>
        </pc:cxnChg>
        <pc:cxnChg chg="mod">
          <ac:chgData name="Asim Dey" userId="e8ec1349-28b8-4d13-adec-c4f0ed943343" providerId="ADAL" clId="{3AC23F98-0B68-4288-A820-822956367760}" dt="2020-08-05T10:51:03.605" v="785"/>
          <ac:cxnSpMkLst>
            <pc:docMk/>
            <pc:sldMk cId="840786154" sldId="299"/>
            <ac:cxnSpMk id="470" creationId="{50DF5E35-C485-4154-A3B6-BDF6AC0D50B4}"/>
          </ac:cxnSpMkLst>
        </pc:cxnChg>
      </pc:sldChg>
      <pc:sldChg chg="addSp delSp modSp add del ord">
        <pc:chgData name="Asim Dey" userId="e8ec1349-28b8-4d13-adec-c4f0ed943343" providerId="ADAL" clId="{3AC23F98-0B68-4288-A820-822956367760}" dt="2020-08-05T11:32:26.607" v="1120" actId="2696"/>
        <pc:sldMkLst>
          <pc:docMk/>
          <pc:sldMk cId="1163850914" sldId="300"/>
        </pc:sldMkLst>
        <pc:spChg chg="add mod">
          <ac:chgData name="Asim Dey" userId="e8ec1349-28b8-4d13-adec-c4f0ed943343" providerId="ADAL" clId="{3AC23F98-0B68-4288-A820-822956367760}" dt="2020-08-05T10:30:23.971" v="545" actId="962"/>
          <ac:spMkLst>
            <pc:docMk/>
            <pc:sldMk cId="1163850914" sldId="300"/>
            <ac:spMk id="3" creationId="{4B8E73C7-AAAB-4E79-B403-A9A7BCDEAE10}"/>
          </ac:spMkLst>
        </pc:spChg>
        <pc:spChg chg="add del mod">
          <ac:chgData name="Asim Dey" userId="e8ec1349-28b8-4d13-adec-c4f0ed943343" providerId="ADAL" clId="{3AC23F98-0B68-4288-A820-822956367760}" dt="2020-08-05T09:28:09.886" v="288"/>
          <ac:spMkLst>
            <pc:docMk/>
            <pc:sldMk cId="1163850914" sldId="300"/>
            <ac:spMk id="4" creationId="{1070E159-3560-4EA4-BC76-98E1AF053A43}"/>
          </ac:spMkLst>
        </pc:spChg>
        <pc:spChg chg="add del mod">
          <ac:chgData name="Asim Dey" userId="e8ec1349-28b8-4d13-adec-c4f0ed943343" providerId="ADAL" clId="{3AC23F98-0B68-4288-A820-822956367760}" dt="2020-08-05T09:28:05.475" v="285"/>
          <ac:spMkLst>
            <pc:docMk/>
            <pc:sldMk cId="1163850914" sldId="300"/>
            <ac:spMk id="5" creationId="{D3137113-7BB7-44E8-B7C6-781A68A633DE}"/>
          </ac:spMkLst>
        </pc:spChg>
        <pc:spChg chg="add mod">
          <ac:chgData name="Asim Dey" userId="e8ec1349-28b8-4d13-adec-c4f0ed943343" providerId="ADAL" clId="{3AC23F98-0B68-4288-A820-822956367760}" dt="2020-08-05T10:18:03.628" v="507" actId="13244"/>
          <ac:spMkLst>
            <pc:docMk/>
            <pc:sldMk cId="1163850914" sldId="300"/>
            <ac:spMk id="38" creationId="{2A7BCB80-63F2-4CE7-8E37-1A2B83CFA95D}"/>
          </ac:spMkLst>
        </pc:spChg>
        <pc:spChg chg="add mod">
          <ac:chgData name="Asim Dey" userId="e8ec1349-28b8-4d13-adec-c4f0ed943343" providerId="ADAL" clId="{3AC23F98-0B68-4288-A820-822956367760}" dt="2020-08-05T10:28:00.402" v="528" actId="13244"/>
          <ac:spMkLst>
            <pc:docMk/>
            <pc:sldMk cId="1163850914" sldId="300"/>
            <ac:spMk id="39" creationId="{3F2C766E-DEDC-43A9-9593-B3D8067C99CC}"/>
          </ac:spMkLst>
        </pc:spChg>
        <pc:spChg chg="add mod">
          <ac:chgData name="Asim Dey" userId="e8ec1349-28b8-4d13-adec-c4f0ed943343" providerId="ADAL" clId="{3AC23F98-0B68-4288-A820-822956367760}" dt="2020-08-05T10:28:25.568" v="532" actId="13244"/>
          <ac:spMkLst>
            <pc:docMk/>
            <pc:sldMk cId="1163850914" sldId="300"/>
            <ac:spMk id="40" creationId="{D2946FE4-35E0-4BC1-B5A7-61F168F82531}"/>
          </ac:spMkLst>
        </pc:spChg>
        <pc:spChg chg="add mod">
          <ac:chgData name="Asim Dey" userId="e8ec1349-28b8-4d13-adec-c4f0ed943343" providerId="ADAL" clId="{3AC23F98-0B68-4288-A820-822956367760}" dt="2020-08-05T10:18:37.336" v="509" actId="13244"/>
          <ac:spMkLst>
            <pc:docMk/>
            <pc:sldMk cId="1163850914" sldId="300"/>
            <ac:spMk id="41" creationId="{FA5F201B-8EAF-4B4F-8859-045F13BB5971}"/>
          </ac:spMkLst>
        </pc:spChg>
        <pc:spChg chg="add mod">
          <ac:chgData name="Asim Dey" userId="e8ec1349-28b8-4d13-adec-c4f0ed943343" providerId="ADAL" clId="{3AC23F98-0B68-4288-A820-822956367760}" dt="2020-08-05T10:19:19.049" v="514" actId="13244"/>
          <ac:spMkLst>
            <pc:docMk/>
            <pc:sldMk cId="1163850914" sldId="300"/>
            <ac:spMk id="42" creationId="{96ECA113-F5F7-4BC5-95B0-232815ED4761}"/>
          </ac:spMkLst>
        </pc:spChg>
        <pc:spChg chg="add mod">
          <ac:chgData name="Asim Dey" userId="e8ec1349-28b8-4d13-adec-c4f0ed943343" providerId="ADAL" clId="{3AC23F98-0B68-4288-A820-822956367760}" dt="2020-08-05T10:19:48.132" v="516" actId="13244"/>
          <ac:spMkLst>
            <pc:docMk/>
            <pc:sldMk cId="1163850914" sldId="300"/>
            <ac:spMk id="43" creationId="{FFD55392-A456-4595-B542-59131F0DA76D}"/>
          </ac:spMkLst>
        </pc:spChg>
        <pc:spChg chg="add mod">
          <ac:chgData name="Asim Dey" userId="e8ec1349-28b8-4d13-adec-c4f0ed943343" providerId="ADAL" clId="{3AC23F98-0B68-4288-A820-822956367760}" dt="2020-08-05T10:20:23.093" v="520" actId="13244"/>
          <ac:spMkLst>
            <pc:docMk/>
            <pc:sldMk cId="1163850914" sldId="300"/>
            <ac:spMk id="44" creationId="{B7962E9B-5993-4EB3-9006-6F519F3D897C}"/>
          </ac:spMkLst>
        </pc:spChg>
        <pc:spChg chg="add mod">
          <ac:chgData name="Asim Dey" userId="e8ec1349-28b8-4d13-adec-c4f0ed943343" providerId="ADAL" clId="{3AC23F98-0B68-4288-A820-822956367760}" dt="2020-08-05T10:28:49.029" v="534" actId="13244"/>
          <ac:spMkLst>
            <pc:docMk/>
            <pc:sldMk cId="1163850914" sldId="300"/>
            <ac:spMk id="45" creationId="{B34C2E2D-4DFF-4F2E-BC16-03A0A882D83F}"/>
          </ac:spMkLst>
        </pc:spChg>
        <pc:spChg chg="add mod">
          <ac:chgData name="Asim Dey" userId="e8ec1349-28b8-4d13-adec-c4f0ed943343" providerId="ADAL" clId="{3AC23F98-0B68-4288-A820-822956367760}" dt="2020-08-05T10:29:12.179" v="538" actId="13244"/>
          <ac:spMkLst>
            <pc:docMk/>
            <pc:sldMk cId="1163850914" sldId="300"/>
            <ac:spMk id="46" creationId="{5C44DFCF-6810-4B32-8699-B6E90C44C538}"/>
          </ac:spMkLst>
        </pc:spChg>
        <pc:spChg chg="add mod">
          <ac:chgData name="Asim Dey" userId="e8ec1349-28b8-4d13-adec-c4f0ed943343" providerId="ADAL" clId="{3AC23F98-0B68-4288-A820-822956367760}" dt="2020-08-05T10:20:55.022" v="522" actId="13244"/>
          <ac:spMkLst>
            <pc:docMk/>
            <pc:sldMk cId="1163850914" sldId="300"/>
            <ac:spMk id="47" creationId="{B7587091-7F11-4F97-ACF6-77A471B5C6AB}"/>
          </ac:spMkLst>
        </pc:spChg>
        <pc:spChg chg="add mod">
          <ac:chgData name="Asim Dey" userId="e8ec1349-28b8-4d13-adec-c4f0ed943343" providerId="ADAL" clId="{3AC23F98-0B68-4288-A820-822956367760}" dt="2020-08-05T10:29:42.046" v="540" actId="13244"/>
          <ac:spMkLst>
            <pc:docMk/>
            <pc:sldMk cId="1163850914" sldId="300"/>
            <ac:spMk id="48" creationId="{FBEE0560-C453-4588-9BCF-9ADA818A41A7}"/>
          </ac:spMkLst>
        </pc:spChg>
        <pc:spChg chg="add mod">
          <ac:chgData name="Asim Dey" userId="e8ec1349-28b8-4d13-adec-c4f0ed943343" providerId="ADAL" clId="{3AC23F98-0B68-4288-A820-822956367760}" dt="2020-08-05T10:44:41.671" v="751" actId="14100"/>
          <ac:spMkLst>
            <pc:docMk/>
            <pc:sldMk cId="1163850914" sldId="300"/>
            <ac:spMk id="49" creationId="{9CEE78ED-BD11-4952-BE75-2F8F98B69B28}"/>
          </ac:spMkLst>
        </pc:spChg>
        <pc:spChg chg="add mod">
          <ac:chgData name="Asim Dey" userId="e8ec1349-28b8-4d13-adec-c4f0ed943343" providerId="ADAL" clId="{3AC23F98-0B68-4288-A820-822956367760}" dt="2020-08-05T11:10:58.015" v="906" actId="14100"/>
          <ac:spMkLst>
            <pc:docMk/>
            <pc:sldMk cId="1163850914" sldId="300"/>
            <ac:spMk id="50" creationId="{9902DB9E-78B3-4AF1-A0CC-C0634ABEEECC}"/>
          </ac:spMkLst>
        </pc:spChg>
        <pc:spChg chg="add mod">
          <ac:chgData name="Asim Dey" userId="e8ec1349-28b8-4d13-adec-c4f0ed943343" providerId="ADAL" clId="{3AC23F98-0B68-4288-A820-822956367760}" dt="2020-08-05T11:05:17.868" v="847" actId="20577"/>
          <ac:spMkLst>
            <pc:docMk/>
            <pc:sldMk cId="1163850914" sldId="300"/>
            <ac:spMk id="51" creationId="{4A50EBB0-3256-41CE-8D25-C017AAFE7D27}"/>
          </ac:spMkLst>
        </pc:spChg>
        <pc:spChg chg="add mod">
          <ac:chgData name="Asim Dey" userId="e8ec1349-28b8-4d13-adec-c4f0ed943343" providerId="ADAL" clId="{3AC23F98-0B68-4288-A820-822956367760}" dt="2020-08-05T11:05:38.200" v="853" actId="20577"/>
          <ac:spMkLst>
            <pc:docMk/>
            <pc:sldMk cId="1163850914" sldId="300"/>
            <ac:spMk id="54" creationId="{C92E1A39-0F22-4046-8FDA-EFE5E231BA99}"/>
          </ac:spMkLst>
        </pc:spChg>
        <pc:spChg chg="add mod">
          <ac:chgData name="Asim Dey" userId="e8ec1349-28b8-4d13-adec-c4f0ed943343" providerId="ADAL" clId="{3AC23F98-0B68-4288-A820-822956367760}" dt="2020-08-05T11:06:22.217" v="879" actId="20577"/>
          <ac:spMkLst>
            <pc:docMk/>
            <pc:sldMk cId="1163850914" sldId="300"/>
            <ac:spMk id="57" creationId="{A005A0D4-4AD8-4A8E-A1BF-B23DA7C495CA}"/>
          </ac:spMkLst>
        </pc:spChg>
        <pc:spChg chg="add mod">
          <ac:chgData name="Asim Dey" userId="e8ec1349-28b8-4d13-adec-c4f0ed943343" providerId="ADAL" clId="{3AC23F98-0B68-4288-A820-822956367760}" dt="2020-08-05T11:06:25.418" v="881" actId="20577"/>
          <ac:spMkLst>
            <pc:docMk/>
            <pc:sldMk cId="1163850914" sldId="300"/>
            <ac:spMk id="59" creationId="{EE50E9B7-017E-45F4-8E7A-E57F5AB0B7C6}"/>
          </ac:spMkLst>
        </pc:spChg>
        <pc:spChg chg="add mod">
          <ac:chgData name="Asim Dey" userId="e8ec1349-28b8-4d13-adec-c4f0ed943343" providerId="ADAL" clId="{3AC23F98-0B68-4288-A820-822956367760}" dt="2020-08-05T11:06:26.494" v="883" actId="20577"/>
          <ac:spMkLst>
            <pc:docMk/>
            <pc:sldMk cId="1163850914" sldId="300"/>
            <ac:spMk id="61" creationId="{CA947535-DC66-486E-B417-95CB38B92926}"/>
          </ac:spMkLst>
        </pc:spChg>
        <pc:spChg chg="add mod">
          <ac:chgData name="Asim Dey" userId="e8ec1349-28b8-4d13-adec-c4f0ed943343" providerId="ADAL" clId="{3AC23F98-0B68-4288-A820-822956367760}" dt="2020-08-05T11:06:27.484" v="885" actId="20577"/>
          <ac:spMkLst>
            <pc:docMk/>
            <pc:sldMk cId="1163850914" sldId="300"/>
            <ac:spMk id="63" creationId="{739CE393-E55E-4CBF-8F4B-6586E10CCE7A}"/>
          </ac:spMkLst>
        </pc:spChg>
        <pc:spChg chg="add mod">
          <ac:chgData name="Asim Dey" userId="e8ec1349-28b8-4d13-adec-c4f0ed943343" providerId="ADAL" clId="{3AC23F98-0B68-4288-A820-822956367760}" dt="2020-08-05T11:06:28.548" v="887" actId="20577"/>
          <ac:spMkLst>
            <pc:docMk/>
            <pc:sldMk cId="1163850914" sldId="300"/>
            <ac:spMk id="65" creationId="{4CC4D83B-67AE-4E6F-AF0F-64CD67D1D193}"/>
          </ac:spMkLst>
        </pc:spChg>
        <pc:spChg chg="add mod">
          <ac:chgData name="Asim Dey" userId="e8ec1349-28b8-4d13-adec-c4f0ed943343" providerId="ADAL" clId="{3AC23F98-0B68-4288-A820-822956367760}" dt="2020-08-05T11:06:29.400" v="889" actId="20577"/>
          <ac:spMkLst>
            <pc:docMk/>
            <pc:sldMk cId="1163850914" sldId="300"/>
            <ac:spMk id="67" creationId="{C8FFBE22-1B73-45D8-822A-165879DA2856}"/>
          </ac:spMkLst>
        </pc:spChg>
        <pc:spChg chg="add mod">
          <ac:chgData name="Asim Dey" userId="e8ec1349-28b8-4d13-adec-c4f0ed943343" providerId="ADAL" clId="{3AC23F98-0B68-4288-A820-822956367760}" dt="2020-08-05T11:06:31.438" v="891" actId="20577"/>
          <ac:spMkLst>
            <pc:docMk/>
            <pc:sldMk cId="1163850914" sldId="300"/>
            <ac:spMk id="69" creationId="{4A69D4AE-3584-4CD7-ABDB-013FEA3BA7F3}"/>
          </ac:spMkLst>
        </pc:spChg>
        <pc:spChg chg="add mod">
          <ac:chgData name="Asim Dey" userId="e8ec1349-28b8-4d13-adec-c4f0ed943343" providerId="ADAL" clId="{3AC23F98-0B68-4288-A820-822956367760}" dt="2020-08-05T11:06:32.865" v="893" actId="20577"/>
          <ac:spMkLst>
            <pc:docMk/>
            <pc:sldMk cId="1163850914" sldId="300"/>
            <ac:spMk id="71" creationId="{0A49BBE2-C66A-44A5-925F-2E4EA2B676A8}"/>
          </ac:spMkLst>
        </pc:spChg>
        <pc:spChg chg="add mod">
          <ac:chgData name="Asim Dey" userId="e8ec1349-28b8-4d13-adec-c4f0ed943343" providerId="ADAL" clId="{3AC23F98-0B68-4288-A820-822956367760}" dt="2020-08-05T11:05:24.427" v="849" actId="20577"/>
          <ac:spMkLst>
            <pc:docMk/>
            <pc:sldMk cId="1163850914" sldId="300"/>
            <ac:spMk id="73" creationId="{DD6D5E2C-6E7F-48E1-A7FC-1FCA771222C2}"/>
          </ac:spMkLst>
        </pc:spChg>
        <pc:spChg chg="add mod">
          <ac:chgData name="Asim Dey" userId="e8ec1349-28b8-4d13-adec-c4f0ed943343" providerId="ADAL" clId="{3AC23F98-0B68-4288-A820-822956367760}" dt="2020-08-05T11:06:55.034" v="895" actId="20577"/>
          <ac:spMkLst>
            <pc:docMk/>
            <pc:sldMk cId="1163850914" sldId="300"/>
            <ac:spMk id="75" creationId="{1296457B-0619-400A-B706-52E7CC999672}"/>
          </ac:spMkLst>
        </pc:spChg>
        <pc:spChg chg="add mod">
          <ac:chgData name="Asim Dey" userId="e8ec1349-28b8-4d13-adec-c4f0ed943343" providerId="ADAL" clId="{3AC23F98-0B68-4288-A820-822956367760}" dt="2020-08-05T11:06:56.282" v="897" actId="20577"/>
          <ac:spMkLst>
            <pc:docMk/>
            <pc:sldMk cId="1163850914" sldId="300"/>
            <ac:spMk id="76" creationId="{04ACB5D7-BC2E-4CFB-A224-31624D2F92CC}"/>
          </ac:spMkLst>
        </pc:spChg>
        <pc:spChg chg="add mod">
          <ac:chgData name="Asim Dey" userId="e8ec1349-28b8-4d13-adec-c4f0ed943343" providerId="ADAL" clId="{3AC23F98-0B68-4288-A820-822956367760}" dt="2020-08-05T11:06:58.331" v="899" actId="20577"/>
          <ac:spMkLst>
            <pc:docMk/>
            <pc:sldMk cId="1163850914" sldId="300"/>
            <ac:spMk id="77" creationId="{18A74BF8-8B16-4CA7-A93B-467BBAED4033}"/>
          </ac:spMkLst>
        </pc:spChg>
        <pc:spChg chg="add mod">
          <ac:chgData name="Asim Dey" userId="e8ec1349-28b8-4d13-adec-c4f0ed943343" providerId="ADAL" clId="{3AC23F98-0B68-4288-A820-822956367760}" dt="2020-08-05T11:05:36.903" v="851" actId="20577"/>
          <ac:spMkLst>
            <pc:docMk/>
            <pc:sldMk cId="1163850914" sldId="300"/>
            <ac:spMk id="82" creationId="{63ACCC90-D36B-4BF5-B66F-73742138D624}"/>
          </ac:spMkLst>
        </pc:spChg>
        <pc:spChg chg="add mod">
          <ac:chgData name="Asim Dey" userId="e8ec1349-28b8-4d13-adec-c4f0ed943343" providerId="ADAL" clId="{3AC23F98-0B68-4288-A820-822956367760}" dt="2020-08-05T11:05:55.658" v="873" actId="20577"/>
          <ac:spMkLst>
            <pc:docMk/>
            <pc:sldMk cId="1163850914" sldId="300"/>
            <ac:spMk id="84" creationId="{E40DCE1D-9262-4541-B6FB-428DC3574872}"/>
          </ac:spMkLst>
        </pc:spChg>
        <pc:spChg chg="add del mod">
          <ac:chgData name="Asim Dey" userId="e8ec1349-28b8-4d13-adec-c4f0ed943343" providerId="ADAL" clId="{3AC23F98-0B68-4288-A820-822956367760}" dt="2020-08-05T10:41:20.624" v="692" actId="14430"/>
          <ac:spMkLst>
            <pc:docMk/>
            <pc:sldMk cId="1163850914" sldId="300"/>
            <ac:spMk id="85" creationId="{8858852B-4FF5-4836-B9CD-685662192A36}"/>
          </ac:spMkLst>
        </pc:spChg>
        <pc:spChg chg="add mod">
          <ac:chgData name="Asim Dey" userId="e8ec1349-28b8-4d13-adec-c4f0ed943343" providerId="ADAL" clId="{3AC23F98-0B68-4288-A820-822956367760}" dt="2020-08-05T10:41:23.093" v="693" actId="14430"/>
          <ac:spMkLst>
            <pc:docMk/>
            <pc:sldMk cId="1163850914" sldId="300"/>
            <ac:spMk id="86" creationId="{2EE70E8B-0876-4DED-93CD-40D153937BCF}"/>
          </ac:spMkLst>
        </pc:spChg>
        <pc:spChg chg="add mod">
          <ac:chgData name="Asim Dey" userId="e8ec1349-28b8-4d13-adec-c4f0ed943343" providerId="ADAL" clId="{3AC23F98-0B68-4288-A820-822956367760}" dt="2020-08-05T10:41:24.979" v="694" actId="14430"/>
          <ac:spMkLst>
            <pc:docMk/>
            <pc:sldMk cId="1163850914" sldId="300"/>
            <ac:spMk id="87" creationId="{966040EC-512D-40DF-95E8-899F861CB591}"/>
          </ac:spMkLst>
        </pc:spChg>
        <pc:spChg chg="add mod">
          <ac:chgData name="Asim Dey" userId="e8ec1349-28b8-4d13-adec-c4f0ed943343" providerId="ADAL" clId="{3AC23F98-0B68-4288-A820-822956367760}" dt="2020-08-05T10:41:26.081" v="695" actId="14430"/>
          <ac:spMkLst>
            <pc:docMk/>
            <pc:sldMk cId="1163850914" sldId="300"/>
            <ac:spMk id="88" creationId="{B5B486B3-83BB-40C8-8F96-C84FFD660880}"/>
          </ac:spMkLst>
        </pc:spChg>
        <pc:spChg chg="add mod">
          <ac:chgData name="Asim Dey" userId="e8ec1349-28b8-4d13-adec-c4f0ed943343" providerId="ADAL" clId="{3AC23F98-0B68-4288-A820-822956367760}" dt="2020-08-05T10:41:27.716" v="696" actId="14430"/>
          <ac:spMkLst>
            <pc:docMk/>
            <pc:sldMk cId="1163850914" sldId="300"/>
            <ac:spMk id="89" creationId="{B29E25F3-7F8A-4E82-8E2A-B28302DD4A27}"/>
          </ac:spMkLst>
        </pc:spChg>
        <pc:spChg chg="add mod">
          <ac:chgData name="Asim Dey" userId="e8ec1349-28b8-4d13-adec-c4f0ed943343" providerId="ADAL" clId="{3AC23F98-0B68-4288-A820-822956367760}" dt="2020-08-05T10:41:29.189" v="697" actId="14430"/>
          <ac:spMkLst>
            <pc:docMk/>
            <pc:sldMk cId="1163850914" sldId="300"/>
            <ac:spMk id="90" creationId="{0F74F652-3E35-4AA4-A414-A64DC5AF0ACF}"/>
          </ac:spMkLst>
        </pc:spChg>
        <pc:spChg chg="add mod">
          <ac:chgData name="Asim Dey" userId="e8ec1349-28b8-4d13-adec-c4f0ed943343" providerId="ADAL" clId="{3AC23F98-0B68-4288-A820-822956367760}" dt="2020-08-05T10:41:30.761" v="698" actId="14430"/>
          <ac:spMkLst>
            <pc:docMk/>
            <pc:sldMk cId="1163850914" sldId="300"/>
            <ac:spMk id="91" creationId="{95501031-3A62-4048-B39C-4895C4975F70}"/>
          </ac:spMkLst>
        </pc:spChg>
        <pc:spChg chg="add mod">
          <ac:chgData name="Asim Dey" userId="e8ec1349-28b8-4d13-adec-c4f0ed943343" providerId="ADAL" clId="{3AC23F98-0B68-4288-A820-822956367760}" dt="2020-08-05T10:41:34.858" v="701" actId="14430"/>
          <ac:spMkLst>
            <pc:docMk/>
            <pc:sldMk cId="1163850914" sldId="300"/>
            <ac:spMk id="92" creationId="{8BC3F1DE-85F4-47AE-A6F6-152B80208332}"/>
          </ac:spMkLst>
        </pc:spChg>
        <pc:spChg chg="add mod">
          <ac:chgData name="Asim Dey" userId="e8ec1349-28b8-4d13-adec-c4f0ed943343" providerId="ADAL" clId="{3AC23F98-0B68-4288-A820-822956367760}" dt="2020-08-05T10:41:35.892" v="702" actId="14430"/>
          <ac:spMkLst>
            <pc:docMk/>
            <pc:sldMk cId="1163850914" sldId="300"/>
            <ac:spMk id="93" creationId="{7F63C68B-D30C-4471-AB4F-AE88CC0CF4D7}"/>
          </ac:spMkLst>
        </pc:spChg>
        <pc:spChg chg="add mod">
          <ac:chgData name="Asim Dey" userId="e8ec1349-28b8-4d13-adec-c4f0ed943343" providerId="ADAL" clId="{3AC23F98-0B68-4288-A820-822956367760}" dt="2020-08-05T10:41:36.536" v="703" actId="14430"/>
          <ac:spMkLst>
            <pc:docMk/>
            <pc:sldMk cId="1163850914" sldId="300"/>
            <ac:spMk id="94" creationId="{07F36BA3-1DE1-4EB0-AAEB-DC6F5559A637}"/>
          </ac:spMkLst>
        </pc:spChg>
        <pc:spChg chg="add mod">
          <ac:chgData name="Asim Dey" userId="e8ec1349-28b8-4d13-adec-c4f0ed943343" providerId="ADAL" clId="{3AC23F98-0B68-4288-A820-822956367760}" dt="2020-08-05T10:41:36.979" v="704" actId="14430"/>
          <ac:spMkLst>
            <pc:docMk/>
            <pc:sldMk cId="1163850914" sldId="300"/>
            <ac:spMk id="95" creationId="{5E8A0FC7-558C-4F0A-97EE-1DC6D33B5317}"/>
          </ac:spMkLst>
        </pc:spChg>
        <pc:spChg chg="add mod">
          <ac:chgData name="Asim Dey" userId="e8ec1349-28b8-4d13-adec-c4f0ed943343" providerId="ADAL" clId="{3AC23F98-0B68-4288-A820-822956367760}" dt="2020-08-05T10:41:37.697" v="705" actId="14430"/>
          <ac:spMkLst>
            <pc:docMk/>
            <pc:sldMk cId="1163850914" sldId="300"/>
            <ac:spMk id="96" creationId="{341ACA7A-69AC-46B5-86CA-EE422E0E257F}"/>
          </ac:spMkLst>
        </pc:spChg>
        <pc:spChg chg="add mod">
          <ac:chgData name="Asim Dey" userId="e8ec1349-28b8-4d13-adec-c4f0ed943343" providerId="ADAL" clId="{3AC23F98-0B68-4288-A820-822956367760}" dt="2020-08-05T10:41:39.849" v="706" actId="14430"/>
          <ac:spMkLst>
            <pc:docMk/>
            <pc:sldMk cId="1163850914" sldId="300"/>
            <ac:spMk id="97" creationId="{4958AE55-427E-4A8C-8785-DACE15F4E9CF}"/>
          </ac:spMkLst>
        </pc:spChg>
        <pc:spChg chg="add mod">
          <ac:chgData name="Asim Dey" userId="e8ec1349-28b8-4d13-adec-c4f0ed943343" providerId="ADAL" clId="{3AC23F98-0B68-4288-A820-822956367760}" dt="2020-08-05T10:41:40.673" v="707" actId="14430"/>
          <ac:spMkLst>
            <pc:docMk/>
            <pc:sldMk cId="1163850914" sldId="300"/>
            <ac:spMk id="98" creationId="{74B6DE0D-7D10-4745-85E7-3E764AFF9191}"/>
          </ac:spMkLst>
        </pc:spChg>
        <pc:spChg chg="add mod">
          <ac:chgData name="Asim Dey" userId="e8ec1349-28b8-4d13-adec-c4f0ed943343" providerId="ADAL" clId="{3AC23F98-0B68-4288-A820-822956367760}" dt="2020-08-05T10:41:41.284" v="708" actId="14430"/>
          <ac:spMkLst>
            <pc:docMk/>
            <pc:sldMk cId="1163850914" sldId="300"/>
            <ac:spMk id="99" creationId="{4EAB2B32-4973-4CEA-8A56-18D8EABB25E3}"/>
          </ac:spMkLst>
        </pc:spChg>
        <pc:spChg chg="add mod">
          <ac:chgData name="Asim Dey" userId="e8ec1349-28b8-4d13-adec-c4f0ed943343" providerId="ADAL" clId="{3AC23F98-0B68-4288-A820-822956367760}" dt="2020-08-05T10:41:43.227" v="709" actId="14430"/>
          <ac:spMkLst>
            <pc:docMk/>
            <pc:sldMk cId="1163850914" sldId="300"/>
            <ac:spMk id="100" creationId="{1C1E1FA9-3AE0-45A9-ACAA-4C42FCBCCF93}"/>
          </ac:spMkLst>
        </pc:spChg>
        <pc:spChg chg="add mod">
          <ac:chgData name="Asim Dey" userId="e8ec1349-28b8-4d13-adec-c4f0ed943343" providerId="ADAL" clId="{3AC23F98-0B68-4288-A820-822956367760}" dt="2020-08-05T10:41:45.819" v="710" actId="14430"/>
          <ac:spMkLst>
            <pc:docMk/>
            <pc:sldMk cId="1163850914" sldId="300"/>
            <ac:spMk id="101" creationId="{2B26DB59-6DC2-4680-A86A-661F49A76AB7}"/>
          </ac:spMkLst>
        </pc:spChg>
        <pc:spChg chg="add mod">
          <ac:chgData name="Asim Dey" userId="e8ec1349-28b8-4d13-adec-c4f0ed943343" providerId="ADAL" clId="{3AC23F98-0B68-4288-A820-822956367760}" dt="2020-08-05T10:41:48.278" v="711" actId="14430"/>
          <ac:spMkLst>
            <pc:docMk/>
            <pc:sldMk cId="1163850914" sldId="300"/>
            <ac:spMk id="102" creationId="{B42367E3-D080-4F14-A6F4-1CE18DAC6BC6}"/>
          </ac:spMkLst>
        </pc:spChg>
        <pc:spChg chg="add mod">
          <ac:chgData name="Asim Dey" userId="e8ec1349-28b8-4d13-adec-c4f0ed943343" providerId="ADAL" clId="{3AC23F98-0B68-4288-A820-822956367760}" dt="2020-08-05T10:41:54.191" v="712" actId="14430"/>
          <ac:spMkLst>
            <pc:docMk/>
            <pc:sldMk cId="1163850914" sldId="300"/>
            <ac:spMk id="103" creationId="{64116E51-4BB6-4C3C-8F6B-98823AC97541}"/>
          </ac:spMkLst>
        </pc:spChg>
        <pc:spChg chg="add mod">
          <ac:chgData name="Asim Dey" userId="e8ec1349-28b8-4d13-adec-c4f0ed943343" providerId="ADAL" clId="{3AC23F98-0B68-4288-A820-822956367760}" dt="2020-08-05T10:41:56.932" v="713" actId="14430"/>
          <ac:spMkLst>
            <pc:docMk/>
            <pc:sldMk cId="1163850914" sldId="300"/>
            <ac:spMk id="104" creationId="{99919C1C-E920-4FE8-8410-93CA60604195}"/>
          </ac:spMkLst>
        </pc:spChg>
        <pc:spChg chg="add mod">
          <ac:chgData name="Asim Dey" userId="e8ec1349-28b8-4d13-adec-c4f0ed943343" providerId="ADAL" clId="{3AC23F98-0B68-4288-A820-822956367760}" dt="2020-08-05T10:41:59.168" v="714" actId="14430"/>
          <ac:spMkLst>
            <pc:docMk/>
            <pc:sldMk cId="1163850914" sldId="300"/>
            <ac:spMk id="105" creationId="{7900AD9E-0F06-4345-959A-7D5C1695504E}"/>
          </ac:spMkLst>
        </pc:spChg>
        <pc:spChg chg="add mod">
          <ac:chgData name="Asim Dey" userId="e8ec1349-28b8-4d13-adec-c4f0ed943343" providerId="ADAL" clId="{3AC23F98-0B68-4288-A820-822956367760}" dt="2020-08-05T10:19:03.440" v="512" actId="13244"/>
          <ac:spMkLst>
            <pc:docMk/>
            <pc:sldMk cId="1163850914" sldId="300"/>
            <ac:spMk id="106" creationId="{BA0CB527-D7C2-4851-861D-56891791C6D0}"/>
          </ac:spMkLst>
        </pc:spChg>
        <pc:spChg chg="add mod">
          <ac:chgData name="Asim Dey" userId="e8ec1349-28b8-4d13-adec-c4f0ed943343" providerId="ADAL" clId="{3AC23F98-0B68-4288-A820-822956367760}" dt="2020-08-05T10:28:12.184" v="530" actId="13244"/>
          <ac:spMkLst>
            <pc:docMk/>
            <pc:sldMk cId="1163850914" sldId="300"/>
            <ac:spMk id="107" creationId="{D8E183BD-CA71-456C-A1F7-0502B424421A}"/>
          </ac:spMkLst>
        </pc:spChg>
        <pc:spChg chg="add mod">
          <ac:chgData name="Asim Dey" userId="e8ec1349-28b8-4d13-adec-c4f0ed943343" providerId="ADAL" clId="{3AC23F98-0B68-4288-A820-822956367760}" dt="2020-08-05T10:20:20.070" v="519" actId="13244"/>
          <ac:spMkLst>
            <pc:docMk/>
            <pc:sldMk cId="1163850914" sldId="300"/>
            <ac:spMk id="108" creationId="{F4AE6751-78CB-4095-A73B-2F3CB4AF3EC5}"/>
          </ac:spMkLst>
        </pc:spChg>
        <pc:spChg chg="add mod">
          <ac:chgData name="Asim Dey" userId="e8ec1349-28b8-4d13-adec-c4f0ed943343" providerId="ADAL" clId="{3AC23F98-0B68-4288-A820-822956367760}" dt="2020-08-05T10:29:02.920" v="536" actId="13244"/>
          <ac:spMkLst>
            <pc:docMk/>
            <pc:sldMk cId="1163850914" sldId="300"/>
            <ac:spMk id="109" creationId="{F10C357E-8429-4AD2-A279-6BE88511960D}"/>
          </ac:spMkLst>
        </pc:spChg>
        <pc:spChg chg="add mod">
          <ac:chgData name="Asim Dey" userId="e8ec1349-28b8-4d13-adec-c4f0ed943343" providerId="ADAL" clId="{3AC23F98-0B68-4288-A820-822956367760}" dt="2020-08-05T10:21:23.165" v="526" actId="13244"/>
          <ac:spMkLst>
            <pc:docMk/>
            <pc:sldMk cId="1163850914" sldId="300"/>
            <ac:spMk id="110" creationId="{7B29E07B-EE36-4FFC-B44D-B45BE50D8BFB}"/>
          </ac:spMkLst>
        </pc:spChg>
        <pc:spChg chg="add mod">
          <ac:chgData name="Asim Dey" userId="e8ec1349-28b8-4d13-adec-c4f0ed943343" providerId="ADAL" clId="{3AC23F98-0B68-4288-A820-822956367760}" dt="2020-08-05T10:21:13.380" v="524" actId="13244"/>
          <ac:spMkLst>
            <pc:docMk/>
            <pc:sldMk cId="1163850914" sldId="300"/>
            <ac:spMk id="111" creationId="{2F45CB9D-6D1E-41B3-B0D3-C0CA000FCC13}"/>
          </ac:spMkLst>
        </pc:spChg>
        <pc:spChg chg="add mod">
          <ac:chgData name="Asim Dey" userId="e8ec1349-28b8-4d13-adec-c4f0ed943343" providerId="ADAL" clId="{3AC23F98-0B68-4288-A820-822956367760}" dt="2020-08-05T10:30:04.116" v="544" actId="13244"/>
          <ac:spMkLst>
            <pc:docMk/>
            <pc:sldMk cId="1163850914" sldId="300"/>
            <ac:spMk id="112" creationId="{62BCF2EF-E51E-4F96-823C-1450DE6D77B0}"/>
          </ac:spMkLst>
        </pc:spChg>
        <pc:spChg chg="add mod">
          <ac:chgData name="Asim Dey" userId="e8ec1349-28b8-4d13-adec-c4f0ed943343" providerId="ADAL" clId="{3AC23F98-0B68-4288-A820-822956367760}" dt="2020-08-05T10:29:56.033" v="542" actId="13244"/>
          <ac:spMkLst>
            <pc:docMk/>
            <pc:sldMk cId="1163850914" sldId="300"/>
            <ac:spMk id="113" creationId="{C16DB02B-DA4C-48A2-B8C3-52BB9F89DF3B}"/>
          </ac:spMkLst>
        </pc:spChg>
        <pc:spChg chg="add mod">
          <ac:chgData name="Asim Dey" userId="e8ec1349-28b8-4d13-adec-c4f0ed943343" providerId="ADAL" clId="{3AC23F98-0B68-4288-A820-822956367760}" dt="2020-08-05T11:05:51.461" v="867" actId="20577"/>
          <ac:spMkLst>
            <pc:docMk/>
            <pc:sldMk cId="1163850914" sldId="300"/>
            <ac:spMk id="116" creationId="{EB20B6D4-71ED-4923-8777-A5C5AC8C788F}"/>
          </ac:spMkLst>
        </pc:spChg>
        <pc:spChg chg="add mod">
          <ac:chgData name="Asim Dey" userId="e8ec1349-28b8-4d13-adec-c4f0ed943343" providerId="ADAL" clId="{3AC23F98-0B68-4288-A820-822956367760}" dt="2020-08-05T11:06:59.916" v="901" actId="20577"/>
          <ac:spMkLst>
            <pc:docMk/>
            <pc:sldMk cId="1163850914" sldId="300"/>
            <ac:spMk id="117" creationId="{FDA4F42C-D162-46E8-885C-FF8461DD3286}"/>
          </ac:spMkLst>
        </pc:spChg>
        <pc:spChg chg="add mod">
          <ac:chgData name="Asim Dey" userId="e8ec1349-28b8-4d13-adec-c4f0ed943343" providerId="ADAL" clId="{3AC23F98-0B68-4288-A820-822956367760}" dt="2020-08-05T11:07:01.219" v="903" actId="20577"/>
          <ac:spMkLst>
            <pc:docMk/>
            <pc:sldMk cId="1163850914" sldId="300"/>
            <ac:spMk id="118" creationId="{BF578D19-4B16-45BE-A257-E77DFB0AEF33}"/>
          </ac:spMkLst>
        </pc:spChg>
        <pc:spChg chg="add mod">
          <ac:chgData name="Asim Dey" userId="e8ec1349-28b8-4d13-adec-c4f0ed943343" providerId="ADAL" clId="{3AC23F98-0B68-4288-A820-822956367760}" dt="2020-08-05T10:41:32.127" v="699" actId="14430"/>
          <ac:spMkLst>
            <pc:docMk/>
            <pc:sldMk cId="1163850914" sldId="300"/>
            <ac:spMk id="120" creationId="{6D8892C6-3BFB-49D1-8F25-72655FBBFB69}"/>
          </ac:spMkLst>
        </pc:spChg>
        <pc:spChg chg="add mod">
          <ac:chgData name="Asim Dey" userId="e8ec1349-28b8-4d13-adec-c4f0ed943343" providerId="ADAL" clId="{3AC23F98-0B68-4288-A820-822956367760}" dt="2020-08-05T10:41:33.483" v="700" actId="14430"/>
          <ac:spMkLst>
            <pc:docMk/>
            <pc:sldMk cId="1163850914" sldId="300"/>
            <ac:spMk id="121" creationId="{8C4E4D0E-990E-42AF-8E35-EC4090D10A4A}"/>
          </ac:spMkLst>
        </pc:spChg>
        <pc:spChg chg="add mod">
          <ac:chgData name="Asim Dey" userId="e8ec1349-28b8-4d13-adec-c4f0ed943343" providerId="ADAL" clId="{3AC23F98-0B68-4288-A820-822956367760}" dt="2020-08-05T10:17:41.447" v="505" actId="962"/>
          <ac:spMkLst>
            <pc:docMk/>
            <pc:sldMk cId="1163850914" sldId="300"/>
            <ac:spMk id="122" creationId="{A3F30678-A8B0-45F9-9552-F737E09F07B3}"/>
          </ac:spMkLst>
        </pc:spChg>
        <pc:grpChg chg="add del mod">
          <ac:chgData name="Asim Dey" userId="e8ec1349-28b8-4d13-adec-c4f0ed943343" providerId="ADAL" clId="{3AC23F98-0B68-4288-A820-822956367760}" dt="2020-08-05T09:33:46.444" v="301"/>
          <ac:grpSpMkLst>
            <pc:docMk/>
            <pc:sldMk cId="1163850914" sldId="300"/>
            <ac:grpSpMk id="7" creationId="{63828F67-E0E9-4B8C-B871-729FA221DBBD}"/>
          </ac:grpSpMkLst>
        </pc:grpChg>
        <pc:grpChg chg="add del mod">
          <ac:chgData name="Asim Dey" userId="e8ec1349-28b8-4d13-adec-c4f0ed943343" providerId="ADAL" clId="{3AC23F98-0B68-4288-A820-822956367760}" dt="2020-08-05T10:17:17.129" v="504"/>
          <ac:grpSpMkLst>
            <pc:docMk/>
            <pc:sldMk cId="1163850914" sldId="300"/>
            <ac:grpSpMk id="78" creationId="{D557BEF8-06C3-4D97-BD88-49D1600DD66A}"/>
          </ac:grpSpMkLst>
        </pc:grpChg>
        <pc:graphicFrameChg chg="add mod">
          <ac:chgData name="Asim Dey" userId="e8ec1349-28b8-4d13-adec-c4f0ed943343" providerId="ADAL" clId="{3AC23F98-0B68-4288-A820-822956367760}" dt="2020-08-05T10:30:31.349" v="546" actId="962"/>
          <ac:graphicFrameMkLst>
            <pc:docMk/>
            <pc:sldMk cId="1163850914" sldId="300"/>
            <ac:graphicFrameMk id="2" creationId="{B3F16655-5621-433C-8522-3CBBD24B9BB1}"/>
          </ac:graphicFrameMkLst>
        </pc:graphicFrameChg>
        <pc:picChg chg="add del">
          <ac:chgData name="Asim Dey" userId="e8ec1349-28b8-4d13-adec-c4f0ed943343" providerId="ADAL" clId="{3AC23F98-0B68-4288-A820-822956367760}" dt="2020-08-05T09:28:07.163" v="286"/>
          <ac:picMkLst>
            <pc:docMk/>
            <pc:sldMk cId="1163850914" sldId="300"/>
            <ac:picMk id="72" creationId="{B394D083-63EE-4EC7-95E4-FCDEB7468373}"/>
          </ac:picMkLst>
        </pc:picChg>
        <pc:cxnChg chg="add del">
          <ac:chgData name="Asim Dey" userId="e8ec1349-28b8-4d13-adec-c4f0ed943343" providerId="ADAL" clId="{3AC23F98-0B68-4288-A820-822956367760}" dt="2020-08-05T09:28:12.966" v="289"/>
          <ac:cxnSpMkLst>
            <pc:docMk/>
            <pc:sldMk cId="1163850914" sldId="300"/>
            <ac:cxnSpMk id="6" creationId="{B79B56AA-1A47-4CE5-9892-C9668C616AE8}"/>
          </ac:cxnSpMkLst>
        </pc:cxnChg>
        <pc:cxnChg chg="add mod">
          <ac:chgData name="Asim Dey" userId="e8ec1349-28b8-4d13-adec-c4f0ed943343" providerId="ADAL" clId="{3AC23F98-0B68-4288-A820-822956367760}" dt="2020-08-05T11:04:21.197" v="837" actId="552"/>
          <ac:cxnSpMkLst>
            <pc:docMk/>
            <pc:sldMk cId="1163850914" sldId="300"/>
            <ac:cxnSpMk id="52" creationId="{A2E6209C-95F8-4818-A88E-299F883D5BDE}"/>
          </ac:cxnSpMkLst>
        </pc:cxnChg>
        <pc:cxnChg chg="add mod">
          <ac:chgData name="Asim Dey" userId="e8ec1349-28b8-4d13-adec-c4f0ed943343" providerId="ADAL" clId="{3AC23F98-0B68-4288-A820-822956367760}" dt="2020-08-05T11:04:21.197" v="837" actId="552"/>
          <ac:cxnSpMkLst>
            <pc:docMk/>
            <pc:sldMk cId="1163850914" sldId="300"/>
            <ac:cxnSpMk id="53" creationId="{A7D36EA1-7690-4FEC-A419-563610DB1F7C}"/>
          </ac:cxnSpMkLst>
        </pc:cxnChg>
        <pc:cxnChg chg="add mod">
          <ac:chgData name="Asim Dey" userId="e8ec1349-28b8-4d13-adec-c4f0ed943343" providerId="ADAL" clId="{3AC23F98-0B68-4288-A820-822956367760}" dt="2020-08-05T11:04:21.197" v="837" actId="552"/>
          <ac:cxnSpMkLst>
            <pc:docMk/>
            <pc:sldMk cId="1163850914" sldId="300"/>
            <ac:cxnSpMk id="55" creationId="{9C2AAC8B-EE51-46AC-9721-C0544B5D260C}"/>
          </ac:cxnSpMkLst>
        </pc:cxnChg>
        <pc:cxnChg chg="add mod">
          <ac:chgData name="Asim Dey" userId="e8ec1349-28b8-4d13-adec-c4f0ed943343" providerId="ADAL" clId="{3AC23F98-0B68-4288-A820-822956367760}" dt="2020-08-05T11:04:21.197" v="837" actId="552"/>
          <ac:cxnSpMkLst>
            <pc:docMk/>
            <pc:sldMk cId="1163850914" sldId="300"/>
            <ac:cxnSpMk id="56" creationId="{28149C8F-5487-465E-AC4C-19B5BB66FEB3}"/>
          </ac:cxnSpMkLst>
        </pc:cxnChg>
        <pc:cxnChg chg="add mod">
          <ac:chgData name="Asim Dey" userId="e8ec1349-28b8-4d13-adec-c4f0ed943343" providerId="ADAL" clId="{3AC23F98-0B68-4288-A820-822956367760}" dt="2020-08-05T11:04:21.197" v="837" actId="552"/>
          <ac:cxnSpMkLst>
            <pc:docMk/>
            <pc:sldMk cId="1163850914" sldId="300"/>
            <ac:cxnSpMk id="58" creationId="{A645D81F-6E8B-4124-B05F-47B0A48710BF}"/>
          </ac:cxnSpMkLst>
        </pc:cxnChg>
        <pc:cxnChg chg="add mod">
          <ac:chgData name="Asim Dey" userId="e8ec1349-28b8-4d13-adec-c4f0ed943343" providerId="ADAL" clId="{3AC23F98-0B68-4288-A820-822956367760}" dt="2020-08-05T11:04:21.197" v="837" actId="552"/>
          <ac:cxnSpMkLst>
            <pc:docMk/>
            <pc:sldMk cId="1163850914" sldId="300"/>
            <ac:cxnSpMk id="60" creationId="{57F1BABD-6872-48C5-A151-CC5A8659A8F5}"/>
          </ac:cxnSpMkLst>
        </pc:cxnChg>
        <pc:cxnChg chg="add mod">
          <ac:chgData name="Asim Dey" userId="e8ec1349-28b8-4d13-adec-c4f0ed943343" providerId="ADAL" clId="{3AC23F98-0B68-4288-A820-822956367760}" dt="2020-08-05T11:04:21.197" v="837" actId="552"/>
          <ac:cxnSpMkLst>
            <pc:docMk/>
            <pc:sldMk cId="1163850914" sldId="300"/>
            <ac:cxnSpMk id="62" creationId="{5FC6462E-0B4F-46E3-BB44-777EE540A3C3}"/>
          </ac:cxnSpMkLst>
        </pc:cxnChg>
        <pc:cxnChg chg="add mod">
          <ac:chgData name="Asim Dey" userId="e8ec1349-28b8-4d13-adec-c4f0ed943343" providerId="ADAL" clId="{3AC23F98-0B68-4288-A820-822956367760}" dt="2020-08-05T11:04:21.197" v="837" actId="552"/>
          <ac:cxnSpMkLst>
            <pc:docMk/>
            <pc:sldMk cId="1163850914" sldId="300"/>
            <ac:cxnSpMk id="64" creationId="{303812A2-2414-435B-9527-62B53D53A747}"/>
          </ac:cxnSpMkLst>
        </pc:cxnChg>
        <pc:cxnChg chg="add mod">
          <ac:chgData name="Asim Dey" userId="e8ec1349-28b8-4d13-adec-c4f0ed943343" providerId="ADAL" clId="{3AC23F98-0B68-4288-A820-822956367760}" dt="2020-08-05T11:04:21.197" v="837" actId="552"/>
          <ac:cxnSpMkLst>
            <pc:docMk/>
            <pc:sldMk cId="1163850914" sldId="300"/>
            <ac:cxnSpMk id="66" creationId="{67D401E2-4997-4CC8-9ECA-C22813D7F868}"/>
          </ac:cxnSpMkLst>
        </pc:cxnChg>
        <pc:cxnChg chg="add mod">
          <ac:chgData name="Asim Dey" userId="e8ec1349-28b8-4d13-adec-c4f0ed943343" providerId="ADAL" clId="{3AC23F98-0B68-4288-A820-822956367760}" dt="2020-08-05T11:04:21.197" v="837" actId="552"/>
          <ac:cxnSpMkLst>
            <pc:docMk/>
            <pc:sldMk cId="1163850914" sldId="300"/>
            <ac:cxnSpMk id="68" creationId="{B8B6B496-48B8-403A-9609-EB20DD4A4D10}"/>
          </ac:cxnSpMkLst>
        </pc:cxnChg>
        <pc:cxnChg chg="add mod">
          <ac:chgData name="Asim Dey" userId="e8ec1349-28b8-4d13-adec-c4f0ed943343" providerId="ADAL" clId="{3AC23F98-0B68-4288-A820-822956367760}" dt="2020-08-05T11:04:21.197" v="837" actId="552"/>
          <ac:cxnSpMkLst>
            <pc:docMk/>
            <pc:sldMk cId="1163850914" sldId="300"/>
            <ac:cxnSpMk id="70" creationId="{31D7C5FF-9BD1-4D38-9869-A63A0DF085AD}"/>
          </ac:cxnSpMkLst>
        </pc:cxnChg>
        <pc:cxnChg chg="add mod">
          <ac:chgData name="Asim Dey" userId="e8ec1349-28b8-4d13-adec-c4f0ed943343" providerId="ADAL" clId="{3AC23F98-0B68-4288-A820-822956367760}" dt="2020-08-05T11:04:21.197" v="837" actId="552"/>
          <ac:cxnSpMkLst>
            <pc:docMk/>
            <pc:sldMk cId="1163850914" sldId="300"/>
            <ac:cxnSpMk id="74" creationId="{49EE05DF-86D6-4521-868A-CFE736C4046D}"/>
          </ac:cxnSpMkLst>
        </pc:cxnChg>
        <pc:cxnChg chg="add mod">
          <ac:chgData name="Asim Dey" userId="e8ec1349-28b8-4d13-adec-c4f0ed943343" providerId="ADAL" clId="{3AC23F98-0B68-4288-A820-822956367760}" dt="2020-08-05T11:04:21.197" v="837" actId="552"/>
          <ac:cxnSpMkLst>
            <pc:docMk/>
            <pc:sldMk cId="1163850914" sldId="300"/>
            <ac:cxnSpMk id="83" creationId="{1D5E8359-32C7-4579-8952-6F4301DF3698}"/>
          </ac:cxnSpMkLst>
        </pc:cxnChg>
        <pc:cxnChg chg="add del mod">
          <ac:chgData name="Asim Dey" userId="e8ec1349-28b8-4d13-adec-c4f0ed943343" providerId="ADAL" clId="{3AC23F98-0B68-4288-A820-822956367760}" dt="2020-08-05T10:40:20.213" v="691"/>
          <ac:cxnSpMkLst>
            <pc:docMk/>
            <pc:sldMk cId="1163850914" sldId="300"/>
            <ac:cxnSpMk id="114" creationId="{3AD96CEA-DD02-4A08-9155-291C8BEA2439}"/>
          </ac:cxnSpMkLst>
        </pc:cxnChg>
        <pc:cxnChg chg="add mod">
          <ac:chgData name="Asim Dey" userId="e8ec1349-28b8-4d13-adec-c4f0ed943343" providerId="ADAL" clId="{3AC23F98-0B68-4288-A820-822956367760}" dt="2020-08-05T11:04:21.197" v="837" actId="552"/>
          <ac:cxnSpMkLst>
            <pc:docMk/>
            <pc:sldMk cId="1163850914" sldId="300"/>
            <ac:cxnSpMk id="115" creationId="{D0AA59A0-4566-4FB3-A6BE-F18DDC40926B}"/>
          </ac:cxnSpMkLst>
        </pc:cxnChg>
        <pc:cxnChg chg="add del mod">
          <ac:chgData name="Asim Dey" userId="e8ec1349-28b8-4d13-adec-c4f0ed943343" providerId="ADAL" clId="{3AC23F98-0B68-4288-A820-822956367760}" dt="2020-08-05T11:04:21.197" v="837" actId="552"/>
          <ac:cxnSpMkLst>
            <pc:docMk/>
            <pc:sldMk cId="1163850914" sldId="300"/>
            <ac:cxnSpMk id="119" creationId="{4C933FCF-38E5-4D8D-89DA-BAC1A19EAB87}"/>
          </ac:cxnSpMkLst>
        </pc:cxnChg>
      </pc:sldChg>
      <pc:sldChg chg="addSp delSp modSp add del setBg">
        <pc:chgData name="Asim Dey" userId="e8ec1349-28b8-4d13-adec-c4f0ed943343" providerId="ADAL" clId="{3AC23F98-0B68-4288-A820-822956367760}" dt="2020-08-05T08:45:33.528" v="125" actId="2696"/>
        <pc:sldMkLst>
          <pc:docMk/>
          <pc:sldMk cId="3111403422" sldId="300"/>
        </pc:sldMkLst>
        <pc:spChg chg="del mod">
          <ac:chgData name="Asim Dey" userId="e8ec1349-28b8-4d13-adec-c4f0ed943343" providerId="ADAL" clId="{3AC23F98-0B68-4288-A820-822956367760}" dt="2020-08-05T08:34:44.436" v="88"/>
          <ac:spMkLst>
            <pc:docMk/>
            <pc:sldMk cId="3111403422" sldId="300"/>
            <ac:spMk id="2" creationId="{5DBAC7A1-23F8-4F22-83C2-718200D89DF8}"/>
          </ac:spMkLst>
        </pc:spChg>
        <pc:spChg chg="del">
          <ac:chgData name="Asim Dey" userId="e8ec1349-28b8-4d13-adec-c4f0ed943343" providerId="ADAL" clId="{3AC23F98-0B68-4288-A820-822956367760}" dt="2020-08-05T08:35:15.849" v="99"/>
          <ac:spMkLst>
            <pc:docMk/>
            <pc:sldMk cId="3111403422" sldId="300"/>
            <ac:spMk id="4" creationId="{5FC7B6AD-E6E4-4F62-85FC-D961A5E77873}"/>
          </ac:spMkLst>
        </pc:spChg>
        <pc:spChg chg="del">
          <ac:chgData name="Asim Dey" userId="e8ec1349-28b8-4d13-adec-c4f0ed943343" providerId="ADAL" clId="{3AC23F98-0B68-4288-A820-822956367760}" dt="2020-08-05T08:35:41.120" v="103"/>
          <ac:spMkLst>
            <pc:docMk/>
            <pc:sldMk cId="3111403422" sldId="300"/>
            <ac:spMk id="5" creationId="{6FF2D312-BD29-49D5-BF41-B54C37EABA59}"/>
          </ac:spMkLst>
        </pc:spChg>
        <pc:spChg chg="del">
          <ac:chgData name="Asim Dey" userId="e8ec1349-28b8-4d13-adec-c4f0ed943343" providerId="ADAL" clId="{3AC23F98-0B68-4288-A820-822956367760}" dt="2020-08-05T08:35:41.120" v="103"/>
          <ac:spMkLst>
            <pc:docMk/>
            <pc:sldMk cId="3111403422" sldId="300"/>
            <ac:spMk id="6" creationId="{0F8F4550-D27E-4A72-9FF3-33DFC4BE4DB5}"/>
          </ac:spMkLst>
        </pc:spChg>
        <pc:spChg chg="del">
          <ac:chgData name="Asim Dey" userId="e8ec1349-28b8-4d13-adec-c4f0ed943343" providerId="ADAL" clId="{3AC23F98-0B68-4288-A820-822956367760}" dt="2020-08-05T08:35:41.120" v="103"/>
          <ac:spMkLst>
            <pc:docMk/>
            <pc:sldMk cId="3111403422" sldId="300"/>
            <ac:spMk id="7" creationId="{19740321-1379-408A-8641-002E67D759EB}"/>
          </ac:spMkLst>
        </pc:spChg>
        <pc:spChg chg="del">
          <ac:chgData name="Asim Dey" userId="e8ec1349-28b8-4d13-adec-c4f0ed943343" providerId="ADAL" clId="{3AC23F98-0B68-4288-A820-822956367760}" dt="2020-08-05T08:35:41.120" v="103"/>
          <ac:spMkLst>
            <pc:docMk/>
            <pc:sldMk cId="3111403422" sldId="300"/>
            <ac:spMk id="8" creationId="{B5A88C3A-CE46-49EB-8606-26D74C3ED447}"/>
          </ac:spMkLst>
        </pc:spChg>
        <pc:spChg chg="del">
          <ac:chgData name="Asim Dey" userId="e8ec1349-28b8-4d13-adec-c4f0ed943343" providerId="ADAL" clId="{3AC23F98-0B68-4288-A820-822956367760}" dt="2020-08-05T08:35:41.120" v="103"/>
          <ac:spMkLst>
            <pc:docMk/>
            <pc:sldMk cId="3111403422" sldId="300"/>
            <ac:spMk id="9" creationId="{73700470-AB76-43F0-B098-DE2E88FB09A4}"/>
          </ac:spMkLst>
        </pc:spChg>
        <pc:spChg chg="del">
          <ac:chgData name="Asim Dey" userId="e8ec1349-28b8-4d13-adec-c4f0ed943343" providerId="ADAL" clId="{3AC23F98-0B68-4288-A820-822956367760}" dt="2020-08-05T08:35:41.120" v="103"/>
          <ac:spMkLst>
            <pc:docMk/>
            <pc:sldMk cId="3111403422" sldId="300"/>
            <ac:spMk id="10" creationId="{03BB2A6C-6804-4D31-B683-7D15A73EABC3}"/>
          </ac:spMkLst>
        </pc:spChg>
        <pc:spChg chg="del">
          <ac:chgData name="Asim Dey" userId="e8ec1349-28b8-4d13-adec-c4f0ed943343" providerId="ADAL" clId="{3AC23F98-0B68-4288-A820-822956367760}" dt="2020-08-05T08:35:41.120" v="103"/>
          <ac:spMkLst>
            <pc:docMk/>
            <pc:sldMk cId="3111403422" sldId="300"/>
            <ac:spMk id="11" creationId="{F64C5F85-2E8E-4FEE-985E-257DEBED01CE}"/>
          </ac:spMkLst>
        </pc:spChg>
        <pc:spChg chg="del">
          <ac:chgData name="Asim Dey" userId="e8ec1349-28b8-4d13-adec-c4f0ed943343" providerId="ADAL" clId="{3AC23F98-0B68-4288-A820-822956367760}" dt="2020-08-05T08:35:41.120" v="103"/>
          <ac:spMkLst>
            <pc:docMk/>
            <pc:sldMk cId="3111403422" sldId="300"/>
            <ac:spMk id="16" creationId="{B9F0C7CC-6E44-4AE2-936A-BD48B5C907D1}"/>
          </ac:spMkLst>
        </pc:spChg>
        <pc:spChg chg="del">
          <ac:chgData name="Asim Dey" userId="e8ec1349-28b8-4d13-adec-c4f0ed943343" providerId="ADAL" clId="{3AC23F98-0B68-4288-A820-822956367760}" dt="2020-08-05T08:35:41.120" v="103"/>
          <ac:spMkLst>
            <pc:docMk/>
            <pc:sldMk cId="3111403422" sldId="300"/>
            <ac:spMk id="17" creationId="{C492FD5E-4020-4D1A-BA50-A2ED1532CE3C}"/>
          </ac:spMkLst>
        </pc:spChg>
        <pc:spChg chg="del">
          <ac:chgData name="Asim Dey" userId="e8ec1349-28b8-4d13-adec-c4f0ed943343" providerId="ADAL" clId="{3AC23F98-0B68-4288-A820-822956367760}" dt="2020-08-05T08:35:41.120" v="103"/>
          <ac:spMkLst>
            <pc:docMk/>
            <pc:sldMk cId="3111403422" sldId="300"/>
            <ac:spMk id="18" creationId="{E7823BC3-3CD3-446A-AEA0-FD99F5ADABCC}"/>
          </ac:spMkLst>
        </pc:spChg>
        <pc:spChg chg="del">
          <ac:chgData name="Asim Dey" userId="e8ec1349-28b8-4d13-adec-c4f0ed943343" providerId="ADAL" clId="{3AC23F98-0B68-4288-A820-822956367760}" dt="2020-08-05T08:35:41.120" v="103"/>
          <ac:spMkLst>
            <pc:docMk/>
            <pc:sldMk cId="3111403422" sldId="300"/>
            <ac:spMk id="21" creationId="{26CE3DB5-8819-4E5A-9648-4B30B2F1230A}"/>
          </ac:spMkLst>
        </pc:spChg>
        <pc:spChg chg="del">
          <ac:chgData name="Asim Dey" userId="e8ec1349-28b8-4d13-adec-c4f0ed943343" providerId="ADAL" clId="{3AC23F98-0B68-4288-A820-822956367760}" dt="2020-08-05T08:35:41.120" v="103"/>
          <ac:spMkLst>
            <pc:docMk/>
            <pc:sldMk cId="3111403422" sldId="300"/>
            <ac:spMk id="22" creationId="{FC5D8163-968D-421A-A93F-36759E95FA57}"/>
          </ac:spMkLst>
        </pc:spChg>
        <pc:spChg chg="del">
          <ac:chgData name="Asim Dey" userId="e8ec1349-28b8-4d13-adec-c4f0ed943343" providerId="ADAL" clId="{3AC23F98-0B68-4288-A820-822956367760}" dt="2020-08-05T08:35:41.120" v="103"/>
          <ac:spMkLst>
            <pc:docMk/>
            <pc:sldMk cId="3111403422" sldId="300"/>
            <ac:spMk id="23" creationId="{28BD5710-573F-4DB1-9186-325C1D5373E2}"/>
          </ac:spMkLst>
        </pc:spChg>
        <pc:spChg chg="del">
          <ac:chgData name="Asim Dey" userId="e8ec1349-28b8-4d13-adec-c4f0ed943343" providerId="ADAL" clId="{3AC23F98-0B68-4288-A820-822956367760}" dt="2020-08-05T08:35:41.120" v="103"/>
          <ac:spMkLst>
            <pc:docMk/>
            <pc:sldMk cId="3111403422" sldId="300"/>
            <ac:spMk id="24" creationId="{FD50B874-4FE2-4871-8300-DEA9936B9B76}"/>
          </ac:spMkLst>
        </pc:spChg>
        <pc:spChg chg="del">
          <ac:chgData name="Asim Dey" userId="e8ec1349-28b8-4d13-adec-c4f0ed943343" providerId="ADAL" clId="{3AC23F98-0B68-4288-A820-822956367760}" dt="2020-08-05T08:35:41.120" v="103"/>
          <ac:spMkLst>
            <pc:docMk/>
            <pc:sldMk cId="3111403422" sldId="300"/>
            <ac:spMk id="25" creationId="{9DB10AAD-6565-4AB6-88E6-2E51CF25C7CD}"/>
          </ac:spMkLst>
        </pc:spChg>
        <pc:spChg chg="mod">
          <ac:chgData name="Asim Dey" userId="e8ec1349-28b8-4d13-adec-c4f0ed943343" providerId="ADAL" clId="{3AC23F98-0B68-4288-A820-822956367760}" dt="2020-08-05T08:35:35.008" v="102" actId="14430"/>
          <ac:spMkLst>
            <pc:docMk/>
            <pc:sldMk cId="3111403422" sldId="300"/>
            <ac:spMk id="26" creationId="{ABD6E651-AF50-45A3-A437-9A55C2381A4E}"/>
          </ac:spMkLst>
        </pc:spChg>
        <pc:spChg chg="mod">
          <ac:chgData name="Asim Dey" userId="e8ec1349-28b8-4d13-adec-c4f0ed943343" providerId="ADAL" clId="{3AC23F98-0B68-4288-A820-822956367760}" dt="2020-08-05T08:35:33.751" v="101" actId="14430"/>
          <ac:spMkLst>
            <pc:docMk/>
            <pc:sldMk cId="3111403422" sldId="300"/>
            <ac:spMk id="27" creationId="{7B462C67-B1F9-43ED-AF8B-66582B7929F3}"/>
          </ac:spMkLst>
        </pc:spChg>
        <pc:spChg chg="mod">
          <ac:chgData name="Asim Dey" userId="e8ec1349-28b8-4d13-adec-c4f0ed943343" providerId="ADAL" clId="{3AC23F98-0B68-4288-A820-822956367760}" dt="2020-08-05T08:35:33.032" v="100" actId="14430"/>
          <ac:spMkLst>
            <pc:docMk/>
            <pc:sldMk cId="3111403422" sldId="300"/>
            <ac:spMk id="28" creationId="{A3FFE499-A61E-43C4-A17C-3A5B3C6805E6}"/>
          </ac:spMkLst>
        </pc:spChg>
        <pc:spChg chg="mod">
          <ac:chgData name="Asim Dey" userId="e8ec1349-28b8-4d13-adec-c4f0ed943343" providerId="ADAL" clId="{3AC23F98-0B68-4288-A820-822956367760}" dt="2020-08-05T08:35:10.998" v="98" actId="14430"/>
          <ac:spMkLst>
            <pc:docMk/>
            <pc:sldMk cId="3111403422" sldId="300"/>
            <ac:spMk id="29" creationId="{5C79BE9A-ECD2-459B-AA77-9BEE555A7661}"/>
          </ac:spMkLst>
        </pc:spChg>
        <pc:spChg chg="mod">
          <ac:chgData name="Asim Dey" userId="e8ec1349-28b8-4d13-adec-c4f0ed943343" providerId="ADAL" clId="{3AC23F98-0B68-4288-A820-822956367760}" dt="2020-08-05T08:35:09.993" v="97" actId="14430"/>
          <ac:spMkLst>
            <pc:docMk/>
            <pc:sldMk cId="3111403422" sldId="300"/>
            <ac:spMk id="30" creationId="{72F07EA0-845E-4F40-919C-729275B77283}"/>
          </ac:spMkLst>
        </pc:spChg>
        <pc:spChg chg="mod">
          <ac:chgData name="Asim Dey" userId="e8ec1349-28b8-4d13-adec-c4f0ed943343" providerId="ADAL" clId="{3AC23F98-0B68-4288-A820-822956367760}" dt="2020-08-05T08:35:08.442" v="96" actId="14430"/>
          <ac:spMkLst>
            <pc:docMk/>
            <pc:sldMk cId="3111403422" sldId="300"/>
            <ac:spMk id="31" creationId="{689B7E37-5B20-480D-A099-00B773FE9C83}"/>
          </ac:spMkLst>
        </pc:spChg>
        <pc:spChg chg="mod">
          <ac:chgData name="Asim Dey" userId="e8ec1349-28b8-4d13-adec-c4f0ed943343" providerId="ADAL" clId="{3AC23F98-0B68-4288-A820-822956367760}" dt="2020-08-05T08:35:07.470" v="95" actId="14430"/>
          <ac:spMkLst>
            <pc:docMk/>
            <pc:sldMk cId="3111403422" sldId="300"/>
            <ac:spMk id="32" creationId="{DD7908C0-E933-4E94-B148-57708F38ACAF}"/>
          </ac:spMkLst>
        </pc:spChg>
        <pc:spChg chg="del mod">
          <ac:chgData name="Asim Dey" userId="e8ec1349-28b8-4d13-adec-c4f0ed943343" providerId="ADAL" clId="{3AC23F98-0B68-4288-A820-822956367760}" dt="2020-08-05T08:35:01.556" v="94"/>
          <ac:spMkLst>
            <pc:docMk/>
            <pc:sldMk cId="3111403422" sldId="300"/>
            <ac:spMk id="33" creationId="{E8BA7484-4B87-4AE4-A60A-B7E35B710A89}"/>
          </ac:spMkLst>
        </pc:spChg>
        <pc:spChg chg="mod">
          <ac:chgData name="Asim Dey" userId="e8ec1349-28b8-4d13-adec-c4f0ed943343" providerId="ADAL" clId="{3AC23F98-0B68-4288-A820-822956367760}" dt="2020-08-05T08:34:52.355" v="89" actId="14430"/>
          <ac:spMkLst>
            <pc:docMk/>
            <pc:sldMk cId="3111403422" sldId="300"/>
            <ac:spMk id="151" creationId="{9ADA5B58-911B-4FAA-A1A9-EFEEB2EA7042}"/>
          </ac:spMkLst>
        </pc:spChg>
        <pc:spChg chg="del mod">
          <ac:chgData name="Asim Dey" userId="e8ec1349-28b8-4d13-adec-c4f0ed943343" providerId="ADAL" clId="{3AC23F98-0B68-4288-A820-822956367760}" dt="2020-08-05T08:30:33.349" v="67"/>
          <ac:spMkLst>
            <pc:docMk/>
            <pc:sldMk cId="3111403422" sldId="300"/>
            <ac:spMk id="271" creationId="{97FEE7FC-E6E4-43BA-8D35-1550230B4272}"/>
          </ac:spMkLst>
        </pc:spChg>
        <pc:spChg chg="add del mod">
          <ac:chgData name="Asim Dey" userId="e8ec1349-28b8-4d13-adec-c4f0ed943343" providerId="ADAL" clId="{3AC23F98-0B68-4288-A820-822956367760}" dt="2020-08-05T08:28:25.368" v="63"/>
          <ac:spMkLst>
            <pc:docMk/>
            <pc:sldMk cId="3111403422" sldId="300"/>
            <ac:spMk id="272" creationId="{47F4B667-63B8-450F-A09D-02E34B47A90A}"/>
          </ac:spMkLst>
        </pc:spChg>
        <pc:spChg chg="del">
          <ac:chgData name="Asim Dey" userId="e8ec1349-28b8-4d13-adec-c4f0ed943343" providerId="ADAL" clId="{3AC23F98-0B68-4288-A820-822956367760}" dt="2020-08-05T08:34:44.436" v="88"/>
          <ac:spMkLst>
            <pc:docMk/>
            <pc:sldMk cId="3111403422" sldId="300"/>
            <ac:spMk id="307" creationId="{6574B6AD-D315-48BE-9B4F-7A008541F99E}"/>
          </ac:spMkLst>
        </pc:spChg>
        <pc:spChg chg="del">
          <ac:chgData name="Asim Dey" userId="e8ec1349-28b8-4d13-adec-c4f0ed943343" providerId="ADAL" clId="{3AC23F98-0B68-4288-A820-822956367760}" dt="2020-08-05T08:34:44.436" v="88"/>
          <ac:spMkLst>
            <pc:docMk/>
            <pc:sldMk cId="3111403422" sldId="300"/>
            <ac:spMk id="308" creationId="{3D23F0C2-51EC-4109-A9A9-FB534EE7D372}"/>
          </ac:spMkLst>
        </pc:spChg>
        <pc:spChg chg="del">
          <ac:chgData name="Asim Dey" userId="e8ec1349-28b8-4d13-adec-c4f0ed943343" providerId="ADAL" clId="{3AC23F98-0B68-4288-A820-822956367760}" dt="2020-08-05T08:33:52.004" v="77"/>
          <ac:spMkLst>
            <pc:docMk/>
            <pc:sldMk cId="3111403422" sldId="300"/>
            <ac:spMk id="309" creationId="{59419A56-D29E-4EE1-BDDB-43479356E6B7}"/>
          </ac:spMkLst>
        </pc:spChg>
        <pc:spChg chg="del">
          <ac:chgData name="Asim Dey" userId="e8ec1349-28b8-4d13-adec-c4f0ed943343" providerId="ADAL" clId="{3AC23F98-0B68-4288-A820-822956367760}" dt="2020-08-05T08:33:57.564" v="79"/>
          <ac:spMkLst>
            <pc:docMk/>
            <pc:sldMk cId="3111403422" sldId="300"/>
            <ac:spMk id="310" creationId="{83BE5C10-1497-4431-A58B-818E0C8624EE}"/>
          </ac:spMkLst>
        </pc:spChg>
        <pc:spChg chg="del">
          <ac:chgData name="Asim Dey" userId="e8ec1349-28b8-4d13-adec-c4f0ed943343" providerId="ADAL" clId="{3AC23F98-0B68-4288-A820-822956367760}" dt="2020-08-05T08:34:04.765" v="81"/>
          <ac:spMkLst>
            <pc:docMk/>
            <pc:sldMk cId="3111403422" sldId="300"/>
            <ac:spMk id="311" creationId="{0DE9CF05-396E-46BF-A1FA-0BB5FF6A4021}"/>
          </ac:spMkLst>
        </pc:spChg>
        <pc:spChg chg="del">
          <ac:chgData name="Asim Dey" userId="e8ec1349-28b8-4d13-adec-c4f0ed943343" providerId="ADAL" clId="{3AC23F98-0B68-4288-A820-822956367760}" dt="2020-08-05T08:34:07.712" v="82"/>
          <ac:spMkLst>
            <pc:docMk/>
            <pc:sldMk cId="3111403422" sldId="300"/>
            <ac:spMk id="312" creationId="{F8753115-22D0-40E4-8B48-C13FB2BAB19D}"/>
          </ac:spMkLst>
        </pc:spChg>
        <pc:spChg chg="del">
          <ac:chgData name="Asim Dey" userId="e8ec1349-28b8-4d13-adec-c4f0ed943343" providerId="ADAL" clId="{3AC23F98-0B68-4288-A820-822956367760}" dt="2020-08-05T08:34:12.779" v="84"/>
          <ac:spMkLst>
            <pc:docMk/>
            <pc:sldMk cId="3111403422" sldId="300"/>
            <ac:spMk id="313" creationId="{6DABADD8-DFB9-421E-9CCF-D12C052BE9C9}"/>
          </ac:spMkLst>
        </pc:spChg>
        <pc:spChg chg="del">
          <ac:chgData name="Asim Dey" userId="e8ec1349-28b8-4d13-adec-c4f0ed943343" providerId="ADAL" clId="{3AC23F98-0B68-4288-A820-822956367760}" dt="2020-08-05T08:34:44.436" v="88"/>
          <ac:spMkLst>
            <pc:docMk/>
            <pc:sldMk cId="3111403422" sldId="300"/>
            <ac:spMk id="314" creationId="{23FCD1C0-2CB9-4AB6-B32A-3A8BA88DF0A4}"/>
          </ac:spMkLst>
        </pc:spChg>
        <pc:spChg chg="del">
          <ac:chgData name="Asim Dey" userId="e8ec1349-28b8-4d13-adec-c4f0ed943343" providerId="ADAL" clId="{3AC23F98-0B68-4288-A820-822956367760}" dt="2020-08-05T08:34:44.436" v="88"/>
          <ac:spMkLst>
            <pc:docMk/>
            <pc:sldMk cId="3111403422" sldId="300"/>
            <ac:spMk id="315" creationId="{76A528A6-2BD5-4644-BE65-EC5266C0B706}"/>
          </ac:spMkLst>
        </pc:spChg>
        <pc:spChg chg="del">
          <ac:chgData name="Asim Dey" userId="e8ec1349-28b8-4d13-adec-c4f0ed943343" providerId="ADAL" clId="{3AC23F98-0B68-4288-A820-822956367760}" dt="2020-08-05T08:34:17.241" v="85"/>
          <ac:spMkLst>
            <pc:docMk/>
            <pc:sldMk cId="3111403422" sldId="300"/>
            <ac:spMk id="316" creationId="{D85D8B09-D2FD-4520-BE15-68C15E95565E}"/>
          </ac:spMkLst>
        </pc:spChg>
        <pc:spChg chg="del">
          <ac:chgData name="Asim Dey" userId="e8ec1349-28b8-4d13-adec-c4f0ed943343" providerId="ADAL" clId="{3AC23F98-0B68-4288-A820-822956367760}" dt="2020-08-05T08:34:26.742" v="87"/>
          <ac:spMkLst>
            <pc:docMk/>
            <pc:sldMk cId="3111403422" sldId="300"/>
            <ac:spMk id="317" creationId="{B78D4244-F3EA-42ED-953D-FE40BB7EEEEC}"/>
          </ac:spMkLst>
        </pc:spChg>
        <pc:spChg chg="del">
          <ac:chgData name="Asim Dey" userId="e8ec1349-28b8-4d13-adec-c4f0ed943343" providerId="ADAL" clId="{3AC23F98-0B68-4288-A820-822956367760}" dt="2020-08-05T08:34:44.436" v="88"/>
          <ac:spMkLst>
            <pc:docMk/>
            <pc:sldMk cId="3111403422" sldId="300"/>
            <ac:spMk id="318" creationId="{30C96388-0C6F-4AF6-9EC8-90A0FCC4A56B}"/>
          </ac:spMkLst>
        </pc:spChg>
        <pc:spChg chg="del">
          <ac:chgData name="Asim Dey" userId="e8ec1349-28b8-4d13-adec-c4f0ed943343" providerId="ADAL" clId="{3AC23F98-0B68-4288-A820-822956367760}" dt="2020-08-05T08:34:44.436" v="88"/>
          <ac:spMkLst>
            <pc:docMk/>
            <pc:sldMk cId="3111403422" sldId="300"/>
            <ac:spMk id="319" creationId="{3A09FB02-B4D3-450A-A239-2836C3CF179B}"/>
          </ac:spMkLst>
        </pc:spChg>
        <pc:spChg chg="del">
          <ac:chgData name="Asim Dey" userId="e8ec1349-28b8-4d13-adec-c4f0ed943343" providerId="ADAL" clId="{3AC23F98-0B68-4288-A820-822956367760}" dt="2020-08-05T08:34:44.436" v="88"/>
          <ac:spMkLst>
            <pc:docMk/>
            <pc:sldMk cId="3111403422" sldId="300"/>
            <ac:spMk id="320" creationId="{73421DFC-98B7-4E3C-B1CA-80AFF6836E54}"/>
          </ac:spMkLst>
        </pc:spChg>
        <pc:spChg chg="del">
          <ac:chgData name="Asim Dey" userId="e8ec1349-28b8-4d13-adec-c4f0ed943343" providerId="ADAL" clId="{3AC23F98-0B68-4288-A820-822956367760}" dt="2020-08-05T08:34:44.436" v="88"/>
          <ac:spMkLst>
            <pc:docMk/>
            <pc:sldMk cId="3111403422" sldId="300"/>
            <ac:spMk id="396" creationId="{271ABD84-B771-43F2-A181-93CA9C207127}"/>
          </ac:spMkLst>
        </pc:spChg>
        <pc:spChg chg="del">
          <ac:chgData name="Asim Dey" userId="e8ec1349-28b8-4d13-adec-c4f0ed943343" providerId="ADAL" clId="{3AC23F98-0B68-4288-A820-822956367760}" dt="2020-08-05T08:34:44.436" v="88"/>
          <ac:spMkLst>
            <pc:docMk/>
            <pc:sldMk cId="3111403422" sldId="300"/>
            <ac:spMk id="399" creationId="{D8B75807-B86F-42C5-B24E-096BEE6217C5}"/>
          </ac:spMkLst>
        </pc:spChg>
        <pc:spChg chg="del">
          <ac:chgData name="Asim Dey" userId="e8ec1349-28b8-4d13-adec-c4f0ed943343" providerId="ADAL" clId="{3AC23F98-0B68-4288-A820-822956367760}" dt="2020-08-05T08:34:44.436" v="88"/>
          <ac:spMkLst>
            <pc:docMk/>
            <pc:sldMk cId="3111403422" sldId="300"/>
            <ac:spMk id="401" creationId="{016FC34B-5E34-4CE7-B0A7-7C011CA23F01}"/>
          </ac:spMkLst>
        </pc:spChg>
        <pc:spChg chg="del">
          <ac:chgData name="Asim Dey" userId="e8ec1349-28b8-4d13-adec-c4f0ed943343" providerId="ADAL" clId="{3AC23F98-0B68-4288-A820-822956367760}" dt="2020-08-05T08:34:44.436" v="88"/>
          <ac:spMkLst>
            <pc:docMk/>
            <pc:sldMk cId="3111403422" sldId="300"/>
            <ac:spMk id="403" creationId="{AA30D0CC-2184-4058-BF89-814379B849E1}"/>
          </ac:spMkLst>
        </pc:spChg>
        <pc:spChg chg="del">
          <ac:chgData name="Asim Dey" userId="e8ec1349-28b8-4d13-adec-c4f0ed943343" providerId="ADAL" clId="{3AC23F98-0B68-4288-A820-822956367760}" dt="2020-08-05T08:34:44.436" v="88"/>
          <ac:spMkLst>
            <pc:docMk/>
            <pc:sldMk cId="3111403422" sldId="300"/>
            <ac:spMk id="405" creationId="{C921E028-A94E-47B7-96C4-0095B5A97C1D}"/>
          </ac:spMkLst>
        </pc:spChg>
        <pc:spChg chg="del">
          <ac:chgData name="Asim Dey" userId="e8ec1349-28b8-4d13-adec-c4f0ed943343" providerId="ADAL" clId="{3AC23F98-0B68-4288-A820-822956367760}" dt="2020-08-05T08:34:44.436" v="88"/>
          <ac:spMkLst>
            <pc:docMk/>
            <pc:sldMk cId="3111403422" sldId="300"/>
            <ac:spMk id="407" creationId="{F7F0CDB4-1172-46BF-A789-2C2CB21059D4}"/>
          </ac:spMkLst>
        </pc:spChg>
        <pc:spChg chg="del">
          <ac:chgData name="Asim Dey" userId="e8ec1349-28b8-4d13-adec-c4f0ed943343" providerId="ADAL" clId="{3AC23F98-0B68-4288-A820-822956367760}" dt="2020-08-05T08:34:44.436" v="88"/>
          <ac:spMkLst>
            <pc:docMk/>
            <pc:sldMk cId="3111403422" sldId="300"/>
            <ac:spMk id="409" creationId="{2A574B23-217B-4FAD-BDC2-16FB1FE4AD18}"/>
          </ac:spMkLst>
        </pc:spChg>
        <pc:spChg chg="del">
          <ac:chgData name="Asim Dey" userId="e8ec1349-28b8-4d13-adec-c4f0ed943343" providerId="ADAL" clId="{3AC23F98-0B68-4288-A820-822956367760}" dt="2020-08-05T08:34:44.436" v="88"/>
          <ac:spMkLst>
            <pc:docMk/>
            <pc:sldMk cId="3111403422" sldId="300"/>
            <ac:spMk id="411" creationId="{646EDF09-C1A7-461D-AA23-7880C1179947}"/>
          </ac:spMkLst>
        </pc:spChg>
        <pc:spChg chg="del">
          <ac:chgData name="Asim Dey" userId="e8ec1349-28b8-4d13-adec-c4f0ed943343" providerId="ADAL" clId="{3AC23F98-0B68-4288-A820-822956367760}" dt="2020-08-05T08:34:44.436" v="88"/>
          <ac:spMkLst>
            <pc:docMk/>
            <pc:sldMk cId="3111403422" sldId="300"/>
            <ac:spMk id="413" creationId="{6CCED756-1455-490C-A01C-E8CC55938697}"/>
          </ac:spMkLst>
        </pc:spChg>
        <pc:spChg chg="del">
          <ac:chgData name="Asim Dey" userId="e8ec1349-28b8-4d13-adec-c4f0ed943343" providerId="ADAL" clId="{3AC23F98-0B68-4288-A820-822956367760}" dt="2020-08-05T08:34:44.436" v="88"/>
          <ac:spMkLst>
            <pc:docMk/>
            <pc:sldMk cId="3111403422" sldId="300"/>
            <ac:spMk id="415" creationId="{8A40376F-2F76-470E-A6CF-25FFD106755E}"/>
          </ac:spMkLst>
        </pc:spChg>
        <pc:spChg chg="del">
          <ac:chgData name="Asim Dey" userId="e8ec1349-28b8-4d13-adec-c4f0ed943343" providerId="ADAL" clId="{3AC23F98-0B68-4288-A820-822956367760}" dt="2020-08-05T08:34:44.436" v="88"/>
          <ac:spMkLst>
            <pc:docMk/>
            <pc:sldMk cId="3111403422" sldId="300"/>
            <ac:spMk id="417" creationId="{EBCD43BE-288B-465F-8982-139937B6CBA6}"/>
          </ac:spMkLst>
        </pc:spChg>
        <pc:spChg chg="del">
          <ac:chgData name="Asim Dey" userId="e8ec1349-28b8-4d13-adec-c4f0ed943343" providerId="ADAL" clId="{3AC23F98-0B68-4288-A820-822956367760}" dt="2020-08-05T08:34:44.436" v="88"/>
          <ac:spMkLst>
            <pc:docMk/>
            <pc:sldMk cId="3111403422" sldId="300"/>
            <ac:spMk id="418" creationId="{423CF70A-2236-4376-AF65-9CC331941294}"/>
          </ac:spMkLst>
        </pc:spChg>
        <pc:spChg chg="del">
          <ac:chgData name="Asim Dey" userId="e8ec1349-28b8-4d13-adec-c4f0ed943343" providerId="ADAL" clId="{3AC23F98-0B68-4288-A820-822956367760}" dt="2020-08-05T08:34:44.436" v="88"/>
          <ac:spMkLst>
            <pc:docMk/>
            <pc:sldMk cId="3111403422" sldId="300"/>
            <ac:spMk id="419" creationId="{0340BD6E-3C0A-4E68-B81A-BBEE5190CFC7}"/>
          </ac:spMkLst>
        </pc:spChg>
        <pc:spChg chg="del">
          <ac:chgData name="Asim Dey" userId="e8ec1349-28b8-4d13-adec-c4f0ed943343" providerId="ADAL" clId="{3AC23F98-0B68-4288-A820-822956367760}" dt="2020-08-05T08:34:44.436" v="88"/>
          <ac:spMkLst>
            <pc:docMk/>
            <pc:sldMk cId="3111403422" sldId="300"/>
            <ac:spMk id="424" creationId="{39758678-9493-470D-9641-9BE42F78D1BE}"/>
          </ac:spMkLst>
        </pc:spChg>
        <pc:spChg chg="del">
          <ac:chgData name="Asim Dey" userId="e8ec1349-28b8-4d13-adec-c4f0ed943343" providerId="ADAL" clId="{3AC23F98-0B68-4288-A820-822956367760}" dt="2020-08-05T08:34:44.436" v="88"/>
          <ac:spMkLst>
            <pc:docMk/>
            <pc:sldMk cId="3111403422" sldId="300"/>
            <ac:spMk id="426" creationId="{6C6D5427-2871-453F-973D-2A6B5A84D216}"/>
          </ac:spMkLst>
        </pc:spChg>
        <pc:spChg chg="del">
          <ac:chgData name="Asim Dey" userId="e8ec1349-28b8-4d13-adec-c4f0ed943343" providerId="ADAL" clId="{3AC23F98-0B68-4288-A820-822956367760}" dt="2020-08-05T08:34:44.436" v="88"/>
          <ac:spMkLst>
            <pc:docMk/>
            <pc:sldMk cId="3111403422" sldId="300"/>
            <ac:spMk id="427" creationId="{2D06ADBD-3B8D-4708-9250-5958CDFA1BA1}"/>
          </ac:spMkLst>
        </pc:spChg>
        <pc:spChg chg="del">
          <ac:chgData name="Asim Dey" userId="e8ec1349-28b8-4d13-adec-c4f0ed943343" providerId="ADAL" clId="{3AC23F98-0B68-4288-A820-822956367760}" dt="2020-08-05T08:34:44.436" v="88"/>
          <ac:spMkLst>
            <pc:docMk/>
            <pc:sldMk cId="3111403422" sldId="300"/>
            <ac:spMk id="428" creationId="{47D7CD5E-0E50-42CC-A71E-09C98EF8DCDC}"/>
          </ac:spMkLst>
        </pc:spChg>
        <pc:spChg chg="del">
          <ac:chgData name="Asim Dey" userId="e8ec1349-28b8-4d13-adec-c4f0ed943343" providerId="ADAL" clId="{3AC23F98-0B68-4288-A820-822956367760}" dt="2020-08-05T08:34:44.436" v="88"/>
          <ac:spMkLst>
            <pc:docMk/>
            <pc:sldMk cId="3111403422" sldId="300"/>
            <ac:spMk id="429" creationId="{5856136D-9F2F-4055-8341-82B6EB7B9A1B}"/>
          </ac:spMkLst>
        </pc:spChg>
        <pc:spChg chg="del mod">
          <ac:chgData name="Asim Dey" userId="e8ec1349-28b8-4d13-adec-c4f0ed943343" providerId="ADAL" clId="{3AC23F98-0B68-4288-A820-822956367760}" dt="2020-08-05T08:34:44.436" v="88"/>
          <ac:spMkLst>
            <pc:docMk/>
            <pc:sldMk cId="3111403422" sldId="300"/>
            <ac:spMk id="430" creationId="{5593E5BB-FAB0-4135-B60B-32D57A5FF57C}"/>
          </ac:spMkLst>
        </pc:spChg>
        <pc:spChg chg="del">
          <ac:chgData name="Asim Dey" userId="e8ec1349-28b8-4d13-adec-c4f0ed943343" providerId="ADAL" clId="{3AC23F98-0B68-4288-A820-822956367760}" dt="2020-08-05T08:34:44.436" v="88"/>
          <ac:spMkLst>
            <pc:docMk/>
            <pc:sldMk cId="3111403422" sldId="300"/>
            <ac:spMk id="431" creationId="{47F63467-17A4-4672-A527-AF40D58ADA95}"/>
          </ac:spMkLst>
        </pc:spChg>
        <pc:spChg chg="del">
          <ac:chgData name="Asim Dey" userId="e8ec1349-28b8-4d13-adec-c4f0ed943343" providerId="ADAL" clId="{3AC23F98-0B68-4288-A820-822956367760}" dt="2020-08-05T08:34:44.436" v="88"/>
          <ac:spMkLst>
            <pc:docMk/>
            <pc:sldMk cId="3111403422" sldId="300"/>
            <ac:spMk id="432" creationId="{A736F57A-0C60-4746-A786-468DD4971C9E}"/>
          </ac:spMkLst>
        </pc:spChg>
        <pc:spChg chg="del">
          <ac:chgData name="Asim Dey" userId="e8ec1349-28b8-4d13-adec-c4f0ed943343" providerId="ADAL" clId="{3AC23F98-0B68-4288-A820-822956367760}" dt="2020-08-05T08:34:44.436" v="88"/>
          <ac:spMkLst>
            <pc:docMk/>
            <pc:sldMk cId="3111403422" sldId="300"/>
            <ac:spMk id="433" creationId="{DB8203D5-C865-441A-99FE-4BA89F8C2901}"/>
          </ac:spMkLst>
        </pc:spChg>
        <pc:spChg chg="del">
          <ac:chgData name="Asim Dey" userId="e8ec1349-28b8-4d13-adec-c4f0ed943343" providerId="ADAL" clId="{3AC23F98-0B68-4288-A820-822956367760}" dt="2020-08-05T08:34:44.436" v="88"/>
          <ac:spMkLst>
            <pc:docMk/>
            <pc:sldMk cId="3111403422" sldId="300"/>
            <ac:spMk id="434" creationId="{700EA6B3-2127-40A8-A484-12DF656A2D25}"/>
          </ac:spMkLst>
        </pc:spChg>
        <pc:spChg chg="del">
          <ac:chgData name="Asim Dey" userId="e8ec1349-28b8-4d13-adec-c4f0ed943343" providerId="ADAL" clId="{3AC23F98-0B68-4288-A820-822956367760}" dt="2020-08-05T08:34:44.436" v="88"/>
          <ac:spMkLst>
            <pc:docMk/>
            <pc:sldMk cId="3111403422" sldId="300"/>
            <ac:spMk id="435" creationId="{51F2CBFD-C9C5-4C6E-855E-4C558DB8B8C2}"/>
          </ac:spMkLst>
        </pc:spChg>
        <pc:spChg chg="del">
          <ac:chgData name="Asim Dey" userId="e8ec1349-28b8-4d13-adec-c4f0ed943343" providerId="ADAL" clId="{3AC23F98-0B68-4288-A820-822956367760}" dt="2020-08-05T08:34:44.436" v="88"/>
          <ac:spMkLst>
            <pc:docMk/>
            <pc:sldMk cId="3111403422" sldId="300"/>
            <ac:spMk id="436" creationId="{FA1870F4-B105-46FB-B7AA-D1C2A65B92FC}"/>
          </ac:spMkLst>
        </pc:spChg>
        <pc:spChg chg="del">
          <ac:chgData name="Asim Dey" userId="e8ec1349-28b8-4d13-adec-c4f0ed943343" providerId="ADAL" clId="{3AC23F98-0B68-4288-A820-822956367760}" dt="2020-08-05T08:34:44.436" v="88"/>
          <ac:spMkLst>
            <pc:docMk/>
            <pc:sldMk cId="3111403422" sldId="300"/>
            <ac:spMk id="437" creationId="{074A9FC0-602E-4825-89D3-2A91BD5B2B04}"/>
          </ac:spMkLst>
        </pc:spChg>
        <pc:spChg chg="del">
          <ac:chgData name="Asim Dey" userId="e8ec1349-28b8-4d13-adec-c4f0ed943343" providerId="ADAL" clId="{3AC23F98-0B68-4288-A820-822956367760}" dt="2020-08-05T08:34:44.436" v="88"/>
          <ac:spMkLst>
            <pc:docMk/>
            <pc:sldMk cId="3111403422" sldId="300"/>
            <ac:spMk id="438" creationId="{6D886ADB-2412-4FFB-9D3D-7EC1EF0CDB47}"/>
          </ac:spMkLst>
        </pc:spChg>
        <pc:spChg chg="del">
          <ac:chgData name="Asim Dey" userId="e8ec1349-28b8-4d13-adec-c4f0ed943343" providerId="ADAL" clId="{3AC23F98-0B68-4288-A820-822956367760}" dt="2020-08-05T08:34:44.436" v="88"/>
          <ac:spMkLst>
            <pc:docMk/>
            <pc:sldMk cId="3111403422" sldId="300"/>
            <ac:spMk id="439" creationId="{AF6D3A74-0A1B-473D-9CF4-475EA49F265F}"/>
          </ac:spMkLst>
        </pc:spChg>
        <pc:spChg chg="del">
          <ac:chgData name="Asim Dey" userId="e8ec1349-28b8-4d13-adec-c4f0ed943343" providerId="ADAL" clId="{3AC23F98-0B68-4288-A820-822956367760}" dt="2020-08-05T08:34:44.436" v="88"/>
          <ac:spMkLst>
            <pc:docMk/>
            <pc:sldMk cId="3111403422" sldId="300"/>
            <ac:spMk id="440" creationId="{C04BE1A3-064F-4641-B50B-003163FF152D}"/>
          </ac:spMkLst>
        </pc:spChg>
        <pc:spChg chg="del">
          <ac:chgData name="Asim Dey" userId="e8ec1349-28b8-4d13-adec-c4f0ed943343" providerId="ADAL" clId="{3AC23F98-0B68-4288-A820-822956367760}" dt="2020-08-05T08:34:44.436" v="88"/>
          <ac:spMkLst>
            <pc:docMk/>
            <pc:sldMk cId="3111403422" sldId="300"/>
            <ac:spMk id="441" creationId="{450E9D7E-3409-45D2-A590-9EE128438EB5}"/>
          </ac:spMkLst>
        </pc:spChg>
        <pc:spChg chg="del">
          <ac:chgData name="Asim Dey" userId="e8ec1349-28b8-4d13-adec-c4f0ed943343" providerId="ADAL" clId="{3AC23F98-0B68-4288-A820-822956367760}" dt="2020-08-05T08:34:44.436" v="88"/>
          <ac:spMkLst>
            <pc:docMk/>
            <pc:sldMk cId="3111403422" sldId="300"/>
            <ac:spMk id="442" creationId="{689A9561-FE75-478D-8F45-426BED7FC061}"/>
          </ac:spMkLst>
        </pc:spChg>
        <pc:spChg chg="del">
          <ac:chgData name="Asim Dey" userId="e8ec1349-28b8-4d13-adec-c4f0ed943343" providerId="ADAL" clId="{3AC23F98-0B68-4288-A820-822956367760}" dt="2020-08-05T08:34:44.436" v="88"/>
          <ac:spMkLst>
            <pc:docMk/>
            <pc:sldMk cId="3111403422" sldId="300"/>
            <ac:spMk id="443" creationId="{B0B8D107-9303-4D80-8887-1CFA375415B2}"/>
          </ac:spMkLst>
        </pc:spChg>
        <pc:spChg chg="del">
          <ac:chgData name="Asim Dey" userId="e8ec1349-28b8-4d13-adec-c4f0ed943343" providerId="ADAL" clId="{3AC23F98-0B68-4288-A820-822956367760}" dt="2020-08-05T08:34:44.436" v="88"/>
          <ac:spMkLst>
            <pc:docMk/>
            <pc:sldMk cId="3111403422" sldId="300"/>
            <ac:spMk id="444" creationId="{79F53A17-A619-48D4-94C7-9D4B90056DE6}"/>
          </ac:spMkLst>
        </pc:spChg>
        <pc:spChg chg="del">
          <ac:chgData name="Asim Dey" userId="e8ec1349-28b8-4d13-adec-c4f0ed943343" providerId="ADAL" clId="{3AC23F98-0B68-4288-A820-822956367760}" dt="2020-08-05T08:34:44.436" v="88"/>
          <ac:spMkLst>
            <pc:docMk/>
            <pc:sldMk cId="3111403422" sldId="300"/>
            <ac:spMk id="445" creationId="{9DFDB5EA-95BE-4571-B4DE-00FBEC3F25BD}"/>
          </ac:spMkLst>
        </pc:spChg>
        <pc:spChg chg="del">
          <ac:chgData name="Asim Dey" userId="e8ec1349-28b8-4d13-adec-c4f0ed943343" providerId="ADAL" clId="{3AC23F98-0B68-4288-A820-822956367760}" dt="2020-08-05T08:34:44.436" v="88"/>
          <ac:spMkLst>
            <pc:docMk/>
            <pc:sldMk cId="3111403422" sldId="300"/>
            <ac:spMk id="446" creationId="{78CD2A45-1AE2-459A-83B6-DFD7CA66EDED}"/>
          </ac:spMkLst>
        </pc:spChg>
        <pc:spChg chg="del">
          <ac:chgData name="Asim Dey" userId="e8ec1349-28b8-4d13-adec-c4f0ed943343" providerId="ADAL" clId="{3AC23F98-0B68-4288-A820-822956367760}" dt="2020-08-05T08:34:44.436" v="88"/>
          <ac:spMkLst>
            <pc:docMk/>
            <pc:sldMk cId="3111403422" sldId="300"/>
            <ac:spMk id="447" creationId="{E11FD268-B055-4B1E-9064-35DEE97E4562}"/>
          </ac:spMkLst>
        </pc:spChg>
        <pc:spChg chg="del">
          <ac:chgData name="Asim Dey" userId="e8ec1349-28b8-4d13-adec-c4f0ed943343" providerId="ADAL" clId="{3AC23F98-0B68-4288-A820-822956367760}" dt="2020-08-05T08:34:01.121" v="80"/>
          <ac:spMkLst>
            <pc:docMk/>
            <pc:sldMk cId="3111403422" sldId="300"/>
            <ac:spMk id="448" creationId="{8AB12744-64D5-434A-8AB5-7A6B05B6B98F}"/>
          </ac:spMkLst>
        </pc:spChg>
        <pc:spChg chg="del">
          <ac:chgData name="Asim Dey" userId="e8ec1349-28b8-4d13-adec-c4f0ed943343" providerId="ADAL" clId="{3AC23F98-0B68-4288-A820-822956367760}" dt="2020-08-05T08:34:44.436" v="88"/>
          <ac:spMkLst>
            <pc:docMk/>
            <pc:sldMk cId="3111403422" sldId="300"/>
            <ac:spMk id="449" creationId="{421AB06C-6764-4176-A5DF-A6E950F08672}"/>
          </ac:spMkLst>
        </pc:spChg>
        <pc:spChg chg="del">
          <ac:chgData name="Asim Dey" userId="e8ec1349-28b8-4d13-adec-c4f0ed943343" providerId="ADAL" clId="{3AC23F98-0B68-4288-A820-822956367760}" dt="2020-08-05T08:34:10.946" v="83"/>
          <ac:spMkLst>
            <pc:docMk/>
            <pc:sldMk cId="3111403422" sldId="300"/>
            <ac:spMk id="450" creationId="{C45EB3F1-31BA-457E-A909-F5C4FDCF5775}"/>
          </ac:spMkLst>
        </pc:spChg>
        <pc:spChg chg="del">
          <ac:chgData name="Asim Dey" userId="e8ec1349-28b8-4d13-adec-c4f0ed943343" providerId="ADAL" clId="{3AC23F98-0B68-4288-A820-822956367760}" dt="2020-08-05T08:34:44.436" v="88"/>
          <ac:spMkLst>
            <pc:docMk/>
            <pc:sldMk cId="3111403422" sldId="300"/>
            <ac:spMk id="451" creationId="{7C13F2BB-AF86-4012-AF53-E0BE0451F521}"/>
          </ac:spMkLst>
        </pc:spChg>
        <pc:spChg chg="del">
          <ac:chgData name="Asim Dey" userId="e8ec1349-28b8-4d13-adec-c4f0ed943343" providerId="ADAL" clId="{3AC23F98-0B68-4288-A820-822956367760}" dt="2020-08-05T08:34:44.436" v="88"/>
          <ac:spMkLst>
            <pc:docMk/>
            <pc:sldMk cId="3111403422" sldId="300"/>
            <ac:spMk id="452" creationId="{23DA4A05-B1C2-4B82-A517-BBEC1E6ACED6}"/>
          </ac:spMkLst>
        </pc:spChg>
        <pc:spChg chg="del">
          <ac:chgData name="Asim Dey" userId="e8ec1349-28b8-4d13-adec-c4f0ed943343" providerId="ADAL" clId="{3AC23F98-0B68-4288-A820-822956367760}" dt="2020-08-05T08:34:21.461" v="86"/>
          <ac:spMkLst>
            <pc:docMk/>
            <pc:sldMk cId="3111403422" sldId="300"/>
            <ac:spMk id="453" creationId="{BDBC2AE6-A887-4E84-B57A-42423D94C0D1}"/>
          </ac:spMkLst>
        </pc:spChg>
        <pc:spChg chg="del">
          <ac:chgData name="Asim Dey" userId="e8ec1349-28b8-4d13-adec-c4f0ed943343" providerId="ADAL" clId="{3AC23F98-0B68-4288-A820-822956367760}" dt="2020-08-05T08:34:44.436" v="88"/>
          <ac:spMkLst>
            <pc:docMk/>
            <pc:sldMk cId="3111403422" sldId="300"/>
            <ac:spMk id="454" creationId="{428B5A15-0040-49E0-A665-EF319C49912E}"/>
          </ac:spMkLst>
        </pc:spChg>
        <pc:spChg chg="del">
          <ac:chgData name="Asim Dey" userId="e8ec1349-28b8-4d13-adec-c4f0ed943343" providerId="ADAL" clId="{3AC23F98-0B68-4288-A820-822956367760}" dt="2020-08-05T08:34:44.436" v="88"/>
          <ac:spMkLst>
            <pc:docMk/>
            <pc:sldMk cId="3111403422" sldId="300"/>
            <ac:spMk id="455" creationId="{DE44DF6D-7502-4489-854C-1A3E4E9AAD5C}"/>
          </ac:spMkLst>
        </pc:spChg>
        <pc:spChg chg="del">
          <ac:chgData name="Asim Dey" userId="e8ec1349-28b8-4d13-adec-c4f0ed943343" providerId="ADAL" clId="{3AC23F98-0B68-4288-A820-822956367760}" dt="2020-08-05T08:34:44.436" v="88"/>
          <ac:spMkLst>
            <pc:docMk/>
            <pc:sldMk cId="3111403422" sldId="300"/>
            <ac:spMk id="458" creationId="{893B58AF-747F-4DB5-8D83-1817911D53B1}"/>
          </ac:spMkLst>
        </pc:spChg>
        <pc:spChg chg="del">
          <ac:chgData name="Asim Dey" userId="e8ec1349-28b8-4d13-adec-c4f0ed943343" providerId="ADAL" clId="{3AC23F98-0B68-4288-A820-822956367760}" dt="2020-08-05T08:34:44.436" v="88"/>
          <ac:spMkLst>
            <pc:docMk/>
            <pc:sldMk cId="3111403422" sldId="300"/>
            <ac:spMk id="459" creationId="{6005B005-4C0B-4512-AC00-341F0928E76A}"/>
          </ac:spMkLst>
        </pc:spChg>
        <pc:spChg chg="del">
          <ac:chgData name="Asim Dey" userId="e8ec1349-28b8-4d13-adec-c4f0ed943343" providerId="ADAL" clId="{3AC23F98-0B68-4288-A820-822956367760}" dt="2020-08-05T08:34:44.436" v="88"/>
          <ac:spMkLst>
            <pc:docMk/>
            <pc:sldMk cId="3111403422" sldId="300"/>
            <ac:spMk id="460" creationId="{358C0A74-C586-4DED-BB6A-0655A176EC4F}"/>
          </ac:spMkLst>
        </pc:spChg>
        <pc:spChg chg="del">
          <ac:chgData name="Asim Dey" userId="e8ec1349-28b8-4d13-adec-c4f0ed943343" providerId="ADAL" clId="{3AC23F98-0B68-4288-A820-822956367760}" dt="2020-08-05T08:34:44.436" v="88"/>
          <ac:spMkLst>
            <pc:docMk/>
            <pc:sldMk cId="3111403422" sldId="300"/>
            <ac:spMk id="462" creationId="{781D9C78-5CDE-457F-B424-E2499D59A440}"/>
          </ac:spMkLst>
        </pc:spChg>
        <pc:spChg chg="del">
          <ac:chgData name="Asim Dey" userId="e8ec1349-28b8-4d13-adec-c4f0ed943343" providerId="ADAL" clId="{3AC23F98-0B68-4288-A820-822956367760}" dt="2020-08-05T08:34:44.436" v="88"/>
          <ac:spMkLst>
            <pc:docMk/>
            <pc:sldMk cId="3111403422" sldId="300"/>
            <ac:spMk id="463" creationId="{A5DB186E-BC43-4A99-881F-5E309C708EE0}"/>
          </ac:spMkLst>
        </pc:spChg>
        <pc:grpChg chg="del mod">
          <ac:chgData name="Asim Dey" userId="e8ec1349-28b8-4d13-adec-c4f0ed943343" providerId="ADAL" clId="{3AC23F98-0B68-4288-A820-822956367760}" dt="2020-08-05T08:33:53.607" v="78"/>
          <ac:grpSpMkLst>
            <pc:docMk/>
            <pc:sldMk cId="3111403422" sldId="300"/>
            <ac:grpSpMk id="274" creationId="{27E5F9EE-0ED8-48EF-8FBA-DD58D89F3121}"/>
          </ac:grpSpMkLst>
        </pc:grpChg>
        <pc:grpChg chg="del mod">
          <ac:chgData name="Asim Dey" userId="e8ec1349-28b8-4d13-adec-c4f0ed943343" providerId="ADAL" clId="{3AC23F98-0B68-4288-A820-822956367760}" dt="2020-08-05T08:34:44.436" v="88"/>
          <ac:grpSpMkLst>
            <pc:docMk/>
            <pc:sldMk cId="3111403422" sldId="300"/>
            <ac:grpSpMk id="420" creationId="{C5023F22-D5ED-401B-AAEE-F933D0686B85}"/>
          </ac:grpSpMkLst>
        </pc:grpChg>
        <pc:graphicFrameChg chg="del">
          <ac:chgData name="Asim Dey" userId="e8ec1349-28b8-4d13-adec-c4f0ed943343" providerId="ADAL" clId="{3AC23F98-0B68-4288-A820-822956367760}" dt="2020-08-05T08:35:41.120" v="103"/>
          <ac:graphicFrameMkLst>
            <pc:docMk/>
            <pc:sldMk cId="3111403422" sldId="300"/>
            <ac:graphicFrameMk id="13" creationId="{F475C460-CBF2-42C1-9218-C460CBB01C47}"/>
          </ac:graphicFrameMkLst>
        </pc:graphicFrameChg>
        <pc:graphicFrameChg chg="del">
          <ac:chgData name="Asim Dey" userId="e8ec1349-28b8-4d13-adec-c4f0ed943343" providerId="ADAL" clId="{3AC23F98-0B68-4288-A820-822956367760}" dt="2020-08-05T08:35:41.120" v="103"/>
          <ac:graphicFrameMkLst>
            <pc:docMk/>
            <pc:sldMk cId="3111403422" sldId="300"/>
            <ac:graphicFrameMk id="14" creationId="{669663E4-19DE-43D1-9DC0-DCA09A2D82E0}"/>
          </ac:graphicFrameMkLst>
        </pc:graphicFrameChg>
        <pc:graphicFrameChg chg="del">
          <ac:chgData name="Asim Dey" userId="e8ec1349-28b8-4d13-adec-c4f0ed943343" providerId="ADAL" clId="{3AC23F98-0B68-4288-A820-822956367760}" dt="2020-08-05T08:35:41.120" v="103"/>
          <ac:graphicFrameMkLst>
            <pc:docMk/>
            <pc:sldMk cId="3111403422" sldId="300"/>
            <ac:graphicFrameMk id="15" creationId="{355A2E00-8329-4996-AB41-5F50ED2F9FA0}"/>
          </ac:graphicFrameMkLst>
        </pc:graphicFrameChg>
        <pc:graphicFrameChg chg="mod">
          <ac:chgData name="Asim Dey" userId="e8ec1349-28b8-4d13-adec-c4f0ed943343" providerId="ADAL" clId="{3AC23F98-0B68-4288-A820-822956367760}" dt="2020-08-05T08:34:53.906" v="90" actId="14430"/>
          <ac:graphicFrameMkLst>
            <pc:docMk/>
            <pc:sldMk cId="3111403422" sldId="300"/>
            <ac:graphicFrameMk id="142" creationId="{D6D0384F-593A-4E30-A1B6-CDB689B43141}"/>
          </ac:graphicFrameMkLst>
        </pc:graphicFrameChg>
        <pc:picChg chg="del">
          <ac:chgData name="Asim Dey" userId="e8ec1349-28b8-4d13-adec-c4f0ed943343" providerId="ADAL" clId="{3AC23F98-0B68-4288-A820-822956367760}" dt="2020-08-05T08:34:44.436" v="88"/>
          <ac:picMkLst>
            <pc:docMk/>
            <pc:sldMk cId="3111403422" sldId="300"/>
            <ac:picMk id="414" creationId="{07FD7D71-D662-445E-B8ED-E8E7BF32778A}"/>
          </ac:picMkLst>
        </pc:picChg>
        <pc:cxnChg chg="del">
          <ac:chgData name="Asim Dey" userId="e8ec1349-28b8-4d13-adec-c4f0ed943343" providerId="ADAL" clId="{3AC23F98-0B68-4288-A820-822956367760}" dt="2020-08-05T08:34:44.436" v="88"/>
          <ac:cxnSpMkLst>
            <pc:docMk/>
            <pc:sldMk cId="3111403422" sldId="300"/>
            <ac:cxnSpMk id="273" creationId="{3F3D1D73-49FD-47D2-99DB-1DAFAC8D367A}"/>
          </ac:cxnSpMkLst>
        </pc:cxnChg>
        <pc:cxnChg chg="del">
          <ac:chgData name="Asim Dey" userId="e8ec1349-28b8-4d13-adec-c4f0ed943343" providerId="ADAL" clId="{3AC23F98-0B68-4288-A820-822956367760}" dt="2020-08-05T08:34:44.436" v="88"/>
          <ac:cxnSpMkLst>
            <pc:docMk/>
            <pc:sldMk cId="3111403422" sldId="300"/>
            <ac:cxnSpMk id="350" creationId="{3F866FF0-F53A-42BA-88DB-D4C9EB952594}"/>
          </ac:cxnSpMkLst>
        </pc:cxnChg>
        <pc:cxnChg chg="del">
          <ac:chgData name="Asim Dey" userId="e8ec1349-28b8-4d13-adec-c4f0ed943343" providerId="ADAL" clId="{3AC23F98-0B68-4288-A820-822956367760}" dt="2020-08-05T08:34:44.436" v="88"/>
          <ac:cxnSpMkLst>
            <pc:docMk/>
            <pc:sldMk cId="3111403422" sldId="300"/>
            <ac:cxnSpMk id="377" creationId="{28B07915-C9C2-43A6-9E63-07D776269616}"/>
          </ac:cxnSpMkLst>
        </pc:cxnChg>
        <pc:cxnChg chg="del">
          <ac:chgData name="Asim Dey" userId="e8ec1349-28b8-4d13-adec-c4f0ed943343" providerId="ADAL" clId="{3AC23F98-0B68-4288-A820-822956367760}" dt="2020-08-05T08:34:44.436" v="88"/>
          <ac:cxnSpMkLst>
            <pc:docMk/>
            <pc:sldMk cId="3111403422" sldId="300"/>
            <ac:cxnSpMk id="397" creationId="{CB37C6CF-3611-4F55-A853-9B1141C983A1}"/>
          </ac:cxnSpMkLst>
        </pc:cxnChg>
        <pc:cxnChg chg="del">
          <ac:chgData name="Asim Dey" userId="e8ec1349-28b8-4d13-adec-c4f0ed943343" providerId="ADAL" clId="{3AC23F98-0B68-4288-A820-822956367760}" dt="2020-08-05T08:34:44.436" v="88"/>
          <ac:cxnSpMkLst>
            <pc:docMk/>
            <pc:sldMk cId="3111403422" sldId="300"/>
            <ac:cxnSpMk id="398" creationId="{62B16937-6794-4A74-ADFF-178F6BD1C30F}"/>
          </ac:cxnSpMkLst>
        </pc:cxnChg>
        <pc:cxnChg chg="del">
          <ac:chgData name="Asim Dey" userId="e8ec1349-28b8-4d13-adec-c4f0ed943343" providerId="ADAL" clId="{3AC23F98-0B68-4288-A820-822956367760}" dt="2020-08-05T08:34:44.436" v="88"/>
          <ac:cxnSpMkLst>
            <pc:docMk/>
            <pc:sldMk cId="3111403422" sldId="300"/>
            <ac:cxnSpMk id="400" creationId="{3B8306CB-D384-49AC-AF1A-AFC8DEE4B2B4}"/>
          </ac:cxnSpMkLst>
        </pc:cxnChg>
        <pc:cxnChg chg="del">
          <ac:chgData name="Asim Dey" userId="e8ec1349-28b8-4d13-adec-c4f0ed943343" providerId="ADAL" clId="{3AC23F98-0B68-4288-A820-822956367760}" dt="2020-08-05T08:34:44.436" v="88"/>
          <ac:cxnSpMkLst>
            <pc:docMk/>
            <pc:sldMk cId="3111403422" sldId="300"/>
            <ac:cxnSpMk id="402" creationId="{A947D4E9-B8E6-4916-9A3C-6F7AC0D3C445}"/>
          </ac:cxnSpMkLst>
        </pc:cxnChg>
        <pc:cxnChg chg="del">
          <ac:chgData name="Asim Dey" userId="e8ec1349-28b8-4d13-adec-c4f0ed943343" providerId="ADAL" clId="{3AC23F98-0B68-4288-A820-822956367760}" dt="2020-08-05T08:34:44.436" v="88"/>
          <ac:cxnSpMkLst>
            <pc:docMk/>
            <pc:sldMk cId="3111403422" sldId="300"/>
            <ac:cxnSpMk id="404" creationId="{61E61A2E-6BCD-4A57-AC1C-52EB56B24EE8}"/>
          </ac:cxnSpMkLst>
        </pc:cxnChg>
        <pc:cxnChg chg="del">
          <ac:chgData name="Asim Dey" userId="e8ec1349-28b8-4d13-adec-c4f0ed943343" providerId="ADAL" clId="{3AC23F98-0B68-4288-A820-822956367760}" dt="2020-08-05T08:34:44.436" v="88"/>
          <ac:cxnSpMkLst>
            <pc:docMk/>
            <pc:sldMk cId="3111403422" sldId="300"/>
            <ac:cxnSpMk id="406" creationId="{C6C0E1E8-9CAA-4361-9FBA-98F1B6F96EB2}"/>
          </ac:cxnSpMkLst>
        </pc:cxnChg>
        <pc:cxnChg chg="del">
          <ac:chgData name="Asim Dey" userId="e8ec1349-28b8-4d13-adec-c4f0ed943343" providerId="ADAL" clId="{3AC23F98-0B68-4288-A820-822956367760}" dt="2020-08-05T08:34:44.436" v="88"/>
          <ac:cxnSpMkLst>
            <pc:docMk/>
            <pc:sldMk cId="3111403422" sldId="300"/>
            <ac:cxnSpMk id="408" creationId="{0C96372E-1A10-42E8-8A71-5C3D755F26B5}"/>
          </ac:cxnSpMkLst>
        </pc:cxnChg>
        <pc:cxnChg chg="del">
          <ac:chgData name="Asim Dey" userId="e8ec1349-28b8-4d13-adec-c4f0ed943343" providerId="ADAL" clId="{3AC23F98-0B68-4288-A820-822956367760}" dt="2020-08-05T08:34:44.436" v="88"/>
          <ac:cxnSpMkLst>
            <pc:docMk/>
            <pc:sldMk cId="3111403422" sldId="300"/>
            <ac:cxnSpMk id="410" creationId="{396C9AD4-7886-41BB-9780-9F4DB8666990}"/>
          </ac:cxnSpMkLst>
        </pc:cxnChg>
        <pc:cxnChg chg="del">
          <ac:chgData name="Asim Dey" userId="e8ec1349-28b8-4d13-adec-c4f0ed943343" providerId="ADAL" clId="{3AC23F98-0B68-4288-A820-822956367760}" dt="2020-08-05T08:34:44.436" v="88"/>
          <ac:cxnSpMkLst>
            <pc:docMk/>
            <pc:sldMk cId="3111403422" sldId="300"/>
            <ac:cxnSpMk id="412" creationId="{90255BC3-79A1-4987-B189-4BB8B99A999D}"/>
          </ac:cxnSpMkLst>
        </pc:cxnChg>
        <pc:cxnChg chg="del">
          <ac:chgData name="Asim Dey" userId="e8ec1349-28b8-4d13-adec-c4f0ed943343" providerId="ADAL" clId="{3AC23F98-0B68-4288-A820-822956367760}" dt="2020-08-05T08:34:44.436" v="88"/>
          <ac:cxnSpMkLst>
            <pc:docMk/>
            <pc:sldMk cId="3111403422" sldId="300"/>
            <ac:cxnSpMk id="416" creationId="{BA3EDE82-B7D5-4007-BD1B-075C2632711A}"/>
          </ac:cxnSpMkLst>
        </pc:cxnChg>
        <pc:cxnChg chg="del">
          <ac:chgData name="Asim Dey" userId="e8ec1349-28b8-4d13-adec-c4f0ed943343" providerId="ADAL" clId="{3AC23F98-0B68-4288-A820-822956367760}" dt="2020-08-05T08:34:44.436" v="88"/>
          <ac:cxnSpMkLst>
            <pc:docMk/>
            <pc:sldMk cId="3111403422" sldId="300"/>
            <ac:cxnSpMk id="425" creationId="{D7316DCE-ADC5-408B-B903-713D76433DA6}"/>
          </ac:cxnSpMkLst>
        </pc:cxnChg>
        <pc:cxnChg chg="del">
          <ac:chgData name="Asim Dey" userId="e8ec1349-28b8-4d13-adec-c4f0ed943343" providerId="ADAL" clId="{3AC23F98-0B68-4288-A820-822956367760}" dt="2020-08-05T08:34:44.436" v="88"/>
          <ac:cxnSpMkLst>
            <pc:docMk/>
            <pc:sldMk cId="3111403422" sldId="300"/>
            <ac:cxnSpMk id="456" creationId="{BDC329DC-C7DC-48F6-834D-070E1ECD606D}"/>
          </ac:cxnSpMkLst>
        </pc:cxnChg>
        <pc:cxnChg chg="del">
          <ac:chgData name="Asim Dey" userId="e8ec1349-28b8-4d13-adec-c4f0ed943343" providerId="ADAL" clId="{3AC23F98-0B68-4288-A820-822956367760}" dt="2020-08-05T08:34:44.436" v="88"/>
          <ac:cxnSpMkLst>
            <pc:docMk/>
            <pc:sldMk cId="3111403422" sldId="300"/>
            <ac:cxnSpMk id="457" creationId="{A489B9FA-D2F4-4B63-8072-053094697F53}"/>
          </ac:cxnSpMkLst>
        </pc:cxnChg>
        <pc:cxnChg chg="del">
          <ac:chgData name="Asim Dey" userId="e8ec1349-28b8-4d13-adec-c4f0ed943343" providerId="ADAL" clId="{3AC23F98-0B68-4288-A820-822956367760}" dt="2020-08-05T08:34:44.436" v="88"/>
          <ac:cxnSpMkLst>
            <pc:docMk/>
            <pc:sldMk cId="3111403422" sldId="300"/>
            <ac:cxnSpMk id="461" creationId="{8F72D951-860B-4366-88B6-7FED6BA34254}"/>
          </ac:cxnSpMkLst>
        </pc:cxnChg>
      </pc:sldChg>
      <pc:sldChg chg="addSp delSp modSp add del">
        <pc:chgData name="Asim Dey" userId="e8ec1349-28b8-4d13-adec-c4f0ed943343" providerId="ADAL" clId="{3AC23F98-0B68-4288-A820-822956367760}" dt="2020-08-05T09:26:54.305" v="277" actId="2696"/>
        <pc:sldMkLst>
          <pc:docMk/>
          <pc:sldMk cId="3820008920" sldId="300"/>
        </pc:sldMkLst>
        <pc:spChg chg="add del">
          <ac:chgData name="Asim Dey" userId="e8ec1349-28b8-4d13-adec-c4f0ed943343" providerId="ADAL" clId="{3AC23F98-0B68-4288-A820-822956367760}" dt="2020-08-05T09:26:33.528" v="272"/>
          <ac:spMkLst>
            <pc:docMk/>
            <pc:sldMk cId="3820008920" sldId="300"/>
            <ac:spMk id="3" creationId="{DCBEFB62-E2F1-4583-AFCE-788AD00F55A5}"/>
          </ac:spMkLst>
        </pc:spChg>
        <pc:spChg chg="add del">
          <ac:chgData name="Asim Dey" userId="e8ec1349-28b8-4d13-adec-c4f0ed943343" providerId="ADAL" clId="{3AC23F98-0B68-4288-A820-822956367760}" dt="2020-08-05T09:26:36.581" v="273"/>
          <ac:spMkLst>
            <pc:docMk/>
            <pc:sldMk cId="3820008920" sldId="300"/>
            <ac:spMk id="4" creationId="{7CA31047-B68B-49E9-9BC4-87EC79D4B0FE}"/>
          </ac:spMkLst>
        </pc:spChg>
        <pc:spChg chg="add del">
          <ac:chgData name="Asim Dey" userId="e8ec1349-28b8-4d13-adec-c4f0ed943343" providerId="ADAL" clId="{3AC23F98-0B68-4288-A820-822956367760}" dt="2020-08-05T09:26:36.581" v="273"/>
          <ac:spMkLst>
            <pc:docMk/>
            <pc:sldMk cId="3820008920" sldId="300"/>
            <ac:spMk id="5" creationId="{F926EFB8-2BEE-485B-988F-654404A9AB38}"/>
          </ac:spMkLst>
        </pc:spChg>
        <pc:spChg chg="add del">
          <ac:chgData name="Asim Dey" userId="e8ec1349-28b8-4d13-adec-c4f0ed943343" providerId="ADAL" clId="{3AC23F98-0B68-4288-A820-822956367760}" dt="2020-08-05T09:26:36.581" v="273"/>
          <ac:spMkLst>
            <pc:docMk/>
            <pc:sldMk cId="3820008920" sldId="300"/>
            <ac:spMk id="38" creationId="{92275455-586D-4F7F-AAEE-AEB4518B40E9}"/>
          </ac:spMkLst>
        </pc:spChg>
        <pc:spChg chg="add del">
          <ac:chgData name="Asim Dey" userId="e8ec1349-28b8-4d13-adec-c4f0ed943343" providerId="ADAL" clId="{3AC23F98-0B68-4288-A820-822956367760}" dt="2020-08-05T09:26:36.581" v="273"/>
          <ac:spMkLst>
            <pc:docMk/>
            <pc:sldMk cId="3820008920" sldId="300"/>
            <ac:spMk id="39" creationId="{18E45284-FD1D-4AC6-ADAC-369BAE3D817A}"/>
          </ac:spMkLst>
        </pc:spChg>
        <pc:spChg chg="add del">
          <ac:chgData name="Asim Dey" userId="e8ec1349-28b8-4d13-adec-c4f0ed943343" providerId="ADAL" clId="{3AC23F98-0B68-4288-A820-822956367760}" dt="2020-08-05T09:26:36.581" v="273"/>
          <ac:spMkLst>
            <pc:docMk/>
            <pc:sldMk cId="3820008920" sldId="300"/>
            <ac:spMk id="40" creationId="{9A27EC00-4773-4DC9-B5CA-1FC637DBCC50}"/>
          </ac:spMkLst>
        </pc:spChg>
        <pc:spChg chg="add del">
          <ac:chgData name="Asim Dey" userId="e8ec1349-28b8-4d13-adec-c4f0ed943343" providerId="ADAL" clId="{3AC23F98-0B68-4288-A820-822956367760}" dt="2020-08-05T09:26:36.581" v="273"/>
          <ac:spMkLst>
            <pc:docMk/>
            <pc:sldMk cId="3820008920" sldId="300"/>
            <ac:spMk id="41" creationId="{69486D04-986D-4112-9535-C49CEEE14B5C}"/>
          </ac:spMkLst>
        </pc:spChg>
        <pc:spChg chg="add del">
          <ac:chgData name="Asim Dey" userId="e8ec1349-28b8-4d13-adec-c4f0ed943343" providerId="ADAL" clId="{3AC23F98-0B68-4288-A820-822956367760}" dt="2020-08-05T09:26:36.581" v="273"/>
          <ac:spMkLst>
            <pc:docMk/>
            <pc:sldMk cId="3820008920" sldId="300"/>
            <ac:spMk id="42" creationId="{A96D58EB-63CC-4EBD-BA57-C998420A9650}"/>
          </ac:spMkLst>
        </pc:spChg>
        <pc:spChg chg="add del">
          <ac:chgData name="Asim Dey" userId="e8ec1349-28b8-4d13-adec-c4f0ed943343" providerId="ADAL" clId="{3AC23F98-0B68-4288-A820-822956367760}" dt="2020-08-05T09:26:36.581" v="273"/>
          <ac:spMkLst>
            <pc:docMk/>
            <pc:sldMk cId="3820008920" sldId="300"/>
            <ac:spMk id="43" creationId="{A355F6AD-0580-45E8-AB5D-BD174A8B414D}"/>
          </ac:spMkLst>
        </pc:spChg>
        <pc:spChg chg="add del">
          <ac:chgData name="Asim Dey" userId="e8ec1349-28b8-4d13-adec-c4f0ed943343" providerId="ADAL" clId="{3AC23F98-0B68-4288-A820-822956367760}" dt="2020-08-05T09:26:36.581" v="273"/>
          <ac:spMkLst>
            <pc:docMk/>
            <pc:sldMk cId="3820008920" sldId="300"/>
            <ac:spMk id="44" creationId="{66B85779-62D6-43E0-A64C-73681342C778}"/>
          </ac:spMkLst>
        </pc:spChg>
        <pc:spChg chg="add del">
          <ac:chgData name="Asim Dey" userId="e8ec1349-28b8-4d13-adec-c4f0ed943343" providerId="ADAL" clId="{3AC23F98-0B68-4288-A820-822956367760}" dt="2020-08-05T09:26:36.581" v="273"/>
          <ac:spMkLst>
            <pc:docMk/>
            <pc:sldMk cId="3820008920" sldId="300"/>
            <ac:spMk id="45" creationId="{ABBD51EF-B71E-41F8-AFF4-A9849EA1769E}"/>
          </ac:spMkLst>
        </pc:spChg>
        <pc:spChg chg="add del">
          <ac:chgData name="Asim Dey" userId="e8ec1349-28b8-4d13-adec-c4f0ed943343" providerId="ADAL" clId="{3AC23F98-0B68-4288-A820-822956367760}" dt="2020-08-05T09:26:36.581" v="273"/>
          <ac:spMkLst>
            <pc:docMk/>
            <pc:sldMk cId="3820008920" sldId="300"/>
            <ac:spMk id="46" creationId="{3CA27D9D-107E-419F-8C14-1F9A96001CC8}"/>
          </ac:spMkLst>
        </pc:spChg>
        <pc:spChg chg="add del">
          <ac:chgData name="Asim Dey" userId="e8ec1349-28b8-4d13-adec-c4f0ed943343" providerId="ADAL" clId="{3AC23F98-0B68-4288-A820-822956367760}" dt="2020-08-05T09:26:36.581" v="273"/>
          <ac:spMkLst>
            <pc:docMk/>
            <pc:sldMk cId="3820008920" sldId="300"/>
            <ac:spMk id="47" creationId="{CC638B1D-7477-41A2-AB65-3B286F270DB1}"/>
          </ac:spMkLst>
        </pc:spChg>
        <pc:spChg chg="add del">
          <ac:chgData name="Asim Dey" userId="e8ec1349-28b8-4d13-adec-c4f0ed943343" providerId="ADAL" clId="{3AC23F98-0B68-4288-A820-822956367760}" dt="2020-08-05T09:26:36.581" v="273"/>
          <ac:spMkLst>
            <pc:docMk/>
            <pc:sldMk cId="3820008920" sldId="300"/>
            <ac:spMk id="48" creationId="{ABA2C592-C9C7-4A9A-A07D-C892AFC44825}"/>
          </ac:spMkLst>
        </pc:spChg>
        <pc:spChg chg="add del">
          <ac:chgData name="Asim Dey" userId="e8ec1349-28b8-4d13-adec-c4f0ed943343" providerId="ADAL" clId="{3AC23F98-0B68-4288-A820-822956367760}" dt="2020-08-05T09:26:36.581" v="273"/>
          <ac:spMkLst>
            <pc:docMk/>
            <pc:sldMk cId="3820008920" sldId="300"/>
            <ac:spMk id="49" creationId="{21458CE5-D28E-4FBF-95B7-A0C0DAD56ED3}"/>
          </ac:spMkLst>
        </pc:spChg>
        <pc:spChg chg="add del">
          <ac:chgData name="Asim Dey" userId="e8ec1349-28b8-4d13-adec-c4f0ed943343" providerId="ADAL" clId="{3AC23F98-0B68-4288-A820-822956367760}" dt="2020-08-05T09:26:36.581" v="273"/>
          <ac:spMkLst>
            <pc:docMk/>
            <pc:sldMk cId="3820008920" sldId="300"/>
            <ac:spMk id="50" creationId="{B54BCD34-6E83-4443-8EEE-78EEB5F9BB56}"/>
          </ac:spMkLst>
        </pc:spChg>
        <pc:spChg chg="add del">
          <ac:chgData name="Asim Dey" userId="e8ec1349-28b8-4d13-adec-c4f0ed943343" providerId="ADAL" clId="{3AC23F98-0B68-4288-A820-822956367760}" dt="2020-08-05T09:26:36.581" v="273"/>
          <ac:spMkLst>
            <pc:docMk/>
            <pc:sldMk cId="3820008920" sldId="300"/>
            <ac:spMk id="51" creationId="{5209D2B6-D654-48D7-A11B-8B7FDB6E9105}"/>
          </ac:spMkLst>
        </pc:spChg>
        <pc:spChg chg="add del">
          <ac:chgData name="Asim Dey" userId="e8ec1349-28b8-4d13-adec-c4f0ed943343" providerId="ADAL" clId="{3AC23F98-0B68-4288-A820-822956367760}" dt="2020-08-05T09:26:36.581" v="273"/>
          <ac:spMkLst>
            <pc:docMk/>
            <pc:sldMk cId="3820008920" sldId="300"/>
            <ac:spMk id="54" creationId="{205CB96F-9B46-464B-8789-5A3A28FCFBE0}"/>
          </ac:spMkLst>
        </pc:spChg>
        <pc:spChg chg="add del">
          <ac:chgData name="Asim Dey" userId="e8ec1349-28b8-4d13-adec-c4f0ed943343" providerId="ADAL" clId="{3AC23F98-0B68-4288-A820-822956367760}" dt="2020-08-05T09:26:36.581" v="273"/>
          <ac:spMkLst>
            <pc:docMk/>
            <pc:sldMk cId="3820008920" sldId="300"/>
            <ac:spMk id="57" creationId="{898E385F-D964-40E5-A108-D7D09E44E7EB}"/>
          </ac:spMkLst>
        </pc:spChg>
        <pc:spChg chg="add del">
          <ac:chgData name="Asim Dey" userId="e8ec1349-28b8-4d13-adec-c4f0ed943343" providerId="ADAL" clId="{3AC23F98-0B68-4288-A820-822956367760}" dt="2020-08-05T09:26:36.581" v="273"/>
          <ac:spMkLst>
            <pc:docMk/>
            <pc:sldMk cId="3820008920" sldId="300"/>
            <ac:spMk id="59" creationId="{170FE2C9-A78D-4716-B049-8FB03230C4A8}"/>
          </ac:spMkLst>
        </pc:spChg>
        <pc:spChg chg="add del">
          <ac:chgData name="Asim Dey" userId="e8ec1349-28b8-4d13-adec-c4f0ed943343" providerId="ADAL" clId="{3AC23F98-0B68-4288-A820-822956367760}" dt="2020-08-05T09:26:36.581" v="273"/>
          <ac:spMkLst>
            <pc:docMk/>
            <pc:sldMk cId="3820008920" sldId="300"/>
            <ac:spMk id="61" creationId="{5C7EA448-0383-45E2-84D5-DBAB34635CAC}"/>
          </ac:spMkLst>
        </pc:spChg>
        <pc:spChg chg="add del">
          <ac:chgData name="Asim Dey" userId="e8ec1349-28b8-4d13-adec-c4f0ed943343" providerId="ADAL" clId="{3AC23F98-0B68-4288-A820-822956367760}" dt="2020-08-05T09:26:36.581" v="273"/>
          <ac:spMkLst>
            <pc:docMk/>
            <pc:sldMk cId="3820008920" sldId="300"/>
            <ac:spMk id="63" creationId="{B5437A9C-1738-4721-A49F-D20CE97BA3B1}"/>
          </ac:spMkLst>
        </pc:spChg>
        <pc:spChg chg="add del">
          <ac:chgData name="Asim Dey" userId="e8ec1349-28b8-4d13-adec-c4f0ed943343" providerId="ADAL" clId="{3AC23F98-0B68-4288-A820-822956367760}" dt="2020-08-05T09:26:36.581" v="273"/>
          <ac:spMkLst>
            <pc:docMk/>
            <pc:sldMk cId="3820008920" sldId="300"/>
            <ac:spMk id="65" creationId="{A9F46E55-0345-4394-BB30-184E964B8681}"/>
          </ac:spMkLst>
        </pc:spChg>
        <pc:spChg chg="add del">
          <ac:chgData name="Asim Dey" userId="e8ec1349-28b8-4d13-adec-c4f0ed943343" providerId="ADAL" clId="{3AC23F98-0B68-4288-A820-822956367760}" dt="2020-08-05T09:26:36.581" v="273"/>
          <ac:spMkLst>
            <pc:docMk/>
            <pc:sldMk cId="3820008920" sldId="300"/>
            <ac:spMk id="67" creationId="{16432852-0A77-4526-AB7A-EE43F28DC706}"/>
          </ac:spMkLst>
        </pc:spChg>
        <pc:spChg chg="add del">
          <ac:chgData name="Asim Dey" userId="e8ec1349-28b8-4d13-adec-c4f0ed943343" providerId="ADAL" clId="{3AC23F98-0B68-4288-A820-822956367760}" dt="2020-08-05T09:26:36.581" v="273"/>
          <ac:spMkLst>
            <pc:docMk/>
            <pc:sldMk cId="3820008920" sldId="300"/>
            <ac:spMk id="69" creationId="{38B65C3E-DBD0-4C49-9EC5-CDF3ABDCA85B}"/>
          </ac:spMkLst>
        </pc:spChg>
        <pc:spChg chg="add del">
          <ac:chgData name="Asim Dey" userId="e8ec1349-28b8-4d13-adec-c4f0ed943343" providerId="ADAL" clId="{3AC23F98-0B68-4288-A820-822956367760}" dt="2020-08-05T09:26:36.581" v="273"/>
          <ac:spMkLst>
            <pc:docMk/>
            <pc:sldMk cId="3820008920" sldId="300"/>
            <ac:spMk id="71" creationId="{B9862ED6-0DCB-47CF-B427-4E3A646BE996}"/>
          </ac:spMkLst>
        </pc:spChg>
        <pc:spChg chg="add del">
          <ac:chgData name="Asim Dey" userId="e8ec1349-28b8-4d13-adec-c4f0ed943343" providerId="ADAL" clId="{3AC23F98-0B68-4288-A820-822956367760}" dt="2020-08-05T09:26:36.581" v="273"/>
          <ac:spMkLst>
            <pc:docMk/>
            <pc:sldMk cId="3820008920" sldId="300"/>
            <ac:spMk id="73" creationId="{C319D504-EFB8-45CA-9914-66EADA2B046A}"/>
          </ac:spMkLst>
        </pc:spChg>
        <pc:spChg chg="add del">
          <ac:chgData name="Asim Dey" userId="e8ec1349-28b8-4d13-adec-c4f0ed943343" providerId="ADAL" clId="{3AC23F98-0B68-4288-A820-822956367760}" dt="2020-08-05T09:26:36.581" v="273"/>
          <ac:spMkLst>
            <pc:docMk/>
            <pc:sldMk cId="3820008920" sldId="300"/>
            <ac:spMk id="75" creationId="{DC48613E-7F44-45A7-992D-DBDFEA9FDBA2}"/>
          </ac:spMkLst>
        </pc:spChg>
        <pc:spChg chg="add del">
          <ac:chgData name="Asim Dey" userId="e8ec1349-28b8-4d13-adec-c4f0ed943343" providerId="ADAL" clId="{3AC23F98-0B68-4288-A820-822956367760}" dt="2020-08-05T09:26:36.581" v="273"/>
          <ac:spMkLst>
            <pc:docMk/>
            <pc:sldMk cId="3820008920" sldId="300"/>
            <ac:spMk id="76" creationId="{8FB711A6-9666-43FC-B906-1EED788AC4F0}"/>
          </ac:spMkLst>
        </pc:spChg>
        <pc:spChg chg="add del">
          <ac:chgData name="Asim Dey" userId="e8ec1349-28b8-4d13-adec-c4f0ed943343" providerId="ADAL" clId="{3AC23F98-0B68-4288-A820-822956367760}" dt="2020-08-05T09:26:36.581" v="273"/>
          <ac:spMkLst>
            <pc:docMk/>
            <pc:sldMk cId="3820008920" sldId="300"/>
            <ac:spMk id="77" creationId="{E6A7F37A-6D8A-46A8-8149-986C96DC8FDF}"/>
          </ac:spMkLst>
        </pc:spChg>
        <pc:spChg chg="add del">
          <ac:chgData name="Asim Dey" userId="e8ec1349-28b8-4d13-adec-c4f0ed943343" providerId="ADAL" clId="{3AC23F98-0B68-4288-A820-822956367760}" dt="2020-08-05T09:26:36.581" v="273"/>
          <ac:spMkLst>
            <pc:docMk/>
            <pc:sldMk cId="3820008920" sldId="300"/>
            <ac:spMk id="82" creationId="{A68C03C4-FC47-4C21-B13B-7A66283FA267}"/>
          </ac:spMkLst>
        </pc:spChg>
        <pc:spChg chg="add del">
          <ac:chgData name="Asim Dey" userId="e8ec1349-28b8-4d13-adec-c4f0ed943343" providerId="ADAL" clId="{3AC23F98-0B68-4288-A820-822956367760}" dt="2020-08-05T09:26:36.581" v="273"/>
          <ac:spMkLst>
            <pc:docMk/>
            <pc:sldMk cId="3820008920" sldId="300"/>
            <ac:spMk id="84" creationId="{E873A228-C34E-43B9-8B61-7971328F6EAF}"/>
          </ac:spMkLst>
        </pc:spChg>
        <pc:spChg chg="add del">
          <ac:chgData name="Asim Dey" userId="e8ec1349-28b8-4d13-adec-c4f0ed943343" providerId="ADAL" clId="{3AC23F98-0B68-4288-A820-822956367760}" dt="2020-08-05T09:26:36.581" v="273"/>
          <ac:spMkLst>
            <pc:docMk/>
            <pc:sldMk cId="3820008920" sldId="300"/>
            <ac:spMk id="85" creationId="{238BD277-EFA4-4FF3-AD91-B0EAB8E92C81}"/>
          </ac:spMkLst>
        </pc:spChg>
        <pc:spChg chg="add del">
          <ac:chgData name="Asim Dey" userId="e8ec1349-28b8-4d13-adec-c4f0ed943343" providerId="ADAL" clId="{3AC23F98-0B68-4288-A820-822956367760}" dt="2020-08-05T09:26:36.581" v="273"/>
          <ac:spMkLst>
            <pc:docMk/>
            <pc:sldMk cId="3820008920" sldId="300"/>
            <ac:spMk id="86" creationId="{AA671C81-7024-431D-BDF8-394916265284}"/>
          </ac:spMkLst>
        </pc:spChg>
        <pc:spChg chg="add del">
          <ac:chgData name="Asim Dey" userId="e8ec1349-28b8-4d13-adec-c4f0ed943343" providerId="ADAL" clId="{3AC23F98-0B68-4288-A820-822956367760}" dt="2020-08-05T09:26:36.581" v="273"/>
          <ac:spMkLst>
            <pc:docMk/>
            <pc:sldMk cId="3820008920" sldId="300"/>
            <ac:spMk id="87" creationId="{1285DE2D-05AE-45BF-978E-CAECEE1B2946}"/>
          </ac:spMkLst>
        </pc:spChg>
        <pc:spChg chg="add del">
          <ac:chgData name="Asim Dey" userId="e8ec1349-28b8-4d13-adec-c4f0ed943343" providerId="ADAL" clId="{3AC23F98-0B68-4288-A820-822956367760}" dt="2020-08-05T09:26:36.581" v="273"/>
          <ac:spMkLst>
            <pc:docMk/>
            <pc:sldMk cId="3820008920" sldId="300"/>
            <ac:spMk id="88" creationId="{4ECB2258-A04E-4629-AE71-F0AA36D4D122}"/>
          </ac:spMkLst>
        </pc:spChg>
        <pc:spChg chg="add del">
          <ac:chgData name="Asim Dey" userId="e8ec1349-28b8-4d13-adec-c4f0ed943343" providerId="ADAL" clId="{3AC23F98-0B68-4288-A820-822956367760}" dt="2020-08-05T09:26:36.581" v="273"/>
          <ac:spMkLst>
            <pc:docMk/>
            <pc:sldMk cId="3820008920" sldId="300"/>
            <ac:spMk id="89" creationId="{C1663DC5-B2EC-4ECE-AFB3-C568B4883F18}"/>
          </ac:spMkLst>
        </pc:spChg>
        <pc:spChg chg="add del">
          <ac:chgData name="Asim Dey" userId="e8ec1349-28b8-4d13-adec-c4f0ed943343" providerId="ADAL" clId="{3AC23F98-0B68-4288-A820-822956367760}" dt="2020-08-05T09:26:36.581" v="273"/>
          <ac:spMkLst>
            <pc:docMk/>
            <pc:sldMk cId="3820008920" sldId="300"/>
            <ac:spMk id="90" creationId="{6015B2B6-DFD8-40FA-8C74-D9F77827AA98}"/>
          </ac:spMkLst>
        </pc:spChg>
        <pc:spChg chg="add del">
          <ac:chgData name="Asim Dey" userId="e8ec1349-28b8-4d13-adec-c4f0ed943343" providerId="ADAL" clId="{3AC23F98-0B68-4288-A820-822956367760}" dt="2020-08-05T09:26:36.581" v="273"/>
          <ac:spMkLst>
            <pc:docMk/>
            <pc:sldMk cId="3820008920" sldId="300"/>
            <ac:spMk id="91" creationId="{B893DD9A-55F7-40E3-9825-98B881B9ABAC}"/>
          </ac:spMkLst>
        </pc:spChg>
        <pc:spChg chg="add del">
          <ac:chgData name="Asim Dey" userId="e8ec1349-28b8-4d13-adec-c4f0ed943343" providerId="ADAL" clId="{3AC23F98-0B68-4288-A820-822956367760}" dt="2020-08-05T09:26:36.581" v="273"/>
          <ac:spMkLst>
            <pc:docMk/>
            <pc:sldMk cId="3820008920" sldId="300"/>
            <ac:spMk id="92" creationId="{445477D8-4539-467C-98D0-403CB33DF36C}"/>
          </ac:spMkLst>
        </pc:spChg>
        <pc:spChg chg="add del">
          <ac:chgData name="Asim Dey" userId="e8ec1349-28b8-4d13-adec-c4f0ed943343" providerId="ADAL" clId="{3AC23F98-0B68-4288-A820-822956367760}" dt="2020-08-05T09:26:36.581" v="273"/>
          <ac:spMkLst>
            <pc:docMk/>
            <pc:sldMk cId="3820008920" sldId="300"/>
            <ac:spMk id="93" creationId="{8D4D5F14-67D0-4316-AC5E-091F58BB404A}"/>
          </ac:spMkLst>
        </pc:spChg>
        <pc:spChg chg="add del">
          <ac:chgData name="Asim Dey" userId="e8ec1349-28b8-4d13-adec-c4f0ed943343" providerId="ADAL" clId="{3AC23F98-0B68-4288-A820-822956367760}" dt="2020-08-05T09:26:36.581" v="273"/>
          <ac:spMkLst>
            <pc:docMk/>
            <pc:sldMk cId="3820008920" sldId="300"/>
            <ac:spMk id="94" creationId="{C510651A-3E4B-4CC8-88F1-888A3931E668}"/>
          </ac:spMkLst>
        </pc:spChg>
        <pc:spChg chg="add del">
          <ac:chgData name="Asim Dey" userId="e8ec1349-28b8-4d13-adec-c4f0ed943343" providerId="ADAL" clId="{3AC23F98-0B68-4288-A820-822956367760}" dt="2020-08-05T09:26:36.581" v="273"/>
          <ac:spMkLst>
            <pc:docMk/>
            <pc:sldMk cId="3820008920" sldId="300"/>
            <ac:spMk id="95" creationId="{281B373C-FD9F-4C7E-AE43-96332EDD9624}"/>
          </ac:spMkLst>
        </pc:spChg>
        <pc:spChg chg="add del">
          <ac:chgData name="Asim Dey" userId="e8ec1349-28b8-4d13-adec-c4f0ed943343" providerId="ADAL" clId="{3AC23F98-0B68-4288-A820-822956367760}" dt="2020-08-05T09:26:36.581" v="273"/>
          <ac:spMkLst>
            <pc:docMk/>
            <pc:sldMk cId="3820008920" sldId="300"/>
            <ac:spMk id="96" creationId="{95559EF1-1BB7-41A2-8E76-C0F2CD23C13A}"/>
          </ac:spMkLst>
        </pc:spChg>
        <pc:spChg chg="add del">
          <ac:chgData name="Asim Dey" userId="e8ec1349-28b8-4d13-adec-c4f0ed943343" providerId="ADAL" clId="{3AC23F98-0B68-4288-A820-822956367760}" dt="2020-08-05T09:26:36.581" v="273"/>
          <ac:spMkLst>
            <pc:docMk/>
            <pc:sldMk cId="3820008920" sldId="300"/>
            <ac:spMk id="97" creationId="{839F8E59-4057-4543-BDFA-EFD936E902C6}"/>
          </ac:spMkLst>
        </pc:spChg>
        <pc:spChg chg="add del">
          <ac:chgData name="Asim Dey" userId="e8ec1349-28b8-4d13-adec-c4f0ed943343" providerId="ADAL" clId="{3AC23F98-0B68-4288-A820-822956367760}" dt="2020-08-05T09:26:36.581" v="273"/>
          <ac:spMkLst>
            <pc:docMk/>
            <pc:sldMk cId="3820008920" sldId="300"/>
            <ac:spMk id="98" creationId="{67AE0967-15CE-44E2-B4D2-8445628D54F1}"/>
          </ac:spMkLst>
        </pc:spChg>
        <pc:spChg chg="add del">
          <ac:chgData name="Asim Dey" userId="e8ec1349-28b8-4d13-adec-c4f0ed943343" providerId="ADAL" clId="{3AC23F98-0B68-4288-A820-822956367760}" dt="2020-08-05T09:26:36.581" v="273"/>
          <ac:spMkLst>
            <pc:docMk/>
            <pc:sldMk cId="3820008920" sldId="300"/>
            <ac:spMk id="99" creationId="{92D499C1-F17C-4AA4-A1C1-EF961318D888}"/>
          </ac:spMkLst>
        </pc:spChg>
        <pc:spChg chg="add del">
          <ac:chgData name="Asim Dey" userId="e8ec1349-28b8-4d13-adec-c4f0ed943343" providerId="ADAL" clId="{3AC23F98-0B68-4288-A820-822956367760}" dt="2020-08-05T09:26:36.581" v="273"/>
          <ac:spMkLst>
            <pc:docMk/>
            <pc:sldMk cId="3820008920" sldId="300"/>
            <ac:spMk id="100" creationId="{8F7949D8-20A3-4DFE-A33F-796399FAC1BB}"/>
          </ac:spMkLst>
        </pc:spChg>
        <pc:spChg chg="add del">
          <ac:chgData name="Asim Dey" userId="e8ec1349-28b8-4d13-adec-c4f0ed943343" providerId="ADAL" clId="{3AC23F98-0B68-4288-A820-822956367760}" dt="2020-08-05T09:26:36.581" v="273"/>
          <ac:spMkLst>
            <pc:docMk/>
            <pc:sldMk cId="3820008920" sldId="300"/>
            <ac:spMk id="101" creationId="{0B49405B-64EC-40CB-B4BE-EB491863E5BE}"/>
          </ac:spMkLst>
        </pc:spChg>
        <pc:spChg chg="add del">
          <ac:chgData name="Asim Dey" userId="e8ec1349-28b8-4d13-adec-c4f0ed943343" providerId="ADAL" clId="{3AC23F98-0B68-4288-A820-822956367760}" dt="2020-08-05T09:26:36.581" v="273"/>
          <ac:spMkLst>
            <pc:docMk/>
            <pc:sldMk cId="3820008920" sldId="300"/>
            <ac:spMk id="102" creationId="{C132948A-EF51-4EA8-A7E3-0622DE042827}"/>
          </ac:spMkLst>
        </pc:spChg>
        <pc:spChg chg="add del">
          <ac:chgData name="Asim Dey" userId="e8ec1349-28b8-4d13-adec-c4f0ed943343" providerId="ADAL" clId="{3AC23F98-0B68-4288-A820-822956367760}" dt="2020-08-05T09:26:36.581" v="273"/>
          <ac:spMkLst>
            <pc:docMk/>
            <pc:sldMk cId="3820008920" sldId="300"/>
            <ac:spMk id="103" creationId="{50239624-C537-47B3-8BBD-6BF28FCA3C9A}"/>
          </ac:spMkLst>
        </pc:spChg>
        <pc:spChg chg="add del">
          <ac:chgData name="Asim Dey" userId="e8ec1349-28b8-4d13-adec-c4f0ed943343" providerId="ADAL" clId="{3AC23F98-0B68-4288-A820-822956367760}" dt="2020-08-05T09:26:36.581" v="273"/>
          <ac:spMkLst>
            <pc:docMk/>
            <pc:sldMk cId="3820008920" sldId="300"/>
            <ac:spMk id="104" creationId="{3948306B-EE1C-45A5-B583-590C498001AD}"/>
          </ac:spMkLst>
        </pc:spChg>
        <pc:spChg chg="add del">
          <ac:chgData name="Asim Dey" userId="e8ec1349-28b8-4d13-adec-c4f0ed943343" providerId="ADAL" clId="{3AC23F98-0B68-4288-A820-822956367760}" dt="2020-08-05T09:26:36.581" v="273"/>
          <ac:spMkLst>
            <pc:docMk/>
            <pc:sldMk cId="3820008920" sldId="300"/>
            <ac:spMk id="105" creationId="{6742ED2D-FC93-44A0-AB43-92775F0AEB41}"/>
          </ac:spMkLst>
        </pc:spChg>
        <pc:spChg chg="add del">
          <ac:chgData name="Asim Dey" userId="e8ec1349-28b8-4d13-adec-c4f0ed943343" providerId="ADAL" clId="{3AC23F98-0B68-4288-A820-822956367760}" dt="2020-08-05T09:26:36.581" v="273"/>
          <ac:spMkLst>
            <pc:docMk/>
            <pc:sldMk cId="3820008920" sldId="300"/>
            <ac:spMk id="106" creationId="{E5E87147-F080-4F60-BF55-11114B377057}"/>
          </ac:spMkLst>
        </pc:spChg>
        <pc:spChg chg="add del">
          <ac:chgData name="Asim Dey" userId="e8ec1349-28b8-4d13-adec-c4f0ed943343" providerId="ADAL" clId="{3AC23F98-0B68-4288-A820-822956367760}" dt="2020-08-05T09:26:36.581" v="273"/>
          <ac:spMkLst>
            <pc:docMk/>
            <pc:sldMk cId="3820008920" sldId="300"/>
            <ac:spMk id="107" creationId="{C6B95AA7-C4E2-4D7E-ACE4-46EED2ACA31E}"/>
          </ac:spMkLst>
        </pc:spChg>
        <pc:spChg chg="add del">
          <ac:chgData name="Asim Dey" userId="e8ec1349-28b8-4d13-adec-c4f0ed943343" providerId="ADAL" clId="{3AC23F98-0B68-4288-A820-822956367760}" dt="2020-08-05T09:26:36.581" v="273"/>
          <ac:spMkLst>
            <pc:docMk/>
            <pc:sldMk cId="3820008920" sldId="300"/>
            <ac:spMk id="108" creationId="{48562369-AF3B-4367-A3EE-63F6264A998B}"/>
          </ac:spMkLst>
        </pc:spChg>
        <pc:spChg chg="add del">
          <ac:chgData name="Asim Dey" userId="e8ec1349-28b8-4d13-adec-c4f0ed943343" providerId="ADAL" clId="{3AC23F98-0B68-4288-A820-822956367760}" dt="2020-08-05T09:26:36.581" v="273"/>
          <ac:spMkLst>
            <pc:docMk/>
            <pc:sldMk cId="3820008920" sldId="300"/>
            <ac:spMk id="109" creationId="{E810E369-A5D4-4D31-ACAC-842122D62F21}"/>
          </ac:spMkLst>
        </pc:spChg>
        <pc:spChg chg="add del">
          <ac:chgData name="Asim Dey" userId="e8ec1349-28b8-4d13-adec-c4f0ed943343" providerId="ADAL" clId="{3AC23F98-0B68-4288-A820-822956367760}" dt="2020-08-05T09:26:36.581" v="273"/>
          <ac:spMkLst>
            <pc:docMk/>
            <pc:sldMk cId="3820008920" sldId="300"/>
            <ac:spMk id="110" creationId="{9B399A53-0126-48FE-8B7D-DC025E68FBAF}"/>
          </ac:spMkLst>
        </pc:spChg>
        <pc:spChg chg="add del">
          <ac:chgData name="Asim Dey" userId="e8ec1349-28b8-4d13-adec-c4f0ed943343" providerId="ADAL" clId="{3AC23F98-0B68-4288-A820-822956367760}" dt="2020-08-05T09:26:36.581" v="273"/>
          <ac:spMkLst>
            <pc:docMk/>
            <pc:sldMk cId="3820008920" sldId="300"/>
            <ac:spMk id="111" creationId="{8B5593BD-CBD8-42CC-9448-16619672173D}"/>
          </ac:spMkLst>
        </pc:spChg>
        <pc:spChg chg="add del">
          <ac:chgData name="Asim Dey" userId="e8ec1349-28b8-4d13-adec-c4f0ed943343" providerId="ADAL" clId="{3AC23F98-0B68-4288-A820-822956367760}" dt="2020-08-05T09:26:36.581" v="273"/>
          <ac:spMkLst>
            <pc:docMk/>
            <pc:sldMk cId="3820008920" sldId="300"/>
            <ac:spMk id="112" creationId="{7D1873AF-B0B2-4E2C-A7F7-09B9E8E73ADF}"/>
          </ac:spMkLst>
        </pc:spChg>
        <pc:spChg chg="add del">
          <ac:chgData name="Asim Dey" userId="e8ec1349-28b8-4d13-adec-c4f0ed943343" providerId="ADAL" clId="{3AC23F98-0B68-4288-A820-822956367760}" dt="2020-08-05T09:26:36.581" v="273"/>
          <ac:spMkLst>
            <pc:docMk/>
            <pc:sldMk cId="3820008920" sldId="300"/>
            <ac:spMk id="113" creationId="{CFF5C0C8-326D-45F4-BBE4-78234D8C08B6}"/>
          </ac:spMkLst>
        </pc:spChg>
        <pc:spChg chg="add del">
          <ac:chgData name="Asim Dey" userId="e8ec1349-28b8-4d13-adec-c4f0ed943343" providerId="ADAL" clId="{3AC23F98-0B68-4288-A820-822956367760}" dt="2020-08-05T09:26:36.581" v="273"/>
          <ac:spMkLst>
            <pc:docMk/>
            <pc:sldMk cId="3820008920" sldId="300"/>
            <ac:spMk id="116" creationId="{6B4FFF35-4C4A-4024-B9E1-35B8041EC12F}"/>
          </ac:spMkLst>
        </pc:spChg>
        <pc:spChg chg="add del">
          <ac:chgData name="Asim Dey" userId="e8ec1349-28b8-4d13-adec-c4f0ed943343" providerId="ADAL" clId="{3AC23F98-0B68-4288-A820-822956367760}" dt="2020-08-05T09:26:36.581" v="273"/>
          <ac:spMkLst>
            <pc:docMk/>
            <pc:sldMk cId="3820008920" sldId="300"/>
            <ac:spMk id="117" creationId="{56D0F260-F2F4-4BB6-9C98-F270CC4C95D6}"/>
          </ac:spMkLst>
        </pc:spChg>
        <pc:spChg chg="add del">
          <ac:chgData name="Asim Dey" userId="e8ec1349-28b8-4d13-adec-c4f0ed943343" providerId="ADAL" clId="{3AC23F98-0B68-4288-A820-822956367760}" dt="2020-08-05T09:26:36.581" v="273"/>
          <ac:spMkLst>
            <pc:docMk/>
            <pc:sldMk cId="3820008920" sldId="300"/>
            <ac:spMk id="118" creationId="{832C15F0-A57C-4919-8C19-2D8ECF48C81B}"/>
          </ac:spMkLst>
        </pc:spChg>
        <pc:spChg chg="add del">
          <ac:chgData name="Asim Dey" userId="e8ec1349-28b8-4d13-adec-c4f0ed943343" providerId="ADAL" clId="{3AC23F98-0B68-4288-A820-822956367760}" dt="2020-08-05T09:26:36.581" v="273"/>
          <ac:spMkLst>
            <pc:docMk/>
            <pc:sldMk cId="3820008920" sldId="300"/>
            <ac:spMk id="120" creationId="{F411DBA6-79C5-495A-B4A7-ABA3BD91B3BA}"/>
          </ac:spMkLst>
        </pc:spChg>
        <pc:spChg chg="add del">
          <ac:chgData name="Asim Dey" userId="e8ec1349-28b8-4d13-adec-c4f0ed943343" providerId="ADAL" clId="{3AC23F98-0B68-4288-A820-822956367760}" dt="2020-08-05T09:26:36.581" v="273"/>
          <ac:spMkLst>
            <pc:docMk/>
            <pc:sldMk cId="3820008920" sldId="300"/>
            <ac:spMk id="121" creationId="{81064F00-59AF-41F0-ACB3-D0B8387B47EA}"/>
          </ac:spMkLst>
        </pc:spChg>
        <pc:spChg chg="add del">
          <ac:chgData name="Asim Dey" userId="e8ec1349-28b8-4d13-adec-c4f0ed943343" providerId="ADAL" clId="{3AC23F98-0B68-4288-A820-822956367760}" dt="2020-08-05T09:26:36.581" v="273"/>
          <ac:spMkLst>
            <pc:docMk/>
            <pc:sldMk cId="3820008920" sldId="300"/>
            <ac:spMk id="122" creationId="{75361814-869D-4985-A1A7-AA0E3D1692F2}"/>
          </ac:spMkLst>
        </pc:spChg>
        <pc:grpChg chg="add del">
          <ac:chgData name="Asim Dey" userId="e8ec1349-28b8-4d13-adec-c4f0ed943343" providerId="ADAL" clId="{3AC23F98-0B68-4288-A820-822956367760}" dt="2020-08-05T09:26:36.581" v="273"/>
          <ac:grpSpMkLst>
            <pc:docMk/>
            <pc:sldMk cId="3820008920" sldId="300"/>
            <ac:grpSpMk id="7" creationId="{6221E29C-DA8E-4494-835D-810403E9F23E}"/>
          </ac:grpSpMkLst>
        </pc:grpChg>
        <pc:grpChg chg="add del">
          <ac:chgData name="Asim Dey" userId="e8ec1349-28b8-4d13-adec-c4f0ed943343" providerId="ADAL" clId="{3AC23F98-0B68-4288-A820-822956367760}" dt="2020-08-05T09:26:36.581" v="273"/>
          <ac:grpSpMkLst>
            <pc:docMk/>
            <pc:sldMk cId="3820008920" sldId="300"/>
            <ac:grpSpMk id="78" creationId="{0A087E32-2625-44C2-8E03-EA3EFD35D3D1}"/>
          </ac:grpSpMkLst>
        </pc:grpChg>
        <pc:graphicFrameChg chg="add del">
          <ac:chgData name="Asim Dey" userId="e8ec1349-28b8-4d13-adec-c4f0ed943343" providerId="ADAL" clId="{3AC23F98-0B68-4288-A820-822956367760}" dt="2020-08-05T09:26:33.528" v="272"/>
          <ac:graphicFrameMkLst>
            <pc:docMk/>
            <pc:sldMk cId="3820008920" sldId="300"/>
            <ac:graphicFrameMk id="2" creationId="{7156882C-9435-4905-A3A8-FAE2131E9C5F}"/>
          </ac:graphicFrameMkLst>
        </pc:graphicFrameChg>
        <pc:picChg chg="add del mod">
          <ac:chgData name="Asim Dey" userId="e8ec1349-28b8-4d13-adec-c4f0ed943343" providerId="ADAL" clId="{3AC23F98-0B68-4288-A820-822956367760}" dt="2020-08-05T09:26:49.649" v="276" actId="1076"/>
          <ac:picMkLst>
            <pc:docMk/>
            <pc:sldMk cId="3820008920" sldId="300"/>
            <ac:picMk id="72" creationId="{F633DCD1-094D-4782-A24E-3C4C1B2B04FA}"/>
          </ac:picMkLst>
        </pc:picChg>
        <pc:cxnChg chg="add del">
          <ac:chgData name="Asim Dey" userId="e8ec1349-28b8-4d13-adec-c4f0ed943343" providerId="ADAL" clId="{3AC23F98-0B68-4288-A820-822956367760}" dt="2020-08-05T09:26:40.539" v="274"/>
          <ac:cxnSpMkLst>
            <pc:docMk/>
            <pc:sldMk cId="3820008920" sldId="300"/>
            <ac:cxnSpMk id="6" creationId="{95C610D2-0407-4BA5-839F-34A1B0E726C4}"/>
          </ac:cxnSpMkLst>
        </pc:cxnChg>
        <pc:cxnChg chg="add del">
          <ac:chgData name="Asim Dey" userId="e8ec1349-28b8-4d13-adec-c4f0ed943343" providerId="ADAL" clId="{3AC23F98-0B68-4288-A820-822956367760}" dt="2020-08-05T09:26:36.581" v="273"/>
          <ac:cxnSpMkLst>
            <pc:docMk/>
            <pc:sldMk cId="3820008920" sldId="300"/>
            <ac:cxnSpMk id="52" creationId="{D75F5B38-1509-47A9-AA75-A1A736819961}"/>
          </ac:cxnSpMkLst>
        </pc:cxnChg>
        <pc:cxnChg chg="add del">
          <ac:chgData name="Asim Dey" userId="e8ec1349-28b8-4d13-adec-c4f0ed943343" providerId="ADAL" clId="{3AC23F98-0B68-4288-A820-822956367760}" dt="2020-08-05T09:26:36.581" v="273"/>
          <ac:cxnSpMkLst>
            <pc:docMk/>
            <pc:sldMk cId="3820008920" sldId="300"/>
            <ac:cxnSpMk id="53" creationId="{039B0B54-7463-4DAC-87C1-823204BAA687}"/>
          </ac:cxnSpMkLst>
        </pc:cxnChg>
        <pc:cxnChg chg="add del">
          <ac:chgData name="Asim Dey" userId="e8ec1349-28b8-4d13-adec-c4f0ed943343" providerId="ADAL" clId="{3AC23F98-0B68-4288-A820-822956367760}" dt="2020-08-05T09:26:36.581" v="273"/>
          <ac:cxnSpMkLst>
            <pc:docMk/>
            <pc:sldMk cId="3820008920" sldId="300"/>
            <ac:cxnSpMk id="55" creationId="{18E8BB49-D5FF-4B9B-B05F-25687EB6A87E}"/>
          </ac:cxnSpMkLst>
        </pc:cxnChg>
        <pc:cxnChg chg="add del">
          <ac:chgData name="Asim Dey" userId="e8ec1349-28b8-4d13-adec-c4f0ed943343" providerId="ADAL" clId="{3AC23F98-0B68-4288-A820-822956367760}" dt="2020-08-05T09:26:36.581" v="273"/>
          <ac:cxnSpMkLst>
            <pc:docMk/>
            <pc:sldMk cId="3820008920" sldId="300"/>
            <ac:cxnSpMk id="56" creationId="{B647BA58-19B6-4432-A025-1B30DB6AF16F}"/>
          </ac:cxnSpMkLst>
        </pc:cxnChg>
        <pc:cxnChg chg="add del">
          <ac:chgData name="Asim Dey" userId="e8ec1349-28b8-4d13-adec-c4f0ed943343" providerId="ADAL" clId="{3AC23F98-0B68-4288-A820-822956367760}" dt="2020-08-05T09:26:36.581" v="273"/>
          <ac:cxnSpMkLst>
            <pc:docMk/>
            <pc:sldMk cId="3820008920" sldId="300"/>
            <ac:cxnSpMk id="58" creationId="{1C0D807C-45C7-46CE-9518-EE10A6CD3C56}"/>
          </ac:cxnSpMkLst>
        </pc:cxnChg>
        <pc:cxnChg chg="add del">
          <ac:chgData name="Asim Dey" userId="e8ec1349-28b8-4d13-adec-c4f0ed943343" providerId="ADAL" clId="{3AC23F98-0B68-4288-A820-822956367760}" dt="2020-08-05T09:26:36.581" v="273"/>
          <ac:cxnSpMkLst>
            <pc:docMk/>
            <pc:sldMk cId="3820008920" sldId="300"/>
            <ac:cxnSpMk id="60" creationId="{DC3D72A9-EEE4-4957-91EE-90FDECC91CC9}"/>
          </ac:cxnSpMkLst>
        </pc:cxnChg>
        <pc:cxnChg chg="add del">
          <ac:chgData name="Asim Dey" userId="e8ec1349-28b8-4d13-adec-c4f0ed943343" providerId="ADAL" clId="{3AC23F98-0B68-4288-A820-822956367760}" dt="2020-08-05T09:26:36.581" v="273"/>
          <ac:cxnSpMkLst>
            <pc:docMk/>
            <pc:sldMk cId="3820008920" sldId="300"/>
            <ac:cxnSpMk id="62" creationId="{E49D5A09-24D1-4FC8-8814-67FA7B13B63B}"/>
          </ac:cxnSpMkLst>
        </pc:cxnChg>
        <pc:cxnChg chg="add del">
          <ac:chgData name="Asim Dey" userId="e8ec1349-28b8-4d13-adec-c4f0ed943343" providerId="ADAL" clId="{3AC23F98-0B68-4288-A820-822956367760}" dt="2020-08-05T09:26:36.581" v="273"/>
          <ac:cxnSpMkLst>
            <pc:docMk/>
            <pc:sldMk cId="3820008920" sldId="300"/>
            <ac:cxnSpMk id="64" creationId="{D77099A9-0AB1-4698-8D12-D8E322AFA200}"/>
          </ac:cxnSpMkLst>
        </pc:cxnChg>
        <pc:cxnChg chg="add del">
          <ac:chgData name="Asim Dey" userId="e8ec1349-28b8-4d13-adec-c4f0ed943343" providerId="ADAL" clId="{3AC23F98-0B68-4288-A820-822956367760}" dt="2020-08-05T09:26:36.581" v="273"/>
          <ac:cxnSpMkLst>
            <pc:docMk/>
            <pc:sldMk cId="3820008920" sldId="300"/>
            <ac:cxnSpMk id="66" creationId="{4D1989AE-47F7-45B7-B0D5-B7E7D4089886}"/>
          </ac:cxnSpMkLst>
        </pc:cxnChg>
        <pc:cxnChg chg="add del">
          <ac:chgData name="Asim Dey" userId="e8ec1349-28b8-4d13-adec-c4f0ed943343" providerId="ADAL" clId="{3AC23F98-0B68-4288-A820-822956367760}" dt="2020-08-05T09:26:36.581" v="273"/>
          <ac:cxnSpMkLst>
            <pc:docMk/>
            <pc:sldMk cId="3820008920" sldId="300"/>
            <ac:cxnSpMk id="68" creationId="{6A848C1D-1295-4D83-AE7A-D813B570D5BB}"/>
          </ac:cxnSpMkLst>
        </pc:cxnChg>
        <pc:cxnChg chg="add del">
          <ac:chgData name="Asim Dey" userId="e8ec1349-28b8-4d13-adec-c4f0ed943343" providerId="ADAL" clId="{3AC23F98-0B68-4288-A820-822956367760}" dt="2020-08-05T09:26:36.581" v="273"/>
          <ac:cxnSpMkLst>
            <pc:docMk/>
            <pc:sldMk cId="3820008920" sldId="300"/>
            <ac:cxnSpMk id="70" creationId="{FD7CEC9A-1B63-4A68-81A9-8EBD67DA4D6C}"/>
          </ac:cxnSpMkLst>
        </pc:cxnChg>
        <pc:cxnChg chg="add del">
          <ac:chgData name="Asim Dey" userId="e8ec1349-28b8-4d13-adec-c4f0ed943343" providerId="ADAL" clId="{3AC23F98-0B68-4288-A820-822956367760}" dt="2020-08-05T09:26:36.581" v="273"/>
          <ac:cxnSpMkLst>
            <pc:docMk/>
            <pc:sldMk cId="3820008920" sldId="300"/>
            <ac:cxnSpMk id="74" creationId="{47EE67CE-1219-481B-AE2E-DF24938E8863}"/>
          </ac:cxnSpMkLst>
        </pc:cxnChg>
        <pc:cxnChg chg="add del">
          <ac:chgData name="Asim Dey" userId="e8ec1349-28b8-4d13-adec-c4f0ed943343" providerId="ADAL" clId="{3AC23F98-0B68-4288-A820-822956367760}" dt="2020-08-05T09:26:36.581" v="273"/>
          <ac:cxnSpMkLst>
            <pc:docMk/>
            <pc:sldMk cId="3820008920" sldId="300"/>
            <ac:cxnSpMk id="83" creationId="{ADE35971-8E7E-4790-A17D-7095FBA881F1}"/>
          </ac:cxnSpMkLst>
        </pc:cxnChg>
        <pc:cxnChg chg="add del">
          <ac:chgData name="Asim Dey" userId="e8ec1349-28b8-4d13-adec-c4f0ed943343" providerId="ADAL" clId="{3AC23F98-0B68-4288-A820-822956367760}" dt="2020-08-05T09:26:36.581" v="273"/>
          <ac:cxnSpMkLst>
            <pc:docMk/>
            <pc:sldMk cId="3820008920" sldId="300"/>
            <ac:cxnSpMk id="114" creationId="{A739C041-F3A6-48BF-B517-F79C2F304ED8}"/>
          </ac:cxnSpMkLst>
        </pc:cxnChg>
        <pc:cxnChg chg="add del">
          <ac:chgData name="Asim Dey" userId="e8ec1349-28b8-4d13-adec-c4f0ed943343" providerId="ADAL" clId="{3AC23F98-0B68-4288-A820-822956367760}" dt="2020-08-05T09:26:36.581" v="273"/>
          <ac:cxnSpMkLst>
            <pc:docMk/>
            <pc:sldMk cId="3820008920" sldId="300"/>
            <ac:cxnSpMk id="115" creationId="{72E533A4-F837-4F75-B7F2-3960DFDF241E}"/>
          </ac:cxnSpMkLst>
        </pc:cxnChg>
        <pc:cxnChg chg="add del">
          <ac:chgData name="Asim Dey" userId="e8ec1349-28b8-4d13-adec-c4f0ed943343" providerId="ADAL" clId="{3AC23F98-0B68-4288-A820-822956367760}" dt="2020-08-05T09:26:36.581" v="273"/>
          <ac:cxnSpMkLst>
            <pc:docMk/>
            <pc:sldMk cId="3820008920" sldId="300"/>
            <ac:cxnSpMk id="119" creationId="{7A12E30A-E101-4D14-9467-2DB2511961BA}"/>
          </ac:cxnSpMkLst>
        </pc:cxnChg>
      </pc:sldChg>
      <pc:sldChg chg="modSp add del">
        <pc:chgData name="Asim Dey" userId="e8ec1349-28b8-4d13-adec-c4f0ed943343" providerId="ADAL" clId="{3AC23F98-0B68-4288-A820-822956367760}" dt="2020-08-05T08:19:58.502" v="37"/>
        <pc:sldMkLst>
          <pc:docMk/>
          <pc:sldMk cId="3923815257" sldId="300"/>
        </pc:sldMkLst>
        <pc:spChg chg="mod">
          <ac:chgData name="Asim Dey" userId="e8ec1349-28b8-4d13-adec-c4f0ed943343" providerId="ADAL" clId="{3AC23F98-0B68-4288-A820-822956367760}" dt="2020-08-05T08:19:58.272" v="36" actId="13926"/>
          <ac:spMkLst>
            <pc:docMk/>
            <pc:sldMk cId="3923815257" sldId="300"/>
            <ac:spMk id="2" creationId="{5DBAC7A1-23F8-4F22-83C2-718200D89DF8}"/>
          </ac:spMkLst>
        </pc:spChg>
        <pc:spChg chg="mod">
          <ac:chgData name="Asim Dey" userId="e8ec1349-28b8-4d13-adec-c4f0ed943343" providerId="ADAL" clId="{3AC23F98-0B68-4288-A820-822956367760}" dt="2020-08-05T08:19:57.168" v="31" actId="1076"/>
          <ac:spMkLst>
            <pc:docMk/>
            <pc:sldMk cId="3923815257" sldId="300"/>
            <ac:spMk id="271" creationId="{97FEE7FC-E6E4-43BA-8D35-1550230B4272}"/>
          </ac:spMkLst>
        </pc:spChg>
        <pc:spChg chg="mod">
          <ac:chgData name="Asim Dey" userId="e8ec1349-28b8-4d13-adec-c4f0ed943343" providerId="ADAL" clId="{3AC23F98-0B68-4288-A820-822956367760}" dt="2020-08-05T08:19:56.387" v="27" actId="1076"/>
          <ac:spMkLst>
            <pc:docMk/>
            <pc:sldMk cId="3923815257" sldId="300"/>
            <ac:spMk id="272" creationId="{47F4B667-63B8-450F-A09D-02E34B47A90A}"/>
          </ac:spMkLst>
        </pc:spChg>
        <pc:spChg chg="mod">
          <ac:chgData name="Asim Dey" userId="e8ec1349-28b8-4d13-adec-c4f0ed943343" providerId="ADAL" clId="{3AC23F98-0B68-4288-A820-822956367760}" dt="2020-08-05T08:19:57.738" v="34" actId="1076"/>
          <ac:spMkLst>
            <pc:docMk/>
            <pc:sldMk cId="3923815257" sldId="300"/>
            <ac:spMk id="307" creationId="{6574B6AD-D315-48BE-9B4F-7A008541F99E}"/>
          </ac:spMkLst>
        </pc:spChg>
        <pc:spChg chg="mod">
          <ac:chgData name="Asim Dey" userId="e8ec1349-28b8-4d13-adec-c4f0ed943343" providerId="ADAL" clId="{3AC23F98-0B68-4288-A820-822956367760}" dt="2020-08-05T08:19:56.135" v="26" actId="1076"/>
          <ac:spMkLst>
            <pc:docMk/>
            <pc:sldMk cId="3923815257" sldId="300"/>
            <ac:spMk id="308" creationId="{3D23F0C2-51EC-4109-A9A9-FB534EE7D372}"/>
          </ac:spMkLst>
        </pc:spChg>
        <pc:spChg chg="mod">
          <ac:chgData name="Asim Dey" userId="e8ec1349-28b8-4d13-adec-c4f0ed943343" providerId="ADAL" clId="{3AC23F98-0B68-4288-A820-822956367760}" dt="2020-08-05T08:19:56.783" v="29" actId="1076"/>
          <ac:spMkLst>
            <pc:docMk/>
            <pc:sldMk cId="3923815257" sldId="300"/>
            <ac:spMk id="310" creationId="{83BE5C10-1497-4431-A58B-818E0C8624EE}"/>
          </ac:spMkLst>
        </pc:spChg>
        <pc:spChg chg="mod">
          <ac:chgData name="Asim Dey" userId="e8ec1349-28b8-4d13-adec-c4f0ed943343" providerId="ADAL" clId="{3AC23F98-0B68-4288-A820-822956367760}" dt="2020-08-05T08:19:55.622" v="24" actId="1076"/>
          <ac:spMkLst>
            <pc:docMk/>
            <pc:sldMk cId="3923815257" sldId="300"/>
            <ac:spMk id="311" creationId="{0DE9CF05-396E-46BF-A1FA-0BB5FF6A4021}"/>
          </ac:spMkLst>
        </pc:spChg>
        <pc:spChg chg="mod">
          <ac:chgData name="Asim Dey" userId="e8ec1349-28b8-4d13-adec-c4f0ed943343" providerId="ADAL" clId="{3AC23F98-0B68-4288-A820-822956367760}" dt="2020-08-05T08:19:56.567" v="28" actId="1076"/>
          <ac:spMkLst>
            <pc:docMk/>
            <pc:sldMk cId="3923815257" sldId="300"/>
            <ac:spMk id="312" creationId="{F8753115-22D0-40E4-8B48-C13FB2BAB19D}"/>
          </ac:spMkLst>
        </pc:spChg>
        <pc:spChg chg="mod">
          <ac:chgData name="Asim Dey" userId="e8ec1349-28b8-4d13-adec-c4f0ed943343" providerId="ADAL" clId="{3AC23F98-0B68-4288-A820-822956367760}" dt="2020-08-05T08:19:54.884" v="20" actId="1076"/>
          <ac:spMkLst>
            <pc:docMk/>
            <pc:sldMk cId="3923815257" sldId="300"/>
            <ac:spMk id="313" creationId="{6DABADD8-DFB9-421E-9CCF-D12C052BE9C9}"/>
          </ac:spMkLst>
        </pc:spChg>
        <pc:spChg chg="mod">
          <ac:chgData name="Asim Dey" userId="e8ec1349-28b8-4d13-adec-c4f0ed943343" providerId="ADAL" clId="{3AC23F98-0B68-4288-A820-822956367760}" dt="2020-08-05T08:19:54.665" v="19" actId="1076"/>
          <ac:spMkLst>
            <pc:docMk/>
            <pc:sldMk cId="3923815257" sldId="300"/>
            <ac:spMk id="316" creationId="{D85D8B09-D2FD-4520-BE15-68C15E95565E}"/>
          </ac:spMkLst>
        </pc:spChg>
        <pc:spChg chg="mod">
          <ac:chgData name="Asim Dey" userId="e8ec1349-28b8-4d13-adec-c4f0ed943343" providerId="ADAL" clId="{3AC23F98-0B68-4288-A820-822956367760}" dt="2020-08-05T08:19:57.555" v="33" actId="1076"/>
          <ac:spMkLst>
            <pc:docMk/>
            <pc:sldMk cId="3923815257" sldId="300"/>
            <ac:spMk id="317" creationId="{B78D4244-F3EA-42ED-953D-FE40BB7EEEEC}"/>
          </ac:spMkLst>
        </pc:spChg>
        <pc:spChg chg="mod">
          <ac:chgData name="Asim Dey" userId="e8ec1349-28b8-4d13-adec-c4f0ed943343" providerId="ADAL" clId="{3AC23F98-0B68-4288-A820-822956367760}" dt="2020-08-05T08:19:55.787" v="25" actId="1076"/>
          <ac:spMkLst>
            <pc:docMk/>
            <pc:sldMk cId="3923815257" sldId="300"/>
            <ac:spMk id="448" creationId="{8AB12744-64D5-434A-8AB5-7A6B05B6B98F}"/>
          </ac:spMkLst>
        </pc:spChg>
        <pc:spChg chg="mod">
          <ac:chgData name="Asim Dey" userId="e8ec1349-28b8-4d13-adec-c4f0ed943343" providerId="ADAL" clId="{3AC23F98-0B68-4288-A820-822956367760}" dt="2020-08-05T08:19:56.968" v="30" actId="1076"/>
          <ac:spMkLst>
            <pc:docMk/>
            <pc:sldMk cId="3923815257" sldId="300"/>
            <ac:spMk id="449" creationId="{421AB06C-6764-4176-A5DF-A6E950F08672}"/>
          </ac:spMkLst>
        </pc:spChg>
        <pc:spChg chg="mod">
          <ac:chgData name="Asim Dey" userId="e8ec1349-28b8-4d13-adec-c4f0ed943343" providerId="ADAL" clId="{3AC23F98-0B68-4288-A820-822956367760}" dt="2020-08-05T08:19:55.071" v="21" actId="1076"/>
          <ac:spMkLst>
            <pc:docMk/>
            <pc:sldMk cId="3923815257" sldId="300"/>
            <ac:spMk id="450" creationId="{C45EB3F1-31BA-457E-A909-F5C4FDCF5775}"/>
          </ac:spMkLst>
        </pc:spChg>
        <pc:grpChg chg="mod">
          <ac:chgData name="Asim Dey" userId="e8ec1349-28b8-4d13-adec-c4f0ed943343" providerId="ADAL" clId="{3AC23F98-0B68-4288-A820-822956367760}" dt="2020-08-05T08:19:57.356" v="32" actId="1076"/>
          <ac:grpSpMkLst>
            <pc:docMk/>
            <pc:sldMk cId="3923815257" sldId="300"/>
            <ac:grpSpMk id="274" creationId="{27E5F9EE-0ED8-48EF-8FBA-DD58D89F3121}"/>
          </ac:grpSpMkLst>
        </pc:grpChg>
      </pc:sldChg>
      <pc:sldChg chg="addSp delSp modSp add del">
        <pc:chgData name="Asim Dey" userId="e8ec1349-28b8-4d13-adec-c4f0ed943343" providerId="ADAL" clId="{3AC23F98-0B68-4288-A820-822956367760}" dt="2020-08-05T11:04:07.399" v="836" actId="2696"/>
        <pc:sldMkLst>
          <pc:docMk/>
          <pc:sldMk cId="1890505601" sldId="301"/>
        </pc:sldMkLst>
        <pc:spChg chg="mod topLvl">
          <ac:chgData name="Asim Dey" userId="e8ec1349-28b8-4d13-adec-c4f0ed943343" providerId="ADAL" clId="{3AC23F98-0B68-4288-A820-822956367760}" dt="2020-08-05T10:59:59.489" v="828" actId="552"/>
          <ac:spMkLst>
            <pc:docMk/>
            <pc:sldMk cId="1890505601" sldId="301"/>
            <ac:spMk id="50" creationId="{9902DB9E-78B3-4AF1-A0CC-C0634ABEEECC}"/>
          </ac:spMkLst>
        </pc:spChg>
        <pc:spChg chg="mod topLvl">
          <ac:chgData name="Asim Dey" userId="e8ec1349-28b8-4d13-adec-c4f0ed943343" providerId="ADAL" clId="{3AC23F98-0B68-4288-A820-822956367760}" dt="2020-08-05T10:59:59.489" v="828" actId="552"/>
          <ac:spMkLst>
            <pc:docMk/>
            <pc:sldMk cId="1890505601" sldId="301"/>
            <ac:spMk id="51" creationId="{4A50EBB0-3256-41CE-8D25-C017AAFE7D27}"/>
          </ac:spMkLst>
        </pc:spChg>
        <pc:spChg chg="mod topLvl">
          <ac:chgData name="Asim Dey" userId="e8ec1349-28b8-4d13-adec-c4f0ed943343" providerId="ADAL" clId="{3AC23F98-0B68-4288-A820-822956367760}" dt="2020-08-05T10:59:59.489" v="828" actId="552"/>
          <ac:spMkLst>
            <pc:docMk/>
            <pc:sldMk cId="1890505601" sldId="301"/>
            <ac:spMk id="54" creationId="{C92E1A39-0F22-4046-8FDA-EFE5E231BA99}"/>
          </ac:spMkLst>
        </pc:spChg>
        <pc:spChg chg="mod topLvl">
          <ac:chgData name="Asim Dey" userId="e8ec1349-28b8-4d13-adec-c4f0ed943343" providerId="ADAL" clId="{3AC23F98-0B68-4288-A820-822956367760}" dt="2020-08-05T10:59:59.489" v="828" actId="552"/>
          <ac:spMkLst>
            <pc:docMk/>
            <pc:sldMk cId="1890505601" sldId="301"/>
            <ac:spMk id="57" creationId="{A005A0D4-4AD8-4A8E-A1BF-B23DA7C495CA}"/>
          </ac:spMkLst>
        </pc:spChg>
        <pc:spChg chg="mod topLvl">
          <ac:chgData name="Asim Dey" userId="e8ec1349-28b8-4d13-adec-c4f0ed943343" providerId="ADAL" clId="{3AC23F98-0B68-4288-A820-822956367760}" dt="2020-08-05T10:59:59.489" v="828" actId="552"/>
          <ac:spMkLst>
            <pc:docMk/>
            <pc:sldMk cId="1890505601" sldId="301"/>
            <ac:spMk id="59" creationId="{EE50E9B7-017E-45F4-8E7A-E57F5AB0B7C6}"/>
          </ac:spMkLst>
        </pc:spChg>
        <pc:spChg chg="mod topLvl">
          <ac:chgData name="Asim Dey" userId="e8ec1349-28b8-4d13-adec-c4f0ed943343" providerId="ADAL" clId="{3AC23F98-0B68-4288-A820-822956367760}" dt="2020-08-05T10:59:59.489" v="828" actId="552"/>
          <ac:spMkLst>
            <pc:docMk/>
            <pc:sldMk cId="1890505601" sldId="301"/>
            <ac:spMk id="61" creationId="{CA947535-DC66-486E-B417-95CB38B92926}"/>
          </ac:spMkLst>
        </pc:spChg>
        <pc:spChg chg="mod topLvl">
          <ac:chgData name="Asim Dey" userId="e8ec1349-28b8-4d13-adec-c4f0ed943343" providerId="ADAL" clId="{3AC23F98-0B68-4288-A820-822956367760}" dt="2020-08-05T10:59:59.489" v="828" actId="552"/>
          <ac:spMkLst>
            <pc:docMk/>
            <pc:sldMk cId="1890505601" sldId="301"/>
            <ac:spMk id="63" creationId="{739CE393-E55E-4CBF-8F4B-6586E10CCE7A}"/>
          </ac:spMkLst>
        </pc:spChg>
        <pc:spChg chg="mod topLvl">
          <ac:chgData name="Asim Dey" userId="e8ec1349-28b8-4d13-adec-c4f0ed943343" providerId="ADAL" clId="{3AC23F98-0B68-4288-A820-822956367760}" dt="2020-08-05T10:59:59.489" v="828" actId="552"/>
          <ac:spMkLst>
            <pc:docMk/>
            <pc:sldMk cId="1890505601" sldId="301"/>
            <ac:spMk id="65" creationId="{4CC4D83B-67AE-4E6F-AF0F-64CD67D1D193}"/>
          </ac:spMkLst>
        </pc:spChg>
        <pc:spChg chg="mod topLvl">
          <ac:chgData name="Asim Dey" userId="e8ec1349-28b8-4d13-adec-c4f0ed943343" providerId="ADAL" clId="{3AC23F98-0B68-4288-A820-822956367760}" dt="2020-08-05T10:59:59.489" v="828" actId="552"/>
          <ac:spMkLst>
            <pc:docMk/>
            <pc:sldMk cId="1890505601" sldId="301"/>
            <ac:spMk id="67" creationId="{C8FFBE22-1B73-45D8-822A-165879DA2856}"/>
          </ac:spMkLst>
        </pc:spChg>
        <pc:spChg chg="mod topLvl">
          <ac:chgData name="Asim Dey" userId="e8ec1349-28b8-4d13-adec-c4f0ed943343" providerId="ADAL" clId="{3AC23F98-0B68-4288-A820-822956367760}" dt="2020-08-05T10:59:59.489" v="828" actId="552"/>
          <ac:spMkLst>
            <pc:docMk/>
            <pc:sldMk cId="1890505601" sldId="301"/>
            <ac:spMk id="69" creationId="{4A69D4AE-3584-4CD7-ABDB-013FEA3BA7F3}"/>
          </ac:spMkLst>
        </pc:spChg>
        <pc:spChg chg="mod topLvl">
          <ac:chgData name="Asim Dey" userId="e8ec1349-28b8-4d13-adec-c4f0ed943343" providerId="ADAL" clId="{3AC23F98-0B68-4288-A820-822956367760}" dt="2020-08-05T10:59:59.489" v="828" actId="552"/>
          <ac:spMkLst>
            <pc:docMk/>
            <pc:sldMk cId="1890505601" sldId="301"/>
            <ac:spMk id="71" creationId="{0A49BBE2-C66A-44A5-925F-2E4EA2B676A8}"/>
          </ac:spMkLst>
        </pc:spChg>
        <pc:spChg chg="mod topLvl">
          <ac:chgData name="Asim Dey" userId="e8ec1349-28b8-4d13-adec-c4f0ed943343" providerId="ADAL" clId="{3AC23F98-0B68-4288-A820-822956367760}" dt="2020-08-05T10:59:59.489" v="828" actId="552"/>
          <ac:spMkLst>
            <pc:docMk/>
            <pc:sldMk cId="1890505601" sldId="301"/>
            <ac:spMk id="73" creationId="{DD6D5E2C-6E7F-48E1-A7FC-1FCA771222C2}"/>
          </ac:spMkLst>
        </pc:spChg>
        <pc:spChg chg="mod topLvl">
          <ac:chgData name="Asim Dey" userId="e8ec1349-28b8-4d13-adec-c4f0ed943343" providerId="ADAL" clId="{3AC23F98-0B68-4288-A820-822956367760}" dt="2020-08-05T10:59:59.489" v="828" actId="552"/>
          <ac:spMkLst>
            <pc:docMk/>
            <pc:sldMk cId="1890505601" sldId="301"/>
            <ac:spMk id="75" creationId="{1296457B-0619-400A-B706-52E7CC999672}"/>
          </ac:spMkLst>
        </pc:spChg>
        <pc:spChg chg="mod topLvl">
          <ac:chgData name="Asim Dey" userId="e8ec1349-28b8-4d13-adec-c4f0ed943343" providerId="ADAL" clId="{3AC23F98-0B68-4288-A820-822956367760}" dt="2020-08-05T10:59:59.489" v="828" actId="552"/>
          <ac:spMkLst>
            <pc:docMk/>
            <pc:sldMk cId="1890505601" sldId="301"/>
            <ac:spMk id="76" creationId="{04ACB5D7-BC2E-4CFB-A224-31624D2F92CC}"/>
          </ac:spMkLst>
        </pc:spChg>
        <pc:spChg chg="mod topLvl">
          <ac:chgData name="Asim Dey" userId="e8ec1349-28b8-4d13-adec-c4f0ed943343" providerId="ADAL" clId="{3AC23F98-0B68-4288-A820-822956367760}" dt="2020-08-05T10:59:59.489" v="828" actId="552"/>
          <ac:spMkLst>
            <pc:docMk/>
            <pc:sldMk cId="1890505601" sldId="301"/>
            <ac:spMk id="77" creationId="{18A74BF8-8B16-4CA7-A93B-467BBAED4033}"/>
          </ac:spMkLst>
        </pc:spChg>
        <pc:spChg chg="mod topLvl">
          <ac:chgData name="Asim Dey" userId="e8ec1349-28b8-4d13-adec-c4f0ed943343" providerId="ADAL" clId="{3AC23F98-0B68-4288-A820-822956367760}" dt="2020-08-05T11:03:40.624" v="830" actId="1076"/>
          <ac:spMkLst>
            <pc:docMk/>
            <pc:sldMk cId="1890505601" sldId="301"/>
            <ac:spMk id="82" creationId="{63ACCC90-D36B-4BF5-B66F-73742138D624}"/>
          </ac:spMkLst>
        </pc:spChg>
        <pc:spChg chg="mod topLvl">
          <ac:chgData name="Asim Dey" userId="e8ec1349-28b8-4d13-adec-c4f0ed943343" providerId="ADAL" clId="{3AC23F98-0B68-4288-A820-822956367760}" dt="2020-08-05T10:59:59.489" v="828" actId="552"/>
          <ac:spMkLst>
            <pc:docMk/>
            <pc:sldMk cId="1890505601" sldId="301"/>
            <ac:spMk id="84" creationId="{E40DCE1D-9262-4541-B6FB-428DC3574872}"/>
          </ac:spMkLst>
        </pc:spChg>
        <pc:spChg chg="mod">
          <ac:chgData name="Asim Dey" userId="e8ec1349-28b8-4d13-adec-c4f0ed943343" providerId="ADAL" clId="{3AC23F98-0B68-4288-A820-822956367760}" dt="2020-08-05T11:03:58.883" v="831" actId="14429"/>
          <ac:spMkLst>
            <pc:docMk/>
            <pc:sldMk cId="1890505601" sldId="301"/>
            <ac:spMk id="86" creationId="{2EE70E8B-0876-4DED-93CD-40D153937BCF}"/>
          </ac:spMkLst>
        </pc:spChg>
        <pc:spChg chg="mod">
          <ac:chgData name="Asim Dey" userId="e8ec1349-28b8-4d13-adec-c4f0ed943343" providerId="ADAL" clId="{3AC23F98-0B68-4288-A820-822956367760}" dt="2020-08-05T11:04:03.964" v="835" actId="14429"/>
          <ac:spMkLst>
            <pc:docMk/>
            <pc:sldMk cId="1890505601" sldId="301"/>
            <ac:spMk id="87" creationId="{966040EC-512D-40DF-95E8-899F861CB591}"/>
          </ac:spMkLst>
        </pc:spChg>
        <pc:spChg chg="mod topLvl">
          <ac:chgData name="Asim Dey" userId="e8ec1349-28b8-4d13-adec-c4f0ed943343" providerId="ADAL" clId="{3AC23F98-0B68-4288-A820-822956367760}" dt="2020-08-05T10:59:59.489" v="828" actId="552"/>
          <ac:spMkLst>
            <pc:docMk/>
            <pc:sldMk cId="1890505601" sldId="301"/>
            <ac:spMk id="116" creationId="{EB20B6D4-71ED-4923-8777-A5C5AC8C788F}"/>
          </ac:spMkLst>
        </pc:spChg>
        <pc:spChg chg="mod topLvl">
          <ac:chgData name="Asim Dey" userId="e8ec1349-28b8-4d13-adec-c4f0ed943343" providerId="ADAL" clId="{3AC23F98-0B68-4288-A820-822956367760}" dt="2020-08-05T10:59:59.489" v="828" actId="552"/>
          <ac:spMkLst>
            <pc:docMk/>
            <pc:sldMk cId="1890505601" sldId="301"/>
            <ac:spMk id="117" creationId="{FDA4F42C-D162-46E8-885C-FF8461DD3286}"/>
          </ac:spMkLst>
        </pc:spChg>
        <pc:spChg chg="mod topLvl">
          <ac:chgData name="Asim Dey" userId="e8ec1349-28b8-4d13-adec-c4f0ed943343" providerId="ADAL" clId="{3AC23F98-0B68-4288-A820-822956367760}" dt="2020-08-05T10:59:59.489" v="828" actId="552"/>
          <ac:spMkLst>
            <pc:docMk/>
            <pc:sldMk cId="1890505601" sldId="301"/>
            <ac:spMk id="118" creationId="{BF578D19-4B16-45BE-A257-E77DFB0AEF33}"/>
          </ac:spMkLst>
        </pc:spChg>
        <pc:grpChg chg="add del mod">
          <ac:chgData name="Asim Dey" userId="e8ec1349-28b8-4d13-adec-c4f0ed943343" providerId="ADAL" clId="{3AC23F98-0B68-4288-A820-822956367760}" dt="2020-08-05T10:59:34.329" v="827" actId="165"/>
          <ac:grpSpMkLst>
            <pc:docMk/>
            <pc:sldMk cId="1890505601" sldId="301"/>
            <ac:grpSpMk id="4" creationId="{4A2658CA-77D9-44F6-A44A-9ED057FE8E4A}"/>
          </ac:grpSpMkLst>
        </pc:grpChg>
        <pc:cxnChg chg="mod">
          <ac:chgData name="Asim Dey" userId="e8ec1349-28b8-4d13-adec-c4f0ed943343" providerId="ADAL" clId="{3AC23F98-0B68-4288-A820-822956367760}" dt="2020-08-05T11:04:00.536" v="832" actId="14429"/>
          <ac:cxnSpMkLst>
            <pc:docMk/>
            <pc:sldMk cId="1890505601" sldId="301"/>
            <ac:cxnSpMk id="52" creationId="{A2E6209C-95F8-4818-A88E-299F883D5BDE}"/>
          </ac:cxnSpMkLst>
        </pc:cxnChg>
        <pc:cxnChg chg="mod">
          <ac:chgData name="Asim Dey" userId="e8ec1349-28b8-4d13-adec-c4f0ed943343" providerId="ADAL" clId="{3AC23F98-0B68-4288-A820-822956367760}" dt="2020-08-05T10:55:46.892" v="801" actId="14430"/>
          <ac:cxnSpMkLst>
            <pc:docMk/>
            <pc:sldMk cId="1890505601" sldId="301"/>
            <ac:cxnSpMk id="53" creationId="{A7D36EA1-7690-4FEC-A419-563610DB1F7C}"/>
          </ac:cxnSpMkLst>
        </pc:cxnChg>
        <pc:cxnChg chg="mod">
          <ac:chgData name="Asim Dey" userId="e8ec1349-28b8-4d13-adec-c4f0ed943343" providerId="ADAL" clId="{3AC23F98-0B68-4288-A820-822956367760}" dt="2020-08-05T10:55:53.761" v="804" actId="14430"/>
          <ac:cxnSpMkLst>
            <pc:docMk/>
            <pc:sldMk cId="1890505601" sldId="301"/>
            <ac:cxnSpMk id="55" creationId="{9C2AAC8B-EE51-46AC-9721-C0544B5D260C}"/>
          </ac:cxnSpMkLst>
        </pc:cxnChg>
        <pc:cxnChg chg="mod">
          <ac:chgData name="Asim Dey" userId="e8ec1349-28b8-4d13-adec-c4f0ed943343" providerId="ADAL" clId="{3AC23F98-0B68-4288-A820-822956367760}" dt="2020-08-05T10:55:57.388" v="805" actId="14430"/>
          <ac:cxnSpMkLst>
            <pc:docMk/>
            <pc:sldMk cId="1890505601" sldId="301"/>
            <ac:cxnSpMk id="56" creationId="{28149C8F-5487-465E-AC4C-19B5BB66FEB3}"/>
          </ac:cxnSpMkLst>
        </pc:cxnChg>
        <pc:cxnChg chg="mod">
          <ac:chgData name="Asim Dey" userId="e8ec1349-28b8-4d13-adec-c4f0ed943343" providerId="ADAL" clId="{3AC23F98-0B68-4288-A820-822956367760}" dt="2020-08-05T10:55:59.625" v="806" actId="14430"/>
          <ac:cxnSpMkLst>
            <pc:docMk/>
            <pc:sldMk cId="1890505601" sldId="301"/>
            <ac:cxnSpMk id="58" creationId="{A645D81F-6E8B-4124-B05F-47B0A48710BF}"/>
          </ac:cxnSpMkLst>
        </pc:cxnChg>
        <pc:cxnChg chg="mod">
          <ac:chgData name="Asim Dey" userId="e8ec1349-28b8-4d13-adec-c4f0ed943343" providerId="ADAL" clId="{3AC23F98-0B68-4288-A820-822956367760}" dt="2020-08-05T10:56:00.411" v="807" actId="14430"/>
          <ac:cxnSpMkLst>
            <pc:docMk/>
            <pc:sldMk cId="1890505601" sldId="301"/>
            <ac:cxnSpMk id="60" creationId="{57F1BABD-6872-48C5-A151-CC5A8659A8F5}"/>
          </ac:cxnSpMkLst>
        </pc:cxnChg>
        <pc:cxnChg chg="mod">
          <ac:chgData name="Asim Dey" userId="e8ec1349-28b8-4d13-adec-c4f0ed943343" providerId="ADAL" clId="{3AC23F98-0B68-4288-A820-822956367760}" dt="2020-08-05T10:56:03.129" v="808" actId="14430"/>
          <ac:cxnSpMkLst>
            <pc:docMk/>
            <pc:sldMk cId="1890505601" sldId="301"/>
            <ac:cxnSpMk id="62" creationId="{5FC6462E-0B4F-46E3-BB44-777EE540A3C3}"/>
          </ac:cxnSpMkLst>
        </pc:cxnChg>
        <pc:cxnChg chg="mod">
          <ac:chgData name="Asim Dey" userId="e8ec1349-28b8-4d13-adec-c4f0ed943343" providerId="ADAL" clId="{3AC23F98-0B68-4288-A820-822956367760}" dt="2020-08-05T10:56:04.120" v="809" actId="14430"/>
          <ac:cxnSpMkLst>
            <pc:docMk/>
            <pc:sldMk cId="1890505601" sldId="301"/>
            <ac:cxnSpMk id="64" creationId="{303812A2-2414-435B-9527-62B53D53A747}"/>
          </ac:cxnSpMkLst>
        </pc:cxnChg>
        <pc:cxnChg chg="mod">
          <ac:chgData name="Asim Dey" userId="e8ec1349-28b8-4d13-adec-c4f0ed943343" providerId="ADAL" clId="{3AC23F98-0B68-4288-A820-822956367760}" dt="2020-08-05T10:56:07.014" v="810" actId="14430"/>
          <ac:cxnSpMkLst>
            <pc:docMk/>
            <pc:sldMk cId="1890505601" sldId="301"/>
            <ac:cxnSpMk id="66" creationId="{67D401E2-4997-4CC8-9ECA-C22813D7F868}"/>
          </ac:cxnSpMkLst>
        </pc:cxnChg>
        <pc:cxnChg chg="mod">
          <ac:chgData name="Asim Dey" userId="e8ec1349-28b8-4d13-adec-c4f0ed943343" providerId="ADAL" clId="{3AC23F98-0B68-4288-A820-822956367760}" dt="2020-08-05T10:57:12.284" v="818" actId="14430"/>
          <ac:cxnSpMkLst>
            <pc:docMk/>
            <pc:sldMk cId="1890505601" sldId="301"/>
            <ac:cxnSpMk id="68" creationId="{B8B6B496-48B8-403A-9609-EB20DD4A4D10}"/>
          </ac:cxnSpMkLst>
        </pc:cxnChg>
        <pc:cxnChg chg="mod">
          <ac:chgData name="Asim Dey" userId="e8ec1349-28b8-4d13-adec-c4f0ed943343" providerId="ADAL" clId="{3AC23F98-0B68-4288-A820-822956367760}" dt="2020-08-05T10:56:09.837" v="811" actId="14430"/>
          <ac:cxnSpMkLst>
            <pc:docMk/>
            <pc:sldMk cId="1890505601" sldId="301"/>
            <ac:cxnSpMk id="70" creationId="{31D7C5FF-9BD1-4D38-9869-A63A0DF085AD}"/>
          </ac:cxnSpMkLst>
        </pc:cxnChg>
        <pc:cxnChg chg="mod">
          <ac:chgData name="Asim Dey" userId="e8ec1349-28b8-4d13-adec-c4f0ed943343" providerId="ADAL" clId="{3AC23F98-0B68-4288-A820-822956367760}" dt="2020-08-05T11:04:02.441" v="834" actId="14430"/>
          <ac:cxnSpMkLst>
            <pc:docMk/>
            <pc:sldMk cId="1890505601" sldId="301"/>
            <ac:cxnSpMk id="74" creationId="{49EE05DF-86D6-4521-868A-CFE736C4046D}"/>
          </ac:cxnSpMkLst>
        </pc:cxnChg>
        <pc:cxnChg chg="mod">
          <ac:chgData name="Asim Dey" userId="e8ec1349-28b8-4d13-adec-c4f0ed943343" providerId="ADAL" clId="{3AC23F98-0B68-4288-A820-822956367760}" dt="2020-08-05T10:55:45.270" v="800" actId="14430"/>
          <ac:cxnSpMkLst>
            <pc:docMk/>
            <pc:sldMk cId="1890505601" sldId="301"/>
            <ac:cxnSpMk id="83" creationId="{1D5E8359-32C7-4579-8952-6F4301DF3698}"/>
          </ac:cxnSpMkLst>
        </pc:cxnChg>
        <pc:cxnChg chg="mod">
          <ac:chgData name="Asim Dey" userId="e8ec1349-28b8-4d13-adec-c4f0ed943343" providerId="ADAL" clId="{3AC23F98-0B68-4288-A820-822956367760}" dt="2020-08-05T10:55:51.438" v="802" actId="14430"/>
          <ac:cxnSpMkLst>
            <pc:docMk/>
            <pc:sldMk cId="1890505601" sldId="301"/>
            <ac:cxnSpMk id="115" creationId="{D0AA59A0-4566-4FB3-A6BE-F18DDC40926B}"/>
          </ac:cxnSpMkLst>
        </pc:cxnChg>
        <pc:cxnChg chg="mod">
          <ac:chgData name="Asim Dey" userId="e8ec1349-28b8-4d13-adec-c4f0ed943343" providerId="ADAL" clId="{3AC23F98-0B68-4288-A820-822956367760}" dt="2020-08-05T10:55:52.908" v="803" actId="14430"/>
          <ac:cxnSpMkLst>
            <pc:docMk/>
            <pc:sldMk cId="1890505601" sldId="301"/>
            <ac:cxnSpMk id="119" creationId="{4C933FCF-38E5-4D8D-89DA-BAC1A19EAB87}"/>
          </ac:cxnSpMkLst>
        </pc:cxnChg>
      </pc:sldChg>
      <pc:sldChg chg="modSp add">
        <pc:chgData name="Asim Dey" userId="e8ec1349-28b8-4d13-adec-c4f0ed943343" providerId="ADAL" clId="{3AC23F98-0B68-4288-A820-822956367760}" dt="2020-08-05T13:12:31.716" v="1570" actId="13926"/>
        <pc:sldMkLst>
          <pc:docMk/>
          <pc:sldMk cId="2612374934" sldId="301"/>
        </pc:sldMkLst>
        <pc:spChg chg="mod">
          <ac:chgData name="Asim Dey" userId="e8ec1349-28b8-4d13-adec-c4f0ed943343" providerId="ADAL" clId="{3AC23F98-0B68-4288-A820-822956367760}" dt="2020-08-05T11:35:26.110" v="1123" actId="14100"/>
          <ac:spMkLst>
            <pc:docMk/>
            <pc:sldMk cId="2612374934" sldId="301"/>
            <ac:spMk id="49" creationId="{9CEE78ED-BD11-4952-BE75-2F8F98B69B28}"/>
          </ac:spMkLst>
        </pc:spChg>
        <pc:spChg chg="mod">
          <ac:chgData name="Asim Dey" userId="e8ec1349-28b8-4d13-adec-c4f0ed943343" providerId="ADAL" clId="{3AC23F98-0B68-4288-A820-822956367760}" dt="2020-08-05T11:23:02.211" v="1055" actId="14100"/>
          <ac:spMkLst>
            <pc:docMk/>
            <pc:sldMk cId="2612374934" sldId="301"/>
            <ac:spMk id="50" creationId="{9902DB9E-78B3-4AF1-A0CC-C0634ABEEECC}"/>
          </ac:spMkLst>
        </pc:spChg>
        <pc:spChg chg="mod">
          <ac:chgData name="Asim Dey" userId="e8ec1349-28b8-4d13-adec-c4f0ed943343" providerId="ADAL" clId="{3AC23F98-0B68-4288-A820-822956367760}" dt="2020-08-05T11:23:05.440" v="1056" actId="14100"/>
          <ac:spMkLst>
            <pc:docMk/>
            <pc:sldMk cId="2612374934" sldId="301"/>
            <ac:spMk id="51" creationId="{4A50EBB0-3256-41CE-8D25-C017AAFE7D27}"/>
          </ac:spMkLst>
        </pc:spChg>
        <pc:spChg chg="mod">
          <ac:chgData name="Asim Dey" userId="e8ec1349-28b8-4d13-adec-c4f0ed943343" providerId="ADAL" clId="{3AC23F98-0B68-4288-A820-822956367760}" dt="2020-08-05T11:23:28.901" v="1059" actId="14100"/>
          <ac:spMkLst>
            <pc:docMk/>
            <pc:sldMk cId="2612374934" sldId="301"/>
            <ac:spMk id="54" creationId="{C92E1A39-0F22-4046-8FDA-EFE5E231BA99}"/>
          </ac:spMkLst>
        </pc:spChg>
        <pc:spChg chg="mod">
          <ac:chgData name="Asim Dey" userId="e8ec1349-28b8-4d13-adec-c4f0ed943343" providerId="ADAL" clId="{3AC23F98-0B68-4288-A820-822956367760}" dt="2020-08-05T11:23:59.327" v="1071" actId="14100"/>
          <ac:spMkLst>
            <pc:docMk/>
            <pc:sldMk cId="2612374934" sldId="301"/>
            <ac:spMk id="57" creationId="{A005A0D4-4AD8-4A8E-A1BF-B23DA7C495CA}"/>
          </ac:spMkLst>
        </pc:spChg>
        <pc:spChg chg="mod">
          <ac:chgData name="Asim Dey" userId="e8ec1349-28b8-4d13-adec-c4f0ed943343" providerId="ADAL" clId="{3AC23F98-0B68-4288-A820-822956367760}" dt="2020-08-05T11:24:03.737" v="1073" actId="14100"/>
          <ac:spMkLst>
            <pc:docMk/>
            <pc:sldMk cId="2612374934" sldId="301"/>
            <ac:spMk id="59" creationId="{EE50E9B7-017E-45F4-8E7A-E57F5AB0B7C6}"/>
          </ac:spMkLst>
        </pc:spChg>
        <pc:spChg chg="mod">
          <ac:chgData name="Asim Dey" userId="e8ec1349-28b8-4d13-adec-c4f0ed943343" providerId="ADAL" clId="{3AC23F98-0B68-4288-A820-822956367760}" dt="2020-08-05T11:24:09.052" v="1077" actId="14100"/>
          <ac:spMkLst>
            <pc:docMk/>
            <pc:sldMk cId="2612374934" sldId="301"/>
            <ac:spMk id="61" creationId="{CA947535-DC66-486E-B417-95CB38B92926}"/>
          </ac:spMkLst>
        </pc:spChg>
        <pc:spChg chg="mod">
          <ac:chgData name="Asim Dey" userId="e8ec1349-28b8-4d13-adec-c4f0ed943343" providerId="ADAL" clId="{3AC23F98-0B68-4288-A820-822956367760}" dt="2020-08-05T11:24:12.582" v="1079" actId="14100"/>
          <ac:spMkLst>
            <pc:docMk/>
            <pc:sldMk cId="2612374934" sldId="301"/>
            <ac:spMk id="63" creationId="{739CE393-E55E-4CBF-8F4B-6586E10CCE7A}"/>
          </ac:spMkLst>
        </pc:spChg>
        <pc:spChg chg="mod">
          <ac:chgData name="Asim Dey" userId="e8ec1349-28b8-4d13-adec-c4f0ed943343" providerId="ADAL" clId="{3AC23F98-0B68-4288-A820-822956367760}" dt="2020-08-05T11:24:17.534" v="1083" actId="14100"/>
          <ac:spMkLst>
            <pc:docMk/>
            <pc:sldMk cId="2612374934" sldId="301"/>
            <ac:spMk id="65" creationId="{4CC4D83B-67AE-4E6F-AF0F-64CD67D1D193}"/>
          </ac:spMkLst>
        </pc:spChg>
        <pc:spChg chg="mod">
          <ac:chgData name="Asim Dey" userId="e8ec1349-28b8-4d13-adec-c4f0ed943343" providerId="ADAL" clId="{3AC23F98-0B68-4288-A820-822956367760}" dt="2020-08-05T11:24:22.665" v="1087" actId="14100"/>
          <ac:spMkLst>
            <pc:docMk/>
            <pc:sldMk cId="2612374934" sldId="301"/>
            <ac:spMk id="67" creationId="{C8FFBE22-1B73-45D8-822A-165879DA2856}"/>
          </ac:spMkLst>
        </pc:spChg>
        <pc:spChg chg="mod">
          <ac:chgData name="Asim Dey" userId="e8ec1349-28b8-4d13-adec-c4f0ed943343" providerId="ADAL" clId="{3AC23F98-0B68-4288-A820-822956367760}" dt="2020-08-05T11:24:26.783" v="1091" actId="14100"/>
          <ac:spMkLst>
            <pc:docMk/>
            <pc:sldMk cId="2612374934" sldId="301"/>
            <ac:spMk id="69" creationId="{4A69D4AE-3584-4CD7-ABDB-013FEA3BA7F3}"/>
          </ac:spMkLst>
        </pc:spChg>
        <pc:spChg chg="mod">
          <ac:chgData name="Asim Dey" userId="e8ec1349-28b8-4d13-adec-c4f0ed943343" providerId="ADAL" clId="{3AC23F98-0B68-4288-A820-822956367760}" dt="2020-08-05T11:24:31.327" v="1095" actId="14100"/>
          <ac:spMkLst>
            <pc:docMk/>
            <pc:sldMk cId="2612374934" sldId="301"/>
            <ac:spMk id="71" creationId="{0A49BBE2-C66A-44A5-925F-2E4EA2B676A8}"/>
          </ac:spMkLst>
        </pc:spChg>
        <pc:spChg chg="mod">
          <ac:chgData name="Asim Dey" userId="e8ec1349-28b8-4d13-adec-c4f0ed943343" providerId="ADAL" clId="{3AC23F98-0B68-4288-A820-822956367760}" dt="2020-08-05T11:23:08.010" v="1057" actId="14100"/>
          <ac:spMkLst>
            <pc:docMk/>
            <pc:sldMk cId="2612374934" sldId="301"/>
            <ac:spMk id="73" creationId="{DD6D5E2C-6E7F-48E1-A7FC-1FCA771222C2}"/>
          </ac:spMkLst>
        </pc:spChg>
        <pc:spChg chg="mod">
          <ac:chgData name="Asim Dey" userId="e8ec1349-28b8-4d13-adec-c4f0ed943343" providerId="ADAL" clId="{3AC23F98-0B68-4288-A820-822956367760}" dt="2020-08-05T11:23:32.123" v="1060" actId="14100"/>
          <ac:spMkLst>
            <pc:docMk/>
            <pc:sldMk cId="2612374934" sldId="301"/>
            <ac:spMk id="75" creationId="{1296457B-0619-400A-B706-52E7CC999672}"/>
          </ac:spMkLst>
        </pc:spChg>
        <pc:spChg chg="mod">
          <ac:chgData name="Asim Dey" userId="e8ec1349-28b8-4d13-adec-c4f0ed943343" providerId="ADAL" clId="{3AC23F98-0B68-4288-A820-822956367760}" dt="2020-08-05T11:23:34.687" v="1061" actId="14100"/>
          <ac:spMkLst>
            <pc:docMk/>
            <pc:sldMk cId="2612374934" sldId="301"/>
            <ac:spMk id="76" creationId="{04ACB5D7-BC2E-4CFB-A224-31624D2F92CC}"/>
          </ac:spMkLst>
        </pc:spChg>
        <pc:spChg chg="mod">
          <ac:chgData name="Asim Dey" userId="e8ec1349-28b8-4d13-adec-c4f0ed943343" providerId="ADAL" clId="{3AC23F98-0B68-4288-A820-822956367760}" dt="2020-08-05T11:23:37.058" v="1062" actId="14100"/>
          <ac:spMkLst>
            <pc:docMk/>
            <pc:sldMk cId="2612374934" sldId="301"/>
            <ac:spMk id="77" creationId="{18A74BF8-8B16-4CA7-A93B-467BBAED4033}"/>
          </ac:spMkLst>
        </pc:spChg>
        <pc:spChg chg="mod">
          <ac:chgData name="Asim Dey" userId="e8ec1349-28b8-4d13-adec-c4f0ed943343" providerId="ADAL" clId="{3AC23F98-0B68-4288-A820-822956367760}" dt="2020-08-05T11:23:11.801" v="1058" actId="14100"/>
          <ac:spMkLst>
            <pc:docMk/>
            <pc:sldMk cId="2612374934" sldId="301"/>
            <ac:spMk id="82" creationId="{63ACCC90-D36B-4BF5-B66F-73742138D624}"/>
          </ac:spMkLst>
        </pc:spChg>
        <pc:spChg chg="mod">
          <ac:chgData name="Asim Dey" userId="e8ec1349-28b8-4d13-adec-c4f0ed943343" providerId="ADAL" clId="{3AC23F98-0B68-4288-A820-822956367760}" dt="2020-08-05T11:23:53.773" v="1067" actId="14100"/>
          <ac:spMkLst>
            <pc:docMk/>
            <pc:sldMk cId="2612374934" sldId="301"/>
            <ac:spMk id="84" creationId="{E40DCE1D-9262-4541-B6FB-428DC3574872}"/>
          </ac:spMkLst>
        </pc:spChg>
        <pc:spChg chg="mod">
          <ac:chgData name="Asim Dey" userId="e8ec1349-28b8-4d13-adec-c4f0ed943343" providerId="ADAL" clId="{3AC23F98-0B68-4288-A820-822956367760}" dt="2020-08-05T11:31:59.576" v="1098" actId="14429"/>
          <ac:spMkLst>
            <pc:docMk/>
            <pc:sldMk cId="2612374934" sldId="301"/>
            <ac:spMk id="85" creationId="{8858852B-4FF5-4836-B9CD-685662192A36}"/>
          </ac:spMkLst>
        </pc:spChg>
        <pc:spChg chg="mod">
          <ac:chgData name="Asim Dey" userId="e8ec1349-28b8-4d13-adec-c4f0ed943343" providerId="ADAL" clId="{3AC23F98-0B68-4288-A820-822956367760}" dt="2020-08-05T11:32:00.033" v="1099" actId="14429"/>
          <ac:spMkLst>
            <pc:docMk/>
            <pc:sldMk cId="2612374934" sldId="301"/>
            <ac:spMk id="86" creationId="{2EE70E8B-0876-4DED-93CD-40D153937BCF}"/>
          </ac:spMkLst>
        </pc:spChg>
        <pc:spChg chg="mod">
          <ac:chgData name="Asim Dey" userId="e8ec1349-28b8-4d13-adec-c4f0ed943343" providerId="ADAL" clId="{3AC23F98-0B68-4288-A820-822956367760}" dt="2020-08-05T11:32:00.915" v="1100" actId="14429"/>
          <ac:spMkLst>
            <pc:docMk/>
            <pc:sldMk cId="2612374934" sldId="301"/>
            <ac:spMk id="87" creationId="{966040EC-512D-40DF-95E8-899F861CB591}"/>
          </ac:spMkLst>
        </pc:spChg>
        <pc:spChg chg="mod">
          <ac:chgData name="Asim Dey" userId="e8ec1349-28b8-4d13-adec-c4f0ed943343" providerId="ADAL" clId="{3AC23F98-0B68-4288-A820-822956367760}" dt="2020-08-05T11:32:01.818" v="1101" actId="14429"/>
          <ac:spMkLst>
            <pc:docMk/>
            <pc:sldMk cId="2612374934" sldId="301"/>
            <ac:spMk id="88" creationId="{B5B486B3-83BB-40C8-8F96-C84FFD660880}"/>
          </ac:spMkLst>
        </pc:spChg>
        <pc:spChg chg="mod">
          <ac:chgData name="Asim Dey" userId="e8ec1349-28b8-4d13-adec-c4f0ed943343" providerId="ADAL" clId="{3AC23F98-0B68-4288-A820-822956367760}" dt="2020-08-05T11:32:02.236" v="1102" actId="14429"/>
          <ac:spMkLst>
            <pc:docMk/>
            <pc:sldMk cId="2612374934" sldId="301"/>
            <ac:spMk id="89" creationId="{B29E25F3-7F8A-4E82-8E2A-B28302DD4A27}"/>
          </ac:spMkLst>
        </pc:spChg>
        <pc:spChg chg="mod">
          <ac:chgData name="Asim Dey" userId="e8ec1349-28b8-4d13-adec-c4f0ed943343" providerId="ADAL" clId="{3AC23F98-0B68-4288-A820-822956367760}" dt="2020-08-05T11:32:02.681" v="1103" actId="14429"/>
          <ac:spMkLst>
            <pc:docMk/>
            <pc:sldMk cId="2612374934" sldId="301"/>
            <ac:spMk id="90" creationId="{0F74F652-3E35-4AA4-A414-A64DC5AF0ACF}"/>
          </ac:spMkLst>
        </pc:spChg>
        <pc:spChg chg="mod">
          <ac:chgData name="Asim Dey" userId="e8ec1349-28b8-4d13-adec-c4f0ed943343" providerId="ADAL" clId="{3AC23F98-0B68-4288-A820-822956367760}" dt="2020-08-05T11:32:03.065" v="1104" actId="14429"/>
          <ac:spMkLst>
            <pc:docMk/>
            <pc:sldMk cId="2612374934" sldId="301"/>
            <ac:spMk id="91" creationId="{95501031-3A62-4048-B39C-4895C4975F70}"/>
          </ac:spMkLst>
        </pc:spChg>
        <pc:spChg chg="mod">
          <ac:chgData name="Asim Dey" userId="e8ec1349-28b8-4d13-adec-c4f0ed943343" providerId="ADAL" clId="{3AC23F98-0B68-4288-A820-822956367760}" dt="2020-08-05T11:32:04.397" v="1107" actId="14429"/>
          <ac:spMkLst>
            <pc:docMk/>
            <pc:sldMk cId="2612374934" sldId="301"/>
            <ac:spMk id="92" creationId="{8BC3F1DE-85F4-47AE-A6F6-152B80208332}"/>
          </ac:spMkLst>
        </pc:spChg>
        <pc:spChg chg="mod">
          <ac:chgData name="Asim Dey" userId="e8ec1349-28b8-4d13-adec-c4f0ed943343" providerId="ADAL" clId="{3AC23F98-0B68-4288-A820-822956367760}" dt="2020-08-05T11:32:04.946" v="1108" actId="14429"/>
          <ac:spMkLst>
            <pc:docMk/>
            <pc:sldMk cId="2612374934" sldId="301"/>
            <ac:spMk id="93" creationId="{7F63C68B-D30C-4471-AB4F-AE88CC0CF4D7}"/>
          </ac:spMkLst>
        </pc:spChg>
        <pc:spChg chg="mod">
          <ac:chgData name="Asim Dey" userId="e8ec1349-28b8-4d13-adec-c4f0ed943343" providerId="ADAL" clId="{3AC23F98-0B68-4288-A820-822956367760}" dt="2020-08-05T11:32:05.398" v="1109" actId="14429"/>
          <ac:spMkLst>
            <pc:docMk/>
            <pc:sldMk cId="2612374934" sldId="301"/>
            <ac:spMk id="94" creationId="{07F36BA3-1DE1-4EB0-AAEB-DC6F5559A637}"/>
          </ac:spMkLst>
        </pc:spChg>
        <pc:spChg chg="mod">
          <ac:chgData name="Asim Dey" userId="e8ec1349-28b8-4d13-adec-c4f0ed943343" providerId="ADAL" clId="{3AC23F98-0B68-4288-A820-822956367760}" dt="2020-08-05T11:32:05.833" v="1110" actId="14429"/>
          <ac:spMkLst>
            <pc:docMk/>
            <pc:sldMk cId="2612374934" sldId="301"/>
            <ac:spMk id="95" creationId="{5E8A0FC7-558C-4F0A-97EE-1DC6D33B5317}"/>
          </ac:spMkLst>
        </pc:spChg>
        <pc:spChg chg="mod">
          <ac:chgData name="Asim Dey" userId="e8ec1349-28b8-4d13-adec-c4f0ed943343" providerId="ADAL" clId="{3AC23F98-0B68-4288-A820-822956367760}" dt="2020-08-05T11:19:11.572" v="1001" actId="552"/>
          <ac:spMkLst>
            <pc:docMk/>
            <pc:sldMk cId="2612374934" sldId="301"/>
            <ac:spMk id="96" creationId="{341ACA7A-69AC-46B5-86CA-EE422E0E257F}"/>
          </ac:spMkLst>
        </pc:spChg>
        <pc:spChg chg="mod">
          <ac:chgData name="Asim Dey" userId="e8ec1349-28b8-4d13-adec-c4f0ed943343" providerId="ADAL" clId="{3AC23F98-0B68-4288-A820-822956367760}" dt="2020-08-05T11:32:06.314" v="1111" actId="14429"/>
          <ac:spMkLst>
            <pc:docMk/>
            <pc:sldMk cId="2612374934" sldId="301"/>
            <ac:spMk id="97" creationId="{4958AE55-427E-4A8C-8785-DACE15F4E9CF}"/>
          </ac:spMkLst>
        </pc:spChg>
        <pc:spChg chg="mod">
          <ac:chgData name="Asim Dey" userId="e8ec1349-28b8-4d13-adec-c4f0ed943343" providerId="ADAL" clId="{3AC23F98-0B68-4288-A820-822956367760}" dt="2020-08-05T11:32:06.750" v="1112" actId="14429"/>
          <ac:spMkLst>
            <pc:docMk/>
            <pc:sldMk cId="2612374934" sldId="301"/>
            <ac:spMk id="98" creationId="{74B6DE0D-7D10-4745-85E7-3E764AFF9191}"/>
          </ac:spMkLst>
        </pc:spChg>
        <pc:spChg chg="mod">
          <ac:chgData name="Asim Dey" userId="e8ec1349-28b8-4d13-adec-c4f0ed943343" providerId="ADAL" clId="{3AC23F98-0B68-4288-A820-822956367760}" dt="2020-08-05T11:32:07.150" v="1113" actId="14429"/>
          <ac:spMkLst>
            <pc:docMk/>
            <pc:sldMk cId="2612374934" sldId="301"/>
            <ac:spMk id="99" creationId="{4EAB2B32-4973-4CEA-8A56-18D8EABB25E3}"/>
          </ac:spMkLst>
        </pc:spChg>
        <pc:spChg chg="mod">
          <ac:chgData name="Asim Dey" userId="e8ec1349-28b8-4d13-adec-c4f0ed943343" providerId="ADAL" clId="{3AC23F98-0B68-4288-A820-822956367760}" dt="2020-08-05T11:32:09.140" v="1114" actId="14429"/>
          <ac:spMkLst>
            <pc:docMk/>
            <pc:sldMk cId="2612374934" sldId="301"/>
            <ac:spMk id="100" creationId="{1C1E1FA9-3AE0-45A9-ACAA-4C42FCBCCF93}"/>
          </ac:spMkLst>
        </pc:spChg>
        <pc:spChg chg="mod">
          <ac:chgData name="Asim Dey" userId="e8ec1349-28b8-4d13-adec-c4f0ed943343" providerId="ADAL" clId="{3AC23F98-0B68-4288-A820-822956367760}" dt="2020-08-05T11:32:09.658" v="1115" actId="14429"/>
          <ac:spMkLst>
            <pc:docMk/>
            <pc:sldMk cId="2612374934" sldId="301"/>
            <ac:spMk id="101" creationId="{2B26DB59-6DC2-4680-A86A-661F49A76AB7}"/>
          </ac:spMkLst>
        </pc:spChg>
        <pc:spChg chg="mod">
          <ac:chgData name="Asim Dey" userId="e8ec1349-28b8-4d13-adec-c4f0ed943343" providerId="ADAL" clId="{3AC23F98-0B68-4288-A820-822956367760}" dt="2020-08-05T11:32:10.244" v="1116" actId="14429"/>
          <ac:spMkLst>
            <pc:docMk/>
            <pc:sldMk cId="2612374934" sldId="301"/>
            <ac:spMk id="102" creationId="{B42367E3-D080-4F14-A6F4-1CE18DAC6BC6}"/>
          </ac:spMkLst>
        </pc:spChg>
        <pc:spChg chg="mod">
          <ac:chgData name="Asim Dey" userId="e8ec1349-28b8-4d13-adec-c4f0ed943343" providerId="ADAL" clId="{3AC23F98-0B68-4288-A820-822956367760}" dt="2020-08-05T11:32:10.761" v="1117" actId="14429"/>
          <ac:spMkLst>
            <pc:docMk/>
            <pc:sldMk cId="2612374934" sldId="301"/>
            <ac:spMk id="103" creationId="{64116E51-4BB6-4C3C-8F6B-98823AC97541}"/>
          </ac:spMkLst>
        </pc:spChg>
        <pc:spChg chg="mod">
          <ac:chgData name="Asim Dey" userId="e8ec1349-28b8-4d13-adec-c4f0ed943343" providerId="ADAL" clId="{3AC23F98-0B68-4288-A820-822956367760}" dt="2020-08-05T11:32:11.178" v="1118" actId="14429"/>
          <ac:spMkLst>
            <pc:docMk/>
            <pc:sldMk cId="2612374934" sldId="301"/>
            <ac:spMk id="104" creationId="{99919C1C-E920-4FE8-8410-93CA60604195}"/>
          </ac:spMkLst>
        </pc:spChg>
        <pc:spChg chg="mod">
          <ac:chgData name="Asim Dey" userId="e8ec1349-28b8-4d13-adec-c4f0ed943343" providerId="ADAL" clId="{3AC23F98-0B68-4288-A820-822956367760}" dt="2020-08-05T11:32:11.563" v="1119" actId="14429"/>
          <ac:spMkLst>
            <pc:docMk/>
            <pc:sldMk cId="2612374934" sldId="301"/>
            <ac:spMk id="105" creationId="{7900AD9E-0F06-4345-959A-7D5C1695504E}"/>
          </ac:spMkLst>
        </pc:spChg>
        <pc:spChg chg="mod">
          <ac:chgData name="Asim Dey" userId="e8ec1349-28b8-4d13-adec-c4f0ed943343" providerId="ADAL" clId="{3AC23F98-0B68-4288-A820-822956367760}" dt="2020-08-05T11:23:39.532" v="1063" actId="14100"/>
          <ac:spMkLst>
            <pc:docMk/>
            <pc:sldMk cId="2612374934" sldId="301"/>
            <ac:spMk id="116" creationId="{EB20B6D4-71ED-4923-8777-A5C5AC8C788F}"/>
          </ac:spMkLst>
        </pc:spChg>
        <pc:spChg chg="mod">
          <ac:chgData name="Asim Dey" userId="e8ec1349-28b8-4d13-adec-c4f0ed943343" providerId="ADAL" clId="{3AC23F98-0B68-4288-A820-822956367760}" dt="2020-08-05T11:22:58.568" v="1054" actId="14100"/>
          <ac:spMkLst>
            <pc:docMk/>
            <pc:sldMk cId="2612374934" sldId="301"/>
            <ac:spMk id="117" creationId="{FDA4F42C-D162-46E8-885C-FF8461DD3286}"/>
          </ac:spMkLst>
        </pc:spChg>
        <pc:spChg chg="mod">
          <ac:chgData name="Asim Dey" userId="e8ec1349-28b8-4d13-adec-c4f0ed943343" providerId="ADAL" clId="{3AC23F98-0B68-4288-A820-822956367760}" dt="2020-08-05T11:23:44.991" v="1064" actId="14100"/>
          <ac:spMkLst>
            <pc:docMk/>
            <pc:sldMk cId="2612374934" sldId="301"/>
            <ac:spMk id="118" creationId="{BF578D19-4B16-45BE-A257-E77DFB0AEF33}"/>
          </ac:spMkLst>
        </pc:spChg>
        <pc:spChg chg="mod">
          <ac:chgData name="Asim Dey" userId="e8ec1349-28b8-4d13-adec-c4f0ed943343" providerId="ADAL" clId="{3AC23F98-0B68-4288-A820-822956367760}" dt="2020-08-05T11:32:03.500" v="1105" actId="14429"/>
          <ac:spMkLst>
            <pc:docMk/>
            <pc:sldMk cId="2612374934" sldId="301"/>
            <ac:spMk id="120" creationId="{6D8892C6-3BFB-49D1-8F25-72655FBBFB69}"/>
          </ac:spMkLst>
        </pc:spChg>
        <pc:spChg chg="mod">
          <ac:chgData name="Asim Dey" userId="e8ec1349-28b8-4d13-adec-c4f0ed943343" providerId="ADAL" clId="{3AC23F98-0B68-4288-A820-822956367760}" dt="2020-08-05T11:32:03.927" v="1106" actId="14429"/>
          <ac:spMkLst>
            <pc:docMk/>
            <pc:sldMk cId="2612374934" sldId="301"/>
            <ac:spMk id="121" creationId="{8C4E4D0E-990E-42AF-8E35-EC4090D10A4A}"/>
          </ac:spMkLst>
        </pc:spChg>
        <pc:spChg chg="mod">
          <ac:chgData name="Asim Dey" userId="e8ec1349-28b8-4d13-adec-c4f0ed943343" providerId="ADAL" clId="{3AC23F98-0B68-4288-A820-822956367760}" dt="2020-08-05T13:12:31.716" v="1570" actId="13926"/>
          <ac:spMkLst>
            <pc:docMk/>
            <pc:sldMk cId="2612374934" sldId="301"/>
            <ac:spMk id="122" creationId="{A3F30678-A8B0-45F9-9552-F737E09F07B3}"/>
          </ac:spMkLst>
        </pc:spChg>
        <pc:cxnChg chg="mod">
          <ac:chgData name="Asim Dey" userId="e8ec1349-28b8-4d13-adec-c4f0ed943343" providerId="ADAL" clId="{3AC23F98-0B68-4288-A820-822956367760}" dt="2020-08-05T11:19:11.572" v="1001" actId="552"/>
          <ac:cxnSpMkLst>
            <pc:docMk/>
            <pc:sldMk cId="2612374934" sldId="301"/>
            <ac:cxnSpMk id="52" creationId="{A2E6209C-95F8-4818-A88E-299F883D5BDE}"/>
          </ac:cxnSpMkLst>
        </pc:cxnChg>
        <pc:cxnChg chg="mod">
          <ac:chgData name="Asim Dey" userId="e8ec1349-28b8-4d13-adec-c4f0ed943343" providerId="ADAL" clId="{3AC23F98-0B68-4288-A820-822956367760}" dt="2020-08-05T11:19:11.572" v="1001" actId="552"/>
          <ac:cxnSpMkLst>
            <pc:docMk/>
            <pc:sldMk cId="2612374934" sldId="301"/>
            <ac:cxnSpMk id="53" creationId="{A7D36EA1-7690-4FEC-A419-563610DB1F7C}"/>
          </ac:cxnSpMkLst>
        </pc:cxnChg>
        <pc:cxnChg chg="mod">
          <ac:chgData name="Asim Dey" userId="e8ec1349-28b8-4d13-adec-c4f0ed943343" providerId="ADAL" clId="{3AC23F98-0B68-4288-A820-822956367760}" dt="2020-08-05T11:19:11.572" v="1001" actId="552"/>
          <ac:cxnSpMkLst>
            <pc:docMk/>
            <pc:sldMk cId="2612374934" sldId="301"/>
            <ac:cxnSpMk id="55" creationId="{9C2AAC8B-EE51-46AC-9721-C0544B5D260C}"/>
          </ac:cxnSpMkLst>
        </pc:cxnChg>
        <pc:cxnChg chg="mod">
          <ac:chgData name="Asim Dey" userId="e8ec1349-28b8-4d13-adec-c4f0ed943343" providerId="ADAL" clId="{3AC23F98-0B68-4288-A820-822956367760}" dt="2020-08-05T11:19:11.572" v="1001" actId="552"/>
          <ac:cxnSpMkLst>
            <pc:docMk/>
            <pc:sldMk cId="2612374934" sldId="301"/>
            <ac:cxnSpMk id="56" creationId="{28149C8F-5487-465E-AC4C-19B5BB66FEB3}"/>
          </ac:cxnSpMkLst>
        </pc:cxnChg>
        <pc:cxnChg chg="mod">
          <ac:chgData name="Asim Dey" userId="e8ec1349-28b8-4d13-adec-c4f0ed943343" providerId="ADAL" clId="{3AC23F98-0B68-4288-A820-822956367760}" dt="2020-08-05T11:19:11.572" v="1001" actId="552"/>
          <ac:cxnSpMkLst>
            <pc:docMk/>
            <pc:sldMk cId="2612374934" sldId="301"/>
            <ac:cxnSpMk id="58" creationId="{A645D81F-6E8B-4124-B05F-47B0A48710BF}"/>
          </ac:cxnSpMkLst>
        </pc:cxnChg>
        <pc:cxnChg chg="mod">
          <ac:chgData name="Asim Dey" userId="e8ec1349-28b8-4d13-adec-c4f0ed943343" providerId="ADAL" clId="{3AC23F98-0B68-4288-A820-822956367760}" dt="2020-08-05T11:19:11.572" v="1001" actId="552"/>
          <ac:cxnSpMkLst>
            <pc:docMk/>
            <pc:sldMk cId="2612374934" sldId="301"/>
            <ac:cxnSpMk id="60" creationId="{57F1BABD-6872-48C5-A151-CC5A8659A8F5}"/>
          </ac:cxnSpMkLst>
        </pc:cxnChg>
        <pc:cxnChg chg="mod">
          <ac:chgData name="Asim Dey" userId="e8ec1349-28b8-4d13-adec-c4f0ed943343" providerId="ADAL" clId="{3AC23F98-0B68-4288-A820-822956367760}" dt="2020-08-05T11:19:11.572" v="1001" actId="552"/>
          <ac:cxnSpMkLst>
            <pc:docMk/>
            <pc:sldMk cId="2612374934" sldId="301"/>
            <ac:cxnSpMk id="62" creationId="{5FC6462E-0B4F-46E3-BB44-777EE540A3C3}"/>
          </ac:cxnSpMkLst>
        </pc:cxnChg>
        <pc:cxnChg chg="mod">
          <ac:chgData name="Asim Dey" userId="e8ec1349-28b8-4d13-adec-c4f0ed943343" providerId="ADAL" clId="{3AC23F98-0B68-4288-A820-822956367760}" dt="2020-08-05T11:19:11.572" v="1001" actId="552"/>
          <ac:cxnSpMkLst>
            <pc:docMk/>
            <pc:sldMk cId="2612374934" sldId="301"/>
            <ac:cxnSpMk id="64" creationId="{303812A2-2414-435B-9527-62B53D53A747}"/>
          </ac:cxnSpMkLst>
        </pc:cxnChg>
        <pc:cxnChg chg="mod">
          <ac:chgData name="Asim Dey" userId="e8ec1349-28b8-4d13-adec-c4f0ed943343" providerId="ADAL" clId="{3AC23F98-0B68-4288-A820-822956367760}" dt="2020-08-05T11:19:11.572" v="1001" actId="552"/>
          <ac:cxnSpMkLst>
            <pc:docMk/>
            <pc:sldMk cId="2612374934" sldId="301"/>
            <ac:cxnSpMk id="66" creationId="{67D401E2-4997-4CC8-9ECA-C22813D7F868}"/>
          </ac:cxnSpMkLst>
        </pc:cxnChg>
        <pc:cxnChg chg="mod">
          <ac:chgData name="Asim Dey" userId="e8ec1349-28b8-4d13-adec-c4f0ed943343" providerId="ADAL" clId="{3AC23F98-0B68-4288-A820-822956367760}" dt="2020-08-05T11:19:11.572" v="1001" actId="552"/>
          <ac:cxnSpMkLst>
            <pc:docMk/>
            <pc:sldMk cId="2612374934" sldId="301"/>
            <ac:cxnSpMk id="68" creationId="{B8B6B496-48B8-403A-9609-EB20DD4A4D10}"/>
          </ac:cxnSpMkLst>
        </pc:cxnChg>
        <pc:cxnChg chg="mod">
          <ac:chgData name="Asim Dey" userId="e8ec1349-28b8-4d13-adec-c4f0ed943343" providerId="ADAL" clId="{3AC23F98-0B68-4288-A820-822956367760}" dt="2020-08-05T11:19:11.572" v="1001" actId="552"/>
          <ac:cxnSpMkLst>
            <pc:docMk/>
            <pc:sldMk cId="2612374934" sldId="301"/>
            <ac:cxnSpMk id="70" creationId="{31D7C5FF-9BD1-4D38-9869-A63A0DF085AD}"/>
          </ac:cxnSpMkLst>
        </pc:cxnChg>
        <pc:cxnChg chg="mod">
          <ac:chgData name="Asim Dey" userId="e8ec1349-28b8-4d13-adec-c4f0ed943343" providerId="ADAL" clId="{3AC23F98-0B68-4288-A820-822956367760}" dt="2020-08-05T11:19:11.572" v="1001" actId="552"/>
          <ac:cxnSpMkLst>
            <pc:docMk/>
            <pc:sldMk cId="2612374934" sldId="301"/>
            <ac:cxnSpMk id="74" creationId="{49EE05DF-86D6-4521-868A-CFE736C4046D}"/>
          </ac:cxnSpMkLst>
        </pc:cxnChg>
        <pc:cxnChg chg="mod">
          <ac:chgData name="Asim Dey" userId="e8ec1349-28b8-4d13-adec-c4f0ed943343" providerId="ADAL" clId="{3AC23F98-0B68-4288-A820-822956367760}" dt="2020-08-05T11:19:11.572" v="1001" actId="552"/>
          <ac:cxnSpMkLst>
            <pc:docMk/>
            <pc:sldMk cId="2612374934" sldId="301"/>
            <ac:cxnSpMk id="83" creationId="{1D5E8359-32C7-4579-8952-6F4301DF3698}"/>
          </ac:cxnSpMkLst>
        </pc:cxnChg>
        <pc:cxnChg chg="mod">
          <ac:chgData name="Asim Dey" userId="e8ec1349-28b8-4d13-adec-c4f0ed943343" providerId="ADAL" clId="{3AC23F98-0B68-4288-A820-822956367760}" dt="2020-08-05T11:19:11.572" v="1001" actId="552"/>
          <ac:cxnSpMkLst>
            <pc:docMk/>
            <pc:sldMk cId="2612374934" sldId="301"/>
            <ac:cxnSpMk id="115" creationId="{D0AA59A0-4566-4FB3-A6BE-F18DDC40926B}"/>
          </ac:cxnSpMkLst>
        </pc:cxnChg>
        <pc:cxnChg chg="mod">
          <ac:chgData name="Asim Dey" userId="e8ec1349-28b8-4d13-adec-c4f0ed943343" providerId="ADAL" clId="{3AC23F98-0B68-4288-A820-822956367760}" dt="2020-08-05T11:19:11.572" v="1001" actId="552"/>
          <ac:cxnSpMkLst>
            <pc:docMk/>
            <pc:sldMk cId="2612374934" sldId="301"/>
            <ac:cxnSpMk id="119" creationId="{4C933FCF-38E5-4D8D-89DA-BAC1A19EAB87}"/>
          </ac:cxnSpMkLst>
        </pc:cxnChg>
      </pc:sldChg>
      <pc:sldChg chg="addSp delSp modSp add del">
        <pc:chgData name="Asim Dey" userId="e8ec1349-28b8-4d13-adec-c4f0ed943343" providerId="ADAL" clId="{3AC23F98-0B68-4288-A820-822956367760}" dt="2020-08-05T09:15:19.944" v="236" actId="2696"/>
        <pc:sldMkLst>
          <pc:docMk/>
          <pc:sldMk cId="4196565276" sldId="301"/>
        </pc:sldMkLst>
        <pc:spChg chg="add del mod">
          <ac:chgData name="Asim Dey" userId="e8ec1349-28b8-4d13-adec-c4f0ed943343" providerId="ADAL" clId="{3AC23F98-0B68-4288-A820-822956367760}" dt="2020-08-05T08:49:36.332" v="130"/>
          <ac:spMkLst>
            <pc:docMk/>
            <pc:sldMk cId="4196565276" sldId="301"/>
            <ac:spMk id="2" creationId="{F6C9C400-4AAC-4B79-AC53-ED30CD2644EC}"/>
          </ac:spMkLst>
        </pc:spChg>
        <pc:spChg chg="add del mod">
          <ac:chgData name="Asim Dey" userId="e8ec1349-28b8-4d13-adec-c4f0ed943343" providerId="ADAL" clId="{3AC23F98-0B68-4288-A820-822956367760}" dt="2020-08-05T08:49:33.244" v="128"/>
          <ac:spMkLst>
            <pc:docMk/>
            <pc:sldMk cId="4196565276" sldId="301"/>
            <ac:spMk id="3" creationId="{FF1692EA-3AAB-4F09-857B-850B75D0B63A}"/>
          </ac:spMkLst>
        </pc:spChg>
        <pc:spChg chg="add">
          <ac:chgData name="Asim Dey" userId="e8ec1349-28b8-4d13-adec-c4f0ed943343" providerId="ADAL" clId="{3AC23F98-0B68-4288-A820-822956367760}" dt="2020-08-05T08:49:14.949" v="126"/>
          <ac:spMkLst>
            <pc:docMk/>
            <pc:sldMk cId="4196565276" sldId="301"/>
            <ac:spMk id="36" creationId="{3EBD9B03-AF27-4AEE-AB2D-9561B46FF231}"/>
          </ac:spMkLst>
        </pc:spChg>
        <pc:spChg chg="add">
          <ac:chgData name="Asim Dey" userId="e8ec1349-28b8-4d13-adec-c4f0ed943343" providerId="ADAL" clId="{3AC23F98-0B68-4288-A820-822956367760}" dt="2020-08-05T08:49:14.949" v="126"/>
          <ac:spMkLst>
            <pc:docMk/>
            <pc:sldMk cId="4196565276" sldId="301"/>
            <ac:spMk id="37" creationId="{4092DA76-0A40-4338-AD7B-2FC30349FE2F}"/>
          </ac:spMkLst>
        </pc:spChg>
        <pc:spChg chg="add">
          <ac:chgData name="Asim Dey" userId="e8ec1349-28b8-4d13-adec-c4f0ed943343" providerId="ADAL" clId="{3AC23F98-0B68-4288-A820-822956367760}" dt="2020-08-05T08:49:14.949" v="126"/>
          <ac:spMkLst>
            <pc:docMk/>
            <pc:sldMk cId="4196565276" sldId="301"/>
            <ac:spMk id="38" creationId="{BA3F0DCB-0AA2-4967-BF60-1216062DB043}"/>
          </ac:spMkLst>
        </pc:spChg>
        <pc:spChg chg="add mod">
          <ac:chgData name="Asim Dey" userId="e8ec1349-28b8-4d13-adec-c4f0ed943343" providerId="ADAL" clId="{3AC23F98-0B68-4288-A820-822956367760}" dt="2020-08-05T08:57:00.501" v="163" actId="1076"/>
          <ac:spMkLst>
            <pc:docMk/>
            <pc:sldMk cId="4196565276" sldId="301"/>
            <ac:spMk id="39" creationId="{23FF02A0-3C83-4086-B8DC-980118718E7F}"/>
          </ac:spMkLst>
        </pc:spChg>
        <pc:spChg chg="add">
          <ac:chgData name="Asim Dey" userId="e8ec1349-28b8-4d13-adec-c4f0ed943343" providerId="ADAL" clId="{3AC23F98-0B68-4288-A820-822956367760}" dt="2020-08-05T08:49:14.949" v="126"/>
          <ac:spMkLst>
            <pc:docMk/>
            <pc:sldMk cId="4196565276" sldId="301"/>
            <ac:spMk id="40" creationId="{50A2CF34-95D2-4D0D-92AC-6DB9BE1E47DB}"/>
          </ac:spMkLst>
        </pc:spChg>
        <pc:spChg chg="add">
          <ac:chgData name="Asim Dey" userId="e8ec1349-28b8-4d13-adec-c4f0ed943343" providerId="ADAL" clId="{3AC23F98-0B68-4288-A820-822956367760}" dt="2020-08-05T08:49:14.949" v="126"/>
          <ac:spMkLst>
            <pc:docMk/>
            <pc:sldMk cId="4196565276" sldId="301"/>
            <ac:spMk id="41" creationId="{3D7D0513-4C26-44CD-B094-B47CA02E0AB2}"/>
          </ac:spMkLst>
        </pc:spChg>
        <pc:spChg chg="add">
          <ac:chgData name="Asim Dey" userId="e8ec1349-28b8-4d13-adec-c4f0ed943343" providerId="ADAL" clId="{3AC23F98-0B68-4288-A820-822956367760}" dt="2020-08-05T08:49:14.949" v="126"/>
          <ac:spMkLst>
            <pc:docMk/>
            <pc:sldMk cId="4196565276" sldId="301"/>
            <ac:spMk id="42" creationId="{10B4B0D0-DEEE-40E1-80B7-9BB481F32CA0}"/>
          </ac:spMkLst>
        </pc:spChg>
        <pc:spChg chg="add">
          <ac:chgData name="Asim Dey" userId="e8ec1349-28b8-4d13-adec-c4f0ed943343" providerId="ADAL" clId="{3AC23F98-0B68-4288-A820-822956367760}" dt="2020-08-05T08:49:14.949" v="126"/>
          <ac:spMkLst>
            <pc:docMk/>
            <pc:sldMk cId="4196565276" sldId="301"/>
            <ac:spMk id="43" creationId="{77D7253C-E018-432B-8872-FAEA23A8DA33}"/>
          </ac:spMkLst>
        </pc:spChg>
        <pc:spChg chg="add">
          <ac:chgData name="Asim Dey" userId="e8ec1349-28b8-4d13-adec-c4f0ed943343" providerId="ADAL" clId="{3AC23F98-0B68-4288-A820-822956367760}" dt="2020-08-05T08:49:14.949" v="126"/>
          <ac:spMkLst>
            <pc:docMk/>
            <pc:sldMk cId="4196565276" sldId="301"/>
            <ac:spMk id="44" creationId="{ACEA78E1-47DB-4FBD-9B2D-7E61E0A2423E}"/>
          </ac:spMkLst>
        </pc:spChg>
        <pc:spChg chg="add">
          <ac:chgData name="Asim Dey" userId="e8ec1349-28b8-4d13-adec-c4f0ed943343" providerId="ADAL" clId="{3AC23F98-0B68-4288-A820-822956367760}" dt="2020-08-05T08:49:14.949" v="126"/>
          <ac:spMkLst>
            <pc:docMk/>
            <pc:sldMk cId="4196565276" sldId="301"/>
            <ac:spMk id="45" creationId="{A22C72D3-B553-4F12-950E-6A5A578F3B67}"/>
          </ac:spMkLst>
        </pc:spChg>
        <pc:spChg chg="add">
          <ac:chgData name="Asim Dey" userId="e8ec1349-28b8-4d13-adec-c4f0ed943343" providerId="ADAL" clId="{3AC23F98-0B68-4288-A820-822956367760}" dt="2020-08-05T08:49:14.949" v="126"/>
          <ac:spMkLst>
            <pc:docMk/>
            <pc:sldMk cId="4196565276" sldId="301"/>
            <ac:spMk id="46" creationId="{272FB145-75D0-431D-ACA8-73EC890543BC}"/>
          </ac:spMkLst>
        </pc:spChg>
        <pc:spChg chg="add">
          <ac:chgData name="Asim Dey" userId="e8ec1349-28b8-4d13-adec-c4f0ed943343" providerId="ADAL" clId="{3AC23F98-0B68-4288-A820-822956367760}" dt="2020-08-05T08:49:14.949" v="126"/>
          <ac:spMkLst>
            <pc:docMk/>
            <pc:sldMk cId="4196565276" sldId="301"/>
            <ac:spMk id="47" creationId="{B0380D95-7E3D-473F-B587-8F3B1DB603C4}"/>
          </ac:spMkLst>
        </pc:spChg>
        <pc:spChg chg="add">
          <ac:chgData name="Asim Dey" userId="e8ec1349-28b8-4d13-adec-c4f0ed943343" providerId="ADAL" clId="{3AC23F98-0B68-4288-A820-822956367760}" dt="2020-08-05T08:49:14.949" v="126"/>
          <ac:spMkLst>
            <pc:docMk/>
            <pc:sldMk cId="4196565276" sldId="301"/>
            <ac:spMk id="48" creationId="{6BCC327E-42A4-4773-8E28-F6443E2A13D7}"/>
          </ac:spMkLst>
        </pc:spChg>
        <pc:spChg chg="add">
          <ac:chgData name="Asim Dey" userId="e8ec1349-28b8-4d13-adec-c4f0ed943343" providerId="ADAL" clId="{3AC23F98-0B68-4288-A820-822956367760}" dt="2020-08-05T08:49:14.949" v="126"/>
          <ac:spMkLst>
            <pc:docMk/>
            <pc:sldMk cId="4196565276" sldId="301"/>
            <ac:spMk id="49" creationId="{543D0D92-3B4F-43E0-96E0-09B50B29DBA1}"/>
          </ac:spMkLst>
        </pc:spChg>
        <pc:spChg chg="add">
          <ac:chgData name="Asim Dey" userId="e8ec1349-28b8-4d13-adec-c4f0ed943343" providerId="ADAL" clId="{3AC23F98-0B68-4288-A820-822956367760}" dt="2020-08-05T08:49:14.949" v="126"/>
          <ac:spMkLst>
            <pc:docMk/>
            <pc:sldMk cId="4196565276" sldId="301"/>
            <ac:spMk id="52" creationId="{C2EAC8C0-3E87-4873-AC57-4D9631E5B0BB}"/>
          </ac:spMkLst>
        </pc:spChg>
        <pc:spChg chg="add">
          <ac:chgData name="Asim Dey" userId="e8ec1349-28b8-4d13-adec-c4f0ed943343" providerId="ADAL" clId="{3AC23F98-0B68-4288-A820-822956367760}" dt="2020-08-05T08:49:14.949" v="126"/>
          <ac:spMkLst>
            <pc:docMk/>
            <pc:sldMk cId="4196565276" sldId="301"/>
            <ac:spMk id="55" creationId="{B936DBA3-F4B0-4150-B20E-223D1EBA44EE}"/>
          </ac:spMkLst>
        </pc:spChg>
        <pc:spChg chg="add">
          <ac:chgData name="Asim Dey" userId="e8ec1349-28b8-4d13-adec-c4f0ed943343" providerId="ADAL" clId="{3AC23F98-0B68-4288-A820-822956367760}" dt="2020-08-05T08:49:14.949" v="126"/>
          <ac:spMkLst>
            <pc:docMk/>
            <pc:sldMk cId="4196565276" sldId="301"/>
            <ac:spMk id="57" creationId="{F896135D-EA7E-4E86-86CC-47C9BA5B5A15}"/>
          </ac:spMkLst>
        </pc:spChg>
        <pc:spChg chg="add">
          <ac:chgData name="Asim Dey" userId="e8ec1349-28b8-4d13-adec-c4f0ed943343" providerId="ADAL" clId="{3AC23F98-0B68-4288-A820-822956367760}" dt="2020-08-05T08:49:14.949" v="126"/>
          <ac:spMkLst>
            <pc:docMk/>
            <pc:sldMk cId="4196565276" sldId="301"/>
            <ac:spMk id="59" creationId="{D8ED6EC3-8CAC-47EF-BB61-1F9F9CEE4F40}"/>
          </ac:spMkLst>
        </pc:spChg>
        <pc:spChg chg="add">
          <ac:chgData name="Asim Dey" userId="e8ec1349-28b8-4d13-adec-c4f0ed943343" providerId="ADAL" clId="{3AC23F98-0B68-4288-A820-822956367760}" dt="2020-08-05T08:49:14.949" v="126"/>
          <ac:spMkLst>
            <pc:docMk/>
            <pc:sldMk cId="4196565276" sldId="301"/>
            <ac:spMk id="61" creationId="{6B549DF5-5391-469D-AD9B-1479227C522D}"/>
          </ac:spMkLst>
        </pc:spChg>
        <pc:spChg chg="add">
          <ac:chgData name="Asim Dey" userId="e8ec1349-28b8-4d13-adec-c4f0ed943343" providerId="ADAL" clId="{3AC23F98-0B68-4288-A820-822956367760}" dt="2020-08-05T08:49:14.949" v="126"/>
          <ac:spMkLst>
            <pc:docMk/>
            <pc:sldMk cId="4196565276" sldId="301"/>
            <ac:spMk id="63" creationId="{5DFD04B7-2BC0-4761-8E19-540F2E99BE36}"/>
          </ac:spMkLst>
        </pc:spChg>
        <pc:spChg chg="add">
          <ac:chgData name="Asim Dey" userId="e8ec1349-28b8-4d13-adec-c4f0ed943343" providerId="ADAL" clId="{3AC23F98-0B68-4288-A820-822956367760}" dt="2020-08-05T08:49:14.949" v="126"/>
          <ac:spMkLst>
            <pc:docMk/>
            <pc:sldMk cId="4196565276" sldId="301"/>
            <ac:spMk id="65" creationId="{707CB29B-1151-4A58-887A-B64DF0491FF8}"/>
          </ac:spMkLst>
        </pc:spChg>
        <pc:spChg chg="add">
          <ac:chgData name="Asim Dey" userId="e8ec1349-28b8-4d13-adec-c4f0ed943343" providerId="ADAL" clId="{3AC23F98-0B68-4288-A820-822956367760}" dt="2020-08-05T08:49:14.949" v="126"/>
          <ac:spMkLst>
            <pc:docMk/>
            <pc:sldMk cId="4196565276" sldId="301"/>
            <ac:spMk id="67" creationId="{D75EF5CB-68BB-4DC4-B762-DC91A7C5B273}"/>
          </ac:spMkLst>
        </pc:spChg>
        <pc:spChg chg="add">
          <ac:chgData name="Asim Dey" userId="e8ec1349-28b8-4d13-adec-c4f0ed943343" providerId="ADAL" clId="{3AC23F98-0B68-4288-A820-822956367760}" dt="2020-08-05T08:49:14.949" v="126"/>
          <ac:spMkLst>
            <pc:docMk/>
            <pc:sldMk cId="4196565276" sldId="301"/>
            <ac:spMk id="69" creationId="{34328709-376B-4B74-BAA9-26C636325D14}"/>
          </ac:spMkLst>
        </pc:spChg>
        <pc:spChg chg="add">
          <ac:chgData name="Asim Dey" userId="e8ec1349-28b8-4d13-adec-c4f0ed943343" providerId="ADAL" clId="{3AC23F98-0B68-4288-A820-822956367760}" dt="2020-08-05T08:49:14.949" v="126"/>
          <ac:spMkLst>
            <pc:docMk/>
            <pc:sldMk cId="4196565276" sldId="301"/>
            <ac:spMk id="71" creationId="{6BEE8807-511D-41B8-80FA-4189F104834B}"/>
          </ac:spMkLst>
        </pc:spChg>
        <pc:spChg chg="add">
          <ac:chgData name="Asim Dey" userId="e8ec1349-28b8-4d13-adec-c4f0ed943343" providerId="ADAL" clId="{3AC23F98-0B68-4288-A820-822956367760}" dt="2020-08-05T08:49:14.949" v="126"/>
          <ac:spMkLst>
            <pc:docMk/>
            <pc:sldMk cId="4196565276" sldId="301"/>
            <ac:spMk id="73" creationId="{34D3D765-3D27-436E-AD15-3975D950F06C}"/>
          </ac:spMkLst>
        </pc:spChg>
        <pc:spChg chg="add">
          <ac:chgData name="Asim Dey" userId="e8ec1349-28b8-4d13-adec-c4f0ed943343" providerId="ADAL" clId="{3AC23F98-0B68-4288-A820-822956367760}" dt="2020-08-05T08:49:14.949" v="126"/>
          <ac:spMkLst>
            <pc:docMk/>
            <pc:sldMk cId="4196565276" sldId="301"/>
            <ac:spMk id="74" creationId="{1BFD736B-7D26-475C-A2D4-6BF274C0634B}"/>
          </ac:spMkLst>
        </pc:spChg>
        <pc:spChg chg="add">
          <ac:chgData name="Asim Dey" userId="e8ec1349-28b8-4d13-adec-c4f0ed943343" providerId="ADAL" clId="{3AC23F98-0B68-4288-A820-822956367760}" dt="2020-08-05T08:49:14.949" v="126"/>
          <ac:spMkLst>
            <pc:docMk/>
            <pc:sldMk cId="4196565276" sldId="301"/>
            <ac:spMk id="75" creationId="{261D0027-F8D2-4B0D-9EAE-8EB03046C7FA}"/>
          </ac:spMkLst>
        </pc:spChg>
        <pc:spChg chg="add">
          <ac:chgData name="Asim Dey" userId="e8ec1349-28b8-4d13-adec-c4f0ed943343" providerId="ADAL" clId="{3AC23F98-0B68-4288-A820-822956367760}" dt="2020-08-05T08:49:14.949" v="126"/>
          <ac:spMkLst>
            <pc:docMk/>
            <pc:sldMk cId="4196565276" sldId="301"/>
            <ac:spMk id="80" creationId="{B79DC87C-7E81-446F-B477-88FE6D2B1599}"/>
          </ac:spMkLst>
        </pc:spChg>
        <pc:spChg chg="add">
          <ac:chgData name="Asim Dey" userId="e8ec1349-28b8-4d13-adec-c4f0ed943343" providerId="ADAL" clId="{3AC23F98-0B68-4288-A820-822956367760}" dt="2020-08-05T08:49:14.949" v="126"/>
          <ac:spMkLst>
            <pc:docMk/>
            <pc:sldMk cId="4196565276" sldId="301"/>
            <ac:spMk id="82" creationId="{910BB89C-2149-43D2-94A0-8197BED692E3}"/>
          </ac:spMkLst>
        </pc:spChg>
        <pc:spChg chg="add">
          <ac:chgData name="Asim Dey" userId="e8ec1349-28b8-4d13-adec-c4f0ed943343" providerId="ADAL" clId="{3AC23F98-0B68-4288-A820-822956367760}" dt="2020-08-05T08:49:14.949" v="126"/>
          <ac:spMkLst>
            <pc:docMk/>
            <pc:sldMk cId="4196565276" sldId="301"/>
            <ac:spMk id="83" creationId="{FAAEA541-E331-41EF-B2E2-174F3BA26ACA}"/>
          </ac:spMkLst>
        </pc:spChg>
        <pc:spChg chg="add">
          <ac:chgData name="Asim Dey" userId="e8ec1349-28b8-4d13-adec-c4f0ed943343" providerId="ADAL" clId="{3AC23F98-0B68-4288-A820-822956367760}" dt="2020-08-05T08:49:14.949" v="126"/>
          <ac:spMkLst>
            <pc:docMk/>
            <pc:sldMk cId="4196565276" sldId="301"/>
            <ac:spMk id="84" creationId="{04074076-6B0F-40CA-865D-D34F9ADC2459}"/>
          </ac:spMkLst>
        </pc:spChg>
        <pc:spChg chg="add">
          <ac:chgData name="Asim Dey" userId="e8ec1349-28b8-4d13-adec-c4f0ed943343" providerId="ADAL" clId="{3AC23F98-0B68-4288-A820-822956367760}" dt="2020-08-05T08:49:14.949" v="126"/>
          <ac:spMkLst>
            <pc:docMk/>
            <pc:sldMk cId="4196565276" sldId="301"/>
            <ac:spMk id="85" creationId="{5454C964-D57C-4924-AACA-7368AF7C5DEF}"/>
          </ac:spMkLst>
        </pc:spChg>
        <pc:spChg chg="add">
          <ac:chgData name="Asim Dey" userId="e8ec1349-28b8-4d13-adec-c4f0ed943343" providerId="ADAL" clId="{3AC23F98-0B68-4288-A820-822956367760}" dt="2020-08-05T08:49:14.949" v="126"/>
          <ac:spMkLst>
            <pc:docMk/>
            <pc:sldMk cId="4196565276" sldId="301"/>
            <ac:spMk id="86" creationId="{BC8D4D76-CC16-4648-BF18-28398A380588}"/>
          </ac:spMkLst>
        </pc:spChg>
        <pc:spChg chg="add">
          <ac:chgData name="Asim Dey" userId="e8ec1349-28b8-4d13-adec-c4f0ed943343" providerId="ADAL" clId="{3AC23F98-0B68-4288-A820-822956367760}" dt="2020-08-05T08:49:14.949" v="126"/>
          <ac:spMkLst>
            <pc:docMk/>
            <pc:sldMk cId="4196565276" sldId="301"/>
            <ac:spMk id="87" creationId="{1D9F9D62-854F-4864-8834-7F270AB6450B}"/>
          </ac:spMkLst>
        </pc:spChg>
        <pc:spChg chg="add">
          <ac:chgData name="Asim Dey" userId="e8ec1349-28b8-4d13-adec-c4f0ed943343" providerId="ADAL" clId="{3AC23F98-0B68-4288-A820-822956367760}" dt="2020-08-05T08:49:14.949" v="126"/>
          <ac:spMkLst>
            <pc:docMk/>
            <pc:sldMk cId="4196565276" sldId="301"/>
            <ac:spMk id="88" creationId="{70D12F39-BFAE-4F6F-B561-F6DAABD8C4C6}"/>
          </ac:spMkLst>
        </pc:spChg>
        <pc:spChg chg="add">
          <ac:chgData name="Asim Dey" userId="e8ec1349-28b8-4d13-adec-c4f0ed943343" providerId="ADAL" clId="{3AC23F98-0B68-4288-A820-822956367760}" dt="2020-08-05T08:49:14.949" v="126"/>
          <ac:spMkLst>
            <pc:docMk/>
            <pc:sldMk cId="4196565276" sldId="301"/>
            <ac:spMk id="89" creationId="{EA85D5FB-0813-46D6-A554-1CD3CEF00D5D}"/>
          </ac:spMkLst>
        </pc:spChg>
        <pc:spChg chg="add">
          <ac:chgData name="Asim Dey" userId="e8ec1349-28b8-4d13-adec-c4f0ed943343" providerId="ADAL" clId="{3AC23F98-0B68-4288-A820-822956367760}" dt="2020-08-05T08:49:14.949" v="126"/>
          <ac:spMkLst>
            <pc:docMk/>
            <pc:sldMk cId="4196565276" sldId="301"/>
            <ac:spMk id="90" creationId="{356460FC-C2FD-4189-8248-4D8F701B7CFA}"/>
          </ac:spMkLst>
        </pc:spChg>
        <pc:spChg chg="add">
          <ac:chgData name="Asim Dey" userId="e8ec1349-28b8-4d13-adec-c4f0ed943343" providerId="ADAL" clId="{3AC23F98-0B68-4288-A820-822956367760}" dt="2020-08-05T08:49:14.949" v="126"/>
          <ac:spMkLst>
            <pc:docMk/>
            <pc:sldMk cId="4196565276" sldId="301"/>
            <ac:spMk id="91" creationId="{C50930F9-BFCE-4853-A4D8-1DF8B92151E4}"/>
          </ac:spMkLst>
        </pc:spChg>
        <pc:spChg chg="add">
          <ac:chgData name="Asim Dey" userId="e8ec1349-28b8-4d13-adec-c4f0ed943343" providerId="ADAL" clId="{3AC23F98-0B68-4288-A820-822956367760}" dt="2020-08-05T08:49:14.949" v="126"/>
          <ac:spMkLst>
            <pc:docMk/>
            <pc:sldMk cId="4196565276" sldId="301"/>
            <ac:spMk id="92" creationId="{5D8E815A-DA29-4097-BFA4-69044BD72186}"/>
          </ac:spMkLst>
        </pc:spChg>
        <pc:spChg chg="add">
          <ac:chgData name="Asim Dey" userId="e8ec1349-28b8-4d13-adec-c4f0ed943343" providerId="ADAL" clId="{3AC23F98-0B68-4288-A820-822956367760}" dt="2020-08-05T08:49:14.949" v="126"/>
          <ac:spMkLst>
            <pc:docMk/>
            <pc:sldMk cId="4196565276" sldId="301"/>
            <ac:spMk id="93" creationId="{F21BA357-5AC3-4106-97FA-BC8B2A3B4616}"/>
          </ac:spMkLst>
        </pc:spChg>
        <pc:spChg chg="add">
          <ac:chgData name="Asim Dey" userId="e8ec1349-28b8-4d13-adec-c4f0ed943343" providerId="ADAL" clId="{3AC23F98-0B68-4288-A820-822956367760}" dt="2020-08-05T08:49:14.949" v="126"/>
          <ac:spMkLst>
            <pc:docMk/>
            <pc:sldMk cId="4196565276" sldId="301"/>
            <ac:spMk id="94" creationId="{C7DBEDCD-F1D7-4548-BADB-16CD79AFCE02}"/>
          </ac:spMkLst>
        </pc:spChg>
        <pc:spChg chg="add">
          <ac:chgData name="Asim Dey" userId="e8ec1349-28b8-4d13-adec-c4f0ed943343" providerId="ADAL" clId="{3AC23F98-0B68-4288-A820-822956367760}" dt="2020-08-05T08:49:14.949" v="126"/>
          <ac:spMkLst>
            <pc:docMk/>
            <pc:sldMk cId="4196565276" sldId="301"/>
            <ac:spMk id="95" creationId="{A115A4ED-E93B-4E17-A0D2-41D693FE7EEE}"/>
          </ac:spMkLst>
        </pc:spChg>
        <pc:spChg chg="add">
          <ac:chgData name="Asim Dey" userId="e8ec1349-28b8-4d13-adec-c4f0ed943343" providerId="ADAL" clId="{3AC23F98-0B68-4288-A820-822956367760}" dt="2020-08-05T08:49:14.949" v="126"/>
          <ac:spMkLst>
            <pc:docMk/>
            <pc:sldMk cId="4196565276" sldId="301"/>
            <ac:spMk id="96" creationId="{1589441B-BF97-40F9-8CE3-FE237A9614FC}"/>
          </ac:spMkLst>
        </pc:spChg>
        <pc:spChg chg="add">
          <ac:chgData name="Asim Dey" userId="e8ec1349-28b8-4d13-adec-c4f0ed943343" providerId="ADAL" clId="{3AC23F98-0B68-4288-A820-822956367760}" dt="2020-08-05T08:49:14.949" v="126"/>
          <ac:spMkLst>
            <pc:docMk/>
            <pc:sldMk cId="4196565276" sldId="301"/>
            <ac:spMk id="97" creationId="{003125F5-C15D-4929-9AC4-19270FB18582}"/>
          </ac:spMkLst>
        </pc:spChg>
        <pc:spChg chg="add">
          <ac:chgData name="Asim Dey" userId="e8ec1349-28b8-4d13-adec-c4f0ed943343" providerId="ADAL" clId="{3AC23F98-0B68-4288-A820-822956367760}" dt="2020-08-05T08:49:14.949" v="126"/>
          <ac:spMkLst>
            <pc:docMk/>
            <pc:sldMk cId="4196565276" sldId="301"/>
            <ac:spMk id="98" creationId="{D7EB71BE-16E8-4DBB-B2EB-C1F4DB591F3A}"/>
          </ac:spMkLst>
        </pc:spChg>
        <pc:spChg chg="add">
          <ac:chgData name="Asim Dey" userId="e8ec1349-28b8-4d13-adec-c4f0ed943343" providerId="ADAL" clId="{3AC23F98-0B68-4288-A820-822956367760}" dt="2020-08-05T08:49:14.949" v="126"/>
          <ac:spMkLst>
            <pc:docMk/>
            <pc:sldMk cId="4196565276" sldId="301"/>
            <ac:spMk id="99" creationId="{210C5DFF-48F9-4CE7-B7EB-DC22AE0FDCA6}"/>
          </ac:spMkLst>
        </pc:spChg>
        <pc:spChg chg="add">
          <ac:chgData name="Asim Dey" userId="e8ec1349-28b8-4d13-adec-c4f0ed943343" providerId="ADAL" clId="{3AC23F98-0B68-4288-A820-822956367760}" dt="2020-08-05T08:49:14.949" v="126"/>
          <ac:spMkLst>
            <pc:docMk/>
            <pc:sldMk cId="4196565276" sldId="301"/>
            <ac:spMk id="100" creationId="{14BD32EF-0209-4B66-99CC-5FD4CE06831F}"/>
          </ac:spMkLst>
        </pc:spChg>
        <pc:spChg chg="add">
          <ac:chgData name="Asim Dey" userId="e8ec1349-28b8-4d13-adec-c4f0ed943343" providerId="ADAL" clId="{3AC23F98-0B68-4288-A820-822956367760}" dt="2020-08-05T08:49:14.949" v="126"/>
          <ac:spMkLst>
            <pc:docMk/>
            <pc:sldMk cId="4196565276" sldId="301"/>
            <ac:spMk id="101" creationId="{C91B7F9D-16C9-4906-BA08-B7BC6DDA3C0F}"/>
          </ac:spMkLst>
        </pc:spChg>
        <pc:spChg chg="add">
          <ac:chgData name="Asim Dey" userId="e8ec1349-28b8-4d13-adec-c4f0ed943343" providerId="ADAL" clId="{3AC23F98-0B68-4288-A820-822956367760}" dt="2020-08-05T08:49:14.949" v="126"/>
          <ac:spMkLst>
            <pc:docMk/>
            <pc:sldMk cId="4196565276" sldId="301"/>
            <ac:spMk id="102" creationId="{0C1A5054-7582-46FF-A2B7-2DC4F2D2E4A5}"/>
          </ac:spMkLst>
        </pc:spChg>
        <pc:spChg chg="add">
          <ac:chgData name="Asim Dey" userId="e8ec1349-28b8-4d13-adec-c4f0ed943343" providerId="ADAL" clId="{3AC23F98-0B68-4288-A820-822956367760}" dt="2020-08-05T08:49:14.949" v="126"/>
          <ac:spMkLst>
            <pc:docMk/>
            <pc:sldMk cId="4196565276" sldId="301"/>
            <ac:spMk id="103" creationId="{E9DAEA33-94B5-4FE0-B996-2C48F679209F}"/>
          </ac:spMkLst>
        </pc:spChg>
        <pc:spChg chg="add mod">
          <ac:chgData name="Asim Dey" userId="e8ec1349-28b8-4d13-adec-c4f0ed943343" providerId="ADAL" clId="{3AC23F98-0B68-4288-A820-822956367760}" dt="2020-08-05T08:56:52.899" v="159" actId="1076"/>
          <ac:spMkLst>
            <pc:docMk/>
            <pc:sldMk cId="4196565276" sldId="301"/>
            <ac:spMk id="104" creationId="{F4C6EDE9-852D-457E-B9D3-07CA04452FBD}"/>
          </ac:spMkLst>
        </pc:spChg>
        <pc:spChg chg="add">
          <ac:chgData name="Asim Dey" userId="e8ec1349-28b8-4d13-adec-c4f0ed943343" providerId="ADAL" clId="{3AC23F98-0B68-4288-A820-822956367760}" dt="2020-08-05T08:49:14.949" v="126"/>
          <ac:spMkLst>
            <pc:docMk/>
            <pc:sldMk cId="4196565276" sldId="301"/>
            <ac:spMk id="105" creationId="{F56A2E9E-8568-4C0A-B1C0-34EC0F56B384}"/>
          </ac:spMkLst>
        </pc:spChg>
        <pc:spChg chg="add">
          <ac:chgData name="Asim Dey" userId="e8ec1349-28b8-4d13-adec-c4f0ed943343" providerId="ADAL" clId="{3AC23F98-0B68-4288-A820-822956367760}" dt="2020-08-05T08:49:14.949" v="126"/>
          <ac:spMkLst>
            <pc:docMk/>
            <pc:sldMk cId="4196565276" sldId="301"/>
            <ac:spMk id="106" creationId="{1471B671-58B6-4939-B3BA-C235F8601DEC}"/>
          </ac:spMkLst>
        </pc:spChg>
        <pc:spChg chg="add">
          <ac:chgData name="Asim Dey" userId="e8ec1349-28b8-4d13-adec-c4f0ed943343" providerId="ADAL" clId="{3AC23F98-0B68-4288-A820-822956367760}" dt="2020-08-05T08:49:14.949" v="126"/>
          <ac:spMkLst>
            <pc:docMk/>
            <pc:sldMk cId="4196565276" sldId="301"/>
            <ac:spMk id="107" creationId="{C2C39F8A-3AC4-4A8C-8E6E-ED72BC3C4910}"/>
          </ac:spMkLst>
        </pc:spChg>
        <pc:spChg chg="add">
          <ac:chgData name="Asim Dey" userId="e8ec1349-28b8-4d13-adec-c4f0ed943343" providerId="ADAL" clId="{3AC23F98-0B68-4288-A820-822956367760}" dt="2020-08-05T08:49:14.949" v="126"/>
          <ac:spMkLst>
            <pc:docMk/>
            <pc:sldMk cId="4196565276" sldId="301"/>
            <ac:spMk id="108" creationId="{63A25014-4D28-4833-BB69-77E298F737C6}"/>
          </ac:spMkLst>
        </pc:spChg>
        <pc:spChg chg="add">
          <ac:chgData name="Asim Dey" userId="e8ec1349-28b8-4d13-adec-c4f0ed943343" providerId="ADAL" clId="{3AC23F98-0B68-4288-A820-822956367760}" dt="2020-08-05T08:49:14.949" v="126"/>
          <ac:spMkLst>
            <pc:docMk/>
            <pc:sldMk cId="4196565276" sldId="301"/>
            <ac:spMk id="109" creationId="{64CBBB9D-99F1-4876-B82E-D24CA91FEE4C}"/>
          </ac:spMkLst>
        </pc:spChg>
        <pc:spChg chg="add">
          <ac:chgData name="Asim Dey" userId="e8ec1349-28b8-4d13-adec-c4f0ed943343" providerId="ADAL" clId="{3AC23F98-0B68-4288-A820-822956367760}" dt="2020-08-05T08:49:14.949" v="126"/>
          <ac:spMkLst>
            <pc:docMk/>
            <pc:sldMk cId="4196565276" sldId="301"/>
            <ac:spMk id="110" creationId="{9240EDC1-36B4-4664-BCF5-96FAA07361FC}"/>
          </ac:spMkLst>
        </pc:spChg>
        <pc:spChg chg="add">
          <ac:chgData name="Asim Dey" userId="e8ec1349-28b8-4d13-adec-c4f0ed943343" providerId="ADAL" clId="{3AC23F98-0B68-4288-A820-822956367760}" dt="2020-08-05T08:49:14.949" v="126"/>
          <ac:spMkLst>
            <pc:docMk/>
            <pc:sldMk cId="4196565276" sldId="301"/>
            <ac:spMk id="111" creationId="{D69E5AD1-8A5B-4B6B-9692-49BB430648E6}"/>
          </ac:spMkLst>
        </pc:spChg>
        <pc:spChg chg="add">
          <ac:chgData name="Asim Dey" userId="e8ec1349-28b8-4d13-adec-c4f0ed943343" providerId="ADAL" clId="{3AC23F98-0B68-4288-A820-822956367760}" dt="2020-08-05T08:49:14.949" v="126"/>
          <ac:spMkLst>
            <pc:docMk/>
            <pc:sldMk cId="4196565276" sldId="301"/>
            <ac:spMk id="114" creationId="{4B9D1A7F-1D83-44B6-B220-E3F8A5B94CB5}"/>
          </ac:spMkLst>
        </pc:spChg>
        <pc:spChg chg="add">
          <ac:chgData name="Asim Dey" userId="e8ec1349-28b8-4d13-adec-c4f0ed943343" providerId="ADAL" clId="{3AC23F98-0B68-4288-A820-822956367760}" dt="2020-08-05T08:49:14.949" v="126"/>
          <ac:spMkLst>
            <pc:docMk/>
            <pc:sldMk cId="4196565276" sldId="301"/>
            <ac:spMk id="115" creationId="{3654C951-681F-4F40-AA1F-0C839FEA0309}"/>
          </ac:spMkLst>
        </pc:spChg>
        <pc:spChg chg="add">
          <ac:chgData name="Asim Dey" userId="e8ec1349-28b8-4d13-adec-c4f0ed943343" providerId="ADAL" clId="{3AC23F98-0B68-4288-A820-822956367760}" dt="2020-08-05T08:49:14.949" v="126"/>
          <ac:spMkLst>
            <pc:docMk/>
            <pc:sldMk cId="4196565276" sldId="301"/>
            <ac:spMk id="116" creationId="{C17DD21C-3223-4368-B0C1-42DD16D51D26}"/>
          </ac:spMkLst>
        </pc:spChg>
        <pc:spChg chg="add">
          <ac:chgData name="Asim Dey" userId="e8ec1349-28b8-4d13-adec-c4f0ed943343" providerId="ADAL" clId="{3AC23F98-0B68-4288-A820-822956367760}" dt="2020-08-05T08:49:14.949" v="126"/>
          <ac:spMkLst>
            <pc:docMk/>
            <pc:sldMk cId="4196565276" sldId="301"/>
            <ac:spMk id="118" creationId="{EE689E60-6C6D-418C-BB51-57A61B3210A9}"/>
          </ac:spMkLst>
        </pc:spChg>
        <pc:spChg chg="add">
          <ac:chgData name="Asim Dey" userId="e8ec1349-28b8-4d13-adec-c4f0ed943343" providerId="ADAL" clId="{3AC23F98-0B68-4288-A820-822956367760}" dt="2020-08-05T08:49:14.949" v="126"/>
          <ac:spMkLst>
            <pc:docMk/>
            <pc:sldMk cId="4196565276" sldId="301"/>
            <ac:spMk id="119" creationId="{FC2A42EF-F2B5-4475-BA28-3163EF432C1F}"/>
          </ac:spMkLst>
        </pc:spChg>
        <pc:spChg chg="add">
          <ac:chgData name="Asim Dey" userId="e8ec1349-28b8-4d13-adec-c4f0ed943343" providerId="ADAL" clId="{3AC23F98-0B68-4288-A820-822956367760}" dt="2020-08-05T08:49:14.949" v="126"/>
          <ac:spMkLst>
            <pc:docMk/>
            <pc:sldMk cId="4196565276" sldId="301"/>
            <ac:spMk id="120" creationId="{36C873FC-3A73-4BD3-93F0-D54C852BA903}"/>
          </ac:spMkLst>
        </pc:spChg>
        <pc:grpChg chg="add">
          <ac:chgData name="Asim Dey" userId="e8ec1349-28b8-4d13-adec-c4f0ed943343" providerId="ADAL" clId="{3AC23F98-0B68-4288-A820-822956367760}" dt="2020-08-05T08:49:14.949" v="126"/>
          <ac:grpSpMkLst>
            <pc:docMk/>
            <pc:sldMk cId="4196565276" sldId="301"/>
            <ac:grpSpMk id="5" creationId="{02753CF8-73F8-4357-82E0-34413F7E2AA8}"/>
          </ac:grpSpMkLst>
        </pc:grpChg>
        <pc:grpChg chg="add">
          <ac:chgData name="Asim Dey" userId="e8ec1349-28b8-4d13-adec-c4f0ed943343" providerId="ADAL" clId="{3AC23F98-0B68-4288-A820-822956367760}" dt="2020-08-05T08:49:14.949" v="126"/>
          <ac:grpSpMkLst>
            <pc:docMk/>
            <pc:sldMk cId="4196565276" sldId="301"/>
            <ac:grpSpMk id="76" creationId="{C643E2CE-7ADA-4917-A824-CE564CE337AB}"/>
          </ac:grpSpMkLst>
        </pc:grpChg>
        <pc:picChg chg="add del">
          <ac:chgData name="Asim Dey" userId="e8ec1349-28b8-4d13-adec-c4f0ed943343" providerId="ADAL" clId="{3AC23F98-0B68-4288-A820-822956367760}" dt="2020-08-05T09:08:54.749" v="217"/>
          <ac:picMkLst>
            <pc:docMk/>
            <pc:sldMk cId="4196565276" sldId="301"/>
            <ac:picMk id="70" creationId="{1C686A51-7C0C-4FB2-99F8-CD9241F5E8E6}"/>
          </ac:picMkLst>
        </pc:picChg>
        <pc:cxnChg chg="add del">
          <ac:chgData name="Asim Dey" userId="e8ec1349-28b8-4d13-adec-c4f0ed943343" providerId="ADAL" clId="{3AC23F98-0B68-4288-A820-822956367760}" dt="2020-08-05T09:09:10.899" v="218"/>
          <ac:cxnSpMkLst>
            <pc:docMk/>
            <pc:sldMk cId="4196565276" sldId="301"/>
            <ac:cxnSpMk id="4" creationId="{2AE16149-13E8-456D-AF8D-AE9EDB0B6594}"/>
          </ac:cxnSpMkLst>
        </pc:cxnChg>
        <pc:cxnChg chg="add">
          <ac:chgData name="Asim Dey" userId="e8ec1349-28b8-4d13-adec-c4f0ed943343" providerId="ADAL" clId="{3AC23F98-0B68-4288-A820-822956367760}" dt="2020-08-05T08:49:14.949" v="126"/>
          <ac:cxnSpMkLst>
            <pc:docMk/>
            <pc:sldMk cId="4196565276" sldId="301"/>
            <ac:cxnSpMk id="50" creationId="{6CA7ED5B-587F-46F8-AD16-8C82767D008F}"/>
          </ac:cxnSpMkLst>
        </pc:cxnChg>
        <pc:cxnChg chg="add">
          <ac:chgData name="Asim Dey" userId="e8ec1349-28b8-4d13-adec-c4f0ed943343" providerId="ADAL" clId="{3AC23F98-0B68-4288-A820-822956367760}" dt="2020-08-05T08:49:14.949" v="126"/>
          <ac:cxnSpMkLst>
            <pc:docMk/>
            <pc:sldMk cId="4196565276" sldId="301"/>
            <ac:cxnSpMk id="51" creationId="{0C72B209-0CAE-4777-BC22-7A9C375BCCA1}"/>
          </ac:cxnSpMkLst>
        </pc:cxnChg>
        <pc:cxnChg chg="add">
          <ac:chgData name="Asim Dey" userId="e8ec1349-28b8-4d13-adec-c4f0ed943343" providerId="ADAL" clId="{3AC23F98-0B68-4288-A820-822956367760}" dt="2020-08-05T08:49:14.949" v="126"/>
          <ac:cxnSpMkLst>
            <pc:docMk/>
            <pc:sldMk cId="4196565276" sldId="301"/>
            <ac:cxnSpMk id="53" creationId="{2CF57585-46A3-4289-868B-DE32363BC1D5}"/>
          </ac:cxnSpMkLst>
        </pc:cxnChg>
        <pc:cxnChg chg="add">
          <ac:chgData name="Asim Dey" userId="e8ec1349-28b8-4d13-adec-c4f0ed943343" providerId="ADAL" clId="{3AC23F98-0B68-4288-A820-822956367760}" dt="2020-08-05T08:49:14.949" v="126"/>
          <ac:cxnSpMkLst>
            <pc:docMk/>
            <pc:sldMk cId="4196565276" sldId="301"/>
            <ac:cxnSpMk id="54" creationId="{D41929FA-7DF5-49F5-9F57-39D80524AE79}"/>
          </ac:cxnSpMkLst>
        </pc:cxnChg>
        <pc:cxnChg chg="add">
          <ac:chgData name="Asim Dey" userId="e8ec1349-28b8-4d13-adec-c4f0ed943343" providerId="ADAL" clId="{3AC23F98-0B68-4288-A820-822956367760}" dt="2020-08-05T08:49:14.949" v="126"/>
          <ac:cxnSpMkLst>
            <pc:docMk/>
            <pc:sldMk cId="4196565276" sldId="301"/>
            <ac:cxnSpMk id="56" creationId="{E8EA4FE0-E4D6-4FAF-9AAC-21B4A7D09397}"/>
          </ac:cxnSpMkLst>
        </pc:cxnChg>
        <pc:cxnChg chg="add">
          <ac:chgData name="Asim Dey" userId="e8ec1349-28b8-4d13-adec-c4f0ed943343" providerId="ADAL" clId="{3AC23F98-0B68-4288-A820-822956367760}" dt="2020-08-05T08:49:14.949" v="126"/>
          <ac:cxnSpMkLst>
            <pc:docMk/>
            <pc:sldMk cId="4196565276" sldId="301"/>
            <ac:cxnSpMk id="58" creationId="{43A808C7-8FD1-451B-9EAC-755FF86EDA73}"/>
          </ac:cxnSpMkLst>
        </pc:cxnChg>
        <pc:cxnChg chg="add">
          <ac:chgData name="Asim Dey" userId="e8ec1349-28b8-4d13-adec-c4f0ed943343" providerId="ADAL" clId="{3AC23F98-0B68-4288-A820-822956367760}" dt="2020-08-05T08:49:14.949" v="126"/>
          <ac:cxnSpMkLst>
            <pc:docMk/>
            <pc:sldMk cId="4196565276" sldId="301"/>
            <ac:cxnSpMk id="60" creationId="{28CCA9FE-AAEC-4104-80BB-4F19C7623E97}"/>
          </ac:cxnSpMkLst>
        </pc:cxnChg>
        <pc:cxnChg chg="add">
          <ac:chgData name="Asim Dey" userId="e8ec1349-28b8-4d13-adec-c4f0ed943343" providerId="ADAL" clId="{3AC23F98-0B68-4288-A820-822956367760}" dt="2020-08-05T08:49:14.949" v="126"/>
          <ac:cxnSpMkLst>
            <pc:docMk/>
            <pc:sldMk cId="4196565276" sldId="301"/>
            <ac:cxnSpMk id="62" creationId="{714095C0-016F-4577-9554-E5B823E45C5A}"/>
          </ac:cxnSpMkLst>
        </pc:cxnChg>
        <pc:cxnChg chg="add">
          <ac:chgData name="Asim Dey" userId="e8ec1349-28b8-4d13-adec-c4f0ed943343" providerId="ADAL" clId="{3AC23F98-0B68-4288-A820-822956367760}" dt="2020-08-05T08:49:14.949" v="126"/>
          <ac:cxnSpMkLst>
            <pc:docMk/>
            <pc:sldMk cId="4196565276" sldId="301"/>
            <ac:cxnSpMk id="64" creationId="{DDA04AED-D756-40A2-99D9-1E92FDEC622C}"/>
          </ac:cxnSpMkLst>
        </pc:cxnChg>
        <pc:cxnChg chg="add">
          <ac:chgData name="Asim Dey" userId="e8ec1349-28b8-4d13-adec-c4f0ed943343" providerId="ADAL" clId="{3AC23F98-0B68-4288-A820-822956367760}" dt="2020-08-05T08:49:14.949" v="126"/>
          <ac:cxnSpMkLst>
            <pc:docMk/>
            <pc:sldMk cId="4196565276" sldId="301"/>
            <ac:cxnSpMk id="66" creationId="{6EB205A1-E40D-4E05-ADA3-3B9653A7F8DF}"/>
          </ac:cxnSpMkLst>
        </pc:cxnChg>
        <pc:cxnChg chg="add">
          <ac:chgData name="Asim Dey" userId="e8ec1349-28b8-4d13-adec-c4f0ed943343" providerId="ADAL" clId="{3AC23F98-0B68-4288-A820-822956367760}" dt="2020-08-05T08:49:14.949" v="126"/>
          <ac:cxnSpMkLst>
            <pc:docMk/>
            <pc:sldMk cId="4196565276" sldId="301"/>
            <ac:cxnSpMk id="68" creationId="{9ECC70A8-2E03-4821-A80A-0518F4745F38}"/>
          </ac:cxnSpMkLst>
        </pc:cxnChg>
        <pc:cxnChg chg="add">
          <ac:chgData name="Asim Dey" userId="e8ec1349-28b8-4d13-adec-c4f0ed943343" providerId="ADAL" clId="{3AC23F98-0B68-4288-A820-822956367760}" dt="2020-08-05T08:49:14.949" v="126"/>
          <ac:cxnSpMkLst>
            <pc:docMk/>
            <pc:sldMk cId="4196565276" sldId="301"/>
            <ac:cxnSpMk id="72" creationId="{87792760-4573-4C37-B39C-BA620E9B8524}"/>
          </ac:cxnSpMkLst>
        </pc:cxnChg>
        <pc:cxnChg chg="add">
          <ac:chgData name="Asim Dey" userId="e8ec1349-28b8-4d13-adec-c4f0ed943343" providerId="ADAL" clId="{3AC23F98-0B68-4288-A820-822956367760}" dt="2020-08-05T08:49:14.949" v="126"/>
          <ac:cxnSpMkLst>
            <pc:docMk/>
            <pc:sldMk cId="4196565276" sldId="301"/>
            <ac:cxnSpMk id="81" creationId="{5EFD0783-C6AF-4F86-B26E-43F16DE0E5FF}"/>
          </ac:cxnSpMkLst>
        </pc:cxnChg>
        <pc:cxnChg chg="add">
          <ac:chgData name="Asim Dey" userId="e8ec1349-28b8-4d13-adec-c4f0ed943343" providerId="ADAL" clId="{3AC23F98-0B68-4288-A820-822956367760}" dt="2020-08-05T08:49:14.949" v="126"/>
          <ac:cxnSpMkLst>
            <pc:docMk/>
            <pc:sldMk cId="4196565276" sldId="301"/>
            <ac:cxnSpMk id="112" creationId="{F47F5DF3-53B0-4F91-9D70-6212443FAA50}"/>
          </ac:cxnSpMkLst>
        </pc:cxnChg>
        <pc:cxnChg chg="add">
          <ac:chgData name="Asim Dey" userId="e8ec1349-28b8-4d13-adec-c4f0ed943343" providerId="ADAL" clId="{3AC23F98-0B68-4288-A820-822956367760}" dt="2020-08-05T08:49:14.949" v="126"/>
          <ac:cxnSpMkLst>
            <pc:docMk/>
            <pc:sldMk cId="4196565276" sldId="301"/>
            <ac:cxnSpMk id="113" creationId="{D821F3B1-7451-405D-96EB-1F76AF8DE160}"/>
          </ac:cxnSpMkLst>
        </pc:cxnChg>
        <pc:cxnChg chg="add">
          <ac:chgData name="Asim Dey" userId="e8ec1349-28b8-4d13-adec-c4f0ed943343" providerId="ADAL" clId="{3AC23F98-0B68-4288-A820-822956367760}" dt="2020-08-05T08:49:14.949" v="126"/>
          <ac:cxnSpMkLst>
            <pc:docMk/>
            <pc:sldMk cId="4196565276" sldId="301"/>
            <ac:cxnSpMk id="117" creationId="{AC100B52-B55D-4493-B8FE-D87DBAC97102}"/>
          </ac:cxnSpMkLst>
        </pc:cxnChg>
      </pc:sldChg>
      <pc:sldChg chg="add del">
        <pc:chgData name="Asim Dey" userId="e8ec1349-28b8-4d13-adec-c4f0ed943343" providerId="ADAL" clId="{3AC23F98-0B68-4288-A820-822956367760}" dt="2020-08-05T12:00:36.573" v="1213" actId="2696"/>
        <pc:sldMkLst>
          <pc:docMk/>
          <pc:sldMk cId="122561931" sldId="302"/>
        </pc:sldMkLst>
      </pc:sldChg>
      <pc:sldChg chg="modSp add del">
        <pc:chgData name="Asim Dey" userId="e8ec1349-28b8-4d13-adec-c4f0ed943343" providerId="ADAL" clId="{3AC23F98-0B68-4288-A820-822956367760}" dt="2020-08-05T08:56:30.676" v="157" actId="2696"/>
        <pc:sldMkLst>
          <pc:docMk/>
          <pc:sldMk cId="440054454" sldId="302"/>
        </pc:sldMkLst>
        <pc:spChg chg="mod">
          <ac:chgData name="Asim Dey" userId="e8ec1349-28b8-4d13-adec-c4f0ed943343" providerId="ADAL" clId="{3AC23F98-0B68-4288-A820-822956367760}" dt="2020-08-05T08:56:26.670" v="156" actId="14100"/>
          <ac:spMkLst>
            <pc:docMk/>
            <pc:sldMk cId="440054454" sldId="302"/>
            <ac:spMk id="2" creationId="{5ABED875-D144-4BEB-8F69-C29184FC2CB1}"/>
          </ac:spMkLst>
        </pc:spChg>
      </pc:sldChg>
      <pc:sldChg chg="addSp delSp modSp add del">
        <pc:chgData name="Asim Dey" userId="e8ec1349-28b8-4d13-adec-c4f0ed943343" providerId="ADAL" clId="{3AC23F98-0B68-4288-A820-822956367760}" dt="2020-08-05T09:22:11.509" v="262" actId="2696"/>
        <pc:sldMkLst>
          <pc:docMk/>
          <pc:sldMk cId="867067376" sldId="302"/>
        </pc:sldMkLst>
        <pc:spChg chg="add">
          <ac:chgData name="Asim Dey" userId="e8ec1349-28b8-4d13-adec-c4f0ed943343" providerId="ADAL" clId="{3AC23F98-0B68-4288-A820-822956367760}" dt="2020-08-05T09:10:26.048" v="222"/>
          <ac:spMkLst>
            <pc:docMk/>
            <pc:sldMk cId="867067376" sldId="302"/>
            <ac:spMk id="33" creationId="{4E48E8DA-35FB-4B77-8FF9-35D9DE8C8708}"/>
          </ac:spMkLst>
        </pc:spChg>
        <pc:spChg chg="add mod">
          <ac:chgData name="Asim Dey" userId="e8ec1349-28b8-4d13-adec-c4f0ed943343" providerId="ADAL" clId="{3AC23F98-0B68-4288-A820-822956367760}" dt="2020-08-05T09:14:24.098" v="235" actId="242"/>
          <ac:spMkLst>
            <pc:docMk/>
            <pc:sldMk cId="867067376" sldId="302"/>
            <ac:spMk id="34" creationId="{1165E24D-0E69-4C30-88FD-98EE996B5B35}"/>
          </ac:spMkLst>
        </pc:spChg>
        <pc:spChg chg="add mod">
          <ac:chgData name="Asim Dey" userId="e8ec1349-28b8-4d13-adec-c4f0ed943343" providerId="ADAL" clId="{3AC23F98-0B68-4288-A820-822956367760}" dt="2020-08-05T09:14:24.098" v="235" actId="242"/>
          <ac:spMkLst>
            <pc:docMk/>
            <pc:sldMk cId="867067376" sldId="302"/>
            <ac:spMk id="35" creationId="{4DFEABAD-218E-4BCA-A670-3CCA0BBF9793}"/>
          </ac:spMkLst>
        </pc:spChg>
        <pc:spChg chg="add mod">
          <ac:chgData name="Asim Dey" userId="e8ec1349-28b8-4d13-adec-c4f0ed943343" providerId="ADAL" clId="{3AC23F98-0B68-4288-A820-822956367760}" dt="2020-08-05T09:13:47.823" v="233" actId="20577"/>
          <ac:spMkLst>
            <pc:docMk/>
            <pc:sldMk cId="867067376" sldId="302"/>
            <ac:spMk id="36" creationId="{54A5588A-596F-4148-84C0-526EFD1D8777}"/>
          </ac:spMkLst>
        </pc:spChg>
        <pc:spChg chg="add">
          <ac:chgData name="Asim Dey" userId="e8ec1349-28b8-4d13-adec-c4f0ed943343" providerId="ADAL" clId="{3AC23F98-0B68-4288-A820-822956367760}" dt="2020-08-05T09:10:26.048" v="222"/>
          <ac:spMkLst>
            <pc:docMk/>
            <pc:sldMk cId="867067376" sldId="302"/>
            <ac:spMk id="37" creationId="{24EF5F7F-465C-49EF-AF29-ECBAB98A85E8}"/>
          </ac:spMkLst>
        </pc:spChg>
        <pc:spChg chg="add">
          <ac:chgData name="Asim Dey" userId="e8ec1349-28b8-4d13-adec-c4f0ed943343" providerId="ADAL" clId="{3AC23F98-0B68-4288-A820-822956367760}" dt="2020-08-05T09:10:26.048" v="222"/>
          <ac:spMkLst>
            <pc:docMk/>
            <pc:sldMk cId="867067376" sldId="302"/>
            <ac:spMk id="38" creationId="{ABA47358-2487-4344-ACF2-DF7C3C536318}"/>
          </ac:spMkLst>
        </pc:spChg>
        <pc:spChg chg="add">
          <ac:chgData name="Asim Dey" userId="e8ec1349-28b8-4d13-adec-c4f0ed943343" providerId="ADAL" clId="{3AC23F98-0B68-4288-A820-822956367760}" dt="2020-08-05T09:10:26.048" v="222"/>
          <ac:spMkLst>
            <pc:docMk/>
            <pc:sldMk cId="867067376" sldId="302"/>
            <ac:spMk id="39" creationId="{281FDE0D-0789-4BF0-BC78-A54C1CD6694C}"/>
          </ac:spMkLst>
        </pc:spChg>
        <pc:spChg chg="add">
          <ac:chgData name="Asim Dey" userId="e8ec1349-28b8-4d13-adec-c4f0ed943343" providerId="ADAL" clId="{3AC23F98-0B68-4288-A820-822956367760}" dt="2020-08-05T09:10:26.048" v="222"/>
          <ac:spMkLst>
            <pc:docMk/>
            <pc:sldMk cId="867067376" sldId="302"/>
            <ac:spMk id="40" creationId="{E6D8AA1A-BC89-4C43-B907-0A9C21D1A408}"/>
          </ac:spMkLst>
        </pc:spChg>
        <pc:spChg chg="add">
          <ac:chgData name="Asim Dey" userId="e8ec1349-28b8-4d13-adec-c4f0ed943343" providerId="ADAL" clId="{3AC23F98-0B68-4288-A820-822956367760}" dt="2020-08-05T09:10:26.048" v="222"/>
          <ac:spMkLst>
            <pc:docMk/>
            <pc:sldMk cId="867067376" sldId="302"/>
            <ac:spMk id="41" creationId="{64258B2B-29C3-440E-91C6-DBCE26B9BC38}"/>
          </ac:spMkLst>
        </pc:spChg>
        <pc:spChg chg="add">
          <ac:chgData name="Asim Dey" userId="e8ec1349-28b8-4d13-adec-c4f0ed943343" providerId="ADAL" clId="{3AC23F98-0B68-4288-A820-822956367760}" dt="2020-08-05T09:10:26.048" v="222"/>
          <ac:spMkLst>
            <pc:docMk/>
            <pc:sldMk cId="867067376" sldId="302"/>
            <ac:spMk id="42" creationId="{6DE7A9F3-1EAE-4037-9ABB-4993FEE21800}"/>
          </ac:spMkLst>
        </pc:spChg>
        <pc:spChg chg="add">
          <ac:chgData name="Asim Dey" userId="e8ec1349-28b8-4d13-adec-c4f0ed943343" providerId="ADAL" clId="{3AC23F98-0B68-4288-A820-822956367760}" dt="2020-08-05T09:10:26.048" v="222"/>
          <ac:spMkLst>
            <pc:docMk/>
            <pc:sldMk cId="867067376" sldId="302"/>
            <ac:spMk id="43" creationId="{77DF75D2-11F1-4418-9CD1-6A6B92225C2D}"/>
          </ac:spMkLst>
        </pc:spChg>
        <pc:spChg chg="add del">
          <ac:chgData name="Asim Dey" userId="e8ec1349-28b8-4d13-adec-c4f0ed943343" providerId="ADAL" clId="{3AC23F98-0B68-4288-A820-822956367760}" dt="2020-08-05T09:12:21.616" v="229"/>
          <ac:spMkLst>
            <pc:docMk/>
            <pc:sldMk cId="867067376" sldId="302"/>
            <ac:spMk id="44" creationId="{10E9010E-490E-45A9-9667-4031B0A07260}"/>
          </ac:spMkLst>
        </pc:spChg>
        <pc:spChg chg="add del">
          <ac:chgData name="Asim Dey" userId="e8ec1349-28b8-4d13-adec-c4f0ed943343" providerId="ADAL" clId="{3AC23F98-0B68-4288-A820-822956367760}" dt="2020-08-05T09:12:17.391" v="228"/>
          <ac:spMkLst>
            <pc:docMk/>
            <pc:sldMk cId="867067376" sldId="302"/>
            <ac:spMk id="45" creationId="{F08A822B-7150-4F3F-BE0D-4F8B5396BA91}"/>
          </ac:spMkLst>
        </pc:spChg>
        <pc:spChg chg="add">
          <ac:chgData name="Asim Dey" userId="e8ec1349-28b8-4d13-adec-c4f0ed943343" providerId="ADAL" clId="{3AC23F98-0B68-4288-A820-822956367760}" dt="2020-08-05T09:10:26.048" v="222"/>
          <ac:spMkLst>
            <pc:docMk/>
            <pc:sldMk cId="867067376" sldId="302"/>
            <ac:spMk id="46" creationId="{DB0B175C-6A90-4955-87AD-ED204C5C475B}"/>
          </ac:spMkLst>
        </pc:spChg>
        <pc:spChg chg="add del">
          <ac:chgData name="Asim Dey" userId="e8ec1349-28b8-4d13-adec-c4f0ed943343" providerId="ADAL" clId="{3AC23F98-0B68-4288-A820-822956367760}" dt="2020-08-05T09:12:00.881" v="227"/>
          <ac:spMkLst>
            <pc:docMk/>
            <pc:sldMk cId="867067376" sldId="302"/>
            <ac:spMk id="49" creationId="{C7BAC664-5E28-4E30-9E96-50C8B0EEC883}"/>
          </ac:spMkLst>
        </pc:spChg>
        <pc:spChg chg="add del">
          <ac:chgData name="Asim Dey" userId="e8ec1349-28b8-4d13-adec-c4f0ed943343" providerId="ADAL" clId="{3AC23F98-0B68-4288-A820-822956367760}" dt="2020-08-05T09:12:00.881" v="227"/>
          <ac:spMkLst>
            <pc:docMk/>
            <pc:sldMk cId="867067376" sldId="302"/>
            <ac:spMk id="52" creationId="{7325A9D4-68B2-4084-B49B-C8797E77A31B}"/>
          </ac:spMkLst>
        </pc:spChg>
        <pc:spChg chg="add del">
          <ac:chgData name="Asim Dey" userId="e8ec1349-28b8-4d13-adec-c4f0ed943343" providerId="ADAL" clId="{3AC23F98-0B68-4288-A820-822956367760}" dt="2020-08-05T09:12:00.881" v="227"/>
          <ac:spMkLst>
            <pc:docMk/>
            <pc:sldMk cId="867067376" sldId="302"/>
            <ac:spMk id="54" creationId="{CDF2B300-DC80-475A-A32F-D4EE0E466E93}"/>
          </ac:spMkLst>
        </pc:spChg>
        <pc:spChg chg="add del">
          <ac:chgData name="Asim Dey" userId="e8ec1349-28b8-4d13-adec-c4f0ed943343" providerId="ADAL" clId="{3AC23F98-0B68-4288-A820-822956367760}" dt="2020-08-05T09:12:00.881" v="227"/>
          <ac:spMkLst>
            <pc:docMk/>
            <pc:sldMk cId="867067376" sldId="302"/>
            <ac:spMk id="56" creationId="{5121DF52-E99B-4050-9CA7-875D4CEBF5F4}"/>
          </ac:spMkLst>
        </pc:spChg>
        <pc:spChg chg="add del">
          <ac:chgData name="Asim Dey" userId="e8ec1349-28b8-4d13-adec-c4f0ed943343" providerId="ADAL" clId="{3AC23F98-0B68-4288-A820-822956367760}" dt="2020-08-05T09:12:00.881" v="227"/>
          <ac:spMkLst>
            <pc:docMk/>
            <pc:sldMk cId="867067376" sldId="302"/>
            <ac:spMk id="58" creationId="{330B0DDB-BE0E-4875-A82C-E4535295117B}"/>
          </ac:spMkLst>
        </pc:spChg>
        <pc:spChg chg="add del">
          <ac:chgData name="Asim Dey" userId="e8ec1349-28b8-4d13-adec-c4f0ed943343" providerId="ADAL" clId="{3AC23F98-0B68-4288-A820-822956367760}" dt="2020-08-05T09:12:00.881" v="227"/>
          <ac:spMkLst>
            <pc:docMk/>
            <pc:sldMk cId="867067376" sldId="302"/>
            <ac:spMk id="60" creationId="{09599ADA-2A9B-467E-8CAD-2BA9C6D324D6}"/>
          </ac:spMkLst>
        </pc:spChg>
        <pc:spChg chg="add del">
          <ac:chgData name="Asim Dey" userId="e8ec1349-28b8-4d13-adec-c4f0ed943343" providerId="ADAL" clId="{3AC23F98-0B68-4288-A820-822956367760}" dt="2020-08-05T09:12:00.881" v="227"/>
          <ac:spMkLst>
            <pc:docMk/>
            <pc:sldMk cId="867067376" sldId="302"/>
            <ac:spMk id="62" creationId="{AF77B0DB-F48D-4A90-A63C-2BE073702480}"/>
          </ac:spMkLst>
        </pc:spChg>
        <pc:spChg chg="add del">
          <ac:chgData name="Asim Dey" userId="e8ec1349-28b8-4d13-adec-c4f0ed943343" providerId="ADAL" clId="{3AC23F98-0B68-4288-A820-822956367760}" dt="2020-08-05T09:12:00.881" v="227"/>
          <ac:spMkLst>
            <pc:docMk/>
            <pc:sldMk cId="867067376" sldId="302"/>
            <ac:spMk id="64" creationId="{9A9CDF24-9190-460F-91BA-F01FA8907CA2}"/>
          </ac:spMkLst>
        </pc:spChg>
        <pc:spChg chg="add del">
          <ac:chgData name="Asim Dey" userId="e8ec1349-28b8-4d13-adec-c4f0ed943343" providerId="ADAL" clId="{3AC23F98-0B68-4288-A820-822956367760}" dt="2020-08-05T09:12:00.881" v="227"/>
          <ac:spMkLst>
            <pc:docMk/>
            <pc:sldMk cId="867067376" sldId="302"/>
            <ac:spMk id="66" creationId="{79BC7934-9819-4E1A-8611-92C1C4187957}"/>
          </ac:spMkLst>
        </pc:spChg>
        <pc:spChg chg="add">
          <ac:chgData name="Asim Dey" userId="e8ec1349-28b8-4d13-adec-c4f0ed943343" providerId="ADAL" clId="{3AC23F98-0B68-4288-A820-822956367760}" dt="2020-08-05T09:10:26.048" v="222"/>
          <ac:spMkLst>
            <pc:docMk/>
            <pc:sldMk cId="867067376" sldId="302"/>
            <ac:spMk id="67" creationId="{9FB64032-45F2-49F8-9CA4-FFCF0D2FA1E3}"/>
          </ac:spMkLst>
        </pc:spChg>
        <pc:spChg chg="add del">
          <ac:chgData name="Asim Dey" userId="e8ec1349-28b8-4d13-adec-c4f0ed943343" providerId="ADAL" clId="{3AC23F98-0B68-4288-A820-822956367760}" dt="2020-08-05T09:12:00.881" v="227"/>
          <ac:spMkLst>
            <pc:docMk/>
            <pc:sldMk cId="867067376" sldId="302"/>
            <ac:spMk id="69" creationId="{093396FC-A869-4D62-97DE-4ACE6E884C29}"/>
          </ac:spMkLst>
        </pc:spChg>
        <pc:spChg chg="add del">
          <ac:chgData name="Asim Dey" userId="e8ec1349-28b8-4d13-adec-c4f0ed943343" providerId="ADAL" clId="{3AC23F98-0B68-4288-A820-822956367760}" dt="2020-08-05T09:12:00.881" v="227"/>
          <ac:spMkLst>
            <pc:docMk/>
            <pc:sldMk cId="867067376" sldId="302"/>
            <ac:spMk id="70" creationId="{8C674A18-8E5E-4B9D-874C-8FDF317156CF}"/>
          </ac:spMkLst>
        </pc:spChg>
        <pc:spChg chg="add del">
          <ac:chgData name="Asim Dey" userId="e8ec1349-28b8-4d13-adec-c4f0ed943343" providerId="ADAL" clId="{3AC23F98-0B68-4288-A820-822956367760}" dt="2020-08-05T09:12:00.881" v="227"/>
          <ac:spMkLst>
            <pc:docMk/>
            <pc:sldMk cId="867067376" sldId="302"/>
            <ac:spMk id="71" creationId="{BF6AA001-A15C-4CE2-B546-888A103BF164}"/>
          </ac:spMkLst>
        </pc:spChg>
        <pc:spChg chg="add">
          <ac:chgData name="Asim Dey" userId="e8ec1349-28b8-4d13-adec-c4f0ed943343" providerId="ADAL" clId="{3AC23F98-0B68-4288-A820-822956367760}" dt="2020-08-05T09:10:26.048" v="222"/>
          <ac:spMkLst>
            <pc:docMk/>
            <pc:sldMk cId="867067376" sldId="302"/>
            <ac:spMk id="76" creationId="{1313E99C-FC44-4C82-98F8-522934ED1638}"/>
          </ac:spMkLst>
        </pc:spChg>
        <pc:spChg chg="add del">
          <ac:chgData name="Asim Dey" userId="e8ec1349-28b8-4d13-adec-c4f0ed943343" providerId="ADAL" clId="{3AC23F98-0B68-4288-A820-822956367760}" dt="2020-08-05T09:12:00.881" v="227"/>
          <ac:spMkLst>
            <pc:docMk/>
            <pc:sldMk cId="867067376" sldId="302"/>
            <ac:spMk id="78" creationId="{15212317-7A3D-4194-82EE-473A7E0FE3CD}"/>
          </ac:spMkLst>
        </pc:spChg>
        <pc:spChg chg="add del mod">
          <ac:chgData name="Asim Dey" userId="e8ec1349-28b8-4d13-adec-c4f0ed943343" providerId="ADAL" clId="{3AC23F98-0B68-4288-A820-822956367760}" dt="2020-08-05T09:11:39.825" v="226"/>
          <ac:spMkLst>
            <pc:docMk/>
            <pc:sldMk cId="867067376" sldId="302"/>
            <ac:spMk id="79" creationId="{8EABDD9C-735E-488F-976E-9A2BEE08DC82}"/>
          </ac:spMkLst>
        </pc:spChg>
        <pc:spChg chg="add">
          <ac:chgData name="Asim Dey" userId="e8ec1349-28b8-4d13-adec-c4f0ed943343" providerId="ADAL" clId="{3AC23F98-0B68-4288-A820-822956367760}" dt="2020-08-05T09:10:26.048" v="222"/>
          <ac:spMkLst>
            <pc:docMk/>
            <pc:sldMk cId="867067376" sldId="302"/>
            <ac:spMk id="80" creationId="{AD3F0DD5-D24A-46A6-98DB-5D99010ADCA6}"/>
          </ac:spMkLst>
        </pc:spChg>
        <pc:spChg chg="add">
          <ac:chgData name="Asim Dey" userId="e8ec1349-28b8-4d13-adec-c4f0ed943343" providerId="ADAL" clId="{3AC23F98-0B68-4288-A820-822956367760}" dt="2020-08-05T09:10:26.048" v="222"/>
          <ac:spMkLst>
            <pc:docMk/>
            <pc:sldMk cId="867067376" sldId="302"/>
            <ac:spMk id="81" creationId="{0BCA5479-D5B4-4234-BFDF-7C64360F0355}"/>
          </ac:spMkLst>
        </pc:spChg>
        <pc:spChg chg="add">
          <ac:chgData name="Asim Dey" userId="e8ec1349-28b8-4d13-adec-c4f0ed943343" providerId="ADAL" clId="{3AC23F98-0B68-4288-A820-822956367760}" dt="2020-08-05T09:10:26.048" v="222"/>
          <ac:spMkLst>
            <pc:docMk/>
            <pc:sldMk cId="867067376" sldId="302"/>
            <ac:spMk id="82" creationId="{C819E9BD-C2FC-4E6E-8844-B9F96ECE0D80}"/>
          </ac:spMkLst>
        </pc:spChg>
        <pc:spChg chg="add del">
          <ac:chgData name="Asim Dey" userId="e8ec1349-28b8-4d13-adec-c4f0ed943343" providerId="ADAL" clId="{3AC23F98-0B68-4288-A820-822956367760}" dt="2020-08-05T09:12:00.881" v="227"/>
          <ac:spMkLst>
            <pc:docMk/>
            <pc:sldMk cId="867067376" sldId="302"/>
            <ac:spMk id="83" creationId="{8CCE1E5A-1914-4ACE-95E3-DD38B72C84E7}"/>
          </ac:spMkLst>
        </pc:spChg>
        <pc:spChg chg="add del">
          <ac:chgData name="Asim Dey" userId="e8ec1349-28b8-4d13-adec-c4f0ed943343" providerId="ADAL" clId="{3AC23F98-0B68-4288-A820-822956367760}" dt="2020-08-05T09:12:00.881" v="227"/>
          <ac:spMkLst>
            <pc:docMk/>
            <pc:sldMk cId="867067376" sldId="302"/>
            <ac:spMk id="84" creationId="{2C561022-7E3E-499F-A5AD-1E9E158FCA30}"/>
          </ac:spMkLst>
        </pc:spChg>
        <pc:spChg chg="add del">
          <ac:chgData name="Asim Dey" userId="e8ec1349-28b8-4d13-adec-c4f0ed943343" providerId="ADAL" clId="{3AC23F98-0B68-4288-A820-822956367760}" dt="2020-08-05T09:12:00.881" v="227"/>
          <ac:spMkLst>
            <pc:docMk/>
            <pc:sldMk cId="867067376" sldId="302"/>
            <ac:spMk id="85" creationId="{26D71FCA-B17D-4392-BC30-A06E097F17D6}"/>
          </ac:spMkLst>
        </pc:spChg>
        <pc:spChg chg="add del">
          <ac:chgData name="Asim Dey" userId="e8ec1349-28b8-4d13-adec-c4f0ed943343" providerId="ADAL" clId="{3AC23F98-0B68-4288-A820-822956367760}" dt="2020-08-05T09:12:00.881" v="227"/>
          <ac:spMkLst>
            <pc:docMk/>
            <pc:sldMk cId="867067376" sldId="302"/>
            <ac:spMk id="86" creationId="{A14FA9F5-DE00-4A3A-8E99-216B17CF3857}"/>
          </ac:spMkLst>
        </pc:spChg>
        <pc:spChg chg="add del">
          <ac:chgData name="Asim Dey" userId="e8ec1349-28b8-4d13-adec-c4f0ed943343" providerId="ADAL" clId="{3AC23F98-0B68-4288-A820-822956367760}" dt="2020-08-05T09:12:00.881" v="227"/>
          <ac:spMkLst>
            <pc:docMk/>
            <pc:sldMk cId="867067376" sldId="302"/>
            <ac:spMk id="87" creationId="{896E2D48-FC1E-4D27-A084-4E59A1A36D78}"/>
          </ac:spMkLst>
        </pc:spChg>
        <pc:spChg chg="add del">
          <ac:chgData name="Asim Dey" userId="e8ec1349-28b8-4d13-adec-c4f0ed943343" providerId="ADAL" clId="{3AC23F98-0B68-4288-A820-822956367760}" dt="2020-08-05T09:12:00.881" v="227"/>
          <ac:spMkLst>
            <pc:docMk/>
            <pc:sldMk cId="867067376" sldId="302"/>
            <ac:spMk id="88" creationId="{16F86E85-1437-4E48-B2A5-7E6782519CAD}"/>
          </ac:spMkLst>
        </pc:spChg>
        <pc:spChg chg="add del">
          <ac:chgData name="Asim Dey" userId="e8ec1349-28b8-4d13-adec-c4f0ed943343" providerId="ADAL" clId="{3AC23F98-0B68-4288-A820-822956367760}" dt="2020-08-05T09:12:00.881" v="227"/>
          <ac:spMkLst>
            <pc:docMk/>
            <pc:sldMk cId="867067376" sldId="302"/>
            <ac:spMk id="89" creationId="{0C15F9F0-D6AE-4DCF-86CA-E2173D5BB135}"/>
          </ac:spMkLst>
        </pc:spChg>
        <pc:spChg chg="add del">
          <ac:chgData name="Asim Dey" userId="e8ec1349-28b8-4d13-adec-c4f0ed943343" providerId="ADAL" clId="{3AC23F98-0B68-4288-A820-822956367760}" dt="2020-08-05T09:12:00.881" v="227"/>
          <ac:spMkLst>
            <pc:docMk/>
            <pc:sldMk cId="867067376" sldId="302"/>
            <ac:spMk id="90" creationId="{E397E768-FBDC-4B3B-854D-BABA4C415BD0}"/>
          </ac:spMkLst>
        </pc:spChg>
        <pc:spChg chg="add del">
          <ac:chgData name="Asim Dey" userId="e8ec1349-28b8-4d13-adec-c4f0ed943343" providerId="ADAL" clId="{3AC23F98-0B68-4288-A820-822956367760}" dt="2020-08-05T09:12:00.881" v="227"/>
          <ac:spMkLst>
            <pc:docMk/>
            <pc:sldMk cId="867067376" sldId="302"/>
            <ac:spMk id="91" creationId="{B3D0DC51-9CA6-49E0-9F2B-8A29DCC890BE}"/>
          </ac:spMkLst>
        </pc:spChg>
        <pc:spChg chg="add del">
          <ac:chgData name="Asim Dey" userId="e8ec1349-28b8-4d13-adec-c4f0ed943343" providerId="ADAL" clId="{3AC23F98-0B68-4288-A820-822956367760}" dt="2020-08-05T09:12:00.881" v="227"/>
          <ac:spMkLst>
            <pc:docMk/>
            <pc:sldMk cId="867067376" sldId="302"/>
            <ac:spMk id="92" creationId="{A2C7B192-E052-454B-BED6-52D78543DB77}"/>
          </ac:spMkLst>
        </pc:spChg>
        <pc:spChg chg="add del">
          <ac:chgData name="Asim Dey" userId="e8ec1349-28b8-4d13-adec-c4f0ed943343" providerId="ADAL" clId="{3AC23F98-0B68-4288-A820-822956367760}" dt="2020-08-05T09:12:00.881" v="227"/>
          <ac:spMkLst>
            <pc:docMk/>
            <pc:sldMk cId="867067376" sldId="302"/>
            <ac:spMk id="93" creationId="{631E2844-3D1D-4EA5-8289-1AF100BF9E4E}"/>
          </ac:spMkLst>
        </pc:spChg>
        <pc:spChg chg="add del">
          <ac:chgData name="Asim Dey" userId="e8ec1349-28b8-4d13-adec-c4f0ed943343" providerId="ADAL" clId="{3AC23F98-0B68-4288-A820-822956367760}" dt="2020-08-05T09:12:00.881" v="227"/>
          <ac:spMkLst>
            <pc:docMk/>
            <pc:sldMk cId="867067376" sldId="302"/>
            <ac:spMk id="94" creationId="{A926A2F4-A46A-45EE-B6AD-CE6E560B8B11}"/>
          </ac:spMkLst>
        </pc:spChg>
        <pc:spChg chg="add del">
          <ac:chgData name="Asim Dey" userId="e8ec1349-28b8-4d13-adec-c4f0ed943343" providerId="ADAL" clId="{3AC23F98-0B68-4288-A820-822956367760}" dt="2020-08-05T09:12:00.881" v="227"/>
          <ac:spMkLst>
            <pc:docMk/>
            <pc:sldMk cId="867067376" sldId="302"/>
            <ac:spMk id="95" creationId="{8D6426E2-C922-48EB-963A-677A8FF0B3D2}"/>
          </ac:spMkLst>
        </pc:spChg>
        <pc:spChg chg="add del">
          <ac:chgData name="Asim Dey" userId="e8ec1349-28b8-4d13-adec-c4f0ed943343" providerId="ADAL" clId="{3AC23F98-0B68-4288-A820-822956367760}" dt="2020-08-05T09:12:00.881" v="227"/>
          <ac:spMkLst>
            <pc:docMk/>
            <pc:sldMk cId="867067376" sldId="302"/>
            <ac:spMk id="96" creationId="{60A5BA75-DFC7-420F-A209-F44031190F65}"/>
          </ac:spMkLst>
        </pc:spChg>
        <pc:spChg chg="add del">
          <ac:chgData name="Asim Dey" userId="e8ec1349-28b8-4d13-adec-c4f0ed943343" providerId="ADAL" clId="{3AC23F98-0B68-4288-A820-822956367760}" dt="2020-08-05T09:12:00.881" v="227"/>
          <ac:spMkLst>
            <pc:docMk/>
            <pc:sldMk cId="867067376" sldId="302"/>
            <ac:spMk id="97" creationId="{13852E44-5E70-4455-B7F8-49225CB62EF8}"/>
          </ac:spMkLst>
        </pc:spChg>
        <pc:spChg chg="add del">
          <ac:chgData name="Asim Dey" userId="e8ec1349-28b8-4d13-adec-c4f0ed943343" providerId="ADAL" clId="{3AC23F98-0B68-4288-A820-822956367760}" dt="2020-08-05T09:12:00.881" v="227"/>
          <ac:spMkLst>
            <pc:docMk/>
            <pc:sldMk cId="867067376" sldId="302"/>
            <ac:spMk id="98" creationId="{A34AF290-4C11-4846-A981-6CA1BE6325AD}"/>
          </ac:spMkLst>
        </pc:spChg>
        <pc:spChg chg="add del">
          <ac:chgData name="Asim Dey" userId="e8ec1349-28b8-4d13-adec-c4f0ed943343" providerId="ADAL" clId="{3AC23F98-0B68-4288-A820-822956367760}" dt="2020-08-05T09:12:00.881" v="227"/>
          <ac:spMkLst>
            <pc:docMk/>
            <pc:sldMk cId="867067376" sldId="302"/>
            <ac:spMk id="99" creationId="{701FABE1-F572-4713-9150-81F28682EF24}"/>
          </ac:spMkLst>
        </pc:spChg>
        <pc:spChg chg="add">
          <ac:chgData name="Asim Dey" userId="e8ec1349-28b8-4d13-adec-c4f0ed943343" providerId="ADAL" clId="{3AC23F98-0B68-4288-A820-822956367760}" dt="2020-08-05T09:10:26.048" v="222"/>
          <ac:spMkLst>
            <pc:docMk/>
            <pc:sldMk cId="867067376" sldId="302"/>
            <ac:spMk id="100" creationId="{8C2E9D10-240D-4439-8503-E1DEE65E8D66}"/>
          </ac:spMkLst>
        </pc:spChg>
        <pc:spChg chg="add mod">
          <ac:chgData name="Asim Dey" userId="e8ec1349-28b8-4d13-adec-c4f0ed943343" providerId="ADAL" clId="{3AC23F98-0B68-4288-A820-822956367760}" dt="2020-08-05T09:14:24.098" v="235" actId="242"/>
          <ac:spMkLst>
            <pc:docMk/>
            <pc:sldMk cId="867067376" sldId="302"/>
            <ac:spMk id="101" creationId="{67A2353C-F6D6-4026-B166-CE1168A4754D}"/>
          </ac:spMkLst>
        </pc:spChg>
        <pc:spChg chg="add">
          <ac:chgData name="Asim Dey" userId="e8ec1349-28b8-4d13-adec-c4f0ed943343" providerId="ADAL" clId="{3AC23F98-0B68-4288-A820-822956367760}" dt="2020-08-05T09:10:26.048" v="222"/>
          <ac:spMkLst>
            <pc:docMk/>
            <pc:sldMk cId="867067376" sldId="302"/>
            <ac:spMk id="102" creationId="{1BADF4FC-1F1A-4A5F-9748-669E305B4D0B}"/>
          </ac:spMkLst>
        </pc:spChg>
        <pc:spChg chg="add">
          <ac:chgData name="Asim Dey" userId="e8ec1349-28b8-4d13-adec-c4f0ed943343" providerId="ADAL" clId="{3AC23F98-0B68-4288-A820-822956367760}" dt="2020-08-05T09:10:26.048" v="222"/>
          <ac:spMkLst>
            <pc:docMk/>
            <pc:sldMk cId="867067376" sldId="302"/>
            <ac:spMk id="103" creationId="{0B6870B3-8643-43B5-AAAA-B8075102EA8E}"/>
          </ac:spMkLst>
        </pc:spChg>
        <pc:spChg chg="add">
          <ac:chgData name="Asim Dey" userId="e8ec1349-28b8-4d13-adec-c4f0ed943343" providerId="ADAL" clId="{3AC23F98-0B68-4288-A820-822956367760}" dt="2020-08-05T09:10:26.048" v="222"/>
          <ac:spMkLst>
            <pc:docMk/>
            <pc:sldMk cId="867067376" sldId="302"/>
            <ac:spMk id="104" creationId="{95170C33-1A5B-4625-B8BB-64EE55B555B9}"/>
          </ac:spMkLst>
        </pc:spChg>
        <pc:spChg chg="add">
          <ac:chgData name="Asim Dey" userId="e8ec1349-28b8-4d13-adec-c4f0ed943343" providerId="ADAL" clId="{3AC23F98-0B68-4288-A820-822956367760}" dt="2020-08-05T09:10:26.048" v="222"/>
          <ac:spMkLst>
            <pc:docMk/>
            <pc:sldMk cId="867067376" sldId="302"/>
            <ac:spMk id="105" creationId="{1582BDB0-50C0-4067-939E-54E67482B71A}"/>
          </ac:spMkLst>
        </pc:spChg>
        <pc:spChg chg="add">
          <ac:chgData name="Asim Dey" userId="e8ec1349-28b8-4d13-adec-c4f0ed943343" providerId="ADAL" clId="{3AC23F98-0B68-4288-A820-822956367760}" dt="2020-08-05T09:10:26.048" v="222"/>
          <ac:spMkLst>
            <pc:docMk/>
            <pc:sldMk cId="867067376" sldId="302"/>
            <ac:spMk id="106" creationId="{3363DBCB-0FF1-49F3-AC5B-C6CDCA1632D2}"/>
          </ac:spMkLst>
        </pc:spChg>
        <pc:spChg chg="add">
          <ac:chgData name="Asim Dey" userId="e8ec1349-28b8-4d13-adec-c4f0ed943343" providerId="ADAL" clId="{3AC23F98-0B68-4288-A820-822956367760}" dt="2020-08-05T09:10:26.048" v="222"/>
          <ac:spMkLst>
            <pc:docMk/>
            <pc:sldMk cId="867067376" sldId="302"/>
            <ac:spMk id="107" creationId="{DEC7A9F6-D7D3-4264-9CD8-2595160A392F}"/>
          </ac:spMkLst>
        </pc:spChg>
        <pc:spChg chg="add del">
          <ac:chgData name="Asim Dey" userId="e8ec1349-28b8-4d13-adec-c4f0ed943343" providerId="ADAL" clId="{3AC23F98-0B68-4288-A820-822956367760}" dt="2020-08-05T09:12:00.881" v="227"/>
          <ac:spMkLst>
            <pc:docMk/>
            <pc:sldMk cId="867067376" sldId="302"/>
            <ac:spMk id="110" creationId="{002019A4-BC1D-4D51-B462-CE7EEB7FAE93}"/>
          </ac:spMkLst>
        </pc:spChg>
        <pc:spChg chg="add del">
          <ac:chgData name="Asim Dey" userId="e8ec1349-28b8-4d13-adec-c4f0ed943343" providerId="ADAL" clId="{3AC23F98-0B68-4288-A820-822956367760}" dt="2020-08-05T09:12:00.881" v="227"/>
          <ac:spMkLst>
            <pc:docMk/>
            <pc:sldMk cId="867067376" sldId="302"/>
            <ac:spMk id="111" creationId="{E56FBACE-B730-4B16-8AA7-EF8B85DA9971}"/>
          </ac:spMkLst>
        </pc:spChg>
        <pc:spChg chg="add del">
          <ac:chgData name="Asim Dey" userId="e8ec1349-28b8-4d13-adec-c4f0ed943343" providerId="ADAL" clId="{3AC23F98-0B68-4288-A820-822956367760}" dt="2020-08-05T09:12:00.881" v="227"/>
          <ac:spMkLst>
            <pc:docMk/>
            <pc:sldMk cId="867067376" sldId="302"/>
            <ac:spMk id="112" creationId="{B20D6D44-7ADB-4D40-99D2-24C115EA359E}"/>
          </ac:spMkLst>
        </pc:spChg>
        <pc:spChg chg="add del">
          <ac:chgData name="Asim Dey" userId="e8ec1349-28b8-4d13-adec-c4f0ed943343" providerId="ADAL" clId="{3AC23F98-0B68-4288-A820-822956367760}" dt="2020-08-05T09:12:00.881" v="227"/>
          <ac:spMkLst>
            <pc:docMk/>
            <pc:sldMk cId="867067376" sldId="302"/>
            <ac:spMk id="114" creationId="{B6297B76-0528-4683-A113-8835ED26B57F}"/>
          </ac:spMkLst>
        </pc:spChg>
        <pc:spChg chg="add del">
          <ac:chgData name="Asim Dey" userId="e8ec1349-28b8-4d13-adec-c4f0ed943343" providerId="ADAL" clId="{3AC23F98-0B68-4288-A820-822956367760}" dt="2020-08-05T09:12:00.881" v="227"/>
          <ac:spMkLst>
            <pc:docMk/>
            <pc:sldMk cId="867067376" sldId="302"/>
            <ac:spMk id="115" creationId="{33CB2F13-A7E3-4031-9E3B-0BF5E202F33B}"/>
          </ac:spMkLst>
        </pc:spChg>
        <pc:spChg chg="add">
          <ac:chgData name="Asim Dey" userId="e8ec1349-28b8-4d13-adec-c4f0ed943343" providerId="ADAL" clId="{3AC23F98-0B68-4288-A820-822956367760}" dt="2020-08-05T09:10:26.048" v="222"/>
          <ac:spMkLst>
            <pc:docMk/>
            <pc:sldMk cId="867067376" sldId="302"/>
            <ac:spMk id="116" creationId="{5774DCDC-AAAD-4EA2-9A0E-92022002938B}"/>
          </ac:spMkLst>
        </pc:spChg>
        <pc:spChg chg="add">
          <ac:chgData name="Asim Dey" userId="e8ec1349-28b8-4d13-adec-c4f0ed943343" providerId="ADAL" clId="{3AC23F98-0B68-4288-A820-822956367760}" dt="2020-08-05T09:15:32.506" v="237"/>
          <ac:spMkLst>
            <pc:docMk/>
            <pc:sldMk cId="867067376" sldId="302"/>
            <ac:spMk id="118" creationId="{AC20D1A5-E38E-4D67-AC9F-1898626E1ACB}"/>
          </ac:spMkLst>
        </pc:spChg>
        <pc:spChg chg="add">
          <ac:chgData name="Asim Dey" userId="e8ec1349-28b8-4d13-adec-c4f0ed943343" providerId="ADAL" clId="{3AC23F98-0B68-4288-A820-822956367760}" dt="2020-08-05T09:16:31.272" v="242"/>
          <ac:spMkLst>
            <pc:docMk/>
            <pc:sldMk cId="867067376" sldId="302"/>
            <ac:spMk id="119" creationId="{52EEB813-E203-41B5-BC61-2A723055E236}"/>
          </ac:spMkLst>
        </pc:spChg>
        <pc:spChg chg="add">
          <ac:chgData name="Asim Dey" userId="e8ec1349-28b8-4d13-adec-c4f0ed943343" providerId="ADAL" clId="{3AC23F98-0B68-4288-A820-822956367760}" dt="2020-08-05T09:16:31.272" v="242"/>
          <ac:spMkLst>
            <pc:docMk/>
            <pc:sldMk cId="867067376" sldId="302"/>
            <ac:spMk id="120" creationId="{FB15BB59-E9EA-495C-AA2C-7DE149E9D528}"/>
          </ac:spMkLst>
        </pc:spChg>
        <pc:spChg chg="add">
          <ac:chgData name="Asim Dey" userId="e8ec1349-28b8-4d13-adec-c4f0ed943343" providerId="ADAL" clId="{3AC23F98-0B68-4288-A820-822956367760}" dt="2020-08-05T09:16:31.272" v="242"/>
          <ac:spMkLst>
            <pc:docMk/>
            <pc:sldMk cId="867067376" sldId="302"/>
            <ac:spMk id="121" creationId="{D96FFD5F-9713-4C35-9855-CAF90785A41E}"/>
          </ac:spMkLst>
        </pc:spChg>
        <pc:spChg chg="add">
          <ac:chgData name="Asim Dey" userId="e8ec1349-28b8-4d13-adec-c4f0ed943343" providerId="ADAL" clId="{3AC23F98-0B68-4288-A820-822956367760}" dt="2020-08-05T09:16:31.272" v="242"/>
          <ac:spMkLst>
            <pc:docMk/>
            <pc:sldMk cId="867067376" sldId="302"/>
            <ac:spMk id="122" creationId="{C0B51470-E616-457A-82F6-C81558AA175A}"/>
          </ac:spMkLst>
        </pc:spChg>
        <pc:spChg chg="add">
          <ac:chgData name="Asim Dey" userId="e8ec1349-28b8-4d13-adec-c4f0ed943343" providerId="ADAL" clId="{3AC23F98-0B68-4288-A820-822956367760}" dt="2020-08-05T09:16:31.272" v="242"/>
          <ac:spMkLst>
            <pc:docMk/>
            <pc:sldMk cId="867067376" sldId="302"/>
            <ac:spMk id="123" creationId="{C83E075A-2CD4-4A9C-87C6-607925750EF5}"/>
          </ac:spMkLst>
        </pc:spChg>
        <pc:spChg chg="add">
          <ac:chgData name="Asim Dey" userId="e8ec1349-28b8-4d13-adec-c4f0ed943343" providerId="ADAL" clId="{3AC23F98-0B68-4288-A820-822956367760}" dt="2020-08-05T09:16:31.272" v="242"/>
          <ac:spMkLst>
            <pc:docMk/>
            <pc:sldMk cId="867067376" sldId="302"/>
            <ac:spMk id="124" creationId="{C4D31D89-3FA4-47CD-8FCC-0BE7BEAA5E2E}"/>
          </ac:spMkLst>
        </pc:spChg>
        <pc:spChg chg="add">
          <ac:chgData name="Asim Dey" userId="e8ec1349-28b8-4d13-adec-c4f0ed943343" providerId="ADAL" clId="{3AC23F98-0B68-4288-A820-822956367760}" dt="2020-08-05T09:16:31.272" v="242"/>
          <ac:spMkLst>
            <pc:docMk/>
            <pc:sldMk cId="867067376" sldId="302"/>
            <ac:spMk id="125" creationId="{A00BD894-0175-4F78-BE88-F1F23ABDF5FB}"/>
          </ac:spMkLst>
        </pc:spChg>
        <pc:spChg chg="add">
          <ac:chgData name="Asim Dey" userId="e8ec1349-28b8-4d13-adec-c4f0ed943343" providerId="ADAL" clId="{3AC23F98-0B68-4288-A820-822956367760}" dt="2020-08-05T09:16:31.272" v="242"/>
          <ac:spMkLst>
            <pc:docMk/>
            <pc:sldMk cId="867067376" sldId="302"/>
            <ac:spMk id="126" creationId="{6FE5D1A5-874C-4349-AA22-C7A98E41522F}"/>
          </ac:spMkLst>
        </pc:spChg>
        <pc:spChg chg="add">
          <ac:chgData name="Asim Dey" userId="e8ec1349-28b8-4d13-adec-c4f0ed943343" providerId="ADAL" clId="{3AC23F98-0B68-4288-A820-822956367760}" dt="2020-08-05T09:16:31.272" v="242"/>
          <ac:spMkLst>
            <pc:docMk/>
            <pc:sldMk cId="867067376" sldId="302"/>
            <ac:spMk id="130" creationId="{B4B586A4-BF21-4EE4-9A20-A93C09F37D7F}"/>
          </ac:spMkLst>
        </pc:spChg>
        <pc:spChg chg="add">
          <ac:chgData name="Asim Dey" userId="e8ec1349-28b8-4d13-adec-c4f0ed943343" providerId="ADAL" clId="{3AC23F98-0B68-4288-A820-822956367760}" dt="2020-08-05T09:16:31.272" v="242"/>
          <ac:spMkLst>
            <pc:docMk/>
            <pc:sldMk cId="867067376" sldId="302"/>
            <ac:spMk id="131" creationId="{12FE5F60-92E7-42F5-87AB-CBA0FE63E522}"/>
          </ac:spMkLst>
        </pc:spChg>
        <pc:spChg chg="add">
          <ac:chgData name="Asim Dey" userId="e8ec1349-28b8-4d13-adec-c4f0ed943343" providerId="ADAL" clId="{3AC23F98-0B68-4288-A820-822956367760}" dt="2020-08-05T09:16:31.272" v="242"/>
          <ac:spMkLst>
            <pc:docMk/>
            <pc:sldMk cId="867067376" sldId="302"/>
            <ac:spMk id="132" creationId="{95074B8F-AC55-4EA5-A586-C9FD4BEDF8D1}"/>
          </ac:spMkLst>
        </pc:spChg>
        <pc:spChg chg="add">
          <ac:chgData name="Asim Dey" userId="e8ec1349-28b8-4d13-adec-c4f0ed943343" providerId="ADAL" clId="{3AC23F98-0B68-4288-A820-822956367760}" dt="2020-08-05T09:16:31.272" v="242"/>
          <ac:spMkLst>
            <pc:docMk/>
            <pc:sldMk cId="867067376" sldId="302"/>
            <ac:spMk id="133" creationId="{5A099905-2819-4F00-A3F7-E0D9A0F15EB4}"/>
          </ac:spMkLst>
        </pc:spChg>
        <pc:spChg chg="add">
          <ac:chgData name="Asim Dey" userId="e8ec1349-28b8-4d13-adec-c4f0ed943343" providerId="ADAL" clId="{3AC23F98-0B68-4288-A820-822956367760}" dt="2020-08-05T09:16:31.272" v="242"/>
          <ac:spMkLst>
            <pc:docMk/>
            <pc:sldMk cId="867067376" sldId="302"/>
            <ac:spMk id="134" creationId="{7C1DB026-D3EC-4D0B-BB53-7D73B65D410B}"/>
          </ac:spMkLst>
        </pc:spChg>
        <pc:spChg chg="add">
          <ac:chgData name="Asim Dey" userId="e8ec1349-28b8-4d13-adec-c4f0ed943343" providerId="ADAL" clId="{3AC23F98-0B68-4288-A820-822956367760}" dt="2020-08-05T09:16:31.272" v="242"/>
          <ac:spMkLst>
            <pc:docMk/>
            <pc:sldMk cId="867067376" sldId="302"/>
            <ac:spMk id="135" creationId="{A9AA980D-9455-4FA7-8F8B-99AD6C66321B}"/>
          </ac:spMkLst>
        </pc:spChg>
        <pc:spChg chg="add">
          <ac:chgData name="Asim Dey" userId="e8ec1349-28b8-4d13-adec-c4f0ed943343" providerId="ADAL" clId="{3AC23F98-0B68-4288-A820-822956367760}" dt="2020-08-05T09:16:31.272" v="242"/>
          <ac:spMkLst>
            <pc:docMk/>
            <pc:sldMk cId="867067376" sldId="302"/>
            <ac:spMk id="136" creationId="{67DE8B4F-04CB-4F9A-A367-A4D363718CA7}"/>
          </ac:spMkLst>
        </pc:spChg>
        <pc:spChg chg="add">
          <ac:chgData name="Asim Dey" userId="e8ec1349-28b8-4d13-adec-c4f0ed943343" providerId="ADAL" clId="{3AC23F98-0B68-4288-A820-822956367760}" dt="2020-08-05T09:16:31.272" v="242"/>
          <ac:spMkLst>
            <pc:docMk/>
            <pc:sldMk cId="867067376" sldId="302"/>
            <ac:spMk id="137" creationId="{3C452461-E574-49E4-995C-6FBCB46FA474}"/>
          </ac:spMkLst>
        </pc:spChg>
        <pc:spChg chg="add">
          <ac:chgData name="Asim Dey" userId="e8ec1349-28b8-4d13-adec-c4f0ed943343" providerId="ADAL" clId="{3AC23F98-0B68-4288-A820-822956367760}" dt="2020-08-05T09:16:31.272" v="242"/>
          <ac:spMkLst>
            <pc:docMk/>
            <pc:sldMk cId="867067376" sldId="302"/>
            <ac:spMk id="138" creationId="{E9FADF8A-4ED1-467D-8439-41F3C886BA29}"/>
          </ac:spMkLst>
        </pc:spChg>
        <pc:spChg chg="add">
          <ac:chgData name="Asim Dey" userId="e8ec1349-28b8-4d13-adec-c4f0ed943343" providerId="ADAL" clId="{3AC23F98-0B68-4288-A820-822956367760}" dt="2020-08-05T09:16:31.272" v="242"/>
          <ac:spMkLst>
            <pc:docMk/>
            <pc:sldMk cId="867067376" sldId="302"/>
            <ac:spMk id="139" creationId="{DD07F644-C49D-4CF9-B843-617F61C80E3D}"/>
          </ac:spMkLst>
        </pc:spChg>
        <pc:spChg chg="add">
          <ac:chgData name="Asim Dey" userId="e8ec1349-28b8-4d13-adec-c4f0ed943343" providerId="ADAL" clId="{3AC23F98-0B68-4288-A820-822956367760}" dt="2020-08-05T09:16:31.272" v="242"/>
          <ac:spMkLst>
            <pc:docMk/>
            <pc:sldMk cId="867067376" sldId="302"/>
            <ac:spMk id="140" creationId="{97EDF10C-28E4-4767-8C4E-758BC73FFEE8}"/>
          </ac:spMkLst>
        </pc:spChg>
        <pc:spChg chg="add">
          <ac:chgData name="Asim Dey" userId="e8ec1349-28b8-4d13-adec-c4f0ed943343" providerId="ADAL" clId="{3AC23F98-0B68-4288-A820-822956367760}" dt="2020-08-05T09:16:31.272" v="242"/>
          <ac:spMkLst>
            <pc:docMk/>
            <pc:sldMk cId="867067376" sldId="302"/>
            <ac:spMk id="141" creationId="{BA1E5CF2-13B1-4874-85C1-CF5A72DFABB4}"/>
          </ac:spMkLst>
        </pc:spChg>
        <pc:spChg chg="add">
          <ac:chgData name="Asim Dey" userId="e8ec1349-28b8-4d13-adec-c4f0ed943343" providerId="ADAL" clId="{3AC23F98-0B68-4288-A820-822956367760}" dt="2020-08-05T09:16:31.272" v="242"/>
          <ac:spMkLst>
            <pc:docMk/>
            <pc:sldMk cId="867067376" sldId="302"/>
            <ac:spMk id="142" creationId="{C881F5B7-91CA-40F2-B40E-69C5F8A5A360}"/>
          </ac:spMkLst>
        </pc:spChg>
        <pc:spChg chg="add">
          <ac:chgData name="Asim Dey" userId="e8ec1349-28b8-4d13-adec-c4f0ed943343" providerId="ADAL" clId="{3AC23F98-0B68-4288-A820-822956367760}" dt="2020-08-05T09:16:31.272" v="242"/>
          <ac:spMkLst>
            <pc:docMk/>
            <pc:sldMk cId="867067376" sldId="302"/>
            <ac:spMk id="143" creationId="{76366310-CF8C-4D4C-A308-8379383BA95C}"/>
          </ac:spMkLst>
        </pc:spChg>
        <pc:spChg chg="add">
          <ac:chgData name="Asim Dey" userId="e8ec1349-28b8-4d13-adec-c4f0ed943343" providerId="ADAL" clId="{3AC23F98-0B68-4288-A820-822956367760}" dt="2020-08-05T09:16:31.272" v="242"/>
          <ac:spMkLst>
            <pc:docMk/>
            <pc:sldMk cId="867067376" sldId="302"/>
            <ac:spMk id="144" creationId="{8BA7F173-AFB3-4CDF-9E10-0D01E10180E9}"/>
          </ac:spMkLst>
        </pc:spChg>
        <pc:grpChg chg="add del mod">
          <ac:chgData name="Asim Dey" userId="e8ec1349-28b8-4d13-adec-c4f0ed943343" providerId="ADAL" clId="{3AC23F98-0B68-4288-A820-822956367760}" dt="2020-08-05T09:11:20.357" v="224"/>
          <ac:grpSpMkLst>
            <pc:docMk/>
            <pc:sldMk cId="867067376" sldId="302"/>
            <ac:grpSpMk id="2" creationId="{85021651-0F2C-4176-B3CE-52DE736F7D2D}"/>
          </ac:grpSpMkLst>
        </pc:grpChg>
        <pc:grpChg chg="add">
          <ac:chgData name="Asim Dey" userId="e8ec1349-28b8-4d13-adec-c4f0ed943343" providerId="ADAL" clId="{3AC23F98-0B68-4288-A820-822956367760}" dt="2020-08-05T09:10:26.048" v="222"/>
          <ac:grpSpMkLst>
            <pc:docMk/>
            <pc:sldMk cId="867067376" sldId="302"/>
            <ac:grpSpMk id="72" creationId="{64EF45FD-ABA3-458E-9F43-EB91F607B27F}"/>
          </ac:grpSpMkLst>
        </pc:grpChg>
        <pc:graphicFrameChg chg="add">
          <ac:chgData name="Asim Dey" userId="e8ec1349-28b8-4d13-adec-c4f0ed943343" providerId="ADAL" clId="{3AC23F98-0B68-4288-A820-822956367760}" dt="2020-08-05T09:15:32.506" v="237"/>
          <ac:graphicFrameMkLst>
            <pc:docMk/>
            <pc:sldMk cId="867067376" sldId="302"/>
            <ac:graphicFrameMk id="117" creationId="{94A695CE-48E7-4C0F-A554-E2E547459C48}"/>
          </ac:graphicFrameMkLst>
        </pc:graphicFrameChg>
        <pc:graphicFrameChg chg="add">
          <ac:chgData name="Asim Dey" userId="e8ec1349-28b8-4d13-adec-c4f0ed943343" providerId="ADAL" clId="{3AC23F98-0B68-4288-A820-822956367760}" dt="2020-08-05T09:16:31.272" v="242"/>
          <ac:graphicFrameMkLst>
            <pc:docMk/>
            <pc:sldMk cId="867067376" sldId="302"/>
            <ac:graphicFrameMk id="127" creationId="{9FDFD99B-669B-4FA2-A814-73556ACB5CB2}"/>
          </ac:graphicFrameMkLst>
        </pc:graphicFrameChg>
        <pc:graphicFrameChg chg="add">
          <ac:chgData name="Asim Dey" userId="e8ec1349-28b8-4d13-adec-c4f0ed943343" providerId="ADAL" clId="{3AC23F98-0B68-4288-A820-822956367760}" dt="2020-08-05T09:16:31.272" v="242"/>
          <ac:graphicFrameMkLst>
            <pc:docMk/>
            <pc:sldMk cId="867067376" sldId="302"/>
            <ac:graphicFrameMk id="128" creationId="{CEF47B72-6702-477E-847E-5C6B5485A645}"/>
          </ac:graphicFrameMkLst>
        </pc:graphicFrameChg>
        <pc:graphicFrameChg chg="add">
          <ac:chgData name="Asim Dey" userId="e8ec1349-28b8-4d13-adec-c4f0ed943343" providerId="ADAL" clId="{3AC23F98-0B68-4288-A820-822956367760}" dt="2020-08-05T09:16:31.272" v="242"/>
          <ac:graphicFrameMkLst>
            <pc:docMk/>
            <pc:sldMk cId="867067376" sldId="302"/>
            <ac:graphicFrameMk id="129" creationId="{3B1ED248-D14E-4BFA-ABE9-56810E6C957D}"/>
          </ac:graphicFrameMkLst>
        </pc:graphicFrameChg>
        <pc:cxnChg chg="add">
          <ac:chgData name="Asim Dey" userId="e8ec1349-28b8-4d13-adec-c4f0ed943343" providerId="ADAL" clId="{3AC23F98-0B68-4288-A820-822956367760}" dt="2020-08-05T09:10:26.048" v="222"/>
          <ac:cxnSpMkLst>
            <pc:docMk/>
            <pc:sldMk cId="867067376" sldId="302"/>
            <ac:cxnSpMk id="47" creationId="{B3CF6F28-997E-4103-BD34-82C66BA9A849}"/>
          </ac:cxnSpMkLst>
        </pc:cxnChg>
        <pc:cxnChg chg="add">
          <ac:chgData name="Asim Dey" userId="e8ec1349-28b8-4d13-adec-c4f0ed943343" providerId="ADAL" clId="{3AC23F98-0B68-4288-A820-822956367760}" dt="2020-08-05T09:10:26.048" v="222"/>
          <ac:cxnSpMkLst>
            <pc:docMk/>
            <pc:sldMk cId="867067376" sldId="302"/>
            <ac:cxnSpMk id="48" creationId="{BB3D5DEA-4C72-4020-A3CD-6BD83FD7337F}"/>
          </ac:cxnSpMkLst>
        </pc:cxnChg>
        <pc:cxnChg chg="add del">
          <ac:chgData name="Asim Dey" userId="e8ec1349-28b8-4d13-adec-c4f0ed943343" providerId="ADAL" clId="{3AC23F98-0B68-4288-A820-822956367760}" dt="2020-08-05T09:12:00.881" v="227"/>
          <ac:cxnSpMkLst>
            <pc:docMk/>
            <pc:sldMk cId="867067376" sldId="302"/>
            <ac:cxnSpMk id="50" creationId="{46D3FAE6-20FA-46AF-8769-A62DCD0B8B7E}"/>
          </ac:cxnSpMkLst>
        </pc:cxnChg>
        <pc:cxnChg chg="add del">
          <ac:chgData name="Asim Dey" userId="e8ec1349-28b8-4d13-adec-c4f0ed943343" providerId="ADAL" clId="{3AC23F98-0B68-4288-A820-822956367760}" dt="2020-08-05T09:12:00.881" v="227"/>
          <ac:cxnSpMkLst>
            <pc:docMk/>
            <pc:sldMk cId="867067376" sldId="302"/>
            <ac:cxnSpMk id="51" creationId="{251D6DEA-05DE-44B4-B6CA-DAEF7CD224FC}"/>
          </ac:cxnSpMkLst>
        </pc:cxnChg>
        <pc:cxnChg chg="add del">
          <ac:chgData name="Asim Dey" userId="e8ec1349-28b8-4d13-adec-c4f0ed943343" providerId="ADAL" clId="{3AC23F98-0B68-4288-A820-822956367760}" dt="2020-08-05T09:12:00.881" v="227"/>
          <ac:cxnSpMkLst>
            <pc:docMk/>
            <pc:sldMk cId="867067376" sldId="302"/>
            <ac:cxnSpMk id="53" creationId="{19EEB196-A9B6-4F5C-BE4C-0DD97CD544D1}"/>
          </ac:cxnSpMkLst>
        </pc:cxnChg>
        <pc:cxnChg chg="add del">
          <ac:chgData name="Asim Dey" userId="e8ec1349-28b8-4d13-adec-c4f0ed943343" providerId="ADAL" clId="{3AC23F98-0B68-4288-A820-822956367760}" dt="2020-08-05T09:12:00.881" v="227"/>
          <ac:cxnSpMkLst>
            <pc:docMk/>
            <pc:sldMk cId="867067376" sldId="302"/>
            <ac:cxnSpMk id="55" creationId="{9E8E7361-8877-4935-9D88-EDBA939F191E}"/>
          </ac:cxnSpMkLst>
        </pc:cxnChg>
        <pc:cxnChg chg="add del">
          <ac:chgData name="Asim Dey" userId="e8ec1349-28b8-4d13-adec-c4f0ed943343" providerId="ADAL" clId="{3AC23F98-0B68-4288-A820-822956367760}" dt="2020-08-05T09:12:00.881" v="227"/>
          <ac:cxnSpMkLst>
            <pc:docMk/>
            <pc:sldMk cId="867067376" sldId="302"/>
            <ac:cxnSpMk id="57" creationId="{B709E4D5-B66B-47BB-83EC-7224EF92CE79}"/>
          </ac:cxnSpMkLst>
        </pc:cxnChg>
        <pc:cxnChg chg="add del">
          <ac:chgData name="Asim Dey" userId="e8ec1349-28b8-4d13-adec-c4f0ed943343" providerId="ADAL" clId="{3AC23F98-0B68-4288-A820-822956367760}" dt="2020-08-05T09:12:00.881" v="227"/>
          <ac:cxnSpMkLst>
            <pc:docMk/>
            <pc:sldMk cId="867067376" sldId="302"/>
            <ac:cxnSpMk id="59" creationId="{A75C39D8-C8AA-4647-998B-04BC15F5E976}"/>
          </ac:cxnSpMkLst>
        </pc:cxnChg>
        <pc:cxnChg chg="add del">
          <ac:chgData name="Asim Dey" userId="e8ec1349-28b8-4d13-adec-c4f0ed943343" providerId="ADAL" clId="{3AC23F98-0B68-4288-A820-822956367760}" dt="2020-08-05T09:12:00.881" v="227"/>
          <ac:cxnSpMkLst>
            <pc:docMk/>
            <pc:sldMk cId="867067376" sldId="302"/>
            <ac:cxnSpMk id="61" creationId="{F93C3AED-837E-4CF7-A89F-19CAF243C0AF}"/>
          </ac:cxnSpMkLst>
        </pc:cxnChg>
        <pc:cxnChg chg="add del">
          <ac:chgData name="Asim Dey" userId="e8ec1349-28b8-4d13-adec-c4f0ed943343" providerId="ADAL" clId="{3AC23F98-0B68-4288-A820-822956367760}" dt="2020-08-05T09:12:00.881" v="227"/>
          <ac:cxnSpMkLst>
            <pc:docMk/>
            <pc:sldMk cId="867067376" sldId="302"/>
            <ac:cxnSpMk id="63" creationId="{3F148EC2-ADEF-4696-A699-83CBA5AE47F1}"/>
          </ac:cxnSpMkLst>
        </pc:cxnChg>
        <pc:cxnChg chg="add del">
          <ac:chgData name="Asim Dey" userId="e8ec1349-28b8-4d13-adec-c4f0ed943343" providerId="ADAL" clId="{3AC23F98-0B68-4288-A820-822956367760}" dt="2020-08-05T09:12:00.881" v="227"/>
          <ac:cxnSpMkLst>
            <pc:docMk/>
            <pc:sldMk cId="867067376" sldId="302"/>
            <ac:cxnSpMk id="65" creationId="{2264BD1B-9954-4740-A751-0533EF3D141C}"/>
          </ac:cxnSpMkLst>
        </pc:cxnChg>
        <pc:cxnChg chg="add">
          <ac:chgData name="Asim Dey" userId="e8ec1349-28b8-4d13-adec-c4f0ed943343" providerId="ADAL" clId="{3AC23F98-0B68-4288-A820-822956367760}" dt="2020-08-05T09:10:26.048" v="222"/>
          <ac:cxnSpMkLst>
            <pc:docMk/>
            <pc:sldMk cId="867067376" sldId="302"/>
            <ac:cxnSpMk id="68" creationId="{0394C33F-E573-43C4-93F2-E6CF9A741865}"/>
          </ac:cxnSpMkLst>
        </pc:cxnChg>
        <pc:cxnChg chg="add">
          <ac:chgData name="Asim Dey" userId="e8ec1349-28b8-4d13-adec-c4f0ed943343" providerId="ADAL" clId="{3AC23F98-0B68-4288-A820-822956367760}" dt="2020-08-05T09:10:26.048" v="222"/>
          <ac:cxnSpMkLst>
            <pc:docMk/>
            <pc:sldMk cId="867067376" sldId="302"/>
            <ac:cxnSpMk id="77" creationId="{DEB63E29-0179-4B5A-A477-9EDC9703E5C9}"/>
          </ac:cxnSpMkLst>
        </pc:cxnChg>
        <pc:cxnChg chg="add del">
          <ac:chgData name="Asim Dey" userId="e8ec1349-28b8-4d13-adec-c4f0ed943343" providerId="ADAL" clId="{3AC23F98-0B68-4288-A820-822956367760}" dt="2020-08-05T09:12:00.881" v="227"/>
          <ac:cxnSpMkLst>
            <pc:docMk/>
            <pc:sldMk cId="867067376" sldId="302"/>
            <ac:cxnSpMk id="108" creationId="{60D32D49-350E-4510-A35C-80B56EF66DC7}"/>
          </ac:cxnSpMkLst>
        </pc:cxnChg>
        <pc:cxnChg chg="add del">
          <ac:chgData name="Asim Dey" userId="e8ec1349-28b8-4d13-adec-c4f0ed943343" providerId="ADAL" clId="{3AC23F98-0B68-4288-A820-822956367760}" dt="2020-08-05T09:12:00.881" v="227"/>
          <ac:cxnSpMkLst>
            <pc:docMk/>
            <pc:sldMk cId="867067376" sldId="302"/>
            <ac:cxnSpMk id="109" creationId="{68FF82D4-66ED-4ACC-AFA7-D4B4C0C27F8E}"/>
          </ac:cxnSpMkLst>
        </pc:cxnChg>
        <pc:cxnChg chg="add del">
          <ac:chgData name="Asim Dey" userId="e8ec1349-28b8-4d13-adec-c4f0ed943343" providerId="ADAL" clId="{3AC23F98-0B68-4288-A820-822956367760}" dt="2020-08-05T09:12:00.881" v="227"/>
          <ac:cxnSpMkLst>
            <pc:docMk/>
            <pc:sldMk cId="867067376" sldId="302"/>
            <ac:cxnSpMk id="113" creationId="{7C0750E4-D035-4C65-9710-949A7246AEBF}"/>
          </ac:cxnSpMkLst>
        </pc:cxnChg>
      </pc:sldChg>
      <pc:sldChg chg="add del">
        <pc:chgData name="Asim Dey" userId="e8ec1349-28b8-4d13-adec-c4f0ed943343" providerId="ADAL" clId="{3AC23F98-0B68-4288-A820-822956367760}" dt="2020-08-05T11:59:43.764" v="1211" actId="2696"/>
        <pc:sldMkLst>
          <pc:docMk/>
          <pc:sldMk cId="1134411298" sldId="302"/>
        </pc:sldMkLst>
      </pc:sldChg>
      <pc:sldChg chg="add del">
        <pc:chgData name="Asim Dey" userId="e8ec1349-28b8-4d13-adec-c4f0ed943343" providerId="ADAL" clId="{3AC23F98-0B68-4288-A820-822956367760}" dt="2020-08-05T08:56:05.559" v="152" actId="2696"/>
        <pc:sldMkLst>
          <pc:docMk/>
          <pc:sldMk cId="1971258286" sldId="302"/>
        </pc:sldMkLst>
      </pc:sldChg>
      <pc:sldChg chg="addSp delSp modSp add">
        <pc:chgData name="Asim Dey" userId="e8ec1349-28b8-4d13-adec-c4f0ed943343" providerId="ADAL" clId="{3AC23F98-0B68-4288-A820-822956367760}" dt="2020-08-05T13:13:12.028" v="1575"/>
        <pc:sldMkLst>
          <pc:docMk/>
          <pc:sldMk cId="3443975727" sldId="302"/>
        </pc:sldMkLst>
        <pc:spChg chg="add del mod">
          <ac:chgData name="Asim Dey" userId="e8ec1349-28b8-4d13-adec-c4f0ed943343" providerId="ADAL" clId="{3AC23F98-0B68-4288-A820-822956367760}" dt="2020-08-05T12:27:59.649" v="1317"/>
          <ac:spMkLst>
            <pc:docMk/>
            <pc:sldMk cId="3443975727" sldId="302"/>
            <ac:spMk id="3" creationId="{02A851F2-C37D-4DB4-B4EC-657690B6762F}"/>
          </ac:spMkLst>
        </pc:spChg>
        <pc:spChg chg="add">
          <ac:chgData name="Asim Dey" userId="e8ec1349-28b8-4d13-adec-c4f0ed943343" providerId="ADAL" clId="{3AC23F98-0B68-4288-A820-822956367760}" dt="2020-08-05T12:09:32.387" v="1277"/>
          <ac:spMkLst>
            <pc:docMk/>
            <pc:sldMk cId="3443975727" sldId="302"/>
            <ac:spMk id="4" creationId="{595C7D7C-9D77-4801-8B94-6ADF6207A5EE}"/>
          </ac:spMkLst>
        </pc:spChg>
        <pc:spChg chg="add">
          <ac:chgData name="Asim Dey" userId="e8ec1349-28b8-4d13-adec-c4f0ed943343" providerId="ADAL" clId="{3AC23F98-0B68-4288-A820-822956367760}" dt="2020-08-05T12:09:32.387" v="1277"/>
          <ac:spMkLst>
            <pc:docMk/>
            <pc:sldMk cId="3443975727" sldId="302"/>
            <ac:spMk id="8" creationId="{F252E692-B271-49A9-A81E-6580A68E9C0B}"/>
          </ac:spMkLst>
        </pc:spChg>
        <pc:spChg chg="add">
          <ac:chgData name="Asim Dey" userId="e8ec1349-28b8-4d13-adec-c4f0ed943343" providerId="ADAL" clId="{3AC23F98-0B68-4288-A820-822956367760}" dt="2020-08-05T12:09:32.387" v="1277"/>
          <ac:spMkLst>
            <pc:docMk/>
            <pc:sldMk cId="3443975727" sldId="302"/>
            <ac:spMk id="9" creationId="{D73559C0-8A18-48FA-B835-3008D93D0CC6}"/>
          </ac:spMkLst>
        </pc:spChg>
        <pc:spChg chg="add">
          <ac:chgData name="Asim Dey" userId="e8ec1349-28b8-4d13-adec-c4f0ed943343" providerId="ADAL" clId="{3AC23F98-0B68-4288-A820-822956367760}" dt="2020-08-05T12:09:32.387" v="1277"/>
          <ac:spMkLst>
            <pc:docMk/>
            <pc:sldMk cId="3443975727" sldId="302"/>
            <ac:spMk id="10" creationId="{506C5844-E9FF-4B41-933C-E142A44EF64D}"/>
          </ac:spMkLst>
        </pc:spChg>
        <pc:spChg chg="add del mod">
          <ac:chgData name="Asim Dey" userId="e8ec1349-28b8-4d13-adec-c4f0ed943343" providerId="ADAL" clId="{3AC23F98-0B68-4288-A820-822956367760}" dt="2020-08-05T12:28:27.843" v="1321"/>
          <ac:spMkLst>
            <pc:docMk/>
            <pc:sldMk cId="3443975727" sldId="302"/>
            <ac:spMk id="11" creationId="{820B4545-8FB3-4F3E-B5DB-AB5C805FEC32}"/>
          </ac:spMkLst>
        </pc:spChg>
        <pc:spChg chg="add mod">
          <ac:chgData name="Asim Dey" userId="e8ec1349-28b8-4d13-adec-c4f0ed943343" providerId="ADAL" clId="{3AC23F98-0B68-4288-A820-822956367760}" dt="2020-08-05T12:28:33.821" v="1323" actId="1076"/>
          <ac:spMkLst>
            <pc:docMk/>
            <pc:sldMk cId="3443975727" sldId="302"/>
            <ac:spMk id="12" creationId="{DD223EAF-95BC-456D-AC42-0F8F0F5B318C}"/>
          </ac:spMkLst>
        </pc:spChg>
        <pc:spChg chg="add mod">
          <ac:chgData name="Asim Dey" userId="e8ec1349-28b8-4d13-adec-c4f0ed943343" providerId="ADAL" clId="{3AC23F98-0B68-4288-A820-822956367760}" dt="2020-08-05T13:12:35.690" v="1571" actId="13926"/>
          <ac:spMkLst>
            <pc:docMk/>
            <pc:sldMk cId="3443975727" sldId="302"/>
            <ac:spMk id="13" creationId="{A3063EC9-3802-4E62-8813-FA8629586F12}"/>
          </ac:spMkLst>
        </pc:spChg>
        <pc:spChg chg="add">
          <ac:chgData name="Asim Dey" userId="e8ec1349-28b8-4d13-adec-c4f0ed943343" providerId="ADAL" clId="{3AC23F98-0B68-4288-A820-822956367760}" dt="2020-08-05T12:09:32.387" v="1277"/>
          <ac:spMkLst>
            <pc:docMk/>
            <pc:sldMk cId="3443975727" sldId="302"/>
            <ac:spMk id="14" creationId="{11415B80-81E0-481B-A006-19A3D4ABBF2D}"/>
          </ac:spMkLst>
        </pc:spChg>
        <pc:spChg chg="add del">
          <ac:chgData name="Asim Dey" userId="e8ec1349-28b8-4d13-adec-c4f0ed943343" providerId="ADAL" clId="{3AC23F98-0B68-4288-A820-822956367760}" dt="2020-08-05T12:10:27.727" v="1282"/>
          <ac:spMkLst>
            <pc:docMk/>
            <pc:sldMk cId="3443975727" sldId="302"/>
            <ac:spMk id="15" creationId="{F398EEEA-7C09-49CB-B441-821811BC1DF1}"/>
          </ac:spMkLst>
        </pc:spChg>
        <pc:spChg chg="add del">
          <ac:chgData name="Asim Dey" userId="e8ec1349-28b8-4d13-adec-c4f0ed943343" providerId="ADAL" clId="{3AC23F98-0B68-4288-A820-822956367760}" dt="2020-08-05T12:10:27.727" v="1282"/>
          <ac:spMkLst>
            <pc:docMk/>
            <pc:sldMk cId="3443975727" sldId="302"/>
            <ac:spMk id="16" creationId="{F1DB664C-F770-492D-AC2E-32269C4B7EFF}"/>
          </ac:spMkLst>
        </pc:spChg>
        <pc:spChg chg="add del">
          <ac:chgData name="Asim Dey" userId="e8ec1349-28b8-4d13-adec-c4f0ed943343" providerId="ADAL" clId="{3AC23F98-0B68-4288-A820-822956367760}" dt="2020-08-05T12:10:27.727" v="1282"/>
          <ac:spMkLst>
            <pc:docMk/>
            <pc:sldMk cId="3443975727" sldId="302"/>
            <ac:spMk id="17" creationId="{0DEFDB92-9B89-4CA1-97D3-24CBE27A58BD}"/>
          </ac:spMkLst>
        </pc:spChg>
        <pc:spChg chg="add del">
          <ac:chgData name="Asim Dey" userId="e8ec1349-28b8-4d13-adec-c4f0ed943343" providerId="ADAL" clId="{3AC23F98-0B68-4288-A820-822956367760}" dt="2020-08-05T12:10:27.727" v="1282"/>
          <ac:spMkLst>
            <pc:docMk/>
            <pc:sldMk cId="3443975727" sldId="302"/>
            <ac:spMk id="20" creationId="{E8BD702E-C96E-4FF5-81F8-106A42728AFE}"/>
          </ac:spMkLst>
        </pc:spChg>
        <pc:spChg chg="add del">
          <ac:chgData name="Asim Dey" userId="e8ec1349-28b8-4d13-adec-c4f0ed943343" providerId="ADAL" clId="{3AC23F98-0B68-4288-A820-822956367760}" dt="2020-08-05T12:10:27.727" v="1282"/>
          <ac:spMkLst>
            <pc:docMk/>
            <pc:sldMk cId="3443975727" sldId="302"/>
            <ac:spMk id="23" creationId="{4F29E7C4-8ACD-4759-9961-13FB6108E7EA}"/>
          </ac:spMkLst>
        </pc:spChg>
        <pc:spChg chg="add del">
          <ac:chgData name="Asim Dey" userId="e8ec1349-28b8-4d13-adec-c4f0ed943343" providerId="ADAL" clId="{3AC23F98-0B68-4288-A820-822956367760}" dt="2020-08-05T12:10:27.727" v="1282"/>
          <ac:spMkLst>
            <pc:docMk/>
            <pc:sldMk cId="3443975727" sldId="302"/>
            <ac:spMk id="25" creationId="{7E8C6D81-D78B-408D-B303-B560E1F71AC8}"/>
          </ac:spMkLst>
        </pc:spChg>
        <pc:spChg chg="add del">
          <ac:chgData name="Asim Dey" userId="e8ec1349-28b8-4d13-adec-c4f0ed943343" providerId="ADAL" clId="{3AC23F98-0B68-4288-A820-822956367760}" dt="2020-08-05T12:10:27.727" v="1282"/>
          <ac:spMkLst>
            <pc:docMk/>
            <pc:sldMk cId="3443975727" sldId="302"/>
            <ac:spMk id="27" creationId="{C3690294-9945-424E-819B-7454829E702A}"/>
          </ac:spMkLst>
        </pc:spChg>
        <pc:spChg chg="add del">
          <ac:chgData name="Asim Dey" userId="e8ec1349-28b8-4d13-adec-c4f0ed943343" providerId="ADAL" clId="{3AC23F98-0B68-4288-A820-822956367760}" dt="2020-08-05T12:10:27.727" v="1282"/>
          <ac:spMkLst>
            <pc:docMk/>
            <pc:sldMk cId="3443975727" sldId="302"/>
            <ac:spMk id="29" creationId="{6BBE4D0C-5E23-4F27-8E46-37972ABE945A}"/>
          </ac:spMkLst>
        </pc:spChg>
        <pc:spChg chg="add del">
          <ac:chgData name="Asim Dey" userId="e8ec1349-28b8-4d13-adec-c4f0ed943343" providerId="ADAL" clId="{3AC23F98-0B68-4288-A820-822956367760}" dt="2020-08-05T12:10:27.727" v="1282"/>
          <ac:spMkLst>
            <pc:docMk/>
            <pc:sldMk cId="3443975727" sldId="302"/>
            <ac:spMk id="31" creationId="{B39925EF-CAC8-4EEB-A006-EFE66591504F}"/>
          </ac:spMkLst>
        </pc:spChg>
        <pc:spChg chg="add del">
          <ac:chgData name="Asim Dey" userId="e8ec1349-28b8-4d13-adec-c4f0ed943343" providerId="ADAL" clId="{3AC23F98-0B68-4288-A820-822956367760}" dt="2020-08-05T12:10:27.727" v="1282"/>
          <ac:spMkLst>
            <pc:docMk/>
            <pc:sldMk cId="3443975727" sldId="302"/>
            <ac:spMk id="33" creationId="{ADB121AA-8864-48E1-853F-AD85EB2A0B34}"/>
          </ac:spMkLst>
        </pc:spChg>
        <pc:spChg chg="add del">
          <ac:chgData name="Asim Dey" userId="e8ec1349-28b8-4d13-adec-c4f0ed943343" providerId="ADAL" clId="{3AC23F98-0B68-4288-A820-822956367760}" dt="2020-08-05T12:10:27.727" v="1282"/>
          <ac:spMkLst>
            <pc:docMk/>
            <pc:sldMk cId="3443975727" sldId="302"/>
            <ac:spMk id="35" creationId="{1315DEF0-AE64-424A-953B-FBAC270BEC0F}"/>
          </ac:spMkLst>
        </pc:spChg>
        <pc:spChg chg="add del">
          <ac:chgData name="Asim Dey" userId="e8ec1349-28b8-4d13-adec-c4f0ed943343" providerId="ADAL" clId="{3AC23F98-0B68-4288-A820-822956367760}" dt="2020-08-05T12:10:27.727" v="1282"/>
          <ac:spMkLst>
            <pc:docMk/>
            <pc:sldMk cId="3443975727" sldId="302"/>
            <ac:spMk id="37" creationId="{B4A75C77-5F56-4A17-82F0-ECE155A22A6F}"/>
          </ac:spMkLst>
        </pc:spChg>
        <pc:spChg chg="add del">
          <ac:chgData name="Asim Dey" userId="e8ec1349-28b8-4d13-adec-c4f0ed943343" providerId="ADAL" clId="{3AC23F98-0B68-4288-A820-822956367760}" dt="2020-08-05T12:10:27.727" v="1282"/>
          <ac:spMkLst>
            <pc:docMk/>
            <pc:sldMk cId="3443975727" sldId="302"/>
            <ac:spMk id="40" creationId="{E6F5B12C-25F8-49CB-BC1D-E7B45D06DDE2}"/>
          </ac:spMkLst>
        </pc:spChg>
        <pc:spChg chg="add del">
          <ac:chgData name="Asim Dey" userId="e8ec1349-28b8-4d13-adec-c4f0ed943343" providerId="ADAL" clId="{3AC23F98-0B68-4288-A820-822956367760}" dt="2020-08-05T12:10:27.727" v="1282"/>
          <ac:spMkLst>
            <pc:docMk/>
            <pc:sldMk cId="3443975727" sldId="302"/>
            <ac:spMk id="41" creationId="{6F6569D2-B64C-429B-BA93-9E64B19EF6D3}"/>
          </ac:spMkLst>
        </pc:spChg>
        <pc:spChg chg="add del">
          <ac:chgData name="Asim Dey" userId="e8ec1349-28b8-4d13-adec-c4f0ed943343" providerId="ADAL" clId="{3AC23F98-0B68-4288-A820-822956367760}" dt="2020-08-05T12:10:27.727" v="1282"/>
          <ac:spMkLst>
            <pc:docMk/>
            <pc:sldMk cId="3443975727" sldId="302"/>
            <ac:spMk id="42" creationId="{437E20FB-A85A-4D82-AC52-D23CAA9E5AB4}"/>
          </ac:spMkLst>
        </pc:spChg>
        <pc:spChg chg="add del">
          <ac:chgData name="Asim Dey" userId="e8ec1349-28b8-4d13-adec-c4f0ed943343" providerId="ADAL" clId="{3AC23F98-0B68-4288-A820-822956367760}" dt="2020-08-05T12:10:27.727" v="1282"/>
          <ac:spMkLst>
            <pc:docMk/>
            <pc:sldMk cId="3443975727" sldId="302"/>
            <ac:spMk id="43" creationId="{927EA5D7-1CAF-4BFD-A68C-829B56E38189}"/>
          </ac:spMkLst>
        </pc:spChg>
        <pc:spChg chg="add del">
          <ac:chgData name="Asim Dey" userId="e8ec1349-28b8-4d13-adec-c4f0ed943343" providerId="ADAL" clId="{3AC23F98-0B68-4288-A820-822956367760}" dt="2020-08-05T12:10:27.727" v="1282"/>
          <ac:spMkLst>
            <pc:docMk/>
            <pc:sldMk cId="3443975727" sldId="302"/>
            <ac:spMk id="45" creationId="{56361EAC-E639-4F27-A021-9D2A2CAC3E5A}"/>
          </ac:spMkLst>
        </pc:spChg>
        <pc:spChg chg="add del">
          <ac:chgData name="Asim Dey" userId="e8ec1349-28b8-4d13-adec-c4f0ed943343" providerId="ADAL" clId="{3AC23F98-0B68-4288-A820-822956367760}" dt="2020-08-05T12:10:27.727" v="1282"/>
          <ac:spMkLst>
            <pc:docMk/>
            <pc:sldMk cId="3443975727" sldId="302"/>
            <ac:spMk id="46" creationId="{887F2592-5E8A-4D68-BA14-0F427E1C054D}"/>
          </ac:spMkLst>
        </pc:spChg>
        <pc:spChg chg="add del">
          <ac:chgData name="Asim Dey" userId="e8ec1349-28b8-4d13-adec-c4f0ed943343" providerId="ADAL" clId="{3AC23F98-0B68-4288-A820-822956367760}" dt="2020-08-05T12:10:27.727" v="1282"/>
          <ac:spMkLst>
            <pc:docMk/>
            <pc:sldMk cId="3443975727" sldId="302"/>
            <ac:spMk id="47" creationId="{551E9DF6-A968-4FFA-B46A-348AE7DCE190}"/>
          </ac:spMkLst>
        </pc:spChg>
        <pc:spChg chg="add del">
          <ac:chgData name="Asim Dey" userId="e8ec1349-28b8-4d13-adec-c4f0ed943343" providerId="ADAL" clId="{3AC23F98-0B68-4288-A820-822956367760}" dt="2020-08-05T12:10:27.727" v="1282"/>
          <ac:spMkLst>
            <pc:docMk/>
            <pc:sldMk cId="3443975727" sldId="302"/>
            <ac:spMk id="48" creationId="{B6B5FD64-FD64-49D2-86B0-6F303287BBF3}"/>
          </ac:spMkLst>
        </pc:spChg>
        <pc:spChg chg="add del">
          <ac:chgData name="Asim Dey" userId="e8ec1349-28b8-4d13-adec-c4f0ed943343" providerId="ADAL" clId="{3AC23F98-0B68-4288-A820-822956367760}" dt="2020-08-05T12:10:27.727" v="1282"/>
          <ac:spMkLst>
            <pc:docMk/>
            <pc:sldMk cId="3443975727" sldId="302"/>
            <ac:spMk id="49" creationId="{FF740676-3D87-4742-A40F-41643D92C116}"/>
          </ac:spMkLst>
        </pc:spChg>
        <pc:spChg chg="add del">
          <ac:chgData name="Asim Dey" userId="e8ec1349-28b8-4d13-adec-c4f0ed943343" providerId="ADAL" clId="{3AC23F98-0B68-4288-A820-822956367760}" dt="2020-08-05T12:10:27.727" v="1282"/>
          <ac:spMkLst>
            <pc:docMk/>
            <pc:sldMk cId="3443975727" sldId="302"/>
            <ac:spMk id="50" creationId="{2085012F-2424-4C34-92A4-F26538863DD9}"/>
          </ac:spMkLst>
        </pc:spChg>
        <pc:spChg chg="add del">
          <ac:chgData name="Asim Dey" userId="e8ec1349-28b8-4d13-adec-c4f0ed943343" providerId="ADAL" clId="{3AC23F98-0B68-4288-A820-822956367760}" dt="2020-08-05T12:10:27.727" v="1282"/>
          <ac:spMkLst>
            <pc:docMk/>
            <pc:sldMk cId="3443975727" sldId="302"/>
            <ac:spMk id="51" creationId="{D20ACFB3-E987-4D9E-A57C-C259D44A4175}"/>
          </ac:spMkLst>
        </pc:spChg>
        <pc:spChg chg="add del">
          <ac:chgData name="Asim Dey" userId="e8ec1349-28b8-4d13-adec-c4f0ed943343" providerId="ADAL" clId="{3AC23F98-0B68-4288-A820-822956367760}" dt="2020-08-05T12:10:27.727" v="1282"/>
          <ac:spMkLst>
            <pc:docMk/>
            <pc:sldMk cId="3443975727" sldId="302"/>
            <ac:spMk id="52" creationId="{8E171A06-330C-4AA5-8F72-D93777CE3F53}"/>
          </ac:spMkLst>
        </pc:spChg>
        <pc:spChg chg="add del">
          <ac:chgData name="Asim Dey" userId="e8ec1349-28b8-4d13-adec-c4f0ed943343" providerId="ADAL" clId="{3AC23F98-0B68-4288-A820-822956367760}" dt="2020-08-05T12:10:27.727" v="1282"/>
          <ac:spMkLst>
            <pc:docMk/>
            <pc:sldMk cId="3443975727" sldId="302"/>
            <ac:spMk id="53" creationId="{0FC2DD72-4537-4331-98B4-5C4FB5918744}"/>
          </ac:spMkLst>
        </pc:spChg>
        <pc:spChg chg="add del">
          <ac:chgData name="Asim Dey" userId="e8ec1349-28b8-4d13-adec-c4f0ed943343" providerId="ADAL" clId="{3AC23F98-0B68-4288-A820-822956367760}" dt="2020-08-05T12:10:27.727" v="1282"/>
          <ac:spMkLst>
            <pc:docMk/>
            <pc:sldMk cId="3443975727" sldId="302"/>
            <ac:spMk id="54" creationId="{146BF251-DB43-479B-BD1A-1FF0E38BF72A}"/>
          </ac:spMkLst>
        </pc:spChg>
        <pc:spChg chg="add del">
          <ac:chgData name="Asim Dey" userId="e8ec1349-28b8-4d13-adec-c4f0ed943343" providerId="ADAL" clId="{3AC23F98-0B68-4288-A820-822956367760}" dt="2020-08-05T12:10:27.727" v="1282"/>
          <ac:spMkLst>
            <pc:docMk/>
            <pc:sldMk cId="3443975727" sldId="302"/>
            <ac:spMk id="55" creationId="{BA7BC537-4DF8-4BEC-9497-D25A504C9F2B}"/>
          </ac:spMkLst>
        </pc:spChg>
        <pc:spChg chg="add del">
          <ac:chgData name="Asim Dey" userId="e8ec1349-28b8-4d13-adec-c4f0ed943343" providerId="ADAL" clId="{3AC23F98-0B68-4288-A820-822956367760}" dt="2020-08-05T12:10:27.727" v="1282"/>
          <ac:spMkLst>
            <pc:docMk/>
            <pc:sldMk cId="3443975727" sldId="302"/>
            <ac:spMk id="56" creationId="{A6CDC2D8-4111-4301-82F2-54F2D8DCE1D7}"/>
          </ac:spMkLst>
        </pc:spChg>
        <pc:spChg chg="add del">
          <ac:chgData name="Asim Dey" userId="e8ec1349-28b8-4d13-adec-c4f0ed943343" providerId="ADAL" clId="{3AC23F98-0B68-4288-A820-822956367760}" dt="2020-08-05T12:10:27.727" v="1282"/>
          <ac:spMkLst>
            <pc:docMk/>
            <pc:sldMk cId="3443975727" sldId="302"/>
            <ac:spMk id="57" creationId="{9E7862F5-B0F4-45B4-81D9-F4B253379F28}"/>
          </ac:spMkLst>
        </pc:spChg>
        <pc:spChg chg="add del">
          <ac:chgData name="Asim Dey" userId="e8ec1349-28b8-4d13-adec-c4f0ed943343" providerId="ADAL" clId="{3AC23F98-0B68-4288-A820-822956367760}" dt="2020-08-05T12:10:27.727" v="1282"/>
          <ac:spMkLst>
            <pc:docMk/>
            <pc:sldMk cId="3443975727" sldId="302"/>
            <ac:spMk id="58" creationId="{231DB8B1-CBD3-43A5-81B3-A90D7FFD95B0}"/>
          </ac:spMkLst>
        </pc:spChg>
        <pc:spChg chg="add del">
          <ac:chgData name="Asim Dey" userId="e8ec1349-28b8-4d13-adec-c4f0ed943343" providerId="ADAL" clId="{3AC23F98-0B68-4288-A820-822956367760}" dt="2020-08-05T12:10:27.727" v="1282"/>
          <ac:spMkLst>
            <pc:docMk/>
            <pc:sldMk cId="3443975727" sldId="302"/>
            <ac:spMk id="59" creationId="{38ABFD99-44E6-4E94-9D62-EF52683D5C22}"/>
          </ac:spMkLst>
        </pc:spChg>
        <pc:spChg chg="add del">
          <ac:chgData name="Asim Dey" userId="e8ec1349-28b8-4d13-adec-c4f0ed943343" providerId="ADAL" clId="{3AC23F98-0B68-4288-A820-822956367760}" dt="2020-08-05T12:10:27.727" v="1282"/>
          <ac:spMkLst>
            <pc:docMk/>
            <pc:sldMk cId="3443975727" sldId="302"/>
            <ac:spMk id="60" creationId="{6CBB49CB-8B6E-49BE-BB67-75966B553ABF}"/>
          </ac:spMkLst>
        </pc:spChg>
        <pc:spChg chg="add del">
          <ac:chgData name="Asim Dey" userId="e8ec1349-28b8-4d13-adec-c4f0ed943343" providerId="ADAL" clId="{3AC23F98-0B68-4288-A820-822956367760}" dt="2020-08-05T12:10:27.727" v="1282"/>
          <ac:spMkLst>
            <pc:docMk/>
            <pc:sldMk cId="3443975727" sldId="302"/>
            <ac:spMk id="61" creationId="{D48F85BF-BE9B-4DAA-8C04-744FC2DBD658}"/>
          </ac:spMkLst>
        </pc:spChg>
        <pc:spChg chg="add del">
          <ac:chgData name="Asim Dey" userId="e8ec1349-28b8-4d13-adec-c4f0ed943343" providerId="ADAL" clId="{3AC23F98-0B68-4288-A820-822956367760}" dt="2020-08-05T12:10:27.727" v="1282"/>
          <ac:spMkLst>
            <pc:docMk/>
            <pc:sldMk cId="3443975727" sldId="302"/>
            <ac:spMk id="62" creationId="{9C6C9EBC-6D5B-4A29-A65A-215ABF714F4C}"/>
          </ac:spMkLst>
        </pc:spChg>
        <pc:spChg chg="add del">
          <ac:chgData name="Asim Dey" userId="e8ec1349-28b8-4d13-adec-c4f0ed943343" providerId="ADAL" clId="{3AC23F98-0B68-4288-A820-822956367760}" dt="2020-08-05T12:10:27.727" v="1282"/>
          <ac:spMkLst>
            <pc:docMk/>
            <pc:sldMk cId="3443975727" sldId="302"/>
            <ac:spMk id="63" creationId="{4E30CE2A-8B6F-45BF-9263-97CB46EB919A}"/>
          </ac:spMkLst>
        </pc:spChg>
        <pc:spChg chg="add">
          <ac:chgData name="Asim Dey" userId="e8ec1349-28b8-4d13-adec-c4f0ed943343" providerId="ADAL" clId="{3AC23F98-0B68-4288-A820-822956367760}" dt="2020-08-05T12:09:32.387" v="1277"/>
          <ac:spMkLst>
            <pc:docMk/>
            <pc:sldMk cId="3443975727" sldId="302"/>
            <ac:spMk id="64" creationId="{02E0E0CD-F109-4B27-9CF5-6D1B61FA5328}"/>
          </ac:spMkLst>
        </pc:spChg>
        <pc:spChg chg="add del mod">
          <ac:chgData name="Asim Dey" userId="e8ec1349-28b8-4d13-adec-c4f0ed943343" providerId="ADAL" clId="{3AC23F98-0B68-4288-A820-822956367760}" dt="2020-08-05T12:28:10.569" v="1319"/>
          <ac:spMkLst>
            <pc:docMk/>
            <pc:sldMk cId="3443975727" sldId="302"/>
            <ac:spMk id="65" creationId="{FA4B8DA6-AFD7-4949-9F98-F139894113D2}"/>
          </ac:spMkLst>
        </pc:spChg>
        <pc:spChg chg="add">
          <ac:chgData name="Asim Dey" userId="e8ec1349-28b8-4d13-adec-c4f0ed943343" providerId="ADAL" clId="{3AC23F98-0B68-4288-A820-822956367760}" dt="2020-08-05T12:09:32.387" v="1277"/>
          <ac:spMkLst>
            <pc:docMk/>
            <pc:sldMk cId="3443975727" sldId="302"/>
            <ac:spMk id="66" creationId="{71F1534B-504D-4967-B34C-B9C2B311E04B}"/>
          </ac:spMkLst>
        </pc:spChg>
        <pc:spChg chg="add">
          <ac:chgData name="Asim Dey" userId="e8ec1349-28b8-4d13-adec-c4f0ed943343" providerId="ADAL" clId="{3AC23F98-0B68-4288-A820-822956367760}" dt="2020-08-05T12:09:32.387" v="1277"/>
          <ac:spMkLst>
            <pc:docMk/>
            <pc:sldMk cId="3443975727" sldId="302"/>
            <ac:spMk id="68" creationId="{D103E795-63BE-4D76-9D6A-2E123979283B}"/>
          </ac:spMkLst>
        </pc:spChg>
        <pc:spChg chg="add">
          <ac:chgData name="Asim Dey" userId="e8ec1349-28b8-4d13-adec-c4f0ed943343" providerId="ADAL" clId="{3AC23F98-0B68-4288-A820-822956367760}" dt="2020-08-05T12:09:32.387" v="1277"/>
          <ac:spMkLst>
            <pc:docMk/>
            <pc:sldMk cId="3443975727" sldId="302"/>
            <ac:spMk id="69" creationId="{2F6E0131-13E3-42BE-AECB-92063EA4DC35}"/>
          </ac:spMkLst>
        </pc:spChg>
        <pc:spChg chg="add del">
          <ac:chgData name="Asim Dey" userId="e8ec1349-28b8-4d13-adec-c4f0ed943343" providerId="ADAL" clId="{3AC23F98-0B68-4288-A820-822956367760}" dt="2020-08-05T12:10:27.727" v="1282"/>
          <ac:spMkLst>
            <pc:docMk/>
            <pc:sldMk cId="3443975727" sldId="302"/>
            <ac:spMk id="70" creationId="{9F80EBBE-BF88-48D4-BB3E-C8FB9D017B96}"/>
          </ac:spMkLst>
        </pc:spChg>
        <pc:spChg chg="add del">
          <ac:chgData name="Asim Dey" userId="e8ec1349-28b8-4d13-adec-c4f0ed943343" providerId="ADAL" clId="{3AC23F98-0B68-4288-A820-822956367760}" dt="2020-08-05T12:10:27.727" v="1282"/>
          <ac:spMkLst>
            <pc:docMk/>
            <pc:sldMk cId="3443975727" sldId="302"/>
            <ac:spMk id="73" creationId="{A13AEB67-484F-421F-B87D-427A0D0BDFE8}"/>
          </ac:spMkLst>
        </pc:spChg>
        <pc:spChg chg="add del">
          <ac:chgData name="Asim Dey" userId="e8ec1349-28b8-4d13-adec-c4f0ed943343" providerId="ADAL" clId="{3AC23F98-0B68-4288-A820-822956367760}" dt="2020-08-05T12:10:27.727" v="1282"/>
          <ac:spMkLst>
            <pc:docMk/>
            <pc:sldMk cId="3443975727" sldId="302"/>
            <ac:spMk id="75" creationId="{CEE03E96-126B-4951-8076-5B91143E83E2}"/>
          </ac:spMkLst>
        </pc:spChg>
        <pc:spChg chg="add del">
          <ac:chgData name="Asim Dey" userId="e8ec1349-28b8-4d13-adec-c4f0ed943343" providerId="ADAL" clId="{3AC23F98-0B68-4288-A820-822956367760}" dt="2020-08-05T12:10:27.727" v="1282"/>
          <ac:spMkLst>
            <pc:docMk/>
            <pc:sldMk cId="3443975727" sldId="302"/>
            <ac:spMk id="76" creationId="{167A1BE1-EA9C-4EFF-8709-882C4CC72B31}"/>
          </ac:spMkLst>
        </pc:spChg>
        <pc:spChg chg="add del">
          <ac:chgData name="Asim Dey" userId="e8ec1349-28b8-4d13-adec-c4f0ed943343" providerId="ADAL" clId="{3AC23F98-0B68-4288-A820-822956367760}" dt="2020-08-05T12:10:27.727" v="1282"/>
          <ac:spMkLst>
            <pc:docMk/>
            <pc:sldMk cId="3443975727" sldId="302"/>
            <ac:spMk id="77" creationId="{0618BDD5-0C49-4821-A131-3FFFA1351FC5}"/>
          </ac:spMkLst>
        </pc:spChg>
        <pc:spChg chg="add del">
          <ac:chgData name="Asim Dey" userId="e8ec1349-28b8-4d13-adec-c4f0ed943343" providerId="ADAL" clId="{3AC23F98-0B68-4288-A820-822956367760}" dt="2020-08-05T12:10:27.727" v="1282"/>
          <ac:spMkLst>
            <pc:docMk/>
            <pc:sldMk cId="3443975727" sldId="302"/>
            <ac:spMk id="79" creationId="{E576D368-FA75-4378-BBD9-66B90594B766}"/>
          </ac:spMkLst>
        </pc:spChg>
        <pc:spChg chg="add del">
          <ac:chgData name="Asim Dey" userId="e8ec1349-28b8-4d13-adec-c4f0ed943343" providerId="ADAL" clId="{3AC23F98-0B68-4288-A820-822956367760}" dt="2020-08-05T12:10:27.727" v="1282"/>
          <ac:spMkLst>
            <pc:docMk/>
            <pc:sldMk cId="3443975727" sldId="302"/>
            <ac:spMk id="80" creationId="{4BDC6C7C-8D9F-4163-92F3-BC50C399C53A}"/>
          </ac:spMkLst>
        </pc:spChg>
        <pc:spChg chg="add del">
          <ac:chgData name="Asim Dey" userId="e8ec1349-28b8-4d13-adec-c4f0ed943343" providerId="ADAL" clId="{3AC23F98-0B68-4288-A820-822956367760}" dt="2020-08-05T12:10:27.727" v="1282"/>
          <ac:spMkLst>
            <pc:docMk/>
            <pc:sldMk cId="3443975727" sldId="302"/>
            <ac:spMk id="81" creationId="{C437CF0D-8093-4786-B858-46B20890AA53}"/>
          </ac:spMkLst>
        </pc:spChg>
        <pc:spChg chg="add">
          <ac:chgData name="Asim Dey" userId="e8ec1349-28b8-4d13-adec-c4f0ed943343" providerId="ADAL" clId="{3AC23F98-0B68-4288-A820-822956367760}" dt="2020-08-05T12:09:32.387" v="1277"/>
          <ac:spMkLst>
            <pc:docMk/>
            <pc:sldMk cId="3443975727" sldId="302"/>
            <ac:spMk id="85" creationId="{5B43D65F-FD1F-4798-8332-CCC24C7D1DFF}"/>
          </ac:spMkLst>
        </pc:spChg>
        <pc:spChg chg="add">
          <ac:chgData name="Asim Dey" userId="e8ec1349-28b8-4d13-adec-c4f0ed943343" providerId="ADAL" clId="{3AC23F98-0B68-4288-A820-822956367760}" dt="2020-08-05T12:10:45.955" v="1283"/>
          <ac:spMkLst>
            <pc:docMk/>
            <pc:sldMk cId="3443975727" sldId="302"/>
            <ac:spMk id="102" creationId="{C4EF70AA-8667-4E4F-AAB5-F9C15A37E7EB}"/>
          </ac:spMkLst>
        </pc:spChg>
        <pc:spChg chg="add">
          <ac:chgData name="Asim Dey" userId="e8ec1349-28b8-4d13-adec-c4f0ed943343" providerId="ADAL" clId="{3AC23F98-0B68-4288-A820-822956367760}" dt="2020-08-05T12:10:45.955" v="1283"/>
          <ac:spMkLst>
            <pc:docMk/>
            <pc:sldMk cId="3443975727" sldId="302"/>
            <ac:spMk id="103" creationId="{D5B1E2E8-CEDE-4D9F-A324-295F75682AEB}"/>
          </ac:spMkLst>
        </pc:spChg>
        <pc:spChg chg="add">
          <ac:chgData name="Asim Dey" userId="e8ec1349-28b8-4d13-adec-c4f0ed943343" providerId="ADAL" clId="{3AC23F98-0B68-4288-A820-822956367760}" dt="2020-08-05T12:10:45.955" v="1283"/>
          <ac:spMkLst>
            <pc:docMk/>
            <pc:sldMk cId="3443975727" sldId="302"/>
            <ac:spMk id="104" creationId="{FB4A12CD-565B-4E92-9761-656D42A9F01B}"/>
          </ac:spMkLst>
        </pc:spChg>
        <pc:spChg chg="add">
          <ac:chgData name="Asim Dey" userId="e8ec1349-28b8-4d13-adec-c4f0ed943343" providerId="ADAL" clId="{3AC23F98-0B68-4288-A820-822956367760}" dt="2020-08-05T12:10:45.955" v="1283"/>
          <ac:spMkLst>
            <pc:docMk/>
            <pc:sldMk cId="3443975727" sldId="302"/>
            <ac:spMk id="105" creationId="{E0CD5777-3BC7-407C-B23E-5DF415BC02AE}"/>
          </ac:spMkLst>
        </pc:spChg>
        <pc:spChg chg="add">
          <ac:chgData name="Asim Dey" userId="e8ec1349-28b8-4d13-adec-c4f0ed943343" providerId="ADAL" clId="{3AC23F98-0B68-4288-A820-822956367760}" dt="2020-08-05T12:10:45.955" v="1283"/>
          <ac:spMkLst>
            <pc:docMk/>
            <pc:sldMk cId="3443975727" sldId="302"/>
            <ac:spMk id="106" creationId="{749BBA82-8441-4501-A74C-989F750C3614}"/>
          </ac:spMkLst>
        </pc:spChg>
        <pc:spChg chg="add">
          <ac:chgData name="Asim Dey" userId="e8ec1349-28b8-4d13-adec-c4f0ed943343" providerId="ADAL" clId="{3AC23F98-0B68-4288-A820-822956367760}" dt="2020-08-05T12:10:45.955" v="1283"/>
          <ac:spMkLst>
            <pc:docMk/>
            <pc:sldMk cId="3443975727" sldId="302"/>
            <ac:spMk id="107" creationId="{A330CF63-312D-4794-B2A7-15881E8FA054}"/>
          </ac:spMkLst>
        </pc:spChg>
        <pc:spChg chg="add">
          <ac:chgData name="Asim Dey" userId="e8ec1349-28b8-4d13-adec-c4f0ed943343" providerId="ADAL" clId="{3AC23F98-0B68-4288-A820-822956367760}" dt="2020-08-05T12:10:45.955" v="1283"/>
          <ac:spMkLst>
            <pc:docMk/>
            <pc:sldMk cId="3443975727" sldId="302"/>
            <ac:spMk id="108" creationId="{5271B66C-C733-4C6D-8977-D6BCC68F697D}"/>
          </ac:spMkLst>
        </pc:spChg>
        <pc:spChg chg="add">
          <ac:chgData name="Asim Dey" userId="e8ec1349-28b8-4d13-adec-c4f0ed943343" providerId="ADAL" clId="{3AC23F98-0B68-4288-A820-822956367760}" dt="2020-08-05T12:10:45.955" v="1283"/>
          <ac:spMkLst>
            <pc:docMk/>
            <pc:sldMk cId="3443975727" sldId="302"/>
            <ac:spMk id="109" creationId="{F1919DC8-46CB-49C2-912E-BA1761FED30E}"/>
          </ac:spMkLst>
        </pc:spChg>
        <pc:spChg chg="add">
          <ac:chgData name="Asim Dey" userId="e8ec1349-28b8-4d13-adec-c4f0ed943343" providerId="ADAL" clId="{3AC23F98-0B68-4288-A820-822956367760}" dt="2020-08-05T12:10:45.955" v="1283"/>
          <ac:spMkLst>
            <pc:docMk/>
            <pc:sldMk cId="3443975727" sldId="302"/>
            <ac:spMk id="110" creationId="{C46EF321-5400-4937-80A6-22B3543096A6}"/>
          </ac:spMkLst>
        </pc:spChg>
        <pc:spChg chg="add">
          <ac:chgData name="Asim Dey" userId="e8ec1349-28b8-4d13-adec-c4f0ed943343" providerId="ADAL" clId="{3AC23F98-0B68-4288-A820-822956367760}" dt="2020-08-05T12:10:45.955" v="1283"/>
          <ac:spMkLst>
            <pc:docMk/>
            <pc:sldMk cId="3443975727" sldId="302"/>
            <ac:spMk id="111" creationId="{A605E1F3-520C-4E81-91DB-BCEB758B3E5C}"/>
          </ac:spMkLst>
        </pc:spChg>
        <pc:spChg chg="add">
          <ac:chgData name="Asim Dey" userId="e8ec1349-28b8-4d13-adec-c4f0ed943343" providerId="ADAL" clId="{3AC23F98-0B68-4288-A820-822956367760}" dt="2020-08-05T12:10:45.955" v="1283"/>
          <ac:spMkLst>
            <pc:docMk/>
            <pc:sldMk cId="3443975727" sldId="302"/>
            <ac:spMk id="112" creationId="{549555FB-F066-4D11-88F8-5CF5EDCAB703}"/>
          </ac:spMkLst>
        </pc:spChg>
        <pc:spChg chg="add">
          <ac:chgData name="Asim Dey" userId="e8ec1349-28b8-4d13-adec-c4f0ed943343" providerId="ADAL" clId="{3AC23F98-0B68-4288-A820-822956367760}" dt="2020-08-05T12:10:45.955" v="1283"/>
          <ac:spMkLst>
            <pc:docMk/>
            <pc:sldMk cId="3443975727" sldId="302"/>
            <ac:spMk id="113" creationId="{28875823-D21F-4DF9-9454-04A22EC71433}"/>
          </ac:spMkLst>
        </pc:spChg>
        <pc:spChg chg="add">
          <ac:chgData name="Asim Dey" userId="e8ec1349-28b8-4d13-adec-c4f0ed943343" providerId="ADAL" clId="{3AC23F98-0B68-4288-A820-822956367760}" dt="2020-08-05T12:10:45.955" v="1283"/>
          <ac:spMkLst>
            <pc:docMk/>
            <pc:sldMk cId="3443975727" sldId="302"/>
            <ac:spMk id="114" creationId="{CA31C1F4-0EAA-4633-B4EC-0CDFAB67B21A}"/>
          </ac:spMkLst>
        </pc:spChg>
        <pc:spChg chg="add">
          <ac:chgData name="Asim Dey" userId="e8ec1349-28b8-4d13-adec-c4f0ed943343" providerId="ADAL" clId="{3AC23F98-0B68-4288-A820-822956367760}" dt="2020-08-05T12:10:45.955" v="1283"/>
          <ac:spMkLst>
            <pc:docMk/>
            <pc:sldMk cId="3443975727" sldId="302"/>
            <ac:spMk id="115" creationId="{FC12B0DC-449C-49DC-A662-D0B27602A0F5}"/>
          </ac:spMkLst>
        </pc:spChg>
        <pc:spChg chg="add">
          <ac:chgData name="Asim Dey" userId="e8ec1349-28b8-4d13-adec-c4f0ed943343" providerId="ADAL" clId="{3AC23F98-0B68-4288-A820-822956367760}" dt="2020-08-05T12:10:45.955" v="1283"/>
          <ac:spMkLst>
            <pc:docMk/>
            <pc:sldMk cId="3443975727" sldId="302"/>
            <ac:spMk id="116" creationId="{7D8CE3A4-2B3A-45F5-98AD-36DC8032211F}"/>
          </ac:spMkLst>
        </pc:spChg>
        <pc:spChg chg="add">
          <ac:chgData name="Asim Dey" userId="e8ec1349-28b8-4d13-adec-c4f0ed943343" providerId="ADAL" clId="{3AC23F98-0B68-4288-A820-822956367760}" dt="2020-08-05T12:10:45.955" v="1283"/>
          <ac:spMkLst>
            <pc:docMk/>
            <pc:sldMk cId="3443975727" sldId="302"/>
            <ac:spMk id="117" creationId="{3C9A7FF2-F70F-4A58-AB65-0129F7943D8E}"/>
          </ac:spMkLst>
        </pc:spChg>
        <pc:spChg chg="add">
          <ac:chgData name="Asim Dey" userId="e8ec1349-28b8-4d13-adec-c4f0ed943343" providerId="ADAL" clId="{3AC23F98-0B68-4288-A820-822956367760}" dt="2020-08-05T12:10:45.955" v="1283"/>
          <ac:spMkLst>
            <pc:docMk/>
            <pc:sldMk cId="3443975727" sldId="302"/>
            <ac:spMk id="118" creationId="{38B4DC8F-A778-4124-B144-1285A86357BB}"/>
          </ac:spMkLst>
        </pc:spChg>
        <pc:spChg chg="add">
          <ac:chgData name="Asim Dey" userId="e8ec1349-28b8-4d13-adec-c4f0ed943343" providerId="ADAL" clId="{3AC23F98-0B68-4288-A820-822956367760}" dt="2020-08-05T12:10:45.955" v="1283"/>
          <ac:spMkLst>
            <pc:docMk/>
            <pc:sldMk cId="3443975727" sldId="302"/>
            <ac:spMk id="119" creationId="{1A5DEDBB-2EA6-4E30-8676-951BCBE7D052}"/>
          </ac:spMkLst>
        </pc:spChg>
        <pc:spChg chg="add">
          <ac:chgData name="Asim Dey" userId="e8ec1349-28b8-4d13-adec-c4f0ed943343" providerId="ADAL" clId="{3AC23F98-0B68-4288-A820-822956367760}" dt="2020-08-05T12:10:45.955" v="1283"/>
          <ac:spMkLst>
            <pc:docMk/>
            <pc:sldMk cId="3443975727" sldId="302"/>
            <ac:spMk id="120" creationId="{9360F691-6D4B-46D8-A1A0-75B120E9FC98}"/>
          </ac:spMkLst>
        </pc:spChg>
        <pc:spChg chg="add">
          <ac:chgData name="Asim Dey" userId="e8ec1349-28b8-4d13-adec-c4f0ed943343" providerId="ADAL" clId="{3AC23F98-0B68-4288-A820-822956367760}" dt="2020-08-05T12:10:45.955" v="1283"/>
          <ac:spMkLst>
            <pc:docMk/>
            <pc:sldMk cId="3443975727" sldId="302"/>
            <ac:spMk id="121" creationId="{5BFDEE28-D554-4F3C-A9B9-6A497F6BC223}"/>
          </ac:spMkLst>
        </pc:spChg>
        <pc:spChg chg="add">
          <ac:chgData name="Asim Dey" userId="e8ec1349-28b8-4d13-adec-c4f0ed943343" providerId="ADAL" clId="{3AC23F98-0B68-4288-A820-822956367760}" dt="2020-08-05T12:10:45.955" v="1283"/>
          <ac:spMkLst>
            <pc:docMk/>
            <pc:sldMk cId="3443975727" sldId="302"/>
            <ac:spMk id="122" creationId="{F5D287CC-299E-49D1-AEA2-F8633D6BB3B0}"/>
          </ac:spMkLst>
        </pc:spChg>
        <pc:spChg chg="add">
          <ac:chgData name="Asim Dey" userId="e8ec1349-28b8-4d13-adec-c4f0ed943343" providerId="ADAL" clId="{3AC23F98-0B68-4288-A820-822956367760}" dt="2020-08-05T12:10:45.955" v="1283"/>
          <ac:spMkLst>
            <pc:docMk/>
            <pc:sldMk cId="3443975727" sldId="302"/>
            <ac:spMk id="123" creationId="{3551F01B-61B3-4444-B458-16D804B8C43A}"/>
          </ac:spMkLst>
        </pc:spChg>
        <pc:spChg chg="add">
          <ac:chgData name="Asim Dey" userId="e8ec1349-28b8-4d13-adec-c4f0ed943343" providerId="ADAL" clId="{3AC23F98-0B68-4288-A820-822956367760}" dt="2020-08-05T12:10:45.955" v="1283"/>
          <ac:spMkLst>
            <pc:docMk/>
            <pc:sldMk cId="3443975727" sldId="302"/>
            <ac:spMk id="124" creationId="{25AAF113-D775-4F9D-B6CE-9A42767F9620}"/>
          </ac:spMkLst>
        </pc:spChg>
        <pc:spChg chg="add">
          <ac:chgData name="Asim Dey" userId="e8ec1349-28b8-4d13-adec-c4f0ed943343" providerId="ADAL" clId="{3AC23F98-0B68-4288-A820-822956367760}" dt="2020-08-05T12:10:45.955" v="1283"/>
          <ac:spMkLst>
            <pc:docMk/>
            <pc:sldMk cId="3443975727" sldId="302"/>
            <ac:spMk id="125" creationId="{CA61F93F-84C1-499C-8E6C-5D529BF648BF}"/>
          </ac:spMkLst>
        </pc:spChg>
        <pc:spChg chg="add">
          <ac:chgData name="Asim Dey" userId="e8ec1349-28b8-4d13-adec-c4f0ed943343" providerId="ADAL" clId="{3AC23F98-0B68-4288-A820-822956367760}" dt="2020-08-05T12:10:45.955" v="1283"/>
          <ac:spMkLst>
            <pc:docMk/>
            <pc:sldMk cId="3443975727" sldId="302"/>
            <ac:spMk id="126" creationId="{493A0335-5E19-4565-9F09-1EA4E737796E}"/>
          </ac:spMkLst>
        </pc:spChg>
        <pc:spChg chg="add">
          <ac:chgData name="Asim Dey" userId="e8ec1349-28b8-4d13-adec-c4f0ed943343" providerId="ADAL" clId="{3AC23F98-0B68-4288-A820-822956367760}" dt="2020-08-05T12:10:45.955" v="1283"/>
          <ac:spMkLst>
            <pc:docMk/>
            <pc:sldMk cId="3443975727" sldId="302"/>
            <ac:spMk id="127" creationId="{E39FBD49-1507-4FC5-B991-06E6ED5C8298}"/>
          </ac:spMkLst>
        </pc:spChg>
        <pc:spChg chg="add">
          <ac:chgData name="Asim Dey" userId="e8ec1349-28b8-4d13-adec-c4f0ed943343" providerId="ADAL" clId="{3AC23F98-0B68-4288-A820-822956367760}" dt="2020-08-05T12:10:45.955" v="1283"/>
          <ac:spMkLst>
            <pc:docMk/>
            <pc:sldMk cId="3443975727" sldId="302"/>
            <ac:spMk id="128" creationId="{3B54CD6E-B843-42BA-A221-0EF712A57835}"/>
          </ac:spMkLst>
        </pc:spChg>
        <pc:spChg chg="add">
          <ac:chgData name="Asim Dey" userId="e8ec1349-28b8-4d13-adec-c4f0ed943343" providerId="ADAL" clId="{3AC23F98-0B68-4288-A820-822956367760}" dt="2020-08-05T12:10:45.955" v="1283"/>
          <ac:spMkLst>
            <pc:docMk/>
            <pc:sldMk cId="3443975727" sldId="302"/>
            <ac:spMk id="129" creationId="{FD5BE3A1-D56F-4B5F-BB1E-04772FD2BB6F}"/>
          </ac:spMkLst>
        </pc:spChg>
        <pc:spChg chg="add">
          <ac:chgData name="Asim Dey" userId="e8ec1349-28b8-4d13-adec-c4f0ed943343" providerId="ADAL" clId="{3AC23F98-0B68-4288-A820-822956367760}" dt="2020-08-05T12:10:45.955" v="1283"/>
          <ac:spMkLst>
            <pc:docMk/>
            <pc:sldMk cId="3443975727" sldId="302"/>
            <ac:spMk id="130" creationId="{9EFD6C3B-7792-450C-B13A-AE7E47261D93}"/>
          </ac:spMkLst>
        </pc:spChg>
        <pc:spChg chg="add">
          <ac:chgData name="Asim Dey" userId="e8ec1349-28b8-4d13-adec-c4f0ed943343" providerId="ADAL" clId="{3AC23F98-0B68-4288-A820-822956367760}" dt="2020-08-05T12:10:45.955" v="1283"/>
          <ac:spMkLst>
            <pc:docMk/>
            <pc:sldMk cId="3443975727" sldId="302"/>
            <ac:spMk id="131" creationId="{74085C8E-0F46-4391-A9F3-3AB3CCDF4D3E}"/>
          </ac:spMkLst>
        </pc:spChg>
        <pc:spChg chg="add">
          <ac:chgData name="Asim Dey" userId="e8ec1349-28b8-4d13-adec-c4f0ed943343" providerId="ADAL" clId="{3AC23F98-0B68-4288-A820-822956367760}" dt="2020-08-05T12:10:45.955" v="1283"/>
          <ac:spMkLst>
            <pc:docMk/>
            <pc:sldMk cId="3443975727" sldId="302"/>
            <ac:spMk id="132" creationId="{5555CCCA-772B-484E-94C1-3A40152BB4AE}"/>
          </ac:spMkLst>
        </pc:spChg>
        <pc:spChg chg="add">
          <ac:chgData name="Asim Dey" userId="e8ec1349-28b8-4d13-adec-c4f0ed943343" providerId="ADAL" clId="{3AC23F98-0B68-4288-A820-822956367760}" dt="2020-08-05T12:10:45.955" v="1283"/>
          <ac:spMkLst>
            <pc:docMk/>
            <pc:sldMk cId="3443975727" sldId="302"/>
            <ac:spMk id="133" creationId="{717FF7EB-75C0-496B-9AD6-5E9BC2FC23AF}"/>
          </ac:spMkLst>
        </pc:spChg>
        <pc:spChg chg="add">
          <ac:chgData name="Asim Dey" userId="e8ec1349-28b8-4d13-adec-c4f0ed943343" providerId="ADAL" clId="{3AC23F98-0B68-4288-A820-822956367760}" dt="2020-08-05T12:10:45.955" v="1283"/>
          <ac:spMkLst>
            <pc:docMk/>
            <pc:sldMk cId="3443975727" sldId="302"/>
            <ac:spMk id="134" creationId="{CA17565B-4768-47C7-B544-45AEDA892660}"/>
          </ac:spMkLst>
        </pc:spChg>
        <pc:spChg chg="add">
          <ac:chgData name="Asim Dey" userId="e8ec1349-28b8-4d13-adec-c4f0ed943343" providerId="ADAL" clId="{3AC23F98-0B68-4288-A820-822956367760}" dt="2020-08-05T12:10:45.955" v="1283"/>
          <ac:spMkLst>
            <pc:docMk/>
            <pc:sldMk cId="3443975727" sldId="302"/>
            <ac:spMk id="135" creationId="{399CC90E-B8CA-4113-AB07-4E76CF3A5466}"/>
          </ac:spMkLst>
        </pc:spChg>
        <pc:spChg chg="add">
          <ac:chgData name="Asim Dey" userId="e8ec1349-28b8-4d13-adec-c4f0ed943343" providerId="ADAL" clId="{3AC23F98-0B68-4288-A820-822956367760}" dt="2020-08-05T12:10:45.955" v="1283"/>
          <ac:spMkLst>
            <pc:docMk/>
            <pc:sldMk cId="3443975727" sldId="302"/>
            <ac:spMk id="136" creationId="{AF338445-B5E1-4D1D-9796-87A783C4C04F}"/>
          </ac:spMkLst>
        </pc:spChg>
        <pc:spChg chg="add">
          <ac:chgData name="Asim Dey" userId="e8ec1349-28b8-4d13-adec-c4f0ed943343" providerId="ADAL" clId="{3AC23F98-0B68-4288-A820-822956367760}" dt="2020-08-05T12:10:45.955" v="1283"/>
          <ac:spMkLst>
            <pc:docMk/>
            <pc:sldMk cId="3443975727" sldId="302"/>
            <ac:spMk id="137" creationId="{442C860D-D1A9-4075-9DA6-486F02FCB919}"/>
          </ac:spMkLst>
        </pc:spChg>
        <pc:spChg chg="add">
          <ac:chgData name="Asim Dey" userId="e8ec1349-28b8-4d13-adec-c4f0ed943343" providerId="ADAL" clId="{3AC23F98-0B68-4288-A820-822956367760}" dt="2020-08-05T12:10:45.955" v="1283"/>
          <ac:spMkLst>
            <pc:docMk/>
            <pc:sldMk cId="3443975727" sldId="302"/>
            <ac:spMk id="138" creationId="{AD803C82-A0F0-4362-BF51-49BB54FAFDD6}"/>
          </ac:spMkLst>
        </pc:spChg>
        <pc:spChg chg="add">
          <ac:chgData name="Asim Dey" userId="e8ec1349-28b8-4d13-adec-c4f0ed943343" providerId="ADAL" clId="{3AC23F98-0B68-4288-A820-822956367760}" dt="2020-08-05T12:10:45.955" v="1283"/>
          <ac:spMkLst>
            <pc:docMk/>
            <pc:sldMk cId="3443975727" sldId="302"/>
            <ac:spMk id="139" creationId="{F04ECFB8-87A2-4F26-81B6-F96BF9D96549}"/>
          </ac:spMkLst>
        </pc:spChg>
        <pc:spChg chg="add">
          <ac:chgData name="Asim Dey" userId="e8ec1349-28b8-4d13-adec-c4f0ed943343" providerId="ADAL" clId="{3AC23F98-0B68-4288-A820-822956367760}" dt="2020-08-05T12:10:45.955" v="1283"/>
          <ac:spMkLst>
            <pc:docMk/>
            <pc:sldMk cId="3443975727" sldId="302"/>
            <ac:spMk id="140" creationId="{55AA667C-1ECA-40F5-8A8D-A1EFDBD7CF16}"/>
          </ac:spMkLst>
        </pc:spChg>
        <pc:spChg chg="add">
          <ac:chgData name="Asim Dey" userId="e8ec1349-28b8-4d13-adec-c4f0ed943343" providerId="ADAL" clId="{3AC23F98-0B68-4288-A820-822956367760}" dt="2020-08-05T12:10:45.955" v="1283"/>
          <ac:spMkLst>
            <pc:docMk/>
            <pc:sldMk cId="3443975727" sldId="302"/>
            <ac:spMk id="141" creationId="{EC7D3D51-DFBF-45FB-AF56-99EA1BD5181E}"/>
          </ac:spMkLst>
        </pc:spChg>
        <pc:spChg chg="add">
          <ac:chgData name="Asim Dey" userId="e8ec1349-28b8-4d13-adec-c4f0ed943343" providerId="ADAL" clId="{3AC23F98-0B68-4288-A820-822956367760}" dt="2020-08-05T12:10:45.955" v="1283"/>
          <ac:spMkLst>
            <pc:docMk/>
            <pc:sldMk cId="3443975727" sldId="302"/>
            <ac:spMk id="142" creationId="{2B3D34BB-48AD-4A56-99C9-633C6345E573}"/>
          </ac:spMkLst>
        </pc:spChg>
        <pc:spChg chg="add">
          <ac:chgData name="Asim Dey" userId="e8ec1349-28b8-4d13-adec-c4f0ed943343" providerId="ADAL" clId="{3AC23F98-0B68-4288-A820-822956367760}" dt="2020-08-05T12:10:45.955" v="1283"/>
          <ac:spMkLst>
            <pc:docMk/>
            <pc:sldMk cId="3443975727" sldId="302"/>
            <ac:spMk id="143" creationId="{46C58CCF-497F-4FE4-82CB-8BD7AECF082A}"/>
          </ac:spMkLst>
        </pc:spChg>
        <pc:spChg chg="add">
          <ac:chgData name="Asim Dey" userId="e8ec1349-28b8-4d13-adec-c4f0ed943343" providerId="ADAL" clId="{3AC23F98-0B68-4288-A820-822956367760}" dt="2020-08-05T12:10:45.955" v="1283"/>
          <ac:spMkLst>
            <pc:docMk/>
            <pc:sldMk cId="3443975727" sldId="302"/>
            <ac:spMk id="144" creationId="{A8508659-1F0F-493E-A681-20F1EBEB0D27}"/>
          </ac:spMkLst>
        </pc:spChg>
        <pc:spChg chg="add">
          <ac:chgData name="Asim Dey" userId="e8ec1349-28b8-4d13-adec-c4f0ed943343" providerId="ADAL" clId="{3AC23F98-0B68-4288-A820-822956367760}" dt="2020-08-05T12:10:45.955" v="1283"/>
          <ac:spMkLst>
            <pc:docMk/>
            <pc:sldMk cId="3443975727" sldId="302"/>
            <ac:spMk id="145" creationId="{BFE08FF5-8414-4D26-964E-6A099FA2EFDF}"/>
          </ac:spMkLst>
        </pc:spChg>
        <pc:grpChg chg="add">
          <ac:chgData name="Asim Dey" userId="e8ec1349-28b8-4d13-adec-c4f0ed943343" providerId="ADAL" clId="{3AC23F98-0B68-4288-A820-822956367760}" dt="2020-08-05T12:09:32.387" v="1277"/>
          <ac:grpSpMkLst>
            <pc:docMk/>
            <pc:sldMk cId="3443975727" sldId="302"/>
            <ac:grpSpMk id="5" creationId="{3524FBE9-D758-4540-922D-E3DEFF6C7221}"/>
          </ac:grpSpMkLst>
        </pc:grpChg>
        <pc:grpChg chg="add">
          <ac:chgData name="Asim Dey" userId="e8ec1349-28b8-4d13-adec-c4f0ed943343" providerId="ADAL" clId="{3AC23F98-0B68-4288-A820-822956367760}" dt="2020-08-05T12:09:32.387" v="1277"/>
          <ac:grpSpMkLst>
            <pc:docMk/>
            <pc:sldMk cId="3443975727" sldId="302"/>
            <ac:grpSpMk id="82" creationId="{6370F61C-742E-47CC-AB0F-9BF2A88FECC2}"/>
          </ac:grpSpMkLst>
        </pc:grpChg>
        <pc:graphicFrameChg chg="add del mod modGraphic">
          <ac:chgData name="Asim Dey" userId="e8ec1349-28b8-4d13-adec-c4f0ed943343" providerId="ADAL" clId="{3AC23F98-0B68-4288-A820-822956367760}" dt="2020-08-05T12:36:32.015" v="1381" actId="14734"/>
          <ac:graphicFrameMkLst>
            <pc:docMk/>
            <pc:sldMk cId="3443975727" sldId="302"/>
            <ac:graphicFrameMk id="146" creationId="{4750FD23-05CE-42AA-BDA9-90FF6523BE7D}"/>
          </ac:graphicFrameMkLst>
        </pc:graphicFrameChg>
        <pc:picChg chg="add del mod">
          <ac:chgData name="Asim Dey" userId="e8ec1349-28b8-4d13-adec-c4f0ed943343" providerId="ADAL" clId="{3AC23F98-0B68-4288-A820-822956367760}" dt="2020-08-05T12:09:57.557" v="1280"/>
          <ac:picMkLst>
            <pc:docMk/>
            <pc:sldMk cId="3443975727" sldId="302"/>
            <ac:picMk id="38" creationId="{86336252-8DC9-4383-8F37-B75AA0C2EE6E}"/>
          </ac:picMkLst>
        </pc:picChg>
        <pc:picChg chg="add">
          <ac:chgData name="Asim Dey" userId="e8ec1349-28b8-4d13-adec-c4f0ed943343" providerId="ADAL" clId="{3AC23F98-0B68-4288-A820-822956367760}" dt="2020-08-05T12:09:32.387" v="1277"/>
          <ac:picMkLst>
            <pc:docMk/>
            <pc:sldMk cId="3443975727" sldId="302"/>
            <ac:picMk id="86" creationId="{DF790637-5B19-41E7-BD7E-0B1041CA1CC3}"/>
          </ac:picMkLst>
        </pc:picChg>
        <pc:cxnChg chg="add del">
          <ac:chgData name="Asim Dey" userId="e8ec1349-28b8-4d13-adec-c4f0ed943343" providerId="ADAL" clId="{3AC23F98-0B68-4288-A820-822956367760}" dt="2020-08-05T13:13:12.028" v="1575"/>
          <ac:cxnSpMkLst>
            <pc:docMk/>
            <pc:sldMk cId="3443975727" sldId="302"/>
            <ac:cxnSpMk id="2" creationId="{40F03CED-DC47-420F-B210-BBA5B6D45DE0}"/>
          </ac:cxnSpMkLst>
        </pc:cxnChg>
        <pc:cxnChg chg="add del">
          <ac:chgData name="Asim Dey" userId="e8ec1349-28b8-4d13-adec-c4f0ed943343" providerId="ADAL" clId="{3AC23F98-0B68-4288-A820-822956367760}" dt="2020-08-05T12:10:27.727" v="1282"/>
          <ac:cxnSpMkLst>
            <pc:docMk/>
            <pc:sldMk cId="3443975727" sldId="302"/>
            <ac:cxnSpMk id="18" creationId="{2A0E6EFD-1AD1-409B-BA3C-B189AB481ABA}"/>
          </ac:cxnSpMkLst>
        </pc:cxnChg>
        <pc:cxnChg chg="add del">
          <ac:chgData name="Asim Dey" userId="e8ec1349-28b8-4d13-adec-c4f0ed943343" providerId="ADAL" clId="{3AC23F98-0B68-4288-A820-822956367760}" dt="2020-08-05T12:10:27.727" v="1282"/>
          <ac:cxnSpMkLst>
            <pc:docMk/>
            <pc:sldMk cId="3443975727" sldId="302"/>
            <ac:cxnSpMk id="19" creationId="{6301D3B2-0263-4AAD-9D36-A01345B66AA2}"/>
          </ac:cxnSpMkLst>
        </pc:cxnChg>
        <pc:cxnChg chg="add del">
          <ac:chgData name="Asim Dey" userId="e8ec1349-28b8-4d13-adec-c4f0ed943343" providerId="ADAL" clId="{3AC23F98-0B68-4288-A820-822956367760}" dt="2020-08-05T12:10:27.727" v="1282"/>
          <ac:cxnSpMkLst>
            <pc:docMk/>
            <pc:sldMk cId="3443975727" sldId="302"/>
            <ac:cxnSpMk id="21" creationId="{89BBAC8B-ED92-4141-B71B-A3246E29E0EB}"/>
          </ac:cxnSpMkLst>
        </pc:cxnChg>
        <pc:cxnChg chg="add del">
          <ac:chgData name="Asim Dey" userId="e8ec1349-28b8-4d13-adec-c4f0ed943343" providerId="ADAL" clId="{3AC23F98-0B68-4288-A820-822956367760}" dt="2020-08-05T12:10:27.727" v="1282"/>
          <ac:cxnSpMkLst>
            <pc:docMk/>
            <pc:sldMk cId="3443975727" sldId="302"/>
            <ac:cxnSpMk id="22" creationId="{75D322CE-439A-4101-B235-8936FB7E6F63}"/>
          </ac:cxnSpMkLst>
        </pc:cxnChg>
        <pc:cxnChg chg="add del">
          <ac:chgData name="Asim Dey" userId="e8ec1349-28b8-4d13-adec-c4f0ed943343" providerId="ADAL" clId="{3AC23F98-0B68-4288-A820-822956367760}" dt="2020-08-05T12:10:27.727" v="1282"/>
          <ac:cxnSpMkLst>
            <pc:docMk/>
            <pc:sldMk cId="3443975727" sldId="302"/>
            <ac:cxnSpMk id="24" creationId="{D0D607AE-8EAA-4660-B0CE-E97AF225277D}"/>
          </ac:cxnSpMkLst>
        </pc:cxnChg>
        <pc:cxnChg chg="add del">
          <ac:chgData name="Asim Dey" userId="e8ec1349-28b8-4d13-adec-c4f0ed943343" providerId="ADAL" clId="{3AC23F98-0B68-4288-A820-822956367760}" dt="2020-08-05T12:10:27.727" v="1282"/>
          <ac:cxnSpMkLst>
            <pc:docMk/>
            <pc:sldMk cId="3443975727" sldId="302"/>
            <ac:cxnSpMk id="26" creationId="{D3BB6FE9-874F-48B6-BF4F-7C6DF50BF062}"/>
          </ac:cxnSpMkLst>
        </pc:cxnChg>
        <pc:cxnChg chg="add del">
          <ac:chgData name="Asim Dey" userId="e8ec1349-28b8-4d13-adec-c4f0ed943343" providerId="ADAL" clId="{3AC23F98-0B68-4288-A820-822956367760}" dt="2020-08-05T12:10:27.727" v="1282"/>
          <ac:cxnSpMkLst>
            <pc:docMk/>
            <pc:sldMk cId="3443975727" sldId="302"/>
            <ac:cxnSpMk id="28" creationId="{66623AC8-0F9D-4B01-8D6E-EF47B81281BC}"/>
          </ac:cxnSpMkLst>
        </pc:cxnChg>
        <pc:cxnChg chg="add del">
          <ac:chgData name="Asim Dey" userId="e8ec1349-28b8-4d13-adec-c4f0ed943343" providerId="ADAL" clId="{3AC23F98-0B68-4288-A820-822956367760}" dt="2020-08-05T12:10:27.727" v="1282"/>
          <ac:cxnSpMkLst>
            <pc:docMk/>
            <pc:sldMk cId="3443975727" sldId="302"/>
            <ac:cxnSpMk id="30" creationId="{256747AF-F609-4055-AABD-29A7BC53E78F}"/>
          </ac:cxnSpMkLst>
        </pc:cxnChg>
        <pc:cxnChg chg="add del">
          <ac:chgData name="Asim Dey" userId="e8ec1349-28b8-4d13-adec-c4f0ed943343" providerId="ADAL" clId="{3AC23F98-0B68-4288-A820-822956367760}" dt="2020-08-05T12:10:27.727" v="1282"/>
          <ac:cxnSpMkLst>
            <pc:docMk/>
            <pc:sldMk cId="3443975727" sldId="302"/>
            <ac:cxnSpMk id="32" creationId="{1386FA2C-DC45-406E-9D05-CFA577FD0015}"/>
          </ac:cxnSpMkLst>
        </pc:cxnChg>
        <pc:cxnChg chg="add del">
          <ac:chgData name="Asim Dey" userId="e8ec1349-28b8-4d13-adec-c4f0ed943343" providerId="ADAL" clId="{3AC23F98-0B68-4288-A820-822956367760}" dt="2020-08-05T12:10:27.727" v="1282"/>
          <ac:cxnSpMkLst>
            <pc:docMk/>
            <pc:sldMk cId="3443975727" sldId="302"/>
            <ac:cxnSpMk id="34" creationId="{5D328079-A54C-4414-8564-F593669E5401}"/>
          </ac:cxnSpMkLst>
        </pc:cxnChg>
        <pc:cxnChg chg="add del">
          <ac:chgData name="Asim Dey" userId="e8ec1349-28b8-4d13-adec-c4f0ed943343" providerId="ADAL" clId="{3AC23F98-0B68-4288-A820-822956367760}" dt="2020-08-05T12:10:27.727" v="1282"/>
          <ac:cxnSpMkLst>
            <pc:docMk/>
            <pc:sldMk cId="3443975727" sldId="302"/>
            <ac:cxnSpMk id="36" creationId="{601F7C3B-B0B0-4D7D-B551-9F4554FFF61A}"/>
          </ac:cxnSpMkLst>
        </pc:cxnChg>
        <pc:cxnChg chg="add del">
          <ac:chgData name="Asim Dey" userId="e8ec1349-28b8-4d13-adec-c4f0ed943343" providerId="ADAL" clId="{3AC23F98-0B68-4288-A820-822956367760}" dt="2020-08-05T12:10:27.727" v="1282"/>
          <ac:cxnSpMkLst>
            <pc:docMk/>
            <pc:sldMk cId="3443975727" sldId="302"/>
            <ac:cxnSpMk id="39" creationId="{6F4E7901-86A4-4A81-B9CB-C2A5D44D25AC}"/>
          </ac:cxnSpMkLst>
        </pc:cxnChg>
        <pc:cxnChg chg="add del">
          <ac:chgData name="Asim Dey" userId="e8ec1349-28b8-4d13-adec-c4f0ed943343" providerId="ADAL" clId="{3AC23F98-0B68-4288-A820-822956367760}" dt="2020-08-05T12:10:27.727" v="1282"/>
          <ac:cxnSpMkLst>
            <pc:docMk/>
            <pc:sldMk cId="3443975727" sldId="302"/>
            <ac:cxnSpMk id="44" creationId="{6F6996DF-DE0A-45D7-8BF6-DD19A39E853B}"/>
          </ac:cxnSpMkLst>
        </pc:cxnChg>
        <pc:cxnChg chg="add">
          <ac:chgData name="Asim Dey" userId="e8ec1349-28b8-4d13-adec-c4f0ed943343" providerId="ADAL" clId="{3AC23F98-0B68-4288-A820-822956367760}" dt="2020-08-05T12:09:32.387" v="1277"/>
          <ac:cxnSpMkLst>
            <pc:docMk/>
            <pc:sldMk cId="3443975727" sldId="302"/>
            <ac:cxnSpMk id="67" creationId="{5AC985B5-0D94-4CE1-8AE3-07ABB40D0F27}"/>
          </ac:cxnSpMkLst>
        </pc:cxnChg>
        <pc:cxnChg chg="add del">
          <ac:chgData name="Asim Dey" userId="e8ec1349-28b8-4d13-adec-c4f0ed943343" providerId="ADAL" clId="{3AC23F98-0B68-4288-A820-822956367760}" dt="2020-08-05T12:10:27.727" v="1282"/>
          <ac:cxnSpMkLst>
            <pc:docMk/>
            <pc:sldMk cId="3443975727" sldId="302"/>
            <ac:cxnSpMk id="71" creationId="{CC8BCBE7-6F89-4EB6-85E0-1821A4E08AA2}"/>
          </ac:cxnSpMkLst>
        </pc:cxnChg>
        <pc:cxnChg chg="add del">
          <ac:chgData name="Asim Dey" userId="e8ec1349-28b8-4d13-adec-c4f0ed943343" providerId="ADAL" clId="{3AC23F98-0B68-4288-A820-822956367760}" dt="2020-08-05T12:10:27.727" v="1282"/>
          <ac:cxnSpMkLst>
            <pc:docMk/>
            <pc:sldMk cId="3443975727" sldId="302"/>
            <ac:cxnSpMk id="72" creationId="{3CCEC28F-F851-4908-8D33-36A151DDBD35}"/>
          </ac:cxnSpMkLst>
        </pc:cxnChg>
        <pc:cxnChg chg="add del">
          <ac:chgData name="Asim Dey" userId="e8ec1349-28b8-4d13-adec-c4f0ed943343" providerId="ADAL" clId="{3AC23F98-0B68-4288-A820-822956367760}" dt="2020-08-05T12:10:27.727" v="1282"/>
          <ac:cxnSpMkLst>
            <pc:docMk/>
            <pc:sldMk cId="3443975727" sldId="302"/>
            <ac:cxnSpMk id="74" creationId="{92C9092A-E069-41CA-AF44-6CFB7E82BB84}"/>
          </ac:cxnSpMkLst>
        </pc:cxnChg>
        <pc:cxnChg chg="add del">
          <ac:chgData name="Asim Dey" userId="e8ec1349-28b8-4d13-adec-c4f0ed943343" providerId="ADAL" clId="{3AC23F98-0B68-4288-A820-822956367760}" dt="2020-08-05T12:10:27.727" v="1282"/>
          <ac:cxnSpMkLst>
            <pc:docMk/>
            <pc:sldMk cId="3443975727" sldId="302"/>
            <ac:cxnSpMk id="78" creationId="{FC0523F1-AA31-4B8E-ADAF-60DC458268E4}"/>
          </ac:cxnSpMkLst>
        </pc:cxnChg>
        <pc:cxnChg chg="add">
          <ac:chgData name="Asim Dey" userId="e8ec1349-28b8-4d13-adec-c4f0ed943343" providerId="ADAL" clId="{3AC23F98-0B68-4288-A820-822956367760}" dt="2020-08-05T12:10:45.955" v="1283"/>
          <ac:cxnSpMkLst>
            <pc:docMk/>
            <pc:sldMk cId="3443975727" sldId="302"/>
            <ac:cxnSpMk id="87" creationId="{D638FE56-8209-4749-B935-0DB47C826D09}"/>
          </ac:cxnSpMkLst>
        </pc:cxnChg>
        <pc:cxnChg chg="add">
          <ac:chgData name="Asim Dey" userId="e8ec1349-28b8-4d13-adec-c4f0ed943343" providerId="ADAL" clId="{3AC23F98-0B68-4288-A820-822956367760}" dt="2020-08-05T12:10:45.955" v="1283"/>
          <ac:cxnSpMkLst>
            <pc:docMk/>
            <pc:sldMk cId="3443975727" sldId="302"/>
            <ac:cxnSpMk id="88" creationId="{4A853284-3655-43F2-84E8-2D4ADBCACF1D}"/>
          </ac:cxnSpMkLst>
        </pc:cxnChg>
        <pc:cxnChg chg="add">
          <ac:chgData name="Asim Dey" userId="e8ec1349-28b8-4d13-adec-c4f0ed943343" providerId="ADAL" clId="{3AC23F98-0B68-4288-A820-822956367760}" dt="2020-08-05T12:10:45.955" v="1283"/>
          <ac:cxnSpMkLst>
            <pc:docMk/>
            <pc:sldMk cId="3443975727" sldId="302"/>
            <ac:cxnSpMk id="89" creationId="{CA803074-3DE1-456F-B6B8-95AB06DE46A7}"/>
          </ac:cxnSpMkLst>
        </pc:cxnChg>
        <pc:cxnChg chg="add">
          <ac:chgData name="Asim Dey" userId="e8ec1349-28b8-4d13-adec-c4f0ed943343" providerId="ADAL" clId="{3AC23F98-0B68-4288-A820-822956367760}" dt="2020-08-05T12:10:45.955" v="1283"/>
          <ac:cxnSpMkLst>
            <pc:docMk/>
            <pc:sldMk cId="3443975727" sldId="302"/>
            <ac:cxnSpMk id="90" creationId="{8806C5A7-CA40-4DED-A3F2-055C4E269B0D}"/>
          </ac:cxnSpMkLst>
        </pc:cxnChg>
        <pc:cxnChg chg="add">
          <ac:chgData name="Asim Dey" userId="e8ec1349-28b8-4d13-adec-c4f0ed943343" providerId="ADAL" clId="{3AC23F98-0B68-4288-A820-822956367760}" dt="2020-08-05T12:10:45.955" v="1283"/>
          <ac:cxnSpMkLst>
            <pc:docMk/>
            <pc:sldMk cId="3443975727" sldId="302"/>
            <ac:cxnSpMk id="91" creationId="{EB5D3F96-A05C-46F1-B00F-53FFE511233A}"/>
          </ac:cxnSpMkLst>
        </pc:cxnChg>
        <pc:cxnChg chg="add">
          <ac:chgData name="Asim Dey" userId="e8ec1349-28b8-4d13-adec-c4f0ed943343" providerId="ADAL" clId="{3AC23F98-0B68-4288-A820-822956367760}" dt="2020-08-05T12:10:45.955" v="1283"/>
          <ac:cxnSpMkLst>
            <pc:docMk/>
            <pc:sldMk cId="3443975727" sldId="302"/>
            <ac:cxnSpMk id="92" creationId="{AB731C6B-6D35-4E11-8D23-84BBCC917210}"/>
          </ac:cxnSpMkLst>
        </pc:cxnChg>
        <pc:cxnChg chg="add">
          <ac:chgData name="Asim Dey" userId="e8ec1349-28b8-4d13-adec-c4f0ed943343" providerId="ADAL" clId="{3AC23F98-0B68-4288-A820-822956367760}" dt="2020-08-05T12:10:45.955" v="1283"/>
          <ac:cxnSpMkLst>
            <pc:docMk/>
            <pc:sldMk cId="3443975727" sldId="302"/>
            <ac:cxnSpMk id="93" creationId="{28D7AE98-DA0A-4635-BA15-216F587D9BA1}"/>
          </ac:cxnSpMkLst>
        </pc:cxnChg>
        <pc:cxnChg chg="add">
          <ac:chgData name="Asim Dey" userId="e8ec1349-28b8-4d13-adec-c4f0ed943343" providerId="ADAL" clId="{3AC23F98-0B68-4288-A820-822956367760}" dt="2020-08-05T12:10:45.955" v="1283"/>
          <ac:cxnSpMkLst>
            <pc:docMk/>
            <pc:sldMk cId="3443975727" sldId="302"/>
            <ac:cxnSpMk id="94" creationId="{E4BF237A-3618-4920-B8A0-CB925AF5F277}"/>
          </ac:cxnSpMkLst>
        </pc:cxnChg>
        <pc:cxnChg chg="add">
          <ac:chgData name="Asim Dey" userId="e8ec1349-28b8-4d13-adec-c4f0ed943343" providerId="ADAL" clId="{3AC23F98-0B68-4288-A820-822956367760}" dt="2020-08-05T12:10:45.955" v="1283"/>
          <ac:cxnSpMkLst>
            <pc:docMk/>
            <pc:sldMk cId="3443975727" sldId="302"/>
            <ac:cxnSpMk id="95" creationId="{26213E33-02E9-4494-AAAB-9DF51454593B}"/>
          </ac:cxnSpMkLst>
        </pc:cxnChg>
        <pc:cxnChg chg="add">
          <ac:chgData name="Asim Dey" userId="e8ec1349-28b8-4d13-adec-c4f0ed943343" providerId="ADAL" clId="{3AC23F98-0B68-4288-A820-822956367760}" dt="2020-08-05T12:10:45.955" v="1283"/>
          <ac:cxnSpMkLst>
            <pc:docMk/>
            <pc:sldMk cId="3443975727" sldId="302"/>
            <ac:cxnSpMk id="96" creationId="{FA16B6BA-FBB6-4944-97A8-71927283EE27}"/>
          </ac:cxnSpMkLst>
        </pc:cxnChg>
        <pc:cxnChg chg="add">
          <ac:chgData name="Asim Dey" userId="e8ec1349-28b8-4d13-adec-c4f0ed943343" providerId="ADAL" clId="{3AC23F98-0B68-4288-A820-822956367760}" dt="2020-08-05T12:10:45.955" v="1283"/>
          <ac:cxnSpMkLst>
            <pc:docMk/>
            <pc:sldMk cId="3443975727" sldId="302"/>
            <ac:cxnSpMk id="97" creationId="{67492865-3FD9-4B86-80E8-F3DF9D9156B9}"/>
          </ac:cxnSpMkLst>
        </pc:cxnChg>
        <pc:cxnChg chg="add">
          <ac:chgData name="Asim Dey" userId="e8ec1349-28b8-4d13-adec-c4f0ed943343" providerId="ADAL" clId="{3AC23F98-0B68-4288-A820-822956367760}" dt="2020-08-05T12:10:45.955" v="1283"/>
          <ac:cxnSpMkLst>
            <pc:docMk/>
            <pc:sldMk cId="3443975727" sldId="302"/>
            <ac:cxnSpMk id="98" creationId="{E7508E38-3D3A-4B5C-88D9-21712A2AA92D}"/>
          </ac:cxnSpMkLst>
        </pc:cxnChg>
        <pc:cxnChg chg="add">
          <ac:chgData name="Asim Dey" userId="e8ec1349-28b8-4d13-adec-c4f0ed943343" providerId="ADAL" clId="{3AC23F98-0B68-4288-A820-822956367760}" dt="2020-08-05T12:10:45.955" v="1283"/>
          <ac:cxnSpMkLst>
            <pc:docMk/>
            <pc:sldMk cId="3443975727" sldId="302"/>
            <ac:cxnSpMk id="99" creationId="{1B8D0598-CAE0-44C3-B2E7-BE83F4697BB5}"/>
          </ac:cxnSpMkLst>
        </pc:cxnChg>
        <pc:cxnChg chg="add">
          <ac:chgData name="Asim Dey" userId="e8ec1349-28b8-4d13-adec-c4f0ed943343" providerId="ADAL" clId="{3AC23F98-0B68-4288-A820-822956367760}" dt="2020-08-05T12:10:45.955" v="1283"/>
          <ac:cxnSpMkLst>
            <pc:docMk/>
            <pc:sldMk cId="3443975727" sldId="302"/>
            <ac:cxnSpMk id="100" creationId="{5CA13921-09F1-463F-B387-4217A8E2787F}"/>
          </ac:cxnSpMkLst>
        </pc:cxnChg>
        <pc:cxnChg chg="add">
          <ac:chgData name="Asim Dey" userId="e8ec1349-28b8-4d13-adec-c4f0ed943343" providerId="ADAL" clId="{3AC23F98-0B68-4288-A820-822956367760}" dt="2020-08-05T12:10:45.955" v="1283"/>
          <ac:cxnSpMkLst>
            <pc:docMk/>
            <pc:sldMk cId="3443975727" sldId="302"/>
            <ac:cxnSpMk id="101" creationId="{02CBAF79-319D-4630-B880-7AB6EADA2C42}"/>
          </ac:cxnSpMkLst>
        </pc:cxnChg>
      </pc:sldChg>
      <pc:sldChg chg="add del">
        <pc:chgData name="Asim Dey" userId="e8ec1349-28b8-4d13-adec-c4f0ed943343" providerId="ADAL" clId="{3AC23F98-0B68-4288-A820-822956367760}" dt="2020-08-05T09:08:38.979" v="216" actId="2696"/>
        <pc:sldMkLst>
          <pc:docMk/>
          <pc:sldMk cId="3545436515" sldId="302"/>
        </pc:sldMkLst>
      </pc:sldChg>
      <pc:sldChg chg="addSp delSp modSp add del">
        <pc:chgData name="Asim Dey" userId="e8ec1349-28b8-4d13-adec-c4f0ed943343" providerId="ADAL" clId="{3AC23F98-0B68-4288-A820-822956367760}" dt="2020-08-05T09:10:09.993" v="220" actId="2696"/>
        <pc:sldMkLst>
          <pc:docMk/>
          <pc:sldMk cId="1722035719" sldId="303"/>
        </pc:sldMkLst>
        <pc:spChg chg="add del">
          <ac:chgData name="Asim Dey" userId="e8ec1349-28b8-4d13-adec-c4f0ed943343" providerId="ADAL" clId="{3AC23F98-0B68-4288-A820-822956367760}" dt="2020-08-05T09:08:36.386" v="214"/>
          <ac:spMkLst>
            <pc:docMk/>
            <pc:sldMk cId="1722035719" sldId="303"/>
            <ac:spMk id="2" creationId="{A1CDA65C-3EEF-4503-B96A-A17DFB2563C1}"/>
          </ac:spMkLst>
        </pc:spChg>
        <pc:spChg chg="add del">
          <ac:chgData name="Asim Dey" userId="e8ec1349-28b8-4d13-adec-c4f0ed943343" providerId="ADAL" clId="{3AC23F98-0B68-4288-A820-822956367760}" dt="2020-08-05T09:08:36.386" v="214"/>
          <ac:spMkLst>
            <pc:docMk/>
            <pc:sldMk cId="1722035719" sldId="303"/>
            <ac:spMk id="3" creationId="{C91C9D3E-2DCA-4528-9670-0D17A69F8E15}"/>
          </ac:spMkLst>
        </pc:spChg>
        <pc:spChg chg="add del">
          <ac:chgData name="Asim Dey" userId="e8ec1349-28b8-4d13-adec-c4f0ed943343" providerId="ADAL" clId="{3AC23F98-0B68-4288-A820-822956367760}" dt="2020-08-05T09:08:36.386" v="214"/>
          <ac:spMkLst>
            <pc:docMk/>
            <pc:sldMk cId="1722035719" sldId="303"/>
            <ac:spMk id="4" creationId="{69FF7554-6D49-4B44-8ACA-1AB80EE37FEA}"/>
          </ac:spMkLst>
        </pc:spChg>
        <pc:spChg chg="add del">
          <ac:chgData name="Asim Dey" userId="e8ec1349-28b8-4d13-adec-c4f0ed943343" providerId="ADAL" clId="{3AC23F98-0B68-4288-A820-822956367760}" dt="2020-08-05T09:08:36.386" v="214"/>
          <ac:spMkLst>
            <pc:docMk/>
            <pc:sldMk cId="1722035719" sldId="303"/>
            <ac:spMk id="7" creationId="{7E59614C-F335-4181-A85D-C816EFDC41E8}"/>
          </ac:spMkLst>
        </pc:spChg>
        <pc:spChg chg="add del">
          <ac:chgData name="Asim Dey" userId="e8ec1349-28b8-4d13-adec-c4f0ed943343" providerId="ADAL" clId="{3AC23F98-0B68-4288-A820-822956367760}" dt="2020-08-05T09:08:36.386" v="214"/>
          <ac:spMkLst>
            <pc:docMk/>
            <pc:sldMk cId="1722035719" sldId="303"/>
            <ac:spMk id="10" creationId="{A4FF95D8-1347-4C84-B996-B7969269B2DB}"/>
          </ac:spMkLst>
        </pc:spChg>
        <pc:spChg chg="add del">
          <ac:chgData name="Asim Dey" userId="e8ec1349-28b8-4d13-adec-c4f0ed943343" providerId="ADAL" clId="{3AC23F98-0B68-4288-A820-822956367760}" dt="2020-08-05T09:08:36.386" v="214"/>
          <ac:spMkLst>
            <pc:docMk/>
            <pc:sldMk cId="1722035719" sldId="303"/>
            <ac:spMk id="12" creationId="{C915F185-FF8C-4C2D-ACB2-AF098EF53901}"/>
          </ac:spMkLst>
        </pc:spChg>
        <pc:spChg chg="add del">
          <ac:chgData name="Asim Dey" userId="e8ec1349-28b8-4d13-adec-c4f0ed943343" providerId="ADAL" clId="{3AC23F98-0B68-4288-A820-822956367760}" dt="2020-08-05T09:08:36.386" v="214"/>
          <ac:spMkLst>
            <pc:docMk/>
            <pc:sldMk cId="1722035719" sldId="303"/>
            <ac:spMk id="14" creationId="{C6CEDFA8-B6D9-4C1F-9798-537B862A5B2E}"/>
          </ac:spMkLst>
        </pc:spChg>
        <pc:spChg chg="add del">
          <ac:chgData name="Asim Dey" userId="e8ec1349-28b8-4d13-adec-c4f0ed943343" providerId="ADAL" clId="{3AC23F98-0B68-4288-A820-822956367760}" dt="2020-08-05T09:08:36.386" v="214"/>
          <ac:spMkLst>
            <pc:docMk/>
            <pc:sldMk cId="1722035719" sldId="303"/>
            <ac:spMk id="16" creationId="{690EF255-F43E-43C7-89EC-1AD05888AB2B}"/>
          </ac:spMkLst>
        </pc:spChg>
        <pc:spChg chg="add del">
          <ac:chgData name="Asim Dey" userId="e8ec1349-28b8-4d13-adec-c4f0ed943343" providerId="ADAL" clId="{3AC23F98-0B68-4288-A820-822956367760}" dt="2020-08-05T09:08:36.386" v="214"/>
          <ac:spMkLst>
            <pc:docMk/>
            <pc:sldMk cId="1722035719" sldId="303"/>
            <ac:spMk id="18" creationId="{774956E7-D088-4659-A048-2C7CDB68CEBD}"/>
          </ac:spMkLst>
        </pc:spChg>
        <pc:spChg chg="add del">
          <ac:chgData name="Asim Dey" userId="e8ec1349-28b8-4d13-adec-c4f0ed943343" providerId="ADAL" clId="{3AC23F98-0B68-4288-A820-822956367760}" dt="2020-08-05T09:08:36.386" v="214"/>
          <ac:spMkLst>
            <pc:docMk/>
            <pc:sldMk cId="1722035719" sldId="303"/>
            <ac:spMk id="20" creationId="{EE758AF3-B015-4E23-B183-BF61FD367BE7}"/>
          </ac:spMkLst>
        </pc:spChg>
        <pc:spChg chg="add del">
          <ac:chgData name="Asim Dey" userId="e8ec1349-28b8-4d13-adec-c4f0ed943343" providerId="ADAL" clId="{3AC23F98-0B68-4288-A820-822956367760}" dt="2020-08-05T09:08:36.386" v="214"/>
          <ac:spMkLst>
            <pc:docMk/>
            <pc:sldMk cId="1722035719" sldId="303"/>
            <ac:spMk id="22" creationId="{16EFABE4-CC56-4F29-81B5-301FA31C7F62}"/>
          </ac:spMkLst>
        </pc:spChg>
        <pc:spChg chg="add del">
          <ac:chgData name="Asim Dey" userId="e8ec1349-28b8-4d13-adec-c4f0ed943343" providerId="ADAL" clId="{3AC23F98-0B68-4288-A820-822956367760}" dt="2020-08-05T09:08:36.386" v="214"/>
          <ac:spMkLst>
            <pc:docMk/>
            <pc:sldMk cId="1722035719" sldId="303"/>
            <ac:spMk id="24" creationId="{BC1826B2-0CFB-4190-A77D-EE283C2EF8DD}"/>
          </ac:spMkLst>
        </pc:spChg>
        <pc:spChg chg="add del">
          <ac:chgData name="Asim Dey" userId="e8ec1349-28b8-4d13-adec-c4f0ed943343" providerId="ADAL" clId="{3AC23F98-0B68-4288-A820-822956367760}" dt="2020-08-05T09:08:36.386" v="214"/>
          <ac:spMkLst>
            <pc:docMk/>
            <pc:sldMk cId="1722035719" sldId="303"/>
            <ac:spMk id="25" creationId="{90F88968-13B1-4F8A-B1CD-6AD96DC0EBC4}"/>
          </ac:spMkLst>
        </pc:spChg>
        <pc:spChg chg="add del">
          <ac:chgData name="Asim Dey" userId="e8ec1349-28b8-4d13-adec-c4f0ed943343" providerId="ADAL" clId="{3AC23F98-0B68-4288-A820-822956367760}" dt="2020-08-05T09:08:36.386" v="214"/>
          <ac:spMkLst>
            <pc:docMk/>
            <pc:sldMk cId="1722035719" sldId="303"/>
            <ac:spMk id="27" creationId="{120ACD3A-C6D1-4444-A1A3-29C421992E57}"/>
          </ac:spMkLst>
        </pc:spChg>
        <pc:spChg chg="add del">
          <ac:chgData name="Asim Dey" userId="e8ec1349-28b8-4d13-adec-c4f0ed943343" providerId="ADAL" clId="{3AC23F98-0B68-4288-A820-822956367760}" dt="2020-08-05T09:08:36.386" v="214"/>
          <ac:spMkLst>
            <pc:docMk/>
            <pc:sldMk cId="1722035719" sldId="303"/>
            <ac:spMk id="28" creationId="{C05B1E87-1D3E-4793-921B-5A9B3C660A7D}"/>
          </ac:spMkLst>
        </pc:spChg>
        <pc:spChg chg="add del">
          <ac:chgData name="Asim Dey" userId="e8ec1349-28b8-4d13-adec-c4f0ed943343" providerId="ADAL" clId="{3AC23F98-0B68-4288-A820-822956367760}" dt="2020-08-05T09:08:36.386" v="214"/>
          <ac:spMkLst>
            <pc:docMk/>
            <pc:sldMk cId="1722035719" sldId="303"/>
            <ac:spMk id="29" creationId="{48FD078E-074F-4B1B-8357-4DFAED87DCBE}"/>
          </ac:spMkLst>
        </pc:spChg>
        <pc:spChg chg="add del">
          <ac:chgData name="Asim Dey" userId="e8ec1349-28b8-4d13-adec-c4f0ed943343" providerId="ADAL" clId="{3AC23F98-0B68-4288-A820-822956367760}" dt="2020-08-05T09:08:36.386" v="214"/>
          <ac:spMkLst>
            <pc:docMk/>
            <pc:sldMk cId="1722035719" sldId="303"/>
            <ac:spMk id="30" creationId="{C06D5E14-C24E-4068-BCF0-B73F9687A137}"/>
          </ac:spMkLst>
        </pc:spChg>
        <pc:spChg chg="add del">
          <ac:chgData name="Asim Dey" userId="e8ec1349-28b8-4d13-adec-c4f0ed943343" providerId="ADAL" clId="{3AC23F98-0B68-4288-A820-822956367760}" dt="2020-08-05T09:08:36.386" v="214"/>
          <ac:spMkLst>
            <pc:docMk/>
            <pc:sldMk cId="1722035719" sldId="303"/>
            <ac:spMk id="32" creationId="{8AF8FF3F-10B9-42E1-AD62-49FE4FE9CCB9}"/>
          </ac:spMkLst>
        </pc:spChg>
        <pc:spChg chg="add del">
          <ac:chgData name="Asim Dey" userId="e8ec1349-28b8-4d13-adec-c4f0ed943343" providerId="ADAL" clId="{3AC23F98-0B68-4288-A820-822956367760}" dt="2020-08-05T09:08:36.386" v="214"/>
          <ac:spMkLst>
            <pc:docMk/>
            <pc:sldMk cId="1722035719" sldId="303"/>
            <ac:spMk id="33" creationId="{5D904780-5162-4D8B-AF32-0CC7BD2EE8B5}"/>
          </ac:spMkLst>
        </pc:spChg>
        <pc:spChg chg="add del">
          <ac:chgData name="Asim Dey" userId="e8ec1349-28b8-4d13-adec-c4f0ed943343" providerId="ADAL" clId="{3AC23F98-0B68-4288-A820-822956367760}" dt="2020-08-05T09:08:36.386" v="214"/>
          <ac:spMkLst>
            <pc:docMk/>
            <pc:sldMk cId="1722035719" sldId="303"/>
            <ac:spMk id="34" creationId="{04FC57A7-184E-4500-BFB4-A26275A33EF5}"/>
          </ac:spMkLst>
        </pc:spChg>
        <pc:spChg chg="add del">
          <ac:chgData name="Asim Dey" userId="e8ec1349-28b8-4d13-adec-c4f0ed943343" providerId="ADAL" clId="{3AC23F98-0B68-4288-A820-822956367760}" dt="2020-08-05T09:08:36.386" v="214"/>
          <ac:spMkLst>
            <pc:docMk/>
            <pc:sldMk cId="1722035719" sldId="303"/>
            <ac:spMk id="35" creationId="{3122047A-1700-404E-AEDE-6DCE441C84AA}"/>
          </ac:spMkLst>
        </pc:spChg>
        <pc:spChg chg="add del mod">
          <ac:chgData name="Asim Dey" userId="e8ec1349-28b8-4d13-adec-c4f0ed943343" providerId="ADAL" clId="{3AC23F98-0B68-4288-A820-822956367760}" dt="2020-08-05T09:08:36.386" v="214"/>
          <ac:spMkLst>
            <pc:docMk/>
            <pc:sldMk cId="1722035719" sldId="303"/>
            <ac:spMk id="36" creationId="{C12876C9-F306-4355-8BEF-51B9E1A00493}"/>
          </ac:spMkLst>
        </pc:spChg>
        <pc:spChg chg="add del mod">
          <ac:chgData name="Asim Dey" userId="e8ec1349-28b8-4d13-adec-c4f0ed943343" providerId="ADAL" clId="{3AC23F98-0B68-4288-A820-822956367760}" dt="2020-08-05T09:08:36.386" v="214"/>
          <ac:spMkLst>
            <pc:docMk/>
            <pc:sldMk cId="1722035719" sldId="303"/>
            <ac:spMk id="37" creationId="{A64E9D3D-571C-4B63-8A6B-B71BE6B3C6E7}"/>
          </ac:spMkLst>
        </pc:spChg>
        <pc:spChg chg="add del">
          <ac:chgData name="Asim Dey" userId="e8ec1349-28b8-4d13-adec-c4f0ed943343" providerId="ADAL" clId="{3AC23F98-0B68-4288-A820-822956367760}" dt="2020-08-05T09:08:36.386" v="214"/>
          <ac:spMkLst>
            <pc:docMk/>
            <pc:sldMk cId="1722035719" sldId="303"/>
            <ac:spMk id="38" creationId="{8DF97781-1FCF-40F1-B1C6-10A4B68B4DCB}"/>
          </ac:spMkLst>
        </pc:spChg>
        <pc:spChg chg="add del">
          <ac:chgData name="Asim Dey" userId="e8ec1349-28b8-4d13-adec-c4f0ed943343" providerId="ADAL" clId="{3AC23F98-0B68-4288-A820-822956367760}" dt="2020-08-05T09:08:36.386" v="214"/>
          <ac:spMkLst>
            <pc:docMk/>
            <pc:sldMk cId="1722035719" sldId="303"/>
            <ac:spMk id="39" creationId="{90E2C73E-E42E-47D8-ACA5-C4FD8CCF87CA}"/>
          </ac:spMkLst>
        </pc:spChg>
        <pc:spChg chg="add del">
          <ac:chgData name="Asim Dey" userId="e8ec1349-28b8-4d13-adec-c4f0ed943343" providerId="ADAL" clId="{3AC23F98-0B68-4288-A820-822956367760}" dt="2020-08-05T09:08:36.386" v="214"/>
          <ac:spMkLst>
            <pc:docMk/>
            <pc:sldMk cId="1722035719" sldId="303"/>
            <ac:spMk id="40" creationId="{134B570C-8BE9-435C-BFC1-439B468ACA79}"/>
          </ac:spMkLst>
        </pc:spChg>
        <pc:spChg chg="add del">
          <ac:chgData name="Asim Dey" userId="e8ec1349-28b8-4d13-adec-c4f0ed943343" providerId="ADAL" clId="{3AC23F98-0B68-4288-A820-822956367760}" dt="2020-08-05T09:08:36.386" v="214"/>
          <ac:spMkLst>
            <pc:docMk/>
            <pc:sldMk cId="1722035719" sldId="303"/>
            <ac:spMk id="41" creationId="{C98D70FA-8634-4A6D-8750-AE784A238EC0}"/>
          </ac:spMkLst>
        </pc:spChg>
        <pc:spChg chg="add del">
          <ac:chgData name="Asim Dey" userId="e8ec1349-28b8-4d13-adec-c4f0ed943343" providerId="ADAL" clId="{3AC23F98-0B68-4288-A820-822956367760}" dt="2020-08-05T09:08:36.386" v="214"/>
          <ac:spMkLst>
            <pc:docMk/>
            <pc:sldMk cId="1722035719" sldId="303"/>
            <ac:spMk id="42" creationId="{9456E206-FBB5-4E5B-92F3-8D12FFF7036C}"/>
          </ac:spMkLst>
        </pc:spChg>
        <pc:spChg chg="add del">
          <ac:chgData name="Asim Dey" userId="e8ec1349-28b8-4d13-adec-c4f0ed943343" providerId="ADAL" clId="{3AC23F98-0B68-4288-A820-822956367760}" dt="2020-08-05T09:08:36.386" v="214"/>
          <ac:spMkLst>
            <pc:docMk/>
            <pc:sldMk cId="1722035719" sldId="303"/>
            <ac:spMk id="43" creationId="{53170EC9-5DBE-4B7D-A9A7-4A467DBB62B0}"/>
          </ac:spMkLst>
        </pc:spChg>
        <pc:spChg chg="add del">
          <ac:chgData name="Asim Dey" userId="e8ec1349-28b8-4d13-adec-c4f0ed943343" providerId="ADAL" clId="{3AC23F98-0B68-4288-A820-822956367760}" dt="2020-08-05T09:08:36.386" v="214"/>
          <ac:spMkLst>
            <pc:docMk/>
            <pc:sldMk cId="1722035719" sldId="303"/>
            <ac:spMk id="44" creationId="{2F4EFC7A-1352-40CF-819F-A285E1E539A8}"/>
          </ac:spMkLst>
        </pc:spChg>
        <pc:spChg chg="add del">
          <ac:chgData name="Asim Dey" userId="e8ec1349-28b8-4d13-adec-c4f0ed943343" providerId="ADAL" clId="{3AC23F98-0B68-4288-A820-822956367760}" dt="2020-08-05T09:08:36.386" v="214"/>
          <ac:spMkLst>
            <pc:docMk/>
            <pc:sldMk cId="1722035719" sldId="303"/>
            <ac:spMk id="45" creationId="{D4BCBD74-25E8-475C-87C9-E0AD93421A36}"/>
          </ac:spMkLst>
        </pc:spChg>
        <pc:spChg chg="add del">
          <ac:chgData name="Asim Dey" userId="e8ec1349-28b8-4d13-adec-c4f0ed943343" providerId="ADAL" clId="{3AC23F98-0B68-4288-A820-822956367760}" dt="2020-08-05T09:08:36.386" v="214"/>
          <ac:spMkLst>
            <pc:docMk/>
            <pc:sldMk cId="1722035719" sldId="303"/>
            <ac:spMk id="46" creationId="{0F7F137D-1FB1-41D1-90EB-66B318D764F8}"/>
          </ac:spMkLst>
        </pc:spChg>
        <pc:spChg chg="add del">
          <ac:chgData name="Asim Dey" userId="e8ec1349-28b8-4d13-adec-c4f0ed943343" providerId="ADAL" clId="{3AC23F98-0B68-4288-A820-822956367760}" dt="2020-08-05T09:08:36.386" v="214"/>
          <ac:spMkLst>
            <pc:docMk/>
            <pc:sldMk cId="1722035719" sldId="303"/>
            <ac:spMk id="47" creationId="{A10FDF48-EC0D-4F81-953C-D4944D4233FA}"/>
          </ac:spMkLst>
        </pc:spChg>
        <pc:spChg chg="add del">
          <ac:chgData name="Asim Dey" userId="e8ec1349-28b8-4d13-adec-c4f0ed943343" providerId="ADAL" clId="{3AC23F98-0B68-4288-A820-822956367760}" dt="2020-08-05T09:08:36.386" v="214"/>
          <ac:spMkLst>
            <pc:docMk/>
            <pc:sldMk cId="1722035719" sldId="303"/>
            <ac:spMk id="48" creationId="{9A01C91D-3C0B-4F37-90D9-6C3D1DD851D2}"/>
          </ac:spMkLst>
        </pc:spChg>
        <pc:spChg chg="add del">
          <ac:chgData name="Asim Dey" userId="e8ec1349-28b8-4d13-adec-c4f0ed943343" providerId="ADAL" clId="{3AC23F98-0B68-4288-A820-822956367760}" dt="2020-08-05T09:08:36.386" v="214"/>
          <ac:spMkLst>
            <pc:docMk/>
            <pc:sldMk cId="1722035719" sldId="303"/>
            <ac:spMk id="49" creationId="{8B30B63B-A51C-4B8F-9DA2-CF76DB0F0CA8}"/>
          </ac:spMkLst>
        </pc:spChg>
        <pc:spChg chg="add del">
          <ac:chgData name="Asim Dey" userId="e8ec1349-28b8-4d13-adec-c4f0ed943343" providerId="ADAL" clId="{3AC23F98-0B68-4288-A820-822956367760}" dt="2020-08-05T09:08:36.386" v="214"/>
          <ac:spMkLst>
            <pc:docMk/>
            <pc:sldMk cId="1722035719" sldId="303"/>
            <ac:spMk id="50" creationId="{0F5C8175-2337-40DB-BDC9-F887CF6E0697}"/>
          </ac:spMkLst>
        </pc:spChg>
        <pc:spChg chg="add del">
          <ac:chgData name="Asim Dey" userId="e8ec1349-28b8-4d13-adec-c4f0ed943343" providerId="ADAL" clId="{3AC23F98-0B68-4288-A820-822956367760}" dt="2020-08-05T09:08:36.386" v="214"/>
          <ac:spMkLst>
            <pc:docMk/>
            <pc:sldMk cId="1722035719" sldId="303"/>
            <ac:spMk id="51" creationId="{7B083039-6BFA-4C91-A8BA-C027035EE60E}"/>
          </ac:spMkLst>
        </pc:spChg>
        <pc:spChg chg="add del">
          <ac:chgData name="Asim Dey" userId="e8ec1349-28b8-4d13-adec-c4f0ed943343" providerId="ADAL" clId="{3AC23F98-0B68-4288-A820-822956367760}" dt="2020-08-05T09:08:36.386" v="214"/>
          <ac:spMkLst>
            <pc:docMk/>
            <pc:sldMk cId="1722035719" sldId="303"/>
            <ac:spMk id="52" creationId="{CBEA3CBD-215C-453E-9EBA-0CBB4B047C56}"/>
          </ac:spMkLst>
        </pc:spChg>
        <pc:spChg chg="add del">
          <ac:chgData name="Asim Dey" userId="e8ec1349-28b8-4d13-adec-c4f0ed943343" providerId="ADAL" clId="{3AC23F98-0B68-4288-A820-822956367760}" dt="2020-08-05T09:08:36.386" v="214"/>
          <ac:spMkLst>
            <pc:docMk/>
            <pc:sldMk cId="1722035719" sldId="303"/>
            <ac:spMk id="53" creationId="{144C45A7-2C7F-4F34-8C7A-3A16004D0960}"/>
          </ac:spMkLst>
        </pc:spChg>
        <pc:spChg chg="add del">
          <ac:chgData name="Asim Dey" userId="e8ec1349-28b8-4d13-adec-c4f0ed943343" providerId="ADAL" clId="{3AC23F98-0B68-4288-A820-822956367760}" dt="2020-08-05T09:08:36.386" v="214"/>
          <ac:spMkLst>
            <pc:docMk/>
            <pc:sldMk cId="1722035719" sldId="303"/>
            <ac:spMk id="56" creationId="{99B97370-4F84-4359-B99B-E6572BA5EE68}"/>
          </ac:spMkLst>
        </pc:spChg>
        <pc:spChg chg="add del">
          <ac:chgData name="Asim Dey" userId="e8ec1349-28b8-4d13-adec-c4f0ed943343" providerId="ADAL" clId="{3AC23F98-0B68-4288-A820-822956367760}" dt="2020-08-05T09:08:36.386" v="214"/>
          <ac:spMkLst>
            <pc:docMk/>
            <pc:sldMk cId="1722035719" sldId="303"/>
            <ac:spMk id="57" creationId="{36D6DC30-0CE4-4605-9BFD-7CDC3CB23710}"/>
          </ac:spMkLst>
        </pc:spChg>
        <pc:spChg chg="add del">
          <ac:chgData name="Asim Dey" userId="e8ec1349-28b8-4d13-adec-c4f0ed943343" providerId="ADAL" clId="{3AC23F98-0B68-4288-A820-822956367760}" dt="2020-08-05T09:08:36.386" v="214"/>
          <ac:spMkLst>
            <pc:docMk/>
            <pc:sldMk cId="1722035719" sldId="303"/>
            <ac:spMk id="58" creationId="{81F3179A-9F8F-41F4-A2E5-958F858B6878}"/>
          </ac:spMkLst>
        </pc:spChg>
        <pc:spChg chg="add del">
          <ac:chgData name="Asim Dey" userId="e8ec1349-28b8-4d13-adec-c4f0ed943343" providerId="ADAL" clId="{3AC23F98-0B68-4288-A820-822956367760}" dt="2020-08-05T09:08:36.386" v="214"/>
          <ac:spMkLst>
            <pc:docMk/>
            <pc:sldMk cId="1722035719" sldId="303"/>
            <ac:spMk id="60" creationId="{5194EC72-D6C6-4D4B-AB45-3173A1165BE9}"/>
          </ac:spMkLst>
        </pc:spChg>
        <pc:spChg chg="add del">
          <ac:chgData name="Asim Dey" userId="e8ec1349-28b8-4d13-adec-c4f0ed943343" providerId="ADAL" clId="{3AC23F98-0B68-4288-A820-822956367760}" dt="2020-08-05T09:08:36.386" v="214"/>
          <ac:spMkLst>
            <pc:docMk/>
            <pc:sldMk cId="1722035719" sldId="303"/>
            <ac:spMk id="61" creationId="{A82318A6-999B-4084-B4C9-201BECFC0058}"/>
          </ac:spMkLst>
        </pc:spChg>
        <pc:cxnChg chg="add del">
          <ac:chgData name="Asim Dey" userId="e8ec1349-28b8-4d13-adec-c4f0ed943343" providerId="ADAL" clId="{3AC23F98-0B68-4288-A820-822956367760}" dt="2020-08-05T09:08:36.386" v="214"/>
          <ac:cxnSpMkLst>
            <pc:docMk/>
            <pc:sldMk cId="1722035719" sldId="303"/>
            <ac:cxnSpMk id="5" creationId="{BE6E619A-819F-4EEE-A154-F911FAB4EAEE}"/>
          </ac:cxnSpMkLst>
        </pc:cxnChg>
        <pc:cxnChg chg="add del">
          <ac:chgData name="Asim Dey" userId="e8ec1349-28b8-4d13-adec-c4f0ed943343" providerId="ADAL" clId="{3AC23F98-0B68-4288-A820-822956367760}" dt="2020-08-05T09:08:36.386" v="214"/>
          <ac:cxnSpMkLst>
            <pc:docMk/>
            <pc:sldMk cId="1722035719" sldId="303"/>
            <ac:cxnSpMk id="6" creationId="{6A9A53C1-0C56-4539-80CF-453FC4F0C3CD}"/>
          </ac:cxnSpMkLst>
        </pc:cxnChg>
        <pc:cxnChg chg="add del">
          <ac:chgData name="Asim Dey" userId="e8ec1349-28b8-4d13-adec-c4f0ed943343" providerId="ADAL" clId="{3AC23F98-0B68-4288-A820-822956367760}" dt="2020-08-05T09:08:36.386" v="214"/>
          <ac:cxnSpMkLst>
            <pc:docMk/>
            <pc:sldMk cId="1722035719" sldId="303"/>
            <ac:cxnSpMk id="8" creationId="{468C12BC-A1C1-47A8-94E9-8795A24B0B1F}"/>
          </ac:cxnSpMkLst>
        </pc:cxnChg>
        <pc:cxnChg chg="add del">
          <ac:chgData name="Asim Dey" userId="e8ec1349-28b8-4d13-adec-c4f0ed943343" providerId="ADAL" clId="{3AC23F98-0B68-4288-A820-822956367760}" dt="2020-08-05T09:08:36.386" v="214"/>
          <ac:cxnSpMkLst>
            <pc:docMk/>
            <pc:sldMk cId="1722035719" sldId="303"/>
            <ac:cxnSpMk id="9" creationId="{EB9E09D0-313F-4FAA-B6D0-62AAB5D4B84F}"/>
          </ac:cxnSpMkLst>
        </pc:cxnChg>
        <pc:cxnChg chg="add del">
          <ac:chgData name="Asim Dey" userId="e8ec1349-28b8-4d13-adec-c4f0ed943343" providerId="ADAL" clId="{3AC23F98-0B68-4288-A820-822956367760}" dt="2020-08-05T09:08:36.386" v="214"/>
          <ac:cxnSpMkLst>
            <pc:docMk/>
            <pc:sldMk cId="1722035719" sldId="303"/>
            <ac:cxnSpMk id="11" creationId="{FFAE09DC-F215-429F-9BA1-A8F751159AE4}"/>
          </ac:cxnSpMkLst>
        </pc:cxnChg>
        <pc:cxnChg chg="add del">
          <ac:chgData name="Asim Dey" userId="e8ec1349-28b8-4d13-adec-c4f0ed943343" providerId="ADAL" clId="{3AC23F98-0B68-4288-A820-822956367760}" dt="2020-08-05T09:08:36.386" v="214"/>
          <ac:cxnSpMkLst>
            <pc:docMk/>
            <pc:sldMk cId="1722035719" sldId="303"/>
            <ac:cxnSpMk id="13" creationId="{9D7186DF-ADAD-4457-99E5-94F524A8BCFB}"/>
          </ac:cxnSpMkLst>
        </pc:cxnChg>
        <pc:cxnChg chg="add del">
          <ac:chgData name="Asim Dey" userId="e8ec1349-28b8-4d13-adec-c4f0ed943343" providerId="ADAL" clId="{3AC23F98-0B68-4288-A820-822956367760}" dt="2020-08-05T09:08:36.386" v="214"/>
          <ac:cxnSpMkLst>
            <pc:docMk/>
            <pc:sldMk cId="1722035719" sldId="303"/>
            <ac:cxnSpMk id="15" creationId="{DB9364A8-16B9-45B4-A94A-1FDAE1DD87CC}"/>
          </ac:cxnSpMkLst>
        </pc:cxnChg>
        <pc:cxnChg chg="add del">
          <ac:chgData name="Asim Dey" userId="e8ec1349-28b8-4d13-adec-c4f0ed943343" providerId="ADAL" clId="{3AC23F98-0B68-4288-A820-822956367760}" dt="2020-08-05T09:08:36.386" v="214"/>
          <ac:cxnSpMkLst>
            <pc:docMk/>
            <pc:sldMk cId="1722035719" sldId="303"/>
            <ac:cxnSpMk id="17" creationId="{7F1CD8F2-5202-4A05-8ADB-4A339A7BDB7B}"/>
          </ac:cxnSpMkLst>
        </pc:cxnChg>
        <pc:cxnChg chg="add del">
          <ac:chgData name="Asim Dey" userId="e8ec1349-28b8-4d13-adec-c4f0ed943343" providerId="ADAL" clId="{3AC23F98-0B68-4288-A820-822956367760}" dt="2020-08-05T09:08:36.386" v="214"/>
          <ac:cxnSpMkLst>
            <pc:docMk/>
            <pc:sldMk cId="1722035719" sldId="303"/>
            <ac:cxnSpMk id="19" creationId="{5ECD63F5-5924-4BC4-A0D1-F94A0B682B21}"/>
          </ac:cxnSpMkLst>
        </pc:cxnChg>
        <pc:cxnChg chg="add del">
          <ac:chgData name="Asim Dey" userId="e8ec1349-28b8-4d13-adec-c4f0ed943343" providerId="ADAL" clId="{3AC23F98-0B68-4288-A820-822956367760}" dt="2020-08-05T09:08:36.386" v="214"/>
          <ac:cxnSpMkLst>
            <pc:docMk/>
            <pc:sldMk cId="1722035719" sldId="303"/>
            <ac:cxnSpMk id="21" creationId="{021E3575-CC4F-4485-A8AF-DDD8C7853FD6}"/>
          </ac:cxnSpMkLst>
        </pc:cxnChg>
        <pc:cxnChg chg="add del">
          <ac:chgData name="Asim Dey" userId="e8ec1349-28b8-4d13-adec-c4f0ed943343" providerId="ADAL" clId="{3AC23F98-0B68-4288-A820-822956367760}" dt="2020-08-05T09:08:36.386" v="214"/>
          <ac:cxnSpMkLst>
            <pc:docMk/>
            <pc:sldMk cId="1722035719" sldId="303"/>
            <ac:cxnSpMk id="23" creationId="{E01D0BA7-8D72-4F2B-82A1-246BB4044A64}"/>
          </ac:cxnSpMkLst>
        </pc:cxnChg>
        <pc:cxnChg chg="add del">
          <ac:chgData name="Asim Dey" userId="e8ec1349-28b8-4d13-adec-c4f0ed943343" providerId="ADAL" clId="{3AC23F98-0B68-4288-A820-822956367760}" dt="2020-08-05T09:08:36.386" v="214"/>
          <ac:cxnSpMkLst>
            <pc:docMk/>
            <pc:sldMk cId="1722035719" sldId="303"/>
            <ac:cxnSpMk id="26" creationId="{B5BF3115-2C11-4E50-807A-026B306009CF}"/>
          </ac:cxnSpMkLst>
        </pc:cxnChg>
        <pc:cxnChg chg="add del">
          <ac:chgData name="Asim Dey" userId="e8ec1349-28b8-4d13-adec-c4f0ed943343" providerId="ADAL" clId="{3AC23F98-0B68-4288-A820-822956367760}" dt="2020-08-05T09:08:36.386" v="214"/>
          <ac:cxnSpMkLst>
            <pc:docMk/>
            <pc:sldMk cId="1722035719" sldId="303"/>
            <ac:cxnSpMk id="31" creationId="{FD56109D-9AE3-4977-81C0-7BFEEC0209E1}"/>
          </ac:cxnSpMkLst>
        </pc:cxnChg>
        <pc:cxnChg chg="add del">
          <ac:chgData name="Asim Dey" userId="e8ec1349-28b8-4d13-adec-c4f0ed943343" providerId="ADAL" clId="{3AC23F98-0B68-4288-A820-822956367760}" dt="2020-08-05T09:08:36.386" v="214"/>
          <ac:cxnSpMkLst>
            <pc:docMk/>
            <pc:sldMk cId="1722035719" sldId="303"/>
            <ac:cxnSpMk id="54" creationId="{79E7381B-B741-4ED4-B49B-C1E56A99B622}"/>
          </ac:cxnSpMkLst>
        </pc:cxnChg>
        <pc:cxnChg chg="add del">
          <ac:chgData name="Asim Dey" userId="e8ec1349-28b8-4d13-adec-c4f0ed943343" providerId="ADAL" clId="{3AC23F98-0B68-4288-A820-822956367760}" dt="2020-08-05T09:08:36.386" v="214"/>
          <ac:cxnSpMkLst>
            <pc:docMk/>
            <pc:sldMk cId="1722035719" sldId="303"/>
            <ac:cxnSpMk id="55" creationId="{567DA83C-25DC-4A64-8D54-FB7BB0026479}"/>
          </ac:cxnSpMkLst>
        </pc:cxnChg>
        <pc:cxnChg chg="add del">
          <ac:chgData name="Asim Dey" userId="e8ec1349-28b8-4d13-adec-c4f0ed943343" providerId="ADAL" clId="{3AC23F98-0B68-4288-A820-822956367760}" dt="2020-08-05T09:08:36.386" v="214"/>
          <ac:cxnSpMkLst>
            <pc:docMk/>
            <pc:sldMk cId="1722035719" sldId="303"/>
            <ac:cxnSpMk id="59" creationId="{64173CD0-B5F9-44E4-867B-268F0E8711CB}"/>
          </ac:cxnSpMkLst>
        </pc:cxnChg>
      </pc:sldChg>
      <pc:sldChg chg="addSp delSp modSp add">
        <pc:chgData name="Asim Dey" userId="e8ec1349-28b8-4d13-adec-c4f0ed943343" providerId="ADAL" clId="{3AC23F98-0B68-4288-A820-822956367760}" dt="2020-08-05T13:12:44.174" v="1572" actId="13926"/>
        <pc:sldMkLst>
          <pc:docMk/>
          <pc:sldMk cId="2769064973" sldId="303"/>
        </pc:sldMkLst>
        <pc:spChg chg="add del">
          <ac:chgData name="Asim Dey" userId="e8ec1349-28b8-4d13-adec-c4f0ed943343" providerId="ADAL" clId="{3AC23F98-0B68-4288-A820-822956367760}" dt="2020-08-05T12:22:17.257" v="1301"/>
          <ac:spMkLst>
            <pc:docMk/>
            <pc:sldMk cId="2769064973" sldId="303"/>
            <ac:spMk id="2" creationId="{9E2B80E1-F51F-4F09-8A6A-111948D7E5B7}"/>
          </ac:spMkLst>
        </pc:spChg>
        <pc:spChg chg="add del">
          <ac:chgData name="Asim Dey" userId="e8ec1349-28b8-4d13-adec-c4f0ed943343" providerId="ADAL" clId="{3AC23F98-0B68-4288-A820-822956367760}" dt="2020-08-05T12:22:21.906" v="1302"/>
          <ac:spMkLst>
            <pc:docMk/>
            <pc:sldMk cId="2769064973" sldId="303"/>
            <ac:spMk id="3" creationId="{ABEC63DB-32EA-4063-9ECB-E6E9F7AEFE45}"/>
          </ac:spMkLst>
        </pc:spChg>
        <pc:spChg chg="add">
          <ac:chgData name="Asim Dey" userId="e8ec1349-28b8-4d13-adec-c4f0ed943343" providerId="ADAL" clId="{3AC23F98-0B68-4288-A820-822956367760}" dt="2020-08-05T12:22:03.545" v="1300"/>
          <ac:spMkLst>
            <pc:docMk/>
            <pc:sldMk cId="2769064973" sldId="303"/>
            <ac:spMk id="12" creationId="{5326BC53-D466-4591-B502-BE42E8854B0F}"/>
          </ac:spMkLst>
        </pc:spChg>
        <pc:spChg chg="add">
          <ac:chgData name="Asim Dey" userId="e8ec1349-28b8-4d13-adec-c4f0ed943343" providerId="ADAL" clId="{3AC23F98-0B68-4288-A820-822956367760}" dt="2020-08-05T12:22:03.545" v="1300"/>
          <ac:spMkLst>
            <pc:docMk/>
            <pc:sldMk cId="2769064973" sldId="303"/>
            <ac:spMk id="13" creationId="{13D8AB71-1CA1-4D86-9924-1E341523897A}"/>
          </ac:spMkLst>
        </pc:spChg>
        <pc:spChg chg="add del">
          <ac:chgData name="Asim Dey" userId="e8ec1349-28b8-4d13-adec-c4f0ed943343" providerId="ADAL" clId="{3AC23F98-0B68-4288-A820-822956367760}" dt="2020-08-05T12:31:25.331" v="1334"/>
          <ac:spMkLst>
            <pc:docMk/>
            <pc:sldMk cId="2769064973" sldId="303"/>
            <ac:spMk id="14" creationId="{6C096F27-158F-4FDE-9A18-4059E5C9959E}"/>
          </ac:spMkLst>
        </pc:spChg>
        <pc:spChg chg="add del">
          <ac:chgData name="Asim Dey" userId="e8ec1349-28b8-4d13-adec-c4f0ed943343" providerId="ADAL" clId="{3AC23F98-0B68-4288-A820-822956367760}" dt="2020-08-05T12:29:11.368" v="1325"/>
          <ac:spMkLst>
            <pc:docMk/>
            <pc:sldMk cId="2769064973" sldId="303"/>
            <ac:spMk id="15" creationId="{6D201AA4-B19E-4074-9409-D1603C182E8C}"/>
          </ac:spMkLst>
        </pc:spChg>
        <pc:spChg chg="add mod">
          <ac:chgData name="Asim Dey" userId="e8ec1349-28b8-4d13-adec-c4f0ed943343" providerId="ADAL" clId="{3AC23F98-0B68-4288-A820-822956367760}" dt="2020-08-05T13:12:44.174" v="1572" actId="13926"/>
          <ac:spMkLst>
            <pc:docMk/>
            <pc:sldMk cId="2769064973" sldId="303"/>
            <ac:spMk id="16" creationId="{BF00ED2D-6AED-4095-A322-56C16ADC22EE}"/>
          </ac:spMkLst>
        </pc:spChg>
        <pc:spChg chg="add">
          <ac:chgData name="Asim Dey" userId="e8ec1349-28b8-4d13-adec-c4f0ed943343" providerId="ADAL" clId="{3AC23F98-0B68-4288-A820-822956367760}" dt="2020-08-05T12:22:03.545" v="1300"/>
          <ac:spMkLst>
            <pc:docMk/>
            <pc:sldMk cId="2769064973" sldId="303"/>
            <ac:spMk id="17" creationId="{8E287B87-E453-48BC-AEF8-3472C63623FE}"/>
          </ac:spMkLst>
        </pc:spChg>
        <pc:spChg chg="add">
          <ac:chgData name="Asim Dey" userId="e8ec1349-28b8-4d13-adec-c4f0ed943343" providerId="ADAL" clId="{3AC23F98-0B68-4288-A820-822956367760}" dt="2020-08-05T12:22:03.545" v="1300"/>
          <ac:spMkLst>
            <pc:docMk/>
            <pc:sldMk cId="2769064973" sldId="303"/>
            <ac:spMk id="18" creationId="{C81BDAD0-DD08-40C3-A864-BDC9DB0C9BC0}"/>
          </ac:spMkLst>
        </pc:spChg>
        <pc:spChg chg="add">
          <ac:chgData name="Asim Dey" userId="e8ec1349-28b8-4d13-adec-c4f0ed943343" providerId="ADAL" clId="{3AC23F98-0B68-4288-A820-822956367760}" dt="2020-08-05T12:22:03.545" v="1300"/>
          <ac:spMkLst>
            <pc:docMk/>
            <pc:sldMk cId="2769064973" sldId="303"/>
            <ac:spMk id="19" creationId="{942F7D81-5B55-4496-A2E0-8F751A49A64C}"/>
          </ac:spMkLst>
        </pc:spChg>
        <pc:spChg chg="add">
          <ac:chgData name="Asim Dey" userId="e8ec1349-28b8-4d13-adec-c4f0ed943343" providerId="ADAL" clId="{3AC23F98-0B68-4288-A820-822956367760}" dt="2020-08-05T12:22:03.545" v="1300"/>
          <ac:spMkLst>
            <pc:docMk/>
            <pc:sldMk cId="2769064973" sldId="303"/>
            <ac:spMk id="20" creationId="{6158900C-B15F-489F-95FA-C44F3F15EA17}"/>
          </ac:spMkLst>
        </pc:spChg>
        <pc:spChg chg="add">
          <ac:chgData name="Asim Dey" userId="e8ec1349-28b8-4d13-adec-c4f0ed943343" providerId="ADAL" clId="{3AC23F98-0B68-4288-A820-822956367760}" dt="2020-08-05T12:22:03.545" v="1300"/>
          <ac:spMkLst>
            <pc:docMk/>
            <pc:sldMk cId="2769064973" sldId="303"/>
            <ac:spMk id="21" creationId="{3DD74874-AFFF-4B7A-A350-A6D7C7D74D6E}"/>
          </ac:spMkLst>
        </pc:spChg>
        <pc:spChg chg="add">
          <ac:chgData name="Asim Dey" userId="e8ec1349-28b8-4d13-adec-c4f0ed943343" providerId="ADAL" clId="{3AC23F98-0B68-4288-A820-822956367760}" dt="2020-08-05T12:22:03.545" v="1300"/>
          <ac:spMkLst>
            <pc:docMk/>
            <pc:sldMk cId="2769064973" sldId="303"/>
            <ac:spMk id="22" creationId="{776813F0-3340-4436-9885-AAD896B2D277}"/>
          </ac:spMkLst>
        </pc:spChg>
        <pc:spChg chg="add">
          <ac:chgData name="Asim Dey" userId="e8ec1349-28b8-4d13-adec-c4f0ed943343" providerId="ADAL" clId="{3AC23F98-0B68-4288-A820-822956367760}" dt="2020-08-05T12:22:03.545" v="1300"/>
          <ac:spMkLst>
            <pc:docMk/>
            <pc:sldMk cId="2769064973" sldId="303"/>
            <ac:spMk id="25" creationId="{1A1A27F6-2B19-4F4C-B4A7-E1B6196DE412}"/>
          </ac:spMkLst>
        </pc:spChg>
        <pc:spChg chg="add">
          <ac:chgData name="Asim Dey" userId="e8ec1349-28b8-4d13-adec-c4f0ed943343" providerId="ADAL" clId="{3AC23F98-0B68-4288-A820-822956367760}" dt="2020-08-05T12:22:03.545" v="1300"/>
          <ac:spMkLst>
            <pc:docMk/>
            <pc:sldMk cId="2769064973" sldId="303"/>
            <ac:spMk id="28" creationId="{F6718D92-B1A7-42DA-97A2-2D503ABA3630}"/>
          </ac:spMkLst>
        </pc:spChg>
        <pc:spChg chg="add">
          <ac:chgData name="Asim Dey" userId="e8ec1349-28b8-4d13-adec-c4f0ed943343" providerId="ADAL" clId="{3AC23F98-0B68-4288-A820-822956367760}" dt="2020-08-05T12:22:03.545" v="1300"/>
          <ac:spMkLst>
            <pc:docMk/>
            <pc:sldMk cId="2769064973" sldId="303"/>
            <ac:spMk id="30" creationId="{78F7439B-6E72-4AFC-B90B-392B5ECE11FC}"/>
          </ac:spMkLst>
        </pc:spChg>
        <pc:spChg chg="add">
          <ac:chgData name="Asim Dey" userId="e8ec1349-28b8-4d13-adec-c4f0ed943343" providerId="ADAL" clId="{3AC23F98-0B68-4288-A820-822956367760}" dt="2020-08-05T12:22:03.545" v="1300"/>
          <ac:spMkLst>
            <pc:docMk/>
            <pc:sldMk cId="2769064973" sldId="303"/>
            <ac:spMk id="32" creationId="{3D568874-58C6-4BB1-A974-7C906E530529}"/>
          </ac:spMkLst>
        </pc:spChg>
        <pc:spChg chg="add">
          <ac:chgData name="Asim Dey" userId="e8ec1349-28b8-4d13-adec-c4f0ed943343" providerId="ADAL" clId="{3AC23F98-0B68-4288-A820-822956367760}" dt="2020-08-05T12:22:03.545" v="1300"/>
          <ac:spMkLst>
            <pc:docMk/>
            <pc:sldMk cId="2769064973" sldId="303"/>
            <ac:spMk id="34" creationId="{9A69BDAC-0E05-4406-93E5-FF2F120159F3}"/>
          </ac:spMkLst>
        </pc:spChg>
        <pc:spChg chg="add">
          <ac:chgData name="Asim Dey" userId="e8ec1349-28b8-4d13-adec-c4f0ed943343" providerId="ADAL" clId="{3AC23F98-0B68-4288-A820-822956367760}" dt="2020-08-05T12:22:03.545" v="1300"/>
          <ac:spMkLst>
            <pc:docMk/>
            <pc:sldMk cId="2769064973" sldId="303"/>
            <ac:spMk id="36" creationId="{7A739AD1-96A2-4A91-9C18-4D9E3AB9FE5E}"/>
          </ac:spMkLst>
        </pc:spChg>
        <pc:spChg chg="add">
          <ac:chgData name="Asim Dey" userId="e8ec1349-28b8-4d13-adec-c4f0ed943343" providerId="ADAL" clId="{3AC23F98-0B68-4288-A820-822956367760}" dt="2020-08-05T12:22:03.545" v="1300"/>
          <ac:spMkLst>
            <pc:docMk/>
            <pc:sldMk cId="2769064973" sldId="303"/>
            <ac:spMk id="38" creationId="{2EF52EFD-B4FB-47AF-BF48-D26EB9F66E7C}"/>
          </ac:spMkLst>
        </pc:spChg>
        <pc:spChg chg="add">
          <ac:chgData name="Asim Dey" userId="e8ec1349-28b8-4d13-adec-c4f0ed943343" providerId="ADAL" clId="{3AC23F98-0B68-4288-A820-822956367760}" dt="2020-08-05T12:22:03.545" v="1300"/>
          <ac:spMkLst>
            <pc:docMk/>
            <pc:sldMk cId="2769064973" sldId="303"/>
            <ac:spMk id="40" creationId="{2E21C0DF-BD35-4DAE-96FD-D608A6F3F47C}"/>
          </ac:spMkLst>
        </pc:spChg>
        <pc:spChg chg="add">
          <ac:chgData name="Asim Dey" userId="e8ec1349-28b8-4d13-adec-c4f0ed943343" providerId="ADAL" clId="{3AC23F98-0B68-4288-A820-822956367760}" dt="2020-08-05T12:22:03.545" v="1300"/>
          <ac:spMkLst>
            <pc:docMk/>
            <pc:sldMk cId="2769064973" sldId="303"/>
            <ac:spMk id="42" creationId="{7A3DFC9A-9830-444C-ABAE-124780B41A0C}"/>
          </ac:spMkLst>
        </pc:spChg>
        <pc:spChg chg="add">
          <ac:chgData name="Asim Dey" userId="e8ec1349-28b8-4d13-adec-c4f0ed943343" providerId="ADAL" clId="{3AC23F98-0B68-4288-A820-822956367760}" dt="2020-08-05T12:22:03.545" v="1300"/>
          <ac:spMkLst>
            <pc:docMk/>
            <pc:sldMk cId="2769064973" sldId="303"/>
            <ac:spMk id="43" creationId="{49E4C166-2D20-4C93-90EA-98BC0CAAF41D}"/>
          </ac:spMkLst>
        </pc:spChg>
        <pc:spChg chg="add">
          <ac:chgData name="Asim Dey" userId="e8ec1349-28b8-4d13-adec-c4f0ed943343" providerId="ADAL" clId="{3AC23F98-0B68-4288-A820-822956367760}" dt="2020-08-05T12:22:03.545" v="1300"/>
          <ac:spMkLst>
            <pc:docMk/>
            <pc:sldMk cId="2769064973" sldId="303"/>
            <ac:spMk id="44" creationId="{AF207323-FD9E-4329-99BF-4523934088D6}"/>
          </ac:spMkLst>
        </pc:spChg>
        <pc:spChg chg="add">
          <ac:chgData name="Asim Dey" userId="e8ec1349-28b8-4d13-adec-c4f0ed943343" providerId="ADAL" clId="{3AC23F98-0B68-4288-A820-822956367760}" dt="2020-08-05T12:22:03.545" v="1300"/>
          <ac:spMkLst>
            <pc:docMk/>
            <pc:sldMk cId="2769064973" sldId="303"/>
            <ac:spMk id="45" creationId="{3BEDC3C5-B8E7-4E0B-97ED-39FD86041617}"/>
          </ac:spMkLst>
        </pc:spChg>
        <pc:spChg chg="add">
          <ac:chgData name="Asim Dey" userId="e8ec1349-28b8-4d13-adec-c4f0ed943343" providerId="ADAL" clId="{3AC23F98-0B68-4288-A820-822956367760}" dt="2020-08-05T12:22:03.545" v="1300"/>
          <ac:spMkLst>
            <pc:docMk/>
            <pc:sldMk cId="2769064973" sldId="303"/>
            <ac:spMk id="46" creationId="{CAB792AF-B41F-47D8-9514-EBB1A7DAF39B}"/>
          </ac:spMkLst>
        </pc:spChg>
        <pc:spChg chg="add">
          <ac:chgData name="Asim Dey" userId="e8ec1349-28b8-4d13-adec-c4f0ed943343" providerId="ADAL" clId="{3AC23F98-0B68-4288-A820-822956367760}" dt="2020-08-05T12:22:03.545" v="1300"/>
          <ac:spMkLst>
            <pc:docMk/>
            <pc:sldMk cId="2769064973" sldId="303"/>
            <ac:spMk id="48" creationId="{3CEC3D90-965F-46FE-A6F0-D7E6B9F8B41B}"/>
          </ac:spMkLst>
        </pc:spChg>
        <pc:spChg chg="add">
          <ac:chgData name="Asim Dey" userId="e8ec1349-28b8-4d13-adec-c4f0ed943343" providerId="ADAL" clId="{3AC23F98-0B68-4288-A820-822956367760}" dt="2020-08-05T12:22:03.545" v="1300"/>
          <ac:spMkLst>
            <pc:docMk/>
            <pc:sldMk cId="2769064973" sldId="303"/>
            <ac:spMk id="49" creationId="{38C0768B-48D7-401F-AF71-72AAA9917F8C}"/>
          </ac:spMkLst>
        </pc:spChg>
        <pc:spChg chg="add">
          <ac:chgData name="Asim Dey" userId="e8ec1349-28b8-4d13-adec-c4f0ed943343" providerId="ADAL" clId="{3AC23F98-0B68-4288-A820-822956367760}" dt="2020-08-05T12:22:03.545" v="1300"/>
          <ac:spMkLst>
            <pc:docMk/>
            <pc:sldMk cId="2769064973" sldId="303"/>
            <ac:spMk id="50" creationId="{25879407-5D9D-4A39-815B-E0D769F8DB79}"/>
          </ac:spMkLst>
        </pc:spChg>
        <pc:spChg chg="add">
          <ac:chgData name="Asim Dey" userId="e8ec1349-28b8-4d13-adec-c4f0ed943343" providerId="ADAL" clId="{3AC23F98-0B68-4288-A820-822956367760}" dt="2020-08-05T12:22:03.545" v="1300"/>
          <ac:spMkLst>
            <pc:docMk/>
            <pc:sldMk cId="2769064973" sldId="303"/>
            <ac:spMk id="51" creationId="{0B269ABE-86E4-4C27-87A4-2CB4B9FBF7E3}"/>
          </ac:spMkLst>
        </pc:spChg>
        <pc:spChg chg="add">
          <ac:chgData name="Asim Dey" userId="e8ec1349-28b8-4d13-adec-c4f0ed943343" providerId="ADAL" clId="{3AC23F98-0B68-4288-A820-822956367760}" dt="2020-08-05T12:22:03.545" v="1300"/>
          <ac:spMkLst>
            <pc:docMk/>
            <pc:sldMk cId="2769064973" sldId="303"/>
            <ac:spMk id="52" creationId="{BCC98F55-5106-40F0-9EE7-0D4AB44C5DFC}"/>
          </ac:spMkLst>
        </pc:spChg>
        <pc:spChg chg="add">
          <ac:chgData name="Asim Dey" userId="e8ec1349-28b8-4d13-adec-c4f0ed943343" providerId="ADAL" clId="{3AC23F98-0B68-4288-A820-822956367760}" dt="2020-08-05T12:22:03.545" v="1300"/>
          <ac:spMkLst>
            <pc:docMk/>
            <pc:sldMk cId="2769064973" sldId="303"/>
            <ac:spMk id="53" creationId="{2A1558D4-7D2C-4F92-9F9F-55312D3564E4}"/>
          </ac:spMkLst>
        </pc:spChg>
        <pc:spChg chg="add">
          <ac:chgData name="Asim Dey" userId="e8ec1349-28b8-4d13-adec-c4f0ed943343" providerId="ADAL" clId="{3AC23F98-0B68-4288-A820-822956367760}" dt="2020-08-05T12:22:03.545" v="1300"/>
          <ac:spMkLst>
            <pc:docMk/>
            <pc:sldMk cId="2769064973" sldId="303"/>
            <ac:spMk id="54" creationId="{B3B56325-D3ED-4605-930D-65F3DBCADF28}"/>
          </ac:spMkLst>
        </pc:spChg>
        <pc:spChg chg="add">
          <ac:chgData name="Asim Dey" userId="e8ec1349-28b8-4d13-adec-c4f0ed943343" providerId="ADAL" clId="{3AC23F98-0B68-4288-A820-822956367760}" dt="2020-08-05T12:22:03.545" v="1300"/>
          <ac:spMkLst>
            <pc:docMk/>
            <pc:sldMk cId="2769064973" sldId="303"/>
            <ac:spMk id="55" creationId="{30BFAF22-0981-441F-B1DE-B21720B91B60}"/>
          </ac:spMkLst>
        </pc:spChg>
        <pc:spChg chg="add">
          <ac:chgData name="Asim Dey" userId="e8ec1349-28b8-4d13-adec-c4f0ed943343" providerId="ADAL" clId="{3AC23F98-0B68-4288-A820-822956367760}" dt="2020-08-05T12:22:03.545" v="1300"/>
          <ac:spMkLst>
            <pc:docMk/>
            <pc:sldMk cId="2769064973" sldId="303"/>
            <ac:spMk id="56" creationId="{7A8F20DE-FDE3-406C-A57E-0DE5E8DDD5FD}"/>
          </ac:spMkLst>
        </pc:spChg>
        <pc:spChg chg="add">
          <ac:chgData name="Asim Dey" userId="e8ec1349-28b8-4d13-adec-c4f0ed943343" providerId="ADAL" clId="{3AC23F98-0B68-4288-A820-822956367760}" dt="2020-08-05T12:22:03.545" v="1300"/>
          <ac:spMkLst>
            <pc:docMk/>
            <pc:sldMk cId="2769064973" sldId="303"/>
            <ac:spMk id="57" creationId="{78765790-14EA-4C33-8DA0-FA78C29207BB}"/>
          </ac:spMkLst>
        </pc:spChg>
        <pc:spChg chg="add">
          <ac:chgData name="Asim Dey" userId="e8ec1349-28b8-4d13-adec-c4f0ed943343" providerId="ADAL" clId="{3AC23F98-0B68-4288-A820-822956367760}" dt="2020-08-05T12:22:03.545" v="1300"/>
          <ac:spMkLst>
            <pc:docMk/>
            <pc:sldMk cId="2769064973" sldId="303"/>
            <ac:spMk id="58" creationId="{7824D477-20A5-4678-A530-3129E8E1CF7A}"/>
          </ac:spMkLst>
        </pc:spChg>
        <pc:spChg chg="add">
          <ac:chgData name="Asim Dey" userId="e8ec1349-28b8-4d13-adec-c4f0ed943343" providerId="ADAL" clId="{3AC23F98-0B68-4288-A820-822956367760}" dt="2020-08-05T12:22:03.545" v="1300"/>
          <ac:spMkLst>
            <pc:docMk/>
            <pc:sldMk cId="2769064973" sldId="303"/>
            <ac:spMk id="59" creationId="{136F6D71-08B4-4ACE-B1D7-5705B84E0AF3}"/>
          </ac:spMkLst>
        </pc:spChg>
        <pc:spChg chg="add">
          <ac:chgData name="Asim Dey" userId="e8ec1349-28b8-4d13-adec-c4f0ed943343" providerId="ADAL" clId="{3AC23F98-0B68-4288-A820-822956367760}" dt="2020-08-05T12:22:03.545" v="1300"/>
          <ac:spMkLst>
            <pc:docMk/>
            <pc:sldMk cId="2769064973" sldId="303"/>
            <ac:spMk id="60" creationId="{D03D592A-F7D1-4B65-B766-98B868383055}"/>
          </ac:spMkLst>
        </pc:spChg>
        <pc:spChg chg="add">
          <ac:chgData name="Asim Dey" userId="e8ec1349-28b8-4d13-adec-c4f0ed943343" providerId="ADAL" clId="{3AC23F98-0B68-4288-A820-822956367760}" dt="2020-08-05T12:22:03.545" v="1300"/>
          <ac:spMkLst>
            <pc:docMk/>
            <pc:sldMk cId="2769064973" sldId="303"/>
            <ac:spMk id="61" creationId="{F16BA58E-F62B-416C-84F6-73CFCD9B2575}"/>
          </ac:spMkLst>
        </pc:spChg>
        <pc:spChg chg="add">
          <ac:chgData name="Asim Dey" userId="e8ec1349-28b8-4d13-adec-c4f0ed943343" providerId="ADAL" clId="{3AC23F98-0B68-4288-A820-822956367760}" dt="2020-08-05T12:22:03.545" v="1300"/>
          <ac:spMkLst>
            <pc:docMk/>
            <pc:sldMk cId="2769064973" sldId="303"/>
            <ac:spMk id="62" creationId="{92EDA50C-0202-46B8-89C3-3CFEB8054EC3}"/>
          </ac:spMkLst>
        </pc:spChg>
        <pc:spChg chg="add">
          <ac:chgData name="Asim Dey" userId="e8ec1349-28b8-4d13-adec-c4f0ed943343" providerId="ADAL" clId="{3AC23F98-0B68-4288-A820-822956367760}" dt="2020-08-05T12:22:03.545" v="1300"/>
          <ac:spMkLst>
            <pc:docMk/>
            <pc:sldMk cId="2769064973" sldId="303"/>
            <ac:spMk id="63" creationId="{4ED347F1-4CD0-4F39-B72B-47A5EEC32BD3}"/>
          </ac:spMkLst>
        </pc:spChg>
        <pc:spChg chg="add">
          <ac:chgData name="Asim Dey" userId="e8ec1349-28b8-4d13-adec-c4f0ed943343" providerId="ADAL" clId="{3AC23F98-0B68-4288-A820-822956367760}" dt="2020-08-05T12:22:03.545" v="1300"/>
          <ac:spMkLst>
            <pc:docMk/>
            <pc:sldMk cId="2769064973" sldId="303"/>
            <ac:spMk id="64" creationId="{3C39D23A-68E7-4E1B-9072-E3E9696B182A}"/>
          </ac:spMkLst>
        </pc:spChg>
        <pc:spChg chg="add">
          <ac:chgData name="Asim Dey" userId="e8ec1349-28b8-4d13-adec-c4f0ed943343" providerId="ADAL" clId="{3AC23F98-0B68-4288-A820-822956367760}" dt="2020-08-05T12:22:03.545" v="1300"/>
          <ac:spMkLst>
            <pc:docMk/>
            <pc:sldMk cId="2769064973" sldId="303"/>
            <ac:spMk id="65" creationId="{BCE820EE-8B19-46FD-87BF-C1ADBD16571F}"/>
          </ac:spMkLst>
        </pc:spChg>
        <pc:spChg chg="add">
          <ac:chgData name="Asim Dey" userId="e8ec1349-28b8-4d13-adec-c4f0ed943343" providerId="ADAL" clId="{3AC23F98-0B68-4288-A820-822956367760}" dt="2020-08-05T12:22:03.545" v="1300"/>
          <ac:spMkLst>
            <pc:docMk/>
            <pc:sldMk cId="2769064973" sldId="303"/>
            <ac:spMk id="66" creationId="{28E686D4-B9A7-4D2D-B984-D05B3728CE2E}"/>
          </ac:spMkLst>
        </pc:spChg>
        <pc:spChg chg="add">
          <ac:chgData name="Asim Dey" userId="e8ec1349-28b8-4d13-adec-c4f0ed943343" providerId="ADAL" clId="{3AC23F98-0B68-4288-A820-822956367760}" dt="2020-08-05T12:22:03.545" v="1300"/>
          <ac:spMkLst>
            <pc:docMk/>
            <pc:sldMk cId="2769064973" sldId="303"/>
            <ac:spMk id="67" creationId="{D0A68B77-6E99-4CAC-80B7-42CC66AD7B57}"/>
          </ac:spMkLst>
        </pc:spChg>
        <pc:spChg chg="add">
          <ac:chgData name="Asim Dey" userId="e8ec1349-28b8-4d13-adec-c4f0ed943343" providerId="ADAL" clId="{3AC23F98-0B68-4288-A820-822956367760}" dt="2020-08-05T12:22:03.545" v="1300"/>
          <ac:spMkLst>
            <pc:docMk/>
            <pc:sldMk cId="2769064973" sldId="303"/>
            <ac:spMk id="68" creationId="{C4F74FCA-D157-4012-AA4A-75996385731A}"/>
          </ac:spMkLst>
        </pc:spChg>
        <pc:spChg chg="add del">
          <ac:chgData name="Asim Dey" userId="e8ec1349-28b8-4d13-adec-c4f0ed943343" providerId="ADAL" clId="{3AC23F98-0B68-4288-A820-822956367760}" dt="2020-08-05T12:45:29.275" v="1439"/>
          <ac:spMkLst>
            <pc:docMk/>
            <pc:sldMk cId="2769064973" sldId="303"/>
            <ac:spMk id="69" creationId="{55A4D043-8FE0-4616-99DC-F818E242FFD4}"/>
          </ac:spMkLst>
        </pc:spChg>
        <pc:spChg chg="add">
          <ac:chgData name="Asim Dey" userId="e8ec1349-28b8-4d13-adec-c4f0ed943343" providerId="ADAL" clId="{3AC23F98-0B68-4288-A820-822956367760}" dt="2020-08-05T12:22:03.545" v="1300"/>
          <ac:spMkLst>
            <pc:docMk/>
            <pc:sldMk cId="2769064973" sldId="303"/>
            <ac:spMk id="70" creationId="{B6909FFD-497D-4C4C-9D40-D99369C86C9D}"/>
          </ac:spMkLst>
        </pc:spChg>
        <pc:spChg chg="add">
          <ac:chgData name="Asim Dey" userId="e8ec1349-28b8-4d13-adec-c4f0ed943343" providerId="ADAL" clId="{3AC23F98-0B68-4288-A820-822956367760}" dt="2020-08-05T12:22:03.545" v="1300"/>
          <ac:spMkLst>
            <pc:docMk/>
            <pc:sldMk cId="2769064973" sldId="303"/>
            <ac:spMk id="71" creationId="{E74D0F3E-A159-4C5F-8E50-F7471E1A7B56}"/>
          </ac:spMkLst>
        </pc:spChg>
        <pc:spChg chg="add">
          <ac:chgData name="Asim Dey" userId="e8ec1349-28b8-4d13-adec-c4f0ed943343" providerId="ADAL" clId="{3AC23F98-0B68-4288-A820-822956367760}" dt="2020-08-05T12:22:03.545" v="1300"/>
          <ac:spMkLst>
            <pc:docMk/>
            <pc:sldMk cId="2769064973" sldId="303"/>
            <ac:spMk id="72" creationId="{E3C51AEF-D618-4E2C-9FBD-77C65628971A}"/>
          </ac:spMkLst>
        </pc:spChg>
        <pc:spChg chg="add">
          <ac:chgData name="Asim Dey" userId="e8ec1349-28b8-4d13-adec-c4f0ed943343" providerId="ADAL" clId="{3AC23F98-0B68-4288-A820-822956367760}" dt="2020-08-05T12:22:03.545" v="1300"/>
          <ac:spMkLst>
            <pc:docMk/>
            <pc:sldMk cId="2769064973" sldId="303"/>
            <ac:spMk id="75" creationId="{EAF4F754-4A90-48B3-A5CA-6D447CA260F7}"/>
          </ac:spMkLst>
        </pc:spChg>
        <pc:spChg chg="add">
          <ac:chgData name="Asim Dey" userId="e8ec1349-28b8-4d13-adec-c4f0ed943343" providerId="ADAL" clId="{3AC23F98-0B68-4288-A820-822956367760}" dt="2020-08-05T12:22:03.545" v="1300"/>
          <ac:spMkLst>
            <pc:docMk/>
            <pc:sldMk cId="2769064973" sldId="303"/>
            <ac:spMk id="77" creationId="{74EC847F-90A7-4249-958B-283B89547BE8}"/>
          </ac:spMkLst>
        </pc:spChg>
        <pc:spChg chg="add">
          <ac:chgData name="Asim Dey" userId="e8ec1349-28b8-4d13-adec-c4f0ed943343" providerId="ADAL" clId="{3AC23F98-0B68-4288-A820-822956367760}" dt="2020-08-05T12:22:03.545" v="1300"/>
          <ac:spMkLst>
            <pc:docMk/>
            <pc:sldMk cId="2769064973" sldId="303"/>
            <ac:spMk id="78" creationId="{120165BE-2B5B-4028-BE4D-B643C7B186D6}"/>
          </ac:spMkLst>
        </pc:spChg>
        <pc:spChg chg="add">
          <ac:chgData name="Asim Dey" userId="e8ec1349-28b8-4d13-adec-c4f0ed943343" providerId="ADAL" clId="{3AC23F98-0B68-4288-A820-822956367760}" dt="2020-08-05T12:22:03.545" v="1300"/>
          <ac:spMkLst>
            <pc:docMk/>
            <pc:sldMk cId="2769064973" sldId="303"/>
            <ac:spMk id="79" creationId="{30720721-A15E-4E22-A33D-2268ACB285D3}"/>
          </ac:spMkLst>
        </pc:spChg>
        <pc:spChg chg="add">
          <ac:chgData name="Asim Dey" userId="e8ec1349-28b8-4d13-adec-c4f0ed943343" providerId="ADAL" clId="{3AC23F98-0B68-4288-A820-822956367760}" dt="2020-08-05T12:22:03.545" v="1300"/>
          <ac:spMkLst>
            <pc:docMk/>
            <pc:sldMk cId="2769064973" sldId="303"/>
            <ac:spMk id="81" creationId="{53F3DD32-DAC6-42EF-B71B-EC95DEEB1F79}"/>
          </ac:spMkLst>
        </pc:spChg>
        <pc:spChg chg="add">
          <ac:chgData name="Asim Dey" userId="e8ec1349-28b8-4d13-adec-c4f0ed943343" providerId="ADAL" clId="{3AC23F98-0B68-4288-A820-822956367760}" dt="2020-08-05T12:22:03.545" v="1300"/>
          <ac:spMkLst>
            <pc:docMk/>
            <pc:sldMk cId="2769064973" sldId="303"/>
            <ac:spMk id="82" creationId="{0D8FE6B6-94FB-44A3-8F2E-DFF5ACAF13C2}"/>
          </ac:spMkLst>
        </pc:spChg>
        <pc:spChg chg="add mod">
          <ac:chgData name="Asim Dey" userId="e8ec1349-28b8-4d13-adec-c4f0ed943343" providerId="ADAL" clId="{3AC23F98-0B68-4288-A820-822956367760}" dt="2020-08-05T12:27:45.742" v="1315" actId="1076"/>
          <ac:spMkLst>
            <pc:docMk/>
            <pc:sldMk cId="2769064973" sldId="303"/>
            <ac:spMk id="83" creationId="{4438A7BF-C4DB-4893-93B8-3364B3E0A75D}"/>
          </ac:spMkLst>
        </pc:spChg>
        <pc:grpChg chg="add">
          <ac:chgData name="Asim Dey" userId="e8ec1349-28b8-4d13-adec-c4f0ed943343" providerId="ADAL" clId="{3AC23F98-0B68-4288-A820-822956367760}" dt="2020-08-05T12:22:03.545" v="1300"/>
          <ac:grpSpMkLst>
            <pc:docMk/>
            <pc:sldMk cId="2769064973" sldId="303"/>
            <ac:grpSpMk id="4" creationId="{980928F3-F926-4B78-A74F-4256A57082D9}"/>
          </ac:grpSpMkLst>
        </pc:grpChg>
        <pc:grpChg chg="add">
          <ac:chgData name="Asim Dey" userId="e8ec1349-28b8-4d13-adec-c4f0ed943343" providerId="ADAL" clId="{3AC23F98-0B68-4288-A820-822956367760}" dt="2020-08-05T12:22:03.545" v="1300"/>
          <ac:grpSpMkLst>
            <pc:docMk/>
            <pc:sldMk cId="2769064973" sldId="303"/>
            <ac:grpSpMk id="8" creationId="{7CF95659-AFDD-4A46-A76F-9DEE05EB75DE}"/>
          </ac:grpSpMkLst>
        </pc:grpChg>
        <pc:graphicFrameChg chg="add del">
          <ac:chgData name="Asim Dey" userId="e8ec1349-28b8-4d13-adec-c4f0ed943343" providerId="ADAL" clId="{3AC23F98-0B68-4288-A820-822956367760}" dt="2020-08-05T12:31:34.436" v="1338"/>
          <ac:graphicFrameMkLst>
            <pc:docMk/>
            <pc:sldMk cId="2769064973" sldId="303"/>
            <ac:graphicFrameMk id="87" creationId="{97A8CA56-1328-418F-B1E6-D4F46DF8461B}"/>
          </ac:graphicFrameMkLst>
        </pc:graphicFrameChg>
        <pc:picChg chg="add">
          <ac:chgData name="Asim Dey" userId="e8ec1349-28b8-4d13-adec-c4f0ed943343" providerId="ADAL" clId="{3AC23F98-0B68-4288-A820-822956367760}" dt="2020-08-05T12:22:03.545" v="1300"/>
          <ac:picMkLst>
            <pc:docMk/>
            <pc:sldMk cId="2769064973" sldId="303"/>
            <ac:picMk id="84" creationId="{9FAEF982-660C-4F6A-800E-808E0E6EEB20}"/>
          </ac:picMkLst>
        </pc:picChg>
        <pc:picChg chg="add">
          <ac:chgData name="Asim Dey" userId="e8ec1349-28b8-4d13-adec-c4f0ed943343" providerId="ADAL" clId="{3AC23F98-0B68-4288-A820-822956367760}" dt="2020-08-05T12:22:03.545" v="1300"/>
          <ac:picMkLst>
            <pc:docMk/>
            <pc:sldMk cId="2769064973" sldId="303"/>
            <ac:picMk id="85" creationId="{1606E981-6716-46A8-80A8-49D3398B7345}"/>
          </ac:picMkLst>
        </pc:picChg>
        <pc:picChg chg="add">
          <ac:chgData name="Asim Dey" userId="e8ec1349-28b8-4d13-adec-c4f0ed943343" providerId="ADAL" clId="{3AC23F98-0B68-4288-A820-822956367760}" dt="2020-08-05T12:22:03.545" v="1300"/>
          <ac:picMkLst>
            <pc:docMk/>
            <pc:sldMk cId="2769064973" sldId="303"/>
            <ac:picMk id="86" creationId="{74E19265-0B71-4F93-9B23-F67F31513A0B}"/>
          </ac:picMkLst>
        </pc:picChg>
        <pc:cxnChg chg="add">
          <ac:chgData name="Asim Dey" userId="e8ec1349-28b8-4d13-adec-c4f0ed943343" providerId="ADAL" clId="{3AC23F98-0B68-4288-A820-822956367760}" dt="2020-08-05T12:22:03.545" v="1300"/>
          <ac:cxnSpMkLst>
            <pc:docMk/>
            <pc:sldMk cId="2769064973" sldId="303"/>
            <ac:cxnSpMk id="23" creationId="{71CFF94C-DA94-4D3D-84A4-426109D1F33B}"/>
          </ac:cxnSpMkLst>
        </pc:cxnChg>
        <pc:cxnChg chg="add">
          <ac:chgData name="Asim Dey" userId="e8ec1349-28b8-4d13-adec-c4f0ed943343" providerId="ADAL" clId="{3AC23F98-0B68-4288-A820-822956367760}" dt="2020-08-05T12:22:03.545" v="1300"/>
          <ac:cxnSpMkLst>
            <pc:docMk/>
            <pc:sldMk cId="2769064973" sldId="303"/>
            <ac:cxnSpMk id="24" creationId="{478E3196-077E-4590-AE28-4A10620C5618}"/>
          </ac:cxnSpMkLst>
        </pc:cxnChg>
        <pc:cxnChg chg="add">
          <ac:chgData name="Asim Dey" userId="e8ec1349-28b8-4d13-adec-c4f0ed943343" providerId="ADAL" clId="{3AC23F98-0B68-4288-A820-822956367760}" dt="2020-08-05T12:22:03.545" v="1300"/>
          <ac:cxnSpMkLst>
            <pc:docMk/>
            <pc:sldMk cId="2769064973" sldId="303"/>
            <ac:cxnSpMk id="26" creationId="{9025DA2A-90EA-48B5-8EBC-229D0A94A416}"/>
          </ac:cxnSpMkLst>
        </pc:cxnChg>
        <pc:cxnChg chg="add">
          <ac:chgData name="Asim Dey" userId="e8ec1349-28b8-4d13-adec-c4f0ed943343" providerId="ADAL" clId="{3AC23F98-0B68-4288-A820-822956367760}" dt="2020-08-05T12:22:03.545" v="1300"/>
          <ac:cxnSpMkLst>
            <pc:docMk/>
            <pc:sldMk cId="2769064973" sldId="303"/>
            <ac:cxnSpMk id="27" creationId="{C9CE7E19-1B54-4926-A4EF-7875FA9CE0A2}"/>
          </ac:cxnSpMkLst>
        </pc:cxnChg>
        <pc:cxnChg chg="add">
          <ac:chgData name="Asim Dey" userId="e8ec1349-28b8-4d13-adec-c4f0ed943343" providerId="ADAL" clId="{3AC23F98-0B68-4288-A820-822956367760}" dt="2020-08-05T12:22:03.545" v="1300"/>
          <ac:cxnSpMkLst>
            <pc:docMk/>
            <pc:sldMk cId="2769064973" sldId="303"/>
            <ac:cxnSpMk id="29" creationId="{04EAE294-FAE9-4FDB-850B-18842600BEEC}"/>
          </ac:cxnSpMkLst>
        </pc:cxnChg>
        <pc:cxnChg chg="add">
          <ac:chgData name="Asim Dey" userId="e8ec1349-28b8-4d13-adec-c4f0ed943343" providerId="ADAL" clId="{3AC23F98-0B68-4288-A820-822956367760}" dt="2020-08-05T12:22:03.545" v="1300"/>
          <ac:cxnSpMkLst>
            <pc:docMk/>
            <pc:sldMk cId="2769064973" sldId="303"/>
            <ac:cxnSpMk id="31" creationId="{2FC90B68-B857-493A-BC48-6DD2C5443E5B}"/>
          </ac:cxnSpMkLst>
        </pc:cxnChg>
        <pc:cxnChg chg="add">
          <ac:chgData name="Asim Dey" userId="e8ec1349-28b8-4d13-adec-c4f0ed943343" providerId="ADAL" clId="{3AC23F98-0B68-4288-A820-822956367760}" dt="2020-08-05T12:22:03.545" v="1300"/>
          <ac:cxnSpMkLst>
            <pc:docMk/>
            <pc:sldMk cId="2769064973" sldId="303"/>
            <ac:cxnSpMk id="33" creationId="{6959146B-4E8F-4A53-A387-6E34BD79DA1E}"/>
          </ac:cxnSpMkLst>
        </pc:cxnChg>
        <pc:cxnChg chg="add">
          <ac:chgData name="Asim Dey" userId="e8ec1349-28b8-4d13-adec-c4f0ed943343" providerId="ADAL" clId="{3AC23F98-0B68-4288-A820-822956367760}" dt="2020-08-05T12:22:03.545" v="1300"/>
          <ac:cxnSpMkLst>
            <pc:docMk/>
            <pc:sldMk cId="2769064973" sldId="303"/>
            <ac:cxnSpMk id="35" creationId="{F99593BE-F634-4E81-92DC-B59B884DA608}"/>
          </ac:cxnSpMkLst>
        </pc:cxnChg>
        <pc:cxnChg chg="add">
          <ac:chgData name="Asim Dey" userId="e8ec1349-28b8-4d13-adec-c4f0ed943343" providerId="ADAL" clId="{3AC23F98-0B68-4288-A820-822956367760}" dt="2020-08-05T12:22:03.545" v="1300"/>
          <ac:cxnSpMkLst>
            <pc:docMk/>
            <pc:sldMk cId="2769064973" sldId="303"/>
            <ac:cxnSpMk id="37" creationId="{AECBACDA-762B-460E-8E4F-9287C96DE59A}"/>
          </ac:cxnSpMkLst>
        </pc:cxnChg>
        <pc:cxnChg chg="add">
          <ac:chgData name="Asim Dey" userId="e8ec1349-28b8-4d13-adec-c4f0ed943343" providerId="ADAL" clId="{3AC23F98-0B68-4288-A820-822956367760}" dt="2020-08-05T12:22:03.545" v="1300"/>
          <ac:cxnSpMkLst>
            <pc:docMk/>
            <pc:sldMk cId="2769064973" sldId="303"/>
            <ac:cxnSpMk id="39" creationId="{2B08A23A-92BA-40F6-BCA9-E1EEEB751F05}"/>
          </ac:cxnSpMkLst>
        </pc:cxnChg>
        <pc:cxnChg chg="add">
          <ac:chgData name="Asim Dey" userId="e8ec1349-28b8-4d13-adec-c4f0ed943343" providerId="ADAL" clId="{3AC23F98-0B68-4288-A820-822956367760}" dt="2020-08-05T12:22:03.545" v="1300"/>
          <ac:cxnSpMkLst>
            <pc:docMk/>
            <pc:sldMk cId="2769064973" sldId="303"/>
            <ac:cxnSpMk id="41" creationId="{15D86894-5E77-40F1-8C5B-988A910779C4}"/>
          </ac:cxnSpMkLst>
        </pc:cxnChg>
        <pc:cxnChg chg="add">
          <ac:chgData name="Asim Dey" userId="e8ec1349-28b8-4d13-adec-c4f0ed943343" providerId="ADAL" clId="{3AC23F98-0B68-4288-A820-822956367760}" dt="2020-08-05T12:22:03.545" v="1300"/>
          <ac:cxnSpMkLst>
            <pc:docMk/>
            <pc:sldMk cId="2769064973" sldId="303"/>
            <ac:cxnSpMk id="47" creationId="{225B5B38-ECCF-4FBA-9328-A10DAE8F9F89}"/>
          </ac:cxnSpMkLst>
        </pc:cxnChg>
        <pc:cxnChg chg="add">
          <ac:chgData name="Asim Dey" userId="e8ec1349-28b8-4d13-adec-c4f0ed943343" providerId="ADAL" clId="{3AC23F98-0B68-4288-A820-822956367760}" dt="2020-08-05T12:22:03.545" v="1300"/>
          <ac:cxnSpMkLst>
            <pc:docMk/>
            <pc:sldMk cId="2769064973" sldId="303"/>
            <ac:cxnSpMk id="73" creationId="{BFEC281D-4BD4-4A7F-9565-E3BE23528CDF}"/>
          </ac:cxnSpMkLst>
        </pc:cxnChg>
        <pc:cxnChg chg="add">
          <ac:chgData name="Asim Dey" userId="e8ec1349-28b8-4d13-adec-c4f0ed943343" providerId="ADAL" clId="{3AC23F98-0B68-4288-A820-822956367760}" dt="2020-08-05T12:22:03.545" v="1300"/>
          <ac:cxnSpMkLst>
            <pc:docMk/>
            <pc:sldMk cId="2769064973" sldId="303"/>
            <ac:cxnSpMk id="74" creationId="{3FD9D90D-57A3-4810-A89B-069AE5D7D0AC}"/>
          </ac:cxnSpMkLst>
        </pc:cxnChg>
        <pc:cxnChg chg="add">
          <ac:chgData name="Asim Dey" userId="e8ec1349-28b8-4d13-adec-c4f0ed943343" providerId="ADAL" clId="{3AC23F98-0B68-4288-A820-822956367760}" dt="2020-08-05T12:22:03.545" v="1300"/>
          <ac:cxnSpMkLst>
            <pc:docMk/>
            <pc:sldMk cId="2769064973" sldId="303"/>
            <ac:cxnSpMk id="76" creationId="{753C9704-82EC-4F98-A702-339CA0D92AD0}"/>
          </ac:cxnSpMkLst>
        </pc:cxnChg>
        <pc:cxnChg chg="add">
          <ac:chgData name="Asim Dey" userId="e8ec1349-28b8-4d13-adec-c4f0ed943343" providerId="ADAL" clId="{3AC23F98-0B68-4288-A820-822956367760}" dt="2020-08-05T12:22:03.545" v="1300"/>
          <ac:cxnSpMkLst>
            <pc:docMk/>
            <pc:sldMk cId="2769064973" sldId="303"/>
            <ac:cxnSpMk id="80" creationId="{52FD4B3D-9D7D-47FD-89A7-9C02A209E7FD}"/>
          </ac:cxnSpMkLst>
        </pc:cxnChg>
      </pc:sldChg>
      <pc:sldChg chg="addSp delSp modSp add del">
        <pc:chgData name="Asim Dey" userId="e8ec1349-28b8-4d13-adec-c4f0ed943343" providerId="ADAL" clId="{3AC23F98-0B68-4288-A820-822956367760}" dt="2020-08-05T09:21:59.093" v="261" actId="2696"/>
        <pc:sldMkLst>
          <pc:docMk/>
          <pc:sldMk cId="3934954467" sldId="303"/>
        </pc:sldMkLst>
        <pc:spChg chg="add del mod">
          <ac:chgData name="Asim Dey" userId="e8ec1349-28b8-4d13-adec-c4f0ed943343" providerId="ADAL" clId="{3AC23F98-0B68-4288-A820-822956367760}" dt="2020-08-05T09:19:59.100" v="252"/>
          <ac:spMkLst>
            <pc:docMk/>
            <pc:sldMk cId="3934954467" sldId="303"/>
            <ac:spMk id="2" creationId="{23F19FA3-3C43-424F-92D9-723BB3DD24A2}"/>
          </ac:spMkLst>
        </pc:spChg>
        <pc:spChg chg="add del mod">
          <ac:chgData name="Asim Dey" userId="e8ec1349-28b8-4d13-adec-c4f0ed943343" providerId="ADAL" clId="{3AC23F98-0B68-4288-A820-822956367760}" dt="2020-08-05T09:21:14.266" v="258"/>
          <ac:spMkLst>
            <pc:docMk/>
            <pc:sldMk cId="3934954467" sldId="303"/>
            <ac:spMk id="3" creationId="{5EDA3B37-7304-49F4-BCEB-98C5F1BC2C2D}"/>
          </ac:spMkLst>
        </pc:spChg>
        <pc:spChg chg="add">
          <ac:chgData name="Asim Dey" userId="e8ec1349-28b8-4d13-adec-c4f0ed943343" providerId="ADAL" clId="{3AC23F98-0B68-4288-A820-822956367760}" dt="2020-08-05T09:19:48.116" v="250"/>
          <ac:spMkLst>
            <pc:docMk/>
            <pc:sldMk cId="3934954467" sldId="303"/>
            <ac:spMk id="36" creationId="{C95AFCC9-7707-4E37-8597-3CF78E66F84E}"/>
          </ac:spMkLst>
        </pc:spChg>
        <pc:spChg chg="add">
          <ac:chgData name="Asim Dey" userId="e8ec1349-28b8-4d13-adec-c4f0ed943343" providerId="ADAL" clId="{3AC23F98-0B68-4288-A820-822956367760}" dt="2020-08-05T09:19:48.116" v="250"/>
          <ac:spMkLst>
            <pc:docMk/>
            <pc:sldMk cId="3934954467" sldId="303"/>
            <ac:spMk id="37" creationId="{3524B007-D8AF-47E1-9AD6-31BA8BF23B36}"/>
          </ac:spMkLst>
        </pc:spChg>
        <pc:spChg chg="add">
          <ac:chgData name="Asim Dey" userId="e8ec1349-28b8-4d13-adec-c4f0ed943343" providerId="ADAL" clId="{3AC23F98-0B68-4288-A820-822956367760}" dt="2020-08-05T09:19:48.116" v="250"/>
          <ac:spMkLst>
            <pc:docMk/>
            <pc:sldMk cId="3934954467" sldId="303"/>
            <ac:spMk id="38" creationId="{FF1F1E1E-7E0F-40F6-9598-424A1EA10F46}"/>
          </ac:spMkLst>
        </pc:spChg>
        <pc:spChg chg="add">
          <ac:chgData name="Asim Dey" userId="e8ec1349-28b8-4d13-adec-c4f0ed943343" providerId="ADAL" clId="{3AC23F98-0B68-4288-A820-822956367760}" dt="2020-08-05T09:19:48.116" v="250"/>
          <ac:spMkLst>
            <pc:docMk/>
            <pc:sldMk cId="3934954467" sldId="303"/>
            <ac:spMk id="39" creationId="{7B196759-6A4E-4571-A0E5-E43B225B64BE}"/>
          </ac:spMkLst>
        </pc:spChg>
        <pc:spChg chg="add">
          <ac:chgData name="Asim Dey" userId="e8ec1349-28b8-4d13-adec-c4f0ed943343" providerId="ADAL" clId="{3AC23F98-0B68-4288-A820-822956367760}" dt="2020-08-05T09:19:48.116" v="250"/>
          <ac:spMkLst>
            <pc:docMk/>
            <pc:sldMk cId="3934954467" sldId="303"/>
            <ac:spMk id="40" creationId="{32E6EAAD-4C17-4706-8B56-68C9238D800B}"/>
          </ac:spMkLst>
        </pc:spChg>
        <pc:spChg chg="add">
          <ac:chgData name="Asim Dey" userId="e8ec1349-28b8-4d13-adec-c4f0ed943343" providerId="ADAL" clId="{3AC23F98-0B68-4288-A820-822956367760}" dt="2020-08-05T09:19:48.116" v="250"/>
          <ac:spMkLst>
            <pc:docMk/>
            <pc:sldMk cId="3934954467" sldId="303"/>
            <ac:spMk id="41" creationId="{D1266882-651D-4C34-BDFF-1ACB43098ECC}"/>
          </ac:spMkLst>
        </pc:spChg>
        <pc:spChg chg="add">
          <ac:chgData name="Asim Dey" userId="e8ec1349-28b8-4d13-adec-c4f0ed943343" providerId="ADAL" clId="{3AC23F98-0B68-4288-A820-822956367760}" dt="2020-08-05T09:19:48.116" v="250"/>
          <ac:spMkLst>
            <pc:docMk/>
            <pc:sldMk cId="3934954467" sldId="303"/>
            <ac:spMk id="42" creationId="{DBA2263D-3C25-4455-841F-7241A9F52662}"/>
          </ac:spMkLst>
        </pc:spChg>
        <pc:spChg chg="add">
          <ac:chgData name="Asim Dey" userId="e8ec1349-28b8-4d13-adec-c4f0ed943343" providerId="ADAL" clId="{3AC23F98-0B68-4288-A820-822956367760}" dt="2020-08-05T09:19:48.116" v="250"/>
          <ac:spMkLst>
            <pc:docMk/>
            <pc:sldMk cId="3934954467" sldId="303"/>
            <ac:spMk id="43" creationId="{A90CD660-D759-4705-8BF0-AB6BD9BDE86C}"/>
          </ac:spMkLst>
        </pc:spChg>
        <pc:spChg chg="add">
          <ac:chgData name="Asim Dey" userId="e8ec1349-28b8-4d13-adec-c4f0ed943343" providerId="ADAL" clId="{3AC23F98-0B68-4288-A820-822956367760}" dt="2020-08-05T09:19:48.116" v="250"/>
          <ac:spMkLst>
            <pc:docMk/>
            <pc:sldMk cId="3934954467" sldId="303"/>
            <ac:spMk id="44" creationId="{FE78C310-B3EA-4370-AA80-3DBACFD8B62A}"/>
          </ac:spMkLst>
        </pc:spChg>
        <pc:spChg chg="add">
          <ac:chgData name="Asim Dey" userId="e8ec1349-28b8-4d13-adec-c4f0ed943343" providerId="ADAL" clId="{3AC23F98-0B68-4288-A820-822956367760}" dt="2020-08-05T09:19:48.116" v="250"/>
          <ac:spMkLst>
            <pc:docMk/>
            <pc:sldMk cId="3934954467" sldId="303"/>
            <ac:spMk id="45" creationId="{C965819F-E1C6-4699-BB28-1EEAB9B97904}"/>
          </ac:spMkLst>
        </pc:spChg>
        <pc:spChg chg="add">
          <ac:chgData name="Asim Dey" userId="e8ec1349-28b8-4d13-adec-c4f0ed943343" providerId="ADAL" clId="{3AC23F98-0B68-4288-A820-822956367760}" dt="2020-08-05T09:19:48.116" v="250"/>
          <ac:spMkLst>
            <pc:docMk/>
            <pc:sldMk cId="3934954467" sldId="303"/>
            <ac:spMk id="46" creationId="{965928FD-EC4B-48BE-A183-8432F521249C}"/>
          </ac:spMkLst>
        </pc:spChg>
        <pc:spChg chg="add mod">
          <ac:chgData name="Asim Dey" userId="e8ec1349-28b8-4d13-adec-c4f0ed943343" providerId="ADAL" clId="{3AC23F98-0B68-4288-A820-822956367760}" dt="2020-08-05T09:21:20.196" v="260" actId="1076"/>
          <ac:spMkLst>
            <pc:docMk/>
            <pc:sldMk cId="3934954467" sldId="303"/>
            <ac:spMk id="47" creationId="{383F51BA-148A-438E-9E80-03291B293EDF}"/>
          </ac:spMkLst>
        </pc:spChg>
        <pc:spChg chg="add">
          <ac:chgData name="Asim Dey" userId="e8ec1349-28b8-4d13-adec-c4f0ed943343" providerId="ADAL" clId="{3AC23F98-0B68-4288-A820-822956367760}" dt="2020-08-05T09:19:48.116" v="250"/>
          <ac:spMkLst>
            <pc:docMk/>
            <pc:sldMk cId="3934954467" sldId="303"/>
            <ac:spMk id="48" creationId="{1D6416C7-D7E3-45F2-A918-20265BE1946E}"/>
          </ac:spMkLst>
        </pc:spChg>
        <pc:spChg chg="add">
          <ac:chgData name="Asim Dey" userId="e8ec1349-28b8-4d13-adec-c4f0ed943343" providerId="ADAL" clId="{3AC23F98-0B68-4288-A820-822956367760}" dt="2020-08-05T09:19:48.116" v="250"/>
          <ac:spMkLst>
            <pc:docMk/>
            <pc:sldMk cId="3934954467" sldId="303"/>
            <ac:spMk id="49" creationId="{3E110F82-14EC-4665-A41C-2759A3C78583}"/>
          </ac:spMkLst>
        </pc:spChg>
        <pc:spChg chg="add">
          <ac:chgData name="Asim Dey" userId="e8ec1349-28b8-4d13-adec-c4f0ed943343" providerId="ADAL" clId="{3AC23F98-0B68-4288-A820-822956367760}" dt="2020-08-05T09:19:48.116" v="250"/>
          <ac:spMkLst>
            <pc:docMk/>
            <pc:sldMk cId="3934954467" sldId="303"/>
            <ac:spMk id="52" creationId="{364A8D1F-DFD5-4302-9534-90BCB69F9EEE}"/>
          </ac:spMkLst>
        </pc:spChg>
        <pc:spChg chg="add">
          <ac:chgData name="Asim Dey" userId="e8ec1349-28b8-4d13-adec-c4f0ed943343" providerId="ADAL" clId="{3AC23F98-0B68-4288-A820-822956367760}" dt="2020-08-05T09:19:48.116" v="250"/>
          <ac:spMkLst>
            <pc:docMk/>
            <pc:sldMk cId="3934954467" sldId="303"/>
            <ac:spMk id="55" creationId="{2F5D1E86-564C-436B-B66D-5BA8C97B4009}"/>
          </ac:spMkLst>
        </pc:spChg>
        <pc:spChg chg="add">
          <ac:chgData name="Asim Dey" userId="e8ec1349-28b8-4d13-adec-c4f0ed943343" providerId="ADAL" clId="{3AC23F98-0B68-4288-A820-822956367760}" dt="2020-08-05T09:19:48.116" v="250"/>
          <ac:spMkLst>
            <pc:docMk/>
            <pc:sldMk cId="3934954467" sldId="303"/>
            <ac:spMk id="57" creationId="{067E989F-A3EB-4F26-B1B5-0B9E929D37AD}"/>
          </ac:spMkLst>
        </pc:spChg>
        <pc:spChg chg="add">
          <ac:chgData name="Asim Dey" userId="e8ec1349-28b8-4d13-adec-c4f0ed943343" providerId="ADAL" clId="{3AC23F98-0B68-4288-A820-822956367760}" dt="2020-08-05T09:19:48.116" v="250"/>
          <ac:spMkLst>
            <pc:docMk/>
            <pc:sldMk cId="3934954467" sldId="303"/>
            <ac:spMk id="59" creationId="{8D22E5AF-6554-4ACE-A6FC-0425AD4F00C3}"/>
          </ac:spMkLst>
        </pc:spChg>
        <pc:spChg chg="add">
          <ac:chgData name="Asim Dey" userId="e8ec1349-28b8-4d13-adec-c4f0ed943343" providerId="ADAL" clId="{3AC23F98-0B68-4288-A820-822956367760}" dt="2020-08-05T09:19:48.116" v="250"/>
          <ac:spMkLst>
            <pc:docMk/>
            <pc:sldMk cId="3934954467" sldId="303"/>
            <ac:spMk id="61" creationId="{81C8FB10-D187-4294-A18F-9DCA28E913EA}"/>
          </ac:spMkLst>
        </pc:spChg>
        <pc:spChg chg="add">
          <ac:chgData name="Asim Dey" userId="e8ec1349-28b8-4d13-adec-c4f0ed943343" providerId="ADAL" clId="{3AC23F98-0B68-4288-A820-822956367760}" dt="2020-08-05T09:19:48.116" v="250"/>
          <ac:spMkLst>
            <pc:docMk/>
            <pc:sldMk cId="3934954467" sldId="303"/>
            <ac:spMk id="63" creationId="{2FE2C290-3F02-4E1E-A596-56BCBA46924F}"/>
          </ac:spMkLst>
        </pc:spChg>
        <pc:spChg chg="add">
          <ac:chgData name="Asim Dey" userId="e8ec1349-28b8-4d13-adec-c4f0ed943343" providerId="ADAL" clId="{3AC23F98-0B68-4288-A820-822956367760}" dt="2020-08-05T09:19:48.116" v="250"/>
          <ac:spMkLst>
            <pc:docMk/>
            <pc:sldMk cId="3934954467" sldId="303"/>
            <ac:spMk id="65" creationId="{8CCBD7F6-6082-4D7F-9031-6251C5E7934A}"/>
          </ac:spMkLst>
        </pc:spChg>
        <pc:spChg chg="add">
          <ac:chgData name="Asim Dey" userId="e8ec1349-28b8-4d13-adec-c4f0ed943343" providerId="ADAL" clId="{3AC23F98-0B68-4288-A820-822956367760}" dt="2020-08-05T09:19:48.116" v="250"/>
          <ac:spMkLst>
            <pc:docMk/>
            <pc:sldMk cId="3934954467" sldId="303"/>
            <ac:spMk id="67" creationId="{88F25888-A1DE-4997-9EC0-EC952FFD5DF5}"/>
          </ac:spMkLst>
        </pc:spChg>
        <pc:spChg chg="add">
          <ac:chgData name="Asim Dey" userId="e8ec1349-28b8-4d13-adec-c4f0ed943343" providerId="ADAL" clId="{3AC23F98-0B68-4288-A820-822956367760}" dt="2020-08-05T09:19:48.116" v="250"/>
          <ac:spMkLst>
            <pc:docMk/>
            <pc:sldMk cId="3934954467" sldId="303"/>
            <ac:spMk id="69" creationId="{74DDD444-0B9B-4F93-8D44-CCF61CAE14DD}"/>
          </ac:spMkLst>
        </pc:spChg>
        <pc:spChg chg="add">
          <ac:chgData name="Asim Dey" userId="e8ec1349-28b8-4d13-adec-c4f0ed943343" providerId="ADAL" clId="{3AC23F98-0B68-4288-A820-822956367760}" dt="2020-08-05T09:19:48.116" v="250"/>
          <ac:spMkLst>
            <pc:docMk/>
            <pc:sldMk cId="3934954467" sldId="303"/>
            <ac:spMk id="71" creationId="{8DE70F63-16E5-4C9B-A16A-D98444737A25}"/>
          </ac:spMkLst>
        </pc:spChg>
        <pc:spChg chg="add">
          <ac:chgData name="Asim Dey" userId="e8ec1349-28b8-4d13-adec-c4f0ed943343" providerId="ADAL" clId="{3AC23F98-0B68-4288-A820-822956367760}" dt="2020-08-05T09:19:48.116" v="250"/>
          <ac:spMkLst>
            <pc:docMk/>
            <pc:sldMk cId="3934954467" sldId="303"/>
            <ac:spMk id="73" creationId="{5AE639EB-5464-49BF-A398-8460F259BBC6}"/>
          </ac:spMkLst>
        </pc:spChg>
        <pc:spChg chg="add">
          <ac:chgData name="Asim Dey" userId="e8ec1349-28b8-4d13-adec-c4f0ed943343" providerId="ADAL" clId="{3AC23F98-0B68-4288-A820-822956367760}" dt="2020-08-05T09:19:48.116" v="250"/>
          <ac:spMkLst>
            <pc:docMk/>
            <pc:sldMk cId="3934954467" sldId="303"/>
            <ac:spMk id="74" creationId="{8C8A9534-542C-448C-9A0F-A55BF94A0509}"/>
          </ac:spMkLst>
        </pc:spChg>
        <pc:spChg chg="add">
          <ac:chgData name="Asim Dey" userId="e8ec1349-28b8-4d13-adec-c4f0ed943343" providerId="ADAL" clId="{3AC23F98-0B68-4288-A820-822956367760}" dt="2020-08-05T09:19:48.116" v="250"/>
          <ac:spMkLst>
            <pc:docMk/>
            <pc:sldMk cId="3934954467" sldId="303"/>
            <ac:spMk id="75" creationId="{660A604A-5B09-4DF9-8A5D-16C5747A31E1}"/>
          </ac:spMkLst>
        </pc:spChg>
        <pc:spChg chg="add">
          <ac:chgData name="Asim Dey" userId="e8ec1349-28b8-4d13-adec-c4f0ed943343" providerId="ADAL" clId="{3AC23F98-0B68-4288-A820-822956367760}" dt="2020-08-05T09:19:48.116" v="250"/>
          <ac:spMkLst>
            <pc:docMk/>
            <pc:sldMk cId="3934954467" sldId="303"/>
            <ac:spMk id="80" creationId="{5858E9EA-B6D9-457B-B69A-1CC71CEA03A2}"/>
          </ac:spMkLst>
        </pc:spChg>
        <pc:spChg chg="add">
          <ac:chgData name="Asim Dey" userId="e8ec1349-28b8-4d13-adec-c4f0ed943343" providerId="ADAL" clId="{3AC23F98-0B68-4288-A820-822956367760}" dt="2020-08-05T09:19:48.116" v="250"/>
          <ac:spMkLst>
            <pc:docMk/>
            <pc:sldMk cId="3934954467" sldId="303"/>
            <ac:spMk id="82" creationId="{C4FB75A2-A027-4F39-B596-C4FF2B528747}"/>
          </ac:spMkLst>
        </pc:spChg>
        <pc:spChg chg="add">
          <ac:chgData name="Asim Dey" userId="e8ec1349-28b8-4d13-adec-c4f0ed943343" providerId="ADAL" clId="{3AC23F98-0B68-4288-A820-822956367760}" dt="2020-08-05T09:19:48.116" v="250"/>
          <ac:spMkLst>
            <pc:docMk/>
            <pc:sldMk cId="3934954467" sldId="303"/>
            <ac:spMk id="83" creationId="{7002A292-BE3C-4887-811F-3724C1A3FE98}"/>
          </ac:spMkLst>
        </pc:spChg>
        <pc:spChg chg="add del">
          <ac:chgData name="Asim Dey" userId="e8ec1349-28b8-4d13-adec-c4f0ed943343" providerId="ADAL" clId="{3AC23F98-0B68-4288-A820-822956367760}" dt="2020-08-05T09:20:57.361" v="256"/>
          <ac:spMkLst>
            <pc:docMk/>
            <pc:sldMk cId="3934954467" sldId="303"/>
            <ac:spMk id="84" creationId="{144D5836-70C7-4D71-90EF-E32045AD8D00}"/>
          </ac:spMkLst>
        </pc:spChg>
        <pc:spChg chg="add">
          <ac:chgData name="Asim Dey" userId="e8ec1349-28b8-4d13-adec-c4f0ed943343" providerId="ADAL" clId="{3AC23F98-0B68-4288-A820-822956367760}" dt="2020-08-05T09:19:48.116" v="250"/>
          <ac:spMkLst>
            <pc:docMk/>
            <pc:sldMk cId="3934954467" sldId="303"/>
            <ac:spMk id="85" creationId="{177FE7F9-4691-43B5-8B1B-F69733DD92B3}"/>
          </ac:spMkLst>
        </pc:spChg>
        <pc:spChg chg="add">
          <ac:chgData name="Asim Dey" userId="e8ec1349-28b8-4d13-adec-c4f0ed943343" providerId="ADAL" clId="{3AC23F98-0B68-4288-A820-822956367760}" dt="2020-08-05T09:19:48.116" v="250"/>
          <ac:spMkLst>
            <pc:docMk/>
            <pc:sldMk cId="3934954467" sldId="303"/>
            <ac:spMk id="86" creationId="{E1376329-41D1-4245-9423-DC7B58DCE071}"/>
          </ac:spMkLst>
        </pc:spChg>
        <pc:spChg chg="add">
          <ac:chgData name="Asim Dey" userId="e8ec1349-28b8-4d13-adec-c4f0ed943343" providerId="ADAL" clId="{3AC23F98-0B68-4288-A820-822956367760}" dt="2020-08-05T09:19:48.116" v="250"/>
          <ac:spMkLst>
            <pc:docMk/>
            <pc:sldMk cId="3934954467" sldId="303"/>
            <ac:spMk id="87" creationId="{7D81A367-F6F2-4AB8-93FF-7609A2F6DCC1}"/>
          </ac:spMkLst>
        </pc:spChg>
        <pc:spChg chg="add">
          <ac:chgData name="Asim Dey" userId="e8ec1349-28b8-4d13-adec-c4f0ed943343" providerId="ADAL" clId="{3AC23F98-0B68-4288-A820-822956367760}" dt="2020-08-05T09:19:48.116" v="250"/>
          <ac:spMkLst>
            <pc:docMk/>
            <pc:sldMk cId="3934954467" sldId="303"/>
            <ac:spMk id="88" creationId="{E0B587AD-73CB-448C-AB01-AE99B5999687}"/>
          </ac:spMkLst>
        </pc:spChg>
        <pc:spChg chg="add">
          <ac:chgData name="Asim Dey" userId="e8ec1349-28b8-4d13-adec-c4f0ed943343" providerId="ADAL" clId="{3AC23F98-0B68-4288-A820-822956367760}" dt="2020-08-05T09:19:48.116" v="250"/>
          <ac:spMkLst>
            <pc:docMk/>
            <pc:sldMk cId="3934954467" sldId="303"/>
            <ac:spMk id="89" creationId="{C9A65A61-CD6A-44C9-971C-1C008091D869}"/>
          </ac:spMkLst>
        </pc:spChg>
        <pc:spChg chg="add">
          <ac:chgData name="Asim Dey" userId="e8ec1349-28b8-4d13-adec-c4f0ed943343" providerId="ADAL" clId="{3AC23F98-0B68-4288-A820-822956367760}" dt="2020-08-05T09:19:48.116" v="250"/>
          <ac:spMkLst>
            <pc:docMk/>
            <pc:sldMk cId="3934954467" sldId="303"/>
            <ac:spMk id="90" creationId="{0102BC55-6E63-4158-9707-6909BA8229D8}"/>
          </ac:spMkLst>
        </pc:spChg>
        <pc:spChg chg="add">
          <ac:chgData name="Asim Dey" userId="e8ec1349-28b8-4d13-adec-c4f0ed943343" providerId="ADAL" clId="{3AC23F98-0B68-4288-A820-822956367760}" dt="2020-08-05T09:19:48.116" v="250"/>
          <ac:spMkLst>
            <pc:docMk/>
            <pc:sldMk cId="3934954467" sldId="303"/>
            <ac:spMk id="91" creationId="{D3A3D1B9-3699-47BC-AAA1-A16FD102CAB0}"/>
          </ac:spMkLst>
        </pc:spChg>
        <pc:spChg chg="add">
          <ac:chgData name="Asim Dey" userId="e8ec1349-28b8-4d13-adec-c4f0ed943343" providerId="ADAL" clId="{3AC23F98-0B68-4288-A820-822956367760}" dt="2020-08-05T09:19:48.116" v="250"/>
          <ac:spMkLst>
            <pc:docMk/>
            <pc:sldMk cId="3934954467" sldId="303"/>
            <ac:spMk id="92" creationId="{2EB0138B-806A-44CB-B96E-139703EAF58E}"/>
          </ac:spMkLst>
        </pc:spChg>
        <pc:spChg chg="add">
          <ac:chgData name="Asim Dey" userId="e8ec1349-28b8-4d13-adec-c4f0ed943343" providerId="ADAL" clId="{3AC23F98-0B68-4288-A820-822956367760}" dt="2020-08-05T09:19:48.116" v="250"/>
          <ac:spMkLst>
            <pc:docMk/>
            <pc:sldMk cId="3934954467" sldId="303"/>
            <ac:spMk id="93" creationId="{1C6CD670-B75D-46EE-A68A-DF643042F279}"/>
          </ac:spMkLst>
        </pc:spChg>
        <pc:spChg chg="add">
          <ac:chgData name="Asim Dey" userId="e8ec1349-28b8-4d13-adec-c4f0ed943343" providerId="ADAL" clId="{3AC23F98-0B68-4288-A820-822956367760}" dt="2020-08-05T09:19:48.116" v="250"/>
          <ac:spMkLst>
            <pc:docMk/>
            <pc:sldMk cId="3934954467" sldId="303"/>
            <ac:spMk id="94" creationId="{DDB8120C-AC84-4E96-B3CF-FC29652E771F}"/>
          </ac:spMkLst>
        </pc:spChg>
        <pc:spChg chg="add">
          <ac:chgData name="Asim Dey" userId="e8ec1349-28b8-4d13-adec-c4f0ed943343" providerId="ADAL" clId="{3AC23F98-0B68-4288-A820-822956367760}" dt="2020-08-05T09:19:48.116" v="250"/>
          <ac:spMkLst>
            <pc:docMk/>
            <pc:sldMk cId="3934954467" sldId="303"/>
            <ac:spMk id="95" creationId="{CF464E4C-724E-4AD6-9DFF-248C50759E25}"/>
          </ac:spMkLst>
        </pc:spChg>
        <pc:spChg chg="add">
          <ac:chgData name="Asim Dey" userId="e8ec1349-28b8-4d13-adec-c4f0ed943343" providerId="ADAL" clId="{3AC23F98-0B68-4288-A820-822956367760}" dt="2020-08-05T09:19:48.116" v="250"/>
          <ac:spMkLst>
            <pc:docMk/>
            <pc:sldMk cId="3934954467" sldId="303"/>
            <ac:spMk id="96" creationId="{5C624C00-6861-44C7-B123-A7E42ED37A68}"/>
          </ac:spMkLst>
        </pc:spChg>
        <pc:spChg chg="add">
          <ac:chgData name="Asim Dey" userId="e8ec1349-28b8-4d13-adec-c4f0ed943343" providerId="ADAL" clId="{3AC23F98-0B68-4288-A820-822956367760}" dt="2020-08-05T09:19:48.116" v="250"/>
          <ac:spMkLst>
            <pc:docMk/>
            <pc:sldMk cId="3934954467" sldId="303"/>
            <ac:spMk id="97" creationId="{1FFF289D-9ECA-4945-90D8-4E207B115D19}"/>
          </ac:spMkLst>
        </pc:spChg>
        <pc:spChg chg="add">
          <ac:chgData name="Asim Dey" userId="e8ec1349-28b8-4d13-adec-c4f0ed943343" providerId="ADAL" clId="{3AC23F98-0B68-4288-A820-822956367760}" dt="2020-08-05T09:19:48.116" v="250"/>
          <ac:spMkLst>
            <pc:docMk/>
            <pc:sldMk cId="3934954467" sldId="303"/>
            <ac:spMk id="98" creationId="{26AB8645-95D5-4220-B77F-BB0548BB44F0}"/>
          </ac:spMkLst>
        </pc:spChg>
        <pc:spChg chg="add">
          <ac:chgData name="Asim Dey" userId="e8ec1349-28b8-4d13-adec-c4f0ed943343" providerId="ADAL" clId="{3AC23F98-0B68-4288-A820-822956367760}" dt="2020-08-05T09:19:48.116" v="250"/>
          <ac:spMkLst>
            <pc:docMk/>
            <pc:sldMk cId="3934954467" sldId="303"/>
            <ac:spMk id="99" creationId="{A16077C9-74CC-4B44-9C4A-243A08C7BD0A}"/>
          </ac:spMkLst>
        </pc:spChg>
        <pc:spChg chg="add">
          <ac:chgData name="Asim Dey" userId="e8ec1349-28b8-4d13-adec-c4f0ed943343" providerId="ADAL" clId="{3AC23F98-0B68-4288-A820-822956367760}" dt="2020-08-05T09:19:48.116" v="250"/>
          <ac:spMkLst>
            <pc:docMk/>
            <pc:sldMk cId="3934954467" sldId="303"/>
            <ac:spMk id="100" creationId="{C278BA50-D2AF-4918-8A8B-2A58BE8F15B8}"/>
          </ac:spMkLst>
        </pc:spChg>
        <pc:spChg chg="add">
          <ac:chgData name="Asim Dey" userId="e8ec1349-28b8-4d13-adec-c4f0ed943343" providerId="ADAL" clId="{3AC23F98-0B68-4288-A820-822956367760}" dt="2020-08-05T09:19:48.116" v="250"/>
          <ac:spMkLst>
            <pc:docMk/>
            <pc:sldMk cId="3934954467" sldId="303"/>
            <ac:spMk id="101" creationId="{A8E5D77A-EE67-40CB-9A2E-9C9BE243FAC3}"/>
          </ac:spMkLst>
        </pc:spChg>
        <pc:spChg chg="add">
          <ac:chgData name="Asim Dey" userId="e8ec1349-28b8-4d13-adec-c4f0ed943343" providerId="ADAL" clId="{3AC23F98-0B68-4288-A820-822956367760}" dt="2020-08-05T09:19:48.116" v="250"/>
          <ac:spMkLst>
            <pc:docMk/>
            <pc:sldMk cId="3934954467" sldId="303"/>
            <ac:spMk id="102" creationId="{954DE4B8-6492-4D82-85E1-D50214455735}"/>
          </ac:spMkLst>
        </pc:spChg>
        <pc:spChg chg="add">
          <ac:chgData name="Asim Dey" userId="e8ec1349-28b8-4d13-adec-c4f0ed943343" providerId="ADAL" clId="{3AC23F98-0B68-4288-A820-822956367760}" dt="2020-08-05T09:19:48.116" v="250"/>
          <ac:spMkLst>
            <pc:docMk/>
            <pc:sldMk cId="3934954467" sldId="303"/>
            <ac:spMk id="103" creationId="{3DA97E4F-D7A7-4164-AC8E-50348486B55F}"/>
          </ac:spMkLst>
        </pc:spChg>
        <pc:spChg chg="add">
          <ac:chgData name="Asim Dey" userId="e8ec1349-28b8-4d13-adec-c4f0ed943343" providerId="ADAL" clId="{3AC23F98-0B68-4288-A820-822956367760}" dt="2020-08-05T09:19:48.116" v="250"/>
          <ac:spMkLst>
            <pc:docMk/>
            <pc:sldMk cId="3934954467" sldId="303"/>
            <ac:spMk id="104" creationId="{37DD8617-F82D-4B94-AD15-972FC217A148}"/>
          </ac:spMkLst>
        </pc:spChg>
        <pc:spChg chg="add">
          <ac:chgData name="Asim Dey" userId="e8ec1349-28b8-4d13-adec-c4f0ed943343" providerId="ADAL" clId="{3AC23F98-0B68-4288-A820-822956367760}" dt="2020-08-05T09:19:48.116" v="250"/>
          <ac:spMkLst>
            <pc:docMk/>
            <pc:sldMk cId="3934954467" sldId="303"/>
            <ac:spMk id="105" creationId="{ADE4DEA7-2D0F-4D26-BB9A-B1B43F848237}"/>
          </ac:spMkLst>
        </pc:spChg>
        <pc:spChg chg="add">
          <ac:chgData name="Asim Dey" userId="e8ec1349-28b8-4d13-adec-c4f0ed943343" providerId="ADAL" clId="{3AC23F98-0B68-4288-A820-822956367760}" dt="2020-08-05T09:19:48.116" v="250"/>
          <ac:spMkLst>
            <pc:docMk/>
            <pc:sldMk cId="3934954467" sldId="303"/>
            <ac:spMk id="106" creationId="{8242312B-73DB-4E51-AC75-C1125DE380C5}"/>
          </ac:spMkLst>
        </pc:spChg>
        <pc:spChg chg="add">
          <ac:chgData name="Asim Dey" userId="e8ec1349-28b8-4d13-adec-c4f0ed943343" providerId="ADAL" clId="{3AC23F98-0B68-4288-A820-822956367760}" dt="2020-08-05T09:19:48.116" v="250"/>
          <ac:spMkLst>
            <pc:docMk/>
            <pc:sldMk cId="3934954467" sldId="303"/>
            <ac:spMk id="107" creationId="{BAC69E83-F3B1-4393-A89F-8C1FC6924FDF}"/>
          </ac:spMkLst>
        </pc:spChg>
        <pc:spChg chg="add">
          <ac:chgData name="Asim Dey" userId="e8ec1349-28b8-4d13-adec-c4f0ed943343" providerId="ADAL" clId="{3AC23F98-0B68-4288-A820-822956367760}" dt="2020-08-05T09:19:48.116" v="250"/>
          <ac:spMkLst>
            <pc:docMk/>
            <pc:sldMk cId="3934954467" sldId="303"/>
            <ac:spMk id="108" creationId="{D0AF5021-63B4-482F-968E-4C75ECBAD1D4}"/>
          </ac:spMkLst>
        </pc:spChg>
        <pc:spChg chg="add">
          <ac:chgData name="Asim Dey" userId="e8ec1349-28b8-4d13-adec-c4f0ed943343" providerId="ADAL" clId="{3AC23F98-0B68-4288-A820-822956367760}" dt="2020-08-05T09:19:48.116" v="250"/>
          <ac:spMkLst>
            <pc:docMk/>
            <pc:sldMk cId="3934954467" sldId="303"/>
            <ac:spMk id="109" creationId="{320DA485-CA61-4F10-8DFD-F5FFC090C811}"/>
          </ac:spMkLst>
        </pc:spChg>
        <pc:spChg chg="add">
          <ac:chgData name="Asim Dey" userId="e8ec1349-28b8-4d13-adec-c4f0ed943343" providerId="ADAL" clId="{3AC23F98-0B68-4288-A820-822956367760}" dt="2020-08-05T09:19:48.116" v="250"/>
          <ac:spMkLst>
            <pc:docMk/>
            <pc:sldMk cId="3934954467" sldId="303"/>
            <ac:spMk id="110" creationId="{785BF5AA-09E1-43B2-82B0-B13BD79D0817}"/>
          </ac:spMkLst>
        </pc:spChg>
        <pc:spChg chg="add">
          <ac:chgData name="Asim Dey" userId="e8ec1349-28b8-4d13-adec-c4f0ed943343" providerId="ADAL" clId="{3AC23F98-0B68-4288-A820-822956367760}" dt="2020-08-05T09:19:48.116" v="250"/>
          <ac:spMkLst>
            <pc:docMk/>
            <pc:sldMk cId="3934954467" sldId="303"/>
            <ac:spMk id="111" creationId="{13D191C1-2411-4454-ACD5-6B1CF190E682}"/>
          </ac:spMkLst>
        </pc:spChg>
        <pc:spChg chg="add">
          <ac:chgData name="Asim Dey" userId="e8ec1349-28b8-4d13-adec-c4f0ed943343" providerId="ADAL" clId="{3AC23F98-0B68-4288-A820-822956367760}" dt="2020-08-05T09:19:48.116" v="250"/>
          <ac:spMkLst>
            <pc:docMk/>
            <pc:sldMk cId="3934954467" sldId="303"/>
            <ac:spMk id="114" creationId="{ED950EB6-66FD-4312-B6AF-6328608E84EB}"/>
          </ac:spMkLst>
        </pc:spChg>
        <pc:spChg chg="add">
          <ac:chgData name="Asim Dey" userId="e8ec1349-28b8-4d13-adec-c4f0ed943343" providerId="ADAL" clId="{3AC23F98-0B68-4288-A820-822956367760}" dt="2020-08-05T09:19:48.116" v="250"/>
          <ac:spMkLst>
            <pc:docMk/>
            <pc:sldMk cId="3934954467" sldId="303"/>
            <ac:spMk id="115" creationId="{A047E8C2-C084-4B0B-8C97-9DDC52BFD43D}"/>
          </ac:spMkLst>
        </pc:spChg>
        <pc:spChg chg="add">
          <ac:chgData name="Asim Dey" userId="e8ec1349-28b8-4d13-adec-c4f0ed943343" providerId="ADAL" clId="{3AC23F98-0B68-4288-A820-822956367760}" dt="2020-08-05T09:19:48.116" v="250"/>
          <ac:spMkLst>
            <pc:docMk/>
            <pc:sldMk cId="3934954467" sldId="303"/>
            <ac:spMk id="116" creationId="{56A4DEE0-B1AF-4463-9809-E41920F6F358}"/>
          </ac:spMkLst>
        </pc:spChg>
        <pc:spChg chg="add">
          <ac:chgData name="Asim Dey" userId="e8ec1349-28b8-4d13-adec-c4f0ed943343" providerId="ADAL" clId="{3AC23F98-0B68-4288-A820-822956367760}" dt="2020-08-05T09:19:48.116" v="250"/>
          <ac:spMkLst>
            <pc:docMk/>
            <pc:sldMk cId="3934954467" sldId="303"/>
            <ac:spMk id="118" creationId="{BD739460-D8AD-44FB-A4E0-CEB2CDC4B23A}"/>
          </ac:spMkLst>
        </pc:spChg>
        <pc:spChg chg="add">
          <ac:chgData name="Asim Dey" userId="e8ec1349-28b8-4d13-adec-c4f0ed943343" providerId="ADAL" clId="{3AC23F98-0B68-4288-A820-822956367760}" dt="2020-08-05T09:19:48.116" v="250"/>
          <ac:spMkLst>
            <pc:docMk/>
            <pc:sldMk cId="3934954467" sldId="303"/>
            <ac:spMk id="119" creationId="{CD3602EE-21B1-40EB-A376-4588CDEEC44B}"/>
          </ac:spMkLst>
        </pc:spChg>
        <pc:spChg chg="add">
          <ac:chgData name="Asim Dey" userId="e8ec1349-28b8-4d13-adec-c4f0ed943343" providerId="ADAL" clId="{3AC23F98-0B68-4288-A820-822956367760}" dt="2020-08-05T09:19:48.116" v="250"/>
          <ac:spMkLst>
            <pc:docMk/>
            <pc:sldMk cId="3934954467" sldId="303"/>
            <ac:spMk id="120" creationId="{602EA66A-93BE-4C1D-91C5-18BA4ECFF701}"/>
          </ac:spMkLst>
        </pc:spChg>
        <pc:grpChg chg="add del mod">
          <ac:chgData name="Asim Dey" userId="e8ec1349-28b8-4d13-adec-c4f0ed943343" providerId="ADAL" clId="{3AC23F98-0B68-4288-A820-822956367760}" dt="2020-08-05T09:20:06.002" v="254"/>
          <ac:grpSpMkLst>
            <pc:docMk/>
            <pc:sldMk cId="3934954467" sldId="303"/>
            <ac:grpSpMk id="5" creationId="{7D97A1CD-1760-4947-95F4-2D79823EAAD9}"/>
          </ac:grpSpMkLst>
        </pc:grpChg>
        <pc:grpChg chg="add">
          <ac:chgData name="Asim Dey" userId="e8ec1349-28b8-4d13-adec-c4f0ed943343" providerId="ADAL" clId="{3AC23F98-0B68-4288-A820-822956367760}" dt="2020-08-05T09:19:48.116" v="250"/>
          <ac:grpSpMkLst>
            <pc:docMk/>
            <pc:sldMk cId="3934954467" sldId="303"/>
            <ac:grpSpMk id="76" creationId="{1BCEB5E1-CA10-4C84-9C55-EB46092074AD}"/>
          </ac:grpSpMkLst>
        </pc:grpChg>
        <pc:picChg chg="add">
          <ac:chgData name="Asim Dey" userId="e8ec1349-28b8-4d13-adec-c4f0ed943343" providerId="ADAL" clId="{3AC23F98-0B68-4288-A820-822956367760}" dt="2020-08-05T09:19:48.116" v="250"/>
          <ac:picMkLst>
            <pc:docMk/>
            <pc:sldMk cId="3934954467" sldId="303"/>
            <ac:picMk id="70" creationId="{597C1A5C-A6EA-45C8-8016-FDA9BBBFBEC1}"/>
          </ac:picMkLst>
        </pc:picChg>
        <pc:cxnChg chg="add del">
          <ac:chgData name="Asim Dey" userId="e8ec1349-28b8-4d13-adec-c4f0ed943343" providerId="ADAL" clId="{3AC23F98-0B68-4288-A820-822956367760}" dt="2020-08-05T09:20:53.647" v="255"/>
          <ac:cxnSpMkLst>
            <pc:docMk/>
            <pc:sldMk cId="3934954467" sldId="303"/>
            <ac:cxnSpMk id="4" creationId="{9B564DA1-9D9E-406D-9A95-AE5843D65361}"/>
          </ac:cxnSpMkLst>
        </pc:cxnChg>
        <pc:cxnChg chg="add">
          <ac:chgData name="Asim Dey" userId="e8ec1349-28b8-4d13-adec-c4f0ed943343" providerId="ADAL" clId="{3AC23F98-0B68-4288-A820-822956367760}" dt="2020-08-05T09:19:48.116" v="250"/>
          <ac:cxnSpMkLst>
            <pc:docMk/>
            <pc:sldMk cId="3934954467" sldId="303"/>
            <ac:cxnSpMk id="50" creationId="{24898910-7BC1-424A-9F0D-003D1F34EE43}"/>
          </ac:cxnSpMkLst>
        </pc:cxnChg>
        <pc:cxnChg chg="add">
          <ac:chgData name="Asim Dey" userId="e8ec1349-28b8-4d13-adec-c4f0ed943343" providerId="ADAL" clId="{3AC23F98-0B68-4288-A820-822956367760}" dt="2020-08-05T09:19:48.116" v="250"/>
          <ac:cxnSpMkLst>
            <pc:docMk/>
            <pc:sldMk cId="3934954467" sldId="303"/>
            <ac:cxnSpMk id="51" creationId="{4C6FC2B5-3C27-49F9-8A15-345668CDC3F3}"/>
          </ac:cxnSpMkLst>
        </pc:cxnChg>
        <pc:cxnChg chg="add">
          <ac:chgData name="Asim Dey" userId="e8ec1349-28b8-4d13-adec-c4f0ed943343" providerId="ADAL" clId="{3AC23F98-0B68-4288-A820-822956367760}" dt="2020-08-05T09:19:48.116" v="250"/>
          <ac:cxnSpMkLst>
            <pc:docMk/>
            <pc:sldMk cId="3934954467" sldId="303"/>
            <ac:cxnSpMk id="53" creationId="{4B59D7AA-116A-4E6E-8667-C61B7F144F8A}"/>
          </ac:cxnSpMkLst>
        </pc:cxnChg>
        <pc:cxnChg chg="add">
          <ac:chgData name="Asim Dey" userId="e8ec1349-28b8-4d13-adec-c4f0ed943343" providerId="ADAL" clId="{3AC23F98-0B68-4288-A820-822956367760}" dt="2020-08-05T09:19:48.116" v="250"/>
          <ac:cxnSpMkLst>
            <pc:docMk/>
            <pc:sldMk cId="3934954467" sldId="303"/>
            <ac:cxnSpMk id="54" creationId="{9C5CE35C-9F84-4074-BC64-99D9A77833DD}"/>
          </ac:cxnSpMkLst>
        </pc:cxnChg>
        <pc:cxnChg chg="add">
          <ac:chgData name="Asim Dey" userId="e8ec1349-28b8-4d13-adec-c4f0ed943343" providerId="ADAL" clId="{3AC23F98-0B68-4288-A820-822956367760}" dt="2020-08-05T09:19:48.116" v="250"/>
          <ac:cxnSpMkLst>
            <pc:docMk/>
            <pc:sldMk cId="3934954467" sldId="303"/>
            <ac:cxnSpMk id="56" creationId="{01ED8C2F-7F9D-4E77-A1CB-E452A1392234}"/>
          </ac:cxnSpMkLst>
        </pc:cxnChg>
        <pc:cxnChg chg="add">
          <ac:chgData name="Asim Dey" userId="e8ec1349-28b8-4d13-adec-c4f0ed943343" providerId="ADAL" clId="{3AC23F98-0B68-4288-A820-822956367760}" dt="2020-08-05T09:19:48.116" v="250"/>
          <ac:cxnSpMkLst>
            <pc:docMk/>
            <pc:sldMk cId="3934954467" sldId="303"/>
            <ac:cxnSpMk id="58" creationId="{B9447177-B6F2-4249-A5FF-79AE243A626A}"/>
          </ac:cxnSpMkLst>
        </pc:cxnChg>
        <pc:cxnChg chg="add">
          <ac:chgData name="Asim Dey" userId="e8ec1349-28b8-4d13-adec-c4f0ed943343" providerId="ADAL" clId="{3AC23F98-0B68-4288-A820-822956367760}" dt="2020-08-05T09:19:48.116" v="250"/>
          <ac:cxnSpMkLst>
            <pc:docMk/>
            <pc:sldMk cId="3934954467" sldId="303"/>
            <ac:cxnSpMk id="60" creationId="{C49EB5FE-12E2-4DF4-B10A-339E9A617F16}"/>
          </ac:cxnSpMkLst>
        </pc:cxnChg>
        <pc:cxnChg chg="add">
          <ac:chgData name="Asim Dey" userId="e8ec1349-28b8-4d13-adec-c4f0ed943343" providerId="ADAL" clId="{3AC23F98-0B68-4288-A820-822956367760}" dt="2020-08-05T09:19:48.116" v="250"/>
          <ac:cxnSpMkLst>
            <pc:docMk/>
            <pc:sldMk cId="3934954467" sldId="303"/>
            <ac:cxnSpMk id="62" creationId="{89B5C098-2274-48F7-B039-62920BC39609}"/>
          </ac:cxnSpMkLst>
        </pc:cxnChg>
        <pc:cxnChg chg="add">
          <ac:chgData name="Asim Dey" userId="e8ec1349-28b8-4d13-adec-c4f0ed943343" providerId="ADAL" clId="{3AC23F98-0B68-4288-A820-822956367760}" dt="2020-08-05T09:19:48.116" v="250"/>
          <ac:cxnSpMkLst>
            <pc:docMk/>
            <pc:sldMk cId="3934954467" sldId="303"/>
            <ac:cxnSpMk id="64" creationId="{162A1064-5E96-476F-8D41-E018A8D7F193}"/>
          </ac:cxnSpMkLst>
        </pc:cxnChg>
        <pc:cxnChg chg="add">
          <ac:chgData name="Asim Dey" userId="e8ec1349-28b8-4d13-adec-c4f0ed943343" providerId="ADAL" clId="{3AC23F98-0B68-4288-A820-822956367760}" dt="2020-08-05T09:19:48.116" v="250"/>
          <ac:cxnSpMkLst>
            <pc:docMk/>
            <pc:sldMk cId="3934954467" sldId="303"/>
            <ac:cxnSpMk id="66" creationId="{E1C007BE-C37F-4A32-AE7E-0FFC049D10E0}"/>
          </ac:cxnSpMkLst>
        </pc:cxnChg>
        <pc:cxnChg chg="add">
          <ac:chgData name="Asim Dey" userId="e8ec1349-28b8-4d13-adec-c4f0ed943343" providerId="ADAL" clId="{3AC23F98-0B68-4288-A820-822956367760}" dt="2020-08-05T09:19:48.116" v="250"/>
          <ac:cxnSpMkLst>
            <pc:docMk/>
            <pc:sldMk cId="3934954467" sldId="303"/>
            <ac:cxnSpMk id="68" creationId="{B70943D6-16C0-4C23-A3CF-AB0AEE87D9CE}"/>
          </ac:cxnSpMkLst>
        </pc:cxnChg>
        <pc:cxnChg chg="add">
          <ac:chgData name="Asim Dey" userId="e8ec1349-28b8-4d13-adec-c4f0ed943343" providerId="ADAL" clId="{3AC23F98-0B68-4288-A820-822956367760}" dt="2020-08-05T09:19:48.116" v="250"/>
          <ac:cxnSpMkLst>
            <pc:docMk/>
            <pc:sldMk cId="3934954467" sldId="303"/>
            <ac:cxnSpMk id="72" creationId="{25BC72BA-265B-4925-B1CA-446B22E11B4B}"/>
          </ac:cxnSpMkLst>
        </pc:cxnChg>
        <pc:cxnChg chg="add">
          <ac:chgData name="Asim Dey" userId="e8ec1349-28b8-4d13-adec-c4f0ed943343" providerId="ADAL" clId="{3AC23F98-0B68-4288-A820-822956367760}" dt="2020-08-05T09:19:48.116" v="250"/>
          <ac:cxnSpMkLst>
            <pc:docMk/>
            <pc:sldMk cId="3934954467" sldId="303"/>
            <ac:cxnSpMk id="81" creationId="{9F57B91D-348A-4D76-9EF6-0AE67878757F}"/>
          </ac:cxnSpMkLst>
        </pc:cxnChg>
        <pc:cxnChg chg="add">
          <ac:chgData name="Asim Dey" userId="e8ec1349-28b8-4d13-adec-c4f0ed943343" providerId="ADAL" clId="{3AC23F98-0B68-4288-A820-822956367760}" dt="2020-08-05T09:19:48.116" v="250"/>
          <ac:cxnSpMkLst>
            <pc:docMk/>
            <pc:sldMk cId="3934954467" sldId="303"/>
            <ac:cxnSpMk id="112" creationId="{5CC32BE9-11B5-4D99-8182-ED03181C2FFE}"/>
          </ac:cxnSpMkLst>
        </pc:cxnChg>
        <pc:cxnChg chg="add">
          <ac:chgData name="Asim Dey" userId="e8ec1349-28b8-4d13-adec-c4f0ed943343" providerId="ADAL" clId="{3AC23F98-0B68-4288-A820-822956367760}" dt="2020-08-05T09:19:48.116" v="250"/>
          <ac:cxnSpMkLst>
            <pc:docMk/>
            <pc:sldMk cId="3934954467" sldId="303"/>
            <ac:cxnSpMk id="113" creationId="{8CBC3143-A190-422F-AD30-1646D9B9AA94}"/>
          </ac:cxnSpMkLst>
        </pc:cxnChg>
        <pc:cxnChg chg="add">
          <ac:chgData name="Asim Dey" userId="e8ec1349-28b8-4d13-adec-c4f0ed943343" providerId="ADAL" clId="{3AC23F98-0B68-4288-A820-822956367760}" dt="2020-08-05T09:19:48.116" v="250"/>
          <ac:cxnSpMkLst>
            <pc:docMk/>
            <pc:sldMk cId="3934954467" sldId="303"/>
            <ac:cxnSpMk id="117" creationId="{823B62E8-3CD1-45C4-B5B3-C9D9B5964766}"/>
          </ac:cxnSpMkLst>
        </pc:cxnChg>
      </pc:sldChg>
      <pc:sldChg chg="add del">
        <pc:chgData name="Asim Dey" userId="e8ec1349-28b8-4d13-adec-c4f0ed943343" providerId="ADAL" clId="{3AC23F98-0B68-4288-A820-822956367760}" dt="2020-08-05T12:21:11.441" v="1299" actId="2696"/>
        <pc:sldMkLst>
          <pc:docMk/>
          <pc:sldMk cId="25672488" sldId="304"/>
        </pc:sldMkLst>
      </pc:sldChg>
      <pc:sldChg chg="add del">
        <pc:chgData name="Asim Dey" userId="e8ec1349-28b8-4d13-adec-c4f0ed943343" providerId="ADAL" clId="{3AC23F98-0B68-4288-A820-822956367760}" dt="2020-08-05T12:19:44.503" v="1297" actId="2696"/>
        <pc:sldMkLst>
          <pc:docMk/>
          <pc:sldMk cId="3003986941" sldId="304"/>
        </pc:sldMkLst>
      </pc:sldChg>
      <pc:sldChg chg="addSp delSp modSp add">
        <pc:chgData name="Asim Dey" userId="e8ec1349-28b8-4d13-adec-c4f0ed943343" providerId="ADAL" clId="{3AC23F98-0B68-4288-A820-822956367760}" dt="2020-08-05T13:13:02.087" v="1574"/>
        <pc:sldMkLst>
          <pc:docMk/>
          <pc:sldMk cId="3851812429" sldId="304"/>
        </pc:sldMkLst>
        <pc:spChg chg="add del mod">
          <ac:chgData name="Asim Dey" userId="e8ec1349-28b8-4d13-adec-c4f0ed943343" providerId="ADAL" clId="{3AC23F98-0B68-4288-A820-822956367760}" dt="2020-08-05T12:27:26.578" v="1312"/>
          <ac:spMkLst>
            <pc:docMk/>
            <pc:sldMk cId="3851812429" sldId="304"/>
            <ac:spMk id="3" creationId="{AF806C1B-6920-40B6-BDBE-96BE9B91F8EC}"/>
          </ac:spMkLst>
        </pc:spChg>
        <pc:spChg chg="add del mod">
          <ac:chgData name="Asim Dey" userId="e8ec1349-28b8-4d13-adec-c4f0ed943343" providerId="ADAL" clId="{3AC23F98-0B68-4288-A820-822956367760}" dt="2020-08-05T12:27:20.861" v="1310"/>
          <ac:spMkLst>
            <pc:docMk/>
            <pc:sldMk cId="3851812429" sldId="304"/>
            <ac:spMk id="4" creationId="{30B27FAF-AFFD-4DFD-AC23-CF80CA4E1555}"/>
          </ac:spMkLst>
        </pc:spChg>
        <pc:spChg chg="add">
          <ac:chgData name="Asim Dey" userId="e8ec1349-28b8-4d13-adec-c4f0ed943343" providerId="ADAL" clId="{3AC23F98-0B68-4288-A820-822956367760}" dt="2020-08-05T12:27:03.361" v="1307"/>
          <ac:spMkLst>
            <pc:docMk/>
            <pc:sldMk cId="3851812429" sldId="304"/>
            <ac:spMk id="9" creationId="{C31A9AF1-652C-4984-B2D9-60664AFD79DF}"/>
          </ac:spMkLst>
        </pc:spChg>
        <pc:spChg chg="add">
          <ac:chgData name="Asim Dey" userId="e8ec1349-28b8-4d13-adec-c4f0ed943343" providerId="ADAL" clId="{3AC23F98-0B68-4288-A820-822956367760}" dt="2020-08-05T12:27:03.361" v="1307"/>
          <ac:spMkLst>
            <pc:docMk/>
            <pc:sldMk cId="3851812429" sldId="304"/>
            <ac:spMk id="10" creationId="{264BB1B5-33F2-4E10-A48B-0DF3D8FEFDBF}"/>
          </ac:spMkLst>
        </pc:spChg>
        <pc:spChg chg="add del">
          <ac:chgData name="Asim Dey" userId="e8ec1349-28b8-4d13-adec-c4f0ed943343" providerId="ADAL" clId="{3AC23F98-0B68-4288-A820-822956367760}" dt="2020-08-05T12:31:25.569" v="1335" actId="478"/>
          <ac:spMkLst>
            <pc:docMk/>
            <pc:sldMk cId="3851812429" sldId="304"/>
            <ac:spMk id="11" creationId="{3B9ACBEE-BF59-4D15-9489-27AAAEF08389}"/>
          </ac:spMkLst>
        </pc:spChg>
        <pc:spChg chg="add">
          <ac:chgData name="Asim Dey" userId="e8ec1349-28b8-4d13-adec-c4f0ed943343" providerId="ADAL" clId="{3AC23F98-0B68-4288-A820-822956367760}" dt="2020-08-05T12:27:03.361" v="1307"/>
          <ac:spMkLst>
            <pc:docMk/>
            <pc:sldMk cId="3851812429" sldId="304"/>
            <ac:spMk id="12" creationId="{6CB5F0E4-886B-4CAA-95E9-6FA3C8D736B3}"/>
          </ac:spMkLst>
        </pc:spChg>
        <pc:spChg chg="add mod">
          <ac:chgData name="Asim Dey" userId="e8ec1349-28b8-4d13-adec-c4f0ed943343" providerId="ADAL" clId="{3AC23F98-0B68-4288-A820-822956367760}" dt="2020-08-05T13:12:47.379" v="1573" actId="13926"/>
          <ac:spMkLst>
            <pc:docMk/>
            <pc:sldMk cId="3851812429" sldId="304"/>
            <ac:spMk id="13" creationId="{E92A39FD-351D-422F-9247-BC47C6BEBD51}"/>
          </ac:spMkLst>
        </pc:spChg>
        <pc:spChg chg="add">
          <ac:chgData name="Asim Dey" userId="e8ec1349-28b8-4d13-adec-c4f0ed943343" providerId="ADAL" clId="{3AC23F98-0B68-4288-A820-822956367760}" dt="2020-08-05T12:27:03.361" v="1307"/>
          <ac:spMkLst>
            <pc:docMk/>
            <pc:sldMk cId="3851812429" sldId="304"/>
            <ac:spMk id="14" creationId="{9164EAF0-5370-45BF-94DF-B0F47709D495}"/>
          </ac:spMkLst>
        </pc:spChg>
        <pc:spChg chg="add">
          <ac:chgData name="Asim Dey" userId="e8ec1349-28b8-4d13-adec-c4f0ed943343" providerId="ADAL" clId="{3AC23F98-0B68-4288-A820-822956367760}" dt="2020-08-05T12:27:03.361" v="1307"/>
          <ac:spMkLst>
            <pc:docMk/>
            <pc:sldMk cId="3851812429" sldId="304"/>
            <ac:spMk id="15" creationId="{3715DB5B-DD2B-405C-9321-86C604B22425}"/>
          </ac:spMkLst>
        </pc:spChg>
        <pc:spChg chg="add">
          <ac:chgData name="Asim Dey" userId="e8ec1349-28b8-4d13-adec-c4f0ed943343" providerId="ADAL" clId="{3AC23F98-0B68-4288-A820-822956367760}" dt="2020-08-05T12:27:03.361" v="1307"/>
          <ac:spMkLst>
            <pc:docMk/>
            <pc:sldMk cId="3851812429" sldId="304"/>
            <ac:spMk id="16" creationId="{1FD4F5F8-2006-4C46-B19D-76E95104AD9D}"/>
          </ac:spMkLst>
        </pc:spChg>
        <pc:spChg chg="add">
          <ac:chgData name="Asim Dey" userId="e8ec1349-28b8-4d13-adec-c4f0ed943343" providerId="ADAL" clId="{3AC23F98-0B68-4288-A820-822956367760}" dt="2020-08-05T12:27:03.361" v="1307"/>
          <ac:spMkLst>
            <pc:docMk/>
            <pc:sldMk cId="3851812429" sldId="304"/>
            <ac:spMk id="18" creationId="{DCD86E33-6775-4870-A439-E59A7B1017D2}"/>
          </ac:spMkLst>
        </pc:spChg>
        <pc:spChg chg="add">
          <ac:chgData name="Asim Dey" userId="e8ec1349-28b8-4d13-adec-c4f0ed943343" providerId="ADAL" clId="{3AC23F98-0B68-4288-A820-822956367760}" dt="2020-08-05T12:27:03.361" v="1307"/>
          <ac:spMkLst>
            <pc:docMk/>
            <pc:sldMk cId="3851812429" sldId="304"/>
            <ac:spMk id="19" creationId="{52664B92-014B-4BA3-82F7-E5DDD2043C88}"/>
          </ac:spMkLst>
        </pc:spChg>
        <pc:spChg chg="add">
          <ac:chgData name="Asim Dey" userId="e8ec1349-28b8-4d13-adec-c4f0ed943343" providerId="ADAL" clId="{3AC23F98-0B68-4288-A820-822956367760}" dt="2020-08-05T12:27:03.361" v="1307"/>
          <ac:spMkLst>
            <pc:docMk/>
            <pc:sldMk cId="3851812429" sldId="304"/>
            <ac:spMk id="21" creationId="{12BDBE99-16AC-475C-837C-DB99C8EE35AD}"/>
          </ac:spMkLst>
        </pc:spChg>
        <pc:spChg chg="add">
          <ac:chgData name="Asim Dey" userId="e8ec1349-28b8-4d13-adec-c4f0ed943343" providerId="ADAL" clId="{3AC23F98-0B68-4288-A820-822956367760}" dt="2020-08-05T12:27:03.361" v="1307"/>
          <ac:spMkLst>
            <pc:docMk/>
            <pc:sldMk cId="3851812429" sldId="304"/>
            <ac:spMk id="22" creationId="{5221A0A3-4D5A-4948-9254-69D516344967}"/>
          </ac:spMkLst>
        </pc:spChg>
        <pc:spChg chg="add">
          <ac:chgData name="Asim Dey" userId="e8ec1349-28b8-4d13-adec-c4f0ed943343" providerId="ADAL" clId="{3AC23F98-0B68-4288-A820-822956367760}" dt="2020-08-05T12:27:03.361" v="1307"/>
          <ac:spMkLst>
            <pc:docMk/>
            <pc:sldMk cId="3851812429" sldId="304"/>
            <ac:spMk id="23" creationId="{EC74B264-079A-4779-A3CA-383B6A445915}"/>
          </ac:spMkLst>
        </pc:spChg>
        <pc:spChg chg="add">
          <ac:chgData name="Asim Dey" userId="e8ec1349-28b8-4d13-adec-c4f0ed943343" providerId="ADAL" clId="{3AC23F98-0B68-4288-A820-822956367760}" dt="2020-08-05T12:27:03.361" v="1307"/>
          <ac:spMkLst>
            <pc:docMk/>
            <pc:sldMk cId="3851812429" sldId="304"/>
            <ac:spMk id="24" creationId="{343B3150-5A3D-47E4-9A88-BDDACBA3C6B6}"/>
          </ac:spMkLst>
        </pc:spChg>
        <pc:spChg chg="add">
          <ac:chgData name="Asim Dey" userId="e8ec1349-28b8-4d13-adec-c4f0ed943343" providerId="ADAL" clId="{3AC23F98-0B68-4288-A820-822956367760}" dt="2020-08-05T12:27:03.361" v="1307"/>
          <ac:spMkLst>
            <pc:docMk/>
            <pc:sldMk cId="3851812429" sldId="304"/>
            <ac:spMk id="26" creationId="{86AE4DEF-5BB5-4A65-B273-43DE00021657}"/>
          </ac:spMkLst>
        </pc:spChg>
        <pc:spChg chg="add">
          <ac:chgData name="Asim Dey" userId="e8ec1349-28b8-4d13-adec-c4f0ed943343" providerId="ADAL" clId="{3AC23F98-0B68-4288-A820-822956367760}" dt="2020-08-05T12:27:03.361" v="1307"/>
          <ac:spMkLst>
            <pc:docMk/>
            <pc:sldMk cId="3851812429" sldId="304"/>
            <ac:spMk id="27" creationId="{1FC26CB6-CB89-45A1-B2E7-0E7FB87138C0}"/>
          </ac:spMkLst>
        </pc:spChg>
        <pc:spChg chg="add">
          <ac:chgData name="Asim Dey" userId="e8ec1349-28b8-4d13-adec-c4f0ed943343" providerId="ADAL" clId="{3AC23F98-0B68-4288-A820-822956367760}" dt="2020-08-05T12:27:03.361" v="1307"/>
          <ac:spMkLst>
            <pc:docMk/>
            <pc:sldMk cId="3851812429" sldId="304"/>
            <ac:spMk id="29" creationId="{2693D6E5-955B-457F-94C7-A1BAFFF46994}"/>
          </ac:spMkLst>
        </pc:spChg>
        <pc:spChg chg="add">
          <ac:chgData name="Asim Dey" userId="e8ec1349-28b8-4d13-adec-c4f0ed943343" providerId="ADAL" clId="{3AC23F98-0B68-4288-A820-822956367760}" dt="2020-08-05T12:27:03.361" v="1307"/>
          <ac:spMkLst>
            <pc:docMk/>
            <pc:sldMk cId="3851812429" sldId="304"/>
            <ac:spMk id="31" creationId="{E44727D2-6AE8-4C9F-94D5-99942950184C}"/>
          </ac:spMkLst>
        </pc:spChg>
        <pc:spChg chg="add">
          <ac:chgData name="Asim Dey" userId="e8ec1349-28b8-4d13-adec-c4f0ed943343" providerId="ADAL" clId="{3AC23F98-0B68-4288-A820-822956367760}" dt="2020-08-05T12:27:03.361" v="1307"/>
          <ac:spMkLst>
            <pc:docMk/>
            <pc:sldMk cId="3851812429" sldId="304"/>
            <ac:spMk id="33" creationId="{016EA616-4486-4E67-8C5E-8F027020C58F}"/>
          </ac:spMkLst>
        </pc:spChg>
        <pc:spChg chg="add">
          <ac:chgData name="Asim Dey" userId="e8ec1349-28b8-4d13-adec-c4f0ed943343" providerId="ADAL" clId="{3AC23F98-0B68-4288-A820-822956367760}" dt="2020-08-05T12:27:03.361" v="1307"/>
          <ac:spMkLst>
            <pc:docMk/>
            <pc:sldMk cId="3851812429" sldId="304"/>
            <ac:spMk id="35" creationId="{89136CB0-3595-45B8-8913-4612CDC8EF04}"/>
          </ac:spMkLst>
        </pc:spChg>
        <pc:spChg chg="add">
          <ac:chgData name="Asim Dey" userId="e8ec1349-28b8-4d13-adec-c4f0ed943343" providerId="ADAL" clId="{3AC23F98-0B68-4288-A820-822956367760}" dt="2020-08-05T12:27:03.361" v="1307"/>
          <ac:spMkLst>
            <pc:docMk/>
            <pc:sldMk cId="3851812429" sldId="304"/>
            <ac:spMk id="37" creationId="{276AB91D-0DE3-4CB9-9FD1-98B1CB6A57CE}"/>
          </ac:spMkLst>
        </pc:spChg>
        <pc:spChg chg="add">
          <ac:chgData name="Asim Dey" userId="e8ec1349-28b8-4d13-adec-c4f0ed943343" providerId="ADAL" clId="{3AC23F98-0B68-4288-A820-822956367760}" dt="2020-08-05T12:27:03.361" v="1307"/>
          <ac:spMkLst>
            <pc:docMk/>
            <pc:sldMk cId="3851812429" sldId="304"/>
            <ac:spMk id="39" creationId="{B5F4B6B7-B9B0-4AE6-80AF-27901B11B125}"/>
          </ac:spMkLst>
        </pc:spChg>
        <pc:spChg chg="add">
          <ac:chgData name="Asim Dey" userId="e8ec1349-28b8-4d13-adec-c4f0ed943343" providerId="ADAL" clId="{3AC23F98-0B68-4288-A820-822956367760}" dt="2020-08-05T12:27:03.361" v="1307"/>
          <ac:spMkLst>
            <pc:docMk/>
            <pc:sldMk cId="3851812429" sldId="304"/>
            <ac:spMk id="41" creationId="{A543EE53-D6E3-4EE0-8930-D83C604E1BD0}"/>
          </ac:spMkLst>
        </pc:spChg>
        <pc:spChg chg="add">
          <ac:chgData name="Asim Dey" userId="e8ec1349-28b8-4d13-adec-c4f0ed943343" providerId="ADAL" clId="{3AC23F98-0B68-4288-A820-822956367760}" dt="2020-08-05T12:27:03.361" v="1307"/>
          <ac:spMkLst>
            <pc:docMk/>
            <pc:sldMk cId="3851812429" sldId="304"/>
            <ac:spMk id="43" creationId="{C57612CF-E539-4088-8E16-EF3C5C255195}"/>
          </ac:spMkLst>
        </pc:spChg>
        <pc:spChg chg="add">
          <ac:chgData name="Asim Dey" userId="e8ec1349-28b8-4d13-adec-c4f0ed943343" providerId="ADAL" clId="{3AC23F98-0B68-4288-A820-822956367760}" dt="2020-08-05T12:27:03.361" v="1307"/>
          <ac:spMkLst>
            <pc:docMk/>
            <pc:sldMk cId="3851812429" sldId="304"/>
            <ac:spMk id="44" creationId="{4F4E36C7-894D-4F79-8852-BBAAB9778B74}"/>
          </ac:spMkLst>
        </pc:spChg>
        <pc:spChg chg="add">
          <ac:chgData name="Asim Dey" userId="e8ec1349-28b8-4d13-adec-c4f0ed943343" providerId="ADAL" clId="{3AC23F98-0B68-4288-A820-822956367760}" dt="2020-08-05T12:27:03.361" v="1307"/>
          <ac:spMkLst>
            <pc:docMk/>
            <pc:sldMk cId="3851812429" sldId="304"/>
            <ac:spMk id="45" creationId="{19BDEF53-92E8-4E4A-B39D-2199E593B081}"/>
          </ac:spMkLst>
        </pc:spChg>
        <pc:spChg chg="add">
          <ac:chgData name="Asim Dey" userId="e8ec1349-28b8-4d13-adec-c4f0ed943343" providerId="ADAL" clId="{3AC23F98-0B68-4288-A820-822956367760}" dt="2020-08-05T12:27:03.361" v="1307"/>
          <ac:spMkLst>
            <pc:docMk/>
            <pc:sldMk cId="3851812429" sldId="304"/>
            <ac:spMk id="46" creationId="{8763F3BE-2090-47B5-AF57-6FBD0E8F654A}"/>
          </ac:spMkLst>
        </pc:spChg>
        <pc:spChg chg="add">
          <ac:chgData name="Asim Dey" userId="e8ec1349-28b8-4d13-adec-c4f0ed943343" providerId="ADAL" clId="{3AC23F98-0B68-4288-A820-822956367760}" dt="2020-08-05T12:27:03.361" v="1307"/>
          <ac:spMkLst>
            <pc:docMk/>
            <pc:sldMk cId="3851812429" sldId="304"/>
            <ac:spMk id="48" creationId="{F11C8B7B-AC53-44D9-B025-F230E2D69AE2}"/>
          </ac:spMkLst>
        </pc:spChg>
        <pc:spChg chg="add">
          <ac:chgData name="Asim Dey" userId="e8ec1349-28b8-4d13-adec-c4f0ed943343" providerId="ADAL" clId="{3AC23F98-0B68-4288-A820-822956367760}" dt="2020-08-05T12:27:03.361" v="1307"/>
          <ac:spMkLst>
            <pc:docMk/>
            <pc:sldMk cId="3851812429" sldId="304"/>
            <ac:spMk id="49" creationId="{14207B08-7FB0-44D4-AA10-2D82EEB6FB92}"/>
          </ac:spMkLst>
        </pc:spChg>
        <pc:spChg chg="add">
          <ac:chgData name="Asim Dey" userId="e8ec1349-28b8-4d13-adec-c4f0ed943343" providerId="ADAL" clId="{3AC23F98-0B68-4288-A820-822956367760}" dt="2020-08-05T12:27:03.361" v="1307"/>
          <ac:spMkLst>
            <pc:docMk/>
            <pc:sldMk cId="3851812429" sldId="304"/>
            <ac:spMk id="50" creationId="{AF940CA5-D2F4-4256-93AF-90D2104A31B1}"/>
          </ac:spMkLst>
        </pc:spChg>
        <pc:spChg chg="add">
          <ac:chgData name="Asim Dey" userId="e8ec1349-28b8-4d13-adec-c4f0ed943343" providerId="ADAL" clId="{3AC23F98-0B68-4288-A820-822956367760}" dt="2020-08-05T12:27:03.361" v="1307"/>
          <ac:spMkLst>
            <pc:docMk/>
            <pc:sldMk cId="3851812429" sldId="304"/>
            <ac:spMk id="51" creationId="{7AB71714-EE33-4E19-B852-6315F23F31E0}"/>
          </ac:spMkLst>
        </pc:spChg>
        <pc:spChg chg="add">
          <ac:chgData name="Asim Dey" userId="e8ec1349-28b8-4d13-adec-c4f0ed943343" providerId="ADAL" clId="{3AC23F98-0B68-4288-A820-822956367760}" dt="2020-08-05T12:27:03.361" v="1307"/>
          <ac:spMkLst>
            <pc:docMk/>
            <pc:sldMk cId="3851812429" sldId="304"/>
            <ac:spMk id="52" creationId="{4FFAD489-B535-4DC5-BDA4-33362D7310FF}"/>
          </ac:spMkLst>
        </pc:spChg>
        <pc:spChg chg="add">
          <ac:chgData name="Asim Dey" userId="e8ec1349-28b8-4d13-adec-c4f0ed943343" providerId="ADAL" clId="{3AC23F98-0B68-4288-A820-822956367760}" dt="2020-08-05T12:27:03.361" v="1307"/>
          <ac:spMkLst>
            <pc:docMk/>
            <pc:sldMk cId="3851812429" sldId="304"/>
            <ac:spMk id="53" creationId="{27A9F63E-3E4E-44C5-97B9-03E2DFEFC202}"/>
          </ac:spMkLst>
        </pc:spChg>
        <pc:spChg chg="add">
          <ac:chgData name="Asim Dey" userId="e8ec1349-28b8-4d13-adec-c4f0ed943343" providerId="ADAL" clId="{3AC23F98-0B68-4288-A820-822956367760}" dt="2020-08-05T12:27:03.361" v="1307"/>
          <ac:spMkLst>
            <pc:docMk/>
            <pc:sldMk cId="3851812429" sldId="304"/>
            <ac:spMk id="54" creationId="{D4805BF9-5F8A-418F-ACA3-DFB2765A6B3D}"/>
          </ac:spMkLst>
        </pc:spChg>
        <pc:spChg chg="add">
          <ac:chgData name="Asim Dey" userId="e8ec1349-28b8-4d13-adec-c4f0ed943343" providerId="ADAL" clId="{3AC23F98-0B68-4288-A820-822956367760}" dt="2020-08-05T12:27:03.361" v="1307"/>
          <ac:spMkLst>
            <pc:docMk/>
            <pc:sldMk cId="3851812429" sldId="304"/>
            <ac:spMk id="55" creationId="{61EEC083-F55A-4FF5-8349-843AF7800E65}"/>
          </ac:spMkLst>
        </pc:spChg>
        <pc:spChg chg="add">
          <ac:chgData name="Asim Dey" userId="e8ec1349-28b8-4d13-adec-c4f0ed943343" providerId="ADAL" clId="{3AC23F98-0B68-4288-A820-822956367760}" dt="2020-08-05T12:27:03.361" v="1307"/>
          <ac:spMkLst>
            <pc:docMk/>
            <pc:sldMk cId="3851812429" sldId="304"/>
            <ac:spMk id="56" creationId="{65741C08-AA29-488D-B057-8339A2190F43}"/>
          </ac:spMkLst>
        </pc:spChg>
        <pc:spChg chg="add">
          <ac:chgData name="Asim Dey" userId="e8ec1349-28b8-4d13-adec-c4f0ed943343" providerId="ADAL" clId="{3AC23F98-0B68-4288-A820-822956367760}" dt="2020-08-05T12:27:03.361" v="1307"/>
          <ac:spMkLst>
            <pc:docMk/>
            <pc:sldMk cId="3851812429" sldId="304"/>
            <ac:spMk id="57" creationId="{7E680994-1BCC-4E18-B113-F66115FC4BF6}"/>
          </ac:spMkLst>
        </pc:spChg>
        <pc:spChg chg="add">
          <ac:chgData name="Asim Dey" userId="e8ec1349-28b8-4d13-adec-c4f0ed943343" providerId="ADAL" clId="{3AC23F98-0B68-4288-A820-822956367760}" dt="2020-08-05T12:27:03.361" v="1307"/>
          <ac:spMkLst>
            <pc:docMk/>
            <pc:sldMk cId="3851812429" sldId="304"/>
            <ac:spMk id="58" creationId="{7598680C-B3A9-494F-A67F-A4D3B706B57D}"/>
          </ac:spMkLst>
        </pc:spChg>
        <pc:spChg chg="add">
          <ac:chgData name="Asim Dey" userId="e8ec1349-28b8-4d13-adec-c4f0ed943343" providerId="ADAL" clId="{3AC23F98-0B68-4288-A820-822956367760}" dt="2020-08-05T12:27:03.361" v="1307"/>
          <ac:spMkLst>
            <pc:docMk/>
            <pc:sldMk cId="3851812429" sldId="304"/>
            <ac:spMk id="59" creationId="{A5A046C4-5738-4DBA-9481-B4DC156C61F5}"/>
          </ac:spMkLst>
        </pc:spChg>
        <pc:spChg chg="add">
          <ac:chgData name="Asim Dey" userId="e8ec1349-28b8-4d13-adec-c4f0ed943343" providerId="ADAL" clId="{3AC23F98-0B68-4288-A820-822956367760}" dt="2020-08-05T12:27:03.361" v="1307"/>
          <ac:spMkLst>
            <pc:docMk/>
            <pc:sldMk cId="3851812429" sldId="304"/>
            <ac:spMk id="60" creationId="{5398C247-4788-48E4-97FE-41653C7FB5AD}"/>
          </ac:spMkLst>
        </pc:spChg>
        <pc:spChg chg="add">
          <ac:chgData name="Asim Dey" userId="e8ec1349-28b8-4d13-adec-c4f0ed943343" providerId="ADAL" clId="{3AC23F98-0B68-4288-A820-822956367760}" dt="2020-08-05T12:27:03.361" v="1307"/>
          <ac:spMkLst>
            <pc:docMk/>
            <pc:sldMk cId="3851812429" sldId="304"/>
            <ac:spMk id="61" creationId="{3ED6DE44-1071-4FDC-B206-7D2F50F3937D}"/>
          </ac:spMkLst>
        </pc:spChg>
        <pc:spChg chg="add">
          <ac:chgData name="Asim Dey" userId="e8ec1349-28b8-4d13-adec-c4f0ed943343" providerId="ADAL" clId="{3AC23F98-0B68-4288-A820-822956367760}" dt="2020-08-05T12:27:03.361" v="1307"/>
          <ac:spMkLst>
            <pc:docMk/>
            <pc:sldMk cId="3851812429" sldId="304"/>
            <ac:spMk id="62" creationId="{35FA23B3-F500-492D-B0C3-1DB0A35E958E}"/>
          </ac:spMkLst>
        </pc:spChg>
        <pc:spChg chg="add">
          <ac:chgData name="Asim Dey" userId="e8ec1349-28b8-4d13-adec-c4f0ed943343" providerId="ADAL" clId="{3AC23F98-0B68-4288-A820-822956367760}" dt="2020-08-05T12:27:03.361" v="1307"/>
          <ac:spMkLst>
            <pc:docMk/>
            <pc:sldMk cId="3851812429" sldId="304"/>
            <ac:spMk id="63" creationId="{890498B3-3B62-4702-B44C-5059B83C7F97}"/>
          </ac:spMkLst>
        </pc:spChg>
        <pc:spChg chg="add">
          <ac:chgData name="Asim Dey" userId="e8ec1349-28b8-4d13-adec-c4f0ed943343" providerId="ADAL" clId="{3AC23F98-0B68-4288-A820-822956367760}" dt="2020-08-05T12:27:03.361" v="1307"/>
          <ac:spMkLst>
            <pc:docMk/>
            <pc:sldMk cId="3851812429" sldId="304"/>
            <ac:spMk id="64" creationId="{306A6269-0807-4774-B4EE-37D5133FADFD}"/>
          </ac:spMkLst>
        </pc:spChg>
        <pc:spChg chg="add">
          <ac:chgData name="Asim Dey" userId="e8ec1349-28b8-4d13-adec-c4f0ed943343" providerId="ADAL" clId="{3AC23F98-0B68-4288-A820-822956367760}" dt="2020-08-05T12:27:03.361" v="1307"/>
          <ac:spMkLst>
            <pc:docMk/>
            <pc:sldMk cId="3851812429" sldId="304"/>
            <ac:spMk id="65" creationId="{4D0FC518-8078-4146-B127-FE39EC109821}"/>
          </ac:spMkLst>
        </pc:spChg>
        <pc:spChg chg="add">
          <ac:chgData name="Asim Dey" userId="e8ec1349-28b8-4d13-adec-c4f0ed943343" providerId="ADAL" clId="{3AC23F98-0B68-4288-A820-822956367760}" dt="2020-08-05T12:27:03.361" v="1307"/>
          <ac:spMkLst>
            <pc:docMk/>
            <pc:sldMk cId="3851812429" sldId="304"/>
            <ac:spMk id="66" creationId="{4F1273CC-7186-4FBC-8532-BCA0CC042333}"/>
          </ac:spMkLst>
        </pc:spChg>
        <pc:spChg chg="add">
          <ac:chgData name="Asim Dey" userId="e8ec1349-28b8-4d13-adec-c4f0ed943343" providerId="ADAL" clId="{3AC23F98-0B68-4288-A820-822956367760}" dt="2020-08-05T12:27:03.361" v="1307"/>
          <ac:spMkLst>
            <pc:docMk/>
            <pc:sldMk cId="3851812429" sldId="304"/>
            <ac:spMk id="67" creationId="{DFBA142F-8533-4A1C-A897-BDB1B09612AD}"/>
          </ac:spMkLst>
        </pc:spChg>
        <pc:spChg chg="add">
          <ac:chgData name="Asim Dey" userId="e8ec1349-28b8-4d13-adec-c4f0ed943343" providerId="ADAL" clId="{3AC23F98-0B68-4288-A820-822956367760}" dt="2020-08-05T12:27:03.361" v="1307"/>
          <ac:spMkLst>
            <pc:docMk/>
            <pc:sldMk cId="3851812429" sldId="304"/>
            <ac:spMk id="68" creationId="{80A40C40-D1D0-4773-AE9C-C9130D50EADF}"/>
          </ac:spMkLst>
        </pc:spChg>
        <pc:spChg chg="add">
          <ac:chgData name="Asim Dey" userId="e8ec1349-28b8-4d13-adec-c4f0ed943343" providerId="ADAL" clId="{3AC23F98-0B68-4288-A820-822956367760}" dt="2020-08-05T12:27:03.361" v="1307"/>
          <ac:spMkLst>
            <pc:docMk/>
            <pc:sldMk cId="3851812429" sldId="304"/>
            <ac:spMk id="69" creationId="{690B1E20-D584-469F-B095-F6F5EC25C214}"/>
          </ac:spMkLst>
        </pc:spChg>
        <pc:spChg chg="add del">
          <ac:chgData name="Asim Dey" userId="e8ec1349-28b8-4d13-adec-c4f0ed943343" providerId="ADAL" clId="{3AC23F98-0B68-4288-A820-822956367760}" dt="2020-08-05T12:45:24.621" v="1438"/>
          <ac:spMkLst>
            <pc:docMk/>
            <pc:sldMk cId="3851812429" sldId="304"/>
            <ac:spMk id="70" creationId="{B6644CDF-CF0E-43A1-B1CD-84ED64655D80}"/>
          </ac:spMkLst>
        </pc:spChg>
        <pc:spChg chg="add">
          <ac:chgData name="Asim Dey" userId="e8ec1349-28b8-4d13-adec-c4f0ed943343" providerId="ADAL" clId="{3AC23F98-0B68-4288-A820-822956367760}" dt="2020-08-05T12:27:03.361" v="1307"/>
          <ac:spMkLst>
            <pc:docMk/>
            <pc:sldMk cId="3851812429" sldId="304"/>
            <ac:spMk id="78" creationId="{55354C99-30A5-4707-A64D-5142AA7ADD19}"/>
          </ac:spMkLst>
        </pc:spChg>
        <pc:spChg chg="add">
          <ac:chgData name="Asim Dey" userId="e8ec1349-28b8-4d13-adec-c4f0ed943343" providerId="ADAL" clId="{3AC23F98-0B68-4288-A820-822956367760}" dt="2020-08-05T12:27:03.361" v="1307"/>
          <ac:spMkLst>
            <pc:docMk/>
            <pc:sldMk cId="3851812429" sldId="304"/>
            <ac:spMk id="81" creationId="{E81BBB83-2401-42F4-B3B4-CE5A68C23705}"/>
          </ac:spMkLst>
        </pc:spChg>
        <pc:spChg chg="add">
          <ac:chgData name="Asim Dey" userId="e8ec1349-28b8-4d13-adec-c4f0ed943343" providerId="ADAL" clId="{3AC23F98-0B68-4288-A820-822956367760}" dt="2020-08-05T12:27:03.361" v="1307"/>
          <ac:spMkLst>
            <pc:docMk/>
            <pc:sldMk cId="3851812429" sldId="304"/>
            <ac:spMk id="82" creationId="{5518723E-FBD3-4C53-9F34-51EBADE936B8}"/>
          </ac:spMkLst>
        </pc:spChg>
        <pc:spChg chg="add">
          <ac:chgData name="Asim Dey" userId="e8ec1349-28b8-4d13-adec-c4f0ed943343" providerId="ADAL" clId="{3AC23F98-0B68-4288-A820-822956367760}" dt="2020-08-05T12:27:03.361" v="1307"/>
          <ac:spMkLst>
            <pc:docMk/>
            <pc:sldMk cId="3851812429" sldId="304"/>
            <ac:spMk id="83" creationId="{A41FA8DC-371A-452A-99B4-2CC97B72C0C9}"/>
          </ac:spMkLst>
        </pc:spChg>
        <pc:spChg chg="add">
          <ac:chgData name="Asim Dey" userId="e8ec1349-28b8-4d13-adec-c4f0ed943343" providerId="ADAL" clId="{3AC23F98-0B68-4288-A820-822956367760}" dt="2020-08-05T12:27:03.361" v="1307"/>
          <ac:spMkLst>
            <pc:docMk/>
            <pc:sldMk cId="3851812429" sldId="304"/>
            <ac:spMk id="84" creationId="{F75A518A-4A66-4F3E-8E48-27A040BCDF7F}"/>
          </ac:spMkLst>
        </pc:spChg>
        <pc:spChg chg="add">
          <ac:chgData name="Asim Dey" userId="e8ec1349-28b8-4d13-adec-c4f0ed943343" providerId="ADAL" clId="{3AC23F98-0B68-4288-A820-822956367760}" dt="2020-08-05T12:27:03.361" v="1307"/>
          <ac:spMkLst>
            <pc:docMk/>
            <pc:sldMk cId="3851812429" sldId="304"/>
            <ac:spMk id="86" creationId="{51054A49-13DC-40CB-ADC9-BCF44806B1BA}"/>
          </ac:spMkLst>
        </pc:spChg>
        <pc:spChg chg="add">
          <ac:chgData name="Asim Dey" userId="e8ec1349-28b8-4d13-adec-c4f0ed943343" providerId="ADAL" clId="{3AC23F98-0B68-4288-A820-822956367760}" dt="2020-08-05T12:27:03.361" v="1307"/>
          <ac:spMkLst>
            <pc:docMk/>
            <pc:sldMk cId="3851812429" sldId="304"/>
            <ac:spMk id="87" creationId="{4A166D50-B381-4D86-98A8-8419123AA071}"/>
          </ac:spMkLst>
        </pc:spChg>
        <pc:grpChg chg="add">
          <ac:chgData name="Asim Dey" userId="e8ec1349-28b8-4d13-adec-c4f0ed943343" providerId="ADAL" clId="{3AC23F98-0B68-4288-A820-822956367760}" dt="2020-08-05T12:27:03.361" v="1307"/>
          <ac:grpSpMkLst>
            <pc:docMk/>
            <pc:sldMk cId="3851812429" sldId="304"/>
            <ac:grpSpMk id="5" creationId="{1E293641-FB33-4418-B926-F0160617887B}"/>
          </ac:grpSpMkLst>
        </pc:grpChg>
        <pc:grpChg chg="add">
          <ac:chgData name="Asim Dey" userId="e8ec1349-28b8-4d13-adec-c4f0ed943343" providerId="ADAL" clId="{3AC23F98-0B68-4288-A820-822956367760}" dt="2020-08-05T12:27:03.361" v="1307"/>
          <ac:grpSpMkLst>
            <pc:docMk/>
            <pc:sldMk cId="3851812429" sldId="304"/>
            <ac:grpSpMk id="71" creationId="{7C658F0E-04AC-449E-8CE7-5BC041D3B7D9}"/>
          </ac:grpSpMkLst>
        </pc:grpChg>
        <pc:grpChg chg="add">
          <ac:chgData name="Asim Dey" userId="e8ec1349-28b8-4d13-adec-c4f0ed943343" providerId="ADAL" clId="{3AC23F98-0B68-4288-A820-822956367760}" dt="2020-08-05T12:27:03.361" v="1307"/>
          <ac:grpSpMkLst>
            <pc:docMk/>
            <pc:sldMk cId="3851812429" sldId="304"/>
            <ac:grpSpMk id="88" creationId="{A50C9935-1538-45F3-AB93-3ADE55C343B5}"/>
          </ac:grpSpMkLst>
        </pc:grpChg>
        <pc:graphicFrameChg chg="add">
          <ac:chgData name="Asim Dey" userId="e8ec1349-28b8-4d13-adec-c4f0ed943343" providerId="ADAL" clId="{3AC23F98-0B68-4288-A820-822956367760}" dt="2020-08-05T12:27:03.361" v="1307"/>
          <ac:graphicFrameMkLst>
            <pc:docMk/>
            <pc:sldMk cId="3851812429" sldId="304"/>
            <ac:graphicFrameMk id="93" creationId="{56E55621-5032-4CB4-AE21-0A919191999F}"/>
          </ac:graphicFrameMkLst>
        </pc:graphicFrameChg>
        <pc:graphicFrameChg chg="add mod">
          <ac:chgData name="Asim Dey" userId="e8ec1349-28b8-4d13-adec-c4f0ed943343" providerId="ADAL" clId="{3AC23F98-0B68-4288-A820-822956367760}" dt="2020-08-05T12:35:28.433" v="1370" actId="1076"/>
          <ac:graphicFrameMkLst>
            <pc:docMk/>
            <pc:sldMk cId="3851812429" sldId="304"/>
            <ac:graphicFrameMk id="94" creationId="{C55D3139-48A3-4310-832E-9F43610DFB13}"/>
          </ac:graphicFrameMkLst>
        </pc:graphicFrameChg>
        <pc:picChg chg="add del">
          <ac:chgData name="Asim Dey" userId="e8ec1349-28b8-4d13-adec-c4f0ed943343" providerId="ADAL" clId="{3AC23F98-0B68-4288-A820-822956367760}" dt="2020-08-05T12:27:08.557" v="1308"/>
          <ac:picMkLst>
            <pc:docMk/>
            <pc:sldMk cId="3851812429" sldId="304"/>
            <ac:picMk id="42" creationId="{AE4FF5C7-66C7-47EF-82C8-5406BDA1E2BB}"/>
          </ac:picMkLst>
        </pc:picChg>
        <pc:cxnChg chg="add del">
          <ac:chgData name="Asim Dey" userId="e8ec1349-28b8-4d13-adec-c4f0ed943343" providerId="ADAL" clId="{3AC23F98-0B68-4288-A820-822956367760}" dt="2020-08-05T13:13:02.087" v="1574"/>
          <ac:cxnSpMkLst>
            <pc:docMk/>
            <pc:sldMk cId="3851812429" sldId="304"/>
            <ac:cxnSpMk id="2" creationId="{B371FEFB-2E2C-4820-B6D0-358856B7E087}"/>
          </ac:cxnSpMkLst>
        </pc:cxnChg>
        <pc:cxnChg chg="add">
          <ac:chgData name="Asim Dey" userId="e8ec1349-28b8-4d13-adec-c4f0ed943343" providerId="ADAL" clId="{3AC23F98-0B68-4288-A820-822956367760}" dt="2020-08-05T12:27:03.361" v="1307"/>
          <ac:cxnSpMkLst>
            <pc:docMk/>
            <pc:sldMk cId="3851812429" sldId="304"/>
            <ac:cxnSpMk id="17" creationId="{88D4CC7C-3749-4FF1-931B-6718A240A953}"/>
          </ac:cxnSpMkLst>
        </pc:cxnChg>
        <pc:cxnChg chg="add">
          <ac:chgData name="Asim Dey" userId="e8ec1349-28b8-4d13-adec-c4f0ed943343" providerId="ADAL" clId="{3AC23F98-0B68-4288-A820-822956367760}" dt="2020-08-05T12:27:03.361" v="1307"/>
          <ac:cxnSpMkLst>
            <pc:docMk/>
            <pc:sldMk cId="3851812429" sldId="304"/>
            <ac:cxnSpMk id="20" creationId="{7B760340-9759-4E87-9C15-D0E068B6CF33}"/>
          </ac:cxnSpMkLst>
        </pc:cxnChg>
        <pc:cxnChg chg="add">
          <ac:chgData name="Asim Dey" userId="e8ec1349-28b8-4d13-adec-c4f0ed943343" providerId="ADAL" clId="{3AC23F98-0B68-4288-A820-822956367760}" dt="2020-08-05T12:27:03.361" v="1307"/>
          <ac:cxnSpMkLst>
            <pc:docMk/>
            <pc:sldMk cId="3851812429" sldId="304"/>
            <ac:cxnSpMk id="25" creationId="{384D84D8-69D3-422B-AB56-895FB4356034}"/>
          </ac:cxnSpMkLst>
        </pc:cxnChg>
        <pc:cxnChg chg="add">
          <ac:chgData name="Asim Dey" userId="e8ec1349-28b8-4d13-adec-c4f0ed943343" providerId="ADAL" clId="{3AC23F98-0B68-4288-A820-822956367760}" dt="2020-08-05T12:27:03.361" v="1307"/>
          <ac:cxnSpMkLst>
            <pc:docMk/>
            <pc:sldMk cId="3851812429" sldId="304"/>
            <ac:cxnSpMk id="28" creationId="{A3F8BAC3-19DA-4B13-AD99-55940E7CFABC}"/>
          </ac:cxnSpMkLst>
        </pc:cxnChg>
        <pc:cxnChg chg="add">
          <ac:chgData name="Asim Dey" userId="e8ec1349-28b8-4d13-adec-c4f0ed943343" providerId="ADAL" clId="{3AC23F98-0B68-4288-A820-822956367760}" dt="2020-08-05T12:27:03.361" v="1307"/>
          <ac:cxnSpMkLst>
            <pc:docMk/>
            <pc:sldMk cId="3851812429" sldId="304"/>
            <ac:cxnSpMk id="30" creationId="{F6600D42-E17D-43C4-96D2-B5A6CFD5F7C2}"/>
          </ac:cxnSpMkLst>
        </pc:cxnChg>
        <pc:cxnChg chg="add">
          <ac:chgData name="Asim Dey" userId="e8ec1349-28b8-4d13-adec-c4f0ed943343" providerId="ADAL" clId="{3AC23F98-0B68-4288-A820-822956367760}" dt="2020-08-05T12:27:03.361" v="1307"/>
          <ac:cxnSpMkLst>
            <pc:docMk/>
            <pc:sldMk cId="3851812429" sldId="304"/>
            <ac:cxnSpMk id="32" creationId="{E0980DE6-F015-46EA-9463-8346EF05368C}"/>
          </ac:cxnSpMkLst>
        </pc:cxnChg>
        <pc:cxnChg chg="add">
          <ac:chgData name="Asim Dey" userId="e8ec1349-28b8-4d13-adec-c4f0ed943343" providerId="ADAL" clId="{3AC23F98-0B68-4288-A820-822956367760}" dt="2020-08-05T12:27:03.361" v="1307"/>
          <ac:cxnSpMkLst>
            <pc:docMk/>
            <pc:sldMk cId="3851812429" sldId="304"/>
            <ac:cxnSpMk id="34" creationId="{8AC2477B-6598-40C3-81F0-445A5AD0C06A}"/>
          </ac:cxnSpMkLst>
        </pc:cxnChg>
        <pc:cxnChg chg="add">
          <ac:chgData name="Asim Dey" userId="e8ec1349-28b8-4d13-adec-c4f0ed943343" providerId="ADAL" clId="{3AC23F98-0B68-4288-A820-822956367760}" dt="2020-08-05T12:27:03.361" v="1307"/>
          <ac:cxnSpMkLst>
            <pc:docMk/>
            <pc:sldMk cId="3851812429" sldId="304"/>
            <ac:cxnSpMk id="36" creationId="{F759F426-913D-4147-8EA6-9DFB7D90E5FB}"/>
          </ac:cxnSpMkLst>
        </pc:cxnChg>
        <pc:cxnChg chg="add">
          <ac:chgData name="Asim Dey" userId="e8ec1349-28b8-4d13-adec-c4f0ed943343" providerId="ADAL" clId="{3AC23F98-0B68-4288-A820-822956367760}" dt="2020-08-05T12:27:03.361" v="1307"/>
          <ac:cxnSpMkLst>
            <pc:docMk/>
            <pc:sldMk cId="3851812429" sldId="304"/>
            <ac:cxnSpMk id="38" creationId="{2699D95F-8221-4F42-B13A-C676963F935C}"/>
          </ac:cxnSpMkLst>
        </pc:cxnChg>
        <pc:cxnChg chg="add">
          <ac:chgData name="Asim Dey" userId="e8ec1349-28b8-4d13-adec-c4f0ed943343" providerId="ADAL" clId="{3AC23F98-0B68-4288-A820-822956367760}" dt="2020-08-05T12:27:03.361" v="1307"/>
          <ac:cxnSpMkLst>
            <pc:docMk/>
            <pc:sldMk cId="3851812429" sldId="304"/>
            <ac:cxnSpMk id="40" creationId="{AF44DB4A-59F8-401D-AB88-72B5F1F93552}"/>
          </ac:cxnSpMkLst>
        </pc:cxnChg>
        <pc:cxnChg chg="add">
          <ac:chgData name="Asim Dey" userId="e8ec1349-28b8-4d13-adec-c4f0ed943343" providerId="ADAL" clId="{3AC23F98-0B68-4288-A820-822956367760}" dt="2020-08-05T12:27:03.361" v="1307"/>
          <ac:cxnSpMkLst>
            <pc:docMk/>
            <pc:sldMk cId="3851812429" sldId="304"/>
            <ac:cxnSpMk id="47" creationId="{786D71F6-1010-4640-9B90-0CC576A8174F}"/>
          </ac:cxnSpMkLst>
        </pc:cxnChg>
        <pc:cxnChg chg="add">
          <ac:chgData name="Asim Dey" userId="e8ec1349-28b8-4d13-adec-c4f0ed943343" providerId="ADAL" clId="{3AC23F98-0B68-4288-A820-822956367760}" dt="2020-08-05T12:27:03.361" v="1307"/>
          <ac:cxnSpMkLst>
            <pc:docMk/>
            <pc:sldMk cId="3851812429" sldId="304"/>
            <ac:cxnSpMk id="76" creationId="{018BECF5-ECF3-4843-9D31-95A365DBA012}"/>
          </ac:cxnSpMkLst>
        </pc:cxnChg>
        <pc:cxnChg chg="add">
          <ac:chgData name="Asim Dey" userId="e8ec1349-28b8-4d13-adec-c4f0ed943343" providerId="ADAL" clId="{3AC23F98-0B68-4288-A820-822956367760}" dt="2020-08-05T12:27:03.361" v="1307"/>
          <ac:cxnSpMkLst>
            <pc:docMk/>
            <pc:sldMk cId="3851812429" sldId="304"/>
            <ac:cxnSpMk id="77" creationId="{B9EF8D74-106A-42DA-90A3-380D18E6D972}"/>
          </ac:cxnSpMkLst>
        </pc:cxnChg>
        <pc:cxnChg chg="add">
          <ac:chgData name="Asim Dey" userId="e8ec1349-28b8-4d13-adec-c4f0ed943343" providerId="ADAL" clId="{3AC23F98-0B68-4288-A820-822956367760}" dt="2020-08-05T12:27:03.361" v="1307"/>
          <ac:cxnSpMkLst>
            <pc:docMk/>
            <pc:sldMk cId="3851812429" sldId="304"/>
            <ac:cxnSpMk id="79" creationId="{5E0401CE-8D50-4877-A42E-25262F70D724}"/>
          </ac:cxnSpMkLst>
        </pc:cxnChg>
        <pc:cxnChg chg="add">
          <ac:chgData name="Asim Dey" userId="e8ec1349-28b8-4d13-adec-c4f0ed943343" providerId="ADAL" clId="{3AC23F98-0B68-4288-A820-822956367760}" dt="2020-08-05T12:27:03.361" v="1307"/>
          <ac:cxnSpMkLst>
            <pc:docMk/>
            <pc:sldMk cId="3851812429" sldId="304"/>
            <ac:cxnSpMk id="80" creationId="{95D787D5-A2B9-4A40-9385-FF894A4B75A7}"/>
          </ac:cxnSpMkLst>
        </pc:cxnChg>
        <pc:cxnChg chg="add">
          <ac:chgData name="Asim Dey" userId="e8ec1349-28b8-4d13-adec-c4f0ed943343" providerId="ADAL" clId="{3AC23F98-0B68-4288-A820-822956367760}" dt="2020-08-05T12:27:03.361" v="1307"/>
          <ac:cxnSpMkLst>
            <pc:docMk/>
            <pc:sldMk cId="3851812429" sldId="304"/>
            <ac:cxnSpMk id="85" creationId="{F178156D-28E1-4B01-A7A4-D99CAD9F8899}"/>
          </ac:cxnSpMkLst>
        </pc:cxnChg>
      </pc:sldChg>
      <pc:sldChg chg="addSp delSp modSp add">
        <pc:chgData name="Asim Dey" userId="e8ec1349-28b8-4d13-adec-c4f0ed943343" providerId="ADAL" clId="{3AC23F98-0B68-4288-A820-822956367760}" dt="2020-08-05T13:13:24.625" v="1576" actId="13926"/>
        <pc:sldMkLst>
          <pc:docMk/>
          <pc:sldMk cId="2880857322" sldId="305"/>
        </pc:sldMkLst>
        <pc:spChg chg="add del">
          <ac:chgData name="Asim Dey" userId="e8ec1349-28b8-4d13-adec-c4f0ed943343" providerId="ADAL" clId="{3AC23F98-0B68-4288-A820-822956367760}" dt="2020-08-05T12:38:57.389" v="1385"/>
          <ac:spMkLst>
            <pc:docMk/>
            <pc:sldMk cId="2880857322" sldId="305"/>
            <ac:spMk id="5" creationId="{B2573EFF-4E94-4293-AAAA-623D821267D7}"/>
          </ac:spMkLst>
        </pc:spChg>
        <pc:spChg chg="add del mod">
          <ac:chgData name="Asim Dey" userId="e8ec1349-28b8-4d13-adec-c4f0ed943343" providerId="ADAL" clId="{3AC23F98-0B68-4288-A820-822956367760}" dt="2020-08-05T12:40:59.532" v="1408"/>
          <ac:spMkLst>
            <pc:docMk/>
            <pc:sldMk cId="2880857322" sldId="305"/>
            <ac:spMk id="6" creationId="{5B1DD7CE-2C44-40C1-A212-28F0E9D64D56}"/>
          </ac:spMkLst>
        </pc:spChg>
        <pc:spChg chg="add del">
          <ac:chgData name="Asim Dey" userId="e8ec1349-28b8-4d13-adec-c4f0ed943343" providerId="ADAL" clId="{3AC23F98-0B68-4288-A820-822956367760}" dt="2020-08-05T12:38:24.562" v="1384"/>
          <ac:spMkLst>
            <pc:docMk/>
            <pc:sldMk cId="2880857322" sldId="305"/>
            <ac:spMk id="7" creationId="{05E7C63F-2482-4898-9AA8-CCEC610EF43A}"/>
          </ac:spMkLst>
        </pc:spChg>
        <pc:spChg chg="add">
          <ac:chgData name="Asim Dey" userId="e8ec1349-28b8-4d13-adec-c4f0ed943343" providerId="ADAL" clId="{3AC23F98-0B68-4288-A820-822956367760}" dt="2020-08-05T12:37:45.663" v="1383"/>
          <ac:spMkLst>
            <pc:docMk/>
            <pc:sldMk cId="2880857322" sldId="305"/>
            <ac:spMk id="16" creationId="{A32B94DF-DAF0-45B3-BB8A-F6C4C1D84046}"/>
          </ac:spMkLst>
        </pc:spChg>
        <pc:spChg chg="add">
          <ac:chgData name="Asim Dey" userId="e8ec1349-28b8-4d13-adec-c4f0ed943343" providerId="ADAL" clId="{3AC23F98-0B68-4288-A820-822956367760}" dt="2020-08-05T12:37:45.663" v="1383"/>
          <ac:spMkLst>
            <pc:docMk/>
            <pc:sldMk cId="2880857322" sldId="305"/>
            <ac:spMk id="17" creationId="{20291413-DD98-4755-96A3-FD1559AF7B4A}"/>
          </ac:spMkLst>
        </pc:spChg>
        <pc:spChg chg="add del mod">
          <ac:chgData name="Asim Dey" userId="e8ec1349-28b8-4d13-adec-c4f0ed943343" providerId="ADAL" clId="{3AC23F98-0B68-4288-A820-822956367760}" dt="2020-08-05T12:40:53.194" v="1406"/>
          <ac:spMkLst>
            <pc:docMk/>
            <pc:sldMk cId="2880857322" sldId="305"/>
            <ac:spMk id="18" creationId="{B5F23C90-E770-4087-BECD-9ACD7792B6CB}"/>
          </ac:spMkLst>
        </pc:spChg>
        <pc:spChg chg="add">
          <ac:chgData name="Asim Dey" userId="e8ec1349-28b8-4d13-adec-c4f0ed943343" providerId="ADAL" clId="{3AC23F98-0B68-4288-A820-822956367760}" dt="2020-08-05T12:37:45.663" v="1383"/>
          <ac:spMkLst>
            <pc:docMk/>
            <pc:sldMk cId="2880857322" sldId="305"/>
            <ac:spMk id="19" creationId="{EC217FD5-D1DC-4780-945C-4D208B7AC756}"/>
          </ac:spMkLst>
        </pc:spChg>
        <pc:spChg chg="add mod">
          <ac:chgData name="Asim Dey" userId="e8ec1349-28b8-4d13-adec-c4f0ed943343" providerId="ADAL" clId="{3AC23F98-0B68-4288-A820-822956367760}" dt="2020-08-05T13:13:24.625" v="1576" actId="13926"/>
          <ac:spMkLst>
            <pc:docMk/>
            <pc:sldMk cId="2880857322" sldId="305"/>
            <ac:spMk id="20" creationId="{2A2CF5CE-2345-437B-9C31-F2AFB2FE853A}"/>
          </ac:spMkLst>
        </pc:spChg>
        <pc:spChg chg="add">
          <ac:chgData name="Asim Dey" userId="e8ec1349-28b8-4d13-adec-c4f0ed943343" providerId="ADAL" clId="{3AC23F98-0B68-4288-A820-822956367760}" dt="2020-08-05T12:37:45.663" v="1383"/>
          <ac:spMkLst>
            <pc:docMk/>
            <pc:sldMk cId="2880857322" sldId="305"/>
            <ac:spMk id="21" creationId="{42832870-0C41-425A-B99B-E00CCCFF6103}"/>
          </ac:spMkLst>
        </pc:spChg>
        <pc:spChg chg="add">
          <ac:chgData name="Asim Dey" userId="e8ec1349-28b8-4d13-adec-c4f0ed943343" providerId="ADAL" clId="{3AC23F98-0B68-4288-A820-822956367760}" dt="2020-08-05T12:37:45.663" v="1383"/>
          <ac:spMkLst>
            <pc:docMk/>
            <pc:sldMk cId="2880857322" sldId="305"/>
            <ac:spMk id="22" creationId="{63A8ED73-3E4F-4260-B354-7DE027A10ADF}"/>
          </ac:spMkLst>
        </pc:spChg>
        <pc:spChg chg="add">
          <ac:chgData name="Asim Dey" userId="e8ec1349-28b8-4d13-adec-c4f0ed943343" providerId="ADAL" clId="{3AC23F98-0B68-4288-A820-822956367760}" dt="2020-08-05T12:37:45.663" v="1383"/>
          <ac:spMkLst>
            <pc:docMk/>
            <pc:sldMk cId="2880857322" sldId="305"/>
            <ac:spMk id="23" creationId="{0854CDBE-4B51-42B2-9B1E-E49A37097912}"/>
          </ac:spMkLst>
        </pc:spChg>
        <pc:spChg chg="add">
          <ac:chgData name="Asim Dey" userId="e8ec1349-28b8-4d13-adec-c4f0ed943343" providerId="ADAL" clId="{3AC23F98-0B68-4288-A820-822956367760}" dt="2020-08-05T12:37:45.663" v="1383"/>
          <ac:spMkLst>
            <pc:docMk/>
            <pc:sldMk cId="2880857322" sldId="305"/>
            <ac:spMk id="24" creationId="{981D1189-6D65-4B66-B936-D3C2E76F182E}"/>
          </ac:spMkLst>
        </pc:spChg>
        <pc:spChg chg="add">
          <ac:chgData name="Asim Dey" userId="e8ec1349-28b8-4d13-adec-c4f0ed943343" providerId="ADAL" clId="{3AC23F98-0B68-4288-A820-822956367760}" dt="2020-08-05T12:37:45.663" v="1383"/>
          <ac:spMkLst>
            <pc:docMk/>
            <pc:sldMk cId="2880857322" sldId="305"/>
            <ac:spMk id="28" creationId="{B8F62793-8128-4A11-8F20-A09CD667336B}"/>
          </ac:spMkLst>
        </pc:spChg>
        <pc:spChg chg="add">
          <ac:chgData name="Asim Dey" userId="e8ec1349-28b8-4d13-adec-c4f0ed943343" providerId="ADAL" clId="{3AC23F98-0B68-4288-A820-822956367760}" dt="2020-08-05T12:37:45.663" v="1383"/>
          <ac:spMkLst>
            <pc:docMk/>
            <pc:sldMk cId="2880857322" sldId="305"/>
            <ac:spMk id="32" creationId="{11507E44-0C51-4519-B9A3-2F83E4EDE0C5}"/>
          </ac:spMkLst>
        </pc:spChg>
        <pc:spChg chg="add">
          <ac:chgData name="Asim Dey" userId="e8ec1349-28b8-4d13-adec-c4f0ed943343" providerId="ADAL" clId="{3AC23F98-0B68-4288-A820-822956367760}" dt="2020-08-05T12:37:45.663" v="1383"/>
          <ac:spMkLst>
            <pc:docMk/>
            <pc:sldMk cId="2880857322" sldId="305"/>
            <ac:spMk id="33" creationId="{26B471AD-B1FF-4D06-A2C1-1462F7E9A6B4}"/>
          </ac:spMkLst>
        </pc:spChg>
        <pc:spChg chg="add">
          <ac:chgData name="Asim Dey" userId="e8ec1349-28b8-4d13-adec-c4f0ed943343" providerId="ADAL" clId="{3AC23F98-0B68-4288-A820-822956367760}" dt="2020-08-05T12:37:45.663" v="1383"/>
          <ac:spMkLst>
            <pc:docMk/>
            <pc:sldMk cId="2880857322" sldId="305"/>
            <ac:spMk id="34" creationId="{73F4310B-FF45-4F3F-A76E-D9A664748782}"/>
          </ac:spMkLst>
        </pc:spChg>
        <pc:spChg chg="add">
          <ac:chgData name="Asim Dey" userId="e8ec1349-28b8-4d13-adec-c4f0ed943343" providerId="ADAL" clId="{3AC23F98-0B68-4288-A820-822956367760}" dt="2020-08-05T12:37:45.663" v="1383"/>
          <ac:spMkLst>
            <pc:docMk/>
            <pc:sldMk cId="2880857322" sldId="305"/>
            <ac:spMk id="37" creationId="{7E30F8E9-CFE1-4D77-8C04-074D7A7259E2}"/>
          </ac:spMkLst>
        </pc:spChg>
        <pc:spChg chg="add">
          <ac:chgData name="Asim Dey" userId="e8ec1349-28b8-4d13-adec-c4f0ed943343" providerId="ADAL" clId="{3AC23F98-0B68-4288-A820-822956367760}" dt="2020-08-05T12:37:45.663" v="1383"/>
          <ac:spMkLst>
            <pc:docMk/>
            <pc:sldMk cId="2880857322" sldId="305"/>
            <ac:spMk id="40" creationId="{94F511A3-E3BF-4321-B810-03094C56D3DE}"/>
          </ac:spMkLst>
        </pc:spChg>
        <pc:spChg chg="add">
          <ac:chgData name="Asim Dey" userId="e8ec1349-28b8-4d13-adec-c4f0ed943343" providerId="ADAL" clId="{3AC23F98-0B68-4288-A820-822956367760}" dt="2020-08-05T12:37:45.663" v="1383"/>
          <ac:spMkLst>
            <pc:docMk/>
            <pc:sldMk cId="2880857322" sldId="305"/>
            <ac:spMk id="42" creationId="{A7054F92-4E5D-4249-B725-D1AD61A0DDC4}"/>
          </ac:spMkLst>
        </pc:spChg>
        <pc:spChg chg="add">
          <ac:chgData name="Asim Dey" userId="e8ec1349-28b8-4d13-adec-c4f0ed943343" providerId="ADAL" clId="{3AC23F98-0B68-4288-A820-822956367760}" dt="2020-08-05T12:37:45.663" v="1383"/>
          <ac:spMkLst>
            <pc:docMk/>
            <pc:sldMk cId="2880857322" sldId="305"/>
            <ac:spMk id="44" creationId="{C41E9B4C-284A-4EB5-B9D8-A9B9D6858532}"/>
          </ac:spMkLst>
        </pc:spChg>
        <pc:spChg chg="add">
          <ac:chgData name="Asim Dey" userId="e8ec1349-28b8-4d13-adec-c4f0ed943343" providerId="ADAL" clId="{3AC23F98-0B68-4288-A820-822956367760}" dt="2020-08-05T12:37:45.663" v="1383"/>
          <ac:spMkLst>
            <pc:docMk/>
            <pc:sldMk cId="2880857322" sldId="305"/>
            <ac:spMk id="46" creationId="{2810A214-CD29-4BC4-A80A-3642C9950404}"/>
          </ac:spMkLst>
        </pc:spChg>
        <pc:spChg chg="add">
          <ac:chgData name="Asim Dey" userId="e8ec1349-28b8-4d13-adec-c4f0ed943343" providerId="ADAL" clId="{3AC23F98-0B68-4288-A820-822956367760}" dt="2020-08-05T12:37:45.663" v="1383"/>
          <ac:spMkLst>
            <pc:docMk/>
            <pc:sldMk cId="2880857322" sldId="305"/>
            <ac:spMk id="48" creationId="{141E422A-6E64-4AC9-B57A-D468DDC256FB}"/>
          </ac:spMkLst>
        </pc:spChg>
        <pc:spChg chg="add">
          <ac:chgData name="Asim Dey" userId="e8ec1349-28b8-4d13-adec-c4f0ed943343" providerId="ADAL" clId="{3AC23F98-0B68-4288-A820-822956367760}" dt="2020-08-05T12:37:45.663" v="1383"/>
          <ac:spMkLst>
            <pc:docMk/>
            <pc:sldMk cId="2880857322" sldId="305"/>
            <ac:spMk id="50" creationId="{16D064DA-90E9-425B-A2FA-DF669F716D06}"/>
          </ac:spMkLst>
        </pc:spChg>
        <pc:spChg chg="add">
          <ac:chgData name="Asim Dey" userId="e8ec1349-28b8-4d13-adec-c4f0ed943343" providerId="ADAL" clId="{3AC23F98-0B68-4288-A820-822956367760}" dt="2020-08-05T12:37:45.663" v="1383"/>
          <ac:spMkLst>
            <pc:docMk/>
            <pc:sldMk cId="2880857322" sldId="305"/>
            <ac:spMk id="52" creationId="{B7E7E9C2-5CF7-4A16-AD7A-3EBEB27C9AD6}"/>
          </ac:spMkLst>
        </pc:spChg>
        <pc:spChg chg="add">
          <ac:chgData name="Asim Dey" userId="e8ec1349-28b8-4d13-adec-c4f0ed943343" providerId="ADAL" clId="{3AC23F98-0B68-4288-A820-822956367760}" dt="2020-08-05T12:37:45.663" v="1383"/>
          <ac:spMkLst>
            <pc:docMk/>
            <pc:sldMk cId="2880857322" sldId="305"/>
            <ac:spMk id="54" creationId="{5186B5BF-7B79-43D9-BEEE-38096DC65CD0}"/>
          </ac:spMkLst>
        </pc:spChg>
        <pc:spChg chg="add">
          <ac:chgData name="Asim Dey" userId="e8ec1349-28b8-4d13-adec-c4f0ed943343" providerId="ADAL" clId="{3AC23F98-0B68-4288-A820-822956367760}" dt="2020-08-05T12:37:45.663" v="1383"/>
          <ac:spMkLst>
            <pc:docMk/>
            <pc:sldMk cId="2880857322" sldId="305"/>
            <ac:spMk id="56" creationId="{2B22FA23-76E7-4EEC-8C8A-50014D5B1CFE}"/>
          </ac:spMkLst>
        </pc:spChg>
        <pc:spChg chg="add">
          <ac:chgData name="Asim Dey" userId="e8ec1349-28b8-4d13-adec-c4f0ed943343" providerId="ADAL" clId="{3AC23F98-0B68-4288-A820-822956367760}" dt="2020-08-05T12:37:45.663" v="1383"/>
          <ac:spMkLst>
            <pc:docMk/>
            <pc:sldMk cId="2880857322" sldId="305"/>
            <ac:spMk id="57" creationId="{8FCD2F81-3887-464B-A830-465A921C707B}"/>
          </ac:spMkLst>
        </pc:spChg>
        <pc:spChg chg="add">
          <ac:chgData name="Asim Dey" userId="e8ec1349-28b8-4d13-adec-c4f0ed943343" providerId="ADAL" clId="{3AC23F98-0B68-4288-A820-822956367760}" dt="2020-08-05T12:37:45.663" v="1383"/>
          <ac:spMkLst>
            <pc:docMk/>
            <pc:sldMk cId="2880857322" sldId="305"/>
            <ac:spMk id="58" creationId="{D2C8745D-E693-4736-8311-1E421121F3D1}"/>
          </ac:spMkLst>
        </pc:spChg>
        <pc:spChg chg="add">
          <ac:chgData name="Asim Dey" userId="e8ec1349-28b8-4d13-adec-c4f0ed943343" providerId="ADAL" clId="{3AC23F98-0B68-4288-A820-822956367760}" dt="2020-08-05T12:37:45.663" v="1383"/>
          <ac:spMkLst>
            <pc:docMk/>
            <pc:sldMk cId="2880857322" sldId="305"/>
            <ac:spMk id="63" creationId="{F2954B9E-1699-4EE0-B897-08235F01CA2D}"/>
          </ac:spMkLst>
        </pc:spChg>
        <pc:spChg chg="add">
          <ac:chgData name="Asim Dey" userId="e8ec1349-28b8-4d13-adec-c4f0ed943343" providerId="ADAL" clId="{3AC23F98-0B68-4288-A820-822956367760}" dt="2020-08-05T12:37:45.663" v="1383"/>
          <ac:spMkLst>
            <pc:docMk/>
            <pc:sldMk cId="2880857322" sldId="305"/>
            <ac:spMk id="64" creationId="{BAC981AB-35F9-4B9E-B095-9F43A808E9CB}"/>
          </ac:spMkLst>
        </pc:spChg>
        <pc:spChg chg="add">
          <ac:chgData name="Asim Dey" userId="e8ec1349-28b8-4d13-adec-c4f0ed943343" providerId="ADAL" clId="{3AC23F98-0B68-4288-A820-822956367760}" dt="2020-08-05T12:37:45.663" v="1383"/>
          <ac:spMkLst>
            <pc:docMk/>
            <pc:sldMk cId="2880857322" sldId="305"/>
            <ac:spMk id="65" creationId="{9B2CB8B4-11FB-4CBC-BB62-B60155C952B0}"/>
          </ac:spMkLst>
        </pc:spChg>
        <pc:spChg chg="add">
          <ac:chgData name="Asim Dey" userId="e8ec1349-28b8-4d13-adec-c4f0ed943343" providerId="ADAL" clId="{3AC23F98-0B68-4288-A820-822956367760}" dt="2020-08-05T12:37:45.663" v="1383"/>
          <ac:spMkLst>
            <pc:docMk/>
            <pc:sldMk cId="2880857322" sldId="305"/>
            <ac:spMk id="66" creationId="{C5B738C1-72EB-4A9A-930B-4EFDBF89EF35}"/>
          </ac:spMkLst>
        </pc:spChg>
        <pc:spChg chg="add">
          <ac:chgData name="Asim Dey" userId="e8ec1349-28b8-4d13-adec-c4f0ed943343" providerId="ADAL" clId="{3AC23F98-0B68-4288-A820-822956367760}" dt="2020-08-05T12:37:45.663" v="1383"/>
          <ac:spMkLst>
            <pc:docMk/>
            <pc:sldMk cId="2880857322" sldId="305"/>
            <ac:spMk id="67" creationId="{F463342C-F8BC-423D-9019-FC1D1EAC8FC1}"/>
          </ac:spMkLst>
        </pc:spChg>
        <pc:spChg chg="add">
          <ac:chgData name="Asim Dey" userId="e8ec1349-28b8-4d13-adec-c4f0ed943343" providerId="ADAL" clId="{3AC23F98-0B68-4288-A820-822956367760}" dt="2020-08-05T12:37:45.663" v="1383"/>
          <ac:spMkLst>
            <pc:docMk/>
            <pc:sldMk cId="2880857322" sldId="305"/>
            <ac:spMk id="68" creationId="{C7BBBBA5-4787-412F-B1D2-F2314674FC25}"/>
          </ac:spMkLst>
        </pc:spChg>
        <pc:spChg chg="add">
          <ac:chgData name="Asim Dey" userId="e8ec1349-28b8-4d13-adec-c4f0ed943343" providerId="ADAL" clId="{3AC23F98-0B68-4288-A820-822956367760}" dt="2020-08-05T12:37:45.663" v="1383"/>
          <ac:spMkLst>
            <pc:docMk/>
            <pc:sldMk cId="2880857322" sldId="305"/>
            <ac:spMk id="69" creationId="{5E631C34-C806-4195-97C1-1FD1C9993EBB}"/>
          </ac:spMkLst>
        </pc:spChg>
        <pc:spChg chg="add">
          <ac:chgData name="Asim Dey" userId="e8ec1349-28b8-4d13-adec-c4f0ed943343" providerId="ADAL" clId="{3AC23F98-0B68-4288-A820-822956367760}" dt="2020-08-05T12:37:45.663" v="1383"/>
          <ac:spMkLst>
            <pc:docMk/>
            <pc:sldMk cId="2880857322" sldId="305"/>
            <ac:spMk id="70" creationId="{A0392FA9-7BC4-46B8-9AD7-313126654300}"/>
          </ac:spMkLst>
        </pc:spChg>
        <pc:spChg chg="add">
          <ac:chgData name="Asim Dey" userId="e8ec1349-28b8-4d13-adec-c4f0ed943343" providerId="ADAL" clId="{3AC23F98-0B68-4288-A820-822956367760}" dt="2020-08-05T12:37:45.663" v="1383"/>
          <ac:spMkLst>
            <pc:docMk/>
            <pc:sldMk cId="2880857322" sldId="305"/>
            <ac:spMk id="71" creationId="{2E7BDFEA-8CC8-48A1-AFE3-4E543BBAFE29}"/>
          </ac:spMkLst>
        </pc:spChg>
        <pc:spChg chg="add">
          <ac:chgData name="Asim Dey" userId="e8ec1349-28b8-4d13-adec-c4f0ed943343" providerId="ADAL" clId="{3AC23F98-0B68-4288-A820-822956367760}" dt="2020-08-05T12:37:45.663" v="1383"/>
          <ac:spMkLst>
            <pc:docMk/>
            <pc:sldMk cId="2880857322" sldId="305"/>
            <ac:spMk id="72" creationId="{8E598545-BF8A-4104-BCB3-5D55C94376F4}"/>
          </ac:spMkLst>
        </pc:spChg>
        <pc:spChg chg="add">
          <ac:chgData name="Asim Dey" userId="e8ec1349-28b8-4d13-adec-c4f0ed943343" providerId="ADAL" clId="{3AC23F98-0B68-4288-A820-822956367760}" dt="2020-08-05T12:37:45.663" v="1383"/>
          <ac:spMkLst>
            <pc:docMk/>
            <pc:sldMk cId="2880857322" sldId="305"/>
            <ac:spMk id="73" creationId="{97E74F0E-264A-4CB4-92AA-9FA2657B337C}"/>
          </ac:spMkLst>
        </pc:spChg>
        <pc:spChg chg="add">
          <ac:chgData name="Asim Dey" userId="e8ec1349-28b8-4d13-adec-c4f0ed943343" providerId="ADAL" clId="{3AC23F98-0B68-4288-A820-822956367760}" dt="2020-08-05T12:37:45.663" v="1383"/>
          <ac:spMkLst>
            <pc:docMk/>
            <pc:sldMk cId="2880857322" sldId="305"/>
            <ac:spMk id="74" creationId="{4237AF8A-D37C-4882-A291-469AEBE09562}"/>
          </ac:spMkLst>
        </pc:spChg>
        <pc:spChg chg="add">
          <ac:chgData name="Asim Dey" userId="e8ec1349-28b8-4d13-adec-c4f0ed943343" providerId="ADAL" clId="{3AC23F98-0B68-4288-A820-822956367760}" dt="2020-08-05T12:37:45.663" v="1383"/>
          <ac:spMkLst>
            <pc:docMk/>
            <pc:sldMk cId="2880857322" sldId="305"/>
            <ac:spMk id="75" creationId="{11051CA3-AEEB-47DF-84C5-C30B8E09E8E4}"/>
          </ac:spMkLst>
        </pc:spChg>
        <pc:spChg chg="add">
          <ac:chgData name="Asim Dey" userId="e8ec1349-28b8-4d13-adec-c4f0ed943343" providerId="ADAL" clId="{3AC23F98-0B68-4288-A820-822956367760}" dt="2020-08-05T12:37:45.663" v="1383"/>
          <ac:spMkLst>
            <pc:docMk/>
            <pc:sldMk cId="2880857322" sldId="305"/>
            <ac:spMk id="76" creationId="{A24EFA32-941A-4A93-952A-64DA178A5318}"/>
          </ac:spMkLst>
        </pc:spChg>
        <pc:spChg chg="add">
          <ac:chgData name="Asim Dey" userId="e8ec1349-28b8-4d13-adec-c4f0ed943343" providerId="ADAL" clId="{3AC23F98-0B68-4288-A820-822956367760}" dt="2020-08-05T12:37:45.663" v="1383"/>
          <ac:spMkLst>
            <pc:docMk/>
            <pc:sldMk cId="2880857322" sldId="305"/>
            <ac:spMk id="77" creationId="{32849278-1817-40A8-8504-C22C07A6652D}"/>
          </ac:spMkLst>
        </pc:spChg>
        <pc:spChg chg="add">
          <ac:chgData name="Asim Dey" userId="e8ec1349-28b8-4d13-adec-c4f0ed943343" providerId="ADAL" clId="{3AC23F98-0B68-4288-A820-822956367760}" dt="2020-08-05T12:37:45.663" v="1383"/>
          <ac:spMkLst>
            <pc:docMk/>
            <pc:sldMk cId="2880857322" sldId="305"/>
            <ac:spMk id="78" creationId="{E2B0024C-9C67-45FA-BA04-82ADAAFF8C01}"/>
          </ac:spMkLst>
        </pc:spChg>
        <pc:spChg chg="add">
          <ac:chgData name="Asim Dey" userId="e8ec1349-28b8-4d13-adec-c4f0ed943343" providerId="ADAL" clId="{3AC23F98-0B68-4288-A820-822956367760}" dt="2020-08-05T12:37:45.663" v="1383"/>
          <ac:spMkLst>
            <pc:docMk/>
            <pc:sldMk cId="2880857322" sldId="305"/>
            <ac:spMk id="79" creationId="{371B2448-8DD5-4AF1-88CF-C6616684C90F}"/>
          </ac:spMkLst>
        </pc:spChg>
        <pc:spChg chg="add">
          <ac:chgData name="Asim Dey" userId="e8ec1349-28b8-4d13-adec-c4f0ed943343" providerId="ADAL" clId="{3AC23F98-0B68-4288-A820-822956367760}" dt="2020-08-05T12:37:45.663" v="1383"/>
          <ac:spMkLst>
            <pc:docMk/>
            <pc:sldMk cId="2880857322" sldId="305"/>
            <ac:spMk id="80" creationId="{7EA5043B-67DD-4721-9A02-186DA07EAE6D}"/>
          </ac:spMkLst>
        </pc:spChg>
        <pc:spChg chg="add">
          <ac:chgData name="Asim Dey" userId="e8ec1349-28b8-4d13-adec-c4f0ed943343" providerId="ADAL" clId="{3AC23F98-0B68-4288-A820-822956367760}" dt="2020-08-05T12:37:45.663" v="1383"/>
          <ac:spMkLst>
            <pc:docMk/>
            <pc:sldMk cId="2880857322" sldId="305"/>
            <ac:spMk id="81" creationId="{DE5EF5C9-396A-4CC7-8593-FD5105A77B8A}"/>
          </ac:spMkLst>
        </pc:spChg>
        <pc:spChg chg="add">
          <ac:chgData name="Asim Dey" userId="e8ec1349-28b8-4d13-adec-c4f0ed943343" providerId="ADAL" clId="{3AC23F98-0B68-4288-A820-822956367760}" dt="2020-08-05T12:37:45.663" v="1383"/>
          <ac:spMkLst>
            <pc:docMk/>
            <pc:sldMk cId="2880857322" sldId="305"/>
            <ac:spMk id="82" creationId="{CE75E298-07C2-4AD8-89D3-098D267C02D5}"/>
          </ac:spMkLst>
        </pc:spChg>
        <pc:spChg chg="add">
          <ac:chgData name="Asim Dey" userId="e8ec1349-28b8-4d13-adec-c4f0ed943343" providerId="ADAL" clId="{3AC23F98-0B68-4288-A820-822956367760}" dt="2020-08-05T12:37:45.663" v="1383"/>
          <ac:spMkLst>
            <pc:docMk/>
            <pc:sldMk cId="2880857322" sldId="305"/>
            <ac:spMk id="83" creationId="{A92D8F01-DCDD-478B-8901-EA8F58ED0B47}"/>
          </ac:spMkLst>
        </pc:spChg>
        <pc:spChg chg="add">
          <ac:chgData name="Asim Dey" userId="e8ec1349-28b8-4d13-adec-c4f0ed943343" providerId="ADAL" clId="{3AC23F98-0B68-4288-A820-822956367760}" dt="2020-08-05T12:37:45.663" v="1383"/>
          <ac:spMkLst>
            <pc:docMk/>
            <pc:sldMk cId="2880857322" sldId="305"/>
            <ac:spMk id="84" creationId="{2D57CA70-F7C8-4144-92AA-65E54C82D8E4}"/>
          </ac:spMkLst>
        </pc:spChg>
        <pc:spChg chg="add">
          <ac:chgData name="Asim Dey" userId="e8ec1349-28b8-4d13-adec-c4f0ed943343" providerId="ADAL" clId="{3AC23F98-0B68-4288-A820-822956367760}" dt="2020-08-05T12:37:45.663" v="1383"/>
          <ac:spMkLst>
            <pc:docMk/>
            <pc:sldMk cId="2880857322" sldId="305"/>
            <ac:spMk id="85" creationId="{D589B673-7C6A-4B0E-B36C-C687D127510F}"/>
          </ac:spMkLst>
        </pc:spChg>
        <pc:spChg chg="add del mod">
          <ac:chgData name="Asim Dey" userId="e8ec1349-28b8-4d13-adec-c4f0ed943343" providerId="ADAL" clId="{3AC23F98-0B68-4288-A820-822956367760}" dt="2020-08-05T12:40:49.932" v="1404"/>
          <ac:spMkLst>
            <pc:docMk/>
            <pc:sldMk cId="2880857322" sldId="305"/>
            <ac:spMk id="86" creationId="{48F4199C-7C94-411F-82B4-D5BA924BCB9D}"/>
          </ac:spMkLst>
        </pc:spChg>
        <pc:spChg chg="add">
          <ac:chgData name="Asim Dey" userId="e8ec1349-28b8-4d13-adec-c4f0ed943343" providerId="ADAL" clId="{3AC23F98-0B68-4288-A820-822956367760}" dt="2020-08-05T12:37:45.663" v="1383"/>
          <ac:spMkLst>
            <pc:docMk/>
            <pc:sldMk cId="2880857322" sldId="305"/>
            <ac:spMk id="87" creationId="{BA9B0A11-C331-4B95-95B3-25E6A514EF10}"/>
          </ac:spMkLst>
        </pc:spChg>
        <pc:spChg chg="add">
          <ac:chgData name="Asim Dey" userId="e8ec1349-28b8-4d13-adec-c4f0ed943343" providerId="ADAL" clId="{3AC23F98-0B68-4288-A820-822956367760}" dt="2020-08-05T12:37:45.663" v="1383"/>
          <ac:spMkLst>
            <pc:docMk/>
            <pc:sldMk cId="2880857322" sldId="305"/>
            <ac:spMk id="88" creationId="{FD1B506C-1DA4-44FA-8233-46FA87E7C96D}"/>
          </ac:spMkLst>
        </pc:spChg>
        <pc:spChg chg="add">
          <ac:chgData name="Asim Dey" userId="e8ec1349-28b8-4d13-adec-c4f0ed943343" providerId="ADAL" clId="{3AC23F98-0B68-4288-A820-822956367760}" dt="2020-08-05T12:37:45.663" v="1383"/>
          <ac:spMkLst>
            <pc:docMk/>
            <pc:sldMk cId="2880857322" sldId="305"/>
            <ac:spMk id="89" creationId="{AFCCD123-677C-4137-8053-C7216CF13355}"/>
          </ac:spMkLst>
        </pc:spChg>
        <pc:spChg chg="add">
          <ac:chgData name="Asim Dey" userId="e8ec1349-28b8-4d13-adec-c4f0ed943343" providerId="ADAL" clId="{3AC23F98-0B68-4288-A820-822956367760}" dt="2020-08-05T12:37:45.663" v="1383"/>
          <ac:spMkLst>
            <pc:docMk/>
            <pc:sldMk cId="2880857322" sldId="305"/>
            <ac:spMk id="93" creationId="{69B4613C-ED29-48F7-AB81-39CA8720E245}"/>
          </ac:spMkLst>
        </pc:spChg>
        <pc:spChg chg="add">
          <ac:chgData name="Asim Dey" userId="e8ec1349-28b8-4d13-adec-c4f0ed943343" providerId="ADAL" clId="{3AC23F98-0B68-4288-A820-822956367760}" dt="2020-08-05T12:37:45.663" v="1383"/>
          <ac:spMkLst>
            <pc:docMk/>
            <pc:sldMk cId="2880857322" sldId="305"/>
            <ac:spMk id="96" creationId="{2E390FA0-A829-477C-8DE5-A09B59529BED}"/>
          </ac:spMkLst>
        </pc:spChg>
        <pc:spChg chg="add">
          <ac:chgData name="Asim Dey" userId="e8ec1349-28b8-4d13-adec-c4f0ed943343" providerId="ADAL" clId="{3AC23F98-0B68-4288-A820-822956367760}" dt="2020-08-05T12:37:45.663" v="1383"/>
          <ac:spMkLst>
            <pc:docMk/>
            <pc:sldMk cId="2880857322" sldId="305"/>
            <ac:spMk id="98" creationId="{F098A8EB-08EE-4972-BA96-99C3F74CD146}"/>
          </ac:spMkLst>
        </pc:spChg>
        <pc:spChg chg="add">
          <ac:chgData name="Asim Dey" userId="e8ec1349-28b8-4d13-adec-c4f0ed943343" providerId="ADAL" clId="{3AC23F98-0B68-4288-A820-822956367760}" dt="2020-08-05T12:37:45.663" v="1383"/>
          <ac:spMkLst>
            <pc:docMk/>
            <pc:sldMk cId="2880857322" sldId="305"/>
            <ac:spMk id="99" creationId="{44A55018-CA5A-4A1E-8536-EA4081F4AC41}"/>
          </ac:spMkLst>
        </pc:spChg>
        <pc:spChg chg="add">
          <ac:chgData name="Asim Dey" userId="e8ec1349-28b8-4d13-adec-c4f0ed943343" providerId="ADAL" clId="{3AC23F98-0B68-4288-A820-822956367760}" dt="2020-08-05T12:37:45.663" v="1383"/>
          <ac:spMkLst>
            <pc:docMk/>
            <pc:sldMk cId="2880857322" sldId="305"/>
            <ac:spMk id="100" creationId="{24406FD0-007A-469F-9C5B-3049F868B1CE}"/>
          </ac:spMkLst>
        </pc:spChg>
        <pc:spChg chg="add">
          <ac:chgData name="Asim Dey" userId="e8ec1349-28b8-4d13-adec-c4f0ed943343" providerId="ADAL" clId="{3AC23F98-0B68-4288-A820-822956367760}" dt="2020-08-05T12:37:45.663" v="1383"/>
          <ac:spMkLst>
            <pc:docMk/>
            <pc:sldMk cId="2880857322" sldId="305"/>
            <ac:spMk id="102" creationId="{81CFBDDC-BFC4-446B-A4A3-E3FCDF662B01}"/>
          </ac:spMkLst>
        </pc:spChg>
        <pc:spChg chg="add">
          <ac:chgData name="Asim Dey" userId="e8ec1349-28b8-4d13-adec-c4f0ed943343" providerId="ADAL" clId="{3AC23F98-0B68-4288-A820-822956367760}" dt="2020-08-05T12:37:45.663" v="1383"/>
          <ac:spMkLst>
            <pc:docMk/>
            <pc:sldMk cId="2880857322" sldId="305"/>
            <ac:spMk id="103" creationId="{7D27D334-78BA-4197-A68D-3730DA02ABA0}"/>
          </ac:spMkLst>
        </pc:spChg>
        <pc:grpChg chg="add del">
          <ac:chgData name="Asim Dey" userId="e8ec1349-28b8-4d13-adec-c4f0ed943343" providerId="ADAL" clId="{3AC23F98-0B68-4288-A820-822956367760}" dt="2020-08-05T12:40:08.465" v="1394"/>
          <ac:grpSpMkLst>
            <pc:docMk/>
            <pc:sldMk cId="2880857322" sldId="305"/>
            <ac:grpSpMk id="2" creationId="{0EC9ED3A-C709-4D7F-89C3-A0EDF0B7EC08}"/>
          </ac:grpSpMkLst>
        </pc:grpChg>
        <pc:grpChg chg="add">
          <ac:chgData name="Asim Dey" userId="e8ec1349-28b8-4d13-adec-c4f0ed943343" providerId="ADAL" clId="{3AC23F98-0B68-4288-A820-822956367760}" dt="2020-08-05T12:37:45.663" v="1383"/>
          <ac:grpSpMkLst>
            <pc:docMk/>
            <pc:sldMk cId="2880857322" sldId="305"/>
            <ac:grpSpMk id="8" creationId="{154AF72C-D03E-48D0-8BC6-062F02A2EF20}"/>
          </ac:grpSpMkLst>
        </pc:grpChg>
        <pc:grpChg chg="add">
          <ac:chgData name="Asim Dey" userId="e8ec1349-28b8-4d13-adec-c4f0ed943343" providerId="ADAL" clId="{3AC23F98-0B68-4288-A820-822956367760}" dt="2020-08-05T12:37:45.663" v="1383"/>
          <ac:grpSpMkLst>
            <pc:docMk/>
            <pc:sldMk cId="2880857322" sldId="305"/>
            <ac:grpSpMk id="12" creationId="{6F06139A-6769-4BB0-AF8E-4A70C11FA53A}"/>
          </ac:grpSpMkLst>
        </pc:grpChg>
        <pc:grpChg chg="add del">
          <ac:chgData name="Asim Dey" userId="e8ec1349-28b8-4d13-adec-c4f0ed943343" providerId="ADAL" clId="{3AC23F98-0B68-4288-A820-822956367760}" dt="2020-08-05T12:41:08.340" v="1410"/>
          <ac:grpSpMkLst>
            <pc:docMk/>
            <pc:sldMk cId="2880857322" sldId="305"/>
            <ac:grpSpMk id="59" creationId="{910A4FE3-AEA2-42B2-9821-44A65FD2B524}"/>
          </ac:grpSpMkLst>
        </pc:grpChg>
        <pc:grpChg chg="add mod">
          <ac:chgData name="Asim Dey" userId="e8ec1349-28b8-4d13-adec-c4f0ed943343" providerId="ADAL" clId="{3AC23F98-0B68-4288-A820-822956367760}" dt="2020-08-05T12:40:21.307" v="1397" actId="1076"/>
          <ac:grpSpMkLst>
            <pc:docMk/>
            <pc:sldMk cId="2880857322" sldId="305"/>
            <ac:grpSpMk id="107" creationId="{6F2CB7E6-AAE4-4167-ADFA-6C3585A154B5}"/>
          </ac:grpSpMkLst>
        </pc:grpChg>
        <pc:grpChg chg="add mod">
          <ac:chgData name="Asim Dey" userId="e8ec1349-28b8-4d13-adec-c4f0ed943343" providerId="ADAL" clId="{3AC23F98-0B68-4288-A820-822956367760}" dt="2020-08-05T12:40:16.757" v="1395" actId="1076"/>
          <ac:grpSpMkLst>
            <pc:docMk/>
            <pc:sldMk cId="2880857322" sldId="305"/>
            <ac:grpSpMk id="110" creationId="{3975D0CB-C111-462E-B040-0540913E6170}"/>
          </ac:grpSpMkLst>
        </pc:grpChg>
        <pc:grpChg chg="add mod">
          <ac:chgData name="Asim Dey" userId="e8ec1349-28b8-4d13-adec-c4f0ed943343" providerId="ADAL" clId="{3AC23F98-0B68-4288-A820-822956367760}" dt="2020-08-05T12:40:19.015" v="1396" actId="1076"/>
          <ac:grpSpMkLst>
            <pc:docMk/>
            <pc:sldMk cId="2880857322" sldId="305"/>
            <ac:grpSpMk id="113" creationId="{3F9CE54D-78FD-4271-8B47-DD3F0883867D}"/>
          </ac:grpSpMkLst>
        </pc:grpChg>
        <pc:grpChg chg="add mod">
          <ac:chgData name="Asim Dey" userId="e8ec1349-28b8-4d13-adec-c4f0ed943343" providerId="ADAL" clId="{3AC23F98-0B68-4288-A820-822956367760}" dt="2020-08-05T12:40:35.544" v="1402" actId="14430"/>
          <ac:grpSpMkLst>
            <pc:docMk/>
            <pc:sldMk cId="2880857322" sldId="305"/>
            <ac:grpSpMk id="116" creationId="{BB6F3A41-BB10-4121-955D-E65960440F55}"/>
          </ac:grpSpMkLst>
        </pc:grpChg>
        <pc:grpChg chg="add mod">
          <ac:chgData name="Asim Dey" userId="e8ec1349-28b8-4d13-adec-c4f0ed943343" providerId="ADAL" clId="{3AC23F98-0B68-4288-A820-822956367760}" dt="2020-08-05T12:40:29.423" v="1399" actId="14430"/>
          <ac:grpSpMkLst>
            <pc:docMk/>
            <pc:sldMk cId="2880857322" sldId="305"/>
            <ac:grpSpMk id="119" creationId="{396BA479-5A0E-46E7-8C2E-9233E76EB20F}"/>
          </ac:grpSpMkLst>
        </pc:grpChg>
        <pc:grpChg chg="add">
          <ac:chgData name="Asim Dey" userId="e8ec1349-28b8-4d13-adec-c4f0ed943343" providerId="ADAL" clId="{3AC23F98-0B68-4288-A820-822956367760}" dt="2020-08-05T12:37:45.663" v="1383"/>
          <ac:grpSpMkLst>
            <pc:docMk/>
            <pc:sldMk cId="2880857322" sldId="305"/>
            <ac:grpSpMk id="122" creationId="{FD451771-CFBA-4698-A8AB-61F9E379052E}"/>
          </ac:grpSpMkLst>
        </pc:grpChg>
        <pc:grpChg chg="add">
          <ac:chgData name="Asim Dey" userId="e8ec1349-28b8-4d13-adec-c4f0ed943343" providerId="ADAL" clId="{3AC23F98-0B68-4288-A820-822956367760}" dt="2020-08-05T12:37:45.663" v="1383"/>
          <ac:grpSpMkLst>
            <pc:docMk/>
            <pc:sldMk cId="2880857322" sldId="305"/>
            <ac:grpSpMk id="125" creationId="{31DF9B5A-96F1-4A75-9689-7B6B23BE5580}"/>
          </ac:grpSpMkLst>
        </pc:grpChg>
        <pc:grpChg chg="add">
          <ac:chgData name="Asim Dey" userId="e8ec1349-28b8-4d13-adec-c4f0ed943343" providerId="ADAL" clId="{3AC23F98-0B68-4288-A820-822956367760}" dt="2020-08-05T12:37:45.663" v="1383"/>
          <ac:grpSpMkLst>
            <pc:docMk/>
            <pc:sldMk cId="2880857322" sldId="305"/>
            <ac:grpSpMk id="128" creationId="{A065839A-E41A-462D-BDB5-B9FF8DE031EE}"/>
          </ac:grpSpMkLst>
        </pc:grpChg>
        <pc:grpChg chg="add mod">
          <ac:chgData name="Asim Dey" userId="e8ec1349-28b8-4d13-adec-c4f0ed943343" providerId="ADAL" clId="{3AC23F98-0B68-4288-A820-822956367760}" dt="2020-08-05T12:39:30.548" v="1387" actId="14430"/>
          <ac:grpSpMkLst>
            <pc:docMk/>
            <pc:sldMk cId="2880857322" sldId="305"/>
            <ac:grpSpMk id="131" creationId="{F2C12F74-0A7B-4504-B527-6E6A491455D5}"/>
          </ac:grpSpMkLst>
        </pc:grpChg>
        <pc:grpChg chg="add mod">
          <ac:chgData name="Asim Dey" userId="e8ec1349-28b8-4d13-adec-c4f0ed943343" providerId="ADAL" clId="{3AC23F98-0B68-4288-A820-822956367760}" dt="2020-08-05T12:39:31.318" v="1388" actId="14430"/>
          <ac:grpSpMkLst>
            <pc:docMk/>
            <pc:sldMk cId="2880857322" sldId="305"/>
            <ac:grpSpMk id="134" creationId="{7D321213-AA51-4C5A-AFDC-FA7157045B66}"/>
          </ac:grpSpMkLst>
        </pc:grpChg>
        <pc:graphicFrameChg chg="add">
          <ac:chgData name="Asim Dey" userId="e8ec1349-28b8-4d13-adec-c4f0ed943343" providerId="ADAL" clId="{3AC23F98-0B68-4288-A820-822956367760}" dt="2020-08-05T12:37:45.663" v="1383"/>
          <ac:graphicFrameMkLst>
            <pc:docMk/>
            <pc:sldMk cId="2880857322" sldId="305"/>
            <ac:graphicFrameMk id="90" creationId="{81DB60E7-D440-49E2-A34B-AEF9EDA429B3}"/>
          </ac:graphicFrameMkLst>
        </pc:graphicFrameChg>
        <pc:graphicFrameChg chg="add">
          <ac:chgData name="Asim Dey" userId="e8ec1349-28b8-4d13-adec-c4f0ed943343" providerId="ADAL" clId="{3AC23F98-0B68-4288-A820-822956367760}" dt="2020-08-05T12:37:45.663" v="1383"/>
          <ac:graphicFrameMkLst>
            <pc:docMk/>
            <pc:sldMk cId="2880857322" sldId="305"/>
            <ac:graphicFrameMk id="104" creationId="{985198AC-0242-4725-955C-87F4C054463B}"/>
          </ac:graphicFrameMkLst>
        </pc:graphicFrameChg>
        <pc:graphicFrameChg chg="add mod">
          <ac:chgData name="Asim Dey" userId="e8ec1349-28b8-4d13-adec-c4f0ed943343" providerId="ADAL" clId="{3AC23F98-0B68-4288-A820-822956367760}" dt="2020-08-05T12:41:42.436" v="1413"/>
          <ac:graphicFrameMkLst>
            <pc:docMk/>
            <pc:sldMk cId="2880857322" sldId="305"/>
            <ac:graphicFrameMk id="105" creationId="{03C3472C-23FB-4962-AC56-0E4F9C2578C2}"/>
          </ac:graphicFrameMkLst>
        </pc:graphicFrameChg>
        <pc:graphicFrameChg chg="add mod">
          <ac:chgData name="Asim Dey" userId="e8ec1349-28b8-4d13-adec-c4f0ed943343" providerId="ADAL" clId="{3AC23F98-0B68-4288-A820-822956367760}" dt="2020-08-05T12:41:34.544" v="1412"/>
          <ac:graphicFrameMkLst>
            <pc:docMk/>
            <pc:sldMk cId="2880857322" sldId="305"/>
            <ac:graphicFrameMk id="106" creationId="{6540B278-D3A6-43CA-9276-F58CF6FC216A}"/>
          </ac:graphicFrameMkLst>
        </pc:graphicFrameChg>
        <pc:graphicFrameChg chg="add">
          <ac:chgData name="Asim Dey" userId="e8ec1349-28b8-4d13-adec-c4f0ed943343" providerId="ADAL" clId="{3AC23F98-0B68-4288-A820-822956367760}" dt="2020-08-05T12:42:43.803" v="1414"/>
          <ac:graphicFrameMkLst>
            <pc:docMk/>
            <pc:sldMk cId="2880857322" sldId="305"/>
            <ac:graphicFrameMk id="137" creationId="{DB9406EE-56FB-4CF0-B8F7-F78C2A3C6829}"/>
          </ac:graphicFrameMkLst>
        </pc:graphicFrameChg>
        <pc:picChg chg="add">
          <ac:chgData name="Asim Dey" userId="e8ec1349-28b8-4d13-adec-c4f0ed943343" providerId="ADAL" clId="{3AC23F98-0B68-4288-A820-822956367760}" dt="2020-08-05T12:37:45.663" v="1383"/>
          <ac:picMkLst>
            <pc:docMk/>
            <pc:sldMk cId="2880857322" sldId="305"/>
            <ac:picMk id="25" creationId="{20508149-4F77-4553-8E97-248CAA43C9D8}"/>
          </ac:picMkLst>
        </pc:picChg>
        <pc:picChg chg="add">
          <ac:chgData name="Asim Dey" userId="e8ec1349-28b8-4d13-adec-c4f0ed943343" providerId="ADAL" clId="{3AC23F98-0B68-4288-A820-822956367760}" dt="2020-08-05T12:37:45.663" v="1383"/>
          <ac:picMkLst>
            <pc:docMk/>
            <pc:sldMk cId="2880857322" sldId="305"/>
            <ac:picMk id="26" creationId="{79D5A843-A2D5-45C7-B747-5D9BB0B5341B}"/>
          </ac:picMkLst>
        </pc:picChg>
        <pc:picChg chg="add">
          <ac:chgData name="Asim Dey" userId="e8ec1349-28b8-4d13-adec-c4f0ed943343" providerId="ADAL" clId="{3AC23F98-0B68-4288-A820-822956367760}" dt="2020-08-05T12:37:45.663" v="1383"/>
          <ac:picMkLst>
            <pc:docMk/>
            <pc:sldMk cId="2880857322" sldId="305"/>
            <ac:picMk id="27" creationId="{3EAAF1FF-337E-4EED-B494-19D4E2620735}"/>
          </ac:picMkLst>
        </pc:picChg>
        <pc:picChg chg="add">
          <ac:chgData name="Asim Dey" userId="e8ec1349-28b8-4d13-adec-c4f0ed943343" providerId="ADAL" clId="{3AC23F98-0B68-4288-A820-822956367760}" dt="2020-08-05T12:37:45.663" v="1383"/>
          <ac:picMkLst>
            <pc:docMk/>
            <pc:sldMk cId="2880857322" sldId="305"/>
            <ac:picMk id="29" creationId="{AA0D3136-364D-40D5-84E5-3E50A5E999FA}"/>
          </ac:picMkLst>
        </pc:picChg>
        <pc:picChg chg="add">
          <ac:chgData name="Asim Dey" userId="e8ec1349-28b8-4d13-adec-c4f0ed943343" providerId="ADAL" clId="{3AC23F98-0B68-4288-A820-822956367760}" dt="2020-08-05T12:37:45.663" v="1383"/>
          <ac:picMkLst>
            <pc:docMk/>
            <pc:sldMk cId="2880857322" sldId="305"/>
            <ac:picMk id="30" creationId="{74D4F493-2BBE-4942-8DFF-D8BB006DCF8F}"/>
          </ac:picMkLst>
        </pc:picChg>
        <pc:picChg chg="add">
          <ac:chgData name="Asim Dey" userId="e8ec1349-28b8-4d13-adec-c4f0ed943343" providerId="ADAL" clId="{3AC23F98-0B68-4288-A820-822956367760}" dt="2020-08-05T12:37:45.663" v="1383"/>
          <ac:picMkLst>
            <pc:docMk/>
            <pc:sldMk cId="2880857322" sldId="305"/>
            <ac:picMk id="31" creationId="{24793203-A993-4E7A-8877-F32C3DC37DD8}"/>
          </ac:picMkLst>
        </pc:picChg>
        <pc:picChg chg="add del">
          <ac:chgData name="Asim Dey" userId="e8ec1349-28b8-4d13-adec-c4f0ed943343" providerId="ADAL" clId="{3AC23F98-0B68-4288-A820-822956367760}" dt="2020-08-05T12:41:05.685" v="1409"/>
          <ac:picMkLst>
            <pc:docMk/>
            <pc:sldMk cId="2880857322" sldId="305"/>
            <ac:picMk id="55" creationId="{6348C01D-745D-40F7-8319-63F9B0746192}"/>
          </ac:picMkLst>
        </pc:picChg>
        <pc:cxnChg chg="add">
          <ac:chgData name="Asim Dey" userId="e8ec1349-28b8-4d13-adec-c4f0ed943343" providerId="ADAL" clId="{3AC23F98-0B68-4288-A820-822956367760}" dt="2020-08-05T12:37:45.663" v="1383"/>
          <ac:cxnSpMkLst>
            <pc:docMk/>
            <pc:sldMk cId="2880857322" sldId="305"/>
            <ac:cxnSpMk id="35" creationId="{95BB4908-DCF8-4395-9C7C-DC1F8D7A55BA}"/>
          </ac:cxnSpMkLst>
        </pc:cxnChg>
        <pc:cxnChg chg="add">
          <ac:chgData name="Asim Dey" userId="e8ec1349-28b8-4d13-adec-c4f0ed943343" providerId="ADAL" clId="{3AC23F98-0B68-4288-A820-822956367760}" dt="2020-08-05T12:37:45.663" v="1383"/>
          <ac:cxnSpMkLst>
            <pc:docMk/>
            <pc:sldMk cId="2880857322" sldId="305"/>
            <ac:cxnSpMk id="36" creationId="{DDA22F0C-5916-4645-AF3D-2973F25F702E}"/>
          </ac:cxnSpMkLst>
        </pc:cxnChg>
        <pc:cxnChg chg="add">
          <ac:chgData name="Asim Dey" userId="e8ec1349-28b8-4d13-adec-c4f0ed943343" providerId="ADAL" clId="{3AC23F98-0B68-4288-A820-822956367760}" dt="2020-08-05T12:37:45.663" v="1383"/>
          <ac:cxnSpMkLst>
            <pc:docMk/>
            <pc:sldMk cId="2880857322" sldId="305"/>
            <ac:cxnSpMk id="38" creationId="{D330032D-5B2B-441B-8FD8-34931B9E0FCE}"/>
          </ac:cxnSpMkLst>
        </pc:cxnChg>
        <pc:cxnChg chg="add">
          <ac:chgData name="Asim Dey" userId="e8ec1349-28b8-4d13-adec-c4f0ed943343" providerId="ADAL" clId="{3AC23F98-0B68-4288-A820-822956367760}" dt="2020-08-05T12:37:45.663" v="1383"/>
          <ac:cxnSpMkLst>
            <pc:docMk/>
            <pc:sldMk cId="2880857322" sldId="305"/>
            <ac:cxnSpMk id="39" creationId="{F0078998-57A6-4F8E-8700-C96DF98459CD}"/>
          </ac:cxnSpMkLst>
        </pc:cxnChg>
        <pc:cxnChg chg="add">
          <ac:chgData name="Asim Dey" userId="e8ec1349-28b8-4d13-adec-c4f0ed943343" providerId="ADAL" clId="{3AC23F98-0B68-4288-A820-822956367760}" dt="2020-08-05T12:37:45.663" v="1383"/>
          <ac:cxnSpMkLst>
            <pc:docMk/>
            <pc:sldMk cId="2880857322" sldId="305"/>
            <ac:cxnSpMk id="41" creationId="{60C12AD0-E506-46B2-88F4-882E2A568040}"/>
          </ac:cxnSpMkLst>
        </pc:cxnChg>
        <pc:cxnChg chg="add">
          <ac:chgData name="Asim Dey" userId="e8ec1349-28b8-4d13-adec-c4f0ed943343" providerId="ADAL" clId="{3AC23F98-0B68-4288-A820-822956367760}" dt="2020-08-05T12:37:45.663" v="1383"/>
          <ac:cxnSpMkLst>
            <pc:docMk/>
            <pc:sldMk cId="2880857322" sldId="305"/>
            <ac:cxnSpMk id="43" creationId="{5E56FAD3-9CDB-4252-9C6B-9EA5D04DB610}"/>
          </ac:cxnSpMkLst>
        </pc:cxnChg>
        <pc:cxnChg chg="add">
          <ac:chgData name="Asim Dey" userId="e8ec1349-28b8-4d13-adec-c4f0ed943343" providerId="ADAL" clId="{3AC23F98-0B68-4288-A820-822956367760}" dt="2020-08-05T12:37:45.663" v="1383"/>
          <ac:cxnSpMkLst>
            <pc:docMk/>
            <pc:sldMk cId="2880857322" sldId="305"/>
            <ac:cxnSpMk id="45" creationId="{CE7CEF7A-0FC9-4C4E-999E-B3DE1113D527}"/>
          </ac:cxnSpMkLst>
        </pc:cxnChg>
        <pc:cxnChg chg="add">
          <ac:chgData name="Asim Dey" userId="e8ec1349-28b8-4d13-adec-c4f0ed943343" providerId="ADAL" clId="{3AC23F98-0B68-4288-A820-822956367760}" dt="2020-08-05T12:37:45.663" v="1383"/>
          <ac:cxnSpMkLst>
            <pc:docMk/>
            <pc:sldMk cId="2880857322" sldId="305"/>
            <ac:cxnSpMk id="47" creationId="{5ACCBAD3-1944-49ED-8E2C-6000CF2C2771}"/>
          </ac:cxnSpMkLst>
        </pc:cxnChg>
        <pc:cxnChg chg="add">
          <ac:chgData name="Asim Dey" userId="e8ec1349-28b8-4d13-adec-c4f0ed943343" providerId="ADAL" clId="{3AC23F98-0B68-4288-A820-822956367760}" dt="2020-08-05T12:37:45.663" v="1383"/>
          <ac:cxnSpMkLst>
            <pc:docMk/>
            <pc:sldMk cId="2880857322" sldId="305"/>
            <ac:cxnSpMk id="49" creationId="{6C6C1075-DC37-408A-8887-4902D406A88A}"/>
          </ac:cxnSpMkLst>
        </pc:cxnChg>
        <pc:cxnChg chg="add">
          <ac:chgData name="Asim Dey" userId="e8ec1349-28b8-4d13-adec-c4f0ed943343" providerId="ADAL" clId="{3AC23F98-0B68-4288-A820-822956367760}" dt="2020-08-05T12:37:45.663" v="1383"/>
          <ac:cxnSpMkLst>
            <pc:docMk/>
            <pc:sldMk cId="2880857322" sldId="305"/>
            <ac:cxnSpMk id="51" creationId="{89A3B257-80D0-43AA-AA1E-CB004C7B04A7}"/>
          </ac:cxnSpMkLst>
        </pc:cxnChg>
        <pc:cxnChg chg="add">
          <ac:chgData name="Asim Dey" userId="e8ec1349-28b8-4d13-adec-c4f0ed943343" providerId="ADAL" clId="{3AC23F98-0B68-4288-A820-822956367760}" dt="2020-08-05T12:37:45.663" v="1383"/>
          <ac:cxnSpMkLst>
            <pc:docMk/>
            <pc:sldMk cId="2880857322" sldId="305"/>
            <ac:cxnSpMk id="53" creationId="{15BA5D83-F90B-4DD1-93B1-5E259FC6A14D}"/>
          </ac:cxnSpMkLst>
        </pc:cxnChg>
        <pc:cxnChg chg="add">
          <ac:chgData name="Asim Dey" userId="e8ec1349-28b8-4d13-adec-c4f0ed943343" providerId="ADAL" clId="{3AC23F98-0B68-4288-A820-822956367760}" dt="2020-08-05T12:37:45.663" v="1383"/>
          <ac:cxnSpMkLst>
            <pc:docMk/>
            <pc:sldMk cId="2880857322" sldId="305"/>
            <ac:cxnSpMk id="91" creationId="{FC546B1C-2ADE-44D4-8C8C-56600E2D4902}"/>
          </ac:cxnSpMkLst>
        </pc:cxnChg>
        <pc:cxnChg chg="add">
          <ac:chgData name="Asim Dey" userId="e8ec1349-28b8-4d13-adec-c4f0ed943343" providerId="ADAL" clId="{3AC23F98-0B68-4288-A820-822956367760}" dt="2020-08-05T12:37:45.663" v="1383"/>
          <ac:cxnSpMkLst>
            <pc:docMk/>
            <pc:sldMk cId="2880857322" sldId="305"/>
            <ac:cxnSpMk id="92" creationId="{8B9FBC4B-D220-426D-8EE2-BF3498346FA8}"/>
          </ac:cxnSpMkLst>
        </pc:cxnChg>
        <pc:cxnChg chg="add">
          <ac:chgData name="Asim Dey" userId="e8ec1349-28b8-4d13-adec-c4f0ed943343" providerId="ADAL" clId="{3AC23F98-0B68-4288-A820-822956367760}" dt="2020-08-05T12:37:45.663" v="1383"/>
          <ac:cxnSpMkLst>
            <pc:docMk/>
            <pc:sldMk cId="2880857322" sldId="305"/>
            <ac:cxnSpMk id="94" creationId="{A304937B-F99A-4C3D-AB64-2666F56ED017}"/>
          </ac:cxnSpMkLst>
        </pc:cxnChg>
        <pc:cxnChg chg="add">
          <ac:chgData name="Asim Dey" userId="e8ec1349-28b8-4d13-adec-c4f0ed943343" providerId="ADAL" clId="{3AC23F98-0B68-4288-A820-822956367760}" dt="2020-08-05T12:37:45.663" v="1383"/>
          <ac:cxnSpMkLst>
            <pc:docMk/>
            <pc:sldMk cId="2880857322" sldId="305"/>
            <ac:cxnSpMk id="95" creationId="{F9763AF7-33BC-4FAE-AAD8-5E3EBD4F06F4}"/>
          </ac:cxnSpMkLst>
        </pc:cxnChg>
        <pc:cxnChg chg="add">
          <ac:chgData name="Asim Dey" userId="e8ec1349-28b8-4d13-adec-c4f0ed943343" providerId="ADAL" clId="{3AC23F98-0B68-4288-A820-822956367760}" dt="2020-08-05T12:37:45.663" v="1383"/>
          <ac:cxnSpMkLst>
            <pc:docMk/>
            <pc:sldMk cId="2880857322" sldId="305"/>
            <ac:cxnSpMk id="97" creationId="{65AEB3BC-FF6C-4071-8AE6-BE5095957033}"/>
          </ac:cxnSpMkLst>
        </pc:cxnChg>
        <pc:cxnChg chg="add">
          <ac:chgData name="Asim Dey" userId="e8ec1349-28b8-4d13-adec-c4f0ed943343" providerId="ADAL" clId="{3AC23F98-0B68-4288-A820-822956367760}" dt="2020-08-05T12:37:45.663" v="1383"/>
          <ac:cxnSpMkLst>
            <pc:docMk/>
            <pc:sldMk cId="2880857322" sldId="305"/>
            <ac:cxnSpMk id="101" creationId="{47BF01FB-3AA7-498D-9C49-D183379366C2}"/>
          </ac:cxnSpMkLst>
        </pc:cxnChg>
      </pc:sldChg>
      <pc:sldMasterChg chg="addSp delSp modSp setBg delSldLayout modSldLayout">
        <pc:chgData name="Asim Dey" userId="e8ec1349-28b8-4d13-adec-c4f0ed943343" providerId="ADAL" clId="{3AC23F98-0B68-4288-A820-822956367760}" dt="2020-08-05T12:33:24.346" v="1344"/>
        <pc:sldMasterMkLst>
          <pc:docMk/>
          <pc:sldMasterMk cId="1282035828" sldId="2147483672"/>
        </pc:sldMasterMkLst>
        <pc:spChg chg="add mod">
          <ac:chgData name="Asim Dey" userId="e8ec1349-28b8-4d13-adec-c4f0ed943343" providerId="ADAL" clId="{3AC23F98-0B68-4288-A820-822956367760}" dt="2020-08-05T12:23:39.368" v="1304" actId="207"/>
          <ac:spMkLst>
            <pc:docMk/>
            <pc:sldMasterMk cId="1282035828" sldId="2147483672"/>
            <ac:spMk id="6" creationId="{C1DAFE35-4909-4659-89C5-D85A995A8757}"/>
          </ac:spMkLst>
        </pc:spChg>
        <pc:spChg chg="mod">
          <ac:chgData name="Asim Dey" userId="e8ec1349-28b8-4d13-adec-c4f0ed943343" providerId="ADAL" clId="{3AC23F98-0B68-4288-A820-822956367760}" dt="2020-08-05T11:40:38.216" v="1153" actId="1076"/>
          <ac:spMkLst>
            <pc:docMk/>
            <pc:sldMasterMk cId="1282035828" sldId="2147483672"/>
            <ac:spMk id="10" creationId="{C4006EB6-3E0A-4371-A19C-DE8E9D213F59}"/>
          </ac:spMkLst>
        </pc:spChg>
        <pc:spChg chg="add">
          <ac:chgData name="Asim Dey" userId="e8ec1349-28b8-4d13-adec-c4f0ed943343" providerId="ADAL" clId="{3AC23F98-0B68-4288-A820-822956367760}" dt="2020-08-05T12:05:09.769" v="1263"/>
          <ac:spMkLst>
            <pc:docMk/>
            <pc:sldMasterMk cId="1282035828" sldId="2147483672"/>
            <ac:spMk id="15" creationId="{64C4F44C-098F-4EAC-9BB4-1AD709A35BDA}"/>
          </ac:spMkLst>
        </pc:spChg>
        <pc:spChg chg="add">
          <ac:chgData name="Asim Dey" userId="e8ec1349-28b8-4d13-adec-c4f0ed943343" providerId="ADAL" clId="{3AC23F98-0B68-4288-A820-822956367760}" dt="2020-08-05T12:05:09.769" v="1263"/>
          <ac:spMkLst>
            <pc:docMk/>
            <pc:sldMasterMk cId="1282035828" sldId="2147483672"/>
            <ac:spMk id="16" creationId="{0CDE00C8-2795-4096-850E-DA59053F3F93}"/>
          </ac:spMkLst>
        </pc:spChg>
        <pc:spChg chg="add">
          <ac:chgData name="Asim Dey" userId="e8ec1349-28b8-4d13-adec-c4f0ed943343" providerId="ADAL" clId="{3AC23F98-0B68-4288-A820-822956367760}" dt="2020-08-05T12:05:09.769" v="1263"/>
          <ac:spMkLst>
            <pc:docMk/>
            <pc:sldMasterMk cId="1282035828" sldId="2147483672"/>
            <ac:spMk id="17" creationId="{3C1F2229-3119-4323-9B80-1A8965E80FB1}"/>
          </ac:spMkLst>
        </pc:spChg>
        <pc:spChg chg="add">
          <ac:chgData name="Asim Dey" userId="e8ec1349-28b8-4d13-adec-c4f0ed943343" providerId="ADAL" clId="{3AC23F98-0B68-4288-A820-822956367760}" dt="2020-08-05T12:05:09.769" v="1263"/>
          <ac:spMkLst>
            <pc:docMk/>
            <pc:sldMasterMk cId="1282035828" sldId="2147483672"/>
            <ac:spMk id="18" creationId="{9F602806-7948-4091-A1A0-033A710FD4F2}"/>
          </ac:spMkLst>
        </pc:spChg>
        <pc:spChg chg="add">
          <ac:chgData name="Asim Dey" userId="e8ec1349-28b8-4d13-adec-c4f0ed943343" providerId="ADAL" clId="{3AC23F98-0B68-4288-A820-822956367760}" dt="2020-08-05T12:05:09.769" v="1263"/>
          <ac:spMkLst>
            <pc:docMk/>
            <pc:sldMasterMk cId="1282035828" sldId="2147483672"/>
            <ac:spMk id="19" creationId="{7F6DDDC6-56DA-41E9-A6F8-105E3157832A}"/>
          </ac:spMkLst>
        </pc:spChg>
        <pc:spChg chg="add">
          <ac:chgData name="Asim Dey" userId="e8ec1349-28b8-4d13-adec-c4f0ed943343" providerId="ADAL" clId="{3AC23F98-0B68-4288-A820-822956367760}" dt="2020-08-05T12:05:09.769" v="1263"/>
          <ac:spMkLst>
            <pc:docMk/>
            <pc:sldMasterMk cId="1282035828" sldId="2147483672"/>
            <ac:spMk id="20" creationId="{D143C135-ABCC-458B-9DCC-762F6725F72B}"/>
          </ac:spMkLst>
        </pc:spChg>
        <pc:spChg chg="add">
          <ac:chgData name="Asim Dey" userId="e8ec1349-28b8-4d13-adec-c4f0ed943343" providerId="ADAL" clId="{3AC23F98-0B68-4288-A820-822956367760}" dt="2020-08-05T12:05:09.769" v="1263"/>
          <ac:spMkLst>
            <pc:docMk/>
            <pc:sldMasterMk cId="1282035828" sldId="2147483672"/>
            <ac:spMk id="21" creationId="{967A4A3F-A062-4A56-BB35-9906D30D3E14}"/>
          </ac:spMkLst>
        </pc:spChg>
        <pc:spChg chg="add">
          <ac:chgData name="Asim Dey" userId="e8ec1349-28b8-4d13-adec-c4f0ed943343" providerId="ADAL" clId="{3AC23F98-0B68-4288-A820-822956367760}" dt="2020-08-05T12:05:09.769" v="1263"/>
          <ac:spMkLst>
            <pc:docMk/>
            <pc:sldMasterMk cId="1282035828" sldId="2147483672"/>
            <ac:spMk id="22" creationId="{B5A47ABC-C5FF-4504-8A76-EE52969D6930}"/>
          </ac:spMkLst>
        </pc:spChg>
        <pc:spChg chg="add">
          <ac:chgData name="Asim Dey" userId="e8ec1349-28b8-4d13-adec-c4f0ed943343" providerId="ADAL" clId="{3AC23F98-0B68-4288-A820-822956367760}" dt="2020-08-05T12:05:09.769" v="1263"/>
          <ac:spMkLst>
            <pc:docMk/>
            <pc:sldMasterMk cId="1282035828" sldId="2147483672"/>
            <ac:spMk id="26" creationId="{F7772949-D486-4459-8C5F-9A3BFD5551DC}"/>
          </ac:spMkLst>
        </pc:spChg>
        <pc:spChg chg="add">
          <ac:chgData name="Asim Dey" userId="e8ec1349-28b8-4d13-adec-c4f0ed943343" providerId="ADAL" clId="{3AC23F98-0B68-4288-A820-822956367760}" dt="2020-08-05T12:05:09.769" v="1263"/>
          <ac:spMkLst>
            <pc:docMk/>
            <pc:sldMasterMk cId="1282035828" sldId="2147483672"/>
            <ac:spMk id="27" creationId="{2E892F6A-8078-472B-8C8A-A1A27A834BA6}"/>
          </ac:spMkLst>
        </pc:spChg>
        <pc:spChg chg="add">
          <ac:chgData name="Asim Dey" userId="e8ec1349-28b8-4d13-adec-c4f0ed943343" providerId="ADAL" clId="{3AC23F98-0B68-4288-A820-822956367760}" dt="2020-08-05T12:05:09.769" v="1263"/>
          <ac:spMkLst>
            <pc:docMk/>
            <pc:sldMasterMk cId="1282035828" sldId="2147483672"/>
            <ac:spMk id="28" creationId="{0846A4EE-512A-4713-9CAC-A60B9D99EF04}"/>
          </ac:spMkLst>
        </pc:spChg>
        <pc:spChg chg="add">
          <ac:chgData name="Asim Dey" userId="e8ec1349-28b8-4d13-adec-c4f0ed943343" providerId="ADAL" clId="{3AC23F98-0B68-4288-A820-822956367760}" dt="2020-08-05T12:05:09.769" v="1263"/>
          <ac:spMkLst>
            <pc:docMk/>
            <pc:sldMasterMk cId="1282035828" sldId="2147483672"/>
            <ac:spMk id="29" creationId="{607BDEB6-DA7B-4368-B331-8A712D90D357}"/>
          </ac:spMkLst>
        </pc:spChg>
        <pc:spChg chg="add">
          <ac:chgData name="Asim Dey" userId="e8ec1349-28b8-4d13-adec-c4f0ed943343" providerId="ADAL" clId="{3AC23F98-0B68-4288-A820-822956367760}" dt="2020-08-05T12:05:09.769" v="1263"/>
          <ac:spMkLst>
            <pc:docMk/>
            <pc:sldMasterMk cId="1282035828" sldId="2147483672"/>
            <ac:spMk id="30" creationId="{49407286-5042-4A93-97B2-5F7D4CBE33E4}"/>
          </ac:spMkLst>
        </pc:spChg>
        <pc:spChg chg="add">
          <ac:chgData name="Asim Dey" userId="e8ec1349-28b8-4d13-adec-c4f0ed943343" providerId="ADAL" clId="{3AC23F98-0B68-4288-A820-822956367760}" dt="2020-08-05T12:05:09.769" v="1263"/>
          <ac:spMkLst>
            <pc:docMk/>
            <pc:sldMasterMk cId="1282035828" sldId="2147483672"/>
            <ac:spMk id="31" creationId="{31CC7CA3-6407-4AEF-904C-644753C5EE76}"/>
          </ac:spMkLst>
        </pc:spChg>
        <pc:spChg chg="add">
          <ac:chgData name="Asim Dey" userId="e8ec1349-28b8-4d13-adec-c4f0ed943343" providerId="ADAL" clId="{3AC23F98-0B68-4288-A820-822956367760}" dt="2020-08-05T12:05:09.769" v="1263"/>
          <ac:spMkLst>
            <pc:docMk/>
            <pc:sldMasterMk cId="1282035828" sldId="2147483672"/>
            <ac:spMk id="32" creationId="{8C8D95AD-7592-445F-BE32-559EFC1AD269}"/>
          </ac:spMkLst>
        </pc:spChg>
        <pc:spChg chg="add">
          <ac:chgData name="Asim Dey" userId="e8ec1349-28b8-4d13-adec-c4f0ed943343" providerId="ADAL" clId="{3AC23F98-0B68-4288-A820-822956367760}" dt="2020-08-05T12:05:09.769" v="1263"/>
          <ac:spMkLst>
            <pc:docMk/>
            <pc:sldMasterMk cId="1282035828" sldId="2147483672"/>
            <ac:spMk id="33" creationId="{7719CAFD-574E-4BBD-B9C4-7B7FE57ACBAF}"/>
          </ac:spMkLst>
        </pc:spChg>
        <pc:spChg chg="add">
          <ac:chgData name="Asim Dey" userId="e8ec1349-28b8-4d13-adec-c4f0ed943343" providerId="ADAL" clId="{3AC23F98-0B68-4288-A820-822956367760}" dt="2020-08-05T12:05:09.769" v="1263"/>
          <ac:spMkLst>
            <pc:docMk/>
            <pc:sldMasterMk cId="1282035828" sldId="2147483672"/>
            <ac:spMk id="34" creationId="{7D58083C-653F-4A83-B55C-BB338EC687B5}"/>
          </ac:spMkLst>
        </pc:spChg>
        <pc:spChg chg="add">
          <ac:chgData name="Asim Dey" userId="e8ec1349-28b8-4d13-adec-c4f0ed943343" providerId="ADAL" clId="{3AC23F98-0B68-4288-A820-822956367760}" dt="2020-08-05T12:05:09.769" v="1263"/>
          <ac:spMkLst>
            <pc:docMk/>
            <pc:sldMasterMk cId="1282035828" sldId="2147483672"/>
            <ac:spMk id="35" creationId="{882A30D8-EA9C-4D66-8DE0-62AC03EC621C}"/>
          </ac:spMkLst>
        </pc:spChg>
        <pc:spChg chg="add">
          <ac:chgData name="Asim Dey" userId="e8ec1349-28b8-4d13-adec-c4f0ed943343" providerId="ADAL" clId="{3AC23F98-0B68-4288-A820-822956367760}" dt="2020-08-05T12:05:09.769" v="1263"/>
          <ac:spMkLst>
            <pc:docMk/>
            <pc:sldMasterMk cId="1282035828" sldId="2147483672"/>
            <ac:spMk id="36" creationId="{51AA51F5-7E6F-4BE3-ADC0-D2ECD76D07BD}"/>
          </ac:spMkLst>
        </pc:spChg>
        <pc:spChg chg="add">
          <ac:chgData name="Asim Dey" userId="e8ec1349-28b8-4d13-adec-c4f0ed943343" providerId="ADAL" clId="{3AC23F98-0B68-4288-A820-822956367760}" dt="2020-08-05T12:05:09.769" v="1263"/>
          <ac:spMkLst>
            <pc:docMk/>
            <pc:sldMasterMk cId="1282035828" sldId="2147483672"/>
            <ac:spMk id="37" creationId="{980EF61D-A6B5-47B0-86E5-B1C575971435}"/>
          </ac:spMkLst>
        </pc:spChg>
        <pc:spChg chg="add">
          <ac:chgData name="Asim Dey" userId="e8ec1349-28b8-4d13-adec-c4f0ed943343" providerId="ADAL" clId="{3AC23F98-0B68-4288-A820-822956367760}" dt="2020-08-05T12:05:09.769" v="1263"/>
          <ac:spMkLst>
            <pc:docMk/>
            <pc:sldMasterMk cId="1282035828" sldId="2147483672"/>
            <ac:spMk id="38" creationId="{5821ACED-31D7-4C8F-B143-8DC93D45357A}"/>
          </ac:spMkLst>
        </pc:spChg>
        <pc:spChg chg="add">
          <ac:chgData name="Asim Dey" userId="e8ec1349-28b8-4d13-adec-c4f0ed943343" providerId="ADAL" clId="{3AC23F98-0B68-4288-A820-822956367760}" dt="2020-08-05T12:05:09.769" v="1263"/>
          <ac:spMkLst>
            <pc:docMk/>
            <pc:sldMasterMk cId="1282035828" sldId="2147483672"/>
            <ac:spMk id="39" creationId="{E18C3AFD-4669-4E0D-A2A8-5E3A8715FD57}"/>
          </ac:spMkLst>
        </pc:spChg>
        <pc:spChg chg="add">
          <ac:chgData name="Asim Dey" userId="e8ec1349-28b8-4d13-adec-c4f0ed943343" providerId="ADAL" clId="{3AC23F98-0B68-4288-A820-822956367760}" dt="2020-08-05T12:05:09.769" v="1263"/>
          <ac:spMkLst>
            <pc:docMk/>
            <pc:sldMasterMk cId="1282035828" sldId="2147483672"/>
            <ac:spMk id="40" creationId="{E6EDA044-4A08-4190-BE2F-280A473BE4FA}"/>
          </ac:spMkLst>
        </pc:spChg>
        <pc:spChg chg="add">
          <ac:chgData name="Asim Dey" userId="e8ec1349-28b8-4d13-adec-c4f0ed943343" providerId="ADAL" clId="{3AC23F98-0B68-4288-A820-822956367760}" dt="2020-08-05T12:07:45.098" v="1270"/>
          <ac:spMkLst>
            <pc:docMk/>
            <pc:sldMasterMk cId="1282035828" sldId="2147483672"/>
            <ac:spMk id="43" creationId="{96BDFBD0-D79E-4C91-A5A0-802D53786C37}"/>
          </ac:spMkLst>
        </pc:spChg>
        <pc:grpChg chg="add mod">
          <ac:chgData name="Asim Dey" userId="e8ec1349-28b8-4d13-adec-c4f0ed943343" providerId="ADAL" clId="{3AC23F98-0B68-4288-A820-822956367760}" dt="2020-08-05T12:18:34.607" v="1293" actId="1076"/>
          <ac:grpSpMkLst>
            <pc:docMk/>
            <pc:sldMasterMk cId="1282035828" sldId="2147483672"/>
            <ac:grpSpMk id="7" creationId="{FA18C552-6716-434E-9F09-3B95484E1D1C}"/>
          </ac:grpSpMkLst>
        </pc:grpChg>
        <pc:graphicFrameChg chg="add">
          <ac:chgData name="Asim Dey" userId="e8ec1349-28b8-4d13-adec-c4f0ed943343" providerId="ADAL" clId="{3AC23F98-0B68-4288-A820-822956367760}" dt="2020-08-05T12:05:09.769" v="1263"/>
          <ac:graphicFrameMkLst>
            <pc:docMk/>
            <pc:sldMasterMk cId="1282035828" sldId="2147483672"/>
            <ac:graphicFrameMk id="23" creationId="{B8588257-DDF3-4D15-BFF0-1693B2894F34}"/>
          </ac:graphicFrameMkLst>
        </pc:graphicFrameChg>
        <pc:graphicFrameChg chg="add">
          <ac:chgData name="Asim Dey" userId="e8ec1349-28b8-4d13-adec-c4f0ed943343" providerId="ADAL" clId="{3AC23F98-0B68-4288-A820-822956367760}" dt="2020-08-05T12:05:09.769" v="1263"/>
          <ac:graphicFrameMkLst>
            <pc:docMk/>
            <pc:sldMasterMk cId="1282035828" sldId="2147483672"/>
            <ac:graphicFrameMk id="24" creationId="{A6F4933A-C417-43BA-B854-B4D91B01374F}"/>
          </ac:graphicFrameMkLst>
        </pc:graphicFrameChg>
        <pc:graphicFrameChg chg="add">
          <ac:chgData name="Asim Dey" userId="e8ec1349-28b8-4d13-adec-c4f0ed943343" providerId="ADAL" clId="{3AC23F98-0B68-4288-A820-822956367760}" dt="2020-08-05T12:05:09.769" v="1263"/>
          <ac:graphicFrameMkLst>
            <pc:docMk/>
            <pc:sldMasterMk cId="1282035828" sldId="2147483672"/>
            <ac:graphicFrameMk id="25" creationId="{9EFE999A-FB7E-4A0A-B2C8-F5EEA46B1210}"/>
          </ac:graphicFrameMkLst>
        </pc:graphicFrameChg>
        <pc:graphicFrameChg chg="add del modGraphic">
          <ac:chgData name="Asim Dey" userId="e8ec1349-28b8-4d13-adec-c4f0ed943343" providerId="ADAL" clId="{3AC23F98-0B68-4288-A820-822956367760}" dt="2020-08-05T12:32:39.104" v="1342"/>
          <ac:graphicFrameMkLst>
            <pc:docMk/>
            <pc:sldMasterMk cId="1282035828" sldId="2147483672"/>
            <ac:graphicFrameMk id="42" creationId="{4614B988-A8FA-4C11-8327-1FDE83E8883E}"/>
          </ac:graphicFrameMkLst>
        </pc:graphicFrameChg>
        <pc:picChg chg="add">
          <ac:chgData name="Asim Dey" userId="e8ec1349-28b8-4d13-adec-c4f0ed943343" providerId="ADAL" clId="{3AC23F98-0B68-4288-A820-822956367760}" dt="2020-08-05T12:07:32.072" v="1269"/>
          <ac:picMkLst>
            <pc:docMk/>
            <pc:sldMasterMk cId="1282035828" sldId="2147483672"/>
            <ac:picMk id="41" creationId="{497A7E3A-981E-4D25-97E1-348AF1178B18}"/>
          </ac:picMkLst>
        </pc:picChg>
        <pc:sldLayoutChg chg="addSp delSp modSp">
          <pc:chgData name="Asim Dey" userId="e8ec1349-28b8-4d13-adec-c4f0ed943343" providerId="ADAL" clId="{3AC23F98-0B68-4288-A820-822956367760}" dt="2020-08-05T12:33:24.346" v="1344"/>
          <pc:sldLayoutMkLst>
            <pc:docMk/>
            <pc:sldMasterMk cId="1282035828" sldId="2147483672"/>
            <pc:sldLayoutMk cId="2521380554" sldId="2147483673"/>
          </pc:sldLayoutMkLst>
          <pc:spChg chg="add del mod">
            <ac:chgData name="Asim Dey" userId="e8ec1349-28b8-4d13-adec-c4f0ed943343" providerId="ADAL" clId="{3AC23F98-0B68-4288-A820-822956367760}" dt="2020-08-05T12:02:42.871" v="1223"/>
            <ac:spMkLst>
              <pc:docMk/>
              <pc:sldMasterMk cId="1282035828" sldId="2147483672"/>
              <pc:sldLayoutMk cId="2521380554" sldId="2147483673"/>
              <ac:spMk id="2" creationId="{C1F0BC9F-846E-4C46-B3B4-8FFDEBB8E1E6}"/>
            </ac:spMkLst>
          </pc:spChg>
          <pc:spChg chg="del">
            <ac:chgData name="Asim Dey" userId="e8ec1349-28b8-4d13-adec-c4f0ed943343" providerId="ADAL" clId="{3AC23F98-0B68-4288-A820-822956367760}" dt="2020-08-05T11:44:57.812" v="1154"/>
            <ac:spMkLst>
              <pc:docMk/>
              <pc:sldMasterMk cId="1282035828" sldId="2147483672"/>
              <pc:sldLayoutMk cId="2521380554" sldId="2147483673"/>
              <ac:spMk id="4" creationId="{00000000-0000-0000-0000-000000000000}"/>
            </ac:spMkLst>
          </pc:spChg>
          <pc:spChg chg="del">
            <ac:chgData name="Asim Dey" userId="e8ec1349-28b8-4d13-adec-c4f0ed943343" providerId="ADAL" clId="{3AC23F98-0B68-4288-A820-822956367760}" dt="2020-08-05T11:44:57.812" v="1154"/>
            <ac:spMkLst>
              <pc:docMk/>
              <pc:sldMasterMk cId="1282035828" sldId="2147483672"/>
              <pc:sldLayoutMk cId="2521380554" sldId="2147483673"/>
              <ac:spMk id="5" creationId="{00000000-0000-0000-0000-000000000000}"/>
            </ac:spMkLst>
          </pc:spChg>
          <pc:spChg chg="del">
            <ac:chgData name="Asim Dey" userId="e8ec1349-28b8-4d13-adec-c4f0ed943343" providerId="ADAL" clId="{3AC23F98-0B68-4288-A820-822956367760}" dt="2020-08-05T11:44:57.812" v="1154"/>
            <ac:spMkLst>
              <pc:docMk/>
              <pc:sldMasterMk cId="1282035828" sldId="2147483672"/>
              <pc:sldLayoutMk cId="2521380554" sldId="2147483673"/>
              <ac:spMk id="6" creationId="{00000000-0000-0000-0000-000000000000}"/>
            </ac:spMkLst>
          </pc:spChg>
          <pc:spChg chg="add del mod">
            <ac:chgData name="Asim Dey" userId="e8ec1349-28b8-4d13-adec-c4f0ed943343" providerId="ADAL" clId="{3AC23F98-0B68-4288-A820-822956367760}" dt="2020-08-05T12:03:46.791" v="1240"/>
            <ac:spMkLst>
              <pc:docMk/>
              <pc:sldMasterMk cId="1282035828" sldId="2147483672"/>
              <pc:sldLayoutMk cId="2521380554" sldId="2147483673"/>
              <ac:spMk id="11" creationId="{93D0A5FC-62EF-42D5-86C6-91EA15535EDE}"/>
            </ac:spMkLst>
          </pc:spChg>
          <pc:spChg chg="add del">
            <ac:chgData name="Asim Dey" userId="e8ec1349-28b8-4d13-adec-c4f0ed943343" providerId="ADAL" clId="{3AC23F98-0B68-4288-A820-822956367760}" dt="2020-08-05T12:03:52.472" v="1243"/>
            <ac:spMkLst>
              <pc:docMk/>
              <pc:sldMasterMk cId="1282035828" sldId="2147483672"/>
              <pc:sldLayoutMk cId="2521380554" sldId="2147483673"/>
              <ac:spMk id="12" creationId="{3D23AD1C-EE2E-48FE-B824-54DE5343715A}"/>
            </ac:spMkLst>
          </pc:spChg>
          <pc:spChg chg="add del">
            <ac:chgData name="Asim Dey" userId="e8ec1349-28b8-4d13-adec-c4f0ed943343" providerId="ADAL" clId="{3AC23F98-0B68-4288-A820-822956367760}" dt="2020-08-05T12:03:56.939" v="1246"/>
            <ac:spMkLst>
              <pc:docMk/>
              <pc:sldMasterMk cId="1282035828" sldId="2147483672"/>
              <pc:sldLayoutMk cId="2521380554" sldId="2147483673"/>
              <ac:spMk id="13" creationId="{C82F8DDD-3556-45CD-B2FC-91E3D7D34391}"/>
            </ac:spMkLst>
          </pc:spChg>
          <pc:spChg chg="add del">
            <ac:chgData name="Asim Dey" userId="e8ec1349-28b8-4d13-adec-c4f0ed943343" providerId="ADAL" clId="{3AC23F98-0B68-4288-A820-822956367760}" dt="2020-08-05T12:04:14.614" v="1249"/>
            <ac:spMkLst>
              <pc:docMk/>
              <pc:sldMasterMk cId="1282035828" sldId="2147483672"/>
              <pc:sldLayoutMk cId="2521380554" sldId="2147483673"/>
              <ac:spMk id="14" creationId="{122735BD-3D46-4E45-85F9-97FBD0923DE9}"/>
            </ac:spMkLst>
          </pc:spChg>
          <pc:spChg chg="add del">
            <ac:chgData name="Asim Dey" userId="e8ec1349-28b8-4d13-adec-c4f0ed943343" providerId="ADAL" clId="{3AC23F98-0B68-4288-A820-822956367760}" dt="2020-08-05T12:04:19.034" v="1252"/>
            <ac:spMkLst>
              <pc:docMk/>
              <pc:sldMasterMk cId="1282035828" sldId="2147483672"/>
              <pc:sldLayoutMk cId="2521380554" sldId="2147483673"/>
              <ac:spMk id="15" creationId="{B06EE0F7-B327-43D7-AEC3-6C7C89BCAFD9}"/>
            </ac:spMkLst>
          </pc:spChg>
          <pc:spChg chg="add del">
            <ac:chgData name="Asim Dey" userId="e8ec1349-28b8-4d13-adec-c4f0ed943343" providerId="ADAL" clId="{3AC23F98-0B68-4288-A820-822956367760}" dt="2020-08-05T12:04:24.156" v="1255"/>
            <ac:spMkLst>
              <pc:docMk/>
              <pc:sldMasterMk cId="1282035828" sldId="2147483672"/>
              <pc:sldLayoutMk cId="2521380554" sldId="2147483673"/>
              <ac:spMk id="16" creationId="{49861D55-175B-44BC-97FB-C74A4BF49D6F}"/>
            </ac:spMkLst>
          </pc:spChg>
          <pc:spChg chg="add del">
            <ac:chgData name="Asim Dey" userId="e8ec1349-28b8-4d13-adec-c4f0ed943343" providerId="ADAL" clId="{3AC23F98-0B68-4288-A820-822956367760}" dt="2020-08-05T12:04:27.031" v="1257"/>
            <ac:spMkLst>
              <pc:docMk/>
              <pc:sldMasterMk cId="1282035828" sldId="2147483672"/>
              <pc:sldLayoutMk cId="2521380554" sldId="2147483673"/>
              <ac:spMk id="17" creationId="{A2B569AC-526B-43AA-8F4A-EB4CCE30C570}"/>
            </ac:spMkLst>
          </pc:spChg>
          <pc:spChg chg="add del">
            <ac:chgData name="Asim Dey" userId="e8ec1349-28b8-4d13-adec-c4f0ed943343" providerId="ADAL" clId="{3AC23F98-0B68-4288-A820-822956367760}" dt="2020-08-05T12:04:35.302" v="1259"/>
            <ac:spMkLst>
              <pc:docMk/>
              <pc:sldMasterMk cId="1282035828" sldId="2147483672"/>
              <pc:sldLayoutMk cId="2521380554" sldId="2147483673"/>
              <ac:spMk id="18" creationId="{888951E5-0C8A-429B-8232-D948E6F6F3FF}"/>
            </ac:spMkLst>
          </pc:spChg>
          <pc:spChg chg="add del mod">
            <ac:chgData name="Asim Dey" userId="e8ec1349-28b8-4d13-adec-c4f0ed943343" providerId="ADAL" clId="{3AC23F98-0B68-4288-A820-822956367760}" dt="2020-08-05T12:04:45.060" v="1261"/>
            <ac:spMkLst>
              <pc:docMk/>
              <pc:sldMasterMk cId="1282035828" sldId="2147483672"/>
              <pc:sldLayoutMk cId="2521380554" sldId="2147483673"/>
              <ac:spMk id="19" creationId="{500F9940-10F8-41B8-B06D-0F55C4B1C21F}"/>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0" creationId="{55B1FA6E-9292-490F-8181-DD751A9BC835}"/>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1" creationId="{7AF76E08-AF32-4D89-ABD4-AF76F4615DAE}"/>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2" creationId="{25626BB1-CCF7-4E16-A9B3-4139B4EACF49}"/>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3" creationId="{350E8F07-8EB5-49C5-9D66-63D3E01E04B7}"/>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4" creationId="{940EA477-6952-4A93-B696-B87BA90A79BD}"/>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5" creationId="{83DEA5CE-09F6-446A-A34C-4677EB61B200}"/>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6" creationId="{06BFE8DE-3FF3-47E3-B815-138016AF424A}"/>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7" creationId="{26F71590-B519-4026-8C20-6BCA6F1DB67E}"/>
            </ac:spMkLst>
          </pc:spChg>
          <pc:spChg chg="add del">
            <ac:chgData name="Asim Dey" userId="e8ec1349-28b8-4d13-adec-c4f0ed943343" providerId="ADAL" clId="{3AC23F98-0B68-4288-A820-822956367760}" dt="2020-08-05T12:03:05.507" v="1226"/>
            <ac:spMkLst>
              <pc:docMk/>
              <pc:sldMasterMk cId="1282035828" sldId="2147483672"/>
              <pc:sldLayoutMk cId="2521380554" sldId="2147483673"/>
              <ac:spMk id="28" creationId="{0DC2AADB-6E73-4153-A8A1-B26F45F75E46}"/>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29" creationId="{6834AEE0-C762-4215-B88F-C2F88EC4BCB2}"/>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30" creationId="{F0E13289-E969-4AAC-96F5-E8EC3A0B1F86}"/>
            </ac:spMkLst>
          </pc:spChg>
          <pc:spChg chg="add del mod">
            <ac:chgData name="Asim Dey" userId="e8ec1349-28b8-4d13-adec-c4f0ed943343" providerId="ADAL" clId="{3AC23F98-0B68-4288-A820-822956367760}" dt="2020-08-05T12:04:45.060" v="1261"/>
            <ac:spMkLst>
              <pc:docMk/>
              <pc:sldMasterMk cId="1282035828" sldId="2147483672"/>
              <pc:sldLayoutMk cId="2521380554" sldId="2147483673"/>
              <ac:spMk id="31" creationId="{2AB018A6-B0B3-4405-9AC5-53859BA76419}"/>
            </ac:spMkLst>
          </pc:spChg>
          <pc:spChg chg="add del">
            <ac:chgData name="Asim Dey" userId="e8ec1349-28b8-4d13-adec-c4f0ed943343" providerId="ADAL" clId="{3AC23F98-0B68-4288-A820-822956367760}" dt="2020-08-05T12:04:45.060" v="1261"/>
            <ac:spMkLst>
              <pc:docMk/>
              <pc:sldMasterMk cId="1282035828" sldId="2147483672"/>
              <pc:sldLayoutMk cId="2521380554" sldId="2147483673"/>
              <ac:spMk id="32" creationId="{3A34393B-0953-4B40-AEDB-2059C6E88051}"/>
            </ac:spMkLst>
          </pc:spChg>
          <pc:spChg chg="add del">
            <ac:chgData name="Asim Dey" userId="e8ec1349-28b8-4d13-adec-c4f0ed943343" providerId="ADAL" clId="{3AC23F98-0B68-4288-A820-822956367760}" dt="2020-08-05T12:03:24.073" v="1234"/>
            <ac:spMkLst>
              <pc:docMk/>
              <pc:sldMasterMk cId="1282035828" sldId="2147483672"/>
              <pc:sldLayoutMk cId="2521380554" sldId="2147483673"/>
              <ac:spMk id="33" creationId="{82B3E6DB-8450-4D6F-91EF-DFBAB3D43D7A}"/>
            </ac:spMkLst>
          </pc:spChg>
          <pc:spChg chg="add del mod">
            <ac:chgData name="Asim Dey" userId="e8ec1349-28b8-4d13-adec-c4f0ed943343" providerId="ADAL" clId="{3AC23F98-0B68-4288-A820-822956367760}" dt="2020-08-05T12:03:37.077" v="1239"/>
            <ac:spMkLst>
              <pc:docMk/>
              <pc:sldMasterMk cId="1282035828" sldId="2147483672"/>
              <pc:sldLayoutMk cId="2521380554" sldId="2147483673"/>
              <ac:spMk id="34" creationId="{E729E083-9E78-440D-B36B-529FF257C828}"/>
            </ac:spMkLst>
          </pc:spChg>
          <pc:spChg chg="add del mod">
            <ac:chgData name="Asim Dey" userId="e8ec1349-28b8-4d13-adec-c4f0ed943343" providerId="ADAL" clId="{3AC23F98-0B68-4288-A820-822956367760}" dt="2020-08-05T12:03:50.798" v="1242"/>
            <ac:spMkLst>
              <pc:docMk/>
              <pc:sldMasterMk cId="1282035828" sldId="2147483672"/>
              <pc:sldLayoutMk cId="2521380554" sldId="2147483673"/>
              <ac:spMk id="35" creationId="{FA58FF3B-3C17-4000-836D-E7DBFC51D436}"/>
            </ac:spMkLst>
          </pc:spChg>
          <pc:spChg chg="add del mod">
            <ac:chgData name="Asim Dey" userId="e8ec1349-28b8-4d13-adec-c4f0ed943343" providerId="ADAL" clId="{3AC23F98-0B68-4288-A820-822956367760}" dt="2020-08-05T12:03:55.351" v="1245"/>
            <ac:spMkLst>
              <pc:docMk/>
              <pc:sldMasterMk cId="1282035828" sldId="2147483672"/>
              <pc:sldLayoutMk cId="2521380554" sldId="2147483673"/>
              <ac:spMk id="36" creationId="{0B716737-25C4-4D54-AACC-4A21718BB862}"/>
            </ac:spMkLst>
          </pc:spChg>
          <pc:spChg chg="add del mod">
            <ac:chgData name="Asim Dey" userId="e8ec1349-28b8-4d13-adec-c4f0ed943343" providerId="ADAL" clId="{3AC23F98-0B68-4288-A820-822956367760}" dt="2020-08-05T12:04:12.835" v="1248"/>
            <ac:spMkLst>
              <pc:docMk/>
              <pc:sldMasterMk cId="1282035828" sldId="2147483672"/>
              <pc:sldLayoutMk cId="2521380554" sldId="2147483673"/>
              <ac:spMk id="37" creationId="{1AEA2ADA-17CC-481F-B78E-20EE103C2DB1}"/>
            </ac:spMkLst>
          </pc:spChg>
          <pc:spChg chg="add del mod">
            <ac:chgData name="Asim Dey" userId="e8ec1349-28b8-4d13-adec-c4f0ed943343" providerId="ADAL" clId="{3AC23F98-0B68-4288-A820-822956367760}" dt="2020-08-05T12:04:16.143" v="1250"/>
            <ac:spMkLst>
              <pc:docMk/>
              <pc:sldMasterMk cId="1282035828" sldId="2147483672"/>
              <pc:sldLayoutMk cId="2521380554" sldId="2147483673"/>
              <ac:spMk id="38" creationId="{93AA04AB-5C6C-493E-B3AB-47DE925778CB}"/>
            </ac:spMkLst>
          </pc:spChg>
          <pc:spChg chg="add del mod">
            <ac:chgData name="Asim Dey" userId="e8ec1349-28b8-4d13-adec-c4f0ed943343" providerId="ADAL" clId="{3AC23F98-0B68-4288-A820-822956367760}" dt="2020-08-05T12:04:20.688" v="1253"/>
            <ac:spMkLst>
              <pc:docMk/>
              <pc:sldMasterMk cId="1282035828" sldId="2147483672"/>
              <pc:sldLayoutMk cId="2521380554" sldId="2147483673"/>
              <ac:spMk id="39" creationId="{1C196D2A-38C9-4C67-B2BF-A3E0358394E7}"/>
            </ac:spMkLst>
          </pc:spChg>
          <pc:spChg chg="add del mod">
            <ac:chgData name="Asim Dey" userId="e8ec1349-28b8-4d13-adec-c4f0ed943343" providerId="ADAL" clId="{3AC23F98-0B68-4288-A820-822956367760}" dt="2020-08-05T12:04:25.670" v="1256"/>
            <ac:spMkLst>
              <pc:docMk/>
              <pc:sldMasterMk cId="1282035828" sldId="2147483672"/>
              <pc:sldLayoutMk cId="2521380554" sldId="2147483673"/>
              <ac:spMk id="40" creationId="{ECDDA480-22C6-496A-B49B-A88DD9DA0B54}"/>
            </ac:spMkLst>
          </pc:spChg>
          <pc:spChg chg="add del mod">
            <ac:chgData name="Asim Dey" userId="e8ec1349-28b8-4d13-adec-c4f0ed943343" providerId="ADAL" clId="{3AC23F98-0B68-4288-A820-822956367760}" dt="2020-08-05T12:04:28.643" v="1258"/>
            <ac:spMkLst>
              <pc:docMk/>
              <pc:sldMasterMk cId="1282035828" sldId="2147483672"/>
              <pc:sldLayoutMk cId="2521380554" sldId="2147483673"/>
              <ac:spMk id="41" creationId="{B6AF09D7-6997-482D-9F95-2DE30140783E}"/>
            </ac:spMkLst>
          </pc:spChg>
          <pc:spChg chg="add del mod">
            <ac:chgData name="Asim Dey" userId="e8ec1349-28b8-4d13-adec-c4f0ed943343" providerId="ADAL" clId="{3AC23F98-0B68-4288-A820-822956367760}" dt="2020-08-05T12:04:45.060" v="1261"/>
            <ac:spMkLst>
              <pc:docMk/>
              <pc:sldMasterMk cId="1282035828" sldId="2147483672"/>
              <pc:sldLayoutMk cId="2521380554" sldId="2147483673"/>
              <ac:spMk id="42" creationId="{37B24870-A666-4D45-B9C8-4CB2B091AEF5}"/>
            </ac:spMkLst>
          </pc:spChg>
          <pc:spChg chg="add del mod">
            <ac:chgData name="Asim Dey" userId="e8ec1349-28b8-4d13-adec-c4f0ed943343" providerId="ADAL" clId="{3AC23F98-0B68-4288-A820-822956367760}" dt="2020-08-05T12:04:45.060" v="1261"/>
            <ac:spMkLst>
              <pc:docMk/>
              <pc:sldMasterMk cId="1282035828" sldId="2147483672"/>
              <pc:sldLayoutMk cId="2521380554" sldId="2147483673"/>
              <ac:spMk id="43" creationId="{0BAC215D-D328-44D5-B952-48D38AC088E7}"/>
            </ac:spMkLst>
          </pc:spChg>
          <pc:spChg chg="add del mod">
            <ac:chgData name="Asim Dey" userId="e8ec1349-28b8-4d13-adec-c4f0ed943343" providerId="ADAL" clId="{3AC23F98-0B68-4288-A820-822956367760}" dt="2020-08-05T12:04:45.060" v="1261"/>
            <ac:spMkLst>
              <pc:docMk/>
              <pc:sldMasterMk cId="1282035828" sldId="2147483672"/>
              <pc:sldLayoutMk cId="2521380554" sldId="2147483673"/>
              <ac:spMk id="44" creationId="{8CE4AF1A-F209-404B-98AD-57CF07BF122A}"/>
            </ac:spMkLst>
          </pc:spChg>
          <pc:spChg chg="add del mod">
            <ac:chgData name="Asim Dey" userId="e8ec1349-28b8-4d13-adec-c4f0ed943343" providerId="ADAL" clId="{3AC23F98-0B68-4288-A820-822956367760}" dt="2020-08-05T12:04:45.060" v="1261"/>
            <ac:spMkLst>
              <pc:docMk/>
              <pc:sldMasterMk cId="1282035828" sldId="2147483672"/>
              <pc:sldLayoutMk cId="2521380554" sldId="2147483673"/>
              <ac:spMk id="45" creationId="{C662EC03-F7AC-440B-ACE6-54C184164F3D}"/>
            </ac:spMkLst>
          </pc:spChg>
          <pc:spChg chg="add del mod">
            <ac:chgData name="Asim Dey" userId="e8ec1349-28b8-4d13-adec-c4f0ed943343" providerId="ADAL" clId="{3AC23F98-0B68-4288-A820-822956367760}" dt="2020-08-05T12:03:35.272" v="1238"/>
            <ac:spMkLst>
              <pc:docMk/>
              <pc:sldMasterMk cId="1282035828" sldId="2147483672"/>
              <pc:sldLayoutMk cId="2521380554" sldId="2147483673"/>
              <ac:spMk id="46" creationId="{D9818656-FD4D-4845-A0CA-25273874514B}"/>
            </ac:spMkLst>
          </pc:spChg>
          <pc:spChg chg="add del mod">
            <ac:chgData name="Asim Dey" userId="e8ec1349-28b8-4d13-adec-c4f0ed943343" providerId="ADAL" clId="{3AC23F98-0B68-4288-A820-822956367760}" dt="2020-08-05T12:03:48.927" v="1241"/>
            <ac:spMkLst>
              <pc:docMk/>
              <pc:sldMasterMk cId="1282035828" sldId="2147483672"/>
              <pc:sldLayoutMk cId="2521380554" sldId="2147483673"/>
              <ac:spMk id="47" creationId="{7DAAAE4D-405E-4341-BC93-45AE02C9129C}"/>
            </ac:spMkLst>
          </pc:spChg>
          <pc:spChg chg="add del mod">
            <ac:chgData name="Asim Dey" userId="e8ec1349-28b8-4d13-adec-c4f0ed943343" providerId="ADAL" clId="{3AC23F98-0B68-4288-A820-822956367760}" dt="2020-08-05T12:03:53.982" v="1244"/>
            <ac:spMkLst>
              <pc:docMk/>
              <pc:sldMasterMk cId="1282035828" sldId="2147483672"/>
              <pc:sldLayoutMk cId="2521380554" sldId="2147483673"/>
              <ac:spMk id="48" creationId="{D8210498-09DB-4549-BB48-93DEBC9E6EB6}"/>
            </ac:spMkLst>
          </pc:spChg>
          <pc:spChg chg="add del mod">
            <ac:chgData name="Asim Dey" userId="e8ec1349-28b8-4d13-adec-c4f0ed943343" providerId="ADAL" clId="{3AC23F98-0B68-4288-A820-822956367760}" dt="2020-08-05T12:04:11.180" v="1247"/>
            <ac:spMkLst>
              <pc:docMk/>
              <pc:sldMasterMk cId="1282035828" sldId="2147483672"/>
              <pc:sldLayoutMk cId="2521380554" sldId="2147483673"/>
              <ac:spMk id="49" creationId="{C053B46D-4F97-431B-9D12-99733ADFB2C2}"/>
            </ac:spMkLst>
          </pc:spChg>
          <pc:spChg chg="add del mod">
            <ac:chgData name="Asim Dey" userId="e8ec1349-28b8-4d13-adec-c4f0ed943343" providerId="ADAL" clId="{3AC23F98-0B68-4288-A820-822956367760}" dt="2020-08-05T12:04:17.503" v="1251"/>
            <ac:spMkLst>
              <pc:docMk/>
              <pc:sldMasterMk cId="1282035828" sldId="2147483672"/>
              <pc:sldLayoutMk cId="2521380554" sldId="2147483673"/>
              <ac:spMk id="50" creationId="{436D583E-847B-493B-A7AB-65FFE30D1312}"/>
            </ac:spMkLst>
          </pc:spChg>
          <pc:spChg chg="add del mod">
            <ac:chgData name="Asim Dey" userId="e8ec1349-28b8-4d13-adec-c4f0ed943343" providerId="ADAL" clId="{3AC23F98-0B68-4288-A820-822956367760}" dt="2020-08-05T12:04:22.202" v="1254"/>
            <ac:spMkLst>
              <pc:docMk/>
              <pc:sldMasterMk cId="1282035828" sldId="2147483672"/>
              <pc:sldLayoutMk cId="2521380554" sldId="2147483673"/>
              <ac:spMk id="51" creationId="{8C92F4D0-CE5D-4ED0-A9C7-6A51F38443C9}"/>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52" creationId="{568D57A9-297C-4BD1-8A3A-83AC424C9852}"/>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53" creationId="{0A4B14FA-EE1D-41D1-81E5-41A41FDA3EDC}"/>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54" creationId="{FD883156-0259-421E-9188-26D144BF3199}"/>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55" creationId="{AC2B2C6B-C43D-4F07-A0D4-5A9C71BFF0A6}"/>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56" creationId="{527AB892-EC42-4CD7-B245-8E455AC51D7D}"/>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57" creationId="{20D2E5A3-5382-49FD-ADED-6A91E22904DE}"/>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58" creationId="{B10D2D46-D1AC-4AA1-9341-42F7DEFB966E}"/>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59" creationId="{F6FB1BD1-BBDA-4694-A755-629FB68873E2}"/>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0" creationId="{2B9D4185-0942-4451-BE89-71F5D1D9E4A9}"/>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1" creationId="{A58B10C3-4549-4F83-AA5C-897E86C98B43}"/>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2" creationId="{78275761-20F5-4214-AE29-B7C7638A5BDB}"/>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3" creationId="{71FF6576-8A18-44DA-9D6E-E9D407824AFA}"/>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4" creationId="{28735CBC-7158-4489-9775-93D2BCFFCA7E}"/>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5" creationId="{3ACBC083-9F61-40D6-B4BB-0A768B31FE80}"/>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6" creationId="{3A03D5A3-C635-428C-85A7-590BE057ECD2}"/>
            </ac:spMkLst>
          </pc:spChg>
          <pc:spChg chg="add del mod">
            <ac:chgData name="Asim Dey" userId="e8ec1349-28b8-4d13-adec-c4f0ed943343" providerId="ADAL" clId="{3AC23F98-0B68-4288-A820-822956367760}" dt="2020-08-05T12:03:24.073" v="1234"/>
            <ac:spMkLst>
              <pc:docMk/>
              <pc:sldMasterMk cId="1282035828" sldId="2147483672"/>
              <pc:sldLayoutMk cId="2521380554" sldId="2147483673"/>
              <ac:spMk id="67" creationId="{8CDE0E05-257D-43EA-B9B6-BE3467B9A86C}"/>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68" creationId="{D92E8F2D-83F5-413E-91A2-89D92E829B90}"/>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69" creationId="{8CC096EE-D6F4-42D9-BEEE-321AD9EAA8B7}"/>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70" creationId="{4808F9E5-E911-40E5-9C68-F5514229BBCF}"/>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71" creationId="{D6BBEE81-D2BE-474F-B441-75C211F5D62B}"/>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72" creationId="{3992BD98-041E-4053-BD62-DD0D29A0F10E}"/>
            </ac:spMkLst>
          </pc:spChg>
          <pc:spChg chg="add del mod">
            <ac:chgData name="Asim Dey" userId="e8ec1349-28b8-4d13-adec-c4f0ed943343" providerId="ADAL" clId="{3AC23F98-0B68-4288-A820-822956367760}" dt="2020-08-05T12:03:32.663" v="1237"/>
            <ac:spMkLst>
              <pc:docMk/>
              <pc:sldMasterMk cId="1282035828" sldId="2147483672"/>
              <pc:sldLayoutMk cId="2521380554" sldId="2147483673"/>
              <ac:spMk id="73" creationId="{6E8B0922-92C1-46BF-938F-49DD9FAE29E9}"/>
            </ac:spMkLst>
          </pc:spChg>
          <pc:spChg chg="add">
            <ac:chgData name="Asim Dey" userId="e8ec1349-28b8-4d13-adec-c4f0ed943343" providerId="ADAL" clId="{3AC23F98-0B68-4288-A820-822956367760}" dt="2020-08-05T12:05:51.212" v="1264"/>
            <ac:spMkLst>
              <pc:docMk/>
              <pc:sldMasterMk cId="1282035828" sldId="2147483672"/>
              <pc:sldLayoutMk cId="2521380554" sldId="2147483673"/>
              <ac:spMk id="75" creationId="{3F0871C8-1B8D-450A-81B6-CD1094F59B0D}"/>
            </ac:spMkLst>
          </pc:spChg>
          <pc:grpChg chg="add del mod">
            <ac:chgData name="Asim Dey" userId="e8ec1349-28b8-4d13-adec-c4f0ed943343" providerId="ADAL" clId="{3AC23F98-0B68-4288-A820-822956367760}" dt="2020-08-05T12:02:40.272" v="1221"/>
            <ac:grpSpMkLst>
              <pc:docMk/>
              <pc:sldMasterMk cId="1282035828" sldId="2147483672"/>
              <pc:sldLayoutMk cId="2521380554" sldId="2147483673"/>
              <ac:grpSpMk id="7" creationId="{F7616D3A-B75B-4E43-B6C9-8E944600C5D2}"/>
            </ac:grpSpMkLst>
          </pc:grpChg>
          <pc:graphicFrameChg chg="add del modGraphic">
            <ac:chgData name="Asim Dey" userId="e8ec1349-28b8-4d13-adec-c4f0ed943343" providerId="ADAL" clId="{3AC23F98-0B68-4288-A820-822956367760}" dt="2020-08-05T12:33:24.346" v="1344"/>
            <ac:graphicFrameMkLst>
              <pc:docMk/>
              <pc:sldMasterMk cId="1282035828" sldId="2147483672"/>
              <pc:sldLayoutMk cId="2521380554" sldId="2147483673"/>
              <ac:graphicFrameMk id="74" creationId="{C481C017-355B-41C3-944C-8254F92814B3}"/>
            </ac:graphicFrameMkLst>
          </pc:graphicFrameChg>
          <pc:picChg chg="add del mod">
            <ac:chgData name="Asim Dey" userId="e8ec1349-28b8-4d13-adec-c4f0ed943343" providerId="ADAL" clId="{3AC23F98-0B68-4288-A820-822956367760}" dt="2020-08-05T12:08:29.989" v="1275"/>
            <ac:picMkLst>
              <pc:docMk/>
              <pc:sldMasterMk cId="1282035828" sldId="2147483672"/>
              <pc:sldLayoutMk cId="2521380554" sldId="2147483673"/>
              <ac:picMk id="76" creationId="{194E8630-427D-46AF-BBA7-C549167CF103}"/>
            </ac:picMkLst>
          </pc:picChg>
        </pc:sldLayoutChg>
        <pc:sldLayoutChg chg="modSp">
          <pc:chgData name="Asim Dey" userId="e8ec1349-28b8-4d13-adec-c4f0ed943343" providerId="ADAL" clId="{3AC23F98-0B68-4288-A820-822956367760}" dt="2020-08-05T08:25:14.088" v="43"/>
          <pc:sldLayoutMkLst>
            <pc:docMk/>
            <pc:sldMasterMk cId="1282035828" sldId="2147483672"/>
            <pc:sldLayoutMk cId="39515325" sldId="2147483679"/>
          </pc:sldLayoutMkLst>
          <pc:spChg chg="mod">
            <ac:chgData name="Asim Dey" userId="e8ec1349-28b8-4d13-adec-c4f0ed943343" providerId="ADAL" clId="{3AC23F98-0B68-4288-A820-822956367760}" dt="2020-08-05T08:25:14.088" v="43"/>
            <ac:spMkLst>
              <pc:docMk/>
              <pc:sldMasterMk cId="1282035828" sldId="2147483672"/>
              <pc:sldLayoutMk cId="39515325" sldId="2147483679"/>
              <ac:spMk id="2" creationId="{00000000-0000-0000-0000-000000000000}"/>
            </ac:spMkLst>
          </pc:spChg>
          <pc:spChg chg="mod">
            <ac:chgData name="Asim Dey" userId="e8ec1349-28b8-4d13-adec-c4f0ed943343" providerId="ADAL" clId="{3AC23F98-0B68-4288-A820-822956367760}" dt="2020-08-05T08:25:14.088" v="43"/>
            <ac:spMkLst>
              <pc:docMk/>
              <pc:sldMasterMk cId="1282035828" sldId="2147483672"/>
              <pc:sldLayoutMk cId="39515325" sldId="2147483679"/>
              <ac:spMk id="3" creationId="{00000000-0000-0000-0000-000000000000}"/>
            </ac:spMkLst>
          </pc:spChg>
          <pc:spChg chg="mod">
            <ac:chgData name="Asim Dey" userId="e8ec1349-28b8-4d13-adec-c4f0ed943343" providerId="ADAL" clId="{3AC23F98-0B68-4288-A820-822956367760}" dt="2020-08-05T08:25:14.088" v="43"/>
            <ac:spMkLst>
              <pc:docMk/>
              <pc:sldMasterMk cId="1282035828" sldId="2147483672"/>
              <pc:sldLayoutMk cId="39515325" sldId="2147483679"/>
              <ac:spMk id="4" creationId="{00000000-0000-0000-0000-000000000000}"/>
            </ac:spMkLst>
          </pc:spChg>
          <pc:grpChg chg="mod">
            <ac:chgData name="Asim Dey" userId="e8ec1349-28b8-4d13-adec-c4f0ed943343" providerId="ADAL" clId="{3AC23F98-0B68-4288-A820-822956367760}" dt="2020-08-05T08:25:14.088" v="43"/>
            <ac:grpSpMkLst>
              <pc:docMk/>
              <pc:sldMasterMk cId="1282035828" sldId="2147483672"/>
              <pc:sldLayoutMk cId="39515325" sldId="2147483679"/>
              <ac:grpSpMk id="1" creationId="{00000000-0000-0000-0000-000000000000}"/>
            </ac:grpSpMkLst>
          </pc:grpChg>
        </pc:sldLayoutChg>
        <pc:sldLayoutChg chg="modSp del">
          <pc:chgData name="Asim Dey" userId="e8ec1349-28b8-4d13-adec-c4f0ed943343" providerId="ADAL" clId="{3AC23F98-0B68-4288-A820-822956367760}" dt="2020-08-05T11:59:00.098" v="1210" actId="2696"/>
          <pc:sldLayoutMkLst>
            <pc:docMk/>
            <pc:sldMasterMk cId="1282035828" sldId="2147483672"/>
            <pc:sldLayoutMk cId="1446046843" sldId="2147483699"/>
          </pc:sldLayoutMkLst>
          <pc:spChg chg="mod">
            <ac:chgData name="Asim Dey" userId="e8ec1349-28b8-4d13-adec-c4f0ed943343" providerId="ADAL" clId="{3AC23F98-0B68-4288-A820-822956367760}" dt="2020-08-05T11:51:21.042" v="1191" actId="12788"/>
            <ac:spMkLst>
              <pc:docMk/>
              <pc:sldMasterMk cId="1282035828" sldId="2147483672"/>
              <pc:sldLayoutMk cId="1446046843" sldId="2147483699"/>
              <ac:spMk id="2" creationId="{C1F0BC9F-846E-4C46-B3B4-8FFDEBB8E1E6}"/>
            </ac:spMkLst>
          </pc:spChg>
        </pc:sldLayoutChg>
      </pc:sldMasterChg>
      <pc:sldMasterChg chg="addSp modSp del delSldLayout">
        <pc:chgData name="Asim Dey" userId="e8ec1349-28b8-4d13-adec-c4f0ed943343" providerId="ADAL" clId="{3AC23F98-0B68-4288-A820-822956367760}" dt="2020-08-05T08:42:29.323" v="116" actId="2696"/>
        <pc:sldMasterMkLst>
          <pc:docMk/>
          <pc:sldMasterMk cId="999847206" sldId="2147483685"/>
        </pc:sldMasterMkLst>
        <pc:spChg chg="add mod">
          <ac:chgData name="Asim Dey" userId="e8ec1349-28b8-4d13-adec-c4f0ed943343" providerId="ADAL" clId="{3AC23F98-0B68-4288-A820-822956367760}" dt="2020-08-05T08:41:29.141" v="104"/>
          <ac:spMkLst>
            <pc:docMk/>
            <pc:sldMasterMk cId="999847206" sldId="2147483685"/>
            <ac:spMk id="2" creationId="{2D7845B1-B165-41E0-9BB6-D763C51B8CAF}"/>
          </ac:spMkLst>
        </pc:spChg>
        <pc:spChg chg="add mod">
          <ac:chgData name="Asim Dey" userId="e8ec1349-28b8-4d13-adec-c4f0ed943343" providerId="ADAL" clId="{3AC23F98-0B68-4288-A820-822956367760}" dt="2020-08-05T08:41:29.141" v="104"/>
          <ac:spMkLst>
            <pc:docMk/>
            <pc:sldMasterMk cId="999847206" sldId="2147483685"/>
            <ac:spMk id="3" creationId="{EE70394B-6EEE-43BF-AE71-806BA9DDD9E1}"/>
          </ac:spMkLst>
        </pc:spChg>
        <pc:spChg chg="add mod">
          <ac:chgData name="Asim Dey" userId="e8ec1349-28b8-4d13-adec-c4f0ed943343" providerId="ADAL" clId="{3AC23F98-0B68-4288-A820-822956367760}" dt="2020-08-05T08:41:29.141" v="104"/>
          <ac:spMkLst>
            <pc:docMk/>
            <pc:sldMasterMk cId="999847206" sldId="2147483685"/>
            <ac:spMk id="4" creationId="{0EED4EB1-BD9E-41F9-A268-13FA672A6F4B}"/>
          </ac:spMkLst>
        </pc:spChg>
        <pc:spChg chg="add mod">
          <ac:chgData name="Asim Dey" userId="e8ec1349-28b8-4d13-adec-c4f0ed943343" providerId="ADAL" clId="{3AC23F98-0B68-4288-A820-822956367760}" dt="2020-08-05T08:41:29.141" v="104"/>
          <ac:spMkLst>
            <pc:docMk/>
            <pc:sldMasterMk cId="999847206" sldId="2147483685"/>
            <ac:spMk id="5" creationId="{53182D6A-18C1-4C7F-8039-D9EB37F04273}"/>
          </ac:spMkLst>
        </pc:spChg>
        <pc:spChg chg="add mod">
          <ac:chgData name="Asim Dey" userId="e8ec1349-28b8-4d13-adec-c4f0ed943343" providerId="ADAL" clId="{3AC23F98-0B68-4288-A820-822956367760}" dt="2020-08-05T08:41:29.141" v="104"/>
          <ac:spMkLst>
            <pc:docMk/>
            <pc:sldMasterMk cId="999847206" sldId="2147483685"/>
            <ac:spMk id="6" creationId="{494CC5B2-3256-4A57-B066-AC330609846D}"/>
          </ac:spMkLst>
        </pc:spChg>
        <pc:sldLayoutChg chg="del">
          <pc:chgData name="Asim Dey" userId="e8ec1349-28b8-4d13-adec-c4f0ed943343" providerId="ADAL" clId="{3AC23F98-0B68-4288-A820-822956367760}" dt="2020-08-05T08:42:29.310" v="105" actId="2696"/>
          <pc:sldLayoutMkLst>
            <pc:docMk/>
            <pc:sldMasterMk cId="999847206" sldId="2147483685"/>
            <pc:sldLayoutMk cId="1007761483" sldId="2147483686"/>
          </pc:sldLayoutMkLst>
        </pc:sldLayoutChg>
        <pc:sldLayoutChg chg="del">
          <pc:chgData name="Asim Dey" userId="e8ec1349-28b8-4d13-adec-c4f0ed943343" providerId="ADAL" clId="{3AC23F98-0B68-4288-A820-822956367760}" dt="2020-08-05T08:42:29.310" v="106" actId="2696"/>
          <pc:sldLayoutMkLst>
            <pc:docMk/>
            <pc:sldMasterMk cId="999847206" sldId="2147483685"/>
            <pc:sldLayoutMk cId="2001989359" sldId="2147483687"/>
          </pc:sldLayoutMkLst>
        </pc:sldLayoutChg>
        <pc:sldLayoutChg chg="del">
          <pc:chgData name="Asim Dey" userId="e8ec1349-28b8-4d13-adec-c4f0ed943343" providerId="ADAL" clId="{3AC23F98-0B68-4288-A820-822956367760}" dt="2020-08-05T08:42:29.310" v="107" actId="2696"/>
          <pc:sldLayoutMkLst>
            <pc:docMk/>
            <pc:sldMasterMk cId="999847206" sldId="2147483685"/>
            <pc:sldLayoutMk cId="1334096113" sldId="2147483688"/>
          </pc:sldLayoutMkLst>
        </pc:sldLayoutChg>
        <pc:sldLayoutChg chg="del">
          <pc:chgData name="Asim Dey" userId="e8ec1349-28b8-4d13-adec-c4f0ed943343" providerId="ADAL" clId="{3AC23F98-0B68-4288-A820-822956367760}" dt="2020-08-05T08:42:29.310" v="108" actId="2696"/>
          <pc:sldLayoutMkLst>
            <pc:docMk/>
            <pc:sldMasterMk cId="999847206" sldId="2147483685"/>
            <pc:sldLayoutMk cId="2430016906" sldId="2147483689"/>
          </pc:sldLayoutMkLst>
        </pc:sldLayoutChg>
        <pc:sldLayoutChg chg="del">
          <pc:chgData name="Asim Dey" userId="e8ec1349-28b8-4d13-adec-c4f0ed943343" providerId="ADAL" clId="{3AC23F98-0B68-4288-A820-822956367760}" dt="2020-08-05T08:42:29.310" v="109" actId="2696"/>
          <pc:sldLayoutMkLst>
            <pc:docMk/>
            <pc:sldMasterMk cId="999847206" sldId="2147483685"/>
            <pc:sldLayoutMk cId="1312614302" sldId="2147483690"/>
          </pc:sldLayoutMkLst>
        </pc:sldLayoutChg>
        <pc:sldLayoutChg chg="del">
          <pc:chgData name="Asim Dey" userId="e8ec1349-28b8-4d13-adec-c4f0ed943343" providerId="ADAL" clId="{3AC23F98-0B68-4288-A820-822956367760}" dt="2020-08-05T08:42:29.323" v="110" actId="2696"/>
          <pc:sldLayoutMkLst>
            <pc:docMk/>
            <pc:sldMasterMk cId="999847206" sldId="2147483685"/>
            <pc:sldLayoutMk cId="10733395" sldId="2147483691"/>
          </pc:sldLayoutMkLst>
        </pc:sldLayoutChg>
        <pc:sldLayoutChg chg="del">
          <pc:chgData name="Asim Dey" userId="e8ec1349-28b8-4d13-adec-c4f0ed943343" providerId="ADAL" clId="{3AC23F98-0B68-4288-A820-822956367760}" dt="2020-08-05T08:42:29.323" v="111" actId="2696"/>
          <pc:sldLayoutMkLst>
            <pc:docMk/>
            <pc:sldMasterMk cId="999847206" sldId="2147483685"/>
            <pc:sldLayoutMk cId="584523301" sldId="2147483692"/>
          </pc:sldLayoutMkLst>
        </pc:sldLayoutChg>
        <pc:sldLayoutChg chg="del">
          <pc:chgData name="Asim Dey" userId="e8ec1349-28b8-4d13-adec-c4f0ed943343" providerId="ADAL" clId="{3AC23F98-0B68-4288-A820-822956367760}" dt="2020-08-05T08:42:29.323" v="112" actId="2696"/>
          <pc:sldLayoutMkLst>
            <pc:docMk/>
            <pc:sldMasterMk cId="999847206" sldId="2147483685"/>
            <pc:sldLayoutMk cId="3086972631" sldId="2147483693"/>
          </pc:sldLayoutMkLst>
        </pc:sldLayoutChg>
        <pc:sldLayoutChg chg="del">
          <pc:chgData name="Asim Dey" userId="e8ec1349-28b8-4d13-adec-c4f0ed943343" providerId="ADAL" clId="{3AC23F98-0B68-4288-A820-822956367760}" dt="2020-08-05T08:42:29.323" v="113" actId="2696"/>
          <pc:sldLayoutMkLst>
            <pc:docMk/>
            <pc:sldMasterMk cId="999847206" sldId="2147483685"/>
            <pc:sldLayoutMk cId="650860077" sldId="2147483694"/>
          </pc:sldLayoutMkLst>
        </pc:sldLayoutChg>
        <pc:sldLayoutChg chg="del">
          <pc:chgData name="Asim Dey" userId="e8ec1349-28b8-4d13-adec-c4f0ed943343" providerId="ADAL" clId="{3AC23F98-0B68-4288-A820-822956367760}" dt="2020-08-05T08:42:29.323" v="114" actId="2696"/>
          <pc:sldLayoutMkLst>
            <pc:docMk/>
            <pc:sldMasterMk cId="999847206" sldId="2147483685"/>
            <pc:sldLayoutMk cId="3160699812" sldId="2147483695"/>
          </pc:sldLayoutMkLst>
        </pc:sldLayoutChg>
        <pc:sldLayoutChg chg="del">
          <pc:chgData name="Asim Dey" userId="e8ec1349-28b8-4d13-adec-c4f0ed943343" providerId="ADAL" clId="{3AC23F98-0B68-4288-A820-822956367760}" dt="2020-08-05T08:42:29.323" v="115" actId="2696"/>
          <pc:sldLayoutMkLst>
            <pc:docMk/>
            <pc:sldMasterMk cId="999847206" sldId="2147483685"/>
            <pc:sldLayoutMk cId="3523838151" sldId="2147483696"/>
          </pc:sldLayoutMkLst>
        </pc:sldLayoutChg>
      </pc:sldMasterChg>
      <pc:sldMasterChg chg="addSp delSp modSp setBg delSldLayout modSldLayout">
        <pc:chgData name="Asim Dey" userId="e8ec1349-28b8-4d13-adec-c4f0ed943343" providerId="ADAL" clId="{3AC23F98-0B68-4288-A820-822956367760}" dt="2020-08-05T12:32:48.090" v="1343"/>
        <pc:sldMasterMkLst>
          <pc:docMk/>
          <pc:sldMasterMk cId="4106904804" sldId="2147483697"/>
        </pc:sldMasterMkLst>
        <pc:spChg chg="add">
          <ac:chgData name="Asim Dey" userId="e8ec1349-28b8-4d13-adec-c4f0ed943343" providerId="ADAL" clId="{3AC23F98-0B68-4288-A820-822956367760}" dt="2020-08-05T12:05:02.090" v="1262"/>
          <ac:spMkLst>
            <pc:docMk/>
            <pc:sldMasterMk cId="4106904804" sldId="2147483697"/>
            <ac:spMk id="6" creationId="{0171195C-F40A-462C-A03C-1870861E2842}"/>
          </ac:spMkLst>
        </pc:spChg>
        <pc:spChg chg="add">
          <ac:chgData name="Asim Dey" userId="e8ec1349-28b8-4d13-adec-c4f0ed943343" providerId="ADAL" clId="{3AC23F98-0B68-4288-A820-822956367760}" dt="2020-08-05T12:05:02.090" v="1262"/>
          <ac:spMkLst>
            <pc:docMk/>
            <pc:sldMasterMk cId="4106904804" sldId="2147483697"/>
            <ac:spMk id="7" creationId="{4E280D1F-2099-4150-AEFC-6A5D0134FF07}"/>
          </ac:spMkLst>
        </pc:spChg>
        <pc:spChg chg="del">
          <ac:chgData name="Asim Dey" userId="e8ec1349-28b8-4d13-adec-c4f0ed943343" providerId="ADAL" clId="{3AC23F98-0B68-4288-A820-822956367760}" dt="2020-08-05T08:42:43.136" v="119"/>
          <ac:spMkLst>
            <pc:docMk/>
            <pc:sldMasterMk cId="4106904804" sldId="2147483697"/>
            <ac:spMk id="8" creationId="{FEE11A71-BC2C-4B33-AEE4-41279A17E543}"/>
          </ac:spMkLst>
        </pc:spChg>
        <pc:spChg chg="mod">
          <ac:chgData name="Asim Dey" userId="e8ec1349-28b8-4d13-adec-c4f0ed943343" providerId="ADAL" clId="{3AC23F98-0B68-4288-A820-822956367760}" dt="2020-08-05T08:42:57.099" v="121" actId="1076"/>
          <ac:spMkLst>
            <pc:docMk/>
            <pc:sldMasterMk cId="4106904804" sldId="2147483697"/>
            <ac:spMk id="9" creationId="{37ED7043-0DEF-42BA-BF93-BFCF7447012F}"/>
          </ac:spMkLst>
        </pc:spChg>
        <pc:spChg chg="del">
          <ac:chgData name="Asim Dey" userId="e8ec1349-28b8-4d13-adec-c4f0ed943343" providerId="ADAL" clId="{3AC23F98-0B68-4288-A820-822956367760}" dt="2020-08-05T08:42:37.432" v="117"/>
          <ac:spMkLst>
            <pc:docMk/>
            <pc:sldMasterMk cId="4106904804" sldId="2147483697"/>
            <ac:spMk id="10" creationId="{C4006EB6-3E0A-4371-A19C-DE8E9D213F59}"/>
          </ac:spMkLst>
        </pc:spChg>
        <pc:spChg chg="del">
          <ac:chgData name="Asim Dey" userId="e8ec1349-28b8-4d13-adec-c4f0ed943343" providerId="ADAL" clId="{3AC23F98-0B68-4288-A820-822956367760}" dt="2020-08-05T08:42:40.390" v="118"/>
          <ac:spMkLst>
            <pc:docMk/>
            <pc:sldMasterMk cId="4106904804" sldId="2147483697"/>
            <ac:spMk id="11" creationId="{D88BCB0F-80F8-4AE3-9335-262BBDA08997}"/>
          </ac:spMkLst>
        </pc:spChg>
        <pc:spChg chg="add">
          <ac:chgData name="Asim Dey" userId="e8ec1349-28b8-4d13-adec-c4f0ed943343" providerId="ADAL" clId="{3AC23F98-0B68-4288-A820-822956367760}" dt="2020-08-05T12:05:02.090" v="1262"/>
          <ac:spMkLst>
            <pc:docMk/>
            <pc:sldMasterMk cId="4106904804" sldId="2147483697"/>
            <ac:spMk id="12" creationId="{AFE5ACB3-1C29-4A36-BBD3-8A007FE33006}"/>
          </ac:spMkLst>
        </pc:spChg>
        <pc:spChg chg="add">
          <ac:chgData name="Asim Dey" userId="e8ec1349-28b8-4d13-adec-c4f0ed943343" providerId="ADAL" clId="{3AC23F98-0B68-4288-A820-822956367760}" dt="2020-08-05T12:05:02.090" v="1262"/>
          <ac:spMkLst>
            <pc:docMk/>
            <pc:sldMasterMk cId="4106904804" sldId="2147483697"/>
            <ac:spMk id="13" creationId="{128E162C-8E42-4187-979A-4D085EFCC16C}"/>
          </ac:spMkLst>
        </pc:spChg>
        <pc:spChg chg="add">
          <ac:chgData name="Asim Dey" userId="e8ec1349-28b8-4d13-adec-c4f0ed943343" providerId="ADAL" clId="{3AC23F98-0B68-4288-A820-822956367760}" dt="2020-08-05T12:05:02.090" v="1262"/>
          <ac:spMkLst>
            <pc:docMk/>
            <pc:sldMasterMk cId="4106904804" sldId="2147483697"/>
            <ac:spMk id="14" creationId="{3FD8790C-8E54-4F68-B0C0-C44E48E7D930}"/>
          </ac:spMkLst>
        </pc:spChg>
        <pc:spChg chg="add">
          <ac:chgData name="Asim Dey" userId="e8ec1349-28b8-4d13-adec-c4f0ed943343" providerId="ADAL" clId="{3AC23F98-0B68-4288-A820-822956367760}" dt="2020-08-05T12:05:02.090" v="1262"/>
          <ac:spMkLst>
            <pc:docMk/>
            <pc:sldMasterMk cId="4106904804" sldId="2147483697"/>
            <ac:spMk id="15" creationId="{7EC65454-F093-40B7-8C03-DFEFAF019340}"/>
          </ac:spMkLst>
        </pc:spChg>
        <pc:spChg chg="add">
          <ac:chgData name="Asim Dey" userId="e8ec1349-28b8-4d13-adec-c4f0ed943343" providerId="ADAL" clId="{3AC23F98-0B68-4288-A820-822956367760}" dt="2020-08-05T12:05:02.090" v="1262"/>
          <ac:spMkLst>
            <pc:docMk/>
            <pc:sldMasterMk cId="4106904804" sldId="2147483697"/>
            <ac:spMk id="16" creationId="{25B453A7-9C19-4C6F-8437-0920A7BFFFA8}"/>
          </ac:spMkLst>
        </pc:spChg>
        <pc:spChg chg="add">
          <ac:chgData name="Asim Dey" userId="e8ec1349-28b8-4d13-adec-c4f0ed943343" providerId="ADAL" clId="{3AC23F98-0B68-4288-A820-822956367760}" dt="2020-08-05T12:05:02.090" v="1262"/>
          <ac:spMkLst>
            <pc:docMk/>
            <pc:sldMasterMk cId="4106904804" sldId="2147483697"/>
            <ac:spMk id="17" creationId="{73B0377A-5FB1-4C3D-8657-61749170167F}"/>
          </ac:spMkLst>
        </pc:spChg>
        <pc:spChg chg="add">
          <ac:chgData name="Asim Dey" userId="e8ec1349-28b8-4d13-adec-c4f0ed943343" providerId="ADAL" clId="{3AC23F98-0B68-4288-A820-822956367760}" dt="2020-08-05T12:05:02.090" v="1262"/>
          <ac:spMkLst>
            <pc:docMk/>
            <pc:sldMasterMk cId="4106904804" sldId="2147483697"/>
            <ac:spMk id="21" creationId="{C14FD997-8D9D-46E1-8861-9D4763309B0B}"/>
          </ac:spMkLst>
        </pc:spChg>
        <pc:spChg chg="add">
          <ac:chgData name="Asim Dey" userId="e8ec1349-28b8-4d13-adec-c4f0ed943343" providerId="ADAL" clId="{3AC23F98-0B68-4288-A820-822956367760}" dt="2020-08-05T12:05:02.090" v="1262"/>
          <ac:spMkLst>
            <pc:docMk/>
            <pc:sldMasterMk cId="4106904804" sldId="2147483697"/>
            <ac:spMk id="22" creationId="{2EA69571-3CDE-4758-9C92-6C4CE1501D3A}"/>
          </ac:spMkLst>
        </pc:spChg>
        <pc:spChg chg="add">
          <ac:chgData name="Asim Dey" userId="e8ec1349-28b8-4d13-adec-c4f0ed943343" providerId="ADAL" clId="{3AC23F98-0B68-4288-A820-822956367760}" dt="2020-08-05T12:05:02.090" v="1262"/>
          <ac:spMkLst>
            <pc:docMk/>
            <pc:sldMasterMk cId="4106904804" sldId="2147483697"/>
            <ac:spMk id="23" creationId="{DFEEDDDC-FF51-4FE4-A70F-F727D6364CB2}"/>
          </ac:spMkLst>
        </pc:spChg>
        <pc:spChg chg="add">
          <ac:chgData name="Asim Dey" userId="e8ec1349-28b8-4d13-adec-c4f0ed943343" providerId="ADAL" clId="{3AC23F98-0B68-4288-A820-822956367760}" dt="2020-08-05T12:05:02.090" v="1262"/>
          <ac:spMkLst>
            <pc:docMk/>
            <pc:sldMasterMk cId="4106904804" sldId="2147483697"/>
            <ac:spMk id="24" creationId="{94DBDABC-363C-45BE-8710-1EA3D7EB4C78}"/>
          </ac:spMkLst>
        </pc:spChg>
        <pc:spChg chg="add">
          <ac:chgData name="Asim Dey" userId="e8ec1349-28b8-4d13-adec-c4f0ed943343" providerId="ADAL" clId="{3AC23F98-0B68-4288-A820-822956367760}" dt="2020-08-05T12:05:02.090" v="1262"/>
          <ac:spMkLst>
            <pc:docMk/>
            <pc:sldMasterMk cId="4106904804" sldId="2147483697"/>
            <ac:spMk id="25" creationId="{5F1C8AAB-4D07-4169-99B4-EB593225F384}"/>
          </ac:spMkLst>
        </pc:spChg>
        <pc:spChg chg="add">
          <ac:chgData name="Asim Dey" userId="e8ec1349-28b8-4d13-adec-c4f0ed943343" providerId="ADAL" clId="{3AC23F98-0B68-4288-A820-822956367760}" dt="2020-08-05T12:05:02.090" v="1262"/>
          <ac:spMkLst>
            <pc:docMk/>
            <pc:sldMasterMk cId="4106904804" sldId="2147483697"/>
            <ac:spMk id="26" creationId="{C26DE391-BCA2-491F-AA0C-7DC154A8BF5F}"/>
          </ac:spMkLst>
        </pc:spChg>
        <pc:spChg chg="add">
          <ac:chgData name="Asim Dey" userId="e8ec1349-28b8-4d13-adec-c4f0ed943343" providerId="ADAL" clId="{3AC23F98-0B68-4288-A820-822956367760}" dt="2020-08-05T12:05:02.090" v="1262"/>
          <ac:spMkLst>
            <pc:docMk/>
            <pc:sldMasterMk cId="4106904804" sldId="2147483697"/>
            <ac:spMk id="27" creationId="{D32389DD-881D-4310-B632-3913B6921EBF}"/>
          </ac:spMkLst>
        </pc:spChg>
        <pc:spChg chg="add">
          <ac:chgData name="Asim Dey" userId="e8ec1349-28b8-4d13-adec-c4f0ed943343" providerId="ADAL" clId="{3AC23F98-0B68-4288-A820-822956367760}" dt="2020-08-05T12:05:02.090" v="1262"/>
          <ac:spMkLst>
            <pc:docMk/>
            <pc:sldMasterMk cId="4106904804" sldId="2147483697"/>
            <ac:spMk id="28" creationId="{35A37AFB-6174-450A-BCF1-8C200EE80A0D}"/>
          </ac:spMkLst>
        </pc:spChg>
        <pc:spChg chg="add">
          <ac:chgData name="Asim Dey" userId="e8ec1349-28b8-4d13-adec-c4f0ed943343" providerId="ADAL" clId="{3AC23F98-0B68-4288-A820-822956367760}" dt="2020-08-05T12:05:02.090" v="1262"/>
          <ac:spMkLst>
            <pc:docMk/>
            <pc:sldMasterMk cId="4106904804" sldId="2147483697"/>
            <ac:spMk id="29" creationId="{34757A86-76E1-48D3-B827-8D423F52A684}"/>
          </ac:spMkLst>
        </pc:spChg>
        <pc:spChg chg="add">
          <ac:chgData name="Asim Dey" userId="e8ec1349-28b8-4d13-adec-c4f0ed943343" providerId="ADAL" clId="{3AC23F98-0B68-4288-A820-822956367760}" dt="2020-08-05T12:05:02.090" v="1262"/>
          <ac:spMkLst>
            <pc:docMk/>
            <pc:sldMasterMk cId="4106904804" sldId="2147483697"/>
            <ac:spMk id="30" creationId="{679BEB33-2C31-427A-B8E2-0CAFC2808D95}"/>
          </ac:spMkLst>
        </pc:spChg>
        <pc:spChg chg="add">
          <ac:chgData name="Asim Dey" userId="e8ec1349-28b8-4d13-adec-c4f0ed943343" providerId="ADAL" clId="{3AC23F98-0B68-4288-A820-822956367760}" dt="2020-08-05T12:05:02.090" v="1262"/>
          <ac:spMkLst>
            <pc:docMk/>
            <pc:sldMasterMk cId="4106904804" sldId="2147483697"/>
            <ac:spMk id="31" creationId="{A18D4B36-1AC4-4CB2-9DF1-0227ABB33605}"/>
          </ac:spMkLst>
        </pc:spChg>
        <pc:spChg chg="add">
          <ac:chgData name="Asim Dey" userId="e8ec1349-28b8-4d13-adec-c4f0ed943343" providerId="ADAL" clId="{3AC23F98-0B68-4288-A820-822956367760}" dt="2020-08-05T12:05:02.090" v="1262"/>
          <ac:spMkLst>
            <pc:docMk/>
            <pc:sldMasterMk cId="4106904804" sldId="2147483697"/>
            <ac:spMk id="32" creationId="{8F4B9811-1AE9-499E-ADBB-8449192B2958}"/>
          </ac:spMkLst>
        </pc:spChg>
        <pc:spChg chg="add">
          <ac:chgData name="Asim Dey" userId="e8ec1349-28b8-4d13-adec-c4f0ed943343" providerId="ADAL" clId="{3AC23F98-0B68-4288-A820-822956367760}" dt="2020-08-05T12:05:02.090" v="1262"/>
          <ac:spMkLst>
            <pc:docMk/>
            <pc:sldMasterMk cId="4106904804" sldId="2147483697"/>
            <ac:spMk id="33" creationId="{4FBC096F-A434-42C0-B53A-5999BC785924}"/>
          </ac:spMkLst>
        </pc:spChg>
        <pc:spChg chg="add">
          <ac:chgData name="Asim Dey" userId="e8ec1349-28b8-4d13-adec-c4f0ed943343" providerId="ADAL" clId="{3AC23F98-0B68-4288-A820-822956367760}" dt="2020-08-05T12:05:02.090" v="1262"/>
          <ac:spMkLst>
            <pc:docMk/>
            <pc:sldMasterMk cId="4106904804" sldId="2147483697"/>
            <ac:spMk id="34" creationId="{B229CA9A-7649-48B6-B389-65B134ED05EE}"/>
          </ac:spMkLst>
        </pc:spChg>
        <pc:spChg chg="add">
          <ac:chgData name="Asim Dey" userId="e8ec1349-28b8-4d13-adec-c4f0ed943343" providerId="ADAL" clId="{3AC23F98-0B68-4288-A820-822956367760}" dt="2020-08-05T12:05:02.090" v="1262"/>
          <ac:spMkLst>
            <pc:docMk/>
            <pc:sldMasterMk cId="4106904804" sldId="2147483697"/>
            <ac:spMk id="35" creationId="{64551AFA-9490-4BBE-AAD7-F720E40563B0}"/>
          </ac:spMkLst>
        </pc:spChg>
        <pc:spChg chg="add">
          <ac:chgData name="Asim Dey" userId="e8ec1349-28b8-4d13-adec-c4f0ed943343" providerId="ADAL" clId="{3AC23F98-0B68-4288-A820-822956367760}" dt="2020-08-05T12:05:57.355" v="1265"/>
          <ac:spMkLst>
            <pc:docMk/>
            <pc:sldMasterMk cId="4106904804" sldId="2147483697"/>
            <ac:spMk id="37" creationId="{1145C2F6-5F9D-465C-B1C0-0365B622F8D4}"/>
          </ac:spMkLst>
        </pc:spChg>
        <pc:grpChg chg="add del">
          <ac:chgData name="Asim Dey" userId="e8ec1349-28b8-4d13-adec-c4f0ed943343" providerId="ADAL" clId="{3AC23F98-0B68-4288-A820-822956367760}" dt="2020-08-05T12:18:53.611" v="1295" actId="478"/>
          <ac:grpSpMkLst>
            <pc:docMk/>
            <pc:sldMasterMk cId="4106904804" sldId="2147483697"/>
            <ac:grpSpMk id="39" creationId="{FCE38AF8-6286-42AC-919D-0C56903FF7B2}"/>
          </ac:grpSpMkLst>
        </pc:grpChg>
        <pc:grpChg chg="add">
          <ac:chgData name="Asim Dey" userId="e8ec1349-28b8-4d13-adec-c4f0ed943343" providerId="ADAL" clId="{3AC23F98-0B68-4288-A820-822956367760}" dt="2020-08-05T12:18:47.265" v="1294"/>
          <ac:grpSpMkLst>
            <pc:docMk/>
            <pc:sldMasterMk cId="4106904804" sldId="2147483697"/>
            <ac:grpSpMk id="43" creationId="{B99F6590-FC8F-473F-8E5F-78C3B6A99FC4}"/>
          </ac:grpSpMkLst>
        </pc:grpChg>
        <pc:graphicFrameChg chg="add">
          <ac:chgData name="Asim Dey" userId="e8ec1349-28b8-4d13-adec-c4f0ed943343" providerId="ADAL" clId="{3AC23F98-0B68-4288-A820-822956367760}" dt="2020-08-05T12:05:02.090" v="1262"/>
          <ac:graphicFrameMkLst>
            <pc:docMk/>
            <pc:sldMasterMk cId="4106904804" sldId="2147483697"/>
            <ac:graphicFrameMk id="18" creationId="{D07268D9-4FC2-4FC4-9E22-BCA46923C0E1}"/>
          </ac:graphicFrameMkLst>
        </pc:graphicFrameChg>
        <pc:graphicFrameChg chg="add">
          <ac:chgData name="Asim Dey" userId="e8ec1349-28b8-4d13-adec-c4f0ed943343" providerId="ADAL" clId="{3AC23F98-0B68-4288-A820-822956367760}" dt="2020-08-05T12:05:02.090" v="1262"/>
          <ac:graphicFrameMkLst>
            <pc:docMk/>
            <pc:sldMasterMk cId="4106904804" sldId="2147483697"/>
            <ac:graphicFrameMk id="19" creationId="{5BD16D68-57FC-45CA-BE87-818A0FDA2F59}"/>
          </ac:graphicFrameMkLst>
        </pc:graphicFrameChg>
        <pc:graphicFrameChg chg="add">
          <ac:chgData name="Asim Dey" userId="e8ec1349-28b8-4d13-adec-c4f0ed943343" providerId="ADAL" clId="{3AC23F98-0B68-4288-A820-822956367760}" dt="2020-08-05T12:05:02.090" v="1262"/>
          <ac:graphicFrameMkLst>
            <pc:docMk/>
            <pc:sldMasterMk cId="4106904804" sldId="2147483697"/>
            <ac:graphicFrameMk id="20" creationId="{FE34C742-D038-44B7-864A-39F0784C0351}"/>
          </ac:graphicFrameMkLst>
        </pc:graphicFrameChg>
        <pc:graphicFrameChg chg="add del">
          <ac:chgData name="Asim Dey" userId="e8ec1349-28b8-4d13-adec-c4f0ed943343" providerId="ADAL" clId="{3AC23F98-0B68-4288-A820-822956367760}" dt="2020-08-05T12:32:48.090" v="1343"/>
          <ac:graphicFrameMkLst>
            <pc:docMk/>
            <pc:sldMasterMk cId="4106904804" sldId="2147483697"/>
            <ac:graphicFrameMk id="36" creationId="{DBB3BF4A-05B2-4A2A-9242-9365238DA0BF}"/>
          </ac:graphicFrameMkLst>
        </pc:graphicFrameChg>
        <pc:picChg chg="add">
          <ac:chgData name="Asim Dey" userId="e8ec1349-28b8-4d13-adec-c4f0ed943343" providerId="ADAL" clId="{3AC23F98-0B68-4288-A820-822956367760}" dt="2020-08-05T12:07:24.940" v="1268"/>
          <ac:picMkLst>
            <pc:docMk/>
            <pc:sldMasterMk cId="4106904804" sldId="2147483697"/>
            <ac:picMk id="38" creationId="{67E60851-C01D-48CE-90AA-383656484B8A}"/>
          </ac:picMkLst>
        </pc:picChg>
        <pc:sldLayoutChg chg="addSp delSp modSp">
          <pc:chgData name="Asim Dey" userId="e8ec1349-28b8-4d13-adec-c4f0ed943343" providerId="ADAL" clId="{3AC23F98-0B68-4288-A820-822956367760}" dt="2020-08-05T12:08:12.238" v="1273"/>
          <pc:sldLayoutMkLst>
            <pc:docMk/>
            <pc:sldMasterMk cId="4106904804" sldId="2147483697"/>
            <pc:sldLayoutMk cId="2284348444" sldId="2147483698"/>
          </pc:sldLayoutMkLst>
          <pc:spChg chg="add del mod">
            <ac:chgData name="Asim Dey" userId="e8ec1349-28b8-4d13-adec-c4f0ed943343" providerId="ADAL" clId="{3AC23F98-0B68-4288-A820-822956367760}" dt="2020-08-05T08:55:04.442" v="133"/>
            <ac:spMkLst>
              <pc:docMk/>
              <pc:sldMasterMk cId="4106904804" sldId="2147483697"/>
              <pc:sldLayoutMk cId="2284348444" sldId="2147483698"/>
              <ac:spMk id="2" creationId="{51E88DAF-57E6-44B2-B5AC-EB3D3BF0ACE5}"/>
            </ac:spMkLst>
          </pc:spChg>
          <pc:spChg chg="add mod">
            <ac:chgData name="Asim Dey" userId="e8ec1349-28b8-4d13-adec-c4f0ed943343" providerId="ADAL" clId="{3AC23F98-0B68-4288-A820-822956367760}" dt="2020-08-05T08:55:25.459" v="150" actId="20577"/>
            <ac:spMkLst>
              <pc:docMk/>
              <pc:sldMasterMk cId="4106904804" sldId="2147483697"/>
              <pc:sldLayoutMk cId="2284348444" sldId="2147483698"/>
              <ac:spMk id="3" creationId="{B5CB228C-B867-4B33-AD60-58AB8CDFA31E}"/>
            </ac:spMkLst>
          </pc:spChg>
          <pc:spChg chg="del">
            <ac:chgData name="Asim Dey" userId="e8ec1349-28b8-4d13-adec-c4f0ed943343" providerId="ADAL" clId="{3AC23F98-0B68-4288-A820-822956367760}" dt="2020-08-05T08:57:47.244" v="165"/>
            <ac:spMkLst>
              <pc:docMk/>
              <pc:sldMasterMk cId="4106904804" sldId="2147483697"/>
              <pc:sldLayoutMk cId="2284348444" sldId="2147483698"/>
              <ac:spMk id="4" creationId="{00000000-0000-0000-0000-000000000000}"/>
            </ac:spMkLst>
          </pc:spChg>
          <pc:spChg chg="del">
            <ac:chgData name="Asim Dey" userId="e8ec1349-28b8-4d13-adec-c4f0ed943343" providerId="ADAL" clId="{3AC23F98-0B68-4288-A820-822956367760}" dt="2020-08-05T08:57:50.649" v="166"/>
            <ac:spMkLst>
              <pc:docMk/>
              <pc:sldMasterMk cId="4106904804" sldId="2147483697"/>
              <pc:sldLayoutMk cId="2284348444" sldId="2147483698"/>
              <ac:spMk id="5" creationId="{00000000-0000-0000-0000-000000000000}"/>
            </ac:spMkLst>
          </pc:spChg>
          <pc:spChg chg="del">
            <ac:chgData name="Asim Dey" userId="e8ec1349-28b8-4d13-adec-c4f0ed943343" providerId="ADAL" clId="{3AC23F98-0B68-4288-A820-822956367760}" dt="2020-08-05T08:57:53.391" v="167"/>
            <ac:spMkLst>
              <pc:docMk/>
              <pc:sldMasterMk cId="4106904804" sldId="2147483697"/>
              <pc:sldLayoutMk cId="2284348444" sldId="2147483698"/>
              <ac:spMk id="6" creationId="{00000000-0000-0000-0000-000000000000}"/>
            </ac:spMkLst>
          </pc:spChg>
          <pc:spChg chg="add del">
            <ac:chgData name="Asim Dey" userId="e8ec1349-28b8-4d13-adec-c4f0ed943343" providerId="ADAL" clId="{3AC23F98-0B68-4288-A820-822956367760}" dt="2020-08-05T08:59:56.090" v="177"/>
            <ac:spMkLst>
              <pc:docMk/>
              <pc:sldMasterMk cId="4106904804" sldId="2147483697"/>
              <pc:sldLayoutMk cId="2284348444" sldId="2147483698"/>
              <ac:spMk id="39" creationId="{05CE3DDE-7753-40FD-AA4F-DBAB0510C66C}"/>
            </ac:spMkLst>
          </pc:spChg>
          <pc:spChg chg="add del mod">
            <ac:chgData name="Asim Dey" userId="e8ec1349-28b8-4d13-adec-c4f0ed943343" providerId="ADAL" clId="{3AC23F98-0B68-4288-A820-822956367760}" dt="2020-08-05T08:59:40.264" v="173"/>
            <ac:spMkLst>
              <pc:docMk/>
              <pc:sldMasterMk cId="4106904804" sldId="2147483697"/>
              <pc:sldLayoutMk cId="2284348444" sldId="2147483698"/>
              <ac:spMk id="40" creationId="{2618E6CF-77F4-451D-A9DB-A5D469D952B3}"/>
            </ac:spMkLst>
          </pc:spChg>
          <pc:spChg chg="add del">
            <ac:chgData name="Asim Dey" userId="e8ec1349-28b8-4d13-adec-c4f0ed943343" providerId="ADAL" clId="{3AC23F98-0B68-4288-A820-822956367760}" dt="2020-08-05T08:59:48.316" v="175"/>
            <ac:spMkLst>
              <pc:docMk/>
              <pc:sldMasterMk cId="4106904804" sldId="2147483697"/>
              <pc:sldLayoutMk cId="2284348444" sldId="2147483698"/>
              <ac:spMk id="41" creationId="{FA5E4930-8BE5-47E4-8DC1-0E6E8DA71DBA}"/>
            </ac:spMkLst>
          </pc:spChg>
          <pc:spChg chg="add del">
            <ac:chgData name="Asim Dey" userId="e8ec1349-28b8-4d13-adec-c4f0ed943343" providerId="ADAL" clId="{3AC23F98-0B68-4288-A820-822956367760}" dt="2020-08-05T08:59:27.325" v="170"/>
            <ac:spMkLst>
              <pc:docMk/>
              <pc:sldMasterMk cId="4106904804" sldId="2147483697"/>
              <pc:sldLayoutMk cId="2284348444" sldId="2147483698"/>
              <ac:spMk id="42" creationId="{FB0021A6-B63C-4987-9BD0-B4EF2090F70B}"/>
            </ac:spMkLst>
          </pc:spChg>
          <pc:spChg chg="add del">
            <ac:chgData name="Asim Dey" userId="e8ec1349-28b8-4d13-adec-c4f0ed943343" providerId="ADAL" clId="{3AC23F98-0B68-4288-A820-822956367760}" dt="2020-08-05T08:59:51.244" v="176"/>
            <ac:spMkLst>
              <pc:docMk/>
              <pc:sldMasterMk cId="4106904804" sldId="2147483697"/>
              <pc:sldLayoutMk cId="2284348444" sldId="2147483698"/>
              <ac:spMk id="43" creationId="{47054B64-F7CA-4438-8D12-5653156C6BB2}"/>
            </ac:spMkLst>
          </pc:spChg>
          <pc:spChg chg="add del">
            <ac:chgData name="Asim Dey" userId="e8ec1349-28b8-4d13-adec-c4f0ed943343" providerId="ADAL" clId="{3AC23F98-0B68-4288-A820-822956367760}" dt="2020-08-05T09:04:52.636" v="183"/>
            <ac:spMkLst>
              <pc:docMk/>
              <pc:sldMasterMk cId="4106904804" sldId="2147483697"/>
              <pc:sldLayoutMk cId="2284348444" sldId="2147483698"/>
              <ac:spMk id="44" creationId="{D6F701A9-57D2-464E-8294-52B9D03F2604}"/>
            </ac:spMkLst>
          </pc:spChg>
          <pc:spChg chg="add del">
            <ac:chgData name="Asim Dey" userId="e8ec1349-28b8-4d13-adec-c4f0ed943343" providerId="ADAL" clId="{3AC23F98-0B68-4288-A820-822956367760}" dt="2020-08-05T09:05:21.634" v="190"/>
            <ac:spMkLst>
              <pc:docMk/>
              <pc:sldMasterMk cId="4106904804" sldId="2147483697"/>
              <pc:sldLayoutMk cId="2284348444" sldId="2147483698"/>
              <ac:spMk id="45" creationId="{736A3A2D-9D80-46CD-A485-241DFF1A6B38}"/>
            </ac:spMkLst>
          </pc:spChg>
          <pc:spChg chg="add del">
            <ac:chgData name="Asim Dey" userId="e8ec1349-28b8-4d13-adec-c4f0ed943343" providerId="ADAL" clId="{3AC23F98-0B68-4288-A820-822956367760}" dt="2020-08-05T09:05:02.523" v="185"/>
            <ac:spMkLst>
              <pc:docMk/>
              <pc:sldMasterMk cId="4106904804" sldId="2147483697"/>
              <pc:sldLayoutMk cId="2284348444" sldId="2147483698"/>
              <ac:spMk id="46" creationId="{6EF46A7F-DB9E-4EEA-890F-55266AA7AD88}"/>
            </ac:spMkLst>
          </pc:spChg>
          <pc:spChg chg="add del">
            <ac:chgData name="Asim Dey" userId="e8ec1349-28b8-4d13-adec-c4f0ed943343" providerId="ADAL" clId="{3AC23F98-0B68-4288-A820-822956367760}" dt="2020-08-05T09:05:11.592" v="187"/>
            <ac:spMkLst>
              <pc:docMk/>
              <pc:sldMasterMk cId="4106904804" sldId="2147483697"/>
              <pc:sldLayoutMk cId="2284348444" sldId="2147483698"/>
              <ac:spMk id="47" creationId="{43D7F828-ACA7-4A1A-B151-36ABE21D3FE1}"/>
            </ac:spMkLst>
          </pc:spChg>
          <pc:spChg chg="add del">
            <ac:chgData name="Asim Dey" userId="e8ec1349-28b8-4d13-adec-c4f0ed943343" providerId="ADAL" clId="{3AC23F98-0B68-4288-A820-822956367760}" dt="2020-08-05T09:05:25.968" v="191"/>
            <ac:spMkLst>
              <pc:docMk/>
              <pc:sldMasterMk cId="4106904804" sldId="2147483697"/>
              <pc:sldLayoutMk cId="2284348444" sldId="2147483698"/>
              <ac:spMk id="48" creationId="{C2983475-4620-4299-95D3-3AECA80F5239}"/>
            </ac:spMkLst>
          </pc:spChg>
          <pc:spChg chg="add del">
            <ac:chgData name="Asim Dey" userId="e8ec1349-28b8-4d13-adec-c4f0ed943343" providerId="ADAL" clId="{3AC23F98-0B68-4288-A820-822956367760}" dt="2020-08-05T09:05:30.086" v="192"/>
            <ac:spMkLst>
              <pc:docMk/>
              <pc:sldMasterMk cId="4106904804" sldId="2147483697"/>
              <pc:sldLayoutMk cId="2284348444" sldId="2147483698"/>
              <ac:spMk id="49" creationId="{77FA5BD4-D3D7-4CC2-93AA-43B184DFF70C}"/>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50" creationId="{597C5B86-C019-4258-88A8-8DFF67A77DFB}"/>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51" creationId="{87AD3F61-B19A-4364-9C3F-B82CB13FF6CC}"/>
            </ac:spMkLst>
          </pc:spChg>
          <pc:spChg chg="add del">
            <ac:chgData name="Asim Dey" userId="e8ec1349-28b8-4d13-adec-c4f0ed943343" providerId="ADAL" clId="{3AC23F98-0B68-4288-A820-822956367760}" dt="2020-08-05T09:06:42.946" v="200"/>
            <ac:spMkLst>
              <pc:docMk/>
              <pc:sldMasterMk cId="4106904804" sldId="2147483697"/>
              <pc:sldLayoutMk cId="2284348444" sldId="2147483698"/>
              <ac:spMk id="52" creationId="{3A9EEF33-3E5A-416F-B2CD-C39AE4D0B256}"/>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55" creationId="{F2F58573-8517-4709-A41D-85D9B69A5781}"/>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58" creationId="{9308CDE4-F83D-4C65-B3E6-253D74F8720B}"/>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60" creationId="{285C23E7-B19F-4C9F-A25A-CF59253E1F0E}"/>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62" creationId="{9ADE2EB0-DD36-4641-8A22-98124064B8B2}"/>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64" creationId="{F8686B73-B9C4-42B1-9BE0-6121CAA45BD5}"/>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66" creationId="{90EDEA35-490B-4690-AB09-E3B99C076714}"/>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68" creationId="{9987B55F-755E-4804-A0F6-4CF9C7BF66DF}"/>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70" creationId="{0D108F57-34AD-4582-B529-D5427C85268B}"/>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72" creationId="{E1C14867-166C-479F-BEDB-BB639852FA4B}"/>
            </ac:spMkLst>
          </pc:spChg>
          <pc:spChg chg="add del">
            <ac:chgData name="Asim Dey" userId="e8ec1349-28b8-4d13-adec-c4f0ed943343" providerId="ADAL" clId="{3AC23F98-0B68-4288-A820-822956367760}" dt="2020-08-05T09:06:57.049" v="202"/>
            <ac:spMkLst>
              <pc:docMk/>
              <pc:sldMasterMk cId="4106904804" sldId="2147483697"/>
              <pc:sldLayoutMk cId="2284348444" sldId="2147483698"/>
              <ac:spMk id="74" creationId="{D273FB8D-D7D1-437C-9EB7-AACFF065A7C7}"/>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76" creationId="{E8E65D20-DB2C-48EB-BCB4-114224D1A551}"/>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77" creationId="{0D360731-ADF7-4400-9D50-2EFD1B5604B9}"/>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78" creationId="{2E94A358-AEED-45EF-AAB5-0363A5C56335}"/>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83" creationId="{B632928F-E581-4F0E-AD5B-577DF59C78A8}"/>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85" creationId="{3F323EF9-986E-457C-B2E9-A57B3021C6DC}"/>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86" creationId="{44488263-B70C-4B07-91B7-1093D194DD6C}"/>
            </ac:spMkLst>
          </pc:spChg>
          <pc:spChg chg="add del">
            <ac:chgData name="Asim Dey" userId="e8ec1349-28b8-4d13-adec-c4f0ed943343" providerId="ADAL" clId="{3AC23F98-0B68-4288-A820-822956367760}" dt="2020-08-05T09:06:29.889" v="199"/>
            <ac:spMkLst>
              <pc:docMk/>
              <pc:sldMasterMk cId="4106904804" sldId="2147483697"/>
              <pc:sldLayoutMk cId="2284348444" sldId="2147483698"/>
              <ac:spMk id="87" creationId="{409DDC6A-3944-4598-A111-55E1E0D3A8B3}"/>
            </ac:spMkLst>
          </pc:spChg>
          <pc:spChg chg="add del">
            <ac:chgData name="Asim Dey" userId="e8ec1349-28b8-4d13-adec-c4f0ed943343" providerId="ADAL" clId="{3AC23F98-0B68-4288-A820-822956367760}" dt="2020-08-05T09:06:45.463" v="201"/>
            <ac:spMkLst>
              <pc:docMk/>
              <pc:sldMasterMk cId="4106904804" sldId="2147483697"/>
              <pc:sldLayoutMk cId="2284348444" sldId="2147483698"/>
              <ac:spMk id="88" creationId="{564A93BF-6EBB-452C-AE1D-BA1D18AB9AFC}"/>
            </ac:spMkLst>
          </pc:spChg>
          <pc:spChg chg="add del">
            <ac:chgData name="Asim Dey" userId="e8ec1349-28b8-4d13-adec-c4f0ed943343" providerId="ADAL" clId="{3AC23F98-0B68-4288-A820-822956367760}" dt="2020-08-05T09:07:17.319" v="205"/>
            <ac:spMkLst>
              <pc:docMk/>
              <pc:sldMasterMk cId="4106904804" sldId="2147483697"/>
              <pc:sldLayoutMk cId="2284348444" sldId="2147483698"/>
              <ac:spMk id="89" creationId="{65E35371-EBD6-4029-B97E-4F6B94FD9812}"/>
            </ac:spMkLst>
          </pc:spChg>
          <pc:spChg chg="add del">
            <ac:chgData name="Asim Dey" userId="e8ec1349-28b8-4d13-adec-c4f0ed943343" providerId="ADAL" clId="{3AC23F98-0B68-4288-A820-822956367760}" dt="2020-08-05T09:07:19.256" v="206"/>
            <ac:spMkLst>
              <pc:docMk/>
              <pc:sldMasterMk cId="4106904804" sldId="2147483697"/>
              <pc:sldLayoutMk cId="2284348444" sldId="2147483698"/>
              <ac:spMk id="90" creationId="{68846C3C-F4C2-4999-9E43-C681539973A3}"/>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1" creationId="{984A4D63-69E5-46BB-B025-F9890AAEF2DE}"/>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2" creationId="{F72039DC-DAD6-4E7D-9151-8EEFB9BB4CDA}"/>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3" creationId="{1BED849B-F45B-41CF-84E8-6D995724855F}"/>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4" creationId="{227C43D5-62B5-4DB8-9B09-808D2E6A55AE}"/>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5" creationId="{90EBBFD0-874E-476A-96F5-152454238D9C}"/>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6" creationId="{B74D20D5-0A87-42FB-987B-2D9E599DB751}"/>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7" creationId="{1E24F41B-A85A-4DF0-8BDF-401F33191314}"/>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8" creationId="{542F148D-600D-44FD-AA2E-BC226B0CE6CC}"/>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99" creationId="{C0C782E5-3351-49AC-B2EA-BD9133742C5C}"/>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0" creationId="{BB05213B-0D22-4081-A906-F8DD0FEB7F44}"/>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1" creationId="{1E491EF7-1D79-4349-9E7A-9E18F95FDC4A}"/>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2" creationId="{66C0DE1F-842E-47F5-8701-7E5CDE7A3F41}"/>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3" creationId="{7A7DE24C-5D15-4832-8B32-618CDA5961E8}"/>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4" creationId="{EAE47218-8AA7-4E03-9386-7BEDB36BD303}"/>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5" creationId="{DAB25477-F2F4-4B1D-9D10-602D17BFF820}"/>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06" creationId="{21F1F2F8-EAFB-4A21-B920-D9F198168D6D}"/>
            </ac:spMkLst>
          </pc:spChg>
          <pc:spChg chg="add del">
            <ac:chgData name="Asim Dey" userId="e8ec1349-28b8-4d13-adec-c4f0ed943343" providerId="ADAL" clId="{3AC23F98-0B68-4288-A820-822956367760}" dt="2020-08-05T08:59:34.729" v="171"/>
            <ac:spMkLst>
              <pc:docMk/>
              <pc:sldMasterMk cId="4106904804" sldId="2147483697"/>
              <pc:sldLayoutMk cId="2284348444" sldId="2147483698"/>
              <ac:spMk id="107" creationId="{7A9A143A-F818-4013-A143-75B9269DBD3D}"/>
            </ac:spMkLst>
          </pc:spChg>
          <pc:spChg chg="add del">
            <ac:chgData name="Asim Dey" userId="e8ec1349-28b8-4d13-adec-c4f0ed943343" providerId="ADAL" clId="{3AC23F98-0B68-4288-A820-822956367760}" dt="2020-08-05T08:59:45.259" v="174"/>
            <ac:spMkLst>
              <pc:docMk/>
              <pc:sldMasterMk cId="4106904804" sldId="2147483697"/>
              <pc:sldLayoutMk cId="2284348444" sldId="2147483698"/>
              <ac:spMk id="108" creationId="{68FA0E3A-378F-4BE8-8783-5C150FDE3A9F}"/>
            </ac:spMkLst>
          </pc:spChg>
          <pc:spChg chg="add del">
            <ac:chgData name="Asim Dey" userId="e8ec1349-28b8-4d13-adec-c4f0ed943343" providerId="ADAL" clId="{3AC23F98-0B68-4288-A820-822956367760}" dt="2020-08-05T09:04:58.059" v="184"/>
            <ac:spMkLst>
              <pc:docMk/>
              <pc:sldMasterMk cId="4106904804" sldId="2147483697"/>
              <pc:sldLayoutMk cId="2284348444" sldId="2147483698"/>
              <ac:spMk id="109" creationId="{B2975630-E968-4686-BDBD-A869A9391035}"/>
            </ac:spMkLst>
          </pc:spChg>
          <pc:spChg chg="add del">
            <ac:chgData name="Asim Dey" userId="e8ec1349-28b8-4d13-adec-c4f0ed943343" providerId="ADAL" clId="{3AC23F98-0B68-4288-A820-822956367760}" dt="2020-08-05T09:05:07.082" v="186"/>
            <ac:spMkLst>
              <pc:docMk/>
              <pc:sldMasterMk cId="4106904804" sldId="2147483697"/>
              <pc:sldLayoutMk cId="2284348444" sldId="2147483698"/>
              <ac:spMk id="110" creationId="{CF104866-FE44-4996-A089-1EEDC4D18C43}"/>
            </ac:spMkLst>
          </pc:spChg>
          <pc:spChg chg="add del">
            <ac:chgData name="Asim Dey" userId="e8ec1349-28b8-4d13-adec-c4f0ed943343" providerId="ADAL" clId="{3AC23F98-0B68-4288-A820-822956367760}" dt="2020-08-05T09:05:46.702" v="195"/>
            <ac:spMkLst>
              <pc:docMk/>
              <pc:sldMasterMk cId="4106904804" sldId="2147483697"/>
              <pc:sldLayoutMk cId="2284348444" sldId="2147483698"/>
              <ac:spMk id="111" creationId="{A86E662D-B9C8-4AF0-991C-FBE16425D8C9}"/>
            </ac:spMkLst>
          </pc:spChg>
          <pc:spChg chg="add del">
            <ac:chgData name="Asim Dey" userId="e8ec1349-28b8-4d13-adec-c4f0ed943343" providerId="ADAL" clId="{3AC23F98-0B68-4288-A820-822956367760}" dt="2020-08-05T09:05:42.495" v="194"/>
            <ac:spMkLst>
              <pc:docMk/>
              <pc:sldMasterMk cId="4106904804" sldId="2147483697"/>
              <pc:sldLayoutMk cId="2284348444" sldId="2147483698"/>
              <ac:spMk id="112" creationId="{160F553A-7F51-4BD0-8919-1B6CD7FB1331}"/>
            </ac:spMkLst>
          </pc:spChg>
          <pc:spChg chg="add del">
            <ac:chgData name="Asim Dey" userId="e8ec1349-28b8-4d13-adec-c4f0ed943343" providerId="ADAL" clId="{3AC23F98-0B68-4288-A820-822956367760}" dt="2020-08-05T09:05:50.400" v="196"/>
            <ac:spMkLst>
              <pc:docMk/>
              <pc:sldMasterMk cId="4106904804" sldId="2147483697"/>
              <pc:sldLayoutMk cId="2284348444" sldId="2147483698"/>
              <ac:spMk id="113" creationId="{7F40662F-FBA8-4960-9A7A-055AC043F1A9}"/>
            </ac:spMkLst>
          </pc:spChg>
          <pc:spChg chg="add del">
            <ac:chgData name="Asim Dey" userId="e8ec1349-28b8-4d13-adec-c4f0ed943343" providerId="ADAL" clId="{3AC23F98-0B68-4288-A820-822956367760}" dt="2020-08-05T09:05:34.904" v="193"/>
            <ac:spMkLst>
              <pc:docMk/>
              <pc:sldMasterMk cId="4106904804" sldId="2147483697"/>
              <pc:sldLayoutMk cId="2284348444" sldId="2147483698"/>
              <ac:spMk id="114" creationId="{509E5252-3743-4F35-9B88-36BE8DF03FA1}"/>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17" creationId="{65EBC620-111E-426A-91B9-7F277E96F43B}"/>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18" creationId="{79B08ED3-51CA-41B2-A93F-1AFA57AA515B}"/>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19" creationId="{CBC76E34-1BC9-4B1D-8292-006FD48C6CA9}"/>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21" creationId="{F3F0C31D-A64A-478D-AE9A-92EC8773D805}"/>
            </ac:spMkLst>
          </pc:spChg>
          <pc:spChg chg="add del">
            <ac:chgData name="Asim Dey" userId="e8ec1349-28b8-4d13-adec-c4f0ed943343" providerId="ADAL" clId="{3AC23F98-0B68-4288-A820-822956367760}" dt="2020-08-05T09:17:46.865" v="244"/>
            <ac:spMkLst>
              <pc:docMk/>
              <pc:sldMasterMk cId="4106904804" sldId="2147483697"/>
              <pc:sldLayoutMk cId="2284348444" sldId="2147483698"/>
              <ac:spMk id="122" creationId="{DB0C930B-D6FD-4329-86C6-3793018EDD26}"/>
            </ac:spMkLst>
          </pc:spChg>
          <pc:spChg chg="add del">
            <ac:chgData name="Asim Dey" userId="e8ec1349-28b8-4d13-adec-c4f0ed943343" providerId="ADAL" clId="{3AC23F98-0B68-4288-A820-822956367760}" dt="2020-08-05T09:00:00.256" v="178"/>
            <ac:spMkLst>
              <pc:docMk/>
              <pc:sldMasterMk cId="4106904804" sldId="2147483697"/>
              <pc:sldLayoutMk cId="2284348444" sldId="2147483698"/>
              <ac:spMk id="123" creationId="{00179B20-1077-483A-A624-6EA0A618AD96}"/>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24" creationId="{CB77619F-5238-49CB-BFA1-C870FF21FD03}"/>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25" creationId="{41C0DD29-7ED9-4EBE-A3E7-B28034781F51}"/>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26" creationId="{449C9EC9-5476-4316-B225-EF79C88C6969}"/>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27" creationId="{23CA1B3C-537D-452F-B74C-922AA68CADC2}"/>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28" creationId="{08625633-3754-4C60-88A7-31E42E054500}"/>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29" creationId="{12EF368D-C14D-42B5-8BDB-A979288441D5}"/>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0" creationId="{A8B975A3-C4A6-40C0-8A28-84A83C594D71}"/>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1" creationId="{A76967AD-F873-4515-A0A6-562CBE09DEB4}"/>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5" creationId="{B77D5106-272D-4DBC-B636-137D7C9AC46B}"/>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6" creationId="{B513EFF7-3BC1-4F4A-BF85-19B967ED0820}"/>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7" creationId="{030FF32A-47A7-4CC8-A2F4-441ED9F02C1D}"/>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8" creationId="{8E1152D4-3643-487F-8010-36F3B0C075CF}"/>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39" creationId="{C3B9AAAE-E78B-4BD3-997C-ACD6F7A18F7A}"/>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0" creationId="{8715467D-9157-4BD6-B16F-EBC945EC539A}"/>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1" creationId="{5F2EA5A0-0334-404E-A48D-5B7A7DD1BBCC}"/>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2" creationId="{915368DC-9445-442A-B235-9FBF857D900A}"/>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3" creationId="{D2584578-C1A9-4FB5-B3DF-BD5C87549859}"/>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4" creationId="{473B0B73-56F3-44E6-893B-96D272E11AB8}"/>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5" creationId="{CDAD5D34-4236-4749-804C-DF38E5E0652C}"/>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6" creationId="{F4468003-70FD-4B12-B940-F352D786350C}"/>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7" creationId="{F8BE5893-A0F4-4611-BE43-29EBFA5EE3CE}"/>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8" creationId="{CB151D0E-7E98-499F-B83C-798B47B96966}"/>
            </ac:spMkLst>
          </pc:spChg>
          <pc:spChg chg="add">
            <ac:chgData name="Asim Dey" userId="e8ec1349-28b8-4d13-adec-c4f0ed943343" providerId="ADAL" clId="{3AC23F98-0B68-4288-A820-822956367760}" dt="2020-08-05T09:17:16.172" v="243"/>
            <ac:spMkLst>
              <pc:docMk/>
              <pc:sldMasterMk cId="4106904804" sldId="2147483697"/>
              <pc:sldLayoutMk cId="2284348444" sldId="2147483698"/>
              <ac:spMk id="149" creationId="{DFE7DD5D-B978-484B-BB93-E3CC3D87DF98}"/>
            </ac:spMkLst>
          </pc:spChg>
          <pc:grpChg chg="add del mod">
            <ac:chgData name="Asim Dey" userId="e8ec1349-28b8-4d13-adec-c4f0ed943343" providerId="ADAL" clId="{3AC23F98-0B68-4288-A820-822956367760}" dt="2020-08-05T09:05:14.413" v="189" actId="1076"/>
            <ac:grpSpMkLst>
              <pc:docMk/>
              <pc:sldMasterMk cId="4106904804" sldId="2147483697"/>
              <pc:sldLayoutMk cId="2284348444" sldId="2147483698"/>
              <ac:grpSpMk id="8" creationId="{A97EC7A2-3CAF-472B-860B-32E79D11E3FE}"/>
            </ac:grpSpMkLst>
          </pc:grpChg>
          <pc:grpChg chg="add del mod">
            <ac:chgData name="Asim Dey" userId="e8ec1349-28b8-4d13-adec-c4f0ed943343" providerId="ADAL" clId="{3AC23F98-0B68-4288-A820-822956367760}" dt="2020-08-05T12:08:12.238" v="1273"/>
            <ac:grpSpMkLst>
              <pc:docMk/>
              <pc:sldMasterMk cId="4106904804" sldId="2147483697"/>
              <pc:sldLayoutMk cId="2284348444" sldId="2147483698"/>
              <ac:grpSpMk id="79" creationId="{07486AF2-322B-4077-9F0F-6E9E80CFDD90}"/>
            </ac:grpSpMkLst>
          </pc:grpChg>
          <pc:graphicFrameChg chg="add">
            <ac:chgData name="Asim Dey" userId="e8ec1349-28b8-4d13-adec-c4f0ed943343" providerId="ADAL" clId="{3AC23F98-0B68-4288-A820-822956367760}" dt="2020-08-05T09:17:16.172" v="243"/>
            <ac:graphicFrameMkLst>
              <pc:docMk/>
              <pc:sldMasterMk cId="4106904804" sldId="2147483697"/>
              <pc:sldLayoutMk cId="2284348444" sldId="2147483698"/>
              <ac:graphicFrameMk id="132" creationId="{3D9CC698-FF28-4091-ADD0-076F7B862D46}"/>
            </ac:graphicFrameMkLst>
          </pc:graphicFrameChg>
          <pc:graphicFrameChg chg="add">
            <ac:chgData name="Asim Dey" userId="e8ec1349-28b8-4d13-adec-c4f0ed943343" providerId="ADAL" clId="{3AC23F98-0B68-4288-A820-822956367760}" dt="2020-08-05T09:17:16.172" v="243"/>
            <ac:graphicFrameMkLst>
              <pc:docMk/>
              <pc:sldMasterMk cId="4106904804" sldId="2147483697"/>
              <pc:sldLayoutMk cId="2284348444" sldId="2147483698"/>
              <ac:graphicFrameMk id="133" creationId="{C10AEE8E-5D0A-4D0D-97C5-0194EADDFAF9}"/>
            </ac:graphicFrameMkLst>
          </pc:graphicFrameChg>
          <pc:graphicFrameChg chg="add">
            <ac:chgData name="Asim Dey" userId="e8ec1349-28b8-4d13-adec-c4f0ed943343" providerId="ADAL" clId="{3AC23F98-0B68-4288-A820-822956367760}" dt="2020-08-05T09:17:16.172" v="243"/>
            <ac:graphicFrameMkLst>
              <pc:docMk/>
              <pc:sldMasterMk cId="4106904804" sldId="2147483697"/>
              <pc:sldLayoutMk cId="2284348444" sldId="2147483698"/>
              <ac:graphicFrameMk id="134" creationId="{10BF6DED-96D4-46B4-AB21-9ED1286DC1D1}"/>
            </ac:graphicFrameMkLst>
          </pc:graphicFrameChg>
          <pc:picChg chg="add del">
            <ac:chgData name="Asim Dey" userId="e8ec1349-28b8-4d13-adec-c4f0ed943343" providerId="ADAL" clId="{3AC23F98-0B68-4288-A820-822956367760}" dt="2020-08-05T12:07:57.302" v="1271"/>
            <ac:picMkLst>
              <pc:docMk/>
              <pc:sldMasterMk cId="4106904804" sldId="2147483697"/>
              <pc:sldLayoutMk cId="2284348444" sldId="2147483698"/>
              <ac:picMk id="73" creationId="{F1C12621-F2F1-499F-BAA7-0CEE5263D636}"/>
            </ac:picMkLst>
          </pc:picChg>
          <pc:cxnChg chg="add del">
            <ac:chgData name="Asim Dey" userId="e8ec1349-28b8-4d13-adec-c4f0ed943343" providerId="ADAL" clId="{3AC23F98-0B68-4288-A820-822956367760}" dt="2020-08-05T09:09:28.746" v="219"/>
            <ac:cxnSpMkLst>
              <pc:docMk/>
              <pc:sldMasterMk cId="4106904804" sldId="2147483697"/>
              <pc:sldLayoutMk cId="2284348444" sldId="2147483698"/>
              <ac:cxnSpMk id="7" creationId="{205D29D0-275B-4326-84B9-A18305AE41BD}"/>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53" creationId="{0EFEB991-F88B-45F8-ACD8-261CF4921F82}"/>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54" creationId="{2C8FB8A8-C010-4ACE-8875-3A16B1251A38}"/>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56" creationId="{30604AA8-5148-4298-94A5-6D0CF3339190}"/>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57" creationId="{F5388C94-2B38-4560-B62E-8FE826CCC929}"/>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59" creationId="{25E5AAD9-98C8-4C09-B78E-702D009EAB25}"/>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61" creationId="{ED1830D0-AF6B-4552-8A21-B9825E982912}"/>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63" creationId="{D8908A81-2E42-477B-A05D-A2E60D96F428}"/>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65" creationId="{BD2BC877-FF49-4344-802E-E47B2641097B}"/>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67" creationId="{CF069F9B-64FB-4832-BE1F-9A21141EA954}"/>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69" creationId="{78692F4B-9AA2-4B5F-8EB4-7633F7F7CF1E}"/>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71" creationId="{E3149D73-7E72-4397-80D4-34014505C26F}"/>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75" creationId="{513331D3-4511-41B9-8DCD-B7DA6F749EA3}"/>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84" creationId="{E1C414B3-CE14-41CC-85D2-D621C13C4B2D}"/>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115" creationId="{C24C48B7-20FD-4938-8547-0F2D9DD14CAB}"/>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116" creationId="{5D51A149-D5ED-4748-AB56-D60B98A23203}"/>
            </ac:cxnSpMkLst>
          </pc:cxnChg>
          <pc:cxnChg chg="add del">
            <ac:chgData name="Asim Dey" userId="e8ec1349-28b8-4d13-adec-c4f0ed943343" providerId="ADAL" clId="{3AC23F98-0B68-4288-A820-822956367760}" dt="2020-08-05T09:17:46.865" v="244"/>
            <ac:cxnSpMkLst>
              <pc:docMk/>
              <pc:sldMasterMk cId="4106904804" sldId="2147483697"/>
              <pc:sldLayoutMk cId="2284348444" sldId="2147483698"/>
              <ac:cxnSpMk id="120" creationId="{5A335345-3BBC-47CF-8944-CD5748CE9A7E}"/>
            </ac:cxnSpMkLst>
          </pc:cxnChg>
        </pc:sldLayoutChg>
        <pc:sldLayoutChg chg="del">
          <pc:chgData name="Asim Dey" userId="e8ec1349-28b8-4d13-adec-c4f0ed943343" providerId="ADAL" clId="{3AC23F98-0B68-4288-A820-822956367760}" dt="2020-08-05T11:46:33.279" v="1169" actId="2696"/>
          <pc:sldLayoutMkLst>
            <pc:docMk/>
            <pc:sldMasterMk cId="4106904804" sldId="2147483697"/>
            <pc:sldLayoutMk cId="4105154195" sldId="2147483699"/>
          </pc:sldLayoutMkLst>
        </pc:sldLayoutChg>
        <pc:sldLayoutChg chg="del">
          <pc:chgData name="Asim Dey" userId="e8ec1349-28b8-4d13-adec-c4f0ed943343" providerId="ADAL" clId="{3AC23F98-0B68-4288-A820-822956367760}" dt="2020-08-05T11:46:33.279" v="1170" actId="2696"/>
          <pc:sldLayoutMkLst>
            <pc:docMk/>
            <pc:sldMasterMk cId="4106904804" sldId="2147483697"/>
            <pc:sldLayoutMk cId="402500280" sldId="2147483700"/>
          </pc:sldLayoutMkLst>
        </pc:sldLayoutChg>
        <pc:sldLayoutChg chg="del">
          <pc:chgData name="Asim Dey" userId="e8ec1349-28b8-4d13-adec-c4f0ed943343" providerId="ADAL" clId="{3AC23F98-0B68-4288-A820-822956367760}" dt="2020-08-05T11:46:33.279" v="1171" actId="2696"/>
          <pc:sldLayoutMkLst>
            <pc:docMk/>
            <pc:sldMasterMk cId="4106904804" sldId="2147483697"/>
            <pc:sldLayoutMk cId="1447304322" sldId="2147483701"/>
          </pc:sldLayoutMkLst>
        </pc:sldLayoutChg>
        <pc:sldLayoutChg chg="del">
          <pc:chgData name="Asim Dey" userId="e8ec1349-28b8-4d13-adec-c4f0ed943343" providerId="ADAL" clId="{3AC23F98-0B68-4288-A820-822956367760}" dt="2020-08-05T11:46:33.295" v="1172" actId="2696"/>
          <pc:sldLayoutMkLst>
            <pc:docMk/>
            <pc:sldMasterMk cId="4106904804" sldId="2147483697"/>
            <pc:sldLayoutMk cId="2203035313" sldId="2147483702"/>
          </pc:sldLayoutMkLst>
        </pc:sldLayoutChg>
        <pc:sldLayoutChg chg="del">
          <pc:chgData name="Asim Dey" userId="e8ec1349-28b8-4d13-adec-c4f0ed943343" providerId="ADAL" clId="{3AC23F98-0B68-4288-A820-822956367760}" dt="2020-08-05T11:46:33.295" v="1173" actId="2696"/>
          <pc:sldLayoutMkLst>
            <pc:docMk/>
            <pc:sldMasterMk cId="4106904804" sldId="2147483697"/>
            <pc:sldLayoutMk cId="501037743" sldId="2147483703"/>
          </pc:sldLayoutMkLst>
        </pc:sldLayoutChg>
        <pc:sldLayoutChg chg="del">
          <pc:chgData name="Asim Dey" userId="e8ec1349-28b8-4d13-adec-c4f0ed943343" providerId="ADAL" clId="{3AC23F98-0B68-4288-A820-822956367760}" dt="2020-08-05T11:46:33.295" v="1174" actId="2696"/>
          <pc:sldLayoutMkLst>
            <pc:docMk/>
            <pc:sldMasterMk cId="4106904804" sldId="2147483697"/>
            <pc:sldLayoutMk cId="85664313" sldId="2147483704"/>
          </pc:sldLayoutMkLst>
        </pc:sldLayoutChg>
        <pc:sldLayoutChg chg="del">
          <pc:chgData name="Asim Dey" userId="e8ec1349-28b8-4d13-adec-c4f0ed943343" providerId="ADAL" clId="{3AC23F98-0B68-4288-A820-822956367760}" dt="2020-08-05T11:46:33.313" v="1175" actId="2696"/>
          <pc:sldLayoutMkLst>
            <pc:docMk/>
            <pc:sldMasterMk cId="4106904804" sldId="2147483697"/>
            <pc:sldLayoutMk cId="3130562877" sldId="2147483705"/>
          </pc:sldLayoutMkLst>
        </pc:sldLayoutChg>
        <pc:sldLayoutChg chg="del">
          <pc:chgData name="Asim Dey" userId="e8ec1349-28b8-4d13-adec-c4f0ed943343" providerId="ADAL" clId="{3AC23F98-0B68-4288-A820-822956367760}" dt="2020-08-05T11:46:33.313" v="1176" actId="2696"/>
          <pc:sldLayoutMkLst>
            <pc:docMk/>
            <pc:sldMasterMk cId="4106904804" sldId="2147483697"/>
            <pc:sldLayoutMk cId="2516909960" sldId="2147483706"/>
          </pc:sldLayoutMkLst>
        </pc:sldLayoutChg>
        <pc:sldLayoutChg chg="del">
          <pc:chgData name="Asim Dey" userId="e8ec1349-28b8-4d13-adec-c4f0ed943343" providerId="ADAL" clId="{3AC23F98-0B68-4288-A820-822956367760}" dt="2020-08-05T11:46:33.313" v="1177" actId="2696"/>
          <pc:sldLayoutMkLst>
            <pc:docMk/>
            <pc:sldMasterMk cId="4106904804" sldId="2147483697"/>
            <pc:sldLayoutMk cId="3458184213" sldId="2147483707"/>
          </pc:sldLayoutMkLst>
        </pc:sldLayoutChg>
        <pc:sldLayoutChg chg="del">
          <pc:chgData name="Asim Dey" userId="e8ec1349-28b8-4d13-adec-c4f0ed943343" providerId="ADAL" clId="{3AC23F98-0B68-4288-A820-822956367760}" dt="2020-08-05T11:37:10.875" v="1127" actId="2696"/>
          <pc:sldLayoutMkLst>
            <pc:docMk/>
            <pc:sldMasterMk cId="4106904804" sldId="2147483697"/>
            <pc:sldLayoutMk cId="4270122036" sldId="2147483708"/>
          </pc:sldLayoutMkLst>
        </pc:sldLayoutChg>
        <pc:sldLayoutChg chg="del">
          <pc:chgData name="Asim Dey" userId="e8ec1349-28b8-4d13-adec-c4f0ed943343" providerId="ADAL" clId="{3AC23F98-0B68-4288-A820-822956367760}" dt="2020-08-05T11:39:55.597" v="1150" actId="2696"/>
          <pc:sldLayoutMkLst>
            <pc:docMk/>
            <pc:sldMasterMk cId="4106904804" sldId="2147483697"/>
            <pc:sldLayoutMk cId="1213817607" sldId="2147483709"/>
          </pc:sldLayoutMkLst>
        </pc:sldLayoutChg>
        <pc:sldLayoutChg chg="del">
          <pc:chgData name="Asim Dey" userId="e8ec1349-28b8-4d13-adec-c4f0ed943343" providerId="ADAL" clId="{3AC23F98-0B68-4288-A820-822956367760}" dt="2020-08-05T11:46:21.378" v="1168" actId="2696"/>
          <pc:sldLayoutMkLst>
            <pc:docMk/>
            <pc:sldMasterMk cId="4106904804" sldId="2147483697"/>
            <pc:sldLayoutMk cId="1517246051" sldId="2147483709"/>
          </pc:sldLayoutMkLst>
        </pc:sldLayoutChg>
        <pc:sldLayoutChg chg="del">
          <pc:chgData name="Asim Dey" userId="e8ec1349-28b8-4d13-adec-c4f0ed943343" providerId="ADAL" clId="{3AC23F98-0B68-4288-A820-822956367760}" dt="2020-08-05T11:37:07.299" v="1126" actId="2696"/>
          <pc:sldLayoutMkLst>
            <pc:docMk/>
            <pc:sldMasterMk cId="4106904804" sldId="2147483697"/>
            <pc:sldLayoutMk cId="3583326830" sldId="2147483709"/>
          </pc:sldLayoutMkLst>
        </pc:sldLayoutChg>
        <pc:sldLayoutChg chg="del">
          <pc:chgData name="Asim Dey" userId="e8ec1349-28b8-4d13-adec-c4f0ed943343" providerId="ADAL" clId="{3AC23F98-0B68-4288-A820-822956367760}" dt="2020-08-05T11:45:41.126" v="1155" actId="2696"/>
          <pc:sldLayoutMkLst>
            <pc:docMk/>
            <pc:sldMasterMk cId="4106904804" sldId="2147483697"/>
            <pc:sldLayoutMk cId="2738133740" sldId="2147483710"/>
          </pc:sldLayoutMkLst>
        </pc:sldLayoutChg>
      </pc:sldMasterChg>
      <pc:sldMasterChg chg="addSp modSp">
        <pc:chgData name="Asim Dey" userId="e8ec1349-28b8-4d13-adec-c4f0ed943343" providerId="ADAL" clId="{3AC23F98-0B68-4288-A820-822956367760}" dt="2020-08-05T11:48:39.895" v="1179"/>
        <pc:sldMasterMkLst>
          <pc:docMk/>
          <pc:sldMasterMk cId="1738352699" sldId="2147483699"/>
        </pc:sldMasterMkLst>
        <pc:spChg chg="add mod">
          <ac:chgData name="Asim Dey" userId="e8ec1349-28b8-4d13-adec-c4f0ed943343" providerId="ADAL" clId="{3AC23F98-0B68-4288-A820-822956367760}" dt="2020-08-05T11:48:39.895" v="1179"/>
          <ac:spMkLst>
            <pc:docMk/>
            <pc:sldMasterMk cId="1738352699" sldId="2147483699"/>
            <ac:spMk id="2" creationId="{08F7A513-5235-4D85-BF9F-66F80917AE91}"/>
          </ac:spMkLst>
        </pc:spChg>
        <pc:spChg chg="add mod">
          <ac:chgData name="Asim Dey" userId="e8ec1349-28b8-4d13-adec-c4f0ed943343" providerId="ADAL" clId="{3AC23F98-0B68-4288-A820-822956367760}" dt="2020-08-05T11:48:39.895" v="1179"/>
          <ac:spMkLst>
            <pc:docMk/>
            <pc:sldMasterMk cId="1738352699" sldId="2147483699"/>
            <ac:spMk id="3" creationId="{385A77E9-AE22-4E98-AC94-7FBCDA6E91CB}"/>
          </ac:spMkLst>
        </pc:spChg>
        <pc:spChg chg="add mod">
          <ac:chgData name="Asim Dey" userId="e8ec1349-28b8-4d13-adec-c4f0ed943343" providerId="ADAL" clId="{3AC23F98-0B68-4288-A820-822956367760}" dt="2020-08-05T11:48:39.895" v="1179"/>
          <ac:spMkLst>
            <pc:docMk/>
            <pc:sldMasterMk cId="1738352699" sldId="2147483699"/>
            <ac:spMk id="4" creationId="{C172CF4F-C873-4E53-910E-A1FDB87E157F}"/>
          </ac:spMkLst>
        </pc:spChg>
        <pc:spChg chg="add mod">
          <ac:chgData name="Asim Dey" userId="e8ec1349-28b8-4d13-adec-c4f0ed943343" providerId="ADAL" clId="{3AC23F98-0B68-4288-A820-822956367760}" dt="2020-08-05T11:48:39.895" v="1179"/>
          <ac:spMkLst>
            <pc:docMk/>
            <pc:sldMasterMk cId="1738352699" sldId="2147483699"/>
            <ac:spMk id="5" creationId="{5B594F37-457D-4302-A78D-1BDC05B0E56B}"/>
          </ac:spMkLst>
        </pc:spChg>
        <pc:spChg chg="add mod">
          <ac:chgData name="Asim Dey" userId="e8ec1349-28b8-4d13-adec-c4f0ed943343" providerId="ADAL" clId="{3AC23F98-0B68-4288-A820-822956367760}" dt="2020-08-05T11:48:39.895" v="1179"/>
          <ac:spMkLst>
            <pc:docMk/>
            <pc:sldMasterMk cId="1738352699" sldId="2147483699"/>
            <ac:spMk id="6" creationId="{9F5BC513-E04B-4ADB-9632-DA71B1E32880}"/>
          </ac:spMkLst>
        </pc:spChg>
      </pc:sldMasterChg>
      <pc:sldMasterChg chg="del delSldLayout">
        <pc:chgData name="Asim Dey" userId="e8ec1349-28b8-4d13-adec-c4f0ed943343" providerId="ADAL" clId="{3AC23F98-0B68-4288-A820-822956367760}" dt="2020-08-05T11:40:15.246" v="1151" actId="2696"/>
        <pc:sldMasterMkLst>
          <pc:docMk/>
          <pc:sldMasterMk cId="811363765" sldId="2147483708"/>
        </pc:sldMasterMkLst>
        <pc:sldLayoutChg chg="del">
          <pc:chgData name="Asim Dey" userId="e8ec1349-28b8-4d13-adec-c4f0ed943343" providerId="ADAL" clId="{3AC23F98-0B68-4288-A820-822956367760}" dt="2020-08-05T11:37:42.260" v="1139" actId="2696"/>
          <pc:sldLayoutMkLst>
            <pc:docMk/>
            <pc:sldMasterMk cId="811363765" sldId="2147483708"/>
            <pc:sldLayoutMk cId="77770823" sldId="2147483709"/>
          </pc:sldLayoutMkLst>
        </pc:sldLayoutChg>
        <pc:sldLayoutChg chg="del">
          <pc:chgData name="Asim Dey" userId="e8ec1349-28b8-4d13-adec-c4f0ed943343" providerId="ADAL" clId="{3AC23F98-0B68-4288-A820-822956367760}" dt="2020-08-05T11:37:44.410" v="1140" actId="2696"/>
          <pc:sldLayoutMkLst>
            <pc:docMk/>
            <pc:sldMasterMk cId="811363765" sldId="2147483708"/>
            <pc:sldLayoutMk cId="2711662150" sldId="2147483710"/>
          </pc:sldLayoutMkLst>
        </pc:sldLayoutChg>
        <pc:sldLayoutChg chg="del">
          <pc:chgData name="Asim Dey" userId="e8ec1349-28b8-4d13-adec-c4f0ed943343" providerId="ADAL" clId="{3AC23F98-0B68-4288-A820-822956367760}" dt="2020-08-05T11:37:49.371" v="1141" actId="2696"/>
          <pc:sldLayoutMkLst>
            <pc:docMk/>
            <pc:sldMasterMk cId="811363765" sldId="2147483708"/>
            <pc:sldLayoutMk cId="1137040068" sldId="2147483711"/>
          </pc:sldLayoutMkLst>
        </pc:sldLayoutChg>
        <pc:sldLayoutChg chg="del">
          <pc:chgData name="Asim Dey" userId="e8ec1349-28b8-4d13-adec-c4f0ed943343" providerId="ADAL" clId="{3AC23F98-0B68-4288-A820-822956367760}" dt="2020-08-05T11:37:56.723" v="1143" actId="2696"/>
          <pc:sldLayoutMkLst>
            <pc:docMk/>
            <pc:sldMasterMk cId="811363765" sldId="2147483708"/>
            <pc:sldLayoutMk cId="2923810377" sldId="2147483712"/>
          </pc:sldLayoutMkLst>
        </pc:sldLayoutChg>
        <pc:sldLayoutChg chg="del">
          <pc:chgData name="Asim Dey" userId="e8ec1349-28b8-4d13-adec-c4f0ed943343" providerId="ADAL" clId="{3AC23F98-0B68-4288-A820-822956367760}" dt="2020-08-05T11:37:56.723" v="1142" actId="2696"/>
          <pc:sldLayoutMkLst>
            <pc:docMk/>
            <pc:sldMasterMk cId="811363765" sldId="2147483708"/>
            <pc:sldLayoutMk cId="1622461301" sldId="2147483713"/>
          </pc:sldLayoutMkLst>
        </pc:sldLayoutChg>
        <pc:sldLayoutChg chg="del">
          <pc:chgData name="Asim Dey" userId="e8ec1349-28b8-4d13-adec-c4f0ed943343" providerId="ADAL" clId="{3AC23F98-0B68-4288-A820-822956367760}" dt="2020-08-05T11:38:00.540" v="1148" actId="2696"/>
          <pc:sldLayoutMkLst>
            <pc:docMk/>
            <pc:sldMasterMk cId="811363765" sldId="2147483708"/>
            <pc:sldLayoutMk cId="2057664531" sldId="2147483714"/>
          </pc:sldLayoutMkLst>
        </pc:sldLayoutChg>
        <pc:sldLayoutChg chg="del">
          <pc:chgData name="Asim Dey" userId="e8ec1349-28b8-4d13-adec-c4f0ed943343" providerId="ADAL" clId="{3AC23F98-0B68-4288-A820-822956367760}" dt="2020-08-05T11:38:00.540" v="1147" actId="2696"/>
          <pc:sldLayoutMkLst>
            <pc:docMk/>
            <pc:sldMasterMk cId="811363765" sldId="2147483708"/>
            <pc:sldLayoutMk cId="4057420130" sldId="2147483715"/>
          </pc:sldLayoutMkLst>
        </pc:sldLayoutChg>
        <pc:sldLayoutChg chg="del">
          <pc:chgData name="Asim Dey" userId="e8ec1349-28b8-4d13-adec-c4f0ed943343" providerId="ADAL" clId="{3AC23F98-0B68-4288-A820-822956367760}" dt="2020-08-05T11:38:00.540" v="1146" actId="2696"/>
          <pc:sldLayoutMkLst>
            <pc:docMk/>
            <pc:sldMasterMk cId="811363765" sldId="2147483708"/>
            <pc:sldLayoutMk cId="2612752989" sldId="2147483716"/>
          </pc:sldLayoutMkLst>
        </pc:sldLayoutChg>
        <pc:sldLayoutChg chg="del">
          <pc:chgData name="Asim Dey" userId="e8ec1349-28b8-4d13-adec-c4f0ed943343" providerId="ADAL" clId="{3AC23F98-0B68-4288-A820-822956367760}" dt="2020-08-05T11:38:00.540" v="1145" actId="2696"/>
          <pc:sldLayoutMkLst>
            <pc:docMk/>
            <pc:sldMasterMk cId="811363765" sldId="2147483708"/>
            <pc:sldLayoutMk cId="3421366691" sldId="2147483717"/>
          </pc:sldLayoutMkLst>
        </pc:sldLayoutChg>
        <pc:sldLayoutChg chg="del">
          <pc:chgData name="Asim Dey" userId="e8ec1349-28b8-4d13-adec-c4f0ed943343" providerId="ADAL" clId="{3AC23F98-0B68-4288-A820-822956367760}" dt="2020-08-05T11:38:05.515" v="1149" actId="2696"/>
          <pc:sldLayoutMkLst>
            <pc:docMk/>
            <pc:sldMasterMk cId="811363765" sldId="2147483708"/>
            <pc:sldLayoutMk cId="3632797660" sldId="2147483718"/>
          </pc:sldLayoutMkLst>
        </pc:sldLayoutChg>
        <pc:sldLayoutChg chg="del">
          <pc:chgData name="Asim Dey" userId="e8ec1349-28b8-4d13-adec-c4f0ed943343" providerId="ADAL" clId="{3AC23F98-0B68-4288-A820-822956367760}" dt="2020-08-05T11:37:56.723" v="1144" actId="2696"/>
          <pc:sldLayoutMkLst>
            <pc:docMk/>
            <pc:sldMasterMk cId="811363765" sldId="2147483708"/>
            <pc:sldLayoutMk cId="2287928974" sldId="2147483719"/>
          </pc:sldLayoutMkLst>
        </pc:sldLayoutChg>
      </pc:sldMasterChg>
      <pc:sldMasterChg chg="del delSldLayout">
        <pc:chgData name="Asim Dey" userId="e8ec1349-28b8-4d13-adec-c4f0ed943343" providerId="ADAL" clId="{3AC23F98-0B68-4288-A820-822956367760}" dt="2020-08-05T11:37:23.563" v="1138" actId="2696"/>
        <pc:sldMasterMkLst>
          <pc:docMk/>
          <pc:sldMasterMk cId="1685826367" sldId="2147483708"/>
        </pc:sldMasterMkLst>
        <pc:sldLayoutChg chg="del">
          <pc:chgData name="Asim Dey" userId="e8ec1349-28b8-4d13-adec-c4f0ed943343" providerId="ADAL" clId="{3AC23F98-0B68-4288-A820-822956367760}" dt="2020-08-05T11:37:23.547" v="1128" actId="2696"/>
          <pc:sldLayoutMkLst>
            <pc:docMk/>
            <pc:sldMasterMk cId="1685826367" sldId="2147483708"/>
            <pc:sldLayoutMk cId="3187284564" sldId="2147483709"/>
          </pc:sldLayoutMkLst>
        </pc:sldLayoutChg>
        <pc:sldLayoutChg chg="del">
          <pc:chgData name="Asim Dey" userId="e8ec1349-28b8-4d13-adec-c4f0ed943343" providerId="ADAL" clId="{3AC23F98-0B68-4288-A820-822956367760}" dt="2020-08-05T11:37:23.547" v="1129" actId="2696"/>
          <pc:sldLayoutMkLst>
            <pc:docMk/>
            <pc:sldMasterMk cId="1685826367" sldId="2147483708"/>
            <pc:sldLayoutMk cId="2720135256" sldId="2147483710"/>
          </pc:sldLayoutMkLst>
        </pc:sldLayoutChg>
        <pc:sldLayoutChg chg="del">
          <pc:chgData name="Asim Dey" userId="e8ec1349-28b8-4d13-adec-c4f0ed943343" providerId="ADAL" clId="{3AC23F98-0B68-4288-A820-822956367760}" dt="2020-08-05T11:37:23.547" v="1130" actId="2696"/>
          <pc:sldLayoutMkLst>
            <pc:docMk/>
            <pc:sldMasterMk cId="1685826367" sldId="2147483708"/>
            <pc:sldLayoutMk cId="4275451603" sldId="2147483711"/>
          </pc:sldLayoutMkLst>
        </pc:sldLayoutChg>
        <pc:sldLayoutChg chg="del">
          <pc:chgData name="Asim Dey" userId="e8ec1349-28b8-4d13-adec-c4f0ed943343" providerId="ADAL" clId="{3AC23F98-0B68-4288-A820-822956367760}" dt="2020-08-05T11:37:23.547" v="1131" actId="2696"/>
          <pc:sldLayoutMkLst>
            <pc:docMk/>
            <pc:sldMasterMk cId="1685826367" sldId="2147483708"/>
            <pc:sldLayoutMk cId="1138925164" sldId="2147483712"/>
          </pc:sldLayoutMkLst>
        </pc:sldLayoutChg>
        <pc:sldLayoutChg chg="del">
          <pc:chgData name="Asim Dey" userId="e8ec1349-28b8-4d13-adec-c4f0ed943343" providerId="ADAL" clId="{3AC23F98-0B68-4288-A820-822956367760}" dt="2020-08-05T11:37:23.547" v="1132" actId="2696"/>
          <pc:sldLayoutMkLst>
            <pc:docMk/>
            <pc:sldMasterMk cId="1685826367" sldId="2147483708"/>
            <pc:sldLayoutMk cId="2928053018" sldId="2147483713"/>
          </pc:sldLayoutMkLst>
        </pc:sldLayoutChg>
        <pc:sldLayoutChg chg="del">
          <pc:chgData name="Asim Dey" userId="e8ec1349-28b8-4d13-adec-c4f0ed943343" providerId="ADAL" clId="{3AC23F98-0B68-4288-A820-822956367760}" dt="2020-08-05T11:37:23.547" v="1133" actId="2696"/>
          <pc:sldLayoutMkLst>
            <pc:docMk/>
            <pc:sldMasterMk cId="1685826367" sldId="2147483708"/>
            <pc:sldLayoutMk cId="3376781942" sldId="2147483714"/>
          </pc:sldLayoutMkLst>
        </pc:sldLayoutChg>
        <pc:sldLayoutChg chg="del">
          <pc:chgData name="Asim Dey" userId="e8ec1349-28b8-4d13-adec-c4f0ed943343" providerId="ADAL" clId="{3AC23F98-0B68-4288-A820-822956367760}" dt="2020-08-05T11:37:23.547" v="1134" actId="2696"/>
          <pc:sldLayoutMkLst>
            <pc:docMk/>
            <pc:sldMasterMk cId="1685826367" sldId="2147483708"/>
            <pc:sldLayoutMk cId="1641188926" sldId="2147483715"/>
          </pc:sldLayoutMkLst>
        </pc:sldLayoutChg>
        <pc:sldLayoutChg chg="del">
          <pc:chgData name="Asim Dey" userId="e8ec1349-28b8-4d13-adec-c4f0ed943343" providerId="ADAL" clId="{3AC23F98-0B68-4288-A820-822956367760}" dt="2020-08-05T11:37:23.547" v="1135" actId="2696"/>
          <pc:sldLayoutMkLst>
            <pc:docMk/>
            <pc:sldMasterMk cId="1685826367" sldId="2147483708"/>
            <pc:sldLayoutMk cId="1851313601" sldId="2147483716"/>
          </pc:sldLayoutMkLst>
        </pc:sldLayoutChg>
        <pc:sldLayoutChg chg="del">
          <pc:chgData name="Asim Dey" userId="e8ec1349-28b8-4d13-adec-c4f0ed943343" providerId="ADAL" clId="{3AC23F98-0B68-4288-A820-822956367760}" dt="2020-08-05T11:37:23.563" v="1136" actId="2696"/>
          <pc:sldLayoutMkLst>
            <pc:docMk/>
            <pc:sldMasterMk cId="1685826367" sldId="2147483708"/>
            <pc:sldLayoutMk cId="3471506272" sldId="2147483717"/>
          </pc:sldLayoutMkLst>
        </pc:sldLayoutChg>
        <pc:sldLayoutChg chg="del">
          <pc:chgData name="Asim Dey" userId="e8ec1349-28b8-4d13-adec-c4f0ed943343" providerId="ADAL" clId="{3AC23F98-0B68-4288-A820-822956367760}" dt="2020-08-05T11:37:23.563" v="1137" actId="2696"/>
          <pc:sldLayoutMkLst>
            <pc:docMk/>
            <pc:sldMasterMk cId="1685826367" sldId="2147483708"/>
            <pc:sldLayoutMk cId="1192142844" sldId="2147483718"/>
          </pc:sldLayoutMkLst>
        </pc:sldLayoutChg>
      </pc:sldMasterChg>
      <pc:sldMasterChg chg="del delSldLayout">
        <pc:chgData name="Asim Dey" userId="e8ec1349-28b8-4d13-adec-c4f0ed943343" providerId="ADAL" clId="{3AC23F98-0B68-4288-A820-822956367760}" dt="2020-08-05T11:48:13.036" v="1178" actId="2696"/>
        <pc:sldMasterMkLst>
          <pc:docMk/>
          <pc:sldMasterMk cId="184177518" sldId="2147483710"/>
        </pc:sldMasterMkLst>
        <pc:sldLayoutChg chg="del">
          <pc:chgData name="Asim Dey" userId="e8ec1349-28b8-4d13-adec-c4f0ed943343" providerId="ADAL" clId="{3AC23F98-0B68-4288-A820-822956367760}" dt="2020-08-05T11:46:15.828" v="1160" actId="2696"/>
          <pc:sldLayoutMkLst>
            <pc:docMk/>
            <pc:sldMasterMk cId="184177518" sldId="2147483710"/>
            <pc:sldLayoutMk cId="2322589946" sldId="2147483711"/>
          </pc:sldLayoutMkLst>
        </pc:sldLayoutChg>
        <pc:sldLayoutChg chg="del">
          <pc:chgData name="Asim Dey" userId="e8ec1349-28b8-4d13-adec-c4f0ed943343" providerId="ADAL" clId="{3AC23F98-0B68-4288-A820-822956367760}" dt="2020-08-05T11:46:15.812" v="1159" actId="2696"/>
          <pc:sldLayoutMkLst>
            <pc:docMk/>
            <pc:sldMasterMk cId="184177518" sldId="2147483710"/>
            <pc:sldLayoutMk cId="3107381108" sldId="2147483712"/>
          </pc:sldLayoutMkLst>
        </pc:sldLayoutChg>
        <pc:sldLayoutChg chg="del">
          <pc:chgData name="Asim Dey" userId="e8ec1349-28b8-4d13-adec-c4f0ed943343" providerId="ADAL" clId="{3AC23F98-0B68-4288-A820-822956367760}" dt="2020-08-05T11:46:15.797" v="1156" actId="2696"/>
          <pc:sldLayoutMkLst>
            <pc:docMk/>
            <pc:sldMasterMk cId="184177518" sldId="2147483710"/>
            <pc:sldLayoutMk cId="365863900" sldId="2147483713"/>
          </pc:sldLayoutMkLst>
        </pc:sldLayoutChg>
        <pc:sldLayoutChg chg="del">
          <pc:chgData name="Asim Dey" userId="e8ec1349-28b8-4d13-adec-c4f0ed943343" providerId="ADAL" clId="{3AC23F98-0B68-4288-A820-822956367760}" dt="2020-08-05T11:46:15.797" v="1157" actId="2696"/>
          <pc:sldLayoutMkLst>
            <pc:docMk/>
            <pc:sldMasterMk cId="184177518" sldId="2147483710"/>
            <pc:sldLayoutMk cId="3838617520" sldId="2147483714"/>
          </pc:sldLayoutMkLst>
        </pc:sldLayoutChg>
        <pc:sldLayoutChg chg="del">
          <pc:chgData name="Asim Dey" userId="e8ec1349-28b8-4d13-adec-c4f0ed943343" providerId="ADAL" clId="{3AC23F98-0B68-4288-A820-822956367760}" dt="2020-08-05T11:46:15.812" v="1158" actId="2696"/>
          <pc:sldLayoutMkLst>
            <pc:docMk/>
            <pc:sldMasterMk cId="184177518" sldId="2147483710"/>
            <pc:sldLayoutMk cId="3458226403" sldId="2147483715"/>
          </pc:sldLayoutMkLst>
        </pc:sldLayoutChg>
        <pc:sldLayoutChg chg="del">
          <pc:chgData name="Asim Dey" userId="e8ec1349-28b8-4d13-adec-c4f0ed943343" providerId="ADAL" clId="{3AC23F98-0B68-4288-A820-822956367760}" dt="2020-08-05T11:46:15.832" v="1161" actId="2696"/>
          <pc:sldLayoutMkLst>
            <pc:docMk/>
            <pc:sldMasterMk cId="184177518" sldId="2147483710"/>
            <pc:sldLayoutMk cId="2210043533" sldId="2147483716"/>
          </pc:sldLayoutMkLst>
        </pc:sldLayoutChg>
        <pc:sldLayoutChg chg="del">
          <pc:chgData name="Asim Dey" userId="e8ec1349-28b8-4d13-adec-c4f0ed943343" providerId="ADAL" clId="{3AC23F98-0B68-4288-A820-822956367760}" dt="2020-08-05T11:46:15.832" v="1162" actId="2696"/>
          <pc:sldLayoutMkLst>
            <pc:docMk/>
            <pc:sldMasterMk cId="184177518" sldId="2147483710"/>
            <pc:sldLayoutMk cId="1147314484" sldId="2147483717"/>
          </pc:sldLayoutMkLst>
        </pc:sldLayoutChg>
        <pc:sldLayoutChg chg="del">
          <pc:chgData name="Asim Dey" userId="e8ec1349-28b8-4d13-adec-c4f0ed943343" providerId="ADAL" clId="{3AC23F98-0B68-4288-A820-822956367760}" dt="2020-08-05T11:46:15.832" v="1163" actId="2696"/>
          <pc:sldLayoutMkLst>
            <pc:docMk/>
            <pc:sldMasterMk cId="184177518" sldId="2147483710"/>
            <pc:sldLayoutMk cId="104937375" sldId="2147483718"/>
          </pc:sldLayoutMkLst>
        </pc:sldLayoutChg>
        <pc:sldLayoutChg chg="del">
          <pc:chgData name="Asim Dey" userId="e8ec1349-28b8-4d13-adec-c4f0ed943343" providerId="ADAL" clId="{3AC23F98-0B68-4288-A820-822956367760}" dt="2020-08-05T11:46:15.849" v="1164" actId="2696"/>
          <pc:sldLayoutMkLst>
            <pc:docMk/>
            <pc:sldMasterMk cId="184177518" sldId="2147483710"/>
            <pc:sldLayoutMk cId="2038819000" sldId="2147483719"/>
          </pc:sldLayoutMkLst>
        </pc:sldLayoutChg>
        <pc:sldLayoutChg chg="del">
          <pc:chgData name="Asim Dey" userId="e8ec1349-28b8-4d13-adec-c4f0ed943343" providerId="ADAL" clId="{3AC23F98-0B68-4288-A820-822956367760}" dt="2020-08-05T11:46:15.849" v="1165" actId="2696"/>
          <pc:sldLayoutMkLst>
            <pc:docMk/>
            <pc:sldMasterMk cId="184177518" sldId="2147483710"/>
            <pc:sldLayoutMk cId="1418462672" sldId="2147483720"/>
          </pc:sldLayoutMkLst>
        </pc:sldLayoutChg>
        <pc:sldLayoutChg chg="del">
          <pc:chgData name="Asim Dey" userId="e8ec1349-28b8-4d13-adec-c4f0ed943343" providerId="ADAL" clId="{3AC23F98-0B68-4288-A820-822956367760}" dt="2020-08-05T11:46:15.865" v="1166" actId="2696"/>
          <pc:sldLayoutMkLst>
            <pc:docMk/>
            <pc:sldMasterMk cId="184177518" sldId="2147483710"/>
            <pc:sldLayoutMk cId="571779324" sldId="2147483721"/>
          </pc:sldLayoutMkLst>
        </pc:sldLayoutChg>
        <pc:sldLayoutChg chg="del">
          <pc:chgData name="Asim Dey" userId="e8ec1349-28b8-4d13-adec-c4f0ed943343" providerId="ADAL" clId="{3AC23F98-0B68-4288-A820-822956367760}" dt="2020-08-05T11:46:15.865" v="1167" actId="2696"/>
          <pc:sldLayoutMkLst>
            <pc:docMk/>
            <pc:sldMasterMk cId="184177518" sldId="2147483710"/>
            <pc:sldLayoutMk cId="3774646450" sldId="2147483722"/>
          </pc:sldLayoutMkLst>
        </pc:sldLayoutChg>
      </pc:sldMasterChg>
    </pc:docChg>
  </pc:docChgLst>
  <pc:docChgLst>
    <pc:chgData name="Liliana Danila" userId="1463057c-419c-4847-a266-3f997c1cf4b0" providerId="ADAL" clId="{1240E24C-F9EE-4DE1-A536-78274F684D62}"/>
    <pc:docChg chg="undo redo custSel modSld">
      <pc:chgData name="Liliana Danila" userId="1463057c-419c-4847-a266-3f997c1cf4b0" providerId="ADAL" clId="{1240E24C-F9EE-4DE1-A536-78274F684D62}" dt="2020-06-30T19:04:01.784" v="4631" actId="20577"/>
      <pc:docMkLst>
        <pc:docMk/>
      </pc:docMkLst>
      <pc:sldChg chg="modSp mod">
        <pc:chgData name="Liliana Danila" userId="1463057c-419c-4847-a266-3f997c1cf4b0" providerId="ADAL" clId="{1240E24C-F9EE-4DE1-A536-78274F684D62}" dt="2020-06-29T15:11:20.407" v="1993" actId="14734"/>
        <pc:sldMkLst>
          <pc:docMk/>
          <pc:sldMk cId="2428945993" sldId="261"/>
        </pc:sldMkLst>
        <pc:spChg chg="mod">
          <ac:chgData name="Liliana Danila" userId="1463057c-419c-4847-a266-3f997c1cf4b0" providerId="ADAL" clId="{1240E24C-F9EE-4DE1-A536-78274F684D62}" dt="2020-06-28T22:16:10.657" v="34" actId="20577"/>
          <ac:spMkLst>
            <pc:docMk/>
            <pc:sldMk cId="2428945993" sldId="261"/>
            <ac:spMk id="367" creationId="{2EBC8E63-570B-45E2-B6C8-CB28953AA60D}"/>
          </ac:spMkLst>
        </pc:spChg>
        <pc:spChg chg="mod">
          <ac:chgData name="Liliana Danila" userId="1463057c-419c-4847-a266-3f997c1cf4b0" providerId="ADAL" clId="{1240E24C-F9EE-4DE1-A536-78274F684D62}" dt="2020-06-28T22:20:26.546" v="76" actId="20577"/>
          <ac:spMkLst>
            <pc:docMk/>
            <pc:sldMk cId="2428945993" sldId="261"/>
            <ac:spMk id="371" creationId="{572042FC-03D3-4155-9C7F-8266D8614CD8}"/>
          </ac:spMkLst>
        </pc:spChg>
        <pc:spChg chg="mod">
          <ac:chgData name="Liliana Danila" userId="1463057c-419c-4847-a266-3f997c1cf4b0" providerId="ADAL" clId="{1240E24C-F9EE-4DE1-A536-78274F684D62}" dt="2020-06-28T22:16:14.928" v="42" actId="20577"/>
          <ac:spMkLst>
            <pc:docMk/>
            <pc:sldMk cId="2428945993" sldId="261"/>
            <ac:spMk id="377" creationId="{97780E6D-2812-42A3-B859-D2AE0914285E}"/>
          </ac:spMkLst>
        </pc:spChg>
        <pc:spChg chg="mod">
          <ac:chgData name="Liliana Danila" userId="1463057c-419c-4847-a266-3f997c1cf4b0" providerId="ADAL" clId="{1240E24C-F9EE-4DE1-A536-78274F684D62}" dt="2020-06-29T07:11:24.328" v="170" actId="20577"/>
          <ac:spMkLst>
            <pc:docMk/>
            <pc:sldMk cId="2428945993" sldId="261"/>
            <ac:spMk id="444" creationId="{029E5E12-1E3B-4444-B8BD-8D8A1555CA2D}"/>
          </ac:spMkLst>
        </pc:spChg>
        <pc:spChg chg="mod">
          <ac:chgData name="Liliana Danila" userId="1463057c-419c-4847-a266-3f997c1cf4b0" providerId="ADAL" clId="{1240E24C-F9EE-4DE1-A536-78274F684D62}" dt="2020-06-28T22:15:17.297" v="2" actId="20577"/>
          <ac:spMkLst>
            <pc:docMk/>
            <pc:sldMk cId="2428945993" sldId="261"/>
            <ac:spMk id="445" creationId="{846166C0-A9F0-47DC-AF61-9C7A7B65ED3F}"/>
          </ac:spMkLst>
        </pc:spChg>
        <pc:spChg chg="mod">
          <ac:chgData name="Liliana Danila" userId="1463057c-419c-4847-a266-3f997c1cf4b0" providerId="ADAL" clId="{1240E24C-F9EE-4DE1-A536-78274F684D62}" dt="2020-06-28T22:20:03.355" v="67" actId="14100"/>
          <ac:spMkLst>
            <pc:docMk/>
            <pc:sldMk cId="2428945993" sldId="261"/>
            <ac:spMk id="446" creationId="{776ADD6C-6793-445A-9CE3-3CDA9AC290A2}"/>
          </ac:spMkLst>
        </pc:spChg>
        <pc:grpChg chg="mod modVis">
          <ac:chgData name="Liliana Danila" userId="1463057c-419c-4847-a266-3f997c1cf4b0" providerId="ADAL" clId="{1240E24C-F9EE-4DE1-A536-78274F684D62}" dt="2020-06-28T22:17:16.259" v="56" actId="14430"/>
          <ac:grpSpMkLst>
            <pc:docMk/>
            <pc:sldMk cId="2428945993" sldId="261"/>
            <ac:grpSpMk id="224" creationId="{98E9FE98-76ED-4FEE-A82D-76CF08CE00FB}"/>
          </ac:grpSpMkLst>
        </pc:grpChg>
        <pc:grpChg chg="mod modVis">
          <ac:chgData name="Liliana Danila" userId="1463057c-419c-4847-a266-3f997c1cf4b0" providerId="ADAL" clId="{1240E24C-F9EE-4DE1-A536-78274F684D62}" dt="2020-06-28T22:17:01.779" v="50" actId="14429"/>
          <ac:grpSpMkLst>
            <pc:docMk/>
            <pc:sldMk cId="2428945993" sldId="261"/>
            <ac:grpSpMk id="230" creationId="{D3A3E7BD-5680-4F39-B818-C141BBE9E973}"/>
          </ac:grpSpMkLst>
        </pc:grpChg>
        <pc:grpChg chg="mod modVis">
          <ac:chgData name="Liliana Danila" userId="1463057c-419c-4847-a266-3f997c1cf4b0" providerId="ADAL" clId="{1240E24C-F9EE-4DE1-A536-78274F684D62}" dt="2020-06-28T22:17:06.939" v="54" actId="14430"/>
          <ac:grpSpMkLst>
            <pc:docMk/>
            <pc:sldMk cId="2428945993" sldId="261"/>
            <ac:grpSpMk id="233" creationId="{00261BA8-2848-49B6-994C-52AE3E21D295}"/>
          </ac:grpSpMkLst>
        </pc:grpChg>
        <pc:grpChg chg="mod modVis">
          <ac:chgData name="Liliana Danila" userId="1463057c-419c-4847-a266-3f997c1cf4b0" providerId="ADAL" clId="{1240E24C-F9EE-4DE1-A536-78274F684D62}" dt="2020-06-28T22:17:06.019" v="53" actId="14430"/>
          <ac:grpSpMkLst>
            <pc:docMk/>
            <pc:sldMk cId="2428945993" sldId="261"/>
            <ac:grpSpMk id="239" creationId="{090F8DF8-424E-41E8-8174-73AF02822086}"/>
          </ac:grpSpMkLst>
        </pc:grpChg>
        <pc:grpChg chg="mod modVis">
          <ac:chgData name="Liliana Danila" userId="1463057c-419c-4847-a266-3f997c1cf4b0" providerId="ADAL" clId="{1240E24C-F9EE-4DE1-A536-78274F684D62}" dt="2020-06-28T22:16:35.338" v="44" actId="14429"/>
          <ac:grpSpMkLst>
            <pc:docMk/>
            <pc:sldMk cId="2428945993" sldId="261"/>
            <ac:grpSpMk id="448" creationId="{4624C075-BC90-4BDF-93A8-71E98A375D30}"/>
          </ac:grpSpMkLst>
        </pc:grpChg>
        <pc:grpChg chg="mod modVis">
          <ac:chgData name="Liliana Danila" userId="1463057c-419c-4847-a266-3f997c1cf4b0" providerId="ADAL" clId="{1240E24C-F9EE-4DE1-A536-78274F684D62}" dt="2020-06-28T22:17:27.338" v="57" actId="14430"/>
          <ac:grpSpMkLst>
            <pc:docMk/>
            <pc:sldMk cId="2428945993" sldId="261"/>
            <ac:grpSpMk id="451" creationId="{82E70942-E862-4D0D-97C8-512EC3ED0B70}"/>
          </ac:grpSpMkLst>
        </pc:grpChg>
        <pc:grpChg chg="mod modVis">
          <ac:chgData name="Liliana Danila" userId="1463057c-419c-4847-a266-3f997c1cf4b0" providerId="ADAL" clId="{1240E24C-F9EE-4DE1-A536-78274F684D62}" dt="2020-06-28T22:19:24.332" v="58" actId="14430"/>
          <ac:grpSpMkLst>
            <pc:docMk/>
            <pc:sldMk cId="2428945993" sldId="261"/>
            <ac:grpSpMk id="454" creationId="{8B85DB30-7425-49F3-A373-D71063933492}"/>
          </ac:grpSpMkLst>
        </pc:grpChg>
        <pc:grpChg chg="mod modVis">
          <ac:chgData name="Liliana Danila" userId="1463057c-419c-4847-a266-3f997c1cf4b0" providerId="ADAL" clId="{1240E24C-F9EE-4DE1-A536-78274F684D62}" dt="2020-06-28T22:19:26.931" v="59" actId="14429"/>
          <ac:grpSpMkLst>
            <pc:docMk/>
            <pc:sldMk cId="2428945993" sldId="261"/>
            <ac:grpSpMk id="457" creationId="{5CDBA6B5-50E5-49C0-A99A-63B53A5589FB}"/>
          </ac:grpSpMkLst>
        </pc:grpChg>
        <pc:graphicFrameChg chg="modGraphic">
          <ac:chgData name="Liliana Danila" userId="1463057c-419c-4847-a266-3f997c1cf4b0" providerId="ADAL" clId="{1240E24C-F9EE-4DE1-A536-78274F684D62}" dt="2020-06-29T15:11:20.407" v="1993" actId="14734"/>
          <ac:graphicFrameMkLst>
            <pc:docMk/>
            <pc:sldMk cId="2428945993" sldId="261"/>
            <ac:graphicFrameMk id="447" creationId="{133D6FB2-C568-4CBF-BDA1-B8C38D5AFFFC}"/>
          </ac:graphicFrameMkLst>
        </pc:graphicFrameChg>
      </pc:sldChg>
      <pc:sldChg chg="modSp mod">
        <pc:chgData name="Liliana Danila" userId="1463057c-419c-4847-a266-3f997c1cf4b0" providerId="ADAL" clId="{1240E24C-F9EE-4DE1-A536-78274F684D62}" dt="2020-06-30T19:04:01.784" v="4631" actId="20577"/>
        <pc:sldMkLst>
          <pc:docMk/>
          <pc:sldMk cId="3582529995" sldId="267"/>
        </pc:sldMkLst>
        <pc:spChg chg="mod">
          <ac:chgData name="Liliana Danila" userId="1463057c-419c-4847-a266-3f997c1cf4b0" providerId="ADAL" clId="{1240E24C-F9EE-4DE1-A536-78274F684D62}" dt="2020-06-30T15:56:04.650" v="4280" actId="20577"/>
          <ac:spMkLst>
            <pc:docMk/>
            <pc:sldMk cId="3582529995" sldId="267"/>
            <ac:spMk id="2" creationId="{5DBAC7A1-23F8-4F22-83C2-718200D89DF8}"/>
          </ac:spMkLst>
        </pc:spChg>
        <pc:spChg chg="mod">
          <ac:chgData name="Liliana Danila" userId="1463057c-419c-4847-a266-3f997c1cf4b0" providerId="ADAL" clId="{1240E24C-F9EE-4DE1-A536-78274F684D62}" dt="2020-06-30T19:04:01.784" v="4631" actId="20577"/>
          <ac:spMkLst>
            <pc:docMk/>
            <pc:sldMk cId="3582529995" sldId="267"/>
            <ac:spMk id="307" creationId="{6574B6AD-D315-48BE-9B4F-7A008541F99E}"/>
          </ac:spMkLst>
        </pc:spChg>
        <pc:spChg chg="mod">
          <ac:chgData name="Liliana Danila" userId="1463057c-419c-4847-a266-3f997c1cf4b0" providerId="ADAL" clId="{1240E24C-F9EE-4DE1-A536-78274F684D62}" dt="2020-06-30T13:26:04.773" v="3653" actId="20577"/>
          <ac:spMkLst>
            <pc:docMk/>
            <pc:sldMk cId="3582529995" sldId="267"/>
            <ac:spMk id="308" creationId="{3D23F0C2-51EC-4109-A9A9-FB534EE7D372}"/>
          </ac:spMkLst>
        </pc:spChg>
        <pc:spChg chg="mod">
          <ac:chgData name="Liliana Danila" userId="1463057c-419c-4847-a266-3f997c1cf4b0" providerId="ADAL" clId="{1240E24C-F9EE-4DE1-A536-78274F684D62}" dt="2020-06-30T13:26:15.923" v="3668" actId="20577"/>
          <ac:spMkLst>
            <pc:docMk/>
            <pc:sldMk cId="3582529995" sldId="267"/>
            <ac:spMk id="309" creationId="{59419A56-D29E-4EE1-BDDB-43479356E6B7}"/>
          </ac:spMkLst>
        </pc:spChg>
        <pc:spChg chg="mod">
          <ac:chgData name="Liliana Danila" userId="1463057c-419c-4847-a266-3f997c1cf4b0" providerId="ADAL" clId="{1240E24C-F9EE-4DE1-A536-78274F684D62}" dt="2020-06-30T13:23:00.617" v="3541" actId="6549"/>
          <ac:spMkLst>
            <pc:docMk/>
            <pc:sldMk cId="3582529995" sldId="267"/>
            <ac:spMk id="310" creationId="{83BE5C10-1497-4431-A58B-818E0C8624EE}"/>
          </ac:spMkLst>
        </pc:spChg>
        <pc:spChg chg="mod">
          <ac:chgData name="Liliana Danila" userId="1463057c-419c-4847-a266-3f997c1cf4b0" providerId="ADAL" clId="{1240E24C-F9EE-4DE1-A536-78274F684D62}" dt="2020-06-30T13:24:18.059" v="3622" actId="404"/>
          <ac:spMkLst>
            <pc:docMk/>
            <pc:sldMk cId="3582529995" sldId="267"/>
            <ac:spMk id="311" creationId="{0DE9CF05-396E-46BF-A1FA-0BB5FF6A4021}"/>
          </ac:spMkLst>
        </pc:spChg>
        <pc:spChg chg="mod">
          <ac:chgData name="Liliana Danila" userId="1463057c-419c-4847-a266-3f997c1cf4b0" providerId="ADAL" clId="{1240E24C-F9EE-4DE1-A536-78274F684D62}" dt="2020-06-30T13:27:12.295" v="3698" actId="20577"/>
          <ac:spMkLst>
            <pc:docMk/>
            <pc:sldMk cId="3582529995" sldId="267"/>
            <ac:spMk id="313" creationId="{6DABADD8-DFB9-421E-9CCF-D12C052BE9C9}"/>
          </ac:spMkLst>
        </pc:spChg>
        <pc:spChg chg="mod">
          <ac:chgData name="Liliana Danila" userId="1463057c-419c-4847-a266-3f997c1cf4b0" providerId="ADAL" clId="{1240E24C-F9EE-4DE1-A536-78274F684D62}" dt="2020-06-30T13:27:40.575" v="3705" actId="20577"/>
          <ac:spMkLst>
            <pc:docMk/>
            <pc:sldMk cId="3582529995" sldId="267"/>
            <ac:spMk id="314" creationId="{23FCD1C0-2CB9-4AB6-B32A-3A8BA88DF0A4}"/>
          </ac:spMkLst>
        </pc:spChg>
        <pc:spChg chg="mod">
          <ac:chgData name="Liliana Danila" userId="1463057c-419c-4847-a266-3f997c1cf4b0" providerId="ADAL" clId="{1240E24C-F9EE-4DE1-A536-78274F684D62}" dt="2020-06-30T13:27:49.006" v="3713" actId="20577"/>
          <ac:spMkLst>
            <pc:docMk/>
            <pc:sldMk cId="3582529995" sldId="267"/>
            <ac:spMk id="315" creationId="{76A528A6-2BD5-4644-BE65-EC5266C0B706}"/>
          </ac:spMkLst>
        </pc:spChg>
        <pc:spChg chg="mod">
          <ac:chgData name="Liliana Danila" userId="1463057c-419c-4847-a266-3f997c1cf4b0" providerId="ADAL" clId="{1240E24C-F9EE-4DE1-A536-78274F684D62}" dt="2020-06-30T13:22:41.081" v="3531" actId="14100"/>
          <ac:spMkLst>
            <pc:docMk/>
            <pc:sldMk cId="3582529995" sldId="267"/>
            <ac:spMk id="316" creationId="{D85D8B09-D2FD-4520-BE15-68C15E95565E}"/>
          </ac:spMkLst>
        </pc:spChg>
        <pc:spChg chg="mod">
          <ac:chgData name="Liliana Danila" userId="1463057c-419c-4847-a266-3f997c1cf4b0" providerId="ADAL" clId="{1240E24C-F9EE-4DE1-A536-78274F684D62}" dt="2020-06-30T13:24:57.530" v="3626" actId="20577"/>
          <ac:spMkLst>
            <pc:docMk/>
            <pc:sldMk cId="3582529995" sldId="267"/>
            <ac:spMk id="317" creationId="{B78D4244-F3EA-42ED-953D-FE40BB7EEEEC}"/>
          </ac:spMkLst>
        </pc:spChg>
        <pc:spChg chg="mod">
          <ac:chgData name="Liliana Danila" userId="1463057c-419c-4847-a266-3f997c1cf4b0" providerId="ADAL" clId="{1240E24C-F9EE-4DE1-A536-78274F684D62}" dt="2020-06-30T13:23:14.108" v="3550" actId="20577"/>
          <ac:spMkLst>
            <pc:docMk/>
            <pc:sldMk cId="3582529995" sldId="267"/>
            <ac:spMk id="448" creationId="{8AB12744-64D5-434A-8AB5-7A6B05B6B98F}"/>
          </ac:spMkLst>
        </pc:spChg>
        <pc:spChg chg="mod">
          <ac:chgData name="Liliana Danila" userId="1463057c-419c-4847-a266-3f997c1cf4b0" providerId="ADAL" clId="{1240E24C-F9EE-4DE1-A536-78274F684D62}" dt="2020-06-30T13:26:20.473" v="3671" actId="20577"/>
          <ac:spMkLst>
            <pc:docMk/>
            <pc:sldMk cId="3582529995" sldId="267"/>
            <ac:spMk id="449" creationId="{421AB06C-6764-4176-A5DF-A6E950F08672}"/>
          </ac:spMkLst>
        </pc:spChg>
        <pc:spChg chg="mod">
          <ac:chgData name="Liliana Danila" userId="1463057c-419c-4847-a266-3f997c1cf4b0" providerId="ADAL" clId="{1240E24C-F9EE-4DE1-A536-78274F684D62}" dt="2020-06-30T13:27:15.955" v="3703" actId="20577"/>
          <ac:spMkLst>
            <pc:docMk/>
            <pc:sldMk cId="3582529995" sldId="267"/>
            <ac:spMk id="450" creationId="{C45EB3F1-31BA-457E-A909-F5C4FDCF5775}"/>
          </ac:spMkLst>
        </pc:spChg>
        <pc:spChg chg="mod">
          <ac:chgData name="Liliana Danila" userId="1463057c-419c-4847-a266-3f997c1cf4b0" providerId="ADAL" clId="{1240E24C-F9EE-4DE1-A536-78274F684D62}" dt="2020-06-30T13:27:54.867" v="3725" actId="20577"/>
          <ac:spMkLst>
            <pc:docMk/>
            <pc:sldMk cId="3582529995" sldId="267"/>
            <ac:spMk id="451" creationId="{7C13F2BB-AF86-4012-AF53-E0BE0451F521}"/>
          </ac:spMkLst>
        </pc:spChg>
        <pc:spChg chg="mod">
          <ac:chgData name="Liliana Danila" userId="1463057c-419c-4847-a266-3f997c1cf4b0" providerId="ADAL" clId="{1240E24C-F9EE-4DE1-A536-78274F684D62}" dt="2020-06-30T13:22:34.686" v="3527" actId="20577"/>
          <ac:spMkLst>
            <pc:docMk/>
            <pc:sldMk cId="3582529995" sldId="267"/>
            <ac:spMk id="452" creationId="{23DA4A05-B1C2-4B82-A517-BBEC1E6ACED6}"/>
          </ac:spMkLst>
        </pc:spChg>
        <pc:spChg chg="mod">
          <ac:chgData name="Liliana Danila" userId="1463057c-419c-4847-a266-3f997c1cf4b0" providerId="ADAL" clId="{1240E24C-F9EE-4DE1-A536-78274F684D62}" dt="2020-06-30T13:22:44.466" v="3536" actId="20577"/>
          <ac:spMkLst>
            <pc:docMk/>
            <pc:sldMk cId="3582529995" sldId="267"/>
            <ac:spMk id="453" creationId="{BDBC2AE6-A887-4E84-B57A-42423D94C0D1}"/>
          </ac:spMkLst>
        </pc:spChg>
        <pc:spChg chg="mod">
          <ac:chgData name="Liliana Danila" userId="1463057c-419c-4847-a266-3f997c1cf4b0" providerId="ADAL" clId="{1240E24C-F9EE-4DE1-A536-78274F684D62}" dt="2020-06-30T13:25:13.311" v="3645" actId="20577"/>
          <ac:spMkLst>
            <pc:docMk/>
            <pc:sldMk cId="3582529995" sldId="267"/>
            <ac:spMk id="454" creationId="{428B5A15-0040-49E0-A665-EF319C49912E}"/>
          </ac:spMkLst>
        </pc:spChg>
        <pc:spChg chg="mod">
          <ac:chgData name="Liliana Danila" userId="1463057c-419c-4847-a266-3f997c1cf4b0" providerId="ADAL" clId="{1240E24C-F9EE-4DE1-A536-78274F684D62}" dt="2020-06-30T13:25:18.391" v="3652" actId="20577"/>
          <ac:spMkLst>
            <pc:docMk/>
            <pc:sldMk cId="3582529995" sldId="267"/>
            <ac:spMk id="455" creationId="{DE44DF6D-7502-4489-854C-1A3E4E9AAD5C}"/>
          </ac:spMkLst>
        </pc:spChg>
      </pc:sldChg>
      <pc:sldChg chg="modSp mod">
        <pc:chgData name="Liliana Danila" userId="1463057c-419c-4847-a266-3f997c1cf4b0" providerId="ADAL" clId="{1240E24C-F9EE-4DE1-A536-78274F684D62}" dt="2020-06-29T07:35:55.235" v="1116" actId="20577"/>
        <pc:sldMkLst>
          <pc:docMk/>
          <pc:sldMk cId="518740421" sldId="268"/>
        </pc:sldMkLst>
        <pc:spChg chg="mod">
          <ac:chgData name="Liliana Danila" userId="1463057c-419c-4847-a266-3f997c1cf4b0" providerId="ADAL" clId="{1240E24C-F9EE-4DE1-A536-78274F684D62}" dt="2020-06-29T07:23:39.902" v="752" actId="20577"/>
          <ac:spMkLst>
            <pc:docMk/>
            <pc:sldMk cId="518740421" sldId="268"/>
            <ac:spMk id="195" creationId="{2CEC0C93-A29D-420A-8EED-7A2FDFE9FCDB}"/>
          </ac:spMkLst>
        </pc:spChg>
        <pc:spChg chg="mod">
          <ac:chgData name="Liliana Danila" userId="1463057c-419c-4847-a266-3f997c1cf4b0" providerId="ADAL" clId="{1240E24C-F9EE-4DE1-A536-78274F684D62}" dt="2020-06-29T07:26:28.571" v="810" actId="20577"/>
          <ac:spMkLst>
            <pc:docMk/>
            <pc:sldMk cId="518740421" sldId="268"/>
            <ac:spMk id="198" creationId="{2D6E7273-5E29-4C11-8428-139B91C527C7}"/>
          </ac:spMkLst>
        </pc:spChg>
        <pc:spChg chg="mod">
          <ac:chgData name="Liliana Danila" userId="1463057c-419c-4847-a266-3f997c1cf4b0" providerId="ADAL" clId="{1240E24C-F9EE-4DE1-A536-78274F684D62}" dt="2020-06-29T07:23:58.242" v="757" actId="20577"/>
          <ac:spMkLst>
            <pc:docMk/>
            <pc:sldMk cId="518740421" sldId="268"/>
            <ac:spMk id="200" creationId="{2F537ABD-730C-4565-BC22-4716A6181A63}"/>
          </ac:spMkLst>
        </pc:spChg>
        <pc:spChg chg="mod">
          <ac:chgData name="Liliana Danila" userId="1463057c-419c-4847-a266-3f997c1cf4b0" providerId="ADAL" clId="{1240E24C-F9EE-4DE1-A536-78274F684D62}" dt="2020-06-29T07:26:08.350" v="808" actId="20577"/>
          <ac:spMkLst>
            <pc:docMk/>
            <pc:sldMk cId="518740421" sldId="268"/>
            <ac:spMk id="203" creationId="{D99C458A-1FF3-4000-ABDD-BC014721444F}"/>
          </ac:spMkLst>
        </pc:spChg>
        <pc:spChg chg="mod">
          <ac:chgData name="Liliana Danila" userId="1463057c-419c-4847-a266-3f997c1cf4b0" providerId="ADAL" clId="{1240E24C-F9EE-4DE1-A536-78274F684D62}" dt="2020-06-29T07:25:09.128" v="780" actId="20577"/>
          <ac:spMkLst>
            <pc:docMk/>
            <pc:sldMk cId="518740421" sldId="268"/>
            <ac:spMk id="214" creationId="{A12DBAAB-0F36-4953-9525-04A82501A2C5}"/>
          </ac:spMkLst>
        </pc:spChg>
        <pc:spChg chg="mod">
          <ac:chgData name="Liliana Danila" userId="1463057c-419c-4847-a266-3f997c1cf4b0" providerId="ADAL" clId="{1240E24C-F9EE-4DE1-A536-78274F684D62}" dt="2020-06-29T07:35:55.235" v="1116" actId="20577"/>
          <ac:spMkLst>
            <pc:docMk/>
            <pc:sldMk cId="518740421" sldId="268"/>
            <ac:spMk id="309" creationId="{FB39B93B-84F4-4E26-992D-EB10E2698C82}"/>
          </ac:spMkLst>
        </pc:spChg>
        <pc:grpChg chg="mod">
          <ac:chgData name="Liliana Danila" userId="1463057c-419c-4847-a266-3f997c1cf4b0" providerId="ADAL" clId="{1240E24C-F9EE-4DE1-A536-78274F684D62}" dt="2020-06-29T07:24:04.282" v="759" actId="1076"/>
          <ac:grpSpMkLst>
            <pc:docMk/>
            <pc:sldMk cId="518740421" sldId="268"/>
            <ac:grpSpMk id="193" creationId="{2A280125-5000-4306-B688-AED1FAAF8B70}"/>
          </ac:grpSpMkLst>
        </pc:grpChg>
        <pc:grpChg chg="mod modVis">
          <ac:chgData name="Liliana Danila" userId="1463057c-419c-4847-a266-3f997c1cf4b0" providerId="ADAL" clId="{1240E24C-F9EE-4DE1-A536-78274F684D62}" dt="2020-06-29T07:24:40.974" v="763" actId="14430"/>
          <ac:grpSpMkLst>
            <pc:docMk/>
            <pc:sldMk cId="518740421" sldId="268"/>
            <ac:grpSpMk id="241" creationId="{39AD0893-1D1A-4195-84AD-2782FA9F5596}"/>
          </ac:grpSpMkLst>
        </pc:grpChg>
        <pc:grpChg chg="mod modVis">
          <ac:chgData name="Liliana Danila" userId="1463057c-419c-4847-a266-3f997c1cf4b0" providerId="ADAL" clId="{1240E24C-F9EE-4DE1-A536-78274F684D62}" dt="2020-06-29T07:24:42.103" v="764" actId="14430"/>
          <ac:grpSpMkLst>
            <pc:docMk/>
            <pc:sldMk cId="518740421" sldId="268"/>
            <ac:grpSpMk id="244" creationId="{6B83EC30-0045-43C2-B01F-9F5E0DFA89D9}"/>
          </ac:grpSpMkLst>
        </pc:grpChg>
        <pc:grpChg chg="mod modVis">
          <ac:chgData name="Liliana Danila" userId="1463057c-419c-4847-a266-3f997c1cf4b0" providerId="ADAL" clId="{1240E24C-F9EE-4DE1-A536-78274F684D62}" dt="2020-06-29T07:24:22.823" v="761" actId="14429"/>
          <ac:grpSpMkLst>
            <pc:docMk/>
            <pc:sldMk cId="518740421" sldId="268"/>
            <ac:grpSpMk id="310" creationId="{EB0BD295-1310-4E6A-AA54-C5462D646E79}"/>
          </ac:grpSpMkLst>
        </pc:grpChg>
        <pc:grpChg chg="mod modVis">
          <ac:chgData name="Liliana Danila" userId="1463057c-419c-4847-a266-3f997c1cf4b0" providerId="ADAL" clId="{1240E24C-F9EE-4DE1-A536-78274F684D62}" dt="2020-06-29T07:24:50.167" v="765" actId="14430"/>
          <ac:grpSpMkLst>
            <pc:docMk/>
            <pc:sldMk cId="518740421" sldId="268"/>
            <ac:grpSpMk id="313" creationId="{036C7631-AFBD-4919-AB2F-D284AF1FB0F4}"/>
          </ac:grpSpMkLst>
        </pc:grpChg>
        <pc:grpChg chg="mod modVis">
          <ac:chgData name="Liliana Danila" userId="1463057c-419c-4847-a266-3f997c1cf4b0" providerId="ADAL" clId="{1240E24C-F9EE-4DE1-A536-78274F684D62}" dt="2020-06-29T07:24:16.803" v="760" actId="14429"/>
          <ac:grpSpMkLst>
            <pc:docMk/>
            <pc:sldMk cId="518740421" sldId="268"/>
            <ac:grpSpMk id="316" creationId="{6B669B06-8972-4E22-9316-A08A61542A68}"/>
          </ac:grpSpMkLst>
        </pc:grpChg>
      </pc:sldChg>
      <pc:sldChg chg="modSp mod">
        <pc:chgData name="Liliana Danila" userId="1463057c-419c-4847-a266-3f997c1cf4b0" providerId="ADAL" clId="{1240E24C-F9EE-4DE1-A536-78274F684D62}" dt="2020-06-30T16:53:36.361" v="4450" actId="20577"/>
        <pc:sldMkLst>
          <pc:docMk/>
          <pc:sldMk cId="3365688594" sldId="270"/>
        </pc:sldMkLst>
        <pc:spChg chg="mod">
          <ac:chgData name="Liliana Danila" userId="1463057c-419c-4847-a266-3f997c1cf4b0" providerId="ADAL" clId="{1240E24C-F9EE-4DE1-A536-78274F684D62}" dt="2020-06-30T15:50:45.052" v="3900" actId="108"/>
          <ac:spMkLst>
            <pc:docMk/>
            <pc:sldMk cId="3365688594" sldId="270"/>
            <ac:spMk id="206" creationId="{18C090A3-2968-453F-8308-95E9463FE3F5}"/>
          </ac:spMkLst>
        </pc:spChg>
        <pc:spChg chg="mod">
          <ac:chgData name="Liliana Danila" userId="1463057c-419c-4847-a266-3f997c1cf4b0" providerId="ADAL" clId="{1240E24C-F9EE-4DE1-A536-78274F684D62}" dt="2020-06-30T15:56:26.780" v="4305" actId="20577"/>
          <ac:spMkLst>
            <pc:docMk/>
            <pc:sldMk cId="3365688594" sldId="270"/>
            <ac:spMk id="215" creationId="{8809AEF1-F053-4439-A168-692C9E68AAA8}"/>
          </ac:spMkLst>
        </pc:spChg>
        <pc:spChg chg="mod">
          <ac:chgData name="Liliana Danila" userId="1463057c-419c-4847-a266-3f997c1cf4b0" providerId="ADAL" clId="{1240E24C-F9EE-4DE1-A536-78274F684D62}" dt="2020-06-30T16:53:36.361" v="4450" actId="20577"/>
          <ac:spMkLst>
            <pc:docMk/>
            <pc:sldMk cId="3365688594" sldId="270"/>
            <ac:spMk id="216" creationId="{02FAD7FA-BA2E-4657-9F61-D9E17B6C432A}"/>
          </ac:spMkLst>
        </pc:spChg>
        <pc:spChg chg="mod">
          <ac:chgData name="Liliana Danila" userId="1463057c-419c-4847-a266-3f997c1cf4b0" providerId="ADAL" clId="{1240E24C-F9EE-4DE1-A536-78274F684D62}" dt="2020-06-30T14:00:11.945" v="3894" actId="113"/>
          <ac:spMkLst>
            <pc:docMk/>
            <pc:sldMk cId="3365688594" sldId="270"/>
            <ac:spMk id="217" creationId="{A754C476-8D52-4464-BD48-5DC3B3676B41}"/>
          </ac:spMkLst>
        </pc:spChg>
        <pc:spChg chg="mod">
          <ac:chgData name="Liliana Danila" userId="1463057c-419c-4847-a266-3f997c1cf4b0" providerId="ADAL" clId="{1240E24C-F9EE-4DE1-A536-78274F684D62}" dt="2020-06-30T16:01:16.338" v="4359" actId="6549"/>
          <ac:spMkLst>
            <pc:docMk/>
            <pc:sldMk cId="3365688594" sldId="270"/>
            <ac:spMk id="306" creationId="{421FFC91-AECE-4430-AEEE-70723ECB103C}"/>
          </ac:spMkLst>
        </pc:spChg>
        <pc:spChg chg="mod">
          <ac:chgData name="Liliana Danila" userId="1463057c-419c-4847-a266-3f997c1cf4b0" providerId="ADAL" clId="{1240E24C-F9EE-4DE1-A536-78274F684D62}" dt="2020-06-30T15:57:18.372" v="4354" actId="20577"/>
          <ac:spMkLst>
            <pc:docMk/>
            <pc:sldMk cId="3365688594" sldId="270"/>
            <ac:spMk id="331" creationId="{F06A8AB2-B30E-4AEB-BE2B-1BDF2FAE9307}"/>
          </ac:spMkLst>
        </pc:spChg>
      </pc:sldChg>
      <pc:sldChg chg="modSp mod">
        <pc:chgData name="Liliana Danila" userId="1463057c-419c-4847-a266-3f997c1cf4b0" providerId="ADAL" clId="{1240E24C-F9EE-4DE1-A536-78274F684D62}" dt="2020-06-29T07:22:32.892" v="750" actId="20577"/>
        <pc:sldMkLst>
          <pc:docMk/>
          <pc:sldMk cId="4198885557" sldId="271"/>
        </pc:sldMkLst>
        <pc:spChg chg="mod">
          <ac:chgData name="Liliana Danila" userId="1463057c-419c-4847-a266-3f997c1cf4b0" providerId="ADAL" clId="{1240E24C-F9EE-4DE1-A536-78274F684D62}" dt="2020-06-29T07:19:15.571" v="519" actId="20577"/>
          <ac:spMkLst>
            <pc:docMk/>
            <pc:sldMk cId="4198885557" sldId="271"/>
            <ac:spMk id="188" creationId="{10169E5C-8F30-4153-84A7-222FE37DEC4C}"/>
          </ac:spMkLst>
        </pc:spChg>
        <pc:spChg chg="mod">
          <ac:chgData name="Liliana Danila" userId="1463057c-419c-4847-a266-3f997c1cf4b0" providerId="ADAL" clId="{1240E24C-F9EE-4DE1-A536-78274F684D62}" dt="2020-06-29T07:19:08.610" v="515" actId="20577"/>
          <ac:spMkLst>
            <pc:docMk/>
            <pc:sldMk cId="4198885557" sldId="271"/>
            <ac:spMk id="191" creationId="{2DFB45E4-B7F5-47EF-A64A-E93DA4EDEEC2}"/>
          </ac:spMkLst>
        </pc:spChg>
        <pc:spChg chg="mod">
          <ac:chgData name="Liliana Danila" userId="1463057c-419c-4847-a266-3f997c1cf4b0" providerId="ADAL" clId="{1240E24C-F9EE-4DE1-A536-78274F684D62}" dt="2020-06-29T07:22:16.003" v="746" actId="20577"/>
          <ac:spMkLst>
            <pc:docMk/>
            <pc:sldMk cId="4198885557" sldId="271"/>
            <ac:spMk id="193" creationId="{2B434A4E-2DD5-49BA-951B-F18714DC1BA0}"/>
          </ac:spMkLst>
        </pc:spChg>
        <pc:spChg chg="mod">
          <ac:chgData name="Liliana Danila" userId="1463057c-419c-4847-a266-3f997c1cf4b0" providerId="ADAL" clId="{1240E24C-F9EE-4DE1-A536-78274F684D62}" dt="2020-06-29T07:22:32.892" v="750" actId="20577"/>
          <ac:spMkLst>
            <pc:docMk/>
            <pc:sldMk cId="4198885557" sldId="271"/>
            <ac:spMk id="196" creationId="{0CC399AB-8F0E-4608-A958-07392889D9E3}"/>
          </ac:spMkLst>
        </pc:spChg>
        <pc:spChg chg="mod">
          <ac:chgData name="Liliana Danila" userId="1463057c-419c-4847-a266-3f997c1cf4b0" providerId="ADAL" clId="{1240E24C-F9EE-4DE1-A536-78274F684D62}" dt="2020-06-29T07:19:25.240" v="532" actId="20577"/>
          <ac:spMkLst>
            <pc:docMk/>
            <pc:sldMk cId="4198885557" sldId="271"/>
            <ac:spMk id="202" creationId="{0B298FE8-F45A-450D-B129-27BB338B99BD}"/>
          </ac:spMkLst>
        </pc:spChg>
        <pc:spChg chg="mod">
          <ac:chgData name="Liliana Danila" userId="1463057c-419c-4847-a266-3f997c1cf4b0" providerId="ADAL" clId="{1240E24C-F9EE-4DE1-A536-78274F684D62}" dt="2020-06-29T07:21:04.890" v="735" actId="20577"/>
          <ac:spMkLst>
            <pc:docMk/>
            <pc:sldMk cId="4198885557" sldId="271"/>
            <ac:spMk id="299" creationId="{4EE1DDA6-8BDB-442E-86E2-EF2E4F5037EE}"/>
          </ac:spMkLst>
        </pc:spChg>
        <pc:grpChg chg="mod modVis">
          <ac:chgData name="Liliana Danila" userId="1463057c-419c-4847-a266-3f997c1cf4b0" providerId="ADAL" clId="{1240E24C-F9EE-4DE1-A536-78274F684D62}" dt="2020-06-29T07:19:18.600" v="520" actId="14430"/>
          <ac:grpSpMkLst>
            <pc:docMk/>
            <pc:sldMk cId="4198885557" sldId="271"/>
            <ac:grpSpMk id="303" creationId="{BE2B1923-92BD-43D1-9A39-3AC1C371E14E}"/>
          </ac:grpSpMkLst>
        </pc:grpChg>
      </pc:sldChg>
      <pc:sldChg chg="modSp mod">
        <pc:chgData name="Liliana Danila" userId="1463057c-419c-4847-a266-3f997c1cf4b0" providerId="ADAL" clId="{1240E24C-F9EE-4DE1-A536-78274F684D62}" dt="2020-06-29T07:16:27.875" v="383" actId="20577"/>
        <pc:sldMkLst>
          <pc:docMk/>
          <pc:sldMk cId="2878278495" sldId="272"/>
        </pc:sldMkLst>
        <pc:spChg chg="mod">
          <ac:chgData name="Liliana Danila" userId="1463057c-419c-4847-a266-3f997c1cf4b0" providerId="ADAL" clId="{1240E24C-F9EE-4DE1-A536-78274F684D62}" dt="2020-06-29T07:12:17.090" v="221" actId="20577"/>
          <ac:spMkLst>
            <pc:docMk/>
            <pc:sldMk cId="2878278495" sldId="272"/>
            <ac:spMk id="195" creationId="{7B69A04C-4E6D-4EFD-A3BD-3C271787A012}"/>
          </ac:spMkLst>
        </pc:spChg>
        <pc:spChg chg="mod">
          <ac:chgData name="Liliana Danila" userId="1463057c-419c-4847-a266-3f997c1cf4b0" providerId="ADAL" clId="{1240E24C-F9EE-4DE1-A536-78274F684D62}" dt="2020-06-29T07:12:55.301" v="246" actId="20577"/>
          <ac:spMkLst>
            <pc:docMk/>
            <pc:sldMk cId="2878278495" sldId="272"/>
            <ac:spMk id="199" creationId="{06F81ADC-F10B-470A-8B8F-8E9042D1C189}"/>
          </ac:spMkLst>
        </pc:spChg>
        <pc:spChg chg="mod">
          <ac:chgData name="Liliana Danila" userId="1463057c-419c-4847-a266-3f997c1cf4b0" providerId="ADAL" clId="{1240E24C-F9EE-4DE1-A536-78274F684D62}" dt="2020-06-29T07:12:02.500" v="174" actId="20577"/>
          <ac:spMkLst>
            <pc:docMk/>
            <pc:sldMk cId="2878278495" sldId="272"/>
            <ac:spMk id="204" creationId="{CAEEE122-9135-4833-A21F-4C12292B176D}"/>
          </ac:spMkLst>
        </pc:spChg>
        <pc:spChg chg="mod">
          <ac:chgData name="Liliana Danila" userId="1463057c-419c-4847-a266-3f997c1cf4b0" providerId="ADAL" clId="{1240E24C-F9EE-4DE1-A536-78274F684D62}" dt="2020-06-29T07:16:27.875" v="383" actId="20577"/>
          <ac:spMkLst>
            <pc:docMk/>
            <pc:sldMk cId="2878278495" sldId="272"/>
            <ac:spMk id="338" creationId="{8EBC9AE3-5718-4D49-9DE4-DB46FE712C54}"/>
          </ac:spMkLst>
        </pc:spChg>
        <pc:spChg chg="mod">
          <ac:chgData name="Liliana Danila" userId="1463057c-419c-4847-a266-3f997c1cf4b0" providerId="ADAL" clId="{1240E24C-F9EE-4DE1-A536-78274F684D62}" dt="2020-06-28T22:27:41.393" v="79" actId="20577"/>
          <ac:spMkLst>
            <pc:docMk/>
            <pc:sldMk cId="2878278495" sldId="272"/>
            <ac:spMk id="339" creationId="{5565744C-9338-478B-A23C-A876D048E135}"/>
          </ac:spMkLst>
        </pc:spChg>
        <pc:spChg chg="mod">
          <ac:chgData name="Liliana Danila" userId="1463057c-419c-4847-a266-3f997c1cf4b0" providerId="ADAL" clId="{1240E24C-F9EE-4DE1-A536-78274F684D62}" dt="2020-06-29T07:13:45.332" v="251" actId="20577"/>
          <ac:spMkLst>
            <pc:docMk/>
            <pc:sldMk cId="2878278495" sldId="272"/>
            <ac:spMk id="340" creationId="{24A5E202-E28B-4311-9BA0-FE103AF315E6}"/>
          </ac:spMkLst>
        </pc:spChg>
        <pc:grpChg chg="mod modVis">
          <ac:chgData name="Liliana Danila" userId="1463057c-419c-4847-a266-3f997c1cf4b0" providerId="ADAL" clId="{1240E24C-F9EE-4DE1-A536-78274F684D62}" dt="2020-06-29T07:11:50.949" v="171" actId="14430"/>
          <ac:grpSpMkLst>
            <pc:docMk/>
            <pc:sldMk cId="2878278495" sldId="272"/>
            <ac:grpSpMk id="344" creationId="{9C61F2CC-8885-4058-9BEB-C97AE08EC0AA}"/>
          </ac:grpSpMkLst>
        </pc:grpChg>
        <pc:grpChg chg="mod modVis">
          <ac:chgData name="Liliana Danila" userId="1463057c-419c-4847-a266-3f997c1cf4b0" providerId="ADAL" clId="{1240E24C-F9EE-4DE1-A536-78274F684D62}" dt="2020-06-29T07:13:49.442" v="252" actId="14430"/>
          <ac:grpSpMkLst>
            <pc:docMk/>
            <pc:sldMk cId="2878278495" sldId="272"/>
            <ac:grpSpMk id="350" creationId="{E4A8FF15-4D11-4CBB-8C22-BAC090860553}"/>
          </ac:grpSpMkLst>
        </pc:grpChg>
      </pc:sldChg>
      <pc:sldChg chg="addSp delSp modSp mod">
        <pc:chgData name="Liliana Danila" userId="1463057c-419c-4847-a266-3f997c1cf4b0" providerId="ADAL" clId="{1240E24C-F9EE-4DE1-A536-78274F684D62}" dt="2020-06-30T18:56:20.998" v="4627" actId="114"/>
        <pc:sldMkLst>
          <pc:docMk/>
          <pc:sldMk cId="2738590115" sldId="273"/>
        </pc:sldMkLst>
        <pc:spChg chg="mod">
          <ac:chgData name="Liliana Danila" userId="1463057c-419c-4847-a266-3f997c1cf4b0" providerId="ADAL" clId="{1240E24C-F9EE-4DE1-A536-78274F684D62}" dt="2020-06-30T18:04:38.899" v="4504" actId="1076"/>
          <ac:spMkLst>
            <pc:docMk/>
            <pc:sldMk cId="2738590115" sldId="273"/>
            <ac:spMk id="202" creationId="{B188C8A8-3D8F-48C3-B0EA-1A9E024C14ED}"/>
          </ac:spMkLst>
        </pc:spChg>
        <pc:spChg chg="mod">
          <ac:chgData name="Liliana Danila" userId="1463057c-419c-4847-a266-3f997c1cf4b0" providerId="ADAL" clId="{1240E24C-F9EE-4DE1-A536-78274F684D62}" dt="2020-06-29T21:59:35.522" v="3112" actId="20577"/>
          <ac:spMkLst>
            <pc:docMk/>
            <pc:sldMk cId="2738590115" sldId="273"/>
            <ac:spMk id="204" creationId="{A80FA624-B4FC-4AAE-90E0-D6A71286B336}"/>
          </ac:spMkLst>
        </pc:spChg>
        <pc:spChg chg="mod">
          <ac:chgData name="Liliana Danila" userId="1463057c-419c-4847-a266-3f997c1cf4b0" providerId="ADAL" clId="{1240E24C-F9EE-4DE1-A536-78274F684D62}" dt="2020-06-30T18:06:23.192" v="4552" actId="20577"/>
          <ac:spMkLst>
            <pc:docMk/>
            <pc:sldMk cId="2738590115" sldId="273"/>
            <ac:spMk id="213" creationId="{9474631D-5923-41A6-B056-86643C1BA2EF}"/>
          </ac:spMkLst>
        </pc:spChg>
        <pc:spChg chg="mod">
          <ac:chgData name="Liliana Danila" userId="1463057c-419c-4847-a266-3f997c1cf4b0" providerId="ADAL" clId="{1240E24C-F9EE-4DE1-A536-78274F684D62}" dt="2020-06-30T18:56:20.998" v="4627" actId="114"/>
          <ac:spMkLst>
            <pc:docMk/>
            <pc:sldMk cId="2738590115" sldId="273"/>
            <ac:spMk id="214" creationId="{C09F1072-E95A-46A3-AA6C-B1DFA1228846}"/>
          </ac:spMkLst>
        </pc:spChg>
        <pc:spChg chg="mod">
          <ac:chgData name="Liliana Danila" userId="1463057c-419c-4847-a266-3f997c1cf4b0" providerId="ADAL" clId="{1240E24C-F9EE-4DE1-A536-78274F684D62}" dt="2020-06-30T17:08:48.783" v="4482" actId="14100"/>
          <ac:spMkLst>
            <pc:docMk/>
            <pc:sldMk cId="2738590115" sldId="273"/>
            <ac:spMk id="218" creationId="{1D10F21A-A454-44CC-AB62-4786449913A6}"/>
          </ac:spMkLst>
        </pc:spChg>
        <pc:spChg chg="mod">
          <ac:chgData name="Liliana Danila" userId="1463057c-419c-4847-a266-3f997c1cf4b0" providerId="ADAL" clId="{1240E24C-F9EE-4DE1-A536-78274F684D62}" dt="2020-06-30T18:55:38.357" v="4619" actId="255"/>
          <ac:spMkLst>
            <pc:docMk/>
            <pc:sldMk cId="2738590115" sldId="273"/>
            <ac:spMk id="219" creationId="{CB3F6C2B-14A2-4E64-835D-BF431849D79E}"/>
          </ac:spMkLst>
        </pc:spChg>
        <pc:spChg chg="mod">
          <ac:chgData name="Liliana Danila" userId="1463057c-419c-4847-a266-3f997c1cf4b0" providerId="ADAL" clId="{1240E24C-F9EE-4DE1-A536-78274F684D62}" dt="2020-06-29T21:59:46.903" v="3117" actId="14100"/>
          <ac:spMkLst>
            <pc:docMk/>
            <pc:sldMk cId="2738590115" sldId="273"/>
            <ac:spMk id="220" creationId="{89AEFB90-02CD-4AC0-B3FE-51C39DB806D6}"/>
          </ac:spMkLst>
        </pc:spChg>
        <pc:spChg chg="mod">
          <ac:chgData name="Liliana Danila" userId="1463057c-419c-4847-a266-3f997c1cf4b0" providerId="ADAL" clId="{1240E24C-F9EE-4DE1-A536-78274F684D62}" dt="2020-06-29T22:00:31.192" v="3121" actId="20577"/>
          <ac:spMkLst>
            <pc:docMk/>
            <pc:sldMk cId="2738590115" sldId="273"/>
            <ac:spMk id="223" creationId="{396B6F0A-FA56-4715-B27A-16B04714AEAD}"/>
          </ac:spMkLst>
        </pc:spChg>
        <pc:spChg chg="mod">
          <ac:chgData name="Liliana Danila" userId="1463057c-419c-4847-a266-3f997c1cf4b0" providerId="ADAL" clId="{1240E24C-F9EE-4DE1-A536-78274F684D62}" dt="2020-06-29T21:59:29.452" v="3109" actId="14100"/>
          <ac:spMkLst>
            <pc:docMk/>
            <pc:sldMk cId="2738590115" sldId="273"/>
            <ac:spMk id="345" creationId="{AF2D7A56-D17E-40B4-A658-CFD789AED83B}"/>
          </ac:spMkLst>
        </pc:spChg>
        <pc:spChg chg="del">
          <ac:chgData name="Liliana Danila" userId="1463057c-419c-4847-a266-3f997c1cf4b0" providerId="ADAL" clId="{1240E24C-F9EE-4DE1-A536-78274F684D62}" dt="2020-06-30T18:05:12.271" v="4514" actId="21"/>
          <ac:spMkLst>
            <pc:docMk/>
            <pc:sldMk cId="2738590115" sldId="273"/>
            <ac:spMk id="349" creationId="{BCFC6ECF-4A1E-475E-844E-724B0B65BF78}"/>
          </ac:spMkLst>
        </pc:spChg>
        <pc:spChg chg="mod">
          <ac:chgData name="Liliana Danila" userId="1463057c-419c-4847-a266-3f997c1cf4b0" providerId="ADAL" clId="{1240E24C-F9EE-4DE1-A536-78274F684D62}" dt="2020-06-29T22:00:25.842" v="3119" actId="20577"/>
          <ac:spMkLst>
            <pc:docMk/>
            <pc:sldMk cId="2738590115" sldId="273"/>
            <ac:spMk id="365" creationId="{D8FDF4FB-7599-4DE4-B98E-E22C490E7954}"/>
          </ac:spMkLst>
        </pc:spChg>
        <pc:graphicFrameChg chg="add mod">
          <ac:chgData name="Liliana Danila" userId="1463057c-419c-4847-a266-3f997c1cf4b0" providerId="ADAL" clId="{1240E24C-F9EE-4DE1-A536-78274F684D62}" dt="2020-06-30T18:56:11.037" v="4623" actId="1076"/>
          <ac:graphicFrameMkLst>
            <pc:docMk/>
            <pc:sldMk cId="2738590115" sldId="273"/>
            <ac:graphicFrameMk id="181" creationId="{DA8709AA-C6EB-4D80-B91E-199EA6DF1C83}"/>
          </ac:graphicFrameMkLst>
        </pc:graphicFrameChg>
        <pc:graphicFrameChg chg="del mod">
          <ac:chgData name="Liliana Danila" userId="1463057c-419c-4847-a266-3f997c1cf4b0" providerId="ADAL" clId="{1240E24C-F9EE-4DE1-A536-78274F684D62}" dt="2020-06-30T18:04:48.440" v="4508" actId="21"/>
          <ac:graphicFrameMkLst>
            <pc:docMk/>
            <pc:sldMk cId="2738590115" sldId="273"/>
            <ac:graphicFrameMk id="350" creationId="{49EC3BA0-DD1F-45C0-A0DF-CBB50DE2F8AB}"/>
          </ac:graphicFrameMkLst>
        </pc:graphicFrameChg>
      </pc:sldChg>
      <pc:sldChg chg="modSp mod delCm">
        <pc:chgData name="Liliana Danila" userId="1463057c-419c-4847-a266-3f997c1cf4b0" providerId="ADAL" clId="{1240E24C-F9EE-4DE1-A536-78274F684D62}" dt="2020-06-29T07:52:45.608" v="1299" actId="13926"/>
        <pc:sldMkLst>
          <pc:docMk/>
          <pc:sldMk cId="593645876" sldId="275"/>
        </pc:sldMkLst>
        <pc:spChg chg="mod">
          <ac:chgData name="Liliana Danila" userId="1463057c-419c-4847-a266-3f997c1cf4b0" providerId="ADAL" clId="{1240E24C-F9EE-4DE1-A536-78274F684D62}" dt="2020-06-29T07:52:42.197" v="1298" actId="13926"/>
          <ac:spMkLst>
            <pc:docMk/>
            <pc:sldMk cId="593645876" sldId="275"/>
            <ac:spMk id="238" creationId="{0C72AC4F-2A02-4DAD-9072-6D9C606AA1AB}"/>
          </ac:spMkLst>
        </pc:spChg>
        <pc:spChg chg="mod">
          <ac:chgData name="Liliana Danila" userId="1463057c-419c-4847-a266-3f997c1cf4b0" providerId="ADAL" clId="{1240E24C-F9EE-4DE1-A536-78274F684D62}" dt="2020-06-29T07:52:38.717" v="1297" actId="13926"/>
          <ac:spMkLst>
            <pc:docMk/>
            <pc:sldMk cId="593645876" sldId="275"/>
            <ac:spMk id="243" creationId="{4F19D4B3-5A44-440D-AAA6-09ADB479E105}"/>
          </ac:spMkLst>
        </pc:spChg>
        <pc:spChg chg="mod">
          <ac:chgData name="Liliana Danila" userId="1463057c-419c-4847-a266-3f997c1cf4b0" providerId="ADAL" clId="{1240E24C-F9EE-4DE1-A536-78274F684D62}" dt="2020-06-29T07:52:45.608" v="1299" actId="13926"/>
          <ac:spMkLst>
            <pc:docMk/>
            <pc:sldMk cId="593645876" sldId="275"/>
            <ac:spMk id="245" creationId="{289E8995-0C4B-4E08-A1B1-2144E6F908EE}"/>
          </ac:spMkLst>
        </pc:spChg>
      </pc:sldChg>
      <pc:sldChg chg="modSp mod">
        <pc:chgData name="Liliana Danila" userId="1463057c-419c-4847-a266-3f997c1cf4b0" providerId="ADAL" clId="{1240E24C-F9EE-4DE1-A536-78274F684D62}" dt="2020-06-29T08:08:49.914" v="1700" actId="20577"/>
        <pc:sldMkLst>
          <pc:docMk/>
          <pc:sldMk cId="32434977" sldId="277"/>
        </pc:sldMkLst>
        <pc:spChg chg="mod">
          <ac:chgData name="Liliana Danila" userId="1463057c-419c-4847-a266-3f997c1cf4b0" providerId="ADAL" clId="{1240E24C-F9EE-4DE1-A536-78274F684D62}" dt="2020-06-29T08:07:15.331" v="1622" actId="20577"/>
          <ac:spMkLst>
            <pc:docMk/>
            <pc:sldMk cId="32434977" sldId="277"/>
            <ac:spMk id="185" creationId="{C945B9C4-B4EB-4818-9958-07B1BD1FDB4D}"/>
          </ac:spMkLst>
        </pc:spChg>
        <pc:spChg chg="mod">
          <ac:chgData name="Liliana Danila" userId="1463057c-419c-4847-a266-3f997c1cf4b0" providerId="ADAL" clId="{1240E24C-F9EE-4DE1-A536-78274F684D62}" dt="2020-06-29T08:07:29.812" v="1632" actId="20577"/>
          <ac:spMkLst>
            <pc:docMk/>
            <pc:sldMk cId="32434977" sldId="277"/>
            <ac:spMk id="227" creationId="{04D1AC8C-BAC7-45AB-980F-2F3C83D950A2}"/>
          </ac:spMkLst>
        </pc:spChg>
        <pc:spChg chg="mod">
          <ac:chgData name="Liliana Danila" userId="1463057c-419c-4847-a266-3f997c1cf4b0" providerId="ADAL" clId="{1240E24C-F9EE-4DE1-A536-78274F684D62}" dt="2020-06-29T08:07:45.453" v="1633" actId="20577"/>
          <ac:spMkLst>
            <pc:docMk/>
            <pc:sldMk cId="32434977" sldId="277"/>
            <ac:spMk id="229" creationId="{228AF671-50BB-436F-8D72-095CC1653608}"/>
          </ac:spMkLst>
        </pc:spChg>
        <pc:spChg chg="mod">
          <ac:chgData name="Liliana Danila" userId="1463057c-419c-4847-a266-3f997c1cf4b0" providerId="ADAL" clId="{1240E24C-F9EE-4DE1-A536-78274F684D62}" dt="2020-06-29T08:08:49.914" v="1700" actId="20577"/>
          <ac:spMkLst>
            <pc:docMk/>
            <pc:sldMk cId="32434977" sldId="277"/>
            <ac:spMk id="232" creationId="{CA34C579-405C-4E05-A80E-1182E2DF5E58}"/>
          </ac:spMkLst>
        </pc:spChg>
        <pc:spChg chg="mod">
          <ac:chgData name="Liliana Danila" userId="1463057c-419c-4847-a266-3f997c1cf4b0" providerId="ADAL" clId="{1240E24C-F9EE-4DE1-A536-78274F684D62}" dt="2020-06-29T08:08:21.594" v="1662" actId="6549"/>
          <ac:spMkLst>
            <pc:docMk/>
            <pc:sldMk cId="32434977" sldId="277"/>
            <ac:spMk id="331" creationId="{E247D020-89AA-46D1-A47C-12CC16905529}"/>
          </ac:spMkLst>
        </pc:spChg>
      </pc:sldChg>
      <pc:sldChg chg="modSp mod delCm">
        <pc:chgData name="Liliana Danila" userId="1463057c-419c-4847-a266-3f997c1cf4b0" providerId="ADAL" clId="{1240E24C-F9EE-4DE1-A536-78274F684D62}" dt="2020-06-30T07:21:18.226" v="3136" actId="20577"/>
        <pc:sldMkLst>
          <pc:docMk/>
          <pc:sldMk cId="4227300892" sldId="278"/>
        </pc:sldMkLst>
        <pc:spChg chg="mod">
          <ac:chgData name="Liliana Danila" userId="1463057c-419c-4847-a266-3f997c1cf4b0" providerId="ADAL" clId="{1240E24C-F9EE-4DE1-A536-78274F684D62}" dt="2020-06-29T08:28:22.766" v="1895" actId="20577"/>
          <ac:spMkLst>
            <pc:docMk/>
            <pc:sldMk cId="4227300892" sldId="278"/>
            <ac:spMk id="188" creationId="{27280E09-BBBA-4C3C-92CC-990738D27A8F}"/>
          </ac:spMkLst>
        </pc:spChg>
        <pc:spChg chg="mod">
          <ac:chgData name="Liliana Danila" userId="1463057c-419c-4847-a266-3f997c1cf4b0" providerId="ADAL" clId="{1240E24C-F9EE-4DE1-A536-78274F684D62}" dt="2020-06-29T08:28:29.106" v="1903" actId="20577"/>
          <ac:spMkLst>
            <pc:docMk/>
            <pc:sldMk cId="4227300892" sldId="278"/>
            <ac:spMk id="191" creationId="{6D3A7F90-7D51-428A-8C39-3768AE87FC9C}"/>
          </ac:spMkLst>
        </pc:spChg>
        <pc:spChg chg="mod">
          <ac:chgData name="Liliana Danila" userId="1463057c-419c-4847-a266-3f997c1cf4b0" providerId="ADAL" clId="{1240E24C-F9EE-4DE1-A536-78274F684D62}" dt="2020-06-29T09:11:37.419" v="1959" actId="20577"/>
          <ac:spMkLst>
            <pc:docMk/>
            <pc:sldMk cId="4227300892" sldId="278"/>
            <ac:spMk id="193" creationId="{AD62D4E4-A79A-410F-8BBA-7A02317050D6}"/>
          </ac:spMkLst>
        </pc:spChg>
        <pc:spChg chg="mod">
          <ac:chgData name="Liliana Danila" userId="1463057c-419c-4847-a266-3f997c1cf4b0" providerId="ADAL" clId="{1240E24C-F9EE-4DE1-A536-78274F684D62}" dt="2020-06-30T07:21:14.276" v="3130" actId="20577"/>
          <ac:spMkLst>
            <pc:docMk/>
            <pc:sldMk cId="4227300892" sldId="278"/>
            <ac:spMk id="196" creationId="{D5FD01BE-9A1F-4DAA-8FF4-23EF42D53BCC}"/>
          </ac:spMkLst>
        </pc:spChg>
        <pc:spChg chg="mod">
          <ac:chgData name="Liliana Danila" userId="1463057c-419c-4847-a266-3f997c1cf4b0" providerId="ADAL" clId="{1240E24C-F9EE-4DE1-A536-78274F684D62}" dt="2020-06-30T07:21:18.226" v="3136" actId="20577"/>
          <ac:spMkLst>
            <pc:docMk/>
            <pc:sldMk cId="4227300892" sldId="278"/>
            <ac:spMk id="201" creationId="{266798D4-205E-4DD6-800A-31671D5CA0D8}"/>
          </ac:spMkLst>
        </pc:spChg>
        <pc:spChg chg="mod">
          <ac:chgData name="Liliana Danila" userId="1463057c-419c-4847-a266-3f997c1cf4b0" providerId="ADAL" clId="{1240E24C-F9EE-4DE1-A536-78274F684D62}" dt="2020-06-29T08:27:18.438" v="1869" actId="13926"/>
          <ac:spMkLst>
            <pc:docMk/>
            <pc:sldMk cId="4227300892" sldId="278"/>
            <ac:spMk id="206" creationId="{4836ACA9-3D3E-48C1-8F7B-5D59D397BEB0}"/>
          </ac:spMkLst>
        </pc:spChg>
        <pc:spChg chg="mod">
          <ac:chgData name="Liliana Danila" userId="1463057c-419c-4847-a266-3f997c1cf4b0" providerId="ADAL" clId="{1240E24C-F9EE-4DE1-A536-78274F684D62}" dt="2020-06-29T09:12:37.786" v="1991" actId="20577"/>
          <ac:spMkLst>
            <pc:docMk/>
            <pc:sldMk cId="4227300892" sldId="278"/>
            <ac:spMk id="331" creationId="{B567B4FA-3DF6-4665-B74F-8D48158AC322}"/>
          </ac:spMkLst>
        </pc:spChg>
        <pc:grpChg chg="mod modVis">
          <ac:chgData name="Liliana Danila" userId="1463057c-419c-4847-a266-3f997c1cf4b0" providerId="ADAL" clId="{1240E24C-F9EE-4DE1-A536-78274F684D62}" dt="2020-06-29T09:10:58.286" v="1955" actId="14430"/>
          <ac:grpSpMkLst>
            <pc:docMk/>
            <pc:sldMk cId="4227300892" sldId="278"/>
            <ac:grpSpMk id="172" creationId="{2A44854D-1E94-4269-9732-75C134851501}"/>
          </ac:grpSpMkLst>
        </pc:grpChg>
        <pc:grpChg chg="mod modVis">
          <ac:chgData name="Liliana Danila" userId="1463057c-419c-4847-a266-3f997c1cf4b0" providerId="ADAL" clId="{1240E24C-F9EE-4DE1-A536-78274F684D62}" dt="2020-06-29T09:11:12.741" v="1956" actId="14429"/>
          <ac:grpSpMkLst>
            <pc:docMk/>
            <pc:sldMk cId="4227300892" sldId="278"/>
            <ac:grpSpMk id="340" creationId="{8D8F9859-637C-4C45-B84D-AD5549311B35}"/>
          </ac:grpSpMkLst>
        </pc:grpChg>
      </pc:sldChg>
      <pc:sldChg chg="modSp mod">
        <pc:chgData name="Liliana Danila" userId="1463057c-419c-4847-a266-3f997c1cf4b0" providerId="ADAL" clId="{1240E24C-F9EE-4DE1-A536-78274F684D62}" dt="2020-06-30T07:43:59.782" v="3503" actId="20577"/>
        <pc:sldMkLst>
          <pc:docMk/>
          <pc:sldMk cId="2861425166" sldId="279"/>
        </pc:sldMkLst>
        <pc:spChg chg="mod">
          <ac:chgData name="Liliana Danila" userId="1463057c-419c-4847-a266-3f997c1cf4b0" providerId="ADAL" clId="{1240E24C-F9EE-4DE1-A536-78274F684D62}" dt="2020-06-30T07:35:19.842" v="3372" actId="20577"/>
          <ac:spMkLst>
            <pc:docMk/>
            <pc:sldMk cId="2861425166" sldId="279"/>
            <ac:spMk id="191" creationId="{87C3308F-CFD3-4544-B635-A1164B69697B}"/>
          </ac:spMkLst>
        </pc:spChg>
        <pc:spChg chg="mod">
          <ac:chgData name="Liliana Danila" userId="1463057c-419c-4847-a266-3f997c1cf4b0" providerId="ADAL" clId="{1240E24C-F9EE-4DE1-A536-78274F684D62}" dt="2020-06-30T07:35:52.501" v="3374" actId="20577"/>
          <ac:spMkLst>
            <pc:docMk/>
            <pc:sldMk cId="2861425166" sldId="279"/>
            <ac:spMk id="204" creationId="{E87CE9C2-DDC5-4493-99F8-556DD1A42BF2}"/>
          </ac:spMkLst>
        </pc:spChg>
        <pc:spChg chg="mod">
          <ac:chgData name="Liliana Danila" userId="1463057c-419c-4847-a266-3f997c1cf4b0" providerId="ADAL" clId="{1240E24C-F9EE-4DE1-A536-78274F684D62}" dt="2020-06-30T07:43:59.782" v="3503" actId="20577"/>
          <ac:spMkLst>
            <pc:docMk/>
            <pc:sldMk cId="2861425166" sldId="279"/>
            <ac:spMk id="339" creationId="{7D789702-9D14-49F6-A6AE-BC64464D85FE}"/>
          </ac:spMkLst>
        </pc:spChg>
      </pc:sldChg>
      <pc:sldChg chg="modSp mod">
        <pc:chgData name="Liliana Danila" userId="1463057c-419c-4847-a266-3f997c1cf4b0" providerId="ADAL" clId="{1240E24C-F9EE-4DE1-A536-78274F684D62}" dt="2020-06-29T07:58:33.869" v="1435" actId="20577"/>
        <pc:sldMkLst>
          <pc:docMk/>
          <pc:sldMk cId="2266659579" sldId="280"/>
        </pc:sldMkLst>
        <pc:spChg chg="mod">
          <ac:chgData name="Liliana Danila" userId="1463057c-419c-4847-a266-3f997c1cf4b0" providerId="ADAL" clId="{1240E24C-F9EE-4DE1-A536-78274F684D62}" dt="2020-06-29T07:54:11.788" v="1301" actId="20577"/>
          <ac:spMkLst>
            <pc:docMk/>
            <pc:sldMk cId="2266659579" sldId="280"/>
            <ac:spMk id="196" creationId="{533E08D1-C912-47AB-9400-6277B577CAA9}"/>
          </ac:spMkLst>
        </pc:spChg>
        <pc:spChg chg="mod">
          <ac:chgData name="Liliana Danila" userId="1463057c-419c-4847-a266-3f997c1cf4b0" providerId="ADAL" clId="{1240E24C-F9EE-4DE1-A536-78274F684D62}" dt="2020-06-29T07:54:25.159" v="1317" actId="20577"/>
          <ac:spMkLst>
            <pc:docMk/>
            <pc:sldMk cId="2266659579" sldId="280"/>
            <ac:spMk id="199" creationId="{EBBC20B1-244C-4934-8A56-C600F86894ED}"/>
          </ac:spMkLst>
        </pc:spChg>
        <pc:spChg chg="mod">
          <ac:chgData name="Liliana Danila" userId="1463057c-419c-4847-a266-3f997c1cf4b0" providerId="ADAL" clId="{1240E24C-F9EE-4DE1-A536-78274F684D62}" dt="2020-06-29T07:57:15.268" v="1326" actId="20577"/>
          <ac:spMkLst>
            <pc:docMk/>
            <pc:sldMk cId="2266659579" sldId="280"/>
            <ac:spMk id="201" creationId="{0E4BE7DF-2F97-4946-91E1-6B7E64017A7B}"/>
          </ac:spMkLst>
        </pc:spChg>
        <pc:spChg chg="mod">
          <ac:chgData name="Liliana Danila" userId="1463057c-419c-4847-a266-3f997c1cf4b0" providerId="ADAL" clId="{1240E24C-F9EE-4DE1-A536-78274F684D62}" dt="2020-06-29T07:57:25.318" v="1335" actId="6549"/>
          <ac:spMkLst>
            <pc:docMk/>
            <pc:sldMk cId="2266659579" sldId="280"/>
            <ac:spMk id="204" creationId="{877AEAA1-ACE1-457D-8EC3-4552A52491FD}"/>
          </ac:spMkLst>
        </pc:spChg>
        <pc:spChg chg="mod">
          <ac:chgData name="Liliana Danila" userId="1463057c-419c-4847-a266-3f997c1cf4b0" providerId="ADAL" clId="{1240E24C-F9EE-4DE1-A536-78274F684D62}" dt="2020-06-29T07:54:29.739" v="1325" actId="20577"/>
          <ac:spMkLst>
            <pc:docMk/>
            <pc:sldMk cId="2266659579" sldId="280"/>
            <ac:spMk id="209" creationId="{AF64D6C2-060F-42CA-B967-3AC14CAA6109}"/>
          </ac:spMkLst>
        </pc:spChg>
        <pc:spChg chg="mod">
          <ac:chgData name="Liliana Danila" userId="1463057c-419c-4847-a266-3f997c1cf4b0" providerId="ADAL" clId="{1240E24C-F9EE-4DE1-A536-78274F684D62}" dt="2020-06-29T07:58:33.869" v="1435" actId="20577"/>
          <ac:spMkLst>
            <pc:docMk/>
            <pc:sldMk cId="2266659579" sldId="280"/>
            <ac:spMk id="312" creationId="{20968151-F40B-4360-819A-8CF7E92E943F}"/>
          </ac:spMkLst>
        </pc:spChg>
        <pc:grpChg chg="mod modVis">
          <ac:chgData name="Liliana Danila" userId="1463057c-419c-4847-a266-3f997c1cf4b0" providerId="ADAL" clId="{1240E24C-F9EE-4DE1-A536-78274F684D62}" dt="2020-06-29T07:57:54.719" v="1338" actId="14430"/>
          <ac:grpSpMkLst>
            <pc:docMk/>
            <pc:sldMk cId="2266659579" sldId="280"/>
            <ac:grpSpMk id="154" creationId="{DA152736-B0EA-4670-A08A-9CB75D68CCA7}"/>
          </ac:grpSpMkLst>
        </pc:grpChg>
        <pc:grpChg chg="mod modVis">
          <ac:chgData name="Liliana Danila" userId="1463057c-419c-4847-a266-3f997c1cf4b0" providerId="ADAL" clId="{1240E24C-F9EE-4DE1-A536-78274F684D62}" dt="2020-06-29T07:57:37.228" v="1336" actId="14429"/>
          <ac:grpSpMkLst>
            <pc:docMk/>
            <pc:sldMk cId="2266659579" sldId="280"/>
            <ac:grpSpMk id="256" creationId="{C1AB2D77-F9D0-4BE6-A0E7-D570C5E96761}"/>
          </ac:grpSpMkLst>
        </pc:grpChg>
        <pc:grpChg chg="mod modVis">
          <ac:chgData name="Liliana Danila" userId="1463057c-419c-4847-a266-3f997c1cf4b0" providerId="ADAL" clId="{1240E24C-F9EE-4DE1-A536-78274F684D62}" dt="2020-06-29T07:57:48.108" v="1337" actId="14429"/>
          <ac:grpSpMkLst>
            <pc:docMk/>
            <pc:sldMk cId="2266659579" sldId="280"/>
            <ac:grpSpMk id="323" creationId="{EC5DFF87-922F-4356-90DA-DC7A976D9C4D}"/>
          </ac:grpSpMkLst>
        </pc:grpChg>
      </pc:sldChg>
      <pc:sldChg chg="modSp mod">
        <pc:chgData name="Liliana Danila" userId="1463057c-419c-4847-a266-3f997c1cf4b0" providerId="ADAL" clId="{1240E24C-F9EE-4DE1-A536-78274F684D62}" dt="2020-06-29T08:01:45.218" v="1494" actId="20577"/>
        <pc:sldMkLst>
          <pc:docMk/>
          <pc:sldMk cId="3622859594" sldId="281"/>
        </pc:sldMkLst>
        <pc:spChg chg="mod">
          <ac:chgData name="Liliana Danila" userId="1463057c-419c-4847-a266-3f997c1cf4b0" providerId="ADAL" clId="{1240E24C-F9EE-4DE1-A536-78274F684D62}" dt="2020-06-29T08:01:45.218" v="1494" actId="20577"/>
          <ac:spMkLst>
            <pc:docMk/>
            <pc:sldMk cId="3622859594" sldId="281"/>
            <ac:spMk id="194" creationId="{665AC130-1491-44F3-893E-162FEDABB50C}"/>
          </ac:spMkLst>
        </pc:spChg>
        <pc:spChg chg="mod">
          <ac:chgData name="Liliana Danila" userId="1463057c-419c-4847-a266-3f997c1cf4b0" providerId="ADAL" clId="{1240E24C-F9EE-4DE1-A536-78274F684D62}" dt="2020-06-29T08:00:55.782" v="1485" actId="20577"/>
          <ac:spMkLst>
            <pc:docMk/>
            <pc:sldMk cId="3622859594" sldId="281"/>
            <ac:spMk id="197" creationId="{BB9FCB4D-7298-466A-84D6-EBF861A07CCA}"/>
          </ac:spMkLst>
        </pc:spChg>
        <pc:spChg chg="mod">
          <ac:chgData name="Liliana Danila" userId="1463057c-419c-4847-a266-3f997c1cf4b0" providerId="ADAL" clId="{1240E24C-F9EE-4DE1-A536-78274F684D62}" dt="2020-06-29T07:59:56.571" v="1437" actId="20577"/>
          <ac:spMkLst>
            <pc:docMk/>
            <pc:sldMk cId="3622859594" sldId="281"/>
            <ac:spMk id="199" creationId="{F4BA4873-19A4-4E71-BE0E-44F2B9BE2D84}"/>
          </ac:spMkLst>
        </pc:spChg>
        <pc:spChg chg="mod">
          <ac:chgData name="Liliana Danila" userId="1463057c-419c-4847-a266-3f997c1cf4b0" providerId="ADAL" clId="{1240E24C-F9EE-4DE1-A536-78274F684D62}" dt="2020-06-29T08:00:28.022" v="1467" actId="20577"/>
          <ac:spMkLst>
            <pc:docMk/>
            <pc:sldMk cId="3622859594" sldId="281"/>
            <ac:spMk id="202" creationId="{AC9027E3-7E52-4004-9C56-D5B73D037B4A}"/>
          </ac:spMkLst>
        </pc:spChg>
        <pc:spChg chg="mod">
          <ac:chgData name="Liliana Danila" userId="1463057c-419c-4847-a266-3f997c1cf4b0" providerId="ADAL" clId="{1240E24C-F9EE-4DE1-A536-78274F684D62}" dt="2020-06-29T08:01:15.793" v="1490" actId="20577"/>
          <ac:spMkLst>
            <pc:docMk/>
            <pc:sldMk cId="3622859594" sldId="281"/>
            <ac:spMk id="206" creationId="{0C92DB67-C865-4FC4-AA31-4E282CE89A0C}"/>
          </ac:spMkLst>
        </pc:spChg>
        <pc:grpChg chg="mod">
          <ac:chgData name="Liliana Danila" userId="1463057c-419c-4847-a266-3f997c1cf4b0" providerId="ADAL" clId="{1240E24C-F9EE-4DE1-A536-78274F684D62}" dt="2020-06-29T08:01:09.932" v="1486" actId="1076"/>
          <ac:grpSpMkLst>
            <pc:docMk/>
            <pc:sldMk cId="3622859594" sldId="281"/>
            <ac:grpSpMk id="313" creationId="{E42A093B-74C3-4271-9684-38FD99E1F963}"/>
          </ac:grpSpMkLst>
        </pc:grpChg>
      </pc:sldChg>
      <pc:sldChg chg="modSp mod">
        <pc:chgData name="Liliana Danila" userId="1463057c-419c-4847-a266-3f997c1cf4b0" providerId="ADAL" clId="{1240E24C-F9EE-4DE1-A536-78274F684D62}" dt="2020-06-30T07:17:06.605" v="3122" actId="1076"/>
        <pc:sldMkLst>
          <pc:docMk/>
          <pc:sldMk cId="1425174243" sldId="282"/>
        </pc:sldMkLst>
        <pc:spChg chg="mod">
          <ac:chgData name="Liliana Danila" userId="1463057c-419c-4847-a266-3f997c1cf4b0" providerId="ADAL" clId="{1240E24C-F9EE-4DE1-A536-78274F684D62}" dt="2020-06-30T07:17:06.605" v="3122" actId="1076"/>
          <ac:spMkLst>
            <pc:docMk/>
            <pc:sldMk cId="1425174243" sldId="282"/>
            <ac:spMk id="190" creationId="{E6E46B20-AD67-4DBF-8FBE-8DA09B8E1140}"/>
          </ac:spMkLst>
        </pc:spChg>
        <pc:spChg chg="mod">
          <ac:chgData name="Liliana Danila" userId="1463057c-419c-4847-a266-3f997c1cf4b0" providerId="ADAL" clId="{1240E24C-F9EE-4DE1-A536-78274F684D62}" dt="2020-06-29T08:02:37.044" v="1503" actId="14100"/>
          <ac:spMkLst>
            <pc:docMk/>
            <pc:sldMk cId="1425174243" sldId="282"/>
            <ac:spMk id="194" creationId="{E21CBD57-9103-4B31-BDAA-8233C1D4041E}"/>
          </ac:spMkLst>
        </pc:spChg>
        <pc:spChg chg="mod">
          <ac:chgData name="Liliana Danila" userId="1463057c-419c-4847-a266-3f997c1cf4b0" providerId="ADAL" clId="{1240E24C-F9EE-4DE1-A536-78274F684D62}" dt="2020-06-29T08:03:47.545" v="1577" actId="313"/>
          <ac:spMkLst>
            <pc:docMk/>
            <pc:sldMk cId="1425174243" sldId="282"/>
            <ac:spMk id="197" creationId="{32677A4A-8888-4832-A04D-B147D9029D37}"/>
          </ac:spMkLst>
        </pc:spChg>
        <pc:spChg chg="mod">
          <ac:chgData name="Liliana Danila" userId="1463057c-419c-4847-a266-3f997c1cf4b0" providerId="ADAL" clId="{1240E24C-F9EE-4DE1-A536-78274F684D62}" dt="2020-06-29T08:05:23.637" v="1591" actId="20577"/>
          <ac:spMkLst>
            <pc:docMk/>
            <pc:sldMk cId="1425174243" sldId="282"/>
            <ac:spMk id="199" creationId="{BF42C382-F0F5-4ACC-ABF7-69F8691E1EB6}"/>
          </ac:spMkLst>
        </pc:spChg>
        <pc:spChg chg="mod">
          <ac:chgData name="Liliana Danila" userId="1463057c-419c-4847-a266-3f997c1cf4b0" providerId="ADAL" clId="{1240E24C-F9EE-4DE1-A536-78274F684D62}" dt="2020-06-29T08:05:47.357" v="1613" actId="20577"/>
          <ac:spMkLst>
            <pc:docMk/>
            <pc:sldMk cId="1425174243" sldId="282"/>
            <ac:spMk id="202" creationId="{1319248D-1FF3-4574-838D-FDF517CE4CBD}"/>
          </ac:spMkLst>
        </pc:spChg>
        <pc:spChg chg="mod">
          <ac:chgData name="Liliana Danila" userId="1463057c-419c-4847-a266-3f997c1cf4b0" providerId="ADAL" clId="{1240E24C-F9EE-4DE1-A536-78274F684D62}" dt="2020-06-29T08:02:27.664" v="1497" actId="20577"/>
          <ac:spMkLst>
            <pc:docMk/>
            <pc:sldMk cId="1425174243" sldId="282"/>
            <ac:spMk id="206" creationId="{5141D934-9D82-4027-A860-91876980FE33}"/>
          </ac:spMkLst>
        </pc:spChg>
        <pc:spChg chg="mod">
          <ac:chgData name="Liliana Danila" userId="1463057c-419c-4847-a266-3f997c1cf4b0" providerId="ADAL" clId="{1240E24C-F9EE-4DE1-A536-78274F684D62}" dt="2020-06-29T08:04:28.996" v="1588" actId="20577"/>
          <ac:spMkLst>
            <pc:docMk/>
            <pc:sldMk cId="1425174243" sldId="282"/>
            <ac:spMk id="304" creationId="{29CB413E-9AC9-4A95-A630-2112DEE2B1C6}"/>
          </ac:spMkLst>
        </pc:spChg>
        <pc:grpChg chg="mod modVis">
          <ac:chgData name="Liliana Danila" userId="1463057c-419c-4847-a266-3f997c1cf4b0" providerId="ADAL" clId="{1240E24C-F9EE-4DE1-A536-78274F684D62}" dt="2020-06-29T08:06:36.160" v="1616" actId="14429"/>
          <ac:grpSpMkLst>
            <pc:docMk/>
            <pc:sldMk cId="1425174243" sldId="282"/>
            <ac:grpSpMk id="254" creationId="{E959DEAD-CF93-45DD-87DE-983FFE248D70}"/>
          </ac:grpSpMkLst>
        </pc:grpChg>
        <pc:grpChg chg="mod modVis">
          <ac:chgData name="Liliana Danila" userId="1463057c-419c-4847-a266-3f997c1cf4b0" providerId="ADAL" clId="{1240E24C-F9EE-4DE1-A536-78274F684D62}" dt="2020-06-29T08:06:38.060" v="1617" actId="14430"/>
          <ac:grpSpMkLst>
            <pc:docMk/>
            <pc:sldMk cId="1425174243" sldId="282"/>
            <ac:grpSpMk id="257" creationId="{BCF9F923-CFCC-4E63-B64D-F018F091CF7D}"/>
          </ac:grpSpMkLst>
        </pc:grpChg>
        <pc:grpChg chg="mod modVis">
          <ac:chgData name="Liliana Danila" userId="1463057c-419c-4847-a266-3f997c1cf4b0" providerId="ADAL" clId="{1240E24C-F9EE-4DE1-A536-78274F684D62}" dt="2020-06-29T08:06:30.950" v="1615" actId="14430"/>
          <ac:grpSpMkLst>
            <pc:docMk/>
            <pc:sldMk cId="1425174243" sldId="282"/>
            <ac:grpSpMk id="260" creationId="{0AC15A94-F91D-4912-96DE-AB4A151F9C46}"/>
          </ac:grpSpMkLst>
        </pc:grpChg>
        <pc:grpChg chg="mod modVis">
          <ac:chgData name="Liliana Danila" userId="1463057c-419c-4847-a266-3f997c1cf4b0" providerId="ADAL" clId="{1240E24C-F9EE-4DE1-A536-78274F684D62}" dt="2020-06-29T08:03:00.124" v="1507" actId="14430"/>
          <ac:grpSpMkLst>
            <pc:docMk/>
            <pc:sldMk cId="1425174243" sldId="282"/>
            <ac:grpSpMk id="307" creationId="{8E4BC64A-CB1B-40F8-AD99-07E03732C509}"/>
          </ac:grpSpMkLst>
        </pc:grpChg>
        <pc:grpChg chg="mod modVis">
          <ac:chgData name="Liliana Danila" userId="1463057c-419c-4847-a266-3f997c1cf4b0" providerId="ADAL" clId="{1240E24C-F9EE-4DE1-A536-78274F684D62}" dt="2020-06-29T08:03:06.514" v="1508" actId="14429"/>
          <ac:grpSpMkLst>
            <pc:docMk/>
            <pc:sldMk cId="1425174243" sldId="282"/>
            <ac:grpSpMk id="310" creationId="{68FEA1D0-2FEA-4DD5-9F99-346B6FD22F57}"/>
          </ac:grpSpMkLst>
        </pc:grpChg>
        <pc:grpChg chg="mod modVis">
          <ac:chgData name="Liliana Danila" userId="1463057c-419c-4847-a266-3f997c1cf4b0" providerId="ADAL" clId="{1240E24C-F9EE-4DE1-A536-78274F684D62}" dt="2020-06-29T08:02:57.254" v="1505" actId="14430"/>
          <ac:grpSpMkLst>
            <pc:docMk/>
            <pc:sldMk cId="1425174243" sldId="282"/>
            <ac:grpSpMk id="313" creationId="{30918B15-CC61-4884-969B-A0B48CD7F91E}"/>
          </ac:grpSpMkLst>
        </pc:grpChg>
        <pc:grpChg chg="mod modVis">
          <ac:chgData name="Liliana Danila" userId="1463057c-419c-4847-a266-3f997c1cf4b0" providerId="ADAL" clId="{1240E24C-F9EE-4DE1-A536-78274F684D62}" dt="2020-06-29T08:02:54.804" v="1504" actId="14430"/>
          <ac:grpSpMkLst>
            <pc:docMk/>
            <pc:sldMk cId="1425174243" sldId="282"/>
            <ac:grpSpMk id="316" creationId="{A64F37B4-4DA2-4A93-A853-72F4374B53A5}"/>
          </ac:grpSpMkLst>
        </pc:grpChg>
      </pc:sldChg>
      <pc:sldChg chg="modSp mod">
        <pc:chgData name="Liliana Danila" userId="1463057c-419c-4847-a266-3f997c1cf4b0" providerId="ADAL" clId="{1240E24C-F9EE-4DE1-A536-78274F684D62}" dt="2020-06-30T07:32:04.391" v="3351" actId="20577"/>
        <pc:sldMkLst>
          <pc:docMk/>
          <pc:sldMk cId="2571610261" sldId="285"/>
        </pc:sldMkLst>
        <pc:spChg chg="mod">
          <ac:chgData name="Liliana Danila" userId="1463057c-419c-4847-a266-3f997c1cf4b0" providerId="ADAL" clId="{1240E24C-F9EE-4DE1-A536-78274F684D62}" dt="2020-06-30T07:30:53.559" v="3340" actId="20577"/>
          <ac:spMkLst>
            <pc:docMk/>
            <pc:sldMk cId="2571610261" sldId="285"/>
            <ac:spMk id="358" creationId="{AE7EE52F-014A-4B01-9FEE-44EE612BE082}"/>
          </ac:spMkLst>
        </pc:spChg>
        <pc:spChg chg="mod">
          <ac:chgData name="Liliana Danila" userId="1463057c-419c-4847-a266-3f997c1cf4b0" providerId="ADAL" clId="{1240E24C-F9EE-4DE1-A536-78274F684D62}" dt="2020-06-30T07:31:03.209" v="3343" actId="20577"/>
          <ac:spMkLst>
            <pc:docMk/>
            <pc:sldMk cId="2571610261" sldId="285"/>
            <ac:spMk id="361" creationId="{DCAEF83F-7F4E-4DDE-A7BF-2FDEC5188741}"/>
          </ac:spMkLst>
        </pc:spChg>
        <pc:spChg chg="mod">
          <ac:chgData name="Liliana Danila" userId="1463057c-419c-4847-a266-3f997c1cf4b0" providerId="ADAL" clId="{1240E24C-F9EE-4DE1-A536-78274F684D62}" dt="2020-06-30T07:31:45.041" v="3345" actId="20577"/>
          <ac:spMkLst>
            <pc:docMk/>
            <pc:sldMk cId="2571610261" sldId="285"/>
            <ac:spMk id="363" creationId="{D03E80AE-B94D-4136-9018-81F7CCF1FAF6}"/>
          </ac:spMkLst>
        </pc:spChg>
        <pc:spChg chg="mod">
          <ac:chgData name="Liliana Danila" userId="1463057c-419c-4847-a266-3f997c1cf4b0" providerId="ADAL" clId="{1240E24C-F9EE-4DE1-A536-78274F684D62}" dt="2020-06-30T07:32:04.391" v="3351" actId="20577"/>
          <ac:spMkLst>
            <pc:docMk/>
            <pc:sldMk cId="2571610261" sldId="285"/>
            <ac:spMk id="366" creationId="{798B6D0C-37A2-4F6B-86BC-FB6C74B24217}"/>
          </ac:spMkLst>
        </pc:spChg>
        <pc:spChg chg="mod">
          <ac:chgData name="Liliana Danila" userId="1463057c-419c-4847-a266-3f997c1cf4b0" providerId="ADAL" clId="{1240E24C-F9EE-4DE1-A536-78274F684D62}" dt="2020-06-30T07:27:51.905" v="3260" actId="20577"/>
          <ac:spMkLst>
            <pc:docMk/>
            <pc:sldMk cId="2571610261" sldId="285"/>
            <ac:spMk id="371" creationId="{17D790E4-51B9-4D96-B42A-D115F74C59D4}"/>
          </ac:spMkLst>
        </pc:spChg>
        <pc:spChg chg="mod">
          <ac:chgData name="Liliana Danila" userId="1463057c-419c-4847-a266-3f997c1cf4b0" providerId="ADAL" clId="{1240E24C-F9EE-4DE1-A536-78274F684D62}" dt="2020-06-30T07:29:08.167" v="3338" actId="20577"/>
          <ac:spMkLst>
            <pc:docMk/>
            <pc:sldMk cId="2571610261" sldId="285"/>
            <ac:spMk id="434" creationId="{94D2B974-062E-4098-AFA9-0F2F3CD63A7C}"/>
          </ac:spMkLst>
        </pc:spChg>
      </pc:sldChg>
      <pc:sldChg chg="modSp mod">
        <pc:chgData name="Liliana Danila" userId="1463057c-419c-4847-a266-3f997c1cf4b0" providerId="ADAL" clId="{1240E24C-F9EE-4DE1-A536-78274F684D62}" dt="2020-06-30T07:25:14.878" v="3253" actId="20577"/>
        <pc:sldMkLst>
          <pc:docMk/>
          <pc:sldMk cId="2575953662" sldId="286"/>
        </pc:sldMkLst>
        <pc:spChg chg="mod">
          <ac:chgData name="Liliana Danila" userId="1463057c-419c-4847-a266-3f997c1cf4b0" providerId="ADAL" clId="{1240E24C-F9EE-4DE1-A536-78274F684D62}" dt="2020-06-30T07:24:03.553" v="3143" actId="20577"/>
          <ac:spMkLst>
            <pc:docMk/>
            <pc:sldMk cId="2575953662" sldId="286"/>
            <ac:spMk id="176" creationId="{48885309-1D7D-44EB-B9D0-E884C71721F2}"/>
          </ac:spMkLst>
        </pc:spChg>
        <pc:spChg chg="mod">
          <ac:chgData name="Liliana Danila" userId="1463057c-419c-4847-a266-3f997c1cf4b0" providerId="ADAL" clId="{1240E24C-F9EE-4DE1-A536-78274F684D62}" dt="2020-06-30T07:24:27.915" v="3152" actId="20577"/>
          <ac:spMkLst>
            <pc:docMk/>
            <pc:sldMk cId="2575953662" sldId="286"/>
            <ac:spMk id="179" creationId="{685E165F-5808-4D7D-881E-B3D2867F7A79}"/>
          </ac:spMkLst>
        </pc:spChg>
        <pc:spChg chg="mod">
          <ac:chgData name="Liliana Danila" userId="1463057c-419c-4847-a266-3f997c1cf4b0" providerId="ADAL" clId="{1240E24C-F9EE-4DE1-A536-78274F684D62}" dt="2020-06-30T07:23:35.412" v="3140" actId="20577"/>
          <ac:spMkLst>
            <pc:docMk/>
            <pc:sldMk cId="2575953662" sldId="286"/>
            <ac:spMk id="181" creationId="{64FEDF90-7EC7-42E5-8AE6-F0BCA49981C7}"/>
          </ac:spMkLst>
        </pc:spChg>
        <pc:spChg chg="mod">
          <ac:chgData name="Liliana Danila" userId="1463057c-419c-4847-a266-3f997c1cf4b0" providerId="ADAL" clId="{1240E24C-F9EE-4DE1-A536-78274F684D62}" dt="2020-06-30T07:23:28.772" v="3137" actId="20577"/>
          <ac:spMkLst>
            <pc:docMk/>
            <pc:sldMk cId="2575953662" sldId="286"/>
            <ac:spMk id="184" creationId="{A719F2C2-A6F3-4321-B744-C3913179F1EB}"/>
          </ac:spMkLst>
        </pc:spChg>
        <pc:spChg chg="mod">
          <ac:chgData name="Liliana Danila" userId="1463057c-419c-4847-a266-3f997c1cf4b0" providerId="ADAL" clId="{1240E24C-F9EE-4DE1-A536-78274F684D62}" dt="2020-06-30T07:25:14.878" v="3253" actId="20577"/>
          <ac:spMkLst>
            <pc:docMk/>
            <pc:sldMk cId="2575953662" sldId="286"/>
            <ac:spMk id="315" creationId="{4BA0BAC3-63F2-4BEF-9FC6-5901111FAB18}"/>
          </ac:spMkLst>
        </pc:spChg>
      </pc:sldChg>
      <pc:sldChg chg="addSp delSp modSp mod">
        <pc:chgData name="Liliana Danila" userId="1463057c-419c-4847-a266-3f997c1cf4b0" providerId="ADAL" clId="{1240E24C-F9EE-4DE1-A536-78274F684D62}" dt="2020-06-30T13:29:57.645" v="3740" actId="20577"/>
        <pc:sldMkLst>
          <pc:docMk/>
          <pc:sldMk cId="3253916882" sldId="291"/>
        </pc:sldMkLst>
        <pc:spChg chg="mod">
          <ac:chgData name="Liliana Danila" userId="1463057c-419c-4847-a266-3f997c1cf4b0" providerId="ADAL" clId="{1240E24C-F9EE-4DE1-A536-78274F684D62}" dt="2020-06-29T20:11:51.458" v="2495" actId="1076"/>
          <ac:spMkLst>
            <pc:docMk/>
            <pc:sldMk cId="3253916882" sldId="291"/>
            <ac:spMk id="208" creationId="{D8A6FBEE-7A8F-41F9-86DC-1B7BBC3E7BD4}"/>
          </ac:spMkLst>
        </pc:spChg>
        <pc:spChg chg="mod">
          <ac:chgData name="Liliana Danila" userId="1463057c-419c-4847-a266-3f997c1cf4b0" providerId="ADAL" clId="{1240E24C-F9EE-4DE1-A536-78274F684D62}" dt="2020-06-29T20:11:32.058" v="2492" actId="20577"/>
          <ac:spMkLst>
            <pc:docMk/>
            <pc:sldMk cId="3253916882" sldId="291"/>
            <ac:spMk id="211" creationId="{0D7C296B-C3A4-4099-9ABF-A4667A8EC626}"/>
          </ac:spMkLst>
        </pc:spChg>
        <pc:spChg chg="mod">
          <ac:chgData name="Liliana Danila" userId="1463057c-419c-4847-a266-3f997c1cf4b0" providerId="ADAL" clId="{1240E24C-F9EE-4DE1-A536-78274F684D62}" dt="2020-06-29T20:13:56.893" v="2548" actId="20577"/>
          <ac:spMkLst>
            <pc:docMk/>
            <pc:sldMk cId="3253916882" sldId="291"/>
            <ac:spMk id="213" creationId="{7EB3D498-934B-4109-A8C6-C5127E7266C9}"/>
          </ac:spMkLst>
        </pc:spChg>
        <pc:spChg chg="mod">
          <ac:chgData name="Liliana Danila" userId="1463057c-419c-4847-a266-3f997c1cf4b0" providerId="ADAL" clId="{1240E24C-F9EE-4DE1-A536-78274F684D62}" dt="2020-06-29T20:14:15.403" v="2567" actId="20577"/>
          <ac:spMkLst>
            <pc:docMk/>
            <pc:sldMk cId="3253916882" sldId="291"/>
            <ac:spMk id="215" creationId="{421BBB12-074E-4857-8AF1-3B1F4BF21FE9}"/>
          </ac:spMkLst>
        </pc:spChg>
        <pc:spChg chg="mod">
          <ac:chgData name="Liliana Danila" userId="1463057c-419c-4847-a266-3f997c1cf4b0" providerId="ADAL" clId="{1240E24C-F9EE-4DE1-A536-78274F684D62}" dt="2020-06-30T13:29:57.645" v="3740" actId="20577"/>
          <ac:spMkLst>
            <pc:docMk/>
            <pc:sldMk cId="3253916882" sldId="291"/>
            <ac:spMk id="217" creationId="{9157D26C-F368-4B93-A4DF-99205463DFD8}"/>
          </ac:spMkLst>
        </pc:spChg>
        <pc:spChg chg="mod">
          <ac:chgData name="Liliana Danila" userId="1463057c-419c-4847-a266-3f997c1cf4b0" providerId="ADAL" clId="{1240E24C-F9EE-4DE1-A536-78274F684D62}" dt="2020-06-29T20:12:56.287" v="2501" actId="20577"/>
          <ac:spMkLst>
            <pc:docMk/>
            <pc:sldMk cId="3253916882" sldId="291"/>
            <ac:spMk id="221" creationId="{A3BC1F5F-7521-4BBB-B81E-AC67F76B0C56}"/>
          </ac:spMkLst>
        </pc:spChg>
        <pc:spChg chg="mod">
          <ac:chgData name="Liliana Danila" userId="1463057c-419c-4847-a266-3f997c1cf4b0" providerId="ADAL" clId="{1240E24C-F9EE-4DE1-A536-78274F684D62}" dt="2020-06-29T20:01:52.503" v="2250" actId="403"/>
          <ac:spMkLst>
            <pc:docMk/>
            <pc:sldMk cId="3253916882" sldId="291"/>
            <ac:spMk id="222" creationId="{18C95E35-46C1-4652-BE5D-763861DB90B6}"/>
          </ac:spMkLst>
        </pc:spChg>
        <pc:spChg chg="mod">
          <ac:chgData name="Liliana Danila" userId="1463057c-419c-4847-a266-3f997c1cf4b0" providerId="ADAL" clId="{1240E24C-F9EE-4DE1-A536-78274F684D62}" dt="2020-06-29T20:08:13.805" v="2324" actId="20577"/>
          <ac:spMkLst>
            <pc:docMk/>
            <pc:sldMk cId="3253916882" sldId="291"/>
            <ac:spMk id="223" creationId="{01D7C73D-9C42-4558-A75A-25A3E451527E}"/>
          </ac:spMkLst>
        </pc:spChg>
        <pc:spChg chg="mod">
          <ac:chgData name="Liliana Danila" userId="1463057c-419c-4847-a266-3f997c1cf4b0" providerId="ADAL" clId="{1240E24C-F9EE-4DE1-A536-78274F684D62}" dt="2020-06-29T19:58:59.946" v="2145"/>
          <ac:spMkLst>
            <pc:docMk/>
            <pc:sldMk cId="3253916882" sldId="291"/>
            <ac:spMk id="304" creationId="{C7B9A980-B3FF-40BC-AE89-173043AB54C5}"/>
          </ac:spMkLst>
        </pc:spChg>
        <pc:spChg chg="mod">
          <ac:chgData name="Liliana Danila" userId="1463057c-419c-4847-a266-3f997c1cf4b0" providerId="ADAL" clId="{1240E24C-F9EE-4DE1-A536-78274F684D62}" dt="2020-06-29T20:41:42.116" v="3101" actId="20577"/>
          <ac:spMkLst>
            <pc:docMk/>
            <pc:sldMk cId="3253916882" sldId="291"/>
            <ac:spMk id="305" creationId="{732E3BA9-5445-4A60-8B39-8282F4CF9F99}"/>
          </ac:spMkLst>
        </pc:spChg>
        <pc:spChg chg="del">
          <ac:chgData name="Liliana Danila" userId="1463057c-419c-4847-a266-3f997c1cf4b0" providerId="ADAL" clId="{1240E24C-F9EE-4DE1-A536-78274F684D62}" dt="2020-06-29T19:59:04.106" v="2146" actId="21"/>
          <ac:spMkLst>
            <pc:docMk/>
            <pc:sldMk cId="3253916882" sldId="291"/>
            <ac:spMk id="319" creationId="{12E39A3B-7946-4BF4-92B8-681CFD15E1A8}"/>
          </ac:spMkLst>
        </pc:spChg>
        <pc:spChg chg="del">
          <ac:chgData name="Liliana Danila" userId="1463057c-419c-4847-a266-3f997c1cf4b0" providerId="ADAL" clId="{1240E24C-F9EE-4DE1-A536-78274F684D62}" dt="2020-06-29T19:59:14.846" v="2149" actId="21"/>
          <ac:spMkLst>
            <pc:docMk/>
            <pc:sldMk cId="3253916882" sldId="291"/>
            <ac:spMk id="321" creationId="{7EA94716-AEDA-453E-9EA0-A4DC5AFF600D}"/>
          </ac:spMkLst>
        </pc:spChg>
        <pc:spChg chg="mod">
          <ac:chgData name="Liliana Danila" userId="1463057c-419c-4847-a266-3f997c1cf4b0" providerId="ADAL" clId="{1240E24C-F9EE-4DE1-A536-78274F684D62}" dt="2020-06-29T20:00:55.096" v="2241" actId="20577"/>
          <ac:spMkLst>
            <pc:docMk/>
            <pc:sldMk cId="3253916882" sldId="291"/>
            <ac:spMk id="322" creationId="{270F9C32-87B0-4F58-9221-C007272D3384}"/>
          </ac:spMkLst>
        </pc:spChg>
        <pc:graphicFrameChg chg="del">
          <ac:chgData name="Liliana Danila" userId="1463057c-419c-4847-a266-3f997c1cf4b0" providerId="ADAL" clId="{1240E24C-F9EE-4DE1-A536-78274F684D62}" dt="2020-06-29T19:53:43.193" v="2131" actId="21"/>
          <ac:graphicFrameMkLst>
            <pc:docMk/>
            <pc:sldMk cId="3253916882" sldId="291"/>
            <ac:graphicFrameMk id="148" creationId="{318EAA69-69B7-4777-88D7-3E5385DFC3F9}"/>
          </ac:graphicFrameMkLst>
        </pc:graphicFrameChg>
        <pc:graphicFrameChg chg="add mod">
          <ac:chgData name="Liliana Danila" userId="1463057c-419c-4847-a266-3f997c1cf4b0" providerId="ADAL" clId="{1240E24C-F9EE-4DE1-A536-78274F684D62}" dt="2020-06-29T19:55:19.901" v="2134"/>
          <ac:graphicFrameMkLst>
            <pc:docMk/>
            <pc:sldMk cId="3253916882" sldId="291"/>
            <ac:graphicFrameMk id="149" creationId="{8CC9E3C3-185E-427F-9563-C482481B4023}"/>
          </ac:graphicFrameMkLst>
        </pc:graphicFrameChg>
        <pc:graphicFrameChg chg="add mod">
          <ac:chgData name="Liliana Danila" userId="1463057c-419c-4847-a266-3f997c1cf4b0" providerId="ADAL" clId="{1240E24C-F9EE-4DE1-A536-78274F684D62}" dt="2020-06-29T20:02:13.262" v="2254" actId="2711"/>
          <ac:graphicFrameMkLst>
            <pc:docMk/>
            <pc:sldMk cId="3253916882" sldId="291"/>
            <ac:graphicFrameMk id="150" creationId="{8CC9E3C3-185E-427F-9563-C482481B4023}"/>
          </ac:graphicFrameMkLst>
        </pc:graphicFrameChg>
        <pc:graphicFrameChg chg="del">
          <ac:chgData name="Liliana Danila" userId="1463057c-419c-4847-a266-3f997c1cf4b0" providerId="ADAL" clId="{1240E24C-F9EE-4DE1-A536-78274F684D62}" dt="2020-06-29T19:58:38.005" v="2143" actId="21"/>
          <ac:graphicFrameMkLst>
            <pc:docMk/>
            <pc:sldMk cId="3253916882" sldId="291"/>
            <ac:graphicFrameMk id="151" creationId="{02165212-A168-417A-81A1-C902B4C9FA2C}"/>
          </ac:graphicFrameMkLst>
        </pc:graphicFrameChg>
        <pc:graphicFrameChg chg="add mod">
          <ac:chgData name="Liliana Danila" userId="1463057c-419c-4847-a266-3f997c1cf4b0" providerId="ADAL" clId="{1240E24C-F9EE-4DE1-A536-78274F684D62}" dt="2020-06-29T19:59:30.666" v="2154" actId="1076"/>
          <ac:graphicFrameMkLst>
            <pc:docMk/>
            <pc:sldMk cId="3253916882" sldId="291"/>
            <ac:graphicFrameMk id="152" creationId="{17E8CCCF-705F-4135-816B-CA7EE9E9E906}"/>
          </ac:graphicFrameMkLst>
        </pc:graphicFrameChg>
        <pc:graphicFrameChg chg="del">
          <ac:chgData name="Liliana Danila" userId="1463057c-419c-4847-a266-3f997c1cf4b0" providerId="ADAL" clId="{1240E24C-F9EE-4DE1-A536-78274F684D62}" dt="2020-06-29T20:08:21.435" v="2325" actId="21"/>
          <ac:graphicFrameMkLst>
            <pc:docMk/>
            <pc:sldMk cId="3253916882" sldId="291"/>
            <ac:graphicFrameMk id="153" creationId="{8EE8807B-308E-4B79-9B07-6C91E048FA59}"/>
          </ac:graphicFrameMkLst>
        </pc:graphicFrameChg>
        <pc:graphicFrameChg chg="add mod">
          <ac:chgData name="Liliana Danila" userId="1463057c-419c-4847-a266-3f997c1cf4b0" providerId="ADAL" clId="{1240E24C-F9EE-4DE1-A536-78274F684D62}" dt="2020-06-29T20:09:09.228" v="2332" actId="1076"/>
          <ac:graphicFrameMkLst>
            <pc:docMk/>
            <pc:sldMk cId="3253916882" sldId="291"/>
            <ac:graphicFrameMk id="154" creationId="{6D720721-C633-4C1F-B64B-BB1BAA6BCF97}"/>
          </ac:graphicFrameMkLst>
        </pc:graphicFrameChg>
        <pc:cxnChg chg="mod">
          <ac:chgData name="Liliana Danila" userId="1463057c-419c-4847-a266-3f997c1cf4b0" providerId="ADAL" clId="{1240E24C-F9EE-4DE1-A536-78274F684D62}" dt="2020-06-29T20:11:58.221" v="2496" actId="14100"/>
          <ac:cxnSpMkLst>
            <pc:docMk/>
            <pc:sldMk cId="3253916882" sldId="291"/>
            <ac:cxnSpMk id="210" creationId="{95E418E8-567A-435E-859E-EDC9ECB0019B}"/>
          </ac:cxnSpMkLst>
        </pc:cxnChg>
      </pc:sldChg>
      <pc:sldChg chg="addCm">
        <pc:chgData name="Liliana Danila" userId="1463057c-419c-4847-a266-3f997c1cf4b0" providerId="ADAL" clId="{1240E24C-F9EE-4DE1-A536-78274F684D62}" dt="2020-06-29T07:41:31.013" v="1118" actId="1589"/>
        <pc:sldMkLst>
          <pc:docMk/>
          <pc:sldMk cId="3936332313" sldId="292"/>
        </pc:sldMkLst>
      </pc:sldChg>
      <pc:sldChg chg="addSp delSp modSp mod">
        <pc:chgData name="Liliana Danila" userId="1463057c-419c-4847-a266-3f997c1cf4b0" providerId="ADAL" clId="{1240E24C-F9EE-4DE1-A536-78274F684D62}" dt="2020-06-29T07:51:55.317" v="1295" actId="20577"/>
        <pc:sldMkLst>
          <pc:docMk/>
          <pc:sldMk cId="143217102" sldId="293"/>
        </pc:sldMkLst>
        <pc:spChg chg="mod">
          <ac:chgData name="Liliana Danila" userId="1463057c-419c-4847-a266-3f997c1cf4b0" providerId="ADAL" clId="{1240E24C-F9EE-4DE1-A536-78274F684D62}" dt="2020-06-29T07:44:09.516" v="1124" actId="20577"/>
          <ac:spMkLst>
            <pc:docMk/>
            <pc:sldMk cId="143217102" sldId="293"/>
            <ac:spMk id="345" creationId="{F4FE4562-4675-4AFC-A039-858A3885598E}"/>
          </ac:spMkLst>
        </pc:spChg>
        <pc:spChg chg="mod">
          <ac:chgData name="Liliana Danila" userId="1463057c-419c-4847-a266-3f997c1cf4b0" providerId="ADAL" clId="{1240E24C-F9EE-4DE1-A536-78274F684D62}" dt="2020-06-29T07:50:46.662" v="1240" actId="20577"/>
          <ac:spMkLst>
            <pc:docMk/>
            <pc:sldMk cId="143217102" sldId="293"/>
            <ac:spMk id="348" creationId="{A0741FDA-67A0-499F-A3A3-5F3684C9576F}"/>
          </ac:spMkLst>
        </pc:spChg>
        <pc:spChg chg="mod">
          <ac:chgData name="Liliana Danila" userId="1463057c-419c-4847-a266-3f997c1cf4b0" providerId="ADAL" clId="{1240E24C-F9EE-4DE1-A536-78274F684D62}" dt="2020-06-29T07:50:06.413" v="1198" actId="20577"/>
          <ac:spMkLst>
            <pc:docMk/>
            <pc:sldMk cId="143217102" sldId="293"/>
            <ac:spMk id="350" creationId="{0C1AA7BF-9B33-4EDA-84A5-F0E5D09CA6C7}"/>
          </ac:spMkLst>
        </pc:spChg>
        <pc:spChg chg="mod">
          <ac:chgData name="Liliana Danila" userId="1463057c-419c-4847-a266-3f997c1cf4b0" providerId="ADAL" clId="{1240E24C-F9EE-4DE1-A536-78274F684D62}" dt="2020-06-29T07:51:55.317" v="1295" actId="20577"/>
          <ac:spMkLst>
            <pc:docMk/>
            <pc:sldMk cId="143217102" sldId="293"/>
            <ac:spMk id="353" creationId="{E15C7867-F83D-4671-8B0E-F2A27CB940B1}"/>
          </ac:spMkLst>
        </pc:spChg>
        <pc:spChg chg="mod">
          <ac:chgData name="Liliana Danila" userId="1463057c-419c-4847-a266-3f997c1cf4b0" providerId="ADAL" clId="{1240E24C-F9EE-4DE1-A536-78274F684D62}" dt="2020-06-29T07:50:51.584" v="1248" actId="20577"/>
          <ac:spMkLst>
            <pc:docMk/>
            <pc:sldMk cId="143217102" sldId="293"/>
            <ac:spMk id="358" creationId="{70AE5D14-A7FB-435A-9BCB-ECFF553FB4D3}"/>
          </ac:spMkLst>
        </pc:spChg>
        <pc:spChg chg="mod">
          <ac:chgData name="Liliana Danila" userId="1463057c-419c-4847-a266-3f997c1cf4b0" providerId="ADAL" clId="{1240E24C-F9EE-4DE1-A536-78274F684D62}" dt="2020-06-29T07:51:50.516" v="1293" actId="20577"/>
          <ac:spMkLst>
            <pc:docMk/>
            <pc:sldMk cId="143217102" sldId="293"/>
            <ac:spMk id="449" creationId="{C8E6A0EC-BB27-4223-B926-69F125F988FD}"/>
          </ac:spMkLst>
        </pc:spChg>
        <pc:grpChg chg="mod modVis">
          <ac:chgData name="Liliana Danila" userId="1463057c-419c-4847-a266-3f997c1cf4b0" providerId="ADAL" clId="{1240E24C-F9EE-4DE1-A536-78274F684D62}" dt="2020-06-29T07:45:38.439" v="1134" actId="14430"/>
          <ac:grpSpMkLst>
            <pc:docMk/>
            <pc:sldMk cId="143217102" sldId="293"/>
            <ac:grpSpMk id="252" creationId="{6BE3EFCC-1E0F-49EC-8617-88752F5ACDC3}"/>
          </ac:grpSpMkLst>
        </pc:grpChg>
        <pc:grpChg chg="mod modVis">
          <ac:chgData name="Liliana Danila" userId="1463057c-419c-4847-a266-3f997c1cf4b0" providerId="ADAL" clId="{1240E24C-F9EE-4DE1-A536-78274F684D62}" dt="2020-06-29T07:46:21.728" v="1153" actId="1076"/>
          <ac:grpSpMkLst>
            <pc:docMk/>
            <pc:sldMk cId="143217102" sldId="293"/>
            <ac:grpSpMk id="258" creationId="{1F41E33B-BB9D-44B2-A827-D063E7759222}"/>
          </ac:grpSpMkLst>
        </pc:grpChg>
        <pc:grpChg chg="mod modVis">
          <ac:chgData name="Liliana Danila" userId="1463057c-419c-4847-a266-3f997c1cf4b0" providerId="ADAL" clId="{1240E24C-F9EE-4DE1-A536-78274F684D62}" dt="2020-06-29T07:48:44.593" v="1196" actId="688"/>
          <ac:grpSpMkLst>
            <pc:docMk/>
            <pc:sldMk cId="143217102" sldId="293"/>
            <ac:grpSpMk id="261" creationId="{2B3F2C72-A3F1-4FA0-AE46-D160FA7FD04F}"/>
          </ac:grpSpMkLst>
        </pc:grpChg>
        <pc:grpChg chg="mod modVis">
          <ac:chgData name="Liliana Danila" userId="1463057c-419c-4847-a266-3f997c1cf4b0" providerId="ADAL" clId="{1240E24C-F9EE-4DE1-A536-78274F684D62}" dt="2020-06-29T07:45:35.208" v="1132" actId="14430"/>
          <ac:grpSpMkLst>
            <pc:docMk/>
            <pc:sldMk cId="143217102" sldId="293"/>
            <ac:grpSpMk id="264" creationId="{0C35E80B-1A6D-4DCE-8D58-42337D402C6D}"/>
          </ac:grpSpMkLst>
        </pc:grpChg>
        <pc:grpChg chg="add del mod">
          <ac:chgData name="Liliana Danila" userId="1463057c-419c-4847-a266-3f997c1cf4b0" providerId="ADAL" clId="{1240E24C-F9EE-4DE1-A536-78274F684D62}" dt="2020-06-29T07:48:47.012" v="1197" actId="478"/>
          <ac:grpSpMkLst>
            <pc:docMk/>
            <pc:sldMk cId="143217102" sldId="293"/>
            <ac:grpSpMk id="446" creationId="{55D39C69-E2E3-428A-8E6E-A84757BB87FE}"/>
          </ac:grpSpMkLst>
        </pc:grpChg>
      </pc:sldChg>
      <pc:sldChg chg="modSp mod">
        <pc:chgData name="Liliana Danila" userId="1463057c-419c-4847-a266-3f997c1cf4b0" providerId="ADAL" clId="{1240E24C-F9EE-4DE1-A536-78274F684D62}" dt="2020-06-29T07:18:11.089" v="487" actId="20577"/>
        <pc:sldMkLst>
          <pc:docMk/>
          <pc:sldMk cId="84505333" sldId="294"/>
        </pc:sldMkLst>
        <pc:spChg chg="mod">
          <ac:chgData name="Liliana Danila" userId="1463057c-419c-4847-a266-3f997c1cf4b0" providerId="ADAL" clId="{1240E24C-F9EE-4DE1-A536-78274F684D62}" dt="2020-06-29T07:16:55.834" v="397" actId="20577"/>
          <ac:spMkLst>
            <pc:docMk/>
            <pc:sldMk cId="84505333" sldId="294"/>
            <ac:spMk id="184" creationId="{46B1D01A-44ED-43B5-BB3C-A0BD2ECD55AB}"/>
          </ac:spMkLst>
        </pc:spChg>
        <pc:spChg chg="mod">
          <ac:chgData name="Liliana Danila" userId="1463057c-419c-4847-a266-3f997c1cf4b0" providerId="ADAL" clId="{1240E24C-F9EE-4DE1-A536-78274F684D62}" dt="2020-06-29T07:17:12.918" v="427" actId="6549"/>
          <ac:spMkLst>
            <pc:docMk/>
            <pc:sldMk cId="84505333" sldId="294"/>
            <ac:spMk id="188" creationId="{CD3F6DA2-FA45-4BC5-B4DF-0D21BFB11C7D}"/>
          </ac:spMkLst>
        </pc:spChg>
        <pc:spChg chg="mod">
          <ac:chgData name="Liliana Danila" userId="1463057c-419c-4847-a266-3f997c1cf4b0" providerId="ADAL" clId="{1240E24C-F9EE-4DE1-A536-78274F684D62}" dt="2020-06-29T07:17:31.937" v="436" actId="20577"/>
          <ac:spMkLst>
            <pc:docMk/>
            <pc:sldMk cId="84505333" sldId="294"/>
            <ac:spMk id="192" creationId="{DC60E648-3FCD-4B24-803A-88E767AC324C}"/>
          </ac:spMkLst>
        </pc:spChg>
        <pc:spChg chg="mod">
          <ac:chgData name="Liliana Danila" userId="1463057c-419c-4847-a266-3f997c1cf4b0" providerId="ADAL" clId="{1240E24C-F9EE-4DE1-A536-78274F684D62}" dt="2020-06-29T07:16:39.256" v="387" actId="20577"/>
          <ac:spMkLst>
            <pc:docMk/>
            <pc:sldMk cId="84505333" sldId="294"/>
            <ac:spMk id="287" creationId="{0B8BF7DE-4B80-4060-B660-13100DC8E573}"/>
          </ac:spMkLst>
        </pc:spChg>
        <pc:spChg chg="mod">
          <ac:chgData name="Liliana Danila" userId="1463057c-419c-4847-a266-3f997c1cf4b0" providerId="ADAL" clId="{1240E24C-F9EE-4DE1-A536-78274F684D62}" dt="2020-06-29T07:18:11.089" v="487" actId="20577"/>
          <ac:spMkLst>
            <pc:docMk/>
            <pc:sldMk cId="84505333" sldId="294"/>
            <ac:spMk id="289" creationId="{6809E214-1B06-4CAD-8C95-2BC3D9D324A0}"/>
          </ac:spMkLst>
        </pc:spChg>
        <pc:grpChg chg="mod modVis">
          <ac:chgData name="Liliana Danila" userId="1463057c-419c-4847-a266-3f997c1cf4b0" providerId="ADAL" clId="{1240E24C-F9EE-4DE1-A536-78274F684D62}" dt="2020-06-29T07:17:18.417" v="429" actId="14429"/>
          <ac:grpSpMkLst>
            <pc:docMk/>
            <pc:sldMk cId="84505333" sldId="294"/>
            <ac:grpSpMk id="296" creationId="{9681C3FF-84C1-4E5F-BEDB-FCF900AEF0CD}"/>
          </ac:grpSpMkLst>
        </pc:grpChg>
        <pc:grpChg chg="mod modVis">
          <ac:chgData name="Liliana Danila" userId="1463057c-419c-4847-a266-3f997c1cf4b0" providerId="ADAL" clId="{1240E24C-F9EE-4DE1-A536-78274F684D62}" dt="2020-06-29T07:17:16.477" v="428" actId="14430"/>
          <ac:grpSpMkLst>
            <pc:docMk/>
            <pc:sldMk cId="84505333" sldId="294"/>
            <ac:grpSpMk id="299" creationId="{7B9F4257-BB6C-47CE-8035-C80A5FE6AB5C}"/>
          </ac:grpSpMkLst>
        </pc:grpChg>
      </pc:sldChg>
      <pc:sldChg chg="modSp mod">
        <pc:chgData name="Liliana Danila" userId="1463057c-419c-4847-a266-3f997c1cf4b0" providerId="ADAL" clId="{1240E24C-F9EE-4DE1-A536-78274F684D62}" dt="2020-06-29T08:15:47.706" v="1867" actId="20577"/>
        <pc:sldMkLst>
          <pc:docMk/>
          <pc:sldMk cId="1835399296" sldId="295"/>
        </pc:sldMkLst>
        <pc:spChg chg="mod">
          <ac:chgData name="Liliana Danila" userId="1463057c-419c-4847-a266-3f997c1cf4b0" providerId="ADAL" clId="{1240E24C-F9EE-4DE1-A536-78274F684D62}" dt="2020-06-29T08:11:19.235" v="1739" actId="20577"/>
          <ac:spMkLst>
            <pc:docMk/>
            <pc:sldMk cId="1835399296" sldId="295"/>
            <ac:spMk id="232" creationId="{9255A545-DEA2-4D37-9AFF-30BA3E2321FF}"/>
          </ac:spMkLst>
        </pc:spChg>
        <pc:spChg chg="mod">
          <ac:chgData name="Liliana Danila" userId="1463057c-419c-4847-a266-3f997c1cf4b0" providerId="ADAL" clId="{1240E24C-F9EE-4DE1-A536-78274F684D62}" dt="2020-06-29T08:09:54.985" v="1725" actId="20577"/>
          <ac:spMkLst>
            <pc:docMk/>
            <pc:sldMk cId="1835399296" sldId="295"/>
            <ac:spMk id="248" creationId="{820ED934-352C-4294-989E-D8FB32FB3CF7}"/>
          </ac:spMkLst>
        </pc:spChg>
        <pc:spChg chg="mod">
          <ac:chgData name="Liliana Danila" userId="1463057c-419c-4847-a266-3f997c1cf4b0" providerId="ADAL" clId="{1240E24C-F9EE-4DE1-A536-78274F684D62}" dt="2020-06-29T08:11:52.597" v="1766" actId="20577"/>
          <ac:spMkLst>
            <pc:docMk/>
            <pc:sldMk cId="1835399296" sldId="295"/>
            <ac:spMk id="250" creationId="{9E7213E9-D3FA-4429-A4D6-81ABCB004506}"/>
          </ac:spMkLst>
        </pc:spChg>
        <pc:spChg chg="mod">
          <ac:chgData name="Liliana Danila" userId="1463057c-419c-4847-a266-3f997c1cf4b0" providerId="ADAL" clId="{1240E24C-F9EE-4DE1-A536-78274F684D62}" dt="2020-06-29T08:11:46.006" v="1758" actId="20577"/>
          <ac:spMkLst>
            <pc:docMk/>
            <pc:sldMk cId="1835399296" sldId="295"/>
            <ac:spMk id="254" creationId="{8C8BC262-C13A-423A-8113-2B25DB0F9F73}"/>
          </ac:spMkLst>
        </pc:spChg>
        <pc:spChg chg="mod">
          <ac:chgData name="Liliana Danila" userId="1463057c-419c-4847-a266-3f997c1cf4b0" providerId="ADAL" clId="{1240E24C-F9EE-4DE1-A536-78274F684D62}" dt="2020-06-29T08:10:03.136" v="1737" actId="20577"/>
          <ac:spMkLst>
            <pc:docMk/>
            <pc:sldMk cId="1835399296" sldId="295"/>
            <ac:spMk id="259" creationId="{2004582F-1331-49D4-ADE5-36307BBA99B2}"/>
          </ac:spMkLst>
        </pc:spChg>
        <pc:spChg chg="mod">
          <ac:chgData name="Liliana Danila" userId="1463057c-419c-4847-a266-3f997c1cf4b0" providerId="ADAL" clId="{1240E24C-F9EE-4DE1-A536-78274F684D62}" dt="2020-06-29T08:15:47.706" v="1867" actId="20577"/>
          <ac:spMkLst>
            <pc:docMk/>
            <pc:sldMk cId="1835399296" sldId="295"/>
            <ac:spMk id="320" creationId="{B2187C3C-5314-4801-A004-4BF6109F9388}"/>
          </ac:spMkLst>
        </pc:spChg>
      </pc:sldChg>
      <pc:sldChg chg="delCm">
        <pc:chgData name="Liliana Danila" userId="1463057c-419c-4847-a266-3f997c1cf4b0" providerId="ADAL" clId="{1240E24C-F9EE-4DE1-A536-78274F684D62}" dt="2020-06-29T15:08:15.156" v="1992" actId="1592"/>
        <pc:sldMkLst>
          <pc:docMk/>
          <pc:sldMk cId="2279921428" sldId="296"/>
        </pc:sldMkLst>
      </pc:sldChg>
    </pc:docChg>
  </pc:docChgLst>
  <pc:docChgLst>
    <pc:chgData name="Asim Dey" userId="e8ec1349-28b8-4d13-adec-c4f0ed943343" providerId="ADAL" clId="{BE88ED58-A93E-427F-8D71-379CF9BEC53D}"/>
    <pc:docChg chg="custSel addSld delSld modSld modMainMaster modSection">
      <pc:chgData name="Asim Dey" userId="e8ec1349-28b8-4d13-adec-c4f0ed943343" providerId="ADAL" clId="{BE88ED58-A93E-427F-8D71-379CF9BEC53D}" dt="2021-01-28T12:08:19.509" v="231" actId="13926"/>
      <pc:docMkLst>
        <pc:docMk/>
      </pc:docMkLst>
      <pc:sldChg chg="addSp delSp modSp mod addCm delCm modCm">
        <pc:chgData name="Asim Dey" userId="e8ec1349-28b8-4d13-adec-c4f0ed943343" providerId="ADAL" clId="{BE88ED58-A93E-427F-8D71-379CF9BEC53D}" dt="2021-01-28T12:08:19.509" v="231" actId="13926"/>
        <pc:sldMkLst>
          <pc:docMk/>
          <pc:sldMk cId="518740421" sldId="268"/>
        </pc:sldMkLst>
        <pc:spChg chg="mod">
          <ac:chgData name="Asim Dey" userId="e8ec1349-28b8-4d13-adec-c4f0ed943343" providerId="ADAL" clId="{BE88ED58-A93E-427F-8D71-379CF9BEC53D}" dt="2021-01-28T12:06:42.399" v="179" actId="13926"/>
          <ac:spMkLst>
            <pc:docMk/>
            <pc:sldMk cId="518740421" sldId="268"/>
            <ac:spMk id="195" creationId="{2CEC0C93-A29D-420A-8EED-7A2FDFE9FCDB}"/>
          </ac:spMkLst>
        </pc:spChg>
        <pc:spChg chg="mod">
          <ac:chgData name="Asim Dey" userId="e8ec1349-28b8-4d13-adec-c4f0ed943343" providerId="ADAL" clId="{BE88ED58-A93E-427F-8D71-379CF9BEC53D}" dt="2021-01-28T12:07:00.738" v="201" actId="20577"/>
          <ac:spMkLst>
            <pc:docMk/>
            <pc:sldMk cId="518740421" sldId="268"/>
            <ac:spMk id="198" creationId="{2D6E7273-5E29-4C11-8428-139B91C527C7}"/>
          </ac:spMkLst>
        </pc:spChg>
        <pc:spChg chg="mod">
          <ac:chgData name="Asim Dey" userId="e8ec1349-28b8-4d13-adec-c4f0ed943343" providerId="ADAL" clId="{BE88ED58-A93E-427F-8D71-379CF9BEC53D}" dt="2021-01-28T12:07:16.877" v="204" actId="13926"/>
          <ac:spMkLst>
            <pc:docMk/>
            <pc:sldMk cId="518740421" sldId="268"/>
            <ac:spMk id="200" creationId="{2F537ABD-730C-4565-BC22-4716A6181A63}"/>
          </ac:spMkLst>
        </pc:spChg>
        <pc:spChg chg="mod">
          <ac:chgData name="Asim Dey" userId="e8ec1349-28b8-4d13-adec-c4f0ed943343" providerId="ADAL" clId="{BE88ED58-A93E-427F-8D71-379CF9BEC53D}" dt="2021-01-28T12:07:31.493" v="222" actId="20577"/>
          <ac:spMkLst>
            <pc:docMk/>
            <pc:sldMk cId="518740421" sldId="268"/>
            <ac:spMk id="203" creationId="{D99C458A-1FF3-4000-ABDD-BC014721444F}"/>
          </ac:spMkLst>
        </pc:spChg>
        <pc:spChg chg="mod">
          <ac:chgData name="Asim Dey" userId="e8ec1349-28b8-4d13-adec-c4f0ed943343" providerId="ADAL" clId="{BE88ED58-A93E-427F-8D71-379CF9BEC53D}" dt="2021-01-28T11:57:52.547" v="154" actId="13926"/>
          <ac:spMkLst>
            <pc:docMk/>
            <pc:sldMk cId="518740421" sldId="268"/>
            <ac:spMk id="204" creationId="{F6B62E3D-C4C4-48F8-9E04-116F94A7D2AA}"/>
          </ac:spMkLst>
        </pc:spChg>
        <pc:spChg chg="mod">
          <ac:chgData name="Asim Dey" userId="e8ec1349-28b8-4d13-adec-c4f0ed943343" providerId="ADAL" clId="{BE88ED58-A93E-427F-8D71-379CF9BEC53D}" dt="2021-01-28T11:58:31.762" v="170" actId="20577"/>
          <ac:spMkLst>
            <pc:docMk/>
            <pc:sldMk cId="518740421" sldId="268"/>
            <ac:spMk id="214" creationId="{A12DBAAB-0F36-4953-9525-04A82501A2C5}"/>
          </ac:spMkLst>
        </pc:spChg>
        <pc:spChg chg="mod">
          <ac:chgData name="Asim Dey" userId="e8ec1349-28b8-4d13-adec-c4f0ed943343" providerId="ADAL" clId="{BE88ED58-A93E-427F-8D71-379CF9BEC53D}" dt="2021-01-28T12:06:16.546" v="174" actId="13926"/>
          <ac:spMkLst>
            <pc:docMk/>
            <pc:sldMk cId="518740421" sldId="268"/>
            <ac:spMk id="219" creationId="{732F2A41-BCD1-4090-B205-537301EA2A7B}"/>
          </ac:spMkLst>
        </pc:spChg>
        <pc:spChg chg="mod">
          <ac:chgData name="Asim Dey" userId="e8ec1349-28b8-4d13-adec-c4f0ed943343" providerId="ADAL" clId="{BE88ED58-A93E-427F-8D71-379CF9BEC53D}" dt="2021-01-28T11:57:46.505" v="153" actId="20577"/>
          <ac:spMkLst>
            <pc:docMk/>
            <pc:sldMk cId="518740421" sldId="268"/>
            <ac:spMk id="223" creationId="{2ED70C3F-2BFA-4B8A-B5B9-260CA8119F1B}"/>
          </ac:spMkLst>
        </pc:spChg>
        <pc:spChg chg="mod">
          <ac:chgData name="Asim Dey" userId="e8ec1349-28b8-4d13-adec-c4f0ed943343" providerId="ADAL" clId="{BE88ED58-A93E-427F-8D71-379CF9BEC53D}" dt="2021-01-28T12:08:19.509" v="231" actId="13926"/>
          <ac:spMkLst>
            <pc:docMk/>
            <pc:sldMk cId="518740421" sldId="268"/>
            <ac:spMk id="338" creationId="{0CDCC65E-685C-4D84-8983-2FDED2F01E9F}"/>
          </ac:spMkLst>
        </pc:spChg>
        <pc:graphicFrameChg chg="add mod">
          <ac:chgData name="Asim Dey" userId="e8ec1349-28b8-4d13-adec-c4f0ed943343" providerId="ADAL" clId="{BE88ED58-A93E-427F-8D71-379CF9BEC53D}" dt="2021-01-28T12:07:59.635" v="227" actId="1076"/>
          <ac:graphicFrameMkLst>
            <pc:docMk/>
            <pc:sldMk cId="518740421" sldId="268"/>
            <ac:graphicFrameMk id="146" creationId="{4EB246F8-703F-4AB8-87F3-A6862989A03D}"/>
          </ac:graphicFrameMkLst>
        </pc:graphicFrameChg>
        <pc:graphicFrameChg chg="add mod">
          <ac:chgData name="Asim Dey" userId="e8ec1349-28b8-4d13-adec-c4f0ed943343" providerId="ADAL" clId="{BE88ED58-A93E-427F-8D71-379CF9BEC53D}" dt="2021-01-28T12:08:15.218" v="230" actId="1076"/>
          <ac:graphicFrameMkLst>
            <pc:docMk/>
            <pc:sldMk cId="518740421" sldId="268"/>
            <ac:graphicFrameMk id="147" creationId="{43202DAC-1B01-42F2-ACD9-B209523990D4}"/>
          </ac:graphicFrameMkLst>
        </pc:graphicFrameChg>
        <pc:graphicFrameChg chg="del">
          <ac:chgData name="Asim Dey" userId="e8ec1349-28b8-4d13-adec-c4f0ed943343" providerId="ADAL" clId="{BE88ED58-A93E-427F-8D71-379CF9BEC53D}" dt="2021-01-28T12:07:41.863" v="223"/>
          <ac:graphicFrameMkLst>
            <pc:docMk/>
            <pc:sldMk cId="518740421" sldId="268"/>
            <ac:graphicFrameMk id="148" creationId="{4EB246F8-703F-4AB8-87F3-A6862989A03D}"/>
          </ac:graphicFrameMkLst>
        </pc:graphicFrameChg>
        <pc:graphicFrameChg chg="del">
          <ac:chgData name="Asim Dey" userId="e8ec1349-28b8-4d13-adec-c4f0ed943343" providerId="ADAL" clId="{BE88ED58-A93E-427F-8D71-379CF9BEC53D}" dt="2021-01-28T12:07:45.210" v="224"/>
          <ac:graphicFrameMkLst>
            <pc:docMk/>
            <pc:sldMk cId="518740421" sldId="268"/>
            <ac:graphicFrameMk id="149" creationId="{43202DAC-1B01-42F2-ACD9-B209523990D4}"/>
          </ac:graphicFrameMkLst>
        </pc:graphicFrameChg>
        <pc:graphicFrameChg chg="mod modGraphic">
          <ac:chgData name="Asim Dey" userId="e8ec1349-28b8-4d13-adec-c4f0ed943343" providerId="ADAL" clId="{BE88ED58-A93E-427F-8D71-379CF9BEC53D}" dt="2021-01-28T12:06:06.938" v="173"/>
          <ac:graphicFrameMkLst>
            <pc:docMk/>
            <pc:sldMk cId="518740421" sldId="268"/>
            <ac:graphicFrameMk id="217" creationId="{B5AF0566-A571-42FB-9FF9-75F9DC04D02D}"/>
          </ac:graphicFrameMkLst>
        </pc:graphicFrameChg>
      </pc:sldChg>
      <pc:sldChg chg="addCm modCm">
        <pc:chgData name="Asim Dey" userId="e8ec1349-28b8-4d13-adec-c4f0ed943343" providerId="ADAL" clId="{BE88ED58-A93E-427F-8D71-379CF9BEC53D}" dt="2021-01-26T12:54:31.541" v="144"/>
        <pc:sldMkLst>
          <pc:docMk/>
          <pc:sldMk cId="4227300892" sldId="278"/>
        </pc:sldMkLst>
      </pc:sldChg>
      <pc:sldChg chg="modCm">
        <pc:chgData name="Asim Dey" userId="e8ec1349-28b8-4d13-adec-c4f0ed943343" providerId="ADAL" clId="{BE88ED58-A93E-427F-8D71-379CF9BEC53D}" dt="2021-01-26T12:54:09.946" v="142"/>
        <pc:sldMkLst>
          <pc:docMk/>
          <pc:sldMk cId="1160485662" sldId="284"/>
        </pc:sldMkLst>
      </pc:sldChg>
      <pc:sldChg chg="modSp delCm">
        <pc:chgData name="Asim Dey" userId="e8ec1349-28b8-4d13-adec-c4f0ed943343" providerId="ADAL" clId="{BE88ED58-A93E-427F-8D71-379CF9BEC53D}" dt="2021-01-26T12:46:26.784" v="137" actId="1592"/>
        <pc:sldMkLst>
          <pc:docMk/>
          <pc:sldMk cId="84505333" sldId="294"/>
        </pc:sldMkLst>
        <pc:spChg chg="mod">
          <ac:chgData name="Asim Dey" userId="e8ec1349-28b8-4d13-adec-c4f0ed943343" providerId="ADAL" clId="{BE88ED58-A93E-427F-8D71-379CF9BEC53D}" dt="2021-01-26T12:44:28.938" v="100" actId="20577"/>
          <ac:spMkLst>
            <pc:docMk/>
            <pc:sldMk cId="84505333" sldId="294"/>
            <ac:spMk id="184" creationId="{46B1D01A-44ED-43B5-BB3C-A0BD2ECD55AB}"/>
          </ac:spMkLst>
        </pc:spChg>
        <pc:spChg chg="mod">
          <ac:chgData name="Asim Dey" userId="e8ec1349-28b8-4d13-adec-c4f0ed943343" providerId="ADAL" clId="{BE88ED58-A93E-427F-8D71-379CF9BEC53D}" dt="2021-01-26T12:44:53.538" v="124" actId="20577"/>
          <ac:spMkLst>
            <pc:docMk/>
            <pc:sldMk cId="84505333" sldId="294"/>
            <ac:spMk id="188" creationId="{CD3F6DA2-FA45-4BC5-B4DF-0D21BFB11C7D}"/>
          </ac:spMkLst>
        </pc:spChg>
        <pc:spChg chg="mod">
          <ac:chgData name="Asim Dey" userId="e8ec1349-28b8-4d13-adec-c4f0ed943343" providerId="ADAL" clId="{BE88ED58-A93E-427F-8D71-379CF9BEC53D}" dt="2021-01-26T12:43:18.898" v="72" actId="13926"/>
          <ac:spMkLst>
            <pc:docMk/>
            <pc:sldMk cId="84505333" sldId="294"/>
            <ac:spMk id="192" creationId="{DC60E648-3FCD-4B24-803A-88E767AC324C}"/>
          </ac:spMkLst>
        </pc:spChg>
        <pc:spChg chg="mod">
          <ac:chgData name="Asim Dey" userId="e8ec1349-28b8-4d13-adec-c4f0ed943343" providerId="ADAL" clId="{BE88ED58-A93E-427F-8D71-379CF9BEC53D}" dt="2021-01-26T12:43:08.837" v="64" actId="13926"/>
          <ac:spMkLst>
            <pc:docMk/>
            <pc:sldMk cId="84505333" sldId="294"/>
            <ac:spMk id="193" creationId="{2CBE8396-94AD-4029-B073-C237342E1060}"/>
          </ac:spMkLst>
        </pc:spChg>
        <pc:spChg chg="mod">
          <ac:chgData name="Asim Dey" userId="e8ec1349-28b8-4d13-adec-c4f0ed943343" providerId="ADAL" clId="{BE88ED58-A93E-427F-8D71-379CF9BEC53D}" dt="2021-01-26T12:45:44.668" v="129" actId="13926"/>
          <ac:spMkLst>
            <pc:docMk/>
            <pc:sldMk cId="84505333" sldId="294"/>
            <ac:spMk id="196" creationId="{951B4BE9-AA55-4F7B-B26A-2351C57A7CF4}"/>
          </ac:spMkLst>
        </pc:spChg>
        <pc:spChg chg="mod">
          <ac:chgData name="Asim Dey" userId="e8ec1349-28b8-4d13-adec-c4f0ed943343" providerId="ADAL" clId="{BE88ED58-A93E-427F-8D71-379CF9BEC53D}" dt="2021-01-26T12:46:06.758" v="136" actId="313"/>
          <ac:spMkLst>
            <pc:docMk/>
            <pc:sldMk cId="84505333" sldId="294"/>
            <ac:spMk id="199" creationId="{413D016F-486F-4CB0-BD3B-2298E4A1711F}"/>
          </ac:spMkLst>
        </pc:spChg>
        <pc:spChg chg="mod">
          <ac:chgData name="Asim Dey" userId="e8ec1349-28b8-4d13-adec-c4f0ed943343" providerId="ADAL" clId="{BE88ED58-A93E-427F-8D71-379CF9BEC53D}" dt="2021-01-26T12:44:15.060" v="83" actId="20577"/>
          <ac:spMkLst>
            <pc:docMk/>
            <pc:sldMk cId="84505333" sldId="294"/>
            <ac:spMk id="287" creationId="{0B8BF7DE-4B80-4060-B660-13100DC8E573}"/>
          </ac:spMkLst>
        </pc:spChg>
        <pc:spChg chg="mod">
          <ac:chgData name="Asim Dey" userId="e8ec1349-28b8-4d13-adec-c4f0ed943343" providerId="ADAL" clId="{BE88ED58-A93E-427F-8D71-379CF9BEC53D}" dt="2021-01-26T12:44:42.428" v="106" actId="20577"/>
          <ac:spMkLst>
            <pc:docMk/>
            <pc:sldMk cId="84505333" sldId="294"/>
            <ac:spMk id="288" creationId="{45B7543A-427F-430C-8FE9-8B53F5368BAB}"/>
          </ac:spMkLst>
        </pc:spChg>
        <pc:graphicFrameChg chg="mod modGraphic">
          <ac:chgData name="Asim Dey" userId="e8ec1349-28b8-4d13-adec-c4f0ed943343" providerId="ADAL" clId="{BE88ED58-A93E-427F-8D71-379CF9BEC53D}" dt="2021-01-26T12:43:02.711" v="63" actId="20577"/>
          <ac:graphicFrameMkLst>
            <pc:docMk/>
            <pc:sldMk cId="84505333" sldId="294"/>
            <ac:graphicFrameMk id="197" creationId="{F211BBA0-BCC8-40BB-9E4D-DE5F1F5AD347}"/>
          </ac:graphicFrameMkLst>
        </pc:graphicFrameChg>
      </pc:sldChg>
      <pc:sldChg chg="modSp add del">
        <pc:chgData name="Asim Dey" userId="e8ec1349-28b8-4d13-adec-c4f0ed943343" providerId="ADAL" clId="{BE88ED58-A93E-427F-8D71-379CF9BEC53D}" dt="2021-01-26T12:46:33.822" v="138" actId="2696"/>
        <pc:sldMkLst>
          <pc:docMk/>
          <pc:sldMk cId="1278795913" sldId="319"/>
        </pc:sldMkLst>
        <pc:spChg chg="mod">
          <ac:chgData name="Asim Dey" userId="e8ec1349-28b8-4d13-adec-c4f0ed943343" providerId="ADAL" clId="{BE88ED58-A93E-427F-8D71-379CF9BEC53D}" dt="2021-01-26T12:43:52.548" v="76" actId="13926"/>
          <ac:spMkLst>
            <pc:docMk/>
            <pc:sldMk cId="1278795913" sldId="319"/>
            <ac:spMk id="184" creationId="{46B1D01A-44ED-43B5-BB3C-A0BD2ECD55AB}"/>
          </ac:spMkLst>
        </pc:spChg>
        <pc:spChg chg="mod">
          <ac:chgData name="Asim Dey" userId="e8ec1349-28b8-4d13-adec-c4f0ed943343" providerId="ADAL" clId="{BE88ED58-A93E-427F-8D71-379CF9BEC53D}" dt="2021-01-26T12:43:57.928" v="78" actId="13926"/>
          <ac:spMkLst>
            <pc:docMk/>
            <pc:sldMk cId="1278795913" sldId="319"/>
            <ac:spMk id="188" creationId="{CD3F6DA2-FA45-4BC5-B4DF-0D21BFB11C7D}"/>
          </ac:spMkLst>
        </pc:spChg>
        <pc:spChg chg="mod">
          <ac:chgData name="Asim Dey" userId="e8ec1349-28b8-4d13-adec-c4f0ed943343" providerId="ADAL" clId="{BE88ED58-A93E-427F-8D71-379CF9BEC53D}" dt="2021-01-26T12:43:49.857" v="75" actId="13926"/>
          <ac:spMkLst>
            <pc:docMk/>
            <pc:sldMk cId="1278795913" sldId="319"/>
            <ac:spMk id="287" creationId="{0B8BF7DE-4B80-4060-B660-13100DC8E573}"/>
          </ac:spMkLst>
        </pc:spChg>
        <pc:spChg chg="mod">
          <ac:chgData name="Asim Dey" userId="e8ec1349-28b8-4d13-adec-c4f0ed943343" providerId="ADAL" clId="{BE88ED58-A93E-427F-8D71-379CF9BEC53D}" dt="2021-01-26T12:43:55.032" v="77" actId="13926"/>
          <ac:spMkLst>
            <pc:docMk/>
            <pc:sldMk cId="1278795913" sldId="319"/>
            <ac:spMk id="288" creationId="{45B7543A-427F-430C-8FE9-8B53F5368BAB}"/>
          </ac:spMkLst>
        </pc:spChg>
        <pc:spChg chg="mod">
          <ac:chgData name="Asim Dey" userId="e8ec1349-28b8-4d13-adec-c4f0ed943343" providerId="ADAL" clId="{BE88ED58-A93E-427F-8D71-379CF9BEC53D}" dt="2021-01-26T12:43:40.914" v="73" actId="13926"/>
          <ac:spMkLst>
            <pc:docMk/>
            <pc:sldMk cId="1278795913" sldId="319"/>
            <ac:spMk id="289" creationId="{6809E214-1B06-4CAD-8C95-2BC3D9D324A0}"/>
          </ac:spMkLst>
        </pc:spChg>
      </pc:sldChg>
      <pc:sldMasterChg chg="modSldLayout">
        <pc:chgData name="Asim Dey" userId="e8ec1349-28b8-4d13-adec-c4f0ed943343" providerId="ADAL" clId="{BE88ED58-A93E-427F-8D71-379CF9BEC53D}" dt="2021-01-26T12:56:20.751" v="145"/>
        <pc:sldMasterMkLst>
          <pc:docMk/>
          <pc:sldMasterMk cId="1282035828" sldId="2147483672"/>
        </pc:sldMasterMkLst>
        <pc:sldLayoutChg chg="delSp">
          <pc:chgData name="Asim Dey" userId="e8ec1349-28b8-4d13-adec-c4f0ed943343" providerId="ADAL" clId="{BE88ED58-A93E-427F-8D71-379CF9BEC53D}" dt="2021-01-26T12:56:20.751" v="145"/>
          <pc:sldLayoutMkLst>
            <pc:docMk/>
            <pc:sldMasterMk cId="1282035828" sldId="2147483672"/>
            <pc:sldLayoutMk cId="3992461685" sldId="2147483703"/>
          </pc:sldLayoutMkLst>
          <pc:spChg chg="del">
            <ac:chgData name="Asim Dey" userId="e8ec1349-28b8-4d13-adec-c4f0ed943343" providerId="ADAL" clId="{BE88ED58-A93E-427F-8D71-379CF9BEC53D}" dt="2021-01-26T12:56:20.751" v="145"/>
            <ac:spMkLst>
              <pc:docMk/>
              <pc:sldMasterMk cId="1282035828" sldId="2147483672"/>
              <pc:sldLayoutMk cId="3992461685" sldId="2147483703"/>
              <ac:spMk id="40" creationId="{EFB8CFDE-A664-4537-9D85-5BAC906C40AC}"/>
            </ac:spMkLst>
          </pc:spChg>
        </pc:sldLayoutChg>
      </pc:sldMasterChg>
    </pc:docChg>
  </pc:docChgLst>
  <pc:docChgLst>
    <pc:chgData name="Asim Dey" userId="e8ec1349-28b8-4d13-adec-c4f0ed943343" providerId="ADAL" clId="{BEDBC416-EBA8-4FF6-8B52-5D232DA4ADA8}"/>
    <pc:docChg chg="undo custSel modSld">
      <pc:chgData name="Asim Dey" userId="e8ec1349-28b8-4d13-adec-c4f0ed943343" providerId="ADAL" clId="{BEDBC416-EBA8-4FF6-8B52-5D232DA4ADA8}" dt="2020-08-13T12:53:06.069" v="178" actId="27918"/>
      <pc:docMkLst>
        <pc:docMk/>
      </pc:docMkLst>
      <pc:sldChg chg="addSp delSp modSp mod">
        <pc:chgData name="Asim Dey" userId="e8ec1349-28b8-4d13-adec-c4f0ed943343" providerId="ADAL" clId="{BEDBC416-EBA8-4FF6-8B52-5D232DA4ADA8}" dt="2020-08-13T11:28:26.887" v="126" actId="13926"/>
        <pc:sldMkLst>
          <pc:docMk/>
          <pc:sldMk cId="4198885557" sldId="271"/>
        </pc:sldMkLst>
        <pc:spChg chg="mod">
          <ac:chgData name="Asim Dey" userId="e8ec1349-28b8-4d13-adec-c4f0ed943343" providerId="ADAL" clId="{BEDBC416-EBA8-4FF6-8B52-5D232DA4ADA8}" dt="2020-08-13T09:29:12.400" v="112" actId="13926"/>
          <ac:spMkLst>
            <pc:docMk/>
            <pc:sldMk cId="4198885557" sldId="271"/>
            <ac:spMk id="197" creationId="{C9CC6024-6F38-4A64-8EBB-7DDFE9DF38C8}"/>
          </ac:spMkLst>
        </pc:spChg>
        <pc:spChg chg="mod">
          <ac:chgData name="Asim Dey" userId="e8ec1349-28b8-4d13-adec-c4f0ed943343" providerId="ADAL" clId="{BEDBC416-EBA8-4FF6-8B52-5D232DA4ADA8}" dt="2020-08-13T09:29:09.761" v="111" actId="13926"/>
          <ac:spMkLst>
            <pc:docMk/>
            <pc:sldMk cId="4198885557" sldId="271"/>
            <ac:spMk id="198" creationId="{F34AC775-0D3A-46F4-9CE4-82E3B8A9D482}"/>
          </ac:spMkLst>
        </pc:spChg>
        <pc:spChg chg="mod">
          <ac:chgData name="Asim Dey" userId="e8ec1349-28b8-4d13-adec-c4f0ed943343" providerId="ADAL" clId="{BEDBC416-EBA8-4FF6-8B52-5D232DA4ADA8}" dt="2020-08-13T11:26:48.009" v="120" actId="13926"/>
          <ac:spMkLst>
            <pc:docMk/>
            <pc:sldMk cId="4198885557" sldId="271"/>
            <ac:spMk id="203" creationId="{5D1E7FC9-890F-4E86-82E1-888B84C1249D}"/>
          </ac:spMkLst>
        </pc:spChg>
        <pc:spChg chg="mod">
          <ac:chgData name="Asim Dey" userId="e8ec1349-28b8-4d13-adec-c4f0ed943343" providerId="ADAL" clId="{BEDBC416-EBA8-4FF6-8B52-5D232DA4ADA8}" dt="2020-08-13T09:57:18.203" v="115" actId="13926"/>
          <ac:spMkLst>
            <pc:docMk/>
            <pc:sldMk cId="4198885557" sldId="271"/>
            <ac:spMk id="204" creationId="{C655719D-855F-43D8-9A8F-1B825F8D5ECF}"/>
          </ac:spMkLst>
        </pc:spChg>
        <pc:spChg chg="mod">
          <ac:chgData name="Asim Dey" userId="e8ec1349-28b8-4d13-adec-c4f0ed943343" providerId="ADAL" clId="{BEDBC416-EBA8-4FF6-8B52-5D232DA4ADA8}" dt="2020-08-13T11:28:26.887" v="126" actId="13926"/>
          <ac:spMkLst>
            <pc:docMk/>
            <pc:sldMk cId="4198885557" sldId="271"/>
            <ac:spMk id="321" creationId="{B7C501E5-9C6D-49B1-86B1-EB4A7E6F17AC}"/>
          </ac:spMkLst>
        </pc:spChg>
        <pc:graphicFrameChg chg="add mod">
          <ac:chgData name="Asim Dey" userId="e8ec1349-28b8-4d13-adec-c4f0ed943343" providerId="ADAL" clId="{BEDBC416-EBA8-4FF6-8B52-5D232DA4ADA8}" dt="2020-08-13T11:26:44.862" v="119" actId="1076"/>
          <ac:graphicFrameMkLst>
            <pc:docMk/>
            <pc:sldMk cId="4198885557" sldId="271"/>
            <ac:graphicFrameMk id="140" creationId="{2D5CC53D-D6DF-4D03-AE99-AF85B28CDFBF}"/>
          </ac:graphicFrameMkLst>
        </pc:graphicFrameChg>
        <pc:graphicFrameChg chg="del">
          <ac:chgData name="Asim Dey" userId="e8ec1349-28b8-4d13-adec-c4f0ed943343" providerId="ADAL" clId="{BEDBC416-EBA8-4FF6-8B52-5D232DA4ADA8}" dt="2020-08-13T11:26:30.373" v="116" actId="478"/>
          <ac:graphicFrameMkLst>
            <pc:docMk/>
            <pc:sldMk cId="4198885557" sldId="271"/>
            <ac:graphicFrameMk id="150" creationId="{2D5CC53D-D6DF-4D03-AE99-AF85B28CDFBF}"/>
          </ac:graphicFrameMkLst>
        </pc:graphicFrameChg>
        <pc:graphicFrameChg chg="del">
          <ac:chgData name="Asim Dey" userId="e8ec1349-28b8-4d13-adec-c4f0ed943343" providerId="ADAL" clId="{BEDBC416-EBA8-4FF6-8B52-5D232DA4ADA8}" dt="2020-08-13T11:27:04.784" v="122" actId="478"/>
          <ac:graphicFrameMkLst>
            <pc:docMk/>
            <pc:sldMk cId="4198885557" sldId="271"/>
            <ac:graphicFrameMk id="151" creationId="{EEDF0813-D2E9-484C-9D14-2B784E7BAF23}"/>
          </ac:graphicFrameMkLst>
        </pc:graphicFrameChg>
        <pc:graphicFrameChg chg="add mod">
          <ac:chgData name="Asim Dey" userId="e8ec1349-28b8-4d13-adec-c4f0ed943343" providerId="ADAL" clId="{BEDBC416-EBA8-4FF6-8B52-5D232DA4ADA8}" dt="2020-08-13T11:27:14.205" v="125" actId="1076"/>
          <ac:graphicFrameMkLst>
            <pc:docMk/>
            <pc:sldMk cId="4198885557" sldId="271"/>
            <ac:graphicFrameMk id="208" creationId="{EEDF0813-D2E9-484C-9D14-2B784E7BAF23}"/>
          </ac:graphicFrameMkLst>
        </pc:graphicFrameChg>
        <pc:graphicFrameChg chg="mod">
          <ac:chgData name="Asim Dey" userId="e8ec1349-28b8-4d13-adec-c4f0ed943343" providerId="ADAL" clId="{BEDBC416-EBA8-4FF6-8B52-5D232DA4ADA8}" dt="2020-08-13T09:57:12.734" v="114"/>
          <ac:graphicFrameMkLst>
            <pc:docMk/>
            <pc:sldMk cId="4198885557" sldId="271"/>
            <ac:graphicFrameMk id="318" creationId="{F081E04A-AC09-4802-8B3B-E0D19A8EF576}"/>
          </ac:graphicFrameMkLst>
        </pc:graphicFrameChg>
      </pc:sldChg>
      <pc:sldChg chg="modSp">
        <pc:chgData name="Asim Dey" userId="e8ec1349-28b8-4d13-adec-c4f0ed943343" providerId="ADAL" clId="{BEDBC416-EBA8-4FF6-8B52-5D232DA4ADA8}" dt="2020-08-13T12:43:21.884" v="169" actId="13926"/>
        <pc:sldMkLst>
          <pc:docMk/>
          <pc:sldMk cId="32434977" sldId="277"/>
        </pc:sldMkLst>
        <pc:spChg chg="mod">
          <ac:chgData name="Asim Dey" userId="e8ec1349-28b8-4d13-adec-c4f0ed943343" providerId="ADAL" clId="{BEDBC416-EBA8-4FF6-8B52-5D232DA4ADA8}" dt="2020-08-13T11:32:10.880" v="135" actId="13926"/>
          <ac:spMkLst>
            <pc:docMk/>
            <pc:sldMk cId="32434977" sldId="277"/>
            <ac:spMk id="233" creationId="{354C5E77-8D0E-46F9-8363-246DA63FB821}"/>
          </ac:spMkLst>
        </pc:spChg>
        <pc:spChg chg="mod">
          <ac:chgData name="Asim Dey" userId="e8ec1349-28b8-4d13-adec-c4f0ed943343" providerId="ADAL" clId="{BEDBC416-EBA8-4FF6-8B52-5D232DA4ADA8}" dt="2020-08-13T11:47:10.156" v="162"/>
          <ac:spMkLst>
            <pc:docMk/>
            <pc:sldMk cId="32434977" sldId="277"/>
            <ac:spMk id="234" creationId="{5417AACF-E7D7-4097-9A68-1F2AD62495D6}"/>
          </ac:spMkLst>
        </pc:spChg>
        <pc:spChg chg="mod">
          <ac:chgData name="Asim Dey" userId="e8ec1349-28b8-4d13-adec-c4f0ed943343" providerId="ADAL" clId="{BEDBC416-EBA8-4FF6-8B52-5D232DA4ADA8}" dt="2020-08-13T12:43:21.884" v="169" actId="13926"/>
          <ac:spMkLst>
            <pc:docMk/>
            <pc:sldMk cId="32434977" sldId="277"/>
            <ac:spMk id="237" creationId="{37F12C57-A8B0-44DE-B32D-062CD1CFF11B}"/>
          </ac:spMkLst>
        </pc:spChg>
        <pc:spChg chg="mod">
          <ac:chgData name="Asim Dey" userId="e8ec1349-28b8-4d13-adec-c4f0ed943343" providerId="ADAL" clId="{BEDBC416-EBA8-4FF6-8B52-5D232DA4ADA8}" dt="2020-08-13T12:41:36.246" v="165" actId="13926"/>
          <ac:spMkLst>
            <pc:docMk/>
            <pc:sldMk cId="32434977" sldId="277"/>
            <ac:spMk id="239" creationId="{4301D4F7-2B5F-47E7-8C34-45EB90CD37F0}"/>
          </ac:spMkLst>
        </pc:spChg>
        <pc:spChg chg="mod">
          <ac:chgData name="Asim Dey" userId="e8ec1349-28b8-4d13-adec-c4f0ed943343" providerId="ADAL" clId="{BEDBC416-EBA8-4FF6-8B52-5D232DA4ADA8}" dt="2020-08-13T12:42:07.966" v="168" actId="13926"/>
          <ac:spMkLst>
            <pc:docMk/>
            <pc:sldMk cId="32434977" sldId="277"/>
            <ac:spMk id="240" creationId="{DFD61ADA-F04B-4F0C-8173-74ED1F1FED74}"/>
          </ac:spMkLst>
        </pc:spChg>
        <pc:graphicFrameChg chg="mod">
          <ac:chgData name="Asim Dey" userId="e8ec1349-28b8-4d13-adec-c4f0ed943343" providerId="ADAL" clId="{BEDBC416-EBA8-4FF6-8B52-5D232DA4ADA8}" dt="2020-08-13T12:42:01.539" v="167"/>
          <ac:graphicFrameMkLst>
            <pc:docMk/>
            <pc:sldMk cId="32434977" sldId="277"/>
            <ac:graphicFrameMk id="241" creationId="{7BBCAC62-D172-4473-8384-6F3B164AEA03}"/>
          </ac:graphicFrameMkLst>
        </pc:graphicFrameChg>
        <pc:graphicFrameChg chg="mod">
          <ac:chgData name="Asim Dey" userId="e8ec1349-28b8-4d13-adec-c4f0ed943343" providerId="ADAL" clId="{BEDBC416-EBA8-4FF6-8B52-5D232DA4ADA8}" dt="2020-08-13T12:41:30.936" v="164"/>
          <ac:graphicFrameMkLst>
            <pc:docMk/>
            <pc:sldMk cId="32434977" sldId="277"/>
            <ac:graphicFrameMk id="341" creationId="{D78EC2DF-D586-4FFD-8804-A8CC815354AB}"/>
          </ac:graphicFrameMkLst>
        </pc:graphicFrameChg>
      </pc:sldChg>
      <pc:sldChg chg="addSp delSp modSp mod addCm modCm">
        <pc:chgData name="Asim Dey" userId="e8ec1349-28b8-4d13-adec-c4f0ed943343" providerId="ADAL" clId="{BEDBC416-EBA8-4FF6-8B52-5D232DA4ADA8}" dt="2020-08-13T08:38:25.447" v="14"/>
        <pc:sldMkLst>
          <pc:docMk/>
          <pc:sldMk cId="4227300892" sldId="278"/>
        </pc:sldMkLst>
        <pc:spChg chg="mod">
          <ac:chgData name="Asim Dey" userId="e8ec1349-28b8-4d13-adec-c4f0ed943343" providerId="ADAL" clId="{BEDBC416-EBA8-4FF6-8B52-5D232DA4ADA8}" dt="2020-08-13T08:17:12.459" v="0" actId="13926"/>
          <ac:spMkLst>
            <pc:docMk/>
            <pc:sldMk cId="4227300892" sldId="278"/>
            <ac:spMk id="197" creationId="{8291613A-210B-4941-B89E-DAE6E7BF2EA6}"/>
          </ac:spMkLst>
        </pc:spChg>
        <pc:spChg chg="mod">
          <ac:chgData name="Asim Dey" userId="e8ec1349-28b8-4d13-adec-c4f0ed943343" providerId="ADAL" clId="{BEDBC416-EBA8-4FF6-8B52-5D232DA4ADA8}" dt="2020-08-13T08:34:10.041" v="4" actId="13926"/>
          <ac:spMkLst>
            <pc:docMk/>
            <pc:sldMk cId="4227300892" sldId="278"/>
            <ac:spMk id="202" creationId="{3FC2811A-370A-4115-A977-3AA6549D19FE}"/>
          </ac:spMkLst>
        </pc:spChg>
        <pc:spChg chg="mod">
          <ac:chgData name="Asim Dey" userId="e8ec1349-28b8-4d13-adec-c4f0ed943343" providerId="ADAL" clId="{BEDBC416-EBA8-4FF6-8B52-5D232DA4ADA8}" dt="2020-08-13T08:17:16.137" v="1" actId="13926"/>
          <ac:spMkLst>
            <pc:docMk/>
            <pc:sldMk cId="4227300892" sldId="278"/>
            <ac:spMk id="203" creationId="{625B45E7-AEDD-4DAB-BE35-6870A8075BAA}"/>
          </ac:spMkLst>
        </pc:spChg>
        <pc:spChg chg="mod">
          <ac:chgData name="Asim Dey" userId="e8ec1349-28b8-4d13-adec-c4f0ed943343" providerId="ADAL" clId="{BEDBC416-EBA8-4FF6-8B52-5D232DA4ADA8}" dt="2020-08-13T08:36:56.215" v="11" actId="13926"/>
          <ac:spMkLst>
            <pc:docMk/>
            <pc:sldMk cId="4227300892" sldId="278"/>
            <ac:spMk id="205" creationId="{2B35D8B0-EB2E-4EEC-896E-B60A62BB48DC}"/>
          </ac:spMkLst>
        </pc:spChg>
        <pc:graphicFrameChg chg="del">
          <ac:chgData name="Asim Dey" userId="e8ec1349-28b8-4d13-adec-c4f0ed943343" providerId="ADAL" clId="{BEDBC416-EBA8-4FF6-8B52-5D232DA4ADA8}" dt="2020-08-13T08:36:37.546" v="5" actId="478"/>
          <ac:graphicFrameMkLst>
            <pc:docMk/>
            <pc:sldMk cId="4227300892" sldId="278"/>
            <ac:graphicFrameMk id="165" creationId="{BF34CECA-68A0-4224-AF4C-84A58719FACD}"/>
          </ac:graphicFrameMkLst>
        </pc:graphicFrameChg>
        <pc:graphicFrameChg chg="mod modGraphic">
          <ac:chgData name="Asim Dey" userId="e8ec1349-28b8-4d13-adec-c4f0ed943343" providerId="ADAL" clId="{BEDBC416-EBA8-4FF6-8B52-5D232DA4ADA8}" dt="2020-08-13T08:20:35.002" v="3" actId="242"/>
          <ac:graphicFrameMkLst>
            <pc:docMk/>
            <pc:sldMk cId="4227300892" sldId="278"/>
            <ac:graphicFrameMk id="204" creationId="{531AA128-C880-4F08-BE74-466B0AADDBFD}"/>
          </ac:graphicFrameMkLst>
        </pc:graphicFrameChg>
        <pc:graphicFrameChg chg="add mod">
          <ac:chgData name="Asim Dey" userId="e8ec1349-28b8-4d13-adec-c4f0ed943343" providerId="ADAL" clId="{BEDBC416-EBA8-4FF6-8B52-5D232DA4ADA8}" dt="2020-08-13T08:36:52.926" v="10" actId="1076"/>
          <ac:graphicFrameMkLst>
            <pc:docMk/>
            <pc:sldMk cId="4227300892" sldId="278"/>
            <ac:graphicFrameMk id="277" creationId="{BF34CECA-68A0-4224-AF4C-84A58719FACD}"/>
          </ac:graphicFrameMkLst>
        </pc:graphicFrameChg>
      </pc:sldChg>
      <pc:sldChg chg="addSp delSp modSp mod">
        <pc:chgData name="Asim Dey" userId="e8ec1349-28b8-4d13-adec-c4f0ed943343" providerId="ADAL" clId="{BEDBC416-EBA8-4FF6-8B52-5D232DA4ADA8}" dt="2020-08-13T12:53:06.069" v="178" actId="27918"/>
        <pc:sldMkLst>
          <pc:docMk/>
          <pc:sldMk cId="1835399296" sldId="295"/>
        </pc:sldMkLst>
        <pc:spChg chg="mod">
          <ac:chgData name="Asim Dey" userId="e8ec1349-28b8-4d13-adec-c4f0ed943343" providerId="ADAL" clId="{BEDBC416-EBA8-4FF6-8B52-5D232DA4ADA8}" dt="2020-08-13T12:50:26.934" v="172" actId="13926"/>
          <ac:spMkLst>
            <pc:docMk/>
            <pc:sldMk cId="1835399296" sldId="295"/>
            <ac:spMk id="260" creationId="{AE7F1EB3-6D00-4DD2-BF67-CB2E4C66E11F}"/>
          </ac:spMkLst>
        </pc:spChg>
        <pc:spChg chg="mod">
          <ac:chgData name="Asim Dey" userId="e8ec1349-28b8-4d13-adec-c4f0ed943343" providerId="ADAL" clId="{BEDBC416-EBA8-4FF6-8B52-5D232DA4ADA8}" dt="2020-08-13T12:51:56.950" v="177" actId="13926"/>
          <ac:spMkLst>
            <pc:docMk/>
            <pc:sldMk cId="1835399296" sldId="295"/>
            <ac:spMk id="263" creationId="{36FF917B-DBF4-4ACC-A978-0C34AADF6BFA}"/>
          </ac:spMkLst>
        </pc:spChg>
        <pc:graphicFrameChg chg="del">
          <ac:chgData name="Asim Dey" userId="e8ec1349-28b8-4d13-adec-c4f0ed943343" providerId="ADAL" clId="{BEDBC416-EBA8-4FF6-8B52-5D232DA4ADA8}" dt="2020-08-13T12:51:42.985" v="173" actId="478"/>
          <ac:graphicFrameMkLst>
            <pc:docMk/>
            <pc:sldMk cId="1835399296" sldId="295"/>
            <ac:graphicFrameMk id="163" creationId="{FDB1031C-C963-4E14-864D-BA800566463F}"/>
          </ac:graphicFrameMkLst>
        </pc:graphicFrameChg>
        <pc:graphicFrameChg chg="add mod">
          <ac:chgData name="Asim Dey" userId="e8ec1349-28b8-4d13-adec-c4f0ed943343" providerId="ADAL" clId="{BEDBC416-EBA8-4FF6-8B52-5D232DA4ADA8}" dt="2020-08-13T12:51:54.285" v="176" actId="1076"/>
          <ac:graphicFrameMkLst>
            <pc:docMk/>
            <pc:sldMk cId="1835399296" sldId="295"/>
            <ac:graphicFrameMk id="215" creationId="{FDB1031C-C963-4E14-864D-BA800566463F}"/>
          </ac:graphicFrameMkLst>
        </pc:graphicFrameChg>
        <pc:graphicFrameChg chg="mod modGraphic">
          <ac:chgData name="Asim Dey" userId="e8ec1349-28b8-4d13-adec-c4f0ed943343" providerId="ADAL" clId="{BEDBC416-EBA8-4FF6-8B52-5D232DA4ADA8}" dt="2020-08-13T12:50:22.245" v="171" actId="242"/>
          <ac:graphicFrameMkLst>
            <pc:docMk/>
            <pc:sldMk cId="1835399296" sldId="295"/>
            <ac:graphicFrameMk id="262" creationId="{55E7F559-88C8-4F33-926C-CDADE6E7E3E2}"/>
          </ac:graphicFrameMkLst>
        </pc:graphicFrameChg>
      </pc:sldChg>
      <pc:sldChg chg="modSp">
        <pc:chgData name="Asim Dey" userId="e8ec1349-28b8-4d13-adec-c4f0ed943343" providerId="ADAL" clId="{BEDBC416-EBA8-4FF6-8B52-5D232DA4ADA8}" dt="2020-08-13T09:12:58.095" v="104" actId="20577"/>
        <pc:sldMkLst>
          <pc:docMk/>
          <pc:sldMk cId="2880857322" sldId="305"/>
        </pc:sldMkLst>
        <pc:spChg chg="mod">
          <ac:chgData name="Asim Dey" userId="e8ec1349-28b8-4d13-adec-c4f0ed943343" providerId="ADAL" clId="{BEDBC416-EBA8-4FF6-8B52-5D232DA4ADA8}" dt="2020-08-13T09:01:16.601" v="60" actId="13926"/>
          <ac:spMkLst>
            <pc:docMk/>
            <pc:sldMk cId="2880857322" sldId="305"/>
            <ac:spMk id="16" creationId="{A32B94DF-DAF0-45B3-BB8A-F6C4C1D84046}"/>
          </ac:spMkLst>
        </pc:spChg>
        <pc:spChg chg="mod">
          <ac:chgData name="Asim Dey" userId="e8ec1349-28b8-4d13-adec-c4f0ed943343" providerId="ADAL" clId="{BEDBC416-EBA8-4FF6-8B52-5D232DA4ADA8}" dt="2020-08-13T09:12:58.095" v="104" actId="20577"/>
          <ac:spMkLst>
            <pc:docMk/>
            <pc:sldMk cId="2880857322" sldId="305"/>
            <ac:spMk id="17" creationId="{20291413-DD98-4755-96A3-FD1559AF7B4A}"/>
          </ac:spMkLst>
        </pc:spChg>
        <pc:graphicFrameChg chg="mod">
          <ac:chgData name="Asim Dey" userId="e8ec1349-28b8-4d13-adec-c4f0ed943343" providerId="ADAL" clId="{BEDBC416-EBA8-4FF6-8B52-5D232DA4ADA8}" dt="2020-08-13T08:58:44.361" v="15"/>
          <ac:graphicFrameMkLst>
            <pc:docMk/>
            <pc:sldMk cId="2880857322" sldId="305"/>
            <ac:graphicFrameMk id="90" creationId="{81DB60E7-D440-49E2-A34B-AEF9EDA429B3}"/>
          </ac:graphicFrameMkLst>
        </pc:graphicFrameChg>
      </pc:sldChg>
    </pc:docChg>
  </pc:docChgLst>
  <pc:docChgLst>
    <pc:chgData name="Asim Dey" userId="e8ec1349-28b8-4d13-adec-c4f0ed943343" providerId="ADAL" clId="{C4A565CD-22E0-4708-B011-993D501B1283}"/>
    <pc:docChg chg="undo redo custSel modSld">
      <pc:chgData name="Asim Dey" userId="e8ec1349-28b8-4d13-adec-c4f0ed943343" providerId="ADAL" clId="{C4A565CD-22E0-4708-B011-993D501B1283}" dt="2020-10-20T10:41:33.458" v="294" actId="13926"/>
      <pc:docMkLst>
        <pc:docMk/>
      </pc:docMkLst>
      <pc:sldChg chg="modSp">
        <pc:chgData name="Asim Dey" userId="e8ec1349-28b8-4d13-adec-c4f0ed943343" providerId="ADAL" clId="{C4A565CD-22E0-4708-B011-993D501B1283}" dt="2020-10-20T10:29:22.186" v="228" actId="13926"/>
        <pc:sldMkLst>
          <pc:docMk/>
          <pc:sldMk cId="518740421" sldId="268"/>
        </pc:sldMkLst>
        <pc:spChg chg="mod">
          <ac:chgData name="Asim Dey" userId="e8ec1349-28b8-4d13-adec-c4f0ed943343" providerId="ADAL" clId="{C4A565CD-22E0-4708-B011-993D501B1283}" dt="2020-10-20T09:01:23.942" v="11" actId="13926"/>
          <ac:spMkLst>
            <pc:docMk/>
            <pc:sldMk cId="518740421" sldId="268"/>
            <ac:spMk id="195" creationId="{2CEC0C93-A29D-420A-8EED-7A2FDFE9FCDB}"/>
          </ac:spMkLst>
        </pc:spChg>
        <pc:spChg chg="mod">
          <ac:chgData name="Asim Dey" userId="e8ec1349-28b8-4d13-adec-c4f0ed943343" providerId="ADAL" clId="{C4A565CD-22E0-4708-B011-993D501B1283}" dt="2020-10-20T10:29:16.824" v="227" actId="13926"/>
          <ac:spMkLst>
            <pc:docMk/>
            <pc:sldMk cId="518740421" sldId="268"/>
            <ac:spMk id="198" creationId="{2D6E7273-5E29-4C11-8428-139B91C527C7}"/>
          </ac:spMkLst>
        </pc:spChg>
        <pc:spChg chg="mod">
          <ac:chgData name="Asim Dey" userId="e8ec1349-28b8-4d13-adec-c4f0ed943343" providerId="ADAL" clId="{C4A565CD-22E0-4708-B011-993D501B1283}" dt="2020-10-20T09:01:33.521" v="13" actId="13926"/>
          <ac:spMkLst>
            <pc:docMk/>
            <pc:sldMk cId="518740421" sldId="268"/>
            <ac:spMk id="200" creationId="{2F537ABD-730C-4565-BC22-4716A6181A63}"/>
          </ac:spMkLst>
        </pc:spChg>
        <pc:spChg chg="mod">
          <ac:chgData name="Asim Dey" userId="e8ec1349-28b8-4d13-adec-c4f0ed943343" providerId="ADAL" clId="{C4A565CD-22E0-4708-B011-993D501B1283}" dt="2020-10-20T10:29:22.186" v="228" actId="13926"/>
          <ac:spMkLst>
            <pc:docMk/>
            <pc:sldMk cId="518740421" sldId="268"/>
            <ac:spMk id="203" creationId="{D99C458A-1FF3-4000-ABDD-BC014721444F}"/>
          </ac:spMkLst>
        </pc:spChg>
        <pc:spChg chg="mod">
          <ac:chgData name="Asim Dey" userId="e8ec1349-28b8-4d13-adec-c4f0ed943343" providerId="ADAL" clId="{C4A565CD-22E0-4708-B011-993D501B1283}" dt="2020-10-20T09:01:30.211" v="12" actId="13926"/>
          <ac:spMkLst>
            <pc:docMk/>
            <pc:sldMk cId="518740421" sldId="268"/>
            <ac:spMk id="214" creationId="{A12DBAAB-0F36-4953-9525-04A82501A2C5}"/>
          </ac:spMkLst>
        </pc:spChg>
        <pc:spChg chg="mod">
          <ac:chgData name="Asim Dey" userId="e8ec1349-28b8-4d13-adec-c4f0ed943343" providerId="ADAL" clId="{C4A565CD-22E0-4708-B011-993D501B1283}" dt="2020-10-20T09:01:39.825" v="14" actId="13926"/>
          <ac:spMkLst>
            <pc:docMk/>
            <pc:sldMk cId="518740421" sldId="268"/>
            <ac:spMk id="309" creationId="{FB39B93B-84F4-4E26-992D-EB10E2698C82}"/>
          </ac:spMkLst>
        </pc:spChg>
      </pc:sldChg>
      <pc:sldChg chg="modSp">
        <pc:chgData name="Asim Dey" userId="e8ec1349-28b8-4d13-adec-c4f0ed943343" providerId="ADAL" clId="{C4A565CD-22E0-4708-B011-993D501B1283}" dt="2020-10-20T10:27:29.490" v="222" actId="13926"/>
        <pc:sldMkLst>
          <pc:docMk/>
          <pc:sldMk cId="2878278495" sldId="272"/>
        </pc:sldMkLst>
        <pc:spChg chg="mod">
          <ac:chgData name="Asim Dey" userId="e8ec1349-28b8-4d13-adec-c4f0ed943343" providerId="ADAL" clId="{C4A565CD-22E0-4708-B011-993D501B1283}" dt="2020-10-20T10:27:25.128" v="221" actId="13926"/>
          <ac:spMkLst>
            <pc:docMk/>
            <pc:sldMk cId="2878278495" sldId="272"/>
            <ac:spMk id="3" creationId="{0F4EEA87-76F2-4BA4-A2FA-4C7437E710D1}"/>
          </ac:spMkLst>
        </pc:spChg>
        <pc:spChg chg="mod">
          <ac:chgData name="Asim Dey" userId="e8ec1349-28b8-4d13-adec-c4f0ed943343" providerId="ADAL" clId="{C4A565CD-22E0-4708-B011-993D501B1283}" dt="2020-10-20T10:27:29.490" v="222" actId="13926"/>
          <ac:spMkLst>
            <pc:docMk/>
            <pc:sldMk cId="2878278495" sldId="272"/>
            <ac:spMk id="199" creationId="{06F81ADC-F10B-470A-8B8F-8E9042D1C189}"/>
          </ac:spMkLst>
        </pc:spChg>
        <pc:spChg chg="mod">
          <ac:chgData name="Asim Dey" userId="e8ec1349-28b8-4d13-adec-c4f0ed943343" providerId="ADAL" clId="{C4A565CD-22E0-4708-B011-993D501B1283}" dt="2020-10-20T09:00:21.955" v="6" actId="13926"/>
          <ac:spMkLst>
            <pc:docMk/>
            <pc:sldMk cId="2878278495" sldId="272"/>
            <ac:spMk id="204" creationId="{CAEEE122-9135-4833-A21F-4C12292B176D}"/>
          </ac:spMkLst>
        </pc:spChg>
        <pc:spChg chg="mod">
          <ac:chgData name="Asim Dey" userId="e8ec1349-28b8-4d13-adec-c4f0ed943343" providerId="ADAL" clId="{C4A565CD-22E0-4708-B011-993D501B1283}" dt="2020-10-20T08:59:50.892" v="2" actId="13926"/>
          <ac:spMkLst>
            <pc:docMk/>
            <pc:sldMk cId="2878278495" sldId="272"/>
            <ac:spMk id="338" creationId="{8EBC9AE3-5718-4D49-9DE4-DB46FE712C54}"/>
          </ac:spMkLst>
        </pc:spChg>
        <pc:spChg chg="mod">
          <ac:chgData name="Asim Dey" userId="e8ec1349-28b8-4d13-adec-c4f0ed943343" providerId="ADAL" clId="{C4A565CD-22E0-4708-B011-993D501B1283}" dt="2020-10-20T08:59:42.060" v="0" actId="13926"/>
          <ac:spMkLst>
            <pc:docMk/>
            <pc:sldMk cId="2878278495" sldId="272"/>
            <ac:spMk id="339" creationId="{5565744C-9338-478B-A23C-A876D048E135}"/>
          </ac:spMkLst>
        </pc:spChg>
        <pc:spChg chg="mod">
          <ac:chgData name="Asim Dey" userId="e8ec1349-28b8-4d13-adec-c4f0ed943343" providerId="ADAL" clId="{C4A565CD-22E0-4708-B011-993D501B1283}" dt="2020-10-20T08:59:46.805" v="1" actId="13926"/>
          <ac:spMkLst>
            <pc:docMk/>
            <pc:sldMk cId="2878278495" sldId="272"/>
            <ac:spMk id="340" creationId="{24A5E202-E28B-4311-9BA0-FE103AF315E6}"/>
          </ac:spMkLst>
        </pc:spChg>
      </pc:sldChg>
      <pc:sldChg chg="modSp">
        <pc:chgData name="Asim Dey" userId="e8ec1349-28b8-4d13-adec-c4f0ed943343" providerId="ADAL" clId="{C4A565CD-22E0-4708-B011-993D501B1283}" dt="2020-10-20T10:39:13.436" v="277" actId="13926"/>
        <pc:sldMkLst>
          <pc:docMk/>
          <pc:sldMk cId="4227300892" sldId="278"/>
        </pc:sldMkLst>
        <pc:spChg chg="mod">
          <ac:chgData name="Asim Dey" userId="e8ec1349-28b8-4d13-adec-c4f0ed943343" providerId="ADAL" clId="{C4A565CD-22E0-4708-B011-993D501B1283}" dt="2020-10-20T10:39:13.436" v="277" actId="13926"/>
          <ac:spMkLst>
            <pc:docMk/>
            <pc:sldMk cId="4227300892" sldId="278"/>
            <ac:spMk id="3" creationId="{ED1A86A7-D310-4157-A6D0-E01767DED28F}"/>
          </ac:spMkLst>
        </pc:spChg>
        <pc:spChg chg="mod">
          <ac:chgData name="Asim Dey" userId="e8ec1349-28b8-4d13-adec-c4f0ed943343" providerId="ADAL" clId="{C4A565CD-22E0-4708-B011-993D501B1283}" dt="2020-10-20T10:38:55.933" v="273" actId="13926"/>
          <ac:spMkLst>
            <pc:docMk/>
            <pc:sldMk cId="4227300892" sldId="278"/>
            <ac:spMk id="188" creationId="{27280E09-BBBA-4C3C-92CC-990738D27A8F}"/>
          </ac:spMkLst>
        </pc:spChg>
        <pc:spChg chg="mod">
          <ac:chgData name="Asim Dey" userId="e8ec1349-28b8-4d13-adec-c4f0ed943343" providerId="ADAL" clId="{C4A565CD-22E0-4708-B011-993D501B1283}" dt="2020-10-20T10:39:03.601" v="274" actId="13926"/>
          <ac:spMkLst>
            <pc:docMk/>
            <pc:sldMk cId="4227300892" sldId="278"/>
            <ac:spMk id="191" creationId="{6D3A7F90-7D51-428A-8C39-3768AE87FC9C}"/>
          </ac:spMkLst>
        </pc:spChg>
        <pc:spChg chg="mod">
          <ac:chgData name="Asim Dey" userId="e8ec1349-28b8-4d13-adec-c4f0ed943343" providerId="ADAL" clId="{C4A565CD-22E0-4708-B011-993D501B1283}" dt="2020-10-20T10:39:06.923" v="275" actId="13926"/>
          <ac:spMkLst>
            <pc:docMk/>
            <pc:sldMk cId="4227300892" sldId="278"/>
            <ac:spMk id="193" creationId="{AD62D4E4-A79A-410F-8BBA-7A02317050D6}"/>
          </ac:spMkLst>
        </pc:spChg>
        <pc:spChg chg="mod">
          <ac:chgData name="Asim Dey" userId="e8ec1349-28b8-4d13-adec-c4f0ed943343" providerId="ADAL" clId="{C4A565CD-22E0-4708-B011-993D501B1283}" dt="2020-10-20T10:39:10.027" v="276" actId="13926"/>
          <ac:spMkLst>
            <pc:docMk/>
            <pc:sldMk cId="4227300892" sldId="278"/>
            <ac:spMk id="196" creationId="{D5FD01BE-9A1F-4DAA-8FF4-23EF42D53BCC}"/>
          </ac:spMkLst>
        </pc:spChg>
        <pc:spChg chg="mod">
          <ac:chgData name="Asim Dey" userId="e8ec1349-28b8-4d13-adec-c4f0ed943343" providerId="ADAL" clId="{C4A565CD-22E0-4708-B011-993D501B1283}" dt="2020-10-20T10:38:50.581" v="272" actId="13926"/>
          <ac:spMkLst>
            <pc:docMk/>
            <pc:sldMk cId="4227300892" sldId="278"/>
            <ac:spMk id="201" creationId="{266798D4-205E-4DD6-800A-31671D5CA0D8}"/>
          </ac:spMkLst>
        </pc:spChg>
      </pc:sldChg>
      <pc:sldChg chg="modSp">
        <pc:chgData name="Asim Dey" userId="e8ec1349-28b8-4d13-adec-c4f0ed943343" providerId="ADAL" clId="{C4A565CD-22E0-4708-B011-993D501B1283}" dt="2020-10-20T10:31:40.106" v="246" actId="13926"/>
        <pc:sldMkLst>
          <pc:docMk/>
          <pc:sldMk cId="2266659579" sldId="280"/>
        </pc:sldMkLst>
        <pc:spChg chg="mod">
          <ac:chgData name="Asim Dey" userId="e8ec1349-28b8-4d13-adec-c4f0ed943343" providerId="ADAL" clId="{C4A565CD-22E0-4708-B011-993D501B1283}" dt="2020-10-20T10:31:21.053" v="242" actId="13926"/>
          <ac:spMkLst>
            <pc:docMk/>
            <pc:sldMk cId="2266659579" sldId="280"/>
            <ac:spMk id="196" creationId="{533E08D1-C912-47AB-9400-6277B577CAA9}"/>
          </ac:spMkLst>
        </pc:spChg>
        <pc:spChg chg="mod">
          <ac:chgData name="Asim Dey" userId="e8ec1349-28b8-4d13-adec-c4f0ed943343" providerId="ADAL" clId="{C4A565CD-22E0-4708-B011-993D501B1283}" dt="2020-10-20T10:31:26.056" v="243" actId="13926"/>
          <ac:spMkLst>
            <pc:docMk/>
            <pc:sldMk cId="2266659579" sldId="280"/>
            <ac:spMk id="199" creationId="{EBBC20B1-244C-4934-8A56-C600F86894ED}"/>
          </ac:spMkLst>
        </pc:spChg>
        <pc:spChg chg="mod">
          <ac:chgData name="Asim Dey" userId="e8ec1349-28b8-4d13-adec-c4f0ed943343" providerId="ADAL" clId="{C4A565CD-22E0-4708-B011-993D501B1283}" dt="2020-10-20T10:31:29.779" v="244" actId="13926"/>
          <ac:spMkLst>
            <pc:docMk/>
            <pc:sldMk cId="2266659579" sldId="280"/>
            <ac:spMk id="201" creationId="{0E4BE7DF-2F97-4946-91E1-6B7E64017A7B}"/>
          </ac:spMkLst>
        </pc:spChg>
        <pc:spChg chg="mod">
          <ac:chgData name="Asim Dey" userId="e8ec1349-28b8-4d13-adec-c4f0ed943343" providerId="ADAL" clId="{C4A565CD-22E0-4708-B011-993D501B1283}" dt="2020-10-20T10:31:33.224" v="245" actId="13926"/>
          <ac:spMkLst>
            <pc:docMk/>
            <pc:sldMk cId="2266659579" sldId="280"/>
            <ac:spMk id="204" creationId="{877AEAA1-ACE1-457D-8EC3-4552A52491FD}"/>
          </ac:spMkLst>
        </pc:spChg>
        <pc:spChg chg="mod">
          <ac:chgData name="Asim Dey" userId="e8ec1349-28b8-4d13-adec-c4f0ed943343" providerId="ADAL" clId="{C4A565CD-22E0-4708-B011-993D501B1283}" dt="2020-10-20T10:31:17.409" v="241" actId="13926"/>
          <ac:spMkLst>
            <pc:docMk/>
            <pc:sldMk cId="2266659579" sldId="280"/>
            <ac:spMk id="209" creationId="{AF64D6C2-060F-42CA-B967-3AC14CAA6109}"/>
          </ac:spMkLst>
        </pc:spChg>
        <pc:spChg chg="mod">
          <ac:chgData name="Asim Dey" userId="e8ec1349-28b8-4d13-adec-c4f0ed943343" providerId="ADAL" clId="{C4A565CD-22E0-4708-B011-993D501B1283}" dt="2020-10-20T10:31:40.106" v="246" actId="13926"/>
          <ac:spMkLst>
            <pc:docMk/>
            <pc:sldMk cId="2266659579" sldId="280"/>
            <ac:spMk id="312" creationId="{20968151-F40B-4360-819A-8CF7E92E943F}"/>
          </ac:spMkLst>
        </pc:spChg>
      </pc:sldChg>
      <pc:sldChg chg="modSp">
        <pc:chgData name="Asim Dey" userId="e8ec1349-28b8-4d13-adec-c4f0ed943343" providerId="ADAL" clId="{C4A565CD-22E0-4708-B011-993D501B1283}" dt="2020-10-20T10:32:23.988" v="252" actId="13926"/>
        <pc:sldMkLst>
          <pc:docMk/>
          <pc:sldMk cId="3622859594" sldId="281"/>
        </pc:sldMkLst>
        <pc:spChg chg="mod">
          <ac:chgData name="Asim Dey" userId="e8ec1349-28b8-4d13-adec-c4f0ed943343" providerId="ADAL" clId="{C4A565CD-22E0-4708-B011-993D501B1283}" dt="2020-10-20T10:32:07.184" v="248" actId="13926"/>
          <ac:spMkLst>
            <pc:docMk/>
            <pc:sldMk cId="3622859594" sldId="281"/>
            <ac:spMk id="194" creationId="{665AC130-1491-44F3-893E-162FEDABB50C}"/>
          </ac:spMkLst>
        </pc:spChg>
        <pc:spChg chg="mod">
          <ac:chgData name="Asim Dey" userId="e8ec1349-28b8-4d13-adec-c4f0ed943343" providerId="ADAL" clId="{C4A565CD-22E0-4708-B011-993D501B1283}" dt="2020-10-20T10:32:11.568" v="249" actId="13926"/>
          <ac:spMkLst>
            <pc:docMk/>
            <pc:sldMk cId="3622859594" sldId="281"/>
            <ac:spMk id="197" creationId="{BB9FCB4D-7298-466A-84D6-EBF861A07CCA}"/>
          </ac:spMkLst>
        </pc:spChg>
        <pc:spChg chg="mod">
          <ac:chgData name="Asim Dey" userId="e8ec1349-28b8-4d13-adec-c4f0ed943343" providerId="ADAL" clId="{C4A565CD-22E0-4708-B011-993D501B1283}" dt="2020-10-20T10:32:15.489" v="250" actId="13926"/>
          <ac:spMkLst>
            <pc:docMk/>
            <pc:sldMk cId="3622859594" sldId="281"/>
            <ac:spMk id="199" creationId="{F4BA4873-19A4-4E71-BE0E-44F2B9BE2D84}"/>
          </ac:spMkLst>
        </pc:spChg>
        <pc:spChg chg="mod">
          <ac:chgData name="Asim Dey" userId="e8ec1349-28b8-4d13-adec-c4f0ed943343" providerId="ADAL" clId="{C4A565CD-22E0-4708-B011-993D501B1283}" dt="2020-10-20T10:32:19.665" v="251" actId="13926"/>
          <ac:spMkLst>
            <pc:docMk/>
            <pc:sldMk cId="3622859594" sldId="281"/>
            <ac:spMk id="202" creationId="{AC9027E3-7E52-4004-9C56-D5B73D037B4A}"/>
          </ac:spMkLst>
        </pc:spChg>
        <pc:spChg chg="mod">
          <ac:chgData name="Asim Dey" userId="e8ec1349-28b8-4d13-adec-c4f0ed943343" providerId="ADAL" clId="{C4A565CD-22E0-4708-B011-993D501B1283}" dt="2020-10-20T10:32:03.821" v="247" actId="13926"/>
          <ac:spMkLst>
            <pc:docMk/>
            <pc:sldMk cId="3622859594" sldId="281"/>
            <ac:spMk id="206" creationId="{0C92DB67-C865-4FC4-AA31-4E282CE89A0C}"/>
          </ac:spMkLst>
        </pc:spChg>
        <pc:spChg chg="mod">
          <ac:chgData name="Asim Dey" userId="e8ec1349-28b8-4d13-adec-c4f0ed943343" providerId="ADAL" clId="{C4A565CD-22E0-4708-B011-993D501B1283}" dt="2020-10-20T10:32:23.988" v="252" actId="13926"/>
          <ac:spMkLst>
            <pc:docMk/>
            <pc:sldMk cId="3622859594" sldId="281"/>
            <ac:spMk id="302" creationId="{20068E4F-86D0-4A24-BE41-AAC4F6BB596A}"/>
          </ac:spMkLst>
        </pc:spChg>
      </pc:sldChg>
      <pc:sldChg chg="modSp">
        <pc:chgData name="Asim Dey" userId="e8ec1349-28b8-4d13-adec-c4f0ed943343" providerId="ADAL" clId="{C4A565CD-22E0-4708-B011-993D501B1283}" dt="2020-10-20T10:34:32.714" v="258" actId="13926"/>
        <pc:sldMkLst>
          <pc:docMk/>
          <pc:sldMk cId="1425174243" sldId="282"/>
        </pc:sldMkLst>
        <pc:spChg chg="mod">
          <ac:chgData name="Asim Dey" userId="e8ec1349-28b8-4d13-adec-c4f0ed943343" providerId="ADAL" clId="{C4A565CD-22E0-4708-B011-993D501B1283}" dt="2020-10-20T10:34:14.268" v="254" actId="13926"/>
          <ac:spMkLst>
            <pc:docMk/>
            <pc:sldMk cId="1425174243" sldId="282"/>
            <ac:spMk id="194" creationId="{E21CBD57-9103-4B31-BDAA-8233C1D4041E}"/>
          </ac:spMkLst>
        </pc:spChg>
        <pc:spChg chg="mod">
          <ac:chgData name="Asim Dey" userId="e8ec1349-28b8-4d13-adec-c4f0ed943343" providerId="ADAL" clId="{C4A565CD-22E0-4708-B011-993D501B1283}" dt="2020-10-20T10:34:19.876" v="255" actId="13926"/>
          <ac:spMkLst>
            <pc:docMk/>
            <pc:sldMk cId="1425174243" sldId="282"/>
            <ac:spMk id="197" creationId="{32677A4A-8888-4832-A04D-B147D9029D37}"/>
          </ac:spMkLst>
        </pc:spChg>
        <pc:spChg chg="mod">
          <ac:chgData name="Asim Dey" userId="e8ec1349-28b8-4d13-adec-c4f0ed943343" providerId="ADAL" clId="{C4A565CD-22E0-4708-B011-993D501B1283}" dt="2020-10-20T10:34:22.920" v="256" actId="13926"/>
          <ac:spMkLst>
            <pc:docMk/>
            <pc:sldMk cId="1425174243" sldId="282"/>
            <ac:spMk id="199" creationId="{BF42C382-F0F5-4ACC-ABF7-69F8691E1EB6}"/>
          </ac:spMkLst>
        </pc:spChg>
        <pc:spChg chg="mod">
          <ac:chgData name="Asim Dey" userId="e8ec1349-28b8-4d13-adec-c4f0ed943343" providerId="ADAL" clId="{C4A565CD-22E0-4708-B011-993D501B1283}" dt="2020-10-20T10:34:27.474" v="257" actId="13926"/>
          <ac:spMkLst>
            <pc:docMk/>
            <pc:sldMk cId="1425174243" sldId="282"/>
            <ac:spMk id="202" creationId="{1319248D-1FF3-4574-838D-FDF517CE4CBD}"/>
          </ac:spMkLst>
        </pc:spChg>
        <pc:spChg chg="mod">
          <ac:chgData name="Asim Dey" userId="e8ec1349-28b8-4d13-adec-c4f0ed943343" providerId="ADAL" clId="{C4A565CD-22E0-4708-B011-993D501B1283}" dt="2020-10-20T10:34:11.030" v="253" actId="13926"/>
          <ac:spMkLst>
            <pc:docMk/>
            <pc:sldMk cId="1425174243" sldId="282"/>
            <ac:spMk id="206" creationId="{5141D934-9D82-4027-A860-91876980FE33}"/>
          </ac:spMkLst>
        </pc:spChg>
        <pc:spChg chg="mod">
          <ac:chgData name="Asim Dey" userId="e8ec1349-28b8-4d13-adec-c4f0ed943343" providerId="ADAL" clId="{C4A565CD-22E0-4708-B011-993D501B1283}" dt="2020-10-20T10:34:32.714" v="258" actId="13926"/>
          <ac:spMkLst>
            <pc:docMk/>
            <pc:sldMk cId="1425174243" sldId="282"/>
            <ac:spMk id="304" creationId="{29CB413E-9AC9-4A95-A630-2112DEE2B1C6}"/>
          </ac:spMkLst>
        </pc:spChg>
      </pc:sldChg>
      <pc:sldChg chg="modSp">
        <pc:chgData name="Asim Dey" userId="e8ec1349-28b8-4d13-adec-c4f0ed943343" providerId="ADAL" clId="{C4A565CD-22E0-4708-B011-993D501B1283}" dt="2020-10-20T10:37:52.097" v="271" actId="13926"/>
        <pc:sldMkLst>
          <pc:docMk/>
          <pc:sldMk cId="1160485662" sldId="284"/>
        </pc:sldMkLst>
        <pc:spChg chg="mod">
          <ac:chgData name="Asim Dey" userId="e8ec1349-28b8-4d13-adec-c4f0ed943343" providerId="ADAL" clId="{C4A565CD-22E0-4708-B011-993D501B1283}" dt="2020-10-20T10:36:25.980" v="265" actId="13926"/>
          <ac:spMkLst>
            <pc:docMk/>
            <pc:sldMk cId="1160485662" sldId="284"/>
            <ac:spMk id="245" creationId="{FA1DAF03-A6C5-4E6E-9E37-76AA87DB0EA8}"/>
          </ac:spMkLst>
        </pc:spChg>
        <pc:spChg chg="mod">
          <ac:chgData name="Asim Dey" userId="e8ec1349-28b8-4d13-adec-c4f0ed943343" providerId="ADAL" clId="{C4A565CD-22E0-4708-B011-993D501B1283}" dt="2020-10-20T10:36:29.817" v="266" actId="13926"/>
          <ac:spMkLst>
            <pc:docMk/>
            <pc:sldMk cId="1160485662" sldId="284"/>
            <ac:spMk id="248" creationId="{597A9946-FA88-4582-8D41-2E693FFC3C02}"/>
          </ac:spMkLst>
        </pc:spChg>
        <pc:spChg chg="mod">
          <ac:chgData name="Asim Dey" userId="e8ec1349-28b8-4d13-adec-c4f0ed943343" providerId="ADAL" clId="{C4A565CD-22E0-4708-B011-993D501B1283}" dt="2020-10-20T10:36:33.556" v="267" actId="13926"/>
          <ac:spMkLst>
            <pc:docMk/>
            <pc:sldMk cId="1160485662" sldId="284"/>
            <ac:spMk id="250" creationId="{E170E89A-A4A1-4A0C-B522-46E1297A1CCC}"/>
          </ac:spMkLst>
        </pc:spChg>
        <pc:spChg chg="mod">
          <ac:chgData name="Asim Dey" userId="e8ec1349-28b8-4d13-adec-c4f0ed943343" providerId="ADAL" clId="{C4A565CD-22E0-4708-B011-993D501B1283}" dt="2020-10-20T10:36:37.565" v="268" actId="13926"/>
          <ac:spMkLst>
            <pc:docMk/>
            <pc:sldMk cId="1160485662" sldId="284"/>
            <ac:spMk id="253" creationId="{549933F6-E144-4BF5-8105-BED9757BB17D}"/>
          </ac:spMkLst>
        </pc:spChg>
        <pc:spChg chg="mod">
          <ac:chgData name="Asim Dey" userId="e8ec1349-28b8-4d13-adec-c4f0ed943343" providerId="ADAL" clId="{C4A565CD-22E0-4708-B011-993D501B1283}" dt="2020-10-20T10:36:22.759" v="264" actId="13926"/>
          <ac:spMkLst>
            <pc:docMk/>
            <pc:sldMk cId="1160485662" sldId="284"/>
            <ac:spMk id="258" creationId="{800F23D9-8DC7-4AA2-B866-32A0CA9C9F4A}"/>
          </ac:spMkLst>
        </pc:spChg>
        <pc:spChg chg="mod">
          <ac:chgData name="Asim Dey" userId="e8ec1349-28b8-4d13-adec-c4f0ed943343" providerId="ADAL" clId="{C4A565CD-22E0-4708-B011-993D501B1283}" dt="2020-10-20T10:37:42.350" v="270" actId="13926"/>
          <ac:spMkLst>
            <pc:docMk/>
            <pc:sldMk cId="1160485662" sldId="284"/>
            <ac:spMk id="259" creationId="{1687796D-0A31-431A-B6BA-78F87F31E764}"/>
          </ac:spMkLst>
        </pc:spChg>
        <pc:spChg chg="mod">
          <ac:chgData name="Asim Dey" userId="e8ec1349-28b8-4d13-adec-c4f0ed943343" providerId="ADAL" clId="{C4A565CD-22E0-4708-B011-993D501B1283}" dt="2020-10-20T10:36:56.863" v="269" actId="13926"/>
          <ac:spMkLst>
            <pc:docMk/>
            <pc:sldMk cId="1160485662" sldId="284"/>
            <ac:spMk id="315" creationId="{65FFB3FB-5B0C-45B7-9BFA-60F189215739}"/>
          </ac:spMkLst>
        </pc:spChg>
        <pc:spChg chg="mod">
          <ac:chgData name="Asim Dey" userId="e8ec1349-28b8-4d13-adec-c4f0ed943343" providerId="ADAL" clId="{C4A565CD-22E0-4708-B011-993D501B1283}" dt="2020-10-20T10:37:52.097" v="271" actId="13926"/>
          <ac:spMkLst>
            <pc:docMk/>
            <pc:sldMk cId="1160485662" sldId="284"/>
            <ac:spMk id="317" creationId="{57E0B214-B3B3-4215-B734-4A6381D84D5D}"/>
          </ac:spMkLst>
        </pc:spChg>
      </pc:sldChg>
      <pc:sldChg chg="modSp">
        <pc:chgData name="Asim Dey" userId="e8ec1349-28b8-4d13-adec-c4f0ed943343" providerId="ADAL" clId="{C4A565CD-22E0-4708-B011-993D501B1283}" dt="2020-10-20T10:40:47.376" v="289" actId="13926"/>
        <pc:sldMkLst>
          <pc:docMk/>
          <pc:sldMk cId="2571610261" sldId="285"/>
        </pc:sldMkLst>
        <pc:spChg chg="mod">
          <ac:chgData name="Asim Dey" userId="e8ec1349-28b8-4d13-adec-c4f0ed943343" providerId="ADAL" clId="{C4A565CD-22E0-4708-B011-993D501B1283}" dt="2020-10-20T10:40:31.284" v="285" actId="13926"/>
          <ac:spMkLst>
            <pc:docMk/>
            <pc:sldMk cId="2571610261" sldId="285"/>
            <ac:spMk id="358" creationId="{AE7EE52F-014A-4B01-9FEE-44EE612BE082}"/>
          </ac:spMkLst>
        </pc:spChg>
        <pc:spChg chg="mod">
          <ac:chgData name="Asim Dey" userId="e8ec1349-28b8-4d13-adec-c4f0ed943343" providerId="ADAL" clId="{C4A565CD-22E0-4708-B011-993D501B1283}" dt="2020-10-20T10:40:35.292" v="286" actId="13926"/>
          <ac:spMkLst>
            <pc:docMk/>
            <pc:sldMk cId="2571610261" sldId="285"/>
            <ac:spMk id="361" creationId="{DCAEF83F-7F4E-4DDE-A7BF-2FDEC5188741}"/>
          </ac:spMkLst>
        </pc:spChg>
        <pc:spChg chg="mod">
          <ac:chgData name="Asim Dey" userId="e8ec1349-28b8-4d13-adec-c4f0ed943343" providerId="ADAL" clId="{C4A565CD-22E0-4708-B011-993D501B1283}" dt="2020-10-20T10:40:40.533" v="287" actId="13926"/>
          <ac:spMkLst>
            <pc:docMk/>
            <pc:sldMk cId="2571610261" sldId="285"/>
            <ac:spMk id="363" creationId="{D03E80AE-B94D-4136-9018-81F7CCF1FAF6}"/>
          </ac:spMkLst>
        </pc:spChg>
        <pc:spChg chg="mod">
          <ac:chgData name="Asim Dey" userId="e8ec1349-28b8-4d13-adec-c4f0ed943343" providerId="ADAL" clId="{C4A565CD-22E0-4708-B011-993D501B1283}" dt="2020-10-20T10:40:43.907" v="288" actId="13926"/>
          <ac:spMkLst>
            <pc:docMk/>
            <pc:sldMk cId="2571610261" sldId="285"/>
            <ac:spMk id="366" creationId="{798B6D0C-37A2-4F6B-86BC-FB6C74B24217}"/>
          </ac:spMkLst>
        </pc:spChg>
        <pc:spChg chg="mod">
          <ac:chgData name="Asim Dey" userId="e8ec1349-28b8-4d13-adec-c4f0ed943343" providerId="ADAL" clId="{C4A565CD-22E0-4708-B011-993D501B1283}" dt="2020-10-20T10:40:26.173" v="284" actId="13926"/>
          <ac:spMkLst>
            <pc:docMk/>
            <pc:sldMk cId="2571610261" sldId="285"/>
            <ac:spMk id="371" creationId="{17D790E4-51B9-4D96-B42A-D115F74C59D4}"/>
          </ac:spMkLst>
        </pc:spChg>
        <pc:spChg chg="mod">
          <ac:chgData name="Asim Dey" userId="e8ec1349-28b8-4d13-adec-c4f0ed943343" providerId="ADAL" clId="{C4A565CD-22E0-4708-B011-993D501B1283}" dt="2020-10-20T10:40:47.376" v="289" actId="13926"/>
          <ac:spMkLst>
            <pc:docMk/>
            <pc:sldMk cId="2571610261" sldId="285"/>
            <ac:spMk id="434" creationId="{94D2B974-062E-4098-AFA9-0F2F3CD63A7C}"/>
          </ac:spMkLst>
        </pc:spChg>
      </pc:sldChg>
      <pc:sldChg chg="modSp">
        <pc:chgData name="Asim Dey" userId="e8ec1349-28b8-4d13-adec-c4f0ed943343" providerId="ADAL" clId="{C4A565CD-22E0-4708-B011-993D501B1283}" dt="2020-10-20T10:30:47.945" v="240" actId="13926"/>
        <pc:sldMkLst>
          <pc:docMk/>
          <pc:sldMk cId="143217102" sldId="293"/>
        </pc:sldMkLst>
        <pc:spChg chg="mod">
          <ac:chgData name="Asim Dey" userId="e8ec1349-28b8-4d13-adec-c4f0ed943343" providerId="ADAL" clId="{C4A565CD-22E0-4708-B011-993D501B1283}" dt="2020-10-20T10:30:30.510" v="236" actId="13926"/>
          <ac:spMkLst>
            <pc:docMk/>
            <pc:sldMk cId="143217102" sldId="293"/>
            <ac:spMk id="345" creationId="{F4FE4562-4675-4AFC-A039-858A3885598E}"/>
          </ac:spMkLst>
        </pc:spChg>
        <pc:spChg chg="mod">
          <ac:chgData name="Asim Dey" userId="e8ec1349-28b8-4d13-adec-c4f0ed943343" providerId="ADAL" clId="{C4A565CD-22E0-4708-B011-993D501B1283}" dt="2020-10-20T10:30:35.921" v="237" actId="13926"/>
          <ac:spMkLst>
            <pc:docMk/>
            <pc:sldMk cId="143217102" sldId="293"/>
            <ac:spMk id="348" creationId="{A0741FDA-67A0-499F-A3A3-5F3684C9576F}"/>
          </ac:spMkLst>
        </pc:spChg>
        <pc:spChg chg="mod">
          <ac:chgData name="Asim Dey" userId="e8ec1349-28b8-4d13-adec-c4f0ed943343" providerId="ADAL" clId="{C4A565CD-22E0-4708-B011-993D501B1283}" dt="2020-10-20T10:30:39.080" v="238" actId="13926"/>
          <ac:spMkLst>
            <pc:docMk/>
            <pc:sldMk cId="143217102" sldId="293"/>
            <ac:spMk id="350" creationId="{0C1AA7BF-9B33-4EDA-84A5-F0E5D09CA6C7}"/>
          </ac:spMkLst>
        </pc:spChg>
        <pc:spChg chg="mod">
          <ac:chgData name="Asim Dey" userId="e8ec1349-28b8-4d13-adec-c4f0ed943343" providerId="ADAL" clId="{C4A565CD-22E0-4708-B011-993D501B1283}" dt="2020-10-20T10:30:44.050" v="239" actId="13926"/>
          <ac:spMkLst>
            <pc:docMk/>
            <pc:sldMk cId="143217102" sldId="293"/>
            <ac:spMk id="353" creationId="{E15C7867-F83D-4671-8B0E-F2A27CB940B1}"/>
          </ac:spMkLst>
        </pc:spChg>
        <pc:spChg chg="mod">
          <ac:chgData name="Asim Dey" userId="e8ec1349-28b8-4d13-adec-c4f0ed943343" providerId="ADAL" clId="{C4A565CD-22E0-4708-B011-993D501B1283}" dt="2020-10-20T10:30:27.410" v="235" actId="13926"/>
          <ac:spMkLst>
            <pc:docMk/>
            <pc:sldMk cId="143217102" sldId="293"/>
            <ac:spMk id="358" creationId="{70AE5D14-A7FB-435A-9BCB-ECFF553FB4D3}"/>
          </ac:spMkLst>
        </pc:spChg>
        <pc:spChg chg="mod">
          <ac:chgData name="Asim Dey" userId="e8ec1349-28b8-4d13-adec-c4f0ed943343" providerId="ADAL" clId="{C4A565CD-22E0-4708-B011-993D501B1283}" dt="2020-10-20T10:30:47.945" v="240" actId="13926"/>
          <ac:spMkLst>
            <pc:docMk/>
            <pc:sldMk cId="143217102" sldId="293"/>
            <ac:spMk id="449" creationId="{C8E6A0EC-BB27-4223-B926-69F125F988FD}"/>
          </ac:spMkLst>
        </pc:spChg>
      </pc:sldChg>
      <pc:sldChg chg="modSp">
        <pc:chgData name="Asim Dey" userId="e8ec1349-28b8-4d13-adec-c4f0ed943343" providerId="ADAL" clId="{C4A565CD-22E0-4708-B011-993D501B1283}" dt="2020-10-20T10:28:01.108" v="225" actId="13926"/>
        <pc:sldMkLst>
          <pc:docMk/>
          <pc:sldMk cId="84505333" sldId="294"/>
        </pc:sldMkLst>
        <pc:spChg chg="mod">
          <ac:chgData name="Asim Dey" userId="e8ec1349-28b8-4d13-adec-c4f0ed943343" providerId="ADAL" clId="{C4A565CD-22E0-4708-B011-993D501B1283}" dt="2020-10-20T10:27:51.572" v="223" actId="13926"/>
          <ac:spMkLst>
            <pc:docMk/>
            <pc:sldMk cId="84505333" sldId="294"/>
            <ac:spMk id="184" creationId="{46B1D01A-44ED-43B5-BB3C-A0BD2ECD55AB}"/>
          </ac:spMkLst>
        </pc:spChg>
        <pc:spChg chg="mod">
          <ac:chgData name="Asim Dey" userId="e8ec1349-28b8-4d13-adec-c4f0ed943343" providerId="ADAL" clId="{C4A565CD-22E0-4708-B011-993D501B1283}" dt="2020-10-20T10:27:56.058" v="224" actId="13926"/>
          <ac:spMkLst>
            <pc:docMk/>
            <pc:sldMk cId="84505333" sldId="294"/>
            <ac:spMk id="188" creationId="{CD3F6DA2-FA45-4BC5-B4DF-0D21BFB11C7D}"/>
          </ac:spMkLst>
        </pc:spChg>
        <pc:spChg chg="mod">
          <ac:chgData name="Asim Dey" userId="e8ec1349-28b8-4d13-adec-c4f0ed943343" providerId="ADAL" clId="{C4A565CD-22E0-4708-B011-993D501B1283}" dt="2020-10-20T09:00:17.050" v="5" actId="13926"/>
          <ac:spMkLst>
            <pc:docMk/>
            <pc:sldMk cId="84505333" sldId="294"/>
            <ac:spMk id="192" creationId="{DC60E648-3FCD-4B24-803A-88E767AC324C}"/>
          </ac:spMkLst>
        </pc:spChg>
        <pc:spChg chg="mod">
          <ac:chgData name="Asim Dey" userId="e8ec1349-28b8-4d13-adec-c4f0ed943343" providerId="ADAL" clId="{C4A565CD-22E0-4708-B011-993D501B1283}" dt="2020-10-20T09:00:09.117" v="3" actId="13926"/>
          <ac:spMkLst>
            <pc:docMk/>
            <pc:sldMk cId="84505333" sldId="294"/>
            <ac:spMk id="287" creationId="{0B8BF7DE-4B80-4060-B660-13100DC8E573}"/>
          </ac:spMkLst>
        </pc:spChg>
        <pc:spChg chg="mod">
          <ac:chgData name="Asim Dey" userId="e8ec1349-28b8-4d13-adec-c4f0ed943343" providerId="ADAL" clId="{C4A565CD-22E0-4708-B011-993D501B1283}" dt="2020-10-20T09:00:13.880" v="4" actId="13926"/>
          <ac:spMkLst>
            <pc:docMk/>
            <pc:sldMk cId="84505333" sldId="294"/>
            <ac:spMk id="288" creationId="{45B7543A-427F-430C-8FE9-8B53F5368BAB}"/>
          </ac:spMkLst>
        </pc:spChg>
        <pc:spChg chg="mod">
          <ac:chgData name="Asim Dey" userId="e8ec1349-28b8-4d13-adec-c4f0ed943343" providerId="ADAL" clId="{C4A565CD-22E0-4708-B011-993D501B1283}" dt="2020-10-20T10:28:01.108" v="225" actId="13926"/>
          <ac:spMkLst>
            <pc:docMk/>
            <pc:sldMk cId="84505333" sldId="294"/>
            <ac:spMk id="289" creationId="{6809E214-1B06-4CAD-8C95-2BC3D9D324A0}"/>
          </ac:spMkLst>
        </pc:spChg>
      </pc:sldChg>
      <pc:sldChg chg="modSp">
        <pc:chgData name="Asim Dey" userId="e8ec1349-28b8-4d13-adec-c4f0ed943343" providerId="ADAL" clId="{C4A565CD-22E0-4708-B011-993D501B1283}" dt="2020-10-20T10:36:00.745" v="263" actId="13926"/>
        <pc:sldMkLst>
          <pc:docMk/>
          <pc:sldMk cId="1835399296" sldId="295"/>
        </pc:sldMkLst>
        <pc:spChg chg="mod">
          <ac:chgData name="Asim Dey" userId="e8ec1349-28b8-4d13-adec-c4f0ed943343" providerId="ADAL" clId="{C4A565CD-22E0-4708-B011-993D501B1283}" dt="2020-10-20T10:25:21.099" v="205" actId="13926"/>
          <ac:spMkLst>
            <pc:docMk/>
            <pc:sldMk cId="1835399296" sldId="295"/>
            <ac:spMk id="232" creationId="{9255A545-DEA2-4D37-9AFF-30BA3E2321FF}"/>
          </ac:spMkLst>
        </pc:spChg>
        <pc:spChg chg="mod">
          <ac:chgData name="Asim Dey" userId="e8ec1349-28b8-4d13-adec-c4f0ed943343" providerId="ADAL" clId="{C4A565CD-22E0-4708-B011-993D501B1283}" dt="2020-10-20T10:25:31.284" v="207" actId="13926"/>
          <ac:spMkLst>
            <pc:docMk/>
            <pc:sldMk cId="1835399296" sldId="295"/>
            <ac:spMk id="248" creationId="{820ED934-352C-4294-989E-D8FB32FB3CF7}"/>
          </ac:spMkLst>
        </pc:spChg>
        <pc:spChg chg="mod">
          <ac:chgData name="Asim Dey" userId="e8ec1349-28b8-4d13-adec-c4f0ed943343" providerId="ADAL" clId="{C4A565CD-22E0-4708-B011-993D501B1283}" dt="2020-10-20T10:25:25.493" v="206" actId="13926"/>
          <ac:spMkLst>
            <pc:docMk/>
            <pc:sldMk cId="1835399296" sldId="295"/>
            <ac:spMk id="250" creationId="{9E7213E9-D3FA-4429-A4D6-81ABCB004506}"/>
          </ac:spMkLst>
        </pc:spChg>
        <pc:spChg chg="mod">
          <ac:chgData name="Asim Dey" userId="e8ec1349-28b8-4d13-adec-c4f0ed943343" providerId="ADAL" clId="{C4A565CD-22E0-4708-B011-993D501B1283}" dt="2020-10-20T10:25:35.863" v="208" actId="13926"/>
          <ac:spMkLst>
            <pc:docMk/>
            <pc:sldMk cId="1835399296" sldId="295"/>
            <ac:spMk id="254" creationId="{8C8BC262-C13A-423A-8113-2B25DB0F9F73}"/>
          </ac:spMkLst>
        </pc:spChg>
        <pc:spChg chg="mod">
          <ac:chgData name="Asim Dey" userId="e8ec1349-28b8-4d13-adec-c4f0ed943343" providerId="ADAL" clId="{C4A565CD-22E0-4708-B011-993D501B1283}" dt="2020-10-20T10:36:00.745" v="263" actId="13926"/>
          <ac:spMkLst>
            <pc:docMk/>
            <pc:sldMk cId="1835399296" sldId="295"/>
            <ac:spMk id="259" creationId="{2004582F-1331-49D4-ADE5-36307BBA99B2}"/>
          </ac:spMkLst>
        </pc:spChg>
        <pc:spChg chg="mod">
          <ac:chgData name="Asim Dey" userId="e8ec1349-28b8-4d13-adec-c4f0ed943343" providerId="ADAL" clId="{C4A565CD-22E0-4708-B011-993D501B1283}" dt="2020-10-20T10:24:21.335" v="203" actId="13926"/>
          <ac:spMkLst>
            <pc:docMk/>
            <pc:sldMk cId="1835399296" sldId="295"/>
            <ac:spMk id="261" creationId="{710F0322-920D-4B56-81D9-B3FF116B90BF}"/>
          </ac:spMkLst>
        </pc:spChg>
        <pc:spChg chg="mod">
          <ac:chgData name="Asim Dey" userId="e8ec1349-28b8-4d13-adec-c4f0ed943343" providerId="ADAL" clId="{C4A565CD-22E0-4708-B011-993D501B1283}" dt="2020-10-20T10:25:40.343" v="209" actId="13926"/>
          <ac:spMkLst>
            <pc:docMk/>
            <pc:sldMk cId="1835399296" sldId="295"/>
            <ac:spMk id="320" creationId="{B2187C3C-5314-4801-A004-4BF6109F9388}"/>
          </ac:spMkLst>
        </pc:spChg>
      </pc:sldChg>
      <pc:sldChg chg="modSp">
        <pc:chgData name="Asim Dey" userId="e8ec1349-28b8-4d13-adec-c4f0ed943343" providerId="ADAL" clId="{C4A565CD-22E0-4708-B011-993D501B1283}" dt="2020-10-20T10:30:06.919" v="234" actId="13926"/>
        <pc:sldMkLst>
          <pc:docMk/>
          <pc:sldMk cId="2279921428" sldId="296"/>
        </pc:sldMkLst>
        <pc:spChg chg="mod">
          <ac:chgData name="Asim Dey" userId="e8ec1349-28b8-4d13-adec-c4f0ed943343" providerId="ADAL" clId="{C4A565CD-22E0-4708-B011-993D501B1283}" dt="2020-10-20T10:29:44.264" v="230" actId="13926"/>
          <ac:spMkLst>
            <pc:docMk/>
            <pc:sldMk cId="2279921428" sldId="296"/>
            <ac:spMk id="204" creationId="{B498F679-24DE-453F-BEED-1A4E333084C7}"/>
          </ac:spMkLst>
        </pc:spChg>
        <pc:spChg chg="mod">
          <ac:chgData name="Asim Dey" userId="e8ec1349-28b8-4d13-adec-c4f0ed943343" providerId="ADAL" clId="{C4A565CD-22E0-4708-B011-993D501B1283}" dt="2020-10-20T10:29:47.638" v="231" actId="13926"/>
          <ac:spMkLst>
            <pc:docMk/>
            <pc:sldMk cId="2279921428" sldId="296"/>
            <ac:spMk id="207" creationId="{84457ED1-081A-4612-950C-9887F6679D8D}"/>
          </ac:spMkLst>
        </pc:spChg>
        <pc:spChg chg="mod">
          <ac:chgData name="Asim Dey" userId="e8ec1349-28b8-4d13-adec-c4f0ed943343" providerId="ADAL" clId="{C4A565CD-22E0-4708-B011-993D501B1283}" dt="2020-10-20T10:29:53.094" v="232" actId="13926"/>
          <ac:spMkLst>
            <pc:docMk/>
            <pc:sldMk cId="2279921428" sldId="296"/>
            <ac:spMk id="209" creationId="{3C22D287-7F92-43B8-B392-B63AC4F6D0DE}"/>
          </ac:spMkLst>
        </pc:spChg>
        <pc:spChg chg="mod">
          <ac:chgData name="Asim Dey" userId="e8ec1349-28b8-4d13-adec-c4f0ed943343" providerId="ADAL" clId="{C4A565CD-22E0-4708-B011-993D501B1283}" dt="2020-10-20T10:30:00.730" v="233" actId="13926"/>
          <ac:spMkLst>
            <pc:docMk/>
            <pc:sldMk cId="2279921428" sldId="296"/>
            <ac:spMk id="212" creationId="{B5F780CA-F573-4635-A0EF-F4AC73647285}"/>
          </ac:spMkLst>
        </pc:spChg>
        <pc:spChg chg="mod">
          <ac:chgData name="Asim Dey" userId="e8ec1349-28b8-4d13-adec-c4f0ed943343" providerId="ADAL" clId="{C4A565CD-22E0-4708-B011-993D501B1283}" dt="2020-10-20T10:29:36.685" v="229" actId="13926"/>
          <ac:spMkLst>
            <pc:docMk/>
            <pc:sldMk cId="2279921428" sldId="296"/>
            <ac:spMk id="220" creationId="{FC87E3FC-7E3C-419F-B94D-D09DC30BB476}"/>
          </ac:spMkLst>
        </pc:spChg>
        <pc:spChg chg="mod">
          <ac:chgData name="Asim Dey" userId="e8ec1349-28b8-4d13-adec-c4f0ed943343" providerId="ADAL" clId="{C4A565CD-22E0-4708-B011-993D501B1283}" dt="2020-10-20T10:30:06.919" v="234" actId="13926"/>
          <ac:spMkLst>
            <pc:docMk/>
            <pc:sldMk cId="2279921428" sldId="296"/>
            <ac:spMk id="311" creationId="{2D3C4DF9-B5B6-4DFB-B218-CACDDFA6A445}"/>
          </ac:spMkLst>
        </pc:spChg>
      </pc:sldChg>
      <pc:sldChg chg="modSp">
        <pc:chgData name="Asim Dey" userId="e8ec1349-28b8-4d13-adec-c4f0ed943343" providerId="ADAL" clId="{C4A565CD-22E0-4708-B011-993D501B1283}" dt="2020-10-20T10:41:33.458" v="294" actId="13926"/>
        <pc:sldMkLst>
          <pc:docMk/>
          <pc:sldMk cId="1732344930" sldId="308"/>
        </pc:sldMkLst>
        <pc:spChg chg="mod">
          <ac:chgData name="Asim Dey" userId="e8ec1349-28b8-4d13-adec-c4f0ed943343" providerId="ADAL" clId="{C4A565CD-22E0-4708-B011-993D501B1283}" dt="2020-10-20T10:41:16.282" v="290" actId="13926"/>
          <ac:spMkLst>
            <pc:docMk/>
            <pc:sldMk cId="1732344930" sldId="308"/>
            <ac:spMk id="4" creationId="{6A402DC9-03CD-4AAD-8C61-097AF57F531E}"/>
          </ac:spMkLst>
        </pc:spChg>
        <pc:spChg chg="mod">
          <ac:chgData name="Asim Dey" userId="e8ec1349-28b8-4d13-adec-c4f0ed943343" providerId="ADAL" clId="{C4A565CD-22E0-4708-B011-993D501B1283}" dt="2020-10-20T10:41:20.174" v="291" actId="13926"/>
          <ac:spMkLst>
            <pc:docMk/>
            <pc:sldMk cId="1732344930" sldId="308"/>
            <ac:spMk id="7" creationId="{92DA114A-D7FF-4A49-87B5-F56B1A90F132}"/>
          </ac:spMkLst>
        </pc:spChg>
        <pc:spChg chg="mod">
          <ac:chgData name="Asim Dey" userId="e8ec1349-28b8-4d13-adec-c4f0ed943343" providerId="ADAL" clId="{C4A565CD-22E0-4708-B011-993D501B1283}" dt="2020-10-20T10:41:27.177" v="292" actId="13926"/>
          <ac:spMkLst>
            <pc:docMk/>
            <pc:sldMk cId="1732344930" sldId="308"/>
            <ac:spMk id="9" creationId="{B14F5CBA-041D-4F52-A432-D12EB9EC0CFA}"/>
          </ac:spMkLst>
        </pc:spChg>
        <pc:spChg chg="mod">
          <ac:chgData name="Asim Dey" userId="e8ec1349-28b8-4d13-adec-c4f0ed943343" providerId="ADAL" clId="{C4A565CD-22E0-4708-B011-993D501B1283}" dt="2020-10-20T10:41:30.505" v="293" actId="13926"/>
          <ac:spMkLst>
            <pc:docMk/>
            <pc:sldMk cId="1732344930" sldId="308"/>
            <ac:spMk id="12" creationId="{22E65FF8-9839-4867-8063-5BC4CD04233C}"/>
          </ac:spMkLst>
        </pc:spChg>
        <pc:spChg chg="mod">
          <ac:chgData name="Asim Dey" userId="e8ec1349-28b8-4d13-adec-c4f0ed943343" providerId="ADAL" clId="{C4A565CD-22E0-4708-B011-993D501B1283}" dt="2020-10-20T10:41:33.458" v="294" actId="13926"/>
          <ac:spMkLst>
            <pc:docMk/>
            <pc:sldMk cId="1732344930" sldId="308"/>
            <ac:spMk id="20" creationId="{CBC13A8A-FDD9-42EE-8D1F-C64CC95669A5}"/>
          </ac:spMkLst>
        </pc:spChg>
      </pc:sldChg>
      <pc:sldChg chg="addSp delSp modSp mod">
        <pc:chgData name="Asim Dey" userId="e8ec1349-28b8-4d13-adec-c4f0ed943343" providerId="ADAL" clId="{C4A565CD-22E0-4708-B011-993D501B1283}" dt="2020-10-20T10:28:29.161" v="226" actId="27918"/>
        <pc:sldMkLst>
          <pc:docMk/>
          <pc:sldMk cId="348842544" sldId="310"/>
        </pc:sldMkLst>
        <pc:spChg chg="mod">
          <ac:chgData name="Asim Dey" userId="e8ec1349-28b8-4d13-adec-c4f0ed943343" providerId="ADAL" clId="{C4A565CD-22E0-4708-B011-993D501B1283}" dt="2020-10-20T09:31:57.520" v="85" actId="13926"/>
          <ac:spMkLst>
            <pc:docMk/>
            <pc:sldMk cId="348842544" sldId="310"/>
            <ac:spMk id="229" creationId="{0F44ECDD-CB0A-4DDA-A85A-2E30DF2940AE}"/>
          </ac:spMkLst>
        </pc:spChg>
        <pc:spChg chg="mod">
          <ac:chgData name="Asim Dey" userId="e8ec1349-28b8-4d13-adec-c4f0ed943343" providerId="ADAL" clId="{C4A565CD-22E0-4708-B011-993D501B1283}" dt="2020-10-20T09:31:54.050" v="84" actId="20577"/>
          <ac:spMkLst>
            <pc:docMk/>
            <pc:sldMk cId="348842544" sldId="310"/>
            <ac:spMk id="232" creationId="{60F5AD8C-5441-45B9-A400-B955D8202035}"/>
          </ac:spMkLst>
        </pc:spChg>
        <pc:spChg chg="mod">
          <ac:chgData name="Asim Dey" userId="e8ec1349-28b8-4d13-adec-c4f0ed943343" providerId="ADAL" clId="{C4A565CD-22E0-4708-B011-993D501B1283}" dt="2020-10-20T09:01:03.210" v="9" actId="13926"/>
          <ac:spMkLst>
            <pc:docMk/>
            <pc:sldMk cId="348842544" sldId="310"/>
            <ac:spMk id="234" creationId="{59F87077-7E47-4D50-9949-FF23EDC2A3D4}"/>
          </ac:spMkLst>
        </pc:spChg>
        <pc:spChg chg="mod">
          <ac:chgData name="Asim Dey" userId="e8ec1349-28b8-4d13-adec-c4f0ed943343" providerId="ADAL" clId="{C4A565CD-22E0-4708-B011-993D501B1283}" dt="2020-10-20T09:32:23.804" v="87" actId="13926"/>
          <ac:spMkLst>
            <pc:docMk/>
            <pc:sldMk cId="348842544" sldId="310"/>
            <ac:spMk id="237" creationId="{4D4BD0C7-B18C-4902-9534-8712051F5806}"/>
          </ac:spMkLst>
        </pc:spChg>
        <pc:spChg chg="mod">
          <ac:chgData name="Asim Dey" userId="e8ec1349-28b8-4d13-adec-c4f0ed943343" providerId="ADAL" clId="{C4A565CD-22E0-4708-B011-993D501B1283}" dt="2020-10-20T09:31:04.915" v="64" actId="20577"/>
          <ac:spMkLst>
            <pc:docMk/>
            <pc:sldMk cId="348842544" sldId="310"/>
            <ac:spMk id="242" creationId="{C1DDA92D-5F62-41C8-93F8-53D633C9C3D0}"/>
          </ac:spMkLst>
        </pc:spChg>
        <pc:spChg chg="mod">
          <ac:chgData name="Asim Dey" userId="e8ec1349-28b8-4d13-adec-c4f0ed943343" providerId="ADAL" clId="{C4A565CD-22E0-4708-B011-993D501B1283}" dt="2020-10-20T09:34:29.757" v="147" actId="13926"/>
          <ac:spMkLst>
            <pc:docMk/>
            <pc:sldMk cId="348842544" sldId="310"/>
            <ac:spMk id="243" creationId="{4F19D4B3-5A44-440D-AAA6-09ADB479E105}"/>
          </ac:spMkLst>
        </pc:spChg>
        <pc:spChg chg="mod">
          <ac:chgData name="Asim Dey" userId="e8ec1349-28b8-4d13-adec-c4f0ed943343" providerId="ADAL" clId="{C4A565CD-22E0-4708-B011-993D501B1283}" dt="2020-10-20T09:33:52.087" v="142" actId="13926"/>
          <ac:spMkLst>
            <pc:docMk/>
            <pc:sldMk cId="348842544" sldId="310"/>
            <ac:spMk id="245" creationId="{289E8995-0C4B-4E08-A1B1-2144E6F908EE}"/>
          </ac:spMkLst>
        </pc:spChg>
        <pc:spChg chg="mod">
          <ac:chgData name="Asim Dey" userId="e8ec1349-28b8-4d13-adec-c4f0ed943343" providerId="ADAL" clId="{C4A565CD-22E0-4708-B011-993D501B1283}" dt="2020-10-20T09:11:55.560" v="47" actId="552"/>
          <ac:spMkLst>
            <pc:docMk/>
            <pc:sldMk cId="348842544" sldId="310"/>
            <ac:spMk id="254" creationId="{87DABFA3-AA5B-4E3F-98D3-D63E6364DBF2}"/>
          </ac:spMkLst>
        </pc:spChg>
        <pc:spChg chg="mod">
          <ac:chgData name="Asim Dey" userId="e8ec1349-28b8-4d13-adec-c4f0ed943343" providerId="ADAL" clId="{C4A565CD-22E0-4708-B011-993D501B1283}" dt="2020-10-20T09:11:55.560" v="47" actId="552"/>
          <ac:spMkLst>
            <pc:docMk/>
            <pc:sldMk cId="348842544" sldId="310"/>
            <ac:spMk id="255" creationId="{E4258DB1-A819-480F-AE13-047F45A1E68A}"/>
          </ac:spMkLst>
        </pc:spChg>
        <pc:spChg chg="mod">
          <ac:chgData name="Asim Dey" userId="e8ec1349-28b8-4d13-adec-c4f0ed943343" providerId="ADAL" clId="{C4A565CD-22E0-4708-B011-993D501B1283}" dt="2020-10-20T09:11:55.560" v="47" actId="552"/>
          <ac:spMkLst>
            <pc:docMk/>
            <pc:sldMk cId="348842544" sldId="310"/>
            <ac:spMk id="256" creationId="{A2EC3673-5148-42A9-A62E-E50C0F22C97F}"/>
          </ac:spMkLst>
        </pc:spChg>
        <pc:spChg chg="mod">
          <ac:chgData name="Asim Dey" userId="e8ec1349-28b8-4d13-adec-c4f0ed943343" providerId="ADAL" clId="{C4A565CD-22E0-4708-B011-993D501B1283}" dt="2020-10-20T09:01:10.043" v="10" actId="13926"/>
          <ac:spMkLst>
            <pc:docMk/>
            <pc:sldMk cId="348842544" sldId="310"/>
            <ac:spMk id="302" creationId="{67B3B554-CF11-4F55-9FD3-F9B9751BFC73}"/>
          </ac:spMkLst>
        </pc:spChg>
        <pc:graphicFrameChg chg="del">
          <ac:chgData name="Asim Dey" userId="e8ec1349-28b8-4d13-adec-c4f0ed943343" providerId="ADAL" clId="{C4A565CD-22E0-4708-B011-993D501B1283}" dt="2020-10-20T09:34:09.221" v="143"/>
          <ac:graphicFrameMkLst>
            <pc:docMk/>
            <pc:sldMk cId="348842544" sldId="310"/>
            <ac:graphicFrameMk id="163" creationId="{A4CB1B1F-A1BD-4D7A-8CE7-8B8929562217}"/>
          </ac:graphicFrameMkLst>
        </pc:graphicFrameChg>
        <pc:graphicFrameChg chg="add mod">
          <ac:chgData name="Asim Dey" userId="e8ec1349-28b8-4d13-adec-c4f0ed943343" providerId="ADAL" clId="{C4A565CD-22E0-4708-B011-993D501B1283}" dt="2020-10-20T09:34:25.218" v="146" actId="1076"/>
          <ac:graphicFrameMkLst>
            <pc:docMk/>
            <pc:sldMk cId="348842544" sldId="310"/>
            <ac:graphicFrameMk id="165" creationId="{A4CB1B1F-A1BD-4D7A-8CE7-8B8929562217}"/>
          </ac:graphicFrameMkLst>
        </pc:graphicFrameChg>
        <pc:graphicFrameChg chg="modGraphic">
          <ac:chgData name="Asim Dey" userId="e8ec1349-28b8-4d13-adec-c4f0ed943343" providerId="ADAL" clId="{C4A565CD-22E0-4708-B011-993D501B1283}" dt="2020-10-20T09:33:41.761" v="135" actId="20577"/>
          <ac:graphicFrameMkLst>
            <pc:docMk/>
            <pc:sldMk cId="348842544" sldId="310"/>
            <ac:graphicFrameMk id="244" creationId="{D92F51EE-2F4B-4CCC-BE3F-FE6C4CA20385}"/>
          </ac:graphicFrameMkLst>
        </pc:graphicFrameChg>
        <pc:picChg chg="del">
          <ac:chgData name="Asim Dey" userId="e8ec1349-28b8-4d13-adec-c4f0ed943343" providerId="ADAL" clId="{C4A565CD-22E0-4708-B011-993D501B1283}" dt="2020-10-20T09:05:58.896" v="15"/>
          <ac:picMkLst>
            <pc:docMk/>
            <pc:sldMk cId="348842544" sldId="310"/>
            <ac:picMk id="3" creationId="{61DB6331-7D1A-41E9-940D-8B33BBA095A9}"/>
          </ac:picMkLst>
        </pc:picChg>
        <pc:picChg chg="del">
          <ac:chgData name="Asim Dey" userId="e8ec1349-28b8-4d13-adec-c4f0ed943343" providerId="ADAL" clId="{C4A565CD-22E0-4708-B011-993D501B1283}" dt="2020-10-20T09:07:27.897" v="22" actId="478"/>
          <ac:picMkLst>
            <pc:docMk/>
            <pc:sldMk cId="348842544" sldId="310"/>
            <ac:picMk id="4" creationId="{153AA5F2-1D0B-45F9-90C0-E90B9E42303C}"/>
          </ac:picMkLst>
        </pc:picChg>
        <pc:picChg chg="del">
          <ac:chgData name="Asim Dey" userId="e8ec1349-28b8-4d13-adec-c4f0ed943343" providerId="ADAL" clId="{C4A565CD-22E0-4708-B011-993D501B1283}" dt="2020-10-20T09:10:06.130" v="32" actId="478"/>
          <ac:picMkLst>
            <pc:docMk/>
            <pc:sldMk cId="348842544" sldId="310"/>
            <ac:picMk id="12" creationId="{9E9A62F1-7766-4FB2-A348-704ECDCEF42B}"/>
          </ac:picMkLst>
        </pc:picChg>
        <pc:picChg chg="add mod">
          <ac:chgData name="Asim Dey" userId="e8ec1349-28b8-4d13-adec-c4f0ed943343" providerId="ADAL" clId="{C4A565CD-22E0-4708-B011-993D501B1283}" dt="2020-10-20T09:12:04.764" v="48" actId="553"/>
          <ac:picMkLst>
            <pc:docMk/>
            <pc:sldMk cId="348842544" sldId="310"/>
            <ac:picMk id="20" creationId="{BCB07E1D-F860-4854-BD49-C11471E053DC}"/>
          </ac:picMkLst>
        </pc:picChg>
        <pc:picChg chg="add mod">
          <ac:chgData name="Asim Dey" userId="e8ec1349-28b8-4d13-adec-c4f0ed943343" providerId="ADAL" clId="{C4A565CD-22E0-4708-B011-993D501B1283}" dt="2020-10-20T09:12:04.764" v="48" actId="553"/>
          <ac:picMkLst>
            <pc:docMk/>
            <pc:sldMk cId="348842544" sldId="310"/>
            <ac:picMk id="33" creationId="{2398D0A6-7FFE-4892-8606-9A3FEAA8A19A}"/>
          </ac:picMkLst>
        </pc:picChg>
        <pc:picChg chg="add mod">
          <ac:chgData name="Asim Dey" userId="e8ec1349-28b8-4d13-adec-c4f0ed943343" providerId="ADAL" clId="{C4A565CD-22E0-4708-B011-993D501B1283}" dt="2020-10-20T09:12:04.764" v="48" actId="553"/>
          <ac:picMkLst>
            <pc:docMk/>
            <pc:sldMk cId="348842544" sldId="310"/>
            <ac:picMk id="238" creationId="{AAD716B5-0F4B-4F05-8756-B6FE57A61FAF}"/>
          </ac:picMkLst>
        </pc:picChg>
      </pc:sldChg>
      <pc:sldChg chg="modSp">
        <pc:chgData name="Asim Dey" userId="e8ec1349-28b8-4d13-adec-c4f0ed943343" providerId="ADAL" clId="{C4A565CD-22E0-4708-B011-993D501B1283}" dt="2020-10-20T10:40:05.708" v="283" actId="13926"/>
        <pc:sldMkLst>
          <pc:docMk/>
          <pc:sldMk cId="3141867449" sldId="312"/>
        </pc:sldMkLst>
        <pc:spChg chg="mod">
          <ac:chgData name="Asim Dey" userId="e8ec1349-28b8-4d13-adec-c4f0ed943343" providerId="ADAL" clId="{C4A565CD-22E0-4708-B011-993D501B1283}" dt="2020-10-20T10:39:35.857" v="278" actId="13926"/>
          <ac:spMkLst>
            <pc:docMk/>
            <pc:sldMk cId="3141867449" sldId="312"/>
            <ac:spMk id="63" creationId="{3F074673-F682-4150-BFDD-40E8B9FF0448}"/>
          </ac:spMkLst>
        </pc:spChg>
        <pc:spChg chg="mod">
          <ac:chgData name="Asim Dey" userId="e8ec1349-28b8-4d13-adec-c4f0ed943343" providerId="ADAL" clId="{C4A565CD-22E0-4708-B011-993D501B1283}" dt="2020-10-20T10:39:56.744" v="282" actId="13926"/>
          <ac:spMkLst>
            <pc:docMk/>
            <pc:sldMk cId="3141867449" sldId="312"/>
            <ac:spMk id="66" creationId="{8C6BA569-6E7C-4B7D-B71F-5E2DAE0513C8}"/>
          </ac:spMkLst>
        </pc:spChg>
        <pc:spChg chg="mod">
          <ac:chgData name="Asim Dey" userId="e8ec1349-28b8-4d13-adec-c4f0ed943343" providerId="ADAL" clId="{C4A565CD-22E0-4708-B011-993D501B1283}" dt="2020-10-20T10:39:47.109" v="281" actId="13926"/>
          <ac:spMkLst>
            <pc:docMk/>
            <pc:sldMk cId="3141867449" sldId="312"/>
            <ac:spMk id="68" creationId="{CA3CA9E2-E4CC-4CC2-AA9C-1F6353EB2163}"/>
          </ac:spMkLst>
        </pc:spChg>
        <pc:spChg chg="mod">
          <ac:chgData name="Asim Dey" userId="e8ec1349-28b8-4d13-adec-c4f0ed943343" providerId="ADAL" clId="{C4A565CD-22E0-4708-B011-993D501B1283}" dt="2020-10-20T10:39:43.920" v="280" actId="13926"/>
          <ac:spMkLst>
            <pc:docMk/>
            <pc:sldMk cId="3141867449" sldId="312"/>
            <ac:spMk id="72" creationId="{F074AA86-DB1F-4FC4-AAB5-F5B4EFC238C6}"/>
          </ac:spMkLst>
        </pc:spChg>
        <pc:spChg chg="mod">
          <ac:chgData name="Asim Dey" userId="e8ec1349-28b8-4d13-adec-c4f0ed943343" providerId="ADAL" clId="{C4A565CD-22E0-4708-B011-993D501B1283}" dt="2020-10-20T10:40:05.708" v="283" actId="13926"/>
          <ac:spMkLst>
            <pc:docMk/>
            <pc:sldMk cId="3141867449" sldId="312"/>
            <ac:spMk id="73" creationId="{30A65C27-210B-4AB7-8FA2-BD4B3DD20EEC}"/>
          </ac:spMkLst>
        </pc:spChg>
      </pc:sldChg>
    </pc:docChg>
  </pc:docChgLst>
  <pc:docChgLst>
    <pc:chgData name="Asim Dey" userId="e8ec1349-28b8-4d13-adec-c4f0ed943343" providerId="ADAL" clId="{D19F5769-9951-44B9-BC83-C5E8E85637A5}"/>
    <pc:docChg chg="undo modSld">
      <pc:chgData name="Asim Dey" userId="e8ec1349-28b8-4d13-adec-c4f0ed943343" providerId="ADAL" clId="{D19F5769-9951-44B9-BC83-C5E8E85637A5}" dt="2021-01-22T14:00:01.432" v="182" actId="13926"/>
      <pc:docMkLst>
        <pc:docMk/>
      </pc:docMkLst>
      <pc:sldChg chg="modSp">
        <pc:chgData name="Asim Dey" userId="e8ec1349-28b8-4d13-adec-c4f0ed943343" providerId="ADAL" clId="{D19F5769-9951-44B9-BC83-C5E8E85637A5}" dt="2021-01-22T13:43:39.640" v="76" actId="13926"/>
        <pc:sldMkLst>
          <pc:docMk/>
          <pc:sldMk cId="518740421" sldId="268"/>
        </pc:sldMkLst>
        <pc:spChg chg="mod">
          <ac:chgData name="Asim Dey" userId="e8ec1349-28b8-4d13-adec-c4f0ed943343" providerId="ADAL" clId="{D19F5769-9951-44B9-BC83-C5E8E85637A5}" dt="2021-01-22T13:43:16.436" v="70" actId="13926"/>
          <ac:spMkLst>
            <pc:docMk/>
            <pc:sldMk cId="518740421" sldId="268"/>
            <ac:spMk id="195" creationId="{2CEC0C93-A29D-420A-8EED-7A2FDFE9FCDB}"/>
          </ac:spMkLst>
        </pc:spChg>
        <pc:spChg chg="mod">
          <ac:chgData name="Asim Dey" userId="e8ec1349-28b8-4d13-adec-c4f0ed943343" providerId="ADAL" clId="{D19F5769-9951-44B9-BC83-C5E8E85637A5}" dt="2021-01-22T13:43:19.638" v="71" actId="13926"/>
          <ac:spMkLst>
            <pc:docMk/>
            <pc:sldMk cId="518740421" sldId="268"/>
            <ac:spMk id="198" creationId="{2D6E7273-5E29-4C11-8428-139B91C527C7}"/>
          </ac:spMkLst>
        </pc:spChg>
        <pc:spChg chg="mod">
          <ac:chgData name="Asim Dey" userId="e8ec1349-28b8-4d13-adec-c4f0ed943343" providerId="ADAL" clId="{D19F5769-9951-44B9-BC83-C5E8E85637A5}" dt="2021-01-22T13:43:24.203" v="72" actId="13926"/>
          <ac:spMkLst>
            <pc:docMk/>
            <pc:sldMk cId="518740421" sldId="268"/>
            <ac:spMk id="200" creationId="{2F537ABD-730C-4565-BC22-4716A6181A63}"/>
          </ac:spMkLst>
        </pc:spChg>
        <pc:spChg chg="mod">
          <ac:chgData name="Asim Dey" userId="e8ec1349-28b8-4d13-adec-c4f0ed943343" providerId="ADAL" clId="{D19F5769-9951-44B9-BC83-C5E8E85637A5}" dt="2021-01-22T13:43:27.664" v="73" actId="13926"/>
          <ac:spMkLst>
            <pc:docMk/>
            <pc:sldMk cId="518740421" sldId="268"/>
            <ac:spMk id="203" creationId="{D99C458A-1FF3-4000-ABDD-BC014721444F}"/>
          </ac:spMkLst>
        </pc:spChg>
        <pc:spChg chg="mod">
          <ac:chgData name="Asim Dey" userId="e8ec1349-28b8-4d13-adec-c4f0ed943343" providerId="ADAL" clId="{D19F5769-9951-44B9-BC83-C5E8E85637A5}" dt="2021-01-22T13:43:10.653" v="68" actId="13926"/>
          <ac:spMkLst>
            <pc:docMk/>
            <pc:sldMk cId="518740421" sldId="268"/>
            <ac:spMk id="204" creationId="{F6B62E3D-C4C4-48F8-9E04-116F94A7D2AA}"/>
          </ac:spMkLst>
        </pc:spChg>
        <pc:spChg chg="mod">
          <ac:chgData name="Asim Dey" userId="e8ec1349-28b8-4d13-adec-c4f0ed943343" providerId="ADAL" clId="{D19F5769-9951-44B9-BC83-C5E8E85637A5}" dt="2021-01-22T13:43:13.792" v="69" actId="13926"/>
          <ac:spMkLst>
            <pc:docMk/>
            <pc:sldMk cId="518740421" sldId="268"/>
            <ac:spMk id="214" creationId="{A12DBAAB-0F36-4953-9525-04A82501A2C5}"/>
          </ac:spMkLst>
        </pc:spChg>
        <pc:spChg chg="mod">
          <ac:chgData name="Asim Dey" userId="e8ec1349-28b8-4d13-adec-c4f0ed943343" providerId="ADAL" clId="{D19F5769-9951-44B9-BC83-C5E8E85637A5}" dt="2021-01-22T13:43:31.306" v="74" actId="13926"/>
          <ac:spMkLst>
            <pc:docMk/>
            <pc:sldMk cId="518740421" sldId="268"/>
            <ac:spMk id="219" creationId="{732F2A41-BCD1-4090-B205-537301EA2A7B}"/>
          </ac:spMkLst>
        </pc:spChg>
        <pc:spChg chg="mod">
          <ac:chgData name="Asim Dey" userId="e8ec1349-28b8-4d13-adec-c4f0ed943343" providerId="ADAL" clId="{D19F5769-9951-44B9-BC83-C5E8E85637A5}" dt="2021-01-22T13:43:39.640" v="76" actId="13926"/>
          <ac:spMkLst>
            <pc:docMk/>
            <pc:sldMk cId="518740421" sldId="268"/>
            <ac:spMk id="309" creationId="{FB39B93B-84F4-4E26-992D-EB10E2698C82}"/>
          </ac:spMkLst>
        </pc:spChg>
        <pc:spChg chg="mod">
          <ac:chgData name="Asim Dey" userId="e8ec1349-28b8-4d13-adec-c4f0ed943343" providerId="ADAL" clId="{D19F5769-9951-44B9-BC83-C5E8E85637A5}" dt="2021-01-22T13:43:34.326" v="75" actId="13926"/>
          <ac:spMkLst>
            <pc:docMk/>
            <pc:sldMk cId="518740421" sldId="268"/>
            <ac:spMk id="338" creationId="{0CDCC65E-685C-4D84-8983-2FDED2F01E9F}"/>
          </ac:spMkLst>
        </pc:spChg>
      </pc:sldChg>
      <pc:sldChg chg="modSp">
        <pc:chgData name="Asim Dey" userId="e8ec1349-28b8-4d13-adec-c4f0ed943343" providerId="ADAL" clId="{D19F5769-9951-44B9-BC83-C5E8E85637A5}" dt="2021-01-22T13:42:20.745" v="61" actId="13926"/>
        <pc:sldMkLst>
          <pc:docMk/>
          <pc:sldMk cId="4198885557" sldId="271"/>
        </pc:sldMkLst>
        <pc:spChg chg="mod">
          <ac:chgData name="Asim Dey" userId="e8ec1349-28b8-4d13-adec-c4f0ed943343" providerId="ADAL" clId="{D19F5769-9951-44B9-BC83-C5E8E85637A5}" dt="2021-01-22T13:41:58.542" v="57" actId="13926"/>
          <ac:spMkLst>
            <pc:docMk/>
            <pc:sldMk cId="4198885557" sldId="271"/>
            <ac:spMk id="188" creationId="{10169E5C-8F30-4153-84A7-222FE37DEC4C}"/>
          </ac:spMkLst>
        </pc:spChg>
        <pc:spChg chg="mod">
          <ac:chgData name="Asim Dey" userId="e8ec1349-28b8-4d13-adec-c4f0ed943343" providerId="ADAL" clId="{D19F5769-9951-44B9-BC83-C5E8E85637A5}" dt="2021-01-22T13:42:01.685" v="58" actId="13926"/>
          <ac:spMkLst>
            <pc:docMk/>
            <pc:sldMk cId="4198885557" sldId="271"/>
            <ac:spMk id="191" creationId="{2DFB45E4-B7F5-47EF-A64A-E93DA4EDEEC2}"/>
          </ac:spMkLst>
        </pc:spChg>
        <pc:spChg chg="mod">
          <ac:chgData name="Asim Dey" userId="e8ec1349-28b8-4d13-adec-c4f0ed943343" providerId="ADAL" clId="{D19F5769-9951-44B9-BC83-C5E8E85637A5}" dt="2021-01-22T13:42:04.972" v="59" actId="13926"/>
          <ac:spMkLst>
            <pc:docMk/>
            <pc:sldMk cId="4198885557" sldId="271"/>
            <ac:spMk id="193" creationId="{2B434A4E-2DD5-49BA-951B-F18714DC1BA0}"/>
          </ac:spMkLst>
        </pc:spChg>
        <pc:spChg chg="mod">
          <ac:chgData name="Asim Dey" userId="e8ec1349-28b8-4d13-adec-c4f0ed943343" providerId="ADAL" clId="{D19F5769-9951-44B9-BC83-C5E8E85637A5}" dt="2021-01-22T13:42:09.119" v="60" actId="13926"/>
          <ac:spMkLst>
            <pc:docMk/>
            <pc:sldMk cId="4198885557" sldId="271"/>
            <ac:spMk id="196" creationId="{0CC399AB-8F0E-4608-A958-07392889D9E3}"/>
          </ac:spMkLst>
        </pc:spChg>
        <pc:spChg chg="mod">
          <ac:chgData name="Asim Dey" userId="e8ec1349-28b8-4d13-adec-c4f0ed943343" providerId="ADAL" clId="{D19F5769-9951-44B9-BC83-C5E8E85637A5}" dt="2021-01-22T13:41:18.198" v="46" actId="13926"/>
          <ac:spMkLst>
            <pc:docMk/>
            <pc:sldMk cId="4198885557" sldId="271"/>
            <ac:spMk id="197" creationId="{C9CC6024-6F38-4A64-8EBB-7DDFE9DF38C8}"/>
          </ac:spMkLst>
        </pc:spChg>
        <pc:spChg chg="mod">
          <ac:chgData name="Asim Dey" userId="e8ec1349-28b8-4d13-adec-c4f0ed943343" providerId="ADAL" clId="{D19F5769-9951-44B9-BC83-C5E8E85637A5}" dt="2021-01-22T13:41:55.520" v="56" actId="13926"/>
          <ac:spMkLst>
            <pc:docMk/>
            <pc:sldMk cId="4198885557" sldId="271"/>
            <ac:spMk id="202" creationId="{0B298FE8-F45A-450D-B129-27BB338B99BD}"/>
          </ac:spMkLst>
        </pc:spChg>
        <pc:spChg chg="mod">
          <ac:chgData name="Asim Dey" userId="e8ec1349-28b8-4d13-adec-c4f0ed943343" providerId="ADAL" clId="{D19F5769-9951-44B9-BC83-C5E8E85637A5}" dt="2021-01-22T13:41:25.531" v="48" actId="13926"/>
          <ac:spMkLst>
            <pc:docMk/>
            <pc:sldMk cId="4198885557" sldId="271"/>
            <ac:spMk id="203" creationId="{5D1E7FC9-890F-4E86-82E1-888B84C1249D}"/>
          </ac:spMkLst>
        </pc:spChg>
        <pc:spChg chg="mod">
          <ac:chgData name="Asim Dey" userId="e8ec1349-28b8-4d13-adec-c4f0ed943343" providerId="ADAL" clId="{D19F5769-9951-44B9-BC83-C5E8E85637A5}" dt="2021-01-22T13:41:21.454" v="47" actId="13926"/>
          <ac:spMkLst>
            <pc:docMk/>
            <pc:sldMk cId="4198885557" sldId="271"/>
            <ac:spMk id="204" creationId="{C655719D-855F-43D8-9A8F-1B825F8D5ECF}"/>
          </ac:spMkLst>
        </pc:spChg>
        <pc:spChg chg="mod">
          <ac:chgData name="Asim Dey" userId="e8ec1349-28b8-4d13-adec-c4f0ed943343" providerId="ADAL" clId="{D19F5769-9951-44B9-BC83-C5E8E85637A5}" dt="2021-01-22T13:42:20.745" v="61" actId="13926"/>
          <ac:spMkLst>
            <pc:docMk/>
            <pc:sldMk cId="4198885557" sldId="271"/>
            <ac:spMk id="299" creationId="{4EE1DDA6-8BDB-442E-86E2-EF2E4F5037EE}"/>
          </ac:spMkLst>
        </pc:spChg>
        <pc:spChg chg="mod">
          <ac:chgData name="Asim Dey" userId="e8ec1349-28b8-4d13-adec-c4f0ed943343" providerId="ADAL" clId="{D19F5769-9951-44B9-BC83-C5E8E85637A5}" dt="2021-01-22T13:41:28.801" v="49" actId="13926"/>
          <ac:spMkLst>
            <pc:docMk/>
            <pc:sldMk cId="4198885557" sldId="271"/>
            <ac:spMk id="321" creationId="{B7C501E5-9C6D-49B1-86B1-EB4A7E6F17AC}"/>
          </ac:spMkLst>
        </pc:spChg>
      </pc:sldChg>
      <pc:sldChg chg="modSp">
        <pc:chgData name="Asim Dey" userId="e8ec1349-28b8-4d13-adec-c4f0ed943343" providerId="ADAL" clId="{D19F5769-9951-44B9-BC83-C5E8E85637A5}" dt="2021-01-22T13:40:45.718" v="41" actId="13926"/>
        <pc:sldMkLst>
          <pc:docMk/>
          <pc:sldMk cId="2878278495" sldId="272"/>
        </pc:sldMkLst>
        <pc:spChg chg="mod">
          <ac:chgData name="Asim Dey" userId="e8ec1349-28b8-4d13-adec-c4f0ed943343" providerId="ADAL" clId="{D19F5769-9951-44B9-BC83-C5E8E85637A5}" dt="2021-01-22T13:39:22.571" v="30" actId="13926"/>
          <ac:spMkLst>
            <pc:docMk/>
            <pc:sldMk cId="2878278495" sldId="272"/>
            <ac:spMk id="3" creationId="{0F4EEA87-76F2-4BA4-A2FA-4C7437E710D1}"/>
          </ac:spMkLst>
        </pc:spChg>
        <pc:spChg chg="mod">
          <ac:chgData name="Asim Dey" userId="e8ec1349-28b8-4d13-adec-c4f0ed943343" providerId="ADAL" clId="{D19F5769-9951-44B9-BC83-C5E8E85637A5}" dt="2021-01-22T13:39:30.910" v="32" actId="13926"/>
          <ac:spMkLst>
            <pc:docMk/>
            <pc:sldMk cId="2878278495" sldId="272"/>
            <ac:spMk id="199" creationId="{06F81ADC-F10B-470A-8B8F-8E9042D1C189}"/>
          </ac:spMkLst>
        </pc:spChg>
        <pc:spChg chg="mod">
          <ac:chgData name="Asim Dey" userId="e8ec1349-28b8-4d13-adec-c4f0ed943343" providerId="ADAL" clId="{D19F5769-9951-44B9-BC83-C5E8E85637A5}" dt="2021-01-22T13:38:32.635" v="19" actId="13926"/>
          <ac:spMkLst>
            <pc:docMk/>
            <pc:sldMk cId="2878278495" sldId="272"/>
            <ac:spMk id="200" creationId="{BEB4986A-81B4-4CBE-B372-A8E29C7A018B}"/>
          </ac:spMkLst>
        </pc:spChg>
        <pc:spChg chg="mod">
          <ac:chgData name="Asim Dey" userId="e8ec1349-28b8-4d13-adec-c4f0ed943343" providerId="ADAL" clId="{D19F5769-9951-44B9-BC83-C5E8E85637A5}" dt="2021-01-22T13:40:45.718" v="41" actId="13926"/>
          <ac:spMkLst>
            <pc:docMk/>
            <pc:sldMk cId="2878278495" sldId="272"/>
            <ac:spMk id="204" creationId="{CAEEE122-9135-4833-A21F-4C12292B176D}"/>
          </ac:spMkLst>
        </pc:spChg>
        <pc:spChg chg="mod">
          <ac:chgData name="Asim Dey" userId="e8ec1349-28b8-4d13-adec-c4f0ed943343" providerId="ADAL" clId="{D19F5769-9951-44B9-BC83-C5E8E85637A5}" dt="2021-01-22T13:38:39.713" v="21" actId="13926"/>
          <ac:spMkLst>
            <pc:docMk/>
            <pc:sldMk cId="2878278495" sldId="272"/>
            <ac:spMk id="205" creationId="{7D8D0F37-8B15-428F-BA3D-59BFE047E78B}"/>
          </ac:spMkLst>
        </pc:spChg>
        <pc:spChg chg="mod">
          <ac:chgData name="Asim Dey" userId="e8ec1349-28b8-4d13-adec-c4f0ed943343" providerId="ADAL" clId="{D19F5769-9951-44B9-BC83-C5E8E85637A5}" dt="2021-01-22T13:38:29.505" v="18" actId="13926"/>
          <ac:spMkLst>
            <pc:docMk/>
            <pc:sldMk cId="2878278495" sldId="272"/>
            <ac:spMk id="208" creationId="{C0574C99-3A29-4CE5-87FB-783131BE1E32}"/>
          </ac:spMkLst>
        </pc:spChg>
        <pc:spChg chg="mod">
          <ac:chgData name="Asim Dey" userId="e8ec1349-28b8-4d13-adec-c4f0ed943343" providerId="ADAL" clId="{D19F5769-9951-44B9-BC83-C5E8E85637A5}" dt="2021-01-22T13:38:36.404" v="20" actId="13926"/>
          <ac:spMkLst>
            <pc:docMk/>
            <pc:sldMk cId="2878278495" sldId="272"/>
            <ac:spMk id="211" creationId="{79F5D218-3866-4E29-971A-F0AD2B08ADC7}"/>
          </ac:spMkLst>
        </pc:spChg>
        <pc:spChg chg="mod">
          <ac:chgData name="Asim Dey" userId="e8ec1349-28b8-4d13-adec-c4f0ed943343" providerId="ADAL" clId="{D19F5769-9951-44B9-BC83-C5E8E85637A5}" dt="2021-01-22T13:38:42.447" v="22" actId="13926"/>
          <ac:spMkLst>
            <pc:docMk/>
            <pc:sldMk cId="2878278495" sldId="272"/>
            <ac:spMk id="214" creationId="{DBC1FD45-5BB0-4120-8480-403F7AE59519}"/>
          </ac:spMkLst>
        </pc:spChg>
        <pc:spChg chg="mod">
          <ac:chgData name="Asim Dey" userId="e8ec1349-28b8-4d13-adec-c4f0ed943343" providerId="ADAL" clId="{D19F5769-9951-44B9-BC83-C5E8E85637A5}" dt="2021-01-22T13:39:44.929" v="34" actId="13926"/>
          <ac:spMkLst>
            <pc:docMk/>
            <pc:sldMk cId="2878278495" sldId="272"/>
            <ac:spMk id="338" creationId="{8EBC9AE3-5718-4D49-9DE4-DB46FE712C54}"/>
          </ac:spMkLst>
        </pc:spChg>
        <pc:spChg chg="mod">
          <ac:chgData name="Asim Dey" userId="e8ec1349-28b8-4d13-adec-c4f0ed943343" providerId="ADAL" clId="{D19F5769-9951-44B9-BC83-C5E8E85637A5}" dt="2021-01-22T13:39:15.300" v="28" actId="13926"/>
          <ac:spMkLst>
            <pc:docMk/>
            <pc:sldMk cId="2878278495" sldId="272"/>
            <ac:spMk id="339" creationId="{5565744C-9338-478B-A23C-A876D048E135}"/>
          </ac:spMkLst>
        </pc:spChg>
        <pc:spChg chg="mod">
          <ac:chgData name="Asim Dey" userId="e8ec1349-28b8-4d13-adec-c4f0ed943343" providerId="ADAL" clId="{D19F5769-9951-44B9-BC83-C5E8E85637A5}" dt="2021-01-22T13:39:26.931" v="31" actId="13926"/>
          <ac:spMkLst>
            <pc:docMk/>
            <pc:sldMk cId="2878278495" sldId="272"/>
            <ac:spMk id="340" creationId="{24A5E202-E28B-4311-9BA0-FE103AF315E6}"/>
          </ac:spMkLst>
        </pc:spChg>
      </pc:sldChg>
      <pc:sldChg chg="modSp">
        <pc:chgData name="Asim Dey" userId="e8ec1349-28b8-4d13-adec-c4f0ed943343" providerId="ADAL" clId="{D19F5769-9951-44B9-BC83-C5E8E85637A5}" dt="2021-01-22T13:56:25.678" v="130" actId="13926"/>
        <pc:sldMkLst>
          <pc:docMk/>
          <pc:sldMk cId="32434977" sldId="277"/>
        </pc:sldMkLst>
        <pc:spChg chg="mod">
          <ac:chgData name="Asim Dey" userId="e8ec1349-28b8-4d13-adec-c4f0ed943343" providerId="ADAL" clId="{D19F5769-9951-44B9-BC83-C5E8E85637A5}" dt="2021-01-22T13:56:11.675" v="126" actId="13926"/>
          <ac:spMkLst>
            <pc:docMk/>
            <pc:sldMk cId="32434977" sldId="277"/>
            <ac:spMk id="185" creationId="{C945B9C4-B4EB-4818-9958-07B1BD1FDB4D}"/>
          </ac:spMkLst>
        </pc:spChg>
        <pc:spChg chg="mod">
          <ac:chgData name="Asim Dey" userId="e8ec1349-28b8-4d13-adec-c4f0ed943343" providerId="ADAL" clId="{D19F5769-9951-44B9-BC83-C5E8E85637A5}" dt="2021-01-22T13:56:15.584" v="127" actId="13926"/>
          <ac:spMkLst>
            <pc:docMk/>
            <pc:sldMk cId="32434977" sldId="277"/>
            <ac:spMk id="227" creationId="{04D1AC8C-BAC7-45AB-980F-2F3C83D950A2}"/>
          </ac:spMkLst>
        </pc:spChg>
        <pc:spChg chg="mod">
          <ac:chgData name="Asim Dey" userId="e8ec1349-28b8-4d13-adec-c4f0ed943343" providerId="ADAL" clId="{D19F5769-9951-44B9-BC83-C5E8E85637A5}" dt="2021-01-22T13:56:18.666" v="128" actId="13926"/>
          <ac:spMkLst>
            <pc:docMk/>
            <pc:sldMk cId="32434977" sldId="277"/>
            <ac:spMk id="229" creationId="{228AF671-50BB-436F-8D72-095CC1653608}"/>
          </ac:spMkLst>
        </pc:spChg>
        <pc:spChg chg="mod">
          <ac:chgData name="Asim Dey" userId="e8ec1349-28b8-4d13-adec-c4f0ed943343" providerId="ADAL" clId="{D19F5769-9951-44B9-BC83-C5E8E85637A5}" dt="2021-01-22T13:56:22.285" v="129" actId="13926"/>
          <ac:spMkLst>
            <pc:docMk/>
            <pc:sldMk cId="32434977" sldId="277"/>
            <ac:spMk id="232" creationId="{CA34C579-405C-4E05-A80E-1182E2DF5E58}"/>
          </ac:spMkLst>
        </pc:spChg>
        <pc:spChg chg="mod">
          <ac:chgData name="Asim Dey" userId="e8ec1349-28b8-4d13-adec-c4f0ed943343" providerId="ADAL" clId="{D19F5769-9951-44B9-BC83-C5E8E85637A5}" dt="2021-01-22T13:56:01.087" v="123" actId="13926"/>
          <ac:spMkLst>
            <pc:docMk/>
            <pc:sldMk cId="32434977" sldId="277"/>
            <ac:spMk id="233" creationId="{354C5E77-8D0E-46F9-8363-246DA63FB821}"/>
          </ac:spMkLst>
        </pc:spChg>
        <pc:spChg chg="mod">
          <ac:chgData name="Asim Dey" userId="e8ec1349-28b8-4d13-adec-c4f0ed943343" providerId="ADAL" clId="{D19F5769-9951-44B9-BC83-C5E8E85637A5}" dt="2021-01-22T13:56:04.373" v="124" actId="13926"/>
          <ac:spMkLst>
            <pc:docMk/>
            <pc:sldMk cId="32434977" sldId="277"/>
            <ac:spMk id="239" creationId="{4301D4F7-2B5F-47E7-8C34-45EB90CD37F0}"/>
          </ac:spMkLst>
        </pc:spChg>
        <pc:spChg chg="mod">
          <ac:chgData name="Asim Dey" userId="e8ec1349-28b8-4d13-adec-c4f0ed943343" providerId="ADAL" clId="{D19F5769-9951-44B9-BC83-C5E8E85637A5}" dt="2021-01-22T13:56:07.480" v="125" actId="13926"/>
          <ac:spMkLst>
            <pc:docMk/>
            <pc:sldMk cId="32434977" sldId="277"/>
            <ac:spMk id="240" creationId="{DFD61ADA-F04B-4F0C-8173-74ED1F1FED74}"/>
          </ac:spMkLst>
        </pc:spChg>
        <pc:spChg chg="mod">
          <ac:chgData name="Asim Dey" userId="e8ec1349-28b8-4d13-adec-c4f0ed943343" providerId="ADAL" clId="{D19F5769-9951-44B9-BC83-C5E8E85637A5}" dt="2021-01-22T13:56:25.678" v="130" actId="13926"/>
          <ac:spMkLst>
            <pc:docMk/>
            <pc:sldMk cId="32434977" sldId="277"/>
            <ac:spMk id="331" creationId="{E247D020-89AA-46D1-A47C-12CC16905529}"/>
          </ac:spMkLst>
        </pc:spChg>
      </pc:sldChg>
      <pc:sldChg chg="modSp">
        <pc:chgData name="Asim Dey" userId="e8ec1349-28b8-4d13-adec-c4f0ed943343" providerId="ADAL" clId="{D19F5769-9951-44B9-BC83-C5E8E85637A5}" dt="2021-01-22T13:58:18.547" v="159" actId="13926"/>
        <pc:sldMkLst>
          <pc:docMk/>
          <pc:sldMk cId="4227300892" sldId="278"/>
        </pc:sldMkLst>
        <pc:spChg chg="mod">
          <ac:chgData name="Asim Dey" userId="e8ec1349-28b8-4d13-adec-c4f0ed943343" providerId="ADAL" clId="{D19F5769-9951-44B9-BC83-C5E8E85637A5}" dt="2021-01-22T13:58:18.547" v="159" actId="13926"/>
          <ac:spMkLst>
            <pc:docMk/>
            <pc:sldMk cId="4227300892" sldId="278"/>
            <ac:spMk id="3" creationId="{ED1A86A7-D310-4157-A6D0-E01767DED28F}"/>
          </ac:spMkLst>
        </pc:spChg>
        <pc:spChg chg="mod">
          <ac:chgData name="Asim Dey" userId="e8ec1349-28b8-4d13-adec-c4f0ed943343" providerId="ADAL" clId="{D19F5769-9951-44B9-BC83-C5E8E85637A5}" dt="2021-01-22T13:58:03.306" v="155" actId="13926"/>
          <ac:spMkLst>
            <pc:docMk/>
            <pc:sldMk cId="4227300892" sldId="278"/>
            <ac:spMk id="188" creationId="{27280E09-BBBA-4C3C-92CC-990738D27A8F}"/>
          </ac:spMkLst>
        </pc:spChg>
        <pc:spChg chg="mod">
          <ac:chgData name="Asim Dey" userId="e8ec1349-28b8-4d13-adec-c4f0ed943343" providerId="ADAL" clId="{D19F5769-9951-44B9-BC83-C5E8E85637A5}" dt="2021-01-22T13:58:09.670" v="157" actId="13926"/>
          <ac:spMkLst>
            <pc:docMk/>
            <pc:sldMk cId="4227300892" sldId="278"/>
            <ac:spMk id="191" creationId="{6D3A7F90-7D51-428A-8C39-3768AE87FC9C}"/>
          </ac:spMkLst>
        </pc:spChg>
        <pc:spChg chg="mod">
          <ac:chgData name="Asim Dey" userId="e8ec1349-28b8-4d13-adec-c4f0ed943343" providerId="ADAL" clId="{D19F5769-9951-44B9-BC83-C5E8E85637A5}" dt="2021-01-22T13:58:06.277" v="156" actId="13926"/>
          <ac:spMkLst>
            <pc:docMk/>
            <pc:sldMk cId="4227300892" sldId="278"/>
            <ac:spMk id="193" creationId="{AD62D4E4-A79A-410F-8BBA-7A02317050D6}"/>
          </ac:spMkLst>
        </pc:spChg>
        <pc:spChg chg="mod">
          <ac:chgData name="Asim Dey" userId="e8ec1349-28b8-4d13-adec-c4f0ed943343" providerId="ADAL" clId="{D19F5769-9951-44B9-BC83-C5E8E85637A5}" dt="2021-01-22T13:58:13.297" v="158" actId="13926"/>
          <ac:spMkLst>
            <pc:docMk/>
            <pc:sldMk cId="4227300892" sldId="278"/>
            <ac:spMk id="196" creationId="{D5FD01BE-9A1F-4DAA-8FF4-23EF42D53BCC}"/>
          </ac:spMkLst>
        </pc:spChg>
        <pc:spChg chg="mod">
          <ac:chgData name="Asim Dey" userId="e8ec1349-28b8-4d13-adec-c4f0ed943343" providerId="ADAL" clId="{D19F5769-9951-44B9-BC83-C5E8E85637A5}" dt="2021-01-22T13:57:46.152" v="150" actId="13926"/>
          <ac:spMkLst>
            <pc:docMk/>
            <pc:sldMk cId="4227300892" sldId="278"/>
            <ac:spMk id="197" creationId="{8291613A-210B-4941-B89E-DAE6E7BF2EA6}"/>
          </ac:spMkLst>
        </pc:spChg>
        <pc:spChg chg="mod">
          <ac:chgData name="Asim Dey" userId="e8ec1349-28b8-4d13-adec-c4f0ed943343" providerId="ADAL" clId="{D19F5769-9951-44B9-BC83-C5E8E85637A5}" dt="2021-01-22T13:57:51.141" v="152" actId="13926"/>
          <ac:spMkLst>
            <pc:docMk/>
            <pc:sldMk cId="4227300892" sldId="278"/>
            <ac:spMk id="202" creationId="{3FC2811A-370A-4115-A977-3AA6549D19FE}"/>
          </ac:spMkLst>
        </pc:spChg>
        <pc:spChg chg="mod">
          <ac:chgData name="Asim Dey" userId="e8ec1349-28b8-4d13-adec-c4f0ed943343" providerId="ADAL" clId="{D19F5769-9951-44B9-BC83-C5E8E85637A5}" dt="2021-01-22T13:57:53.483" v="153" actId="13926"/>
          <ac:spMkLst>
            <pc:docMk/>
            <pc:sldMk cId="4227300892" sldId="278"/>
            <ac:spMk id="205" creationId="{2B35D8B0-EB2E-4EEC-896E-B60A62BB48DC}"/>
          </ac:spMkLst>
        </pc:spChg>
        <pc:spChg chg="mod">
          <ac:chgData name="Asim Dey" userId="e8ec1349-28b8-4d13-adec-c4f0ed943343" providerId="ADAL" clId="{D19F5769-9951-44B9-BC83-C5E8E85637A5}" dt="2021-01-22T13:57:48.990" v="151" actId="13926"/>
          <ac:spMkLst>
            <pc:docMk/>
            <pc:sldMk cId="4227300892" sldId="278"/>
            <ac:spMk id="206" creationId="{4836ACA9-3D3E-48C1-8F7B-5D59D397BEB0}"/>
          </ac:spMkLst>
        </pc:spChg>
        <pc:spChg chg="mod">
          <ac:chgData name="Asim Dey" userId="e8ec1349-28b8-4d13-adec-c4f0ed943343" providerId="ADAL" clId="{D19F5769-9951-44B9-BC83-C5E8E85637A5}" dt="2021-01-22T13:57:58.282" v="154" actId="13926"/>
          <ac:spMkLst>
            <pc:docMk/>
            <pc:sldMk cId="4227300892" sldId="278"/>
            <ac:spMk id="268" creationId="{2D81759D-B47C-4FE1-B935-586ADD839489}"/>
          </ac:spMkLst>
        </pc:spChg>
      </pc:sldChg>
      <pc:sldChg chg="modSp">
        <pc:chgData name="Asim Dey" userId="e8ec1349-28b8-4d13-adec-c4f0ed943343" providerId="ADAL" clId="{D19F5769-9951-44B9-BC83-C5E8E85637A5}" dt="2021-01-22T13:54:52.191" v="106" actId="13926"/>
        <pc:sldMkLst>
          <pc:docMk/>
          <pc:sldMk cId="2266659579" sldId="280"/>
        </pc:sldMkLst>
        <pc:spChg chg="mod">
          <ac:chgData name="Asim Dey" userId="e8ec1349-28b8-4d13-adec-c4f0ed943343" providerId="ADAL" clId="{D19F5769-9951-44B9-BC83-C5E8E85637A5}" dt="2021-01-22T13:54:31.497" v="100" actId="13926"/>
          <ac:spMkLst>
            <pc:docMk/>
            <pc:sldMk cId="2266659579" sldId="280"/>
            <ac:spMk id="196" creationId="{533E08D1-C912-47AB-9400-6277B577CAA9}"/>
          </ac:spMkLst>
        </pc:spChg>
        <pc:spChg chg="mod">
          <ac:chgData name="Asim Dey" userId="e8ec1349-28b8-4d13-adec-c4f0ed943343" providerId="ADAL" clId="{D19F5769-9951-44B9-BC83-C5E8E85637A5}" dt="2021-01-22T13:54:34.418" v="101" actId="13926"/>
          <ac:spMkLst>
            <pc:docMk/>
            <pc:sldMk cId="2266659579" sldId="280"/>
            <ac:spMk id="199" creationId="{EBBC20B1-244C-4934-8A56-C600F86894ED}"/>
          </ac:spMkLst>
        </pc:spChg>
        <pc:spChg chg="mod">
          <ac:chgData name="Asim Dey" userId="e8ec1349-28b8-4d13-adec-c4f0ed943343" providerId="ADAL" clId="{D19F5769-9951-44B9-BC83-C5E8E85637A5}" dt="2021-01-22T13:54:37.772" v="102" actId="13926"/>
          <ac:spMkLst>
            <pc:docMk/>
            <pc:sldMk cId="2266659579" sldId="280"/>
            <ac:spMk id="201" creationId="{0E4BE7DF-2F97-4946-91E1-6B7E64017A7B}"/>
          </ac:spMkLst>
        </pc:spChg>
        <pc:spChg chg="mod">
          <ac:chgData name="Asim Dey" userId="e8ec1349-28b8-4d13-adec-c4f0ed943343" providerId="ADAL" clId="{D19F5769-9951-44B9-BC83-C5E8E85637A5}" dt="2021-01-22T13:54:41.581" v="103" actId="13926"/>
          <ac:spMkLst>
            <pc:docMk/>
            <pc:sldMk cId="2266659579" sldId="280"/>
            <ac:spMk id="204" creationId="{877AEAA1-ACE1-457D-8EC3-4552A52491FD}"/>
          </ac:spMkLst>
        </pc:spChg>
        <pc:spChg chg="mod">
          <ac:chgData name="Asim Dey" userId="e8ec1349-28b8-4d13-adec-c4f0ed943343" providerId="ADAL" clId="{D19F5769-9951-44B9-BC83-C5E8E85637A5}" dt="2021-01-22T13:54:22.555" v="97" actId="13926"/>
          <ac:spMkLst>
            <pc:docMk/>
            <pc:sldMk cId="2266659579" sldId="280"/>
            <ac:spMk id="205" creationId="{0CA397E7-7093-4366-B004-9B584405D2A0}"/>
          </ac:spMkLst>
        </pc:spChg>
        <pc:spChg chg="mod">
          <ac:chgData name="Asim Dey" userId="e8ec1349-28b8-4d13-adec-c4f0ed943343" providerId="ADAL" clId="{D19F5769-9951-44B9-BC83-C5E8E85637A5}" dt="2021-01-22T13:54:28.068" v="99" actId="13926"/>
          <ac:spMkLst>
            <pc:docMk/>
            <pc:sldMk cId="2266659579" sldId="280"/>
            <ac:spMk id="209" creationId="{AF64D6C2-060F-42CA-B967-3AC14CAA6109}"/>
          </ac:spMkLst>
        </pc:spChg>
        <pc:spChg chg="mod">
          <ac:chgData name="Asim Dey" userId="e8ec1349-28b8-4d13-adec-c4f0ed943343" providerId="ADAL" clId="{D19F5769-9951-44B9-BC83-C5E8E85637A5}" dt="2021-01-22T13:54:49.003" v="105" actId="13926"/>
          <ac:spMkLst>
            <pc:docMk/>
            <pc:sldMk cId="2266659579" sldId="280"/>
            <ac:spMk id="210" creationId="{AED58AE7-66D3-4D8A-A040-F0F4F718DACA}"/>
          </ac:spMkLst>
        </pc:spChg>
        <pc:spChg chg="mod">
          <ac:chgData name="Asim Dey" userId="e8ec1349-28b8-4d13-adec-c4f0ed943343" providerId="ADAL" clId="{D19F5769-9951-44B9-BC83-C5E8E85637A5}" dt="2021-01-22T13:54:52.191" v="106" actId="13926"/>
          <ac:spMkLst>
            <pc:docMk/>
            <pc:sldMk cId="2266659579" sldId="280"/>
            <ac:spMk id="211" creationId="{85CD94FE-C974-4BEE-9EFD-AE461019B48F}"/>
          </ac:spMkLst>
        </pc:spChg>
        <pc:spChg chg="mod">
          <ac:chgData name="Asim Dey" userId="e8ec1349-28b8-4d13-adec-c4f0ed943343" providerId="ADAL" clId="{D19F5769-9951-44B9-BC83-C5E8E85637A5}" dt="2021-01-22T13:54:45.126" v="104" actId="13926"/>
          <ac:spMkLst>
            <pc:docMk/>
            <pc:sldMk cId="2266659579" sldId="280"/>
            <ac:spMk id="312" creationId="{20968151-F40B-4360-819A-8CF7E92E943F}"/>
          </ac:spMkLst>
        </pc:spChg>
        <pc:spChg chg="mod">
          <ac:chgData name="Asim Dey" userId="e8ec1349-28b8-4d13-adec-c4f0ed943343" providerId="ADAL" clId="{D19F5769-9951-44B9-BC83-C5E8E85637A5}" dt="2021-01-22T13:54:24.959" v="98" actId="13926"/>
          <ac:spMkLst>
            <pc:docMk/>
            <pc:sldMk cId="2266659579" sldId="280"/>
            <ac:spMk id="313" creationId="{EAA5E502-E32E-4EB2-8999-62400273DC28}"/>
          </ac:spMkLst>
        </pc:spChg>
      </pc:sldChg>
      <pc:sldChg chg="modSp">
        <pc:chgData name="Asim Dey" userId="e8ec1349-28b8-4d13-adec-c4f0ed943343" providerId="ADAL" clId="{D19F5769-9951-44B9-BC83-C5E8E85637A5}" dt="2021-01-22T13:55:27.487" v="115" actId="13926"/>
        <pc:sldMkLst>
          <pc:docMk/>
          <pc:sldMk cId="3622859594" sldId="281"/>
        </pc:sldMkLst>
        <pc:spChg chg="mod">
          <ac:chgData name="Asim Dey" userId="e8ec1349-28b8-4d13-adec-c4f0ed943343" providerId="ADAL" clId="{D19F5769-9951-44B9-BC83-C5E8E85637A5}" dt="2021-01-22T13:55:10.030" v="110" actId="13926"/>
          <ac:spMkLst>
            <pc:docMk/>
            <pc:sldMk cId="3622859594" sldId="281"/>
            <ac:spMk id="194" creationId="{665AC130-1491-44F3-893E-162FEDABB50C}"/>
          </ac:spMkLst>
        </pc:spChg>
        <pc:spChg chg="mod">
          <ac:chgData name="Asim Dey" userId="e8ec1349-28b8-4d13-adec-c4f0ed943343" providerId="ADAL" clId="{D19F5769-9951-44B9-BC83-C5E8E85637A5}" dt="2021-01-22T13:55:13.437" v="111" actId="13926"/>
          <ac:spMkLst>
            <pc:docMk/>
            <pc:sldMk cId="3622859594" sldId="281"/>
            <ac:spMk id="197" creationId="{BB9FCB4D-7298-466A-84D6-EBF861A07CCA}"/>
          </ac:spMkLst>
        </pc:spChg>
        <pc:spChg chg="mod">
          <ac:chgData name="Asim Dey" userId="e8ec1349-28b8-4d13-adec-c4f0ed943343" providerId="ADAL" clId="{D19F5769-9951-44B9-BC83-C5E8E85637A5}" dt="2021-01-22T13:55:16.714" v="112" actId="13926"/>
          <ac:spMkLst>
            <pc:docMk/>
            <pc:sldMk cId="3622859594" sldId="281"/>
            <ac:spMk id="199" creationId="{F4BA4873-19A4-4E71-BE0E-44F2B9BE2D84}"/>
          </ac:spMkLst>
        </pc:spChg>
        <pc:spChg chg="mod">
          <ac:chgData name="Asim Dey" userId="e8ec1349-28b8-4d13-adec-c4f0ed943343" providerId="ADAL" clId="{D19F5769-9951-44B9-BC83-C5E8E85637A5}" dt="2021-01-22T13:55:19.821" v="113" actId="13926"/>
          <ac:spMkLst>
            <pc:docMk/>
            <pc:sldMk cId="3622859594" sldId="281"/>
            <ac:spMk id="202" creationId="{AC9027E3-7E52-4004-9C56-D5B73D037B4A}"/>
          </ac:spMkLst>
        </pc:spChg>
        <pc:spChg chg="mod">
          <ac:chgData name="Asim Dey" userId="e8ec1349-28b8-4d13-adec-c4f0ed943343" providerId="ADAL" clId="{D19F5769-9951-44B9-BC83-C5E8E85637A5}" dt="2021-01-22T13:55:06.653" v="109" actId="13926"/>
          <ac:spMkLst>
            <pc:docMk/>
            <pc:sldMk cId="3622859594" sldId="281"/>
            <ac:spMk id="206" creationId="{0C92DB67-C865-4FC4-AA31-4E282CE89A0C}"/>
          </ac:spMkLst>
        </pc:spChg>
        <pc:spChg chg="mod">
          <ac:chgData name="Asim Dey" userId="e8ec1349-28b8-4d13-adec-c4f0ed943343" providerId="ADAL" clId="{D19F5769-9951-44B9-BC83-C5E8E85637A5}" dt="2021-01-22T13:55:01.248" v="107" actId="13926"/>
          <ac:spMkLst>
            <pc:docMk/>
            <pc:sldMk cId="3622859594" sldId="281"/>
            <ac:spMk id="207" creationId="{0CED69EC-0EEE-4EF9-A78C-5750C2E630F0}"/>
          </ac:spMkLst>
        </pc:spChg>
        <pc:spChg chg="mod">
          <ac:chgData name="Asim Dey" userId="e8ec1349-28b8-4d13-adec-c4f0ed943343" providerId="ADAL" clId="{D19F5769-9951-44B9-BC83-C5E8E85637A5}" dt="2021-01-22T13:55:03.685" v="108" actId="13926"/>
          <ac:spMkLst>
            <pc:docMk/>
            <pc:sldMk cId="3622859594" sldId="281"/>
            <ac:spMk id="208" creationId="{3FCEA8CD-7EAD-49B5-8588-E2B241A5EE4E}"/>
          </ac:spMkLst>
        </pc:spChg>
        <pc:spChg chg="mod">
          <ac:chgData name="Asim Dey" userId="e8ec1349-28b8-4d13-adec-c4f0ed943343" providerId="ADAL" clId="{D19F5769-9951-44B9-BC83-C5E8E85637A5}" dt="2021-01-22T13:55:27.487" v="115" actId="13926"/>
          <ac:spMkLst>
            <pc:docMk/>
            <pc:sldMk cId="3622859594" sldId="281"/>
            <ac:spMk id="212" creationId="{EC37C4F4-A47B-4C97-9C02-722BBE3F4548}"/>
          </ac:spMkLst>
        </pc:spChg>
        <pc:spChg chg="mod">
          <ac:chgData name="Asim Dey" userId="e8ec1349-28b8-4d13-adec-c4f0ed943343" providerId="ADAL" clId="{D19F5769-9951-44B9-BC83-C5E8E85637A5}" dt="2021-01-22T13:55:23.380" v="114" actId="13926"/>
          <ac:spMkLst>
            <pc:docMk/>
            <pc:sldMk cId="3622859594" sldId="281"/>
            <ac:spMk id="302" creationId="{20068E4F-86D0-4A24-BE41-AAC4F6BB596A}"/>
          </ac:spMkLst>
        </pc:spChg>
      </pc:sldChg>
      <pc:sldChg chg="modSp">
        <pc:chgData name="Asim Dey" userId="e8ec1349-28b8-4d13-adec-c4f0ed943343" providerId="ADAL" clId="{D19F5769-9951-44B9-BC83-C5E8E85637A5}" dt="2021-01-22T13:55:55.640" v="122" actId="13926"/>
        <pc:sldMkLst>
          <pc:docMk/>
          <pc:sldMk cId="1425174243" sldId="282"/>
        </pc:sldMkLst>
        <pc:spChg chg="mod">
          <ac:chgData name="Asim Dey" userId="e8ec1349-28b8-4d13-adec-c4f0ed943343" providerId="ADAL" clId="{D19F5769-9951-44B9-BC83-C5E8E85637A5}" dt="2021-01-22T13:55:37.664" v="117" actId="13926"/>
          <ac:spMkLst>
            <pc:docMk/>
            <pc:sldMk cId="1425174243" sldId="282"/>
            <ac:spMk id="194" creationId="{E21CBD57-9103-4B31-BDAA-8233C1D4041E}"/>
          </ac:spMkLst>
        </pc:spChg>
        <pc:spChg chg="mod">
          <ac:chgData name="Asim Dey" userId="e8ec1349-28b8-4d13-adec-c4f0ed943343" providerId="ADAL" clId="{D19F5769-9951-44B9-BC83-C5E8E85637A5}" dt="2021-01-22T13:55:42.092" v="118" actId="13926"/>
          <ac:spMkLst>
            <pc:docMk/>
            <pc:sldMk cId="1425174243" sldId="282"/>
            <ac:spMk id="199" creationId="{BF42C382-F0F5-4ACC-ABF7-69F8691E1EB6}"/>
          </ac:spMkLst>
        </pc:spChg>
        <pc:spChg chg="mod">
          <ac:chgData name="Asim Dey" userId="e8ec1349-28b8-4d13-adec-c4f0ed943343" providerId="ADAL" clId="{D19F5769-9951-44B9-BC83-C5E8E85637A5}" dt="2021-01-22T13:55:34.704" v="116" actId="13926"/>
          <ac:spMkLst>
            <pc:docMk/>
            <pc:sldMk cId="1425174243" sldId="282"/>
            <ac:spMk id="206" creationId="{5141D934-9D82-4027-A860-91876980FE33}"/>
          </ac:spMkLst>
        </pc:spChg>
        <pc:spChg chg="mod">
          <ac:chgData name="Asim Dey" userId="e8ec1349-28b8-4d13-adec-c4f0ed943343" providerId="ADAL" clId="{D19F5769-9951-44B9-BC83-C5E8E85637A5}" dt="2021-01-22T13:55:50.285" v="120" actId="13926"/>
          <ac:spMkLst>
            <pc:docMk/>
            <pc:sldMk cId="1425174243" sldId="282"/>
            <ac:spMk id="207" creationId="{6602D862-99A1-417A-AFC4-D7AC14BD854F}"/>
          </ac:spMkLst>
        </pc:spChg>
        <pc:spChg chg="mod">
          <ac:chgData name="Asim Dey" userId="e8ec1349-28b8-4d13-adec-c4f0ed943343" providerId="ADAL" clId="{D19F5769-9951-44B9-BC83-C5E8E85637A5}" dt="2021-01-22T13:55:52.785" v="121" actId="13926"/>
          <ac:spMkLst>
            <pc:docMk/>
            <pc:sldMk cId="1425174243" sldId="282"/>
            <ac:spMk id="208" creationId="{7548EAE3-E6B6-4C66-95FB-B624ADA286A6}"/>
          </ac:spMkLst>
        </pc:spChg>
        <pc:spChg chg="mod">
          <ac:chgData name="Asim Dey" userId="e8ec1349-28b8-4d13-adec-c4f0ed943343" providerId="ADAL" clId="{D19F5769-9951-44B9-BC83-C5E8E85637A5}" dt="2021-01-22T13:55:55.640" v="122" actId="13926"/>
          <ac:spMkLst>
            <pc:docMk/>
            <pc:sldMk cId="1425174243" sldId="282"/>
            <ac:spMk id="211" creationId="{86A650D5-A706-4D0F-ADE1-71FF6E9A23E0}"/>
          </ac:spMkLst>
        </pc:spChg>
        <pc:spChg chg="mod">
          <ac:chgData name="Asim Dey" userId="e8ec1349-28b8-4d13-adec-c4f0ed943343" providerId="ADAL" clId="{D19F5769-9951-44B9-BC83-C5E8E85637A5}" dt="2021-01-22T13:55:47.431" v="119" actId="13926"/>
          <ac:spMkLst>
            <pc:docMk/>
            <pc:sldMk cId="1425174243" sldId="282"/>
            <ac:spMk id="304" creationId="{29CB413E-9AC9-4A95-A630-2112DEE2B1C6}"/>
          </ac:spMkLst>
        </pc:spChg>
      </pc:sldChg>
      <pc:sldChg chg="modSp">
        <pc:chgData name="Asim Dey" userId="e8ec1349-28b8-4d13-adec-c4f0ed943343" providerId="ADAL" clId="{D19F5769-9951-44B9-BC83-C5E8E85637A5}" dt="2021-01-22T13:57:39.001" v="149" actId="13926"/>
        <pc:sldMkLst>
          <pc:docMk/>
          <pc:sldMk cId="1160485662" sldId="284"/>
        </pc:sldMkLst>
        <pc:spChg chg="mod">
          <ac:chgData name="Asim Dey" userId="e8ec1349-28b8-4d13-adec-c4f0ed943343" providerId="ADAL" clId="{D19F5769-9951-44B9-BC83-C5E8E85637A5}" dt="2021-01-22T13:57:24.599" v="145" actId="13926"/>
          <ac:spMkLst>
            <pc:docMk/>
            <pc:sldMk cId="1160485662" sldId="284"/>
            <ac:spMk id="245" creationId="{FA1DAF03-A6C5-4E6E-9E37-76AA87DB0EA8}"/>
          </ac:spMkLst>
        </pc:spChg>
        <pc:spChg chg="mod">
          <ac:chgData name="Asim Dey" userId="e8ec1349-28b8-4d13-adec-c4f0ed943343" providerId="ADAL" clId="{D19F5769-9951-44B9-BC83-C5E8E85637A5}" dt="2021-01-22T13:57:28.494" v="146" actId="13926"/>
          <ac:spMkLst>
            <pc:docMk/>
            <pc:sldMk cId="1160485662" sldId="284"/>
            <ac:spMk id="248" creationId="{597A9946-FA88-4582-8D41-2E693FFC3C02}"/>
          </ac:spMkLst>
        </pc:spChg>
        <pc:spChg chg="mod">
          <ac:chgData name="Asim Dey" userId="e8ec1349-28b8-4d13-adec-c4f0ed943343" providerId="ADAL" clId="{D19F5769-9951-44B9-BC83-C5E8E85637A5}" dt="2021-01-22T13:57:31.687" v="147" actId="13926"/>
          <ac:spMkLst>
            <pc:docMk/>
            <pc:sldMk cId="1160485662" sldId="284"/>
            <ac:spMk id="250" creationId="{E170E89A-A4A1-4A0C-B522-46E1297A1CCC}"/>
          </ac:spMkLst>
        </pc:spChg>
        <pc:spChg chg="mod">
          <ac:chgData name="Asim Dey" userId="e8ec1349-28b8-4d13-adec-c4f0ed943343" providerId="ADAL" clId="{D19F5769-9951-44B9-BC83-C5E8E85637A5}" dt="2021-01-22T13:57:35.729" v="148" actId="13926"/>
          <ac:spMkLst>
            <pc:docMk/>
            <pc:sldMk cId="1160485662" sldId="284"/>
            <ac:spMk id="253" creationId="{549933F6-E144-4BF5-8105-BED9757BB17D}"/>
          </ac:spMkLst>
        </pc:spChg>
        <pc:spChg chg="mod">
          <ac:chgData name="Asim Dey" userId="e8ec1349-28b8-4d13-adec-c4f0ed943343" providerId="ADAL" clId="{D19F5769-9951-44B9-BC83-C5E8E85637A5}" dt="2021-01-22T13:57:09.713" v="141" actId="13926"/>
          <ac:spMkLst>
            <pc:docMk/>
            <pc:sldMk cId="1160485662" sldId="284"/>
            <ac:spMk id="254" creationId="{338B5E57-6838-411C-9A40-50A56099B58A}"/>
          </ac:spMkLst>
        </pc:spChg>
        <pc:spChg chg="mod">
          <ac:chgData name="Asim Dey" userId="e8ec1349-28b8-4d13-adec-c4f0ed943343" providerId="ADAL" clId="{D19F5769-9951-44B9-BC83-C5E8E85637A5}" dt="2021-01-22T13:57:21.076" v="144" actId="13926"/>
          <ac:spMkLst>
            <pc:docMk/>
            <pc:sldMk cId="1160485662" sldId="284"/>
            <ac:spMk id="258" creationId="{800F23D9-8DC7-4AA2-B866-32A0CA9C9F4A}"/>
          </ac:spMkLst>
        </pc:spChg>
        <pc:spChg chg="mod">
          <ac:chgData name="Asim Dey" userId="e8ec1349-28b8-4d13-adec-c4f0ed943343" providerId="ADAL" clId="{D19F5769-9951-44B9-BC83-C5E8E85637A5}" dt="2021-01-22T13:57:39.001" v="149" actId="13926"/>
          <ac:spMkLst>
            <pc:docMk/>
            <pc:sldMk cId="1160485662" sldId="284"/>
            <ac:spMk id="315" creationId="{65FFB3FB-5B0C-45B7-9BFA-60F189215739}"/>
          </ac:spMkLst>
        </pc:spChg>
        <pc:spChg chg="mod">
          <ac:chgData name="Asim Dey" userId="e8ec1349-28b8-4d13-adec-c4f0ed943343" providerId="ADAL" clId="{D19F5769-9951-44B9-BC83-C5E8E85637A5}" dt="2021-01-22T13:57:16.460" v="143" actId="13926"/>
          <ac:spMkLst>
            <pc:docMk/>
            <pc:sldMk cId="1160485662" sldId="284"/>
            <ac:spMk id="319" creationId="{FF26D636-6866-4AEA-A7C0-ECF750FCBC7F}"/>
          </ac:spMkLst>
        </pc:spChg>
        <pc:spChg chg="mod">
          <ac:chgData name="Asim Dey" userId="e8ec1349-28b8-4d13-adec-c4f0ed943343" providerId="ADAL" clId="{D19F5769-9951-44B9-BC83-C5E8E85637A5}" dt="2021-01-22T13:57:13.474" v="142" actId="13926"/>
          <ac:spMkLst>
            <pc:docMk/>
            <pc:sldMk cId="1160485662" sldId="284"/>
            <ac:spMk id="332" creationId="{8C5157B7-0EFE-4555-9669-C8DB81EF97BF}"/>
          </ac:spMkLst>
        </pc:spChg>
      </pc:sldChg>
      <pc:sldChg chg="modSp">
        <pc:chgData name="Asim Dey" userId="e8ec1349-28b8-4d13-adec-c4f0ed943343" providerId="ADAL" clId="{D19F5769-9951-44B9-BC83-C5E8E85637A5}" dt="2021-01-22T13:59:30.506" v="176" actId="13926"/>
        <pc:sldMkLst>
          <pc:docMk/>
          <pc:sldMk cId="2571610261" sldId="285"/>
        </pc:sldMkLst>
        <pc:spChg chg="mod">
          <ac:chgData name="Asim Dey" userId="e8ec1349-28b8-4d13-adec-c4f0ed943343" providerId="ADAL" clId="{D19F5769-9951-44B9-BC83-C5E8E85637A5}" dt="2021-01-22T13:59:17.879" v="172" actId="13926"/>
          <ac:spMkLst>
            <pc:docMk/>
            <pc:sldMk cId="2571610261" sldId="285"/>
            <ac:spMk id="358" creationId="{AE7EE52F-014A-4B01-9FEE-44EE612BE082}"/>
          </ac:spMkLst>
        </pc:spChg>
        <pc:spChg chg="mod">
          <ac:chgData name="Asim Dey" userId="e8ec1349-28b8-4d13-adec-c4f0ed943343" providerId="ADAL" clId="{D19F5769-9951-44B9-BC83-C5E8E85637A5}" dt="2021-01-22T13:59:21.772" v="173" actId="13926"/>
          <ac:spMkLst>
            <pc:docMk/>
            <pc:sldMk cId="2571610261" sldId="285"/>
            <ac:spMk id="361" creationId="{DCAEF83F-7F4E-4DDE-A7BF-2FDEC5188741}"/>
          </ac:spMkLst>
        </pc:spChg>
        <pc:spChg chg="mod">
          <ac:chgData name="Asim Dey" userId="e8ec1349-28b8-4d13-adec-c4f0ed943343" providerId="ADAL" clId="{D19F5769-9951-44B9-BC83-C5E8E85637A5}" dt="2021-01-22T13:59:24.732" v="174" actId="13926"/>
          <ac:spMkLst>
            <pc:docMk/>
            <pc:sldMk cId="2571610261" sldId="285"/>
            <ac:spMk id="363" creationId="{D03E80AE-B94D-4136-9018-81F7CCF1FAF6}"/>
          </ac:spMkLst>
        </pc:spChg>
        <pc:spChg chg="mod">
          <ac:chgData name="Asim Dey" userId="e8ec1349-28b8-4d13-adec-c4f0ed943343" providerId="ADAL" clId="{D19F5769-9951-44B9-BC83-C5E8E85637A5}" dt="2021-01-22T13:59:27.338" v="175" actId="13926"/>
          <ac:spMkLst>
            <pc:docMk/>
            <pc:sldMk cId="2571610261" sldId="285"/>
            <ac:spMk id="366" creationId="{798B6D0C-37A2-4F6B-86BC-FB6C74B24217}"/>
          </ac:spMkLst>
        </pc:spChg>
        <pc:spChg chg="mod">
          <ac:chgData name="Asim Dey" userId="e8ec1349-28b8-4d13-adec-c4f0ed943343" providerId="ADAL" clId="{D19F5769-9951-44B9-BC83-C5E8E85637A5}" dt="2021-01-22T13:59:08.116" v="169" actId="13926"/>
          <ac:spMkLst>
            <pc:docMk/>
            <pc:sldMk cId="2571610261" sldId="285"/>
            <ac:spMk id="367" creationId="{B9920283-5DC7-49CB-BEF6-9323901A2BF6}"/>
          </ac:spMkLst>
        </pc:spChg>
        <pc:spChg chg="mod">
          <ac:chgData name="Asim Dey" userId="e8ec1349-28b8-4d13-adec-c4f0ed943343" providerId="ADAL" clId="{D19F5769-9951-44B9-BC83-C5E8E85637A5}" dt="2021-01-22T13:59:14.742" v="171" actId="13926"/>
          <ac:spMkLst>
            <pc:docMk/>
            <pc:sldMk cId="2571610261" sldId="285"/>
            <ac:spMk id="371" creationId="{17D790E4-51B9-4D96-B42A-D115F74C59D4}"/>
          </ac:spMkLst>
        </pc:spChg>
        <pc:spChg chg="mod">
          <ac:chgData name="Asim Dey" userId="e8ec1349-28b8-4d13-adec-c4f0ed943343" providerId="ADAL" clId="{D19F5769-9951-44B9-BC83-C5E8E85637A5}" dt="2021-01-22T13:59:11.282" v="170" actId="13926"/>
          <ac:spMkLst>
            <pc:docMk/>
            <pc:sldMk cId="2571610261" sldId="285"/>
            <ac:spMk id="372" creationId="{F8438A92-4A64-425B-B42C-A76FD4CE1462}"/>
          </ac:spMkLst>
        </pc:spChg>
        <pc:spChg chg="mod">
          <ac:chgData name="Asim Dey" userId="e8ec1349-28b8-4d13-adec-c4f0ed943343" providerId="ADAL" clId="{D19F5769-9951-44B9-BC83-C5E8E85637A5}" dt="2021-01-22T13:59:30.506" v="176" actId="13926"/>
          <ac:spMkLst>
            <pc:docMk/>
            <pc:sldMk cId="2571610261" sldId="285"/>
            <ac:spMk id="434" creationId="{94D2B974-062E-4098-AFA9-0F2F3CD63A7C}"/>
          </ac:spMkLst>
        </pc:spChg>
      </pc:sldChg>
      <pc:sldChg chg="modSp">
        <pc:chgData name="Asim Dey" userId="e8ec1349-28b8-4d13-adec-c4f0ed943343" providerId="ADAL" clId="{D19F5769-9951-44B9-BC83-C5E8E85637A5}" dt="2021-01-22T13:54:16.412" v="96" actId="13926"/>
        <pc:sldMkLst>
          <pc:docMk/>
          <pc:sldMk cId="143217102" sldId="293"/>
        </pc:sldMkLst>
        <pc:spChg chg="mod">
          <ac:chgData name="Asim Dey" userId="e8ec1349-28b8-4d13-adec-c4f0ed943343" providerId="ADAL" clId="{D19F5769-9951-44B9-BC83-C5E8E85637A5}" dt="2021-01-22T13:54:01.008" v="91" actId="13926"/>
          <ac:spMkLst>
            <pc:docMk/>
            <pc:sldMk cId="143217102" sldId="293"/>
            <ac:spMk id="345" creationId="{F4FE4562-4675-4AFC-A039-858A3885598E}"/>
          </ac:spMkLst>
        </pc:spChg>
        <pc:spChg chg="mod">
          <ac:chgData name="Asim Dey" userId="e8ec1349-28b8-4d13-adec-c4f0ed943343" providerId="ADAL" clId="{D19F5769-9951-44B9-BC83-C5E8E85637A5}" dt="2021-01-22T13:54:03.967" v="92" actId="13926"/>
          <ac:spMkLst>
            <pc:docMk/>
            <pc:sldMk cId="143217102" sldId="293"/>
            <ac:spMk id="348" creationId="{A0741FDA-67A0-499F-A3A3-5F3684C9576F}"/>
          </ac:spMkLst>
        </pc:spChg>
        <pc:spChg chg="mod">
          <ac:chgData name="Asim Dey" userId="e8ec1349-28b8-4d13-adec-c4f0ed943343" providerId="ADAL" clId="{D19F5769-9951-44B9-BC83-C5E8E85637A5}" dt="2021-01-22T13:54:06.709" v="93" actId="13926"/>
          <ac:spMkLst>
            <pc:docMk/>
            <pc:sldMk cId="143217102" sldId="293"/>
            <ac:spMk id="350" creationId="{0C1AA7BF-9B33-4EDA-84A5-F0E5D09CA6C7}"/>
          </ac:spMkLst>
        </pc:spChg>
        <pc:spChg chg="mod">
          <ac:chgData name="Asim Dey" userId="e8ec1349-28b8-4d13-adec-c4f0ed943343" providerId="ADAL" clId="{D19F5769-9951-44B9-BC83-C5E8E85637A5}" dt="2021-01-22T13:54:10.797" v="94" actId="13926"/>
          <ac:spMkLst>
            <pc:docMk/>
            <pc:sldMk cId="143217102" sldId="293"/>
            <ac:spMk id="353" creationId="{E15C7867-F83D-4671-8B0E-F2A27CB940B1}"/>
          </ac:spMkLst>
        </pc:spChg>
        <pc:spChg chg="mod">
          <ac:chgData name="Asim Dey" userId="e8ec1349-28b8-4d13-adec-c4f0ed943343" providerId="ADAL" clId="{D19F5769-9951-44B9-BC83-C5E8E85637A5}" dt="2021-01-22T13:53:49.613" v="87" actId="13926"/>
          <ac:spMkLst>
            <pc:docMk/>
            <pc:sldMk cId="143217102" sldId="293"/>
            <ac:spMk id="354" creationId="{9B9E24C3-C3E2-4EF6-B032-A1E1560C069A}"/>
          </ac:spMkLst>
        </pc:spChg>
        <pc:spChg chg="mod">
          <ac:chgData name="Asim Dey" userId="e8ec1349-28b8-4d13-adec-c4f0ed943343" providerId="ADAL" clId="{D19F5769-9951-44B9-BC83-C5E8E85637A5}" dt="2021-01-22T13:53:58.334" v="90" actId="13926"/>
          <ac:spMkLst>
            <pc:docMk/>
            <pc:sldMk cId="143217102" sldId="293"/>
            <ac:spMk id="358" creationId="{70AE5D14-A7FB-435A-9BCB-ECFF553FB4D3}"/>
          </ac:spMkLst>
        </pc:spChg>
        <pc:spChg chg="mod">
          <ac:chgData name="Asim Dey" userId="e8ec1349-28b8-4d13-adec-c4f0ed943343" providerId="ADAL" clId="{D19F5769-9951-44B9-BC83-C5E8E85637A5}" dt="2021-01-22T13:53:52.121" v="88" actId="13926"/>
          <ac:spMkLst>
            <pc:docMk/>
            <pc:sldMk cId="143217102" sldId="293"/>
            <ac:spMk id="359" creationId="{2C887132-1D44-4142-99E0-920451C0A749}"/>
          </ac:spMkLst>
        </pc:spChg>
        <pc:spChg chg="mod">
          <ac:chgData name="Asim Dey" userId="e8ec1349-28b8-4d13-adec-c4f0ed943343" providerId="ADAL" clId="{D19F5769-9951-44B9-BC83-C5E8E85637A5}" dt="2021-01-22T13:53:54.439" v="89" actId="13926"/>
          <ac:spMkLst>
            <pc:docMk/>
            <pc:sldMk cId="143217102" sldId="293"/>
            <ac:spMk id="360" creationId="{DBBD4881-04E1-4C0B-B7BD-B4D0B87DA3D1}"/>
          </ac:spMkLst>
        </pc:spChg>
        <pc:spChg chg="mod">
          <ac:chgData name="Asim Dey" userId="e8ec1349-28b8-4d13-adec-c4f0ed943343" providerId="ADAL" clId="{D19F5769-9951-44B9-BC83-C5E8E85637A5}" dt="2021-01-22T13:54:16.412" v="96" actId="13926"/>
          <ac:spMkLst>
            <pc:docMk/>
            <pc:sldMk cId="143217102" sldId="293"/>
            <ac:spMk id="362" creationId="{6752C231-F61B-4AA7-A639-528A1E00DEB7}"/>
          </ac:spMkLst>
        </pc:spChg>
        <pc:spChg chg="mod">
          <ac:chgData name="Asim Dey" userId="e8ec1349-28b8-4d13-adec-c4f0ed943343" providerId="ADAL" clId="{D19F5769-9951-44B9-BC83-C5E8E85637A5}" dt="2021-01-22T13:54:13.588" v="95" actId="13926"/>
          <ac:spMkLst>
            <pc:docMk/>
            <pc:sldMk cId="143217102" sldId="293"/>
            <ac:spMk id="366" creationId="{DB0F224F-15AE-4C38-81EE-ABB8C0B74638}"/>
          </ac:spMkLst>
        </pc:spChg>
      </pc:sldChg>
      <pc:sldChg chg="modSp">
        <pc:chgData name="Asim Dey" userId="e8ec1349-28b8-4d13-adec-c4f0ed943343" providerId="ADAL" clId="{D19F5769-9951-44B9-BC83-C5E8E85637A5}" dt="2021-01-22T13:41:06.881" v="45" actId="13926"/>
        <pc:sldMkLst>
          <pc:docMk/>
          <pc:sldMk cId="84505333" sldId="294"/>
        </pc:sldMkLst>
        <pc:spChg chg="mod">
          <ac:chgData name="Asim Dey" userId="e8ec1349-28b8-4d13-adec-c4f0ed943343" providerId="ADAL" clId="{D19F5769-9951-44B9-BC83-C5E8E85637A5}" dt="2021-01-22T13:40:57.438" v="43" actId="13926"/>
          <ac:spMkLst>
            <pc:docMk/>
            <pc:sldMk cId="84505333" sldId="294"/>
            <ac:spMk id="184" creationId="{46B1D01A-44ED-43B5-BB3C-A0BD2ECD55AB}"/>
          </ac:spMkLst>
        </pc:spChg>
        <pc:spChg chg="mod">
          <ac:chgData name="Asim Dey" userId="e8ec1349-28b8-4d13-adec-c4f0ed943343" providerId="ADAL" clId="{D19F5769-9951-44B9-BC83-C5E8E85637A5}" dt="2021-01-22T13:41:01.500" v="44" actId="13926"/>
          <ac:spMkLst>
            <pc:docMk/>
            <pc:sldMk cId="84505333" sldId="294"/>
            <ac:spMk id="188" creationId="{CD3F6DA2-FA45-4BC5-B4DF-0D21BFB11C7D}"/>
          </ac:spMkLst>
        </pc:spChg>
        <pc:spChg chg="mod">
          <ac:chgData name="Asim Dey" userId="e8ec1349-28b8-4d13-adec-c4f0ed943343" providerId="ADAL" clId="{D19F5769-9951-44B9-BC83-C5E8E85637A5}" dt="2021-01-22T13:40:33.191" v="39" actId="13926"/>
          <ac:spMkLst>
            <pc:docMk/>
            <pc:sldMk cId="84505333" sldId="294"/>
            <ac:spMk id="192" creationId="{DC60E648-3FCD-4B24-803A-88E767AC324C}"/>
          </ac:spMkLst>
        </pc:spChg>
        <pc:spChg chg="mod">
          <ac:chgData name="Asim Dey" userId="e8ec1349-28b8-4d13-adec-c4f0ed943343" providerId="ADAL" clId="{D19F5769-9951-44B9-BC83-C5E8E85637A5}" dt="2021-01-22T13:39:57.870" v="36" actId="13926"/>
          <ac:spMkLst>
            <pc:docMk/>
            <pc:sldMk cId="84505333" sldId="294"/>
            <ac:spMk id="193" creationId="{2CBE8396-94AD-4029-B073-C237342E1060}"/>
          </ac:spMkLst>
        </pc:spChg>
        <pc:spChg chg="mod">
          <ac:chgData name="Asim Dey" userId="e8ec1349-28b8-4d13-adec-c4f0ed943343" providerId="ADAL" clId="{D19F5769-9951-44B9-BC83-C5E8E85637A5}" dt="2021-01-22T13:39:53.778" v="35" actId="13926"/>
          <ac:spMkLst>
            <pc:docMk/>
            <pc:sldMk cId="84505333" sldId="294"/>
            <ac:spMk id="196" creationId="{951B4BE9-AA55-4F7B-B26A-2351C57A7CF4}"/>
          </ac:spMkLst>
        </pc:spChg>
        <pc:spChg chg="mod">
          <ac:chgData name="Asim Dey" userId="e8ec1349-28b8-4d13-adec-c4f0ed943343" providerId="ADAL" clId="{D19F5769-9951-44B9-BC83-C5E8E85637A5}" dt="2021-01-22T13:40:28.711" v="38" actId="13926"/>
          <ac:spMkLst>
            <pc:docMk/>
            <pc:sldMk cId="84505333" sldId="294"/>
            <ac:spMk id="287" creationId="{0B8BF7DE-4B80-4060-B660-13100DC8E573}"/>
          </ac:spMkLst>
        </pc:spChg>
        <pc:spChg chg="mod">
          <ac:chgData name="Asim Dey" userId="e8ec1349-28b8-4d13-adec-c4f0ed943343" providerId="ADAL" clId="{D19F5769-9951-44B9-BC83-C5E8E85637A5}" dt="2021-01-22T13:40:54.391" v="42" actId="13926"/>
          <ac:spMkLst>
            <pc:docMk/>
            <pc:sldMk cId="84505333" sldId="294"/>
            <ac:spMk id="288" creationId="{45B7543A-427F-430C-8FE9-8B53F5368BAB}"/>
          </ac:spMkLst>
        </pc:spChg>
        <pc:spChg chg="mod">
          <ac:chgData name="Asim Dey" userId="e8ec1349-28b8-4d13-adec-c4f0ed943343" providerId="ADAL" clId="{D19F5769-9951-44B9-BC83-C5E8E85637A5}" dt="2021-01-22T13:41:06.881" v="45" actId="13926"/>
          <ac:spMkLst>
            <pc:docMk/>
            <pc:sldMk cId="84505333" sldId="294"/>
            <ac:spMk id="289" creationId="{6809E214-1B06-4CAD-8C95-2BC3D9D324A0}"/>
          </ac:spMkLst>
        </pc:spChg>
      </pc:sldChg>
      <pc:sldChg chg="modSp">
        <pc:chgData name="Asim Dey" userId="e8ec1349-28b8-4d13-adec-c4f0ed943343" providerId="ADAL" clId="{D19F5769-9951-44B9-BC83-C5E8E85637A5}" dt="2021-01-22T13:57:04.171" v="140" actId="13926"/>
        <pc:sldMkLst>
          <pc:docMk/>
          <pc:sldMk cId="1835399296" sldId="295"/>
        </pc:sldMkLst>
        <pc:spChg chg="mod">
          <ac:chgData name="Asim Dey" userId="e8ec1349-28b8-4d13-adec-c4f0ed943343" providerId="ADAL" clId="{D19F5769-9951-44B9-BC83-C5E8E85637A5}" dt="2021-01-22T13:56:46.527" v="136" actId="13926"/>
          <ac:spMkLst>
            <pc:docMk/>
            <pc:sldMk cId="1835399296" sldId="295"/>
            <ac:spMk id="232" creationId="{9255A545-DEA2-4D37-9AFF-30BA3E2321FF}"/>
          </ac:spMkLst>
        </pc:spChg>
        <pc:spChg chg="mod">
          <ac:chgData name="Asim Dey" userId="e8ec1349-28b8-4d13-adec-c4f0ed943343" providerId="ADAL" clId="{D19F5769-9951-44B9-BC83-C5E8E85637A5}" dt="2021-01-22T13:56:51.394" v="137" actId="13926"/>
          <ac:spMkLst>
            <pc:docMk/>
            <pc:sldMk cId="1835399296" sldId="295"/>
            <ac:spMk id="248" creationId="{820ED934-352C-4294-989E-D8FB32FB3CF7}"/>
          </ac:spMkLst>
        </pc:spChg>
        <pc:spChg chg="mod">
          <ac:chgData name="Asim Dey" userId="e8ec1349-28b8-4d13-adec-c4f0ed943343" providerId="ADAL" clId="{D19F5769-9951-44B9-BC83-C5E8E85637A5}" dt="2021-01-22T13:56:54.660" v="138" actId="13926"/>
          <ac:spMkLst>
            <pc:docMk/>
            <pc:sldMk cId="1835399296" sldId="295"/>
            <ac:spMk id="250" creationId="{9E7213E9-D3FA-4429-A4D6-81ABCB004506}"/>
          </ac:spMkLst>
        </pc:spChg>
        <pc:spChg chg="mod">
          <ac:chgData name="Asim Dey" userId="e8ec1349-28b8-4d13-adec-c4f0ed943343" providerId="ADAL" clId="{D19F5769-9951-44B9-BC83-C5E8E85637A5}" dt="2021-01-22T13:56:58.486" v="139" actId="13926"/>
          <ac:spMkLst>
            <pc:docMk/>
            <pc:sldMk cId="1835399296" sldId="295"/>
            <ac:spMk id="254" creationId="{8C8BC262-C13A-423A-8113-2B25DB0F9F73}"/>
          </ac:spMkLst>
        </pc:spChg>
        <pc:spChg chg="mod">
          <ac:chgData name="Asim Dey" userId="e8ec1349-28b8-4d13-adec-c4f0ed943343" providerId="ADAL" clId="{D19F5769-9951-44B9-BC83-C5E8E85637A5}" dt="2021-01-22T13:56:32.663" v="131" actId="13926"/>
          <ac:spMkLst>
            <pc:docMk/>
            <pc:sldMk cId="1835399296" sldId="295"/>
            <ac:spMk id="255" creationId="{02041D37-15FE-4A70-8741-1D7D5AF58203}"/>
          </ac:spMkLst>
        </pc:spChg>
        <pc:spChg chg="mod">
          <ac:chgData name="Asim Dey" userId="e8ec1349-28b8-4d13-adec-c4f0ed943343" providerId="ADAL" clId="{D19F5769-9951-44B9-BC83-C5E8E85637A5}" dt="2021-01-22T13:56:44.160" v="135" actId="13926"/>
          <ac:spMkLst>
            <pc:docMk/>
            <pc:sldMk cId="1835399296" sldId="295"/>
            <ac:spMk id="259" creationId="{2004582F-1331-49D4-ADE5-36307BBA99B2}"/>
          </ac:spMkLst>
        </pc:spChg>
        <pc:spChg chg="mod">
          <ac:chgData name="Asim Dey" userId="e8ec1349-28b8-4d13-adec-c4f0ed943343" providerId="ADAL" clId="{D19F5769-9951-44B9-BC83-C5E8E85637A5}" dt="2021-01-22T13:56:38.563" v="133" actId="13926"/>
          <ac:spMkLst>
            <pc:docMk/>
            <pc:sldMk cId="1835399296" sldId="295"/>
            <ac:spMk id="260" creationId="{AE7F1EB3-6D00-4DD2-BF67-CB2E4C66E11F}"/>
          </ac:spMkLst>
        </pc:spChg>
        <pc:spChg chg="mod">
          <ac:chgData name="Asim Dey" userId="e8ec1349-28b8-4d13-adec-c4f0ed943343" providerId="ADAL" clId="{D19F5769-9951-44B9-BC83-C5E8E85637A5}" dt="2021-01-22T13:56:41.170" v="134" actId="13926"/>
          <ac:spMkLst>
            <pc:docMk/>
            <pc:sldMk cId="1835399296" sldId="295"/>
            <ac:spMk id="263" creationId="{36FF917B-DBF4-4ACC-A978-0C34AADF6BFA}"/>
          </ac:spMkLst>
        </pc:spChg>
        <pc:spChg chg="mod">
          <ac:chgData name="Asim Dey" userId="e8ec1349-28b8-4d13-adec-c4f0ed943343" providerId="ADAL" clId="{D19F5769-9951-44B9-BC83-C5E8E85637A5}" dt="2021-01-22T13:57:04.171" v="140" actId="13926"/>
          <ac:spMkLst>
            <pc:docMk/>
            <pc:sldMk cId="1835399296" sldId="295"/>
            <ac:spMk id="320" creationId="{B2187C3C-5314-4801-A004-4BF6109F9388}"/>
          </ac:spMkLst>
        </pc:spChg>
        <pc:spChg chg="mod">
          <ac:chgData name="Asim Dey" userId="e8ec1349-28b8-4d13-adec-c4f0ed943343" providerId="ADAL" clId="{D19F5769-9951-44B9-BC83-C5E8E85637A5}" dt="2021-01-22T13:56:36.420" v="132" actId="13926"/>
          <ac:spMkLst>
            <pc:docMk/>
            <pc:sldMk cId="1835399296" sldId="295"/>
            <ac:spMk id="336" creationId="{7D0FBDAA-BA86-4EB8-809C-DD2E5B4293A9}"/>
          </ac:spMkLst>
        </pc:spChg>
      </pc:sldChg>
      <pc:sldChg chg="modSp">
        <pc:chgData name="Asim Dey" userId="e8ec1349-28b8-4d13-adec-c4f0ed943343" providerId="ADAL" clId="{D19F5769-9951-44B9-BC83-C5E8E85637A5}" dt="2021-01-22T13:44:23.782" v="86" actId="13926"/>
        <pc:sldMkLst>
          <pc:docMk/>
          <pc:sldMk cId="2279921428" sldId="296"/>
        </pc:sldMkLst>
        <pc:spChg chg="mod">
          <ac:chgData name="Asim Dey" userId="e8ec1349-28b8-4d13-adec-c4f0ed943343" providerId="ADAL" clId="{D19F5769-9951-44B9-BC83-C5E8E85637A5}" dt="2021-01-22T13:44:03.688" v="80" actId="13926"/>
          <ac:spMkLst>
            <pc:docMk/>
            <pc:sldMk cId="2279921428" sldId="296"/>
            <ac:spMk id="158" creationId="{BAFA9AB7-DF22-4600-A39A-C8EEE4156927}"/>
          </ac:spMkLst>
        </pc:spChg>
        <pc:spChg chg="mod">
          <ac:chgData name="Asim Dey" userId="e8ec1349-28b8-4d13-adec-c4f0ed943343" providerId="ADAL" clId="{D19F5769-9951-44B9-BC83-C5E8E85637A5}" dt="2021-01-22T13:43:54.267" v="77" actId="13926"/>
          <ac:spMkLst>
            <pc:docMk/>
            <pc:sldMk cId="2279921428" sldId="296"/>
            <ac:spMk id="160" creationId="{18B7F38E-376B-486A-8A8A-21046A933CAF}"/>
          </ac:spMkLst>
        </pc:spChg>
        <pc:spChg chg="mod">
          <ac:chgData name="Asim Dey" userId="e8ec1349-28b8-4d13-adec-c4f0ed943343" providerId="ADAL" clId="{D19F5769-9951-44B9-BC83-C5E8E85637A5}" dt="2021-01-22T13:43:58.177" v="78" actId="13926"/>
          <ac:spMkLst>
            <pc:docMk/>
            <pc:sldMk cId="2279921428" sldId="296"/>
            <ac:spMk id="164" creationId="{C5DB97FF-B7A1-4536-B7C4-9CFAD0B2AC61}"/>
          </ac:spMkLst>
        </pc:spChg>
        <pc:spChg chg="mod">
          <ac:chgData name="Asim Dey" userId="e8ec1349-28b8-4d13-adec-c4f0ed943343" providerId="ADAL" clId="{D19F5769-9951-44B9-BC83-C5E8E85637A5}" dt="2021-01-22T13:44:10.509" v="82" actId="13926"/>
          <ac:spMkLst>
            <pc:docMk/>
            <pc:sldMk cId="2279921428" sldId="296"/>
            <ac:spMk id="204" creationId="{B498F679-24DE-453F-BEED-1A4E333084C7}"/>
          </ac:spMkLst>
        </pc:spChg>
        <pc:spChg chg="mod">
          <ac:chgData name="Asim Dey" userId="e8ec1349-28b8-4d13-adec-c4f0ed943343" providerId="ADAL" clId="{D19F5769-9951-44B9-BC83-C5E8E85637A5}" dt="2021-01-22T13:44:13.515" v="83" actId="13926"/>
          <ac:spMkLst>
            <pc:docMk/>
            <pc:sldMk cId="2279921428" sldId="296"/>
            <ac:spMk id="207" creationId="{84457ED1-081A-4612-950C-9887F6679D8D}"/>
          </ac:spMkLst>
        </pc:spChg>
        <pc:spChg chg="mod">
          <ac:chgData name="Asim Dey" userId="e8ec1349-28b8-4d13-adec-c4f0ed943343" providerId="ADAL" clId="{D19F5769-9951-44B9-BC83-C5E8E85637A5}" dt="2021-01-22T13:44:16.568" v="84" actId="13926"/>
          <ac:spMkLst>
            <pc:docMk/>
            <pc:sldMk cId="2279921428" sldId="296"/>
            <ac:spMk id="209" creationId="{3C22D287-7F92-43B8-B392-B63AC4F6D0DE}"/>
          </ac:spMkLst>
        </pc:spChg>
        <pc:spChg chg="mod">
          <ac:chgData name="Asim Dey" userId="e8ec1349-28b8-4d13-adec-c4f0ed943343" providerId="ADAL" clId="{D19F5769-9951-44B9-BC83-C5E8E85637A5}" dt="2021-01-22T13:44:19.959" v="85" actId="13926"/>
          <ac:spMkLst>
            <pc:docMk/>
            <pc:sldMk cId="2279921428" sldId="296"/>
            <ac:spMk id="212" creationId="{B5F780CA-F573-4635-A0EF-F4AC73647285}"/>
          </ac:spMkLst>
        </pc:spChg>
        <pc:spChg chg="mod">
          <ac:chgData name="Asim Dey" userId="e8ec1349-28b8-4d13-adec-c4f0ed943343" providerId="ADAL" clId="{D19F5769-9951-44B9-BC83-C5E8E85637A5}" dt="2021-01-22T13:44:06.852" v="81" actId="13926"/>
          <ac:spMkLst>
            <pc:docMk/>
            <pc:sldMk cId="2279921428" sldId="296"/>
            <ac:spMk id="220" creationId="{FC87E3FC-7E3C-419F-B94D-D09DC30BB476}"/>
          </ac:spMkLst>
        </pc:spChg>
        <pc:spChg chg="mod">
          <ac:chgData name="Asim Dey" userId="e8ec1349-28b8-4d13-adec-c4f0ed943343" providerId="ADAL" clId="{D19F5769-9951-44B9-BC83-C5E8E85637A5}" dt="2021-01-22T13:44:00.985" v="79" actId="13926"/>
          <ac:spMkLst>
            <pc:docMk/>
            <pc:sldMk cId="2279921428" sldId="296"/>
            <ac:spMk id="221" creationId="{E0447360-9EA2-4ED3-B1D7-72F6DF3A9E54}"/>
          </ac:spMkLst>
        </pc:spChg>
        <pc:spChg chg="mod">
          <ac:chgData name="Asim Dey" userId="e8ec1349-28b8-4d13-adec-c4f0ed943343" providerId="ADAL" clId="{D19F5769-9951-44B9-BC83-C5E8E85637A5}" dt="2021-01-22T13:44:23.782" v="86" actId="13926"/>
          <ac:spMkLst>
            <pc:docMk/>
            <pc:sldMk cId="2279921428" sldId="296"/>
            <ac:spMk id="311" creationId="{2D3C4DF9-B5B6-4DFB-B218-CACDDFA6A445}"/>
          </ac:spMkLst>
        </pc:spChg>
      </pc:sldChg>
      <pc:sldChg chg="modSp">
        <pc:chgData name="Asim Dey" userId="e8ec1349-28b8-4d13-adec-c4f0ed943343" providerId="ADAL" clId="{D19F5769-9951-44B9-BC83-C5E8E85637A5}" dt="2021-01-22T14:00:01.432" v="182" actId="13926"/>
        <pc:sldMkLst>
          <pc:docMk/>
          <pc:sldMk cId="1732344930" sldId="308"/>
        </pc:sldMkLst>
        <pc:spChg chg="mod">
          <ac:chgData name="Asim Dey" userId="e8ec1349-28b8-4d13-adec-c4f0ed943343" providerId="ADAL" clId="{D19F5769-9951-44B9-BC83-C5E8E85637A5}" dt="2021-01-22T13:59:48.220" v="178" actId="13926"/>
          <ac:spMkLst>
            <pc:docMk/>
            <pc:sldMk cId="1732344930" sldId="308"/>
            <ac:spMk id="4" creationId="{6A402DC9-03CD-4AAD-8C61-097AF57F531E}"/>
          </ac:spMkLst>
        </pc:spChg>
        <pc:spChg chg="mod">
          <ac:chgData name="Asim Dey" userId="e8ec1349-28b8-4d13-adec-c4f0ed943343" providerId="ADAL" clId="{D19F5769-9951-44B9-BC83-C5E8E85637A5}" dt="2021-01-22T13:59:51.537" v="179" actId="13926"/>
          <ac:spMkLst>
            <pc:docMk/>
            <pc:sldMk cId="1732344930" sldId="308"/>
            <ac:spMk id="7" creationId="{92DA114A-D7FF-4A49-87B5-F56B1A90F132}"/>
          </ac:spMkLst>
        </pc:spChg>
        <pc:spChg chg="mod">
          <ac:chgData name="Asim Dey" userId="e8ec1349-28b8-4d13-adec-c4f0ed943343" providerId="ADAL" clId="{D19F5769-9951-44B9-BC83-C5E8E85637A5}" dt="2021-01-22T13:59:55.348" v="180" actId="13926"/>
          <ac:spMkLst>
            <pc:docMk/>
            <pc:sldMk cId="1732344930" sldId="308"/>
            <ac:spMk id="9" creationId="{B14F5CBA-041D-4F52-A432-D12EB9EC0CFA}"/>
          </ac:spMkLst>
        </pc:spChg>
        <pc:spChg chg="mod">
          <ac:chgData name="Asim Dey" userId="e8ec1349-28b8-4d13-adec-c4f0ed943343" providerId="ADAL" clId="{D19F5769-9951-44B9-BC83-C5E8E85637A5}" dt="2021-01-22T13:59:58.609" v="181" actId="13926"/>
          <ac:spMkLst>
            <pc:docMk/>
            <pc:sldMk cId="1732344930" sldId="308"/>
            <ac:spMk id="12" creationId="{22E65FF8-9839-4867-8063-5BC4CD04233C}"/>
          </ac:spMkLst>
        </pc:spChg>
        <pc:spChg chg="mod">
          <ac:chgData name="Asim Dey" userId="e8ec1349-28b8-4d13-adec-c4f0ed943343" providerId="ADAL" clId="{D19F5769-9951-44B9-BC83-C5E8E85637A5}" dt="2021-01-22T13:59:37.526" v="177" actId="13926"/>
          <ac:spMkLst>
            <pc:docMk/>
            <pc:sldMk cId="1732344930" sldId="308"/>
            <ac:spMk id="13" creationId="{7DBC0F86-9C60-4F7F-8A78-E5E60A64CAEB}"/>
          </ac:spMkLst>
        </pc:spChg>
        <pc:spChg chg="mod">
          <ac:chgData name="Asim Dey" userId="e8ec1349-28b8-4d13-adec-c4f0ed943343" providerId="ADAL" clId="{D19F5769-9951-44B9-BC83-C5E8E85637A5}" dt="2021-01-22T14:00:01.432" v="182" actId="13926"/>
          <ac:spMkLst>
            <pc:docMk/>
            <pc:sldMk cId="1732344930" sldId="308"/>
            <ac:spMk id="20" creationId="{CBC13A8A-FDD9-42EE-8D1F-C64CC95669A5}"/>
          </ac:spMkLst>
        </pc:spChg>
      </pc:sldChg>
      <pc:sldChg chg="modSp">
        <pc:chgData name="Asim Dey" userId="e8ec1349-28b8-4d13-adec-c4f0ed943343" providerId="ADAL" clId="{D19F5769-9951-44B9-BC83-C5E8E85637A5}" dt="2021-01-22T13:37:27.837" v="11" actId="20577"/>
        <pc:sldMkLst>
          <pc:docMk/>
          <pc:sldMk cId="961743130" sldId="309"/>
        </pc:sldMkLst>
        <pc:spChg chg="mod">
          <ac:chgData name="Asim Dey" userId="e8ec1349-28b8-4d13-adec-c4f0ed943343" providerId="ADAL" clId="{D19F5769-9951-44B9-BC83-C5E8E85637A5}" dt="2021-01-22T13:37:27.837" v="11" actId="20577"/>
          <ac:spMkLst>
            <pc:docMk/>
            <pc:sldMk cId="961743130" sldId="309"/>
            <ac:spMk id="21" creationId="{1A207CC0-AE59-4E17-A13B-3448B19D89B4}"/>
          </ac:spMkLst>
        </pc:spChg>
      </pc:sldChg>
      <pc:sldChg chg="modSp">
        <pc:chgData name="Asim Dey" userId="e8ec1349-28b8-4d13-adec-c4f0ed943343" providerId="ADAL" clId="{D19F5769-9951-44B9-BC83-C5E8E85637A5}" dt="2021-01-22T13:43:01.396" v="67" actId="13926"/>
        <pc:sldMkLst>
          <pc:docMk/>
          <pc:sldMk cId="348842544" sldId="310"/>
        </pc:sldMkLst>
        <pc:spChg chg="mod">
          <ac:chgData name="Asim Dey" userId="e8ec1349-28b8-4d13-adec-c4f0ed943343" providerId="ADAL" clId="{D19F5769-9951-44B9-BC83-C5E8E85637A5}" dt="2021-01-22T13:42:45.863" v="63" actId="13926"/>
          <ac:spMkLst>
            <pc:docMk/>
            <pc:sldMk cId="348842544" sldId="310"/>
            <ac:spMk id="229" creationId="{0F44ECDD-CB0A-4DDA-A85A-2E30DF2940AE}"/>
          </ac:spMkLst>
        </pc:spChg>
        <pc:spChg chg="mod">
          <ac:chgData name="Asim Dey" userId="e8ec1349-28b8-4d13-adec-c4f0ed943343" providerId="ADAL" clId="{D19F5769-9951-44B9-BC83-C5E8E85637A5}" dt="2021-01-22T13:42:49.373" v="64" actId="13926"/>
          <ac:spMkLst>
            <pc:docMk/>
            <pc:sldMk cId="348842544" sldId="310"/>
            <ac:spMk id="232" creationId="{60F5AD8C-5441-45B9-A400-B955D8202035}"/>
          </ac:spMkLst>
        </pc:spChg>
        <pc:spChg chg="mod">
          <ac:chgData name="Asim Dey" userId="e8ec1349-28b8-4d13-adec-c4f0ed943343" providerId="ADAL" clId="{D19F5769-9951-44B9-BC83-C5E8E85637A5}" dt="2021-01-22T13:42:53.408" v="65" actId="13926"/>
          <ac:spMkLst>
            <pc:docMk/>
            <pc:sldMk cId="348842544" sldId="310"/>
            <ac:spMk id="234" creationId="{59F87077-7E47-4D50-9949-FF23EDC2A3D4}"/>
          </ac:spMkLst>
        </pc:spChg>
        <pc:spChg chg="mod">
          <ac:chgData name="Asim Dey" userId="e8ec1349-28b8-4d13-adec-c4f0ed943343" providerId="ADAL" clId="{D19F5769-9951-44B9-BC83-C5E8E85637A5}" dt="2021-01-22T13:42:57.048" v="66" actId="13926"/>
          <ac:spMkLst>
            <pc:docMk/>
            <pc:sldMk cId="348842544" sldId="310"/>
            <ac:spMk id="237" creationId="{4D4BD0C7-B18C-4902-9534-8712051F5806}"/>
          </ac:spMkLst>
        </pc:spChg>
        <pc:spChg chg="mod">
          <ac:chgData name="Asim Dey" userId="e8ec1349-28b8-4d13-adec-c4f0ed943343" providerId="ADAL" clId="{D19F5769-9951-44B9-BC83-C5E8E85637A5}" dt="2021-01-22T13:42:40.852" v="62" actId="13926"/>
          <ac:spMkLst>
            <pc:docMk/>
            <pc:sldMk cId="348842544" sldId="310"/>
            <ac:spMk id="242" creationId="{C1DDA92D-5F62-41C8-93F8-53D633C9C3D0}"/>
          </ac:spMkLst>
        </pc:spChg>
        <pc:spChg chg="mod">
          <ac:chgData name="Asim Dey" userId="e8ec1349-28b8-4d13-adec-c4f0ed943343" providerId="ADAL" clId="{D19F5769-9951-44B9-BC83-C5E8E85637A5}" dt="2021-01-22T13:41:39.819" v="52" actId="13926"/>
          <ac:spMkLst>
            <pc:docMk/>
            <pc:sldMk cId="348842544" sldId="310"/>
            <ac:spMk id="243" creationId="{4F19D4B3-5A44-440D-AAA6-09ADB479E105}"/>
          </ac:spMkLst>
        </pc:spChg>
        <pc:spChg chg="mod">
          <ac:chgData name="Asim Dey" userId="e8ec1349-28b8-4d13-adec-c4f0ed943343" providerId="ADAL" clId="{D19F5769-9951-44B9-BC83-C5E8E85637A5}" dt="2021-01-22T13:41:42.805" v="53" actId="13926"/>
          <ac:spMkLst>
            <pc:docMk/>
            <pc:sldMk cId="348842544" sldId="310"/>
            <ac:spMk id="245" creationId="{289E8995-0C4B-4E08-A1B1-2144E6F908EE}"/>
          </ac:spMkLst>
        </pc:spChg>
        <pc:spChg chg="mod">
          <ac:chgData name="Asim Dey" userId="e8ec1349-28b8-4d13-adec-c4f0ed943343" providerId="ADAL" clId="{D19F5769-9951-44B9-BC83-C5E8E85637A5}" dt="2021-01-22T13:41:34.051" v="50" actId="13926"/>
          <ac:spMkLst>
            <pc:docMk/>
            <pc:sldMk cId="348842544" sldId="310"/>
            <ac:spMk id="254" creationId="{87DABFA3-AA5B-4E3F-98D3-D63E6364DBF2}"/>
          </ac:spMkLst>
        </pc:spChg>
        <pc:spChg chg="mod">
          <ac:chgData name="Asim Dey" userId="e8ec1349-28b8-4d13-adec-c4f0ed943343" providerId="ADAL" clId="{D19F5769-9951-44B9-BC83-C5E8E85637A5}" dt="2021-01-22T13:41:37.275" v="51" actId="13926"/>
          <ac:spMkLst>
            <pc:docMk/>
            <pc:sldMk cId="348842544" sldId="310"/>
            <ac:spMk id="255" creationId="{E4258DB1-A819-480F-AE13-047F45A1E68A}"/>
          </ac:spMkLst>
        </pc:spChg>
        <pc:spChg chg="mod">
          <ac:chgData name="Asim Dey" userId="e8ec1349-28b8-4d13-adec-c4f0ed943343" providerId="ADAL" clId="{D19F5769-9951-44B9-BC83-C5E8E85637A5}" dt="2021-01-22T13:43:01.396" v="67" actId="13926"/>
          <ac:spMkLst>
            <pc:docMk/>
            <pc:sldMk cId="348842544" sldId="310"/>
            <ac:spMk id="302" creationId="{67B3B554-CF11-4F55-9FD3-F9B9751BFC73}"/>
          </ac:spMkLst>
        </pc:spChg>
      </pc:sldChg>
      <pc:sldChg chg="modSp">
        <pc:chgData name="Asim Dey" userId="e8ec1349-28b8-4d13-adec-c4f0ed943343" providerId="ADAL" clId="{D19F5769-9951-44B9-BC83-C5E8E85637A5}" dt="2021-01-22T13:59:00.668" v="168" actId="13926"/>
        <pc:sldMkLst>
          <pc:docMk/>
          <pc:sldMk cId="3141867449" sldId="312"/>
        </pc:sldMkLst>
        <pc:spChg chg="mod">
          <ac:chgData name="Asim Dey" userId="e8ec1349-28b8-4d13-adec-c4f0ed943343" providerId="ADAL" clId="{D19F5769-9951-44B9-BC83-C5E8E85637A5}" dt="2021-01-22T13:58:39.064" v="164" actId="13926"/>
          <ac:spMkLst>
            <pc:docMk/>
            <pc:sldMk cId="3141867449" sldId="312"/>
            <ac:spMk id="63" creationId="{3F074673-F682-4150-BFDD-40E8B9FF0448}"/>
          </ac:spMkLst>
        </pc:spChg>
        <pc:spChg chg="mod">
          <ac:chgData name="Asim Dey" userId="e8ec1349-28b8-4d13-adec-c4f0ed943343" providerId="ADAL" clId="{D19F5769-9951-44B9-BC83-C5E8E85637A5}" dt="2021-01-22T13:58:53.700" v="167" actId="13926"/>
          <ac:spMkLst>
            <pc:docMk/>
            <pc:sldMk cId="3141867449" sldId="312"/>
            <ac:spMk id="66" creationId="{8C6BA569-6E7C-4B7D-B71F-5E2DAE0513C8}"/>
          </ac:spMkLst>
        </pc:spChg>
        <pc:spChg chg="mod">
          <ac:chgData name="Asim Dey" userId="e8ec1349-28b8-4d13-adec-c4f0ed943343" providerId="ADAL" clId="{D19F5769-9951-44B9-BC83-C5E8E85637A5}" dt="2021-01-22T13:58:45.279" v="166" actId="13926"/>
          <ac:spMkLst>
            <pc:docMk/>
            <pc:sldMk cId="3141867449" sldId="312"/>
            <ac:spMk id="68" creationId="{CA3CA9E2-E4CC-4CC2-AA9C-1F6353EB2163}"/>
          </ac:spMkLst>
        </pc:spChg>
        <pc:spChg chg="mod">
          <ac:chgData name="Asim Dey" userId="e8ec1349-28b8-4d13-adec-c4f0ed943343" providerId="ADAL" clId="{D19F5769-9951-44B9-BC83-C5E8E85637A5}" dt="2021-01-22T13:58:35.709" v="163" actId="13926"/>
          <ac:spMkLst>
            <pc:docMk/>
            <pc:sldMk cId="3141867449" sldId="312"/>
            <ac:spMk id="72" creationId="{F074AA86-DB1F-4FC4-AAB5-F5B4EFC238C6}"/>
          </ac:spMkLst>
        </pc:spChg>
        <pc:spChg chg="mod">
          <ac:chgData name="Asim Dey" userId="e8ec1349-28b8-4d13-adec-c4f0ed943343" providerId="ADAL" clId="{D19F5769-9951-44B9-BC83-C5E8E85637A5}" dt="2021-01-22T13:59:00.668" v="168" actId="13926"/>
          <ac:spMkLst>
            <pc:docMk/>
            <pc:sldMk cId="3141867449" sldId="312"/>
            <ac:spMk id="73" creationId="{30A65C27-210B-4AB7-8FA2-BD4B3DD20EEC}"/>
          </ac:spMkLst>
        </pc:spChg>
        <pc:graphicFrameChg chg="modGraphic">
          <ac:chgData name="Asim Dey" userId="e8ec1349-28b8-4d13-adec-c4f0ed943343" providerId="ADAL" clId="{D19F5769-9951-44B9-BC83-C5E8E85637A5}" dt="2021-01-22T13:58:26.249" v="160" actId="13926"/>
          <ac:graphicFrameMkLst>
            <pc:docMk/>
            <pc:sldMk cId="3141867449" sldId="312"/>
            <ac:graphicFrameMk id="81" creationId="{C9808D39-17B4-43CE-9EC3-7B1FADEFD697}"/>
          </ac:graphicFrameMkLst>
        </pc:graphicFrameChg>
        <pc:graphicFrameChg chg="mod">
          <ac:chgData name="Asim Dey" userId="e8ec1349-28b8-4d13-adec-c4f0ed943343" providerId="ADAL" clId="{D19F5769-9951-44B9-BC83-C5E8E85637A5}" dt="2021-01-22T13:58:29.980" v="161" actId="13926"/>
          <ac:graphicFrameMkLst>
            <pc:docMk/>
            <pc:sldMk cId="3141867449" sldId="312"/>
            <ac:graphicFrameMk id="114" creationId="{86166578-D818-4175-8AD6-FB769A8AD2A4}"/>
          </ac:graphicFrameMkLst>
        </pc:graphicFrameChg>
        <pc:graphicFrameChg chg="mod">
          <ac:chgData name="Asim Dey" userId="e8ec1349-28b8-4d13-adec-c4f0ed943343" providerId="ADAL" clId="{D19F5769-9951-44B9-BC83-C5E8E85637A5}" dt="2021-01-22T13:58:31.985" v="162" actId="13926"/>
          <ac:graphicFrameMkLst>
            <pc:docMk/>
            <pc:sldMk cId="3141867449" sldId="312"/>
            <ac:graphicFrameMk id="115" creationId="{03CC1E8F-4966-41DF-9544-D719DDDAC3BC}"/>
          </ac:graphicFrameMkLst>
        </pc:graphicFrameChg>
      </pc:sldChg>
      <pc:sldChg chg="modSp">
        <pc:chgData name="Asim Dey" userId="e8ec1349-28b8-4d13-adec-c4f0ed943343" providerId="ADAL" clId="{D19F5769-9951-44B9-BC83-C5E8E85637A5}" dt="2021-01-22T13:40:40.166" v="40" actId="13926"/>
        <pc:sldMkLst>
          <pc:docMk/>
          <pc:sldMk cId="497579073" sldId="314"/>
        </pc:sldMkLst>
        <pc:spChg chg="mod">
          <ac:chgData name="Asim Dey" userId="e8ec1349-28b8-4d13-adec-c4f0ed943343" providerId="ADAL" clId="{D19F5769-9951-44B9-BC83-C5E8E85637A5}" dt="2021-01-22T13:40:05.817" v="37" actId="13926"/>
          <ac:spMkLst>
            <pc:docMk/>
            <pc:sldMk cId="497579073" sldId="314"/>
            <ac:spMk id="6" creationId="{C38EAD57-FDF5-4692-B2CF-8B2697A4A161}"/>
          </ac:spMkLst>
        </pc:spChg>
        <pc:spChg chg="mod">
          <ac:chgData name="Asim Dey" userId="e8ec1349-28b8-4d13-adec-c4f0ed943343" providerId="ADAL" clId="{D19F5769-9951-44B9-BC83-C5E8E85637A5}" dt="2021-01-22T13:37:53.280" v="12" actId="13926"/>
          <ac:spMkLst>
            <pc:docMk/>
            <pc:sldMk cId="497579073" sldId="314"/>
            <ac:spMk id="7" creationId="{6C55DBD8-0A03-4ED0-AB3B-B70A95DA9EF9}"/>
          </ac:spMkLst>
        </pc:spChg>
        <pc:spChg chg="mod">
          <ac:chgData name="Asim Dey" userId="e8ec1349-28b8-4d13-adec-c4f0ed943343" providerId="ADAL" clId="{D19F5769-9951-44B9-BC83-C5E8E85637A5}" dt="2021-01-22T13:39:37.385" v="33" actId="13926"/>
          <ac:spMkLst>
            <pc:docMk/>
            <pc:sldMk cId="497579073" sldId="314"/>
            <ac:spMk id="99" creationId="{B15BBB70-F4F0-4A77-99E6-E6AFA1645FCB}"/>
          </ac:spMkLst>
        </pc:spChg>
        <pc:spChg chg="mod">
          <ac:chgData name="Asim Dey" userId="e8ec1349-28b8-4d13-adec-c4f0ed943343" providerId="ADAL" clId="{D19F5769-9951-44B9-BC83-C5E8E85637A5}" dt="2021-01-22T13:39:04.748" v="26" actId="13926"/>
          <ac:spMkLst>
            <pc:docMk/>
            <pc:sldMk cId="497579073" sldId="314"/>
            <ac:spMk id="100" creationId="{9DCA6F60-855B-4679-BF43-5000D54AC78D}"/>
          </ac:spMkLst>
        </pc:spChg>
        <pc:spChg chg="mod">
          <ac:chgData name="Asim Dey" userId="e8ec1349-28b8-4d13-adec-c4f0ed943343" providerId="ADAL" clId="{D19F5769-9951-44B9-BC83-C5E8E85637A5}" dt="2021-01-22T13:39:08.369" v="27" actId="13926"/>
          <ac:spMkLst>
            <pc:docMk/>
            <pc:sldMk cId="497579073" sldId="314"/>
            <ac:spMk id="104" creationId="{A58172E3-1765-4DAA-ACC5-671111BECAC5}"/>
          </ac:spMkLst>
        </pc:spChg>
        <pc:spChg chg="mod">
          <ac:chgData name="Asim Dey" userId="e8ec1349-28b8-4d13-adec-c4f0ed943343" providerId="ADAL" clId="{D19F5769-9951-44B9-BC83-C5E8E85637A5}" dt="2021-01-22T13:38:56.006" v="24" actId="13926"/>
          <ac:spMkLst>
            <pc:docMk/>
            <pc:sldMk cId="497579073" sldId="314"/>
            <ac:spMk id="105" creationId="{5872C716-96AF-4D1F-B26F-7DF95D71BDDC}"/>
          </ac:spMkLst>
        </pc:spChg>
        <pc:spChg chg="mod">
          <ac:chgData name="Asim Dey" userId="e8ec1349-28b8-4d13-adec-c4f0ed943343" providerId="ADAL" clId="{D19F5769-9951-44B9-BC83-C5E8E85637A5}" dt="2021-01-22T13:39:00.530" v="25" actId="13926"/>
          <ac:spMkLst>
            <pc:docMk/>
            <pc:sldMk cId="497579073" sldId="314"/>
            <ac:spMk id="109" creationId="{0A8FA5FA-FD7E-493E-835E-006E446F8A1E}"/>
          </ac:spMkLst>
        </pc:spChg>
        <pc:spChg chg="mod">
          <ac:chgData name="Asim Dey" userId="e8ec1349-28b8-4d13-adec-c4f0ed943343" providerId="ADAL" clId="{D19F5769-9951-44B9-BC83-C5E8E85637A5}" dt="2021-01-22T13:40:40.166" v="40" actId="13926"/>
          <ac:spMkLst>
            <pc:docMk/>
            <pc:sldMk cId="497579073" sldId="314"/>
            <ac:spMk id="110" creationId="{FFB1DFB9-146D-407F-9858-799C528E7A89}"/>
          </ac:spMkLst>
        </pc:spChg>
        <pc:graphicFrameChg chg="modGraphic">
          <ac:chgData name="Asim Dey" userId="e8ec1349-28b8-4d13-adec-c4f0ed943343" providerId="ADAL" clId="{D19F5769-9951-44B9-BC83-C5E8E85637A5}" dt="2021-01-22T13:38:10.138" v="14" actId="13926"/>
          <ac:graphicFrameMkLst>
            <pc:docMk/>
            <pc:sldMk cId="497579073" sldId="314"/>
            <ac:graphicFrameMk id="5" creationId="{A2CCBE57-FE9B-4A5B-ACD3-1F703EDB026E}"/>
          </ac:graphicFrameMkLst>
        </pc:graphicFrameChg>
        <pc:graphicFrameChg chg="mod">
          <ac:chgData name="Asim Dey" userId="e8ec1349-28b8-4d13-adec-c4f0ed943343" providerId="ADAL" clId="{D19F5769-9951-44B9-BC83-C5E8E85637A5}" dt="2021-01-22T13:38:15.365" v="15" actId="13926"/>
          <ac:graphicFrameMkLst>
            <pc:docMk/>
            <pc:sldMk cId="497579073" sldId="314"/>
            <ac:graphicFrameMk id="145" creationId="{3DCF440A-8A60-46C5-B0EA-E7B980CBB223}"/>
          </ac:graphicFrameMkLst>
        </pc:graphicFrameChg>
        <pc:graphicFrameChg chg="mod">
          <ac:chgData name="Asim Dey" userId="e8ec1349-28b8-4d13-adec-c4f0ed943343" providerId="ADAL" clId="{D19F5769-9951-44B9-BC83-C5E8E85637A5}" dt="2021-01-22T13:38:17.741" v="16" actId="13926"/>
          <ac:graphicFrameMkLst>
            <pc:docMk/>
            <pc:sldMk cId="497579073" sldId="314"/>
            <ac:graphicFrameMk id="146" creationId="{ED4F4A32-9443-4317-8D79-9906B8E308E5}"/>
          </ac:graphicFrameMkLst>
        </pc:graphicFrameChg>
        <pc:graphicFrameChg chg="mod">
          <ac:chgData name="Asim Dey" userId="e8ec1349-28b8-4d13-adec-c4f0ed943343" providerId="ADAL" clId="{D19F5769-9951-44B9-BC83-C5E8E85637A5}" dt="2021-01-22T13:38:21.070" v="17" actId="13926"/>
          <ac:graphicFrameMkLst>
            <pc:docMk/>
            <pc:sldMk cId="497579073" sldId="314"/>
            <ac:graphicFrameMk id="148" creationId="{0B7B5232-068B-4CD4-9D49-E558B7A1E111}"/>
          </ac:graphicFrameMkLst>
        </pc:graphicFrameChg>
      </pc:sldChg>
    </pc:docChg>
  </pc:docChgLst>
  <pc:docChgLst>
    <pc:chgData name="Liliana Danila" userId="1463057c-419c-4847-a266-3f997c1cf4b0" providerId="ADAL" clId="{341BF84C-AFC3-4F77-858D-A096809B9C81}"/>
    <pc:docChg chg="undo custSel modSld">
      <pc:chgData name="Liliana Danila" userId="1463057c-419c-4847-a266-3f997c1cf4b0" providerId="ADAL" clId="{341BF84C-AFC3-4F77-858D-A096809B9C81}" dt="2020-09-01T01:18:51.040" v="3037" actId="20577"/>
      <pc:docMkLst>
        <pc:docMk/>
      </pc:docMkLst>
      <pc:sldChg chg="modSp mod">
        <pc:chgData name="Liliana Danila" userId="1463057c-419c-4847-a266-3f997c1cf4b0" providerId="ADAL" clId="{341BF84C-AFC3-4F77-858D-A096809B9C81}" dt="2020-08-27T22:00:18.731" v="1147" actId="20577"/>
        <pc:sldMkLst>
          <pc:docMk/>
          <pc:sldMk cId="518740421" sldId="268"/>
        </pc:sldMkLst>
        <pc:spChg chg="mod">
          <ac:chgData name="Liliana Danila" userId="1463057c-419c-4847-a266-3f997c1cf4b0" providerId="ADAL" clId="{341BF84C-AFC3-4F77-858D-A096809B9C81}" dt="2020-08-27T21:57:59.092" v="1119" actId="20577"/>
          <ac:spMkLst>
            <pc:docMk/>
            <pc:sldMk cId="518740421" sldId="268"/>
            <ac:spMk id="198" creationId="{2D6E7273-5E29-4C11-8428-139B91C527C7}"/>
          </ac:spMkLst>
        </pc:spChg>
        <pc:spChg chg="mod">
          <ac:chgData name="Liliana Danila" userId="1463057c-419c-4847-a266-3f997c1cf4b0" providerId="ADAL" clId="{341BF84C-AFC3-4F77-858D-A096809B9C81}" dt="2020-08-27T21:59:08.018" v="1140" actId="20577"/>
          <ac:spMkLst>
            <pc:docMk/>
            <pc:sldMk cId="518740421" sldId="268"/>
            <ac:spMk id="200" creationId="{2F537ABD-730C-4565-BC22-4716A6181A63}"/>
          </ac:spMkLst>
        </pc:spChg>
        <pc:spChg chg="mod">
          <ac:chgData name="Liliana Danila" userId="1463057c-419c-4847-a266-3f997c1cf4b0" providerId="ADAL" clId="{341BF84C-AFC3-4F77-858D-A096809B9C81}" dt="2020-08-27T21:58:14.524" v="1120" actId="1076"/>
          <ac:spMkLst>
            <pc:docMk/>
            <pc:sldMk cId="518740421" sldId="268"/>
            <ac:spMk id="202" creationId="{8BA6FAF6-7A66-4DEE-BCE4-B60719194F18}"/>
          </ac:spMkLst>
        </pc:spChg>
        <pc:spChg chg="mod">
          <ac:chgData name="Liliana Danila" userId="1463057c-419c-4847-a266-3f997c1cf4b0" providerId="ADAL" clId="{341BF84C-AFC3-4F77-858D-A096809B9C81}" dt="2020-08-27T21:58:46.086" v="1136" actId="20577"/>
          <ac:spMkLst>
            <pc:docMk/>
            <pc:sldMk cId="518740421" sldId="268"/>
            <ac:spMk id="203" creationId="{D99C458A-1FF3-4000-ABDD-BC014721444F}"/>
          </ac:spMkLst>
        </pc:spChg>
        <pc:spChg chg="mod">
          <ac:chgData name="Liliana Danila" userId="1463057c-419c-4847-a266-3f997c1cf4b0" providerId="ADAL" clId="{341BF84C-AFC3-4F77-858D-A096809B9C81}" dt="2020-08-27T22:00:18.731" v="1147" actId="20577"/>
          <ac:spMkLst>
            <pc:docMk/>
            <pc:sldMk cId="518740421" sldId="268"/>
            <ac:spMk id="309" creationId="{FB39B93B-84F4-4E26-992D-EB10E2698C82}"/>
          </ac:spMkLst>
        </pc:spChg>
        <pc:grpChg chg="mod modVis">
          <ac:chgData name="Liliana Danila" userId="1463057c-419c-4847-a266-3f997c1cf4b0" providerId="ADAL" clId="{341BF84C-AFC3-4F77-858D-A096809B9C81}" dt="2020-08-27T21:58:49.890" v="1137" actId="14430"/>
          <ac:grpSpMkLst>
            <pc:docMk/>
            <pc:sldMk cId="518740421" sldId="268"/>
            <ac:grpSpMk id="163" creationId="{6DCF11E7-2094-4EDF-AA40-130270ACE502}"/>
          </ac:grpSpMkLst>
        </pc:grpChg>
        <pc:grpChg chg="mod modVis">
          <ac:chgData name="Liliana Danila" userId="1463057c-419c-4847-a266-3f997c1cf4b0" providerId="ADAL" clId="{341BF84C-AFC3-4F77-858D-A096809B9C81}" dt="2020-08-27T21:58:53.247" v="1138" actId="14429"/>
          <ac:grpSpMkLst>
            <pc:docMk/>
            <pc:sldMk cId="518740421" sldId="268"/>
            <ac:grpSpMk id="316" creationId="{6B669B06-8972-4E22-9316-A08A61542A68}"/>
          </ac:grpSpMkLst>
        </pc:grpChg>
      </pc:sldChg>
      <pc:sldChg chg="modSp mod">
        <pc:chgData name="Liliana Danila" userId="1463057c-419c-4847-a266-3f997c1cf4b0" providerId="ADAL" clId="{341BF84C-AFC3-4F77-858D-A096809B9C81}" dt="2020-08-27T21:42:13.512" v="992" actId="20577"/>
        <pc:sldMkLst>
          <pc:docMk/>
          <pc:sldMk cId="4198885557" sldId="271"/>
        </pc:sldMkLst>
        <pc:spChg chg="mod">
          <ac:chgData name="Liliana Danila" userId="1463057c-419c-4847-a266-3f997c1cf4b0" providerId="ADAL" clId="{341BF84C-AFC3-4F77-858D-A096809B9C81}" dt="2020-08-27T21:36:44.381" v="937" actId="20577"/>
          <ac:spMkLst>
            <pc:docMk/>
            <pc:sldMk cId="4198885557" sldId="271"/>
            <ac:spMk id="188" creationId="{10169E5C-8F30-4153-84A7-222FE37DEC4C}"/>
          </ac:spMkLst>
        </pc:spChg>
        <pc:spChg chg="mod">
          <ac:chgData name="Liliana Danila" userId="1463057c-419c-4847-a266-3f997c1cf4b0" providerId="ADAL" clId="{341BF84C-AFC3-4F77-858D-A096809B9C81}" dt="2020-08-27T21:36:33.024" v="935" actId="20577"/>
          <ac:spMkLst>
            <pc:docMk/>
            <pc:sldMk cId="4198885557" sldId="271"/>
            <ac:spMk id="191" creationId="{2DFB45E4-B7F5-47EF-A64A-E93DA4EDEEC2}"/>
          </ac:spMkLst>
        </pc:spChg>
        <pc:spChg chg="mod">
          <ac:chgData name="Liliana Danila" userId="1463057c-419c-4847-a266-3f997c1cf4b0" providerId="ADAL" clId="{341BF84C-AFC3-4F77-858D-A096809B9C81}" dt="2020-08-27T21:42:13.512" v="992" actId="20577"/>
          <ac:spMkLst>
            <pc:docMk/>
            <pc:sldMk cId="4198885557" sldId="271"/>
            <ac:spMk id="193" creationId="{2B434A4E-2DD5-49BA-951B-F18714DC1BA0}"/>
          </ac:spMkLst>
        </pc:spChg>
        <pc:spChg chg="mod">
          <ac:chgData name="Liliana Danila" userId="1463057c-419c-4847-a266-3f997c1cf4b0" providerId="ADAL" clId="{341BF84C-AFC3-4F77-858D-A096809B9C81}" dt="2020-08-27T21:41:32.981" v="979" actId="20577"/>
          <ac:spMkLst>
            <pc:docMk/>
            <pc:sldMk cId="4198885557" sldId="271"/>
            <ac:spMk id="195" creationId="{A9898205-5A29-4FE0-86C6-AC706BB12214}"/>
          </ac:spMkLst>
        </pc:spChg>
        <pc:spChg chg="mod">
          <ac:chgData name="Liliana Danila" userId="1463057c-419c-4847-a266-3f997c1cf4b0" providerId="ADAL" clId="{341BF84C-AFC3-4F77-858D-A096809B9C81}" dt="2020-08-27T21:42:07.254" v="989" actId="20577"/>
          <ac:spMkLst>
            <pc:docMk/>
            <pc:sldMk cId="4198885557" sldId="271"/>
            <ac:spMk id="196" creationId="{0CC399AB-8F0E-4608-A958-07392889D9E3}"/>
          </ac:spMkLst>
        </pc:spChg>
        <pc:spChg chg="mod">
          <ac:chgData name="Liliana Danila" userId="1463057c-419c-4847-a266-3f997c1cf4b0" providerId="ADAL" clId="{341BF84C-AFC3-4F77-858D-A096809B9C81}" dt="2020-08-27T21:36:49.635" v="945" actId="20577"/>
          <ac:spMkLst>
            <pc:docMk/>
            <pc:sldMk cId="4198885557" sldId="271"/>
            <ac:spMk id="202" creationId="{0B298FE8-F45A-450D-B129-27BB338B99BD}"/>
          </ac:spMkLst>
        </pc:spChg>
        <pc:spChg chg="mod">
          <ac:chgData name="Liliana Danila" userId="1463057c-419c-4847-a266-3f997c1cf4b0" providerId="ADAL" clId="{341BF84C-AFC3-4F77-858D-A096809B9C81}" dt="2020-08-27T21:37:22.067" v="965" actId="20577"/>
          <ac:spMkLst>
            <pc:docMk/>
            <pc:sldMk cId="4198885557" sldId="271"/>
            <ac:spMk id="299" creationId="{4EE1DDA6-8BDB-442E-86E2-EF2E4F5037EE}"/>
          </ac:spMkLst>
        </pc:spChg>
        <pc:grpChg chg="mod">
          <ac:chgData name="Liliana Danila" userId="1463057c-419c-4847-a266-3f997c1cf4b0" providerId="ADAL" clId="{341BF84C-AFC3-4F77-858D-A096809B9C81}" dt="2020-08-27T21:41:40.192" v="980" actId="14100"/>
          <ac:grpSpMkLst>
            <pc:docMk/>
            <pc:sldMk cId="4198885557" sldId="271"/>
            <ac:grpSpMk id="192" creationId="{CD3C4BE2-4109-4F98-8DAF-27BF009BFB2C}"/>
          </ac:grpSpMkLst>
        </pc:grpChg>
      </pc:sldChg>
      <pc:sldChg chg="addSp modSp mod">
        <pc:chgData name="Liliana Danila" userId="1463057c-419c-4847-a266-3f997c1cf4b0" providerId="ADAL" clId="{341BF84C-AFC3-4F77-858D-A096809B9C81}" dt="2020-08-27T21:25:00.802" v="784" actId="20577"/>
        <pc:sldMkLst>
          <pc:docMk/>
          <pc:sldMk cId="2878278495" sldId="272"/>
        </pc:sldMkLst>
        <pc:spChg chg="add mod">
          <ac:chgData name="Liliana Danila" userId="1463057c-419c-4847-a266-3f997c1cf4b0" providerId="ADAL" clId="{341BF84C-AFC3-4F77-858D-A096809B9C81}" dt="2020-08-27T21:20:29.499" v="599" actId="20577"/>
          <ac:spMkLst>
            <pc:docMk/>
            <pc:sldMk cId="2878278495" sldId="272"/>
            <ac:spMk id="2" creationId="{C78D2111-7F76-477E-9585-F31406F25D0A}"/>
          </ac:spMkLst>
        </pc:spChg>
        <pc:spChg chg="add mod">
          <ac:chgData name="Liliana Danila" userId="1463057c-419c-4847-a266-3f997c1cf4b0" providerId="ADAL" clId="{341BF84C-AFC3-4F77-858D-A096809B9C81}" dt="2020-08-27T21:24:53.447" v="778" actId="20577"/>
          <ac:spMkLst>
            <pc:docMk/>
            <pc:sldMk cId="2878278495" sldId="272"/>
            <ac:spMk id="3" creationId="{0F4EEA87-76F2-4BA4-A2FA-4C7437E710D1}"/>
          </ac:spMkLst>
        </pc:spChg>
        <pc:spChg chg="mod">
          <ac:chgData name="Liliana Danila" userId="1463057c-419c-4847-a266-3f997c1cf4b0" providerId="ADAL" clId="{341BF84C-AFC3-4F77-858D-A096809B9C81}" dt="2020-08-27T21:21:05.112" v="628" actId="20577"/>
          <ac:spMkLst>
            <pc:docMk/>
            <pc:sldMk cId="2878278495" sldId="272"/>
            <ac:spMk id="199" creationId="{06F81ADC-F10B-470A-8B8F-8E9042D1C189}"/>
          </ac:spMkLst>
        </pc:spChg>
        <pc:spChg chg="mod">
          <ac:chgData name="Liliana Danila" userId="1463057c-419c-4847-a266-3f997c1cf4b0" providerId="ADAL" clId="{341BF84C-AFC3-4F77-858D-A096809B9C81}" dt="2020-08-27T21:25:00.802" v="784" actId="20577"/>
          <ac:spMkLst>
            <pc:docMk/>
            <pc:sldMk cId="2878278495" sldId="272"/>
            <ac:spMk id="204" creationId="{CAEEE122-9135-4833-A21F-4C12292B176D}"/>
          </ac:spMkLst>
        </pc:spChg>
        <pc:spChg chg="mod">
          <ac:chgData name="Liliana Danila" userId="1463057c-419c-4847-a266-3f997c1cf4b0" providerId="ADAL" clId="{341BF84C-AFC3-4F77-858D-A096809B9C81}" dt="2020-08-27T21:24:33.567" v="763" actId="14100"/>
          <ac:spMkLst>
            <pc:docMk/>
            <pc:sldMk cId="2878278495" sldId="272"/>
            <ac:spMk id="338" creationId="{8EBC9AE3-5718-4D49-9DE4-DB46FE712C54}"/>
          </ac:spMkLst>
        </pc:spChg>
        <pc:spChg chg="mod">
          <ac:chgData name="Liliana Danila" userId="1463057c-419c-4847-a266-3f997c1cf4b0" providerId="ADAL" clId="{341BF84C-AFC3-4F77-858D-A096809B9C81}" dt="2020-08-27T21:24:44.227" v="766" actId="20577"/>
          <ac:spMkLst>
            <pc:docMk/>
            <pc:sldMk cId="2878278495" sldId="272"/>
            <ac:spMk id="339" creationId="{5565744C-9338-478B-A23C-A876D048E135}"/>
          </ac:spMkLst>
        </pc:spChg>
        <pc:spChg chg="mod">
          <ac:chgData name="Liliana Danila" userId="1463057c-419c-4847-a266-3f997c1cf4b0" providerId="ADAL" clId="{341BF84C-AFC3-4F77-858D-A096809B9C81}" dt="2020-08-27T21:20:45.510" v="606" actId="20577"/>
          <ac:spMkLst>
            <pc:docMk/>
            <pc:sldMk cId="2878278495" sldId="272"/>
            <ac:spMk id="340" creationId="{24A5E202-E28B-4311-9BA0-FE103AF315E6}"/>
          </ac:spMkLst>
        </pc:spChg>
        <pc:grpChg chg="mod modVis">
          <ac:chgData name="Liliana Danila" userId="1463057c-419c-4847-a266-3f997c1cf4b0" providerId="ADAL" clId="{341BF84C-AFC3-4F77-858D-A096809B9C81}" dt="2020-08-27T21:21:56.536" v="630" actId="14430"/>
          <ac:grpSpMkLst>
            <pc:docMk/>
            <pc:sldMk cId="2878278495" sldId="272"/>
            <ac:grpSpMk id="344" creationId="{9C61F2CC-8885-4058-9BEB-C97AE08EC0AA}"/>
          </ac:grpSpMkLst>
        </pc:grpChg>
        <pc:grpChg chg="mod modVis">
          <ac:chgData name="Liliana Danila" userId="1463057c-419c-4847-a266-3f997c1cf4b0" providerId="ADAL" clId="{341BF84C-AFC3-4F77-858D-A096809B9C81}" dt="2020-08-27T21:22:07.342" v="631" actId="14429"/>
          <ac:grpSpMkLst>
            <pc:docMk/>
            <pc:sldMk cId="2878278495" sldId="272"/>
            <ac:grpSpMk id="350" creationId="{E4A8FF15-4D11-4CBB-8C22-BAC090860553}"/>
          </ac:grpSpMkLst>
        </pc:grpChg>
        <pc:cxnChg chg="add mod">
          <ac:chgData name="Liliana Danila" userId="1463057c-419c-4847-a266-3f997c1cf4b0" providerId="ADAL" clId="{341BF84C-AFC3-4F77-858D-A096809B9C81}" dt="2020-08-27T21:20:03.659" v="586" actId="1076"/>
          <ac:cxnSpMkLst>
            <pc:docMk/>
            <pc:sldMk cId="2878278495" sldId="272"/>
            <ac:cxnSpMk id="165" creationId="{231F4D52-1D2B-4F29-8C53-DE0A8F226647}"/>
          </ac:cxnSpMkLst>
        </pc:cxnChg>
      </pc:sldChg>
      <pc:sldChg chg="modSp mod">
        <pc:chgData name="Liliana Danila" userId="1463057c-419c-4847-a266-3f997c1cf4b0" providerId="ADAL" clId="{341BF84C-AFC3-4F77-858D-A096809B9C81}" dt="2020-08-27T22:35:11.736" v="1964" actId="6549"/>
        <pc:sldMkLst>
          <pc:docMk/>
          <pc:sldMk cId="32434977" sldId="277"/>
        </pc:sldMkLst>
        <pc:spChg chg="mod">
          <ac:chgData name="Liliana Danila" userId="1463057c-419c-4847-a266-3f997c1cf4b0" providerId="ADAL" clId="{341BF84C-AFC3-4F77-858D-A096809B9C81}" dt="2020-08-27T22:33:13.505" v="1851" actId="20577"/>
          <ac:spMkLst>
            <pc:docMk/>
            <pc:sldMk cId="32434977" sldId="277"/>
            <ac:spMk id="185" creationId="{C945B9C4-B4EB-4818-9958-07B1BD1FDB4D}"/>
          </ac:spMkLst>
        </pc:spChg>
        <pc:spChg chg="mod">
          <ac:chgData name="Liliana Danila" userId="1463057c-419c-4847-a266-3f997c1cf4b0" providerId="ADAL" clId="{341BF84C-AFC3-4F77-858D-A096809B9C81}" dt="2020-08-27T22:34:04.696" v="1907" actId="20577"/>
          <ac:spMkLst>
            <pc:docMk/>
            <pc:sldMk cId="32434977" sldId="277"/>
            <ac:spMk id="227" creationId="{04D1AC8C-BAC7-45AB-980F-2F3C83D950A2}"/>
          </ac:spMkLst>
        </pc:spChg>
        <pc:spChg chg="mod">
          <ac:chgData name="Liliana Danila" userId="1463057c-419c-4847-a266-3f997c1cf4b0" providerId="ADAL" clId="{341BF84C-AFC3-4F77-858D-A096809B9C81}" dt="2020-08-27T22:35:11.736" v="1964" actId="6549"/>
          <ac:spMkLst>
            <pc:docMk/>
            <pc:sldMk cId="32434977" sldId="277"/>
            <ac:spMk id="232" creationId="{CA34C579-405C-4E05-A80E-1182E2DF5E58}"/>
          </ac:spMkLst>
        </pc:spChg>
        <pc:grpChg chg="mod modVis">
          <ac:chgData name="Liliana Danila" userId="1463057c-419c-4847-a266-3f997c1cf4b0" providerId="ADAL" clId="{341BF84C-AFC3-4F77-858D-A096809B9C81}" dt="2020-08-27T22:33:05.384" v="1850" actId="14429"/>
          <ac:grpSpMkLst>
            <pc:docMk/>
            <pc:sldMk cId="32434977" sldId="277"/>
            <ac:grpSpMk id="335" creationId="{D7C8F469-8CA5-455B-8EE7-71312BC92B36}"/>
          </ac:grpSpMkLst>
        </pc:grpChg>
      </pc:sldChg>
      <pc:sldChg chg="addSp delSp modSp mod addCm delCm modCm">
        <pc:chgData name="Liliana Danila" userId="1463057c-419c-4847-a266-3f997c1cf4b0" providerId="ADAL" clId="{341BF84C-AFC3-4F77-858D-A096809B9C81}" dt="2020-09-01T00:44:00.194" v="2847" actId="1076"/>
        <pc:sldMkLst>
          <pc:docMk/>
          <pc:sldMk cId="4227300892" sldId="278"/>
        </pc:sldMkLst>
        <pc:spChg chg="add del">
          <ac:chgData name="Liliana Danila" userId="1463057c-419c-4847-a266-3f997c1cf4b0" providerId="ADAL" clId="{341BF84C-AFC3-4F77-858D-A096809B9C81}" dt="2020-08-27T19:22:15.264" v="69"/>
          <ac:spMkLst>
            <pc:docMk/>
            <pc:sldMk cId="4227300892" sldId="278"/>
            <ac:spMk id="2" creationId="{AC5CEB5E-E559-477E-B5C7-1867C39AA791}"/>
          </ac:spMkLst>
        </pc:spChg>
        <pc:spChg chg="add del mod">
          <ac:chgData name="Liliana Danila" userId="1463057c-419c-4847-a266-3f997c1cf4b0" providerId="ADAL" clId="{341BF84C-AFC3-4F77-858D-A096809B9C81}" dt="2020-08-27T19:22:14.823" v="68"/>
          <ac:spMkLst>
            <pc:docMk/>
            <pc:sldMk cId="4227300892" sldId="278"/>
            <ac:spMk id="12" creationId="{CF1EA4A6-5507-4338-825D-FB38283C1E31}"/>
          </ac:spMkLst>
        </pc:spChg>
        <pc:spChg chg="add del mod">
          <ac:chgData name="Liliana Danila" userId="1463057c-419c-4847-a266-3f997c1cf4b0" providerId="ADAL" clId="{341BF84C-AFC3-4F77-858D-A096809B9C81}" dt="2020-08-27T19:32:02.076" v="109" actId="21"/>
          <ac:spMkLst>
            <pc:docMk/>
            <pc:sldMk cId="4227300892" sldId="278"/>
            <ac:spMk id="20" creationId="{CBFC52A4-7EFA-4566-BA0D-25DCE09A8E6E}"/>
          </ac:spMkLst>
        </pc:spChg>
        <pc:spChg chg="mod">
          <ac:chgData name="Liliana Danila" userId="1463057c-419c-4847-a266-3f997c1cf4b0" providerId="ADAL" clId="{341BF84C-AFC3-4F77-858D-A096809B9C81}" dt="2020-09-01T00:43:50.433" v="2845" actId="403"/>
          <ac:spMkLst>
            <pc:docMk/>
            <pc:sldMk cId="4227300892" sldId="278"/>
            <ac:spMk id="203" creationId="{625B45E7-AEDD-4DAB-BE35-6870A8075BAA}"/>
          </ac:spMkLst>
        </pc:spChg>
        <pc:spChg chg="mod">
          <ac:chgData name="Liliana Danila" userId="1463057c-419c-4847-a266-3f997c1cf4b0" providerId="ADAL" clId="{341BF84C-AFC3-4F77-858D-A096809B9C81}" dt="2020-09-01T00:44:00.194" v="2847" actId="1076"/>
          <ac:spMkLst>
            <pc:docMk/>
            <pc:sldMk cId="4227300892" sldId="278"/>
            <ac:spMk id="206" creationId="{4836ACA9-3D3E-48C1-8F7B-5D59D397BEB0}"/>
          </ac:spMkLst>
        </pc:spChg>
        <pc:spChg chg="mod">
          <ac:chgData name="Liliana Danila" userId="1463057c-419c-4847-a266-3f997c1cf4b0" providerId="ADAL" clId="{341BF84C-AFC3-4F77-858D-A096809B9C81}" dt="2020-09-01T00:43:56.985" v="2846" actId="1076"/>
          <ac:spMkLst>
            <pc:docMk/>
            <pc:sldMk cId="4227300892" sldId="278"/>
            <ac:spMk id="233" creationId="{0B43EEB9-E282-4F6A-84B0-EA415CC28C2F}"/>
          </ac:spMkLst>
        </pc:spChg>
        <pc:spChg chg="mod">
          <ac:chgData name="Liliana Danila" userId="1463057c-419c-4847-a266-3f997c1cf4b0" providerId="ADAL" clId="{341BF84C-AFC3-4F77-858D-A096809B9C81}" dt="2020-09-01T00:37:38.437" v="2752" actId="13926"/>
          <ac:spMkLst>
            <pc:docMk/>
            <pc:sldMk cId="4227300892" sldId="278"/>
            <ac:spMk id="268" creationId="{2D81759D-B47C-4FE1-B935-586ADD839489}"/>
          </ac:spMkLst>
        </pc:spChg>
        <pc:spChg chg="mod">
          <ac:chgData name="Liliana Danila" userId="1463057c-419c-4847-a266-3f997c1cf4b0" providerId="ADAL" clId="{341BF84C-AFC3-4F77-858D-A096809B9C81}" dt="2020-08-27T19:33:38.445" v="222" actId="20577"/>
          <ac:spMkLst>
            <pc:docMk/>
            <pc:sldMk cId="4227300892" sldId="278"/>
            <ac:spMk id="333" creationId="{105ECFC4-E24D-4877-AD14-13E80D3F10CF}"/>
          </ac:spMkLst>
        </pc:spChg>
        <pc:graphicFrameChg chg="modGraphic">
          <ac:chgData name="Liliana Danila" userId="1463057c-419c-4847-a266-3f997c1cf4b0" providerId="ADAL" clId="{341BF84C-AFC3-4F77-858D-A096809B9C81}" dt="2020-08-27T19:14:30.508" v="57" actId="13926"/>
          <ac:graphicFrameMkLst>
            <pc:docMk/>
            <pc:sldMk cId="4227300892" sldId="278"/>
            <ac:graphicFrameMk id="358" creationId="{2920E68B-F5AD-456D-9A3E-66BF743C3324}"/>
          </ac:graphicFrameMkLst>
        </pc:graphicFrameChg>
      </pc:sldChg>
      <pc:sldChg chg="modSp mod">
        <pc:chgData name="Liliana Danila" userId="1463057c-419c-4847-a266-3f997c1cf4b0" providerId="ADAL" clId="{341BF84C-AFC3-4F77-858D-A096809B9C81}" dt="2020-08-27T22:25:35.705" v="1659" actId="20577"/>
        <pc:sldMkLst>
          <pc:docMk/>
          <pc:sldMk cId="2266659579" sldId="280"/>
        </pc:sldMkLst>
        <pc:spChg chg="mod">
          <ac:chgData name="Liliana Danila" userId="1463057c-419c-4847-a266-3f997c1cf4b0" providerId="ADAL" clId="{341BF84C-AFC3-4F77-858D-A096809B9C81}" dt="2020-08-27T22:12:11.929" v="1391" actId="20577"/>
          <ac:spMkLst>
            <pc:docMk/>
            <pc:sldMk cId="2266659579" sldId="280"/>
            <ac:spMk id="196" creationId="{533E08D1-C912-47AB-9400-6277B577CAA9}"/>
          </ac:spMkLst>
        </pc:spChg>
        <pc:spChg chg="mod">
          <ac:chgData name="Liliana Danila" userId="1463057c-419c-4847-a266-3f997c1cf4b0" providerId="ADAL" clId="{341BF84C-AFC3-4F77-858D-A096809B9C81}" dt="2020-08-27T22:12:21.450" v="1400" actId="20577"/>
          <ac:spMkLst>
            <pc:docMk/>
            <pc:sldMk cId="2266659579" sldId="280"/>
            <ac:spMk id="199" creationId="{EBBC20B1-244C-4934-8A56-C600F86894ED}"/>
          </ac:spMkLst>
        </pc:spChg>
        <pc:spChg chg="mod">
          <ac:chgData name="Liliana Danila" userId="1463057c-419c-4847-a266-3f997c1cf4b0" providerId="ADAL" clId="{341BF84C-AFC3-4F77-858D-A096809B9C81}" dt="2020-08-27T22:12:36.610" v="1403" actId="20577"/>
          <ac:spMkLst>
            <pc:docMk/>
            <pc:sldMk cId="2266659579" sldId="280"/>
            <ac:spMk id="201" creationId="{0E4BE7DF-2F97-4946-91E1-6B7E64017A7B}"/>
          </ac:spMkLst>
        </pc:spChg>
        <pc:spChg chg="mod">
          <ac:chgData name="Liliana Danila" userId="1463057c-419c-4847-a266-3f997c1cf4b0" providerId="ADAL" clId="{341BF84C-AFC3-4F77-858D-A096809B9C81}" dt="2020-08-27T22:12:54.121" v="1412" actId="20577"/>
          <ac:spMkLst>
            <pc:docMk/>
            <pc:sldMk cId="2266659579" sldId="280"/>
            <ac:spMk id="204" creationId="{877AEAA1-ACE1-457D-8EC3-4552A52491FD}"/>
          </ac:spMkLst>
        </pc:spChg>
        <pc:spChg chg="mod">
          <ac:chgData name="Liliana Danila" userId="1463057c-419c-4847-a266-3f997c1cf4b0" providerId="ADAL" clId="{341BF84C-AFC3-4F77-858D-A096809B9C81}" dt="2020-08-27T22:09:46.251" v="1321" actId="20577"/>
          <ac:spMkLst>
            <pc:docMk/>
            <pc:sldMk cId="2266659579" sldId="280"/>
            <ac:spMk id="209" creationId="{AF64D6C2-060F-42CA-B967-3AC14CAA6109}"/>
          </ac:spMkLst>
        </pc:spChg>
        <pc:spChg chg="mod">
          <ac:chgData name="Liliana Danila" userId="1463057c-419c-4847-a266-3f997c1cf4b0" providerId="ADAL" clId="{341BF84C-AFC3-4F77-858D-A096809B9C81}" dt="2020-08-27T22:14:08.354" v="1439" actId="20577"/>
          <ac:spMkLst>
            <pc:docMk/>
            <pc:sldMk cId="2266659579" sldId="280"/>
            <ac:spMk id="210" creationId="{AED58AE7-66D3-4D8A-A040-F0F4F718DACA}"/>
          </ac:spMkLst>
        </pc:spChg>
        <pc:spChg chg="mod">
          <ac:chgData name="Liliana Danila" userId="1463057c-419c-4847-a266-3f997c1cf4b0" providerId="ADAL" clId="{341BF84C-AFC3-4F77-858D-A096809B9C81}" dt="2020-08-27T22:25:00.275" v="1633" actId="20577"/>
          <ac:spMkLst>
            <pc:docMk/>
            <pc:sldMk cId="2266659579" sldId="280"/>
            <ac:spMk id="211" creationId="{85CD94FE-C974-4BEE-9EFD-AE461019B48F}"/>
          </ac:spMkLst>
        </pc:spChg>
        <pc:spChg chg="mod">
          <ac:chgData name="Liliana Danila" userId="1463057c-419c-4847-a266-3f997c1cf4b0" providerId="ADAL" clId="{341BF84C-AFC3-4F77-858D-A096809B9C81}" dt="2020-08-27T22:14:26.114" v="1466" actId="20577"/>
          <ac:spMkLst>
            <pc:docMk/>
            <pc:sldMk cId="2266659579" sldId="280"/>
            <ac:spMk id="213" creationId="{11DC701C-C0D9-4478-A806-64E775F377C7}"/>
          </ac:spMkLst>
        </pc:spChg>
        <pc:spChg chg="mod">
          <ac:chgData name="Liliana Danila" userId="1463057c-419c-4847-a266-3f997c1cf4b0" providerId="ADAL" clId="{341BF84C-AFC3-4F77-858D-A096809B9C81}" dt="2020-08-27T22:14:13.664" v="1440" actId="20577"/>
          <ac:spMkLst>
            <pc:docMk/>
            <pc:sldMk cId="2266659579" sldId="280"/>
            <ac:spMk id="214" creationId="{09A55172-864E-45D9-AF4D-A6106C521189}"/>
          </ac:spMkLst>
        </pc:spChg>
        <pc:spChg chg="mod">
          <ac:chgData name="Liliana Danila" userId="1463057c-419c-4847-a266-3f997c1cf4b0" providerId="ADAL" clId="{341BF84C-AFC3-4F77-858D-A096809B9C81}" dt="2020-08-27T22:25:35.705" v="1659" actId="20577"/>
          <ac:spMkLst>
            <pc:docMk/>
            <pc:sldMk cId="2266659579" sldId="280"/>
            <ac:spMk id="216" creationId="{6A8BFD2A-D235-44F1-8C37-81A177A50DED}"/>
          </ac:spMkLst>
        </pc:spChg>
        <pc:spChg chg="mod">
          <ac:chgData name="Liliana Danila" userId="1463057c-419c-4847-a266-3f997c1cf4b0" providerId="ADAL" clId="{341BF84C-AFC3-4F77-858D-A096809B9C81}" dt="2020-08-27T22:16:38.390" v="1504" actId="14100"/>
          <ac:spMkLst>
            <pc:docMk/>
            <pc:sldMk cId="2266659579" sldId="280"/>
            <ac:spMk id="312" creationId="{20968151-F40B-4360-819A-8CF7E92E943F}"/>
          </ac:spMkLst>
        </pc:spChg>
        <pc:spChg chg="mod">
          <ac:chgData name="Liliana Danila" userId="1463057c-419c-4847-a266-3f997c1cf4b0" providerId="ADAL" clId="{341BF84C-AFC3-4F77-858D-A096809B9C81}" dt="2020-08-27T22:14:33.614" v="1473" actId="20577"/>
          <ac:spMkLst>
            <pc:docMk/>
            <pc:sldMk cId="2266659579" sldId="280"/>
            <ac:spMk id="313" creationId="{EAA5E502-E32E-4EB2-8999-62400273DC28}"/>
          </ac:spMkLst>
        </pc:spChg>
        <pc:grpChg chg="mod modVis">
          <ac:chgData name="Liliana Danila" userId="1463057c-419c-4847-a266-3f997c1cf4b0" providerId="ADAL" clId="{341BF84C-AFC3-4F77-858D-A096809B9C81}" dt="2020-08-27T22:16:46.691" v="1506" actId="14429"/>
          <ac:grpSpMkLst>
            <pc:docMk/>
            <pc:sldMk cId="2266659579" sldId="280"/>
            <ac:grpSpMk id="259" creationId="{344FCC3B-F113-4338-AC6C-ED423FC36B0E}"/>
          </ac:grpSpMkLst>
        </pc:grpChg>
        <pc:grpChg chg="mod modVis">
          <ac:chgData name="Liliana Danila" userId="1463057c-419c-4847-a266-3f997c1cf4b0" providerId="ADAL" clId="{341BF84C-AFC3-4F77-858D-A096809B9C81}" dt="2020-08-27T22:16:44.881" v="1505" actId="14430"/>
          <ac:grpSpMkLst>
            <pc:docMk/>
            <pc:sldMk cId="2266659579" sldId="280"/>
            <ac:grpSpMk id="323" creationId="{EC5DFF87-922F-4356-90DA-DC7A976D9C4D}"/>
          </ac:grpSpMkLst>
        </pc:grpChg>
        <pc:graphicFrameChg chg="mod">
          <ac:chgData name="Liliana Danila" userId="1463057c-419c-4847-a266-3f997c1cf4b0" providerId="ADAL" clId="{341BF84C-AFC3-4F77-858D-A096809B9C81}" dt="2020-08-27T22:25:23.615" v="1635" actId="404"/>
          <ac:graphicFrameMkLst>
            <pc:docMk/>
            <pc:sldMk cId="2266659579" sldId="280"/>
            <ac:graphicFrameMk id="146" creationId="{724A7625-4167-4466-8932-6ED1D8E95D82}"/>
          </ac:graphicFrameMkLst>
        </pc:graphicFrameChg>
      </pc:sldChg>
      <pc:sldChg chg="modSp mod">
        <pc:chgData name="Liliana Danila" userId="1463057c-419c-4847-a266-3f997c1cf4b0" providerId="ADAL" clId="{341BF84C-AFC3-4F77-858D-A096809B9C81}" dt="2020-08-27T22:24:12.825" v="1590" actId="20577"/>
        <pc:sldMkLst>
          <pc:docMk/>
          <pc:sldMk cId="3622859594" sldId="281"/>
        </pc:sldMkLst>
        <pc:spChg chg="mod">
          <ac:chgData name="Liliana Danila" userId="1463057c-419c-4847-a266-3f997c1cf4b0" providerId="ADAL" clId="{341BF84C-AFC3-4F77-858D-A096809B9C81}" dt="2020-08-27T22:23:25.745" v="1568" actId="20577"/>
          <ac:spMkLst>
            <pc:docMk/>
            <pc:sldMk cId="3622859594" sldId="281"/>
            <ac:spMk id="194" creationId="{665AC130-1491-44F3-893E-162FEDABB50C}"/>
          </ac:spMkLst>
        </pc:spChg>
        <pc:spChg chg="mod">
          <ac:chgData name="Liliana Danila" userId="1463057c-419c-4847-a266-3f997c1cf4b0" providerId="ADAL" clId="{341BF84C-AFC3-4F77-858D-A096809B9C81}" dt="2020-08-27T22:23:19.625" v="1562" actId="20577"/>
          <ac:spMkLst>
            <pc:docMk/>
            <pc:sldMk cId="3622859594" sldId="281"/>
            <ac:spMk id="197" creationId="{BB9FCB4D-7298-466A-84D6-EBF861A07CCA}"/>
          </ac:spMkLst>
        </pc:spChg>
        <pc:spChg chg="mod">
          <ac:chgData name="Liliana Danila" userId="1463057c-419c-4847-a266-3f997c1cf4b0" providerId="ADAL" clId="{341BF84C-AFC3-4F77-858D-A096809B9C81}" dt="2020-08-27T22:24:12.825" v="1590" actId="20577"/>
          <ac:spMkLst>
            <pc:docMk/>
            <pc:sldMk cId="3622859594" sldId="281"/>
            <ac:spMk id="202" creationId="{AC9027E3-7E52-4004-9C56-D5B73D037B4A}"/>
          </ac:spMkLst>
        </pc:spChg>
        <pc:spChg chg="mod">
          <ac:chgData name="Liliana Danila" userId="1463057c-419c-4847-a266-3f997c1cf4b0" providerId="ADAL" clId="{341BF84C-AFC3-4F77-858D-A096809B9C81}" dt="2020-08-27T22:23:31.925" v="1576" actId="20577"/>
          <ac:spMkLst>
            <pc:docMk/>
            <pc:sldMk cId="3622859594" sldId="281"/>
            <ac:spMk id="206" creationId="{0C92DB67-C865-4FC4-AA31-4E282CE89A0C}"/>
          </ac:spMkLst>
        </pc:spChg>
        <pc:grpChg chg="mod modVis">
          <ac:chgData name="Liliana Danila" userId="1463057c-419c-4847-a266-3f997c1cf4b0" providerId="ADAL" clId="{341BF84C-AFC3-4F77-858D-A096809B9C81}" dt="2020-08-27T22:23:38.745" v="1578" actId="14430"/>
          <ac:grpSpMkLst>
            <pc:docMk/>
            <pc:sldMk cId="3622859594" sldId="281"/>
            <ac:grpSpMk id="307" creationId="{C11AC7D5-5CED-4FB3-923C-B971C80569BD}"/>
          </ac:grpSpMkLst>
        </pc:grpChg>
        <pc:grpChg chg="mod modVis">
          <ac:chgData name="Liliana Danila" userId="1463057c-419c-4847-a266-3f997c1cf4b0" providerId="ADAL" clId="{341BF84C-AFC3-4F77-858D-A096809B9C81}" dt="2020-08-27T22:23:36.736" v="1577" actId="14429"/>
          <ac:grpSpMkLst>
            <pc:docMk/>
            <pc:sldMk cId="3622859594" sldId="281"/>
            <ac:grpSpMk id="313" creationId="{E42A093B-74C3-4271-9684-38FD99E1F963}"/>
          </ac:grpSpMkLst>
        </pc:grpChg>
        <pc:graphicFrameChg chg="mod modGraphic">
          <ac:chgData name="Liliana Danila" userId="1463057c-419c-4847-a266-3f997c1cf4b0" providerId="ADAL" clId="{341BF84C-AFC3-4F77-858D-A096809B9C81}" dt="2020-08-27T22:22:31.495" v="1530" actId="404"/>
          <ac:graphicFrameMkLst>
            <pc:docMk/>
            <pc:sldMk cId="3622859594" sldId="281"/>
            <ac:graphicFrameMk id="115" creationId="{669D67B4-8D22-450E-A74F-FF68472B2532}"/>
          </ac:graphicFrameMkLst>
        </pc:graphicFrameChg>
      </pc:sldChg>
      <pc:sldChg chg="modSp mod">
        <pc:chgData name="Liliana Danila" userId="1463057c-419c-4847-a266-3f997c1cf4b0" providerId="ADAL" clId="{341BF84C-AFC3-4F77-858D-A096809B9C81}" dt="2020-08-27T22:32:09.355" v="1849" actId="20577"/>
        <pc:sldMkLst>
          <pc:docMk/>
          <pc:sldMk cId="1425174243" sldId="282"/>
        </pc:sldMkLst>
        <pc:spChg chg="mod">
          <ac:chgData name="Liliana Danila" userId="1463057c-419c-4847-a266-3f997c1cf4b0" providerId="ADAL" clId="{341BF84C-AFC3-4F77-858D-A096809B9C81}" dt="2020-08-27T22:30:17.575" v="1684" actId="20577"/>
          <ac:spMkLst>
            <pc:docMk/>
            <pc:sldMk cId="1425174243" sldId="282"/>
            <ac:spMk id="194" creationId="{E21CBD57-9103-4B31-BDAA-8233C1D4041E}"/>
          </ac:spMkLst>
        </pc:spChg>
        <pc:spChg chg="mod">
          <ac:chgData name="Liliana Danila" userId="1463057c-419c-4847-a266-3f997c1cf4b0" providerId="ADAL" clId="{341BF84C-AFC3-4F77-858D-A096809B9C81}" dt="2020-08-27T22:30:13.734" v="1681" actId="20577"/>
          <ac:spMkLst>
            <pc:docMk/>
            <pc:sldMk cId="1425174243" sldId="282"/>
            <ac:spMk id="197" creationId="{32677A4A-8888-4832-A04D-B147D9029D37}"/>
          </ac:spMkLst>
        </pc:spChg>
        <pc:spChg chg="mod">
          <ac:chgData name="Liliana Danila" userId="1463057c-419c-4847-a266-3f997c1cf4b0" providerId="ADAL" clId="{341BF84C-AFC3-4F77-858D-A096809B9C81}" dt="2020-08-27T22:30:35.175" v="1693" actId="20577"/>
          <ac:spMkLst>
            <pc:docMk/>
            <pc:sldMk cId="1425174243" sldId="282"/>
            <ac:spMk id="199" creationId="{BF42C382-F0F5-4ACC-ABF7-69F8691E1EB6}"/>
          </ac:spMkLst>
        </pc:spChg>
        <pc:spChg chg="mod">
          <ac:chgData name="Liliana Danila" userId="1463057c-419c-4847-a266-3f997c1cf4b0" providerId="ADAL" clId="{341BF84C-AFC3-4F77-858D-A096809B9C81}" dt="2020-08-27T22:30:57.479" v="1723" actId="20577"/>
          <ac:spMkLst>
            <pc:docMk/>
            <pc:sldMk cId="1425174243" sldId="282"/>
            <ac:spMk id="202" creationId="{1319248D-1FF3-4574-838D-FDF517CE4CBD}"/>
          </ac:spMkLst>
        </pc:spChg>
        <pc:spChg chg="mod">
          <ac:chgData name="Liliana Danila" userId="1463057c-419c-4847-a266-3f997c1cf4b0" providerId="ADAL" clId="{341BF84C-AFC3-4F77-858D-A096809B9C81}" dt="2020-08-27T22:30:26.135" v="1690" actId="20577"/>
          <ac:spMkLst>
            <pc:docMk/>
            <pc:sldMk cId="1425174243" sldId="282"/>
            <ac:spMk id="206" creationId="{5141D934-9D82-4027-A860-91876980FE33}"/>
          </ac:spMkLst>
        </pc:spChg>
        <pc:spChg chg="mod">
          <ac:chgData name="Liliana Danila" userId="1463057c-419c-4847-a266-3f997c1cf4b0" providerId="ADAL" clId="{341BF84C-AFC3-4F77-858D-A096809B9C81}" dt="2020-08-27T22:32:09.355" v="1849" actId="20577"/>
          <ac:spMkLst>
            <pc:docMk/>
            <pc:sldMk cId="1425174243" sldId="282"/>
            <ac:spMk id="304" creationId="{29CB413E-9AC9-4A95-A630-2112DEE2B1C6}"/>
          </ac:spMkLst>
        </pc:spChg>
        <pc:grpChg chg="mod modVis">
          <ac:chgData name="Liliana Danila" userId="1463057c-419c-4847-a266-3f997c1cf4b0" providerId="ADAL" clId="{341BF84C-AFC3-4F77-858D-A096809B9C81}" dt="2020-08-27T22:30:39.395" v="1694" actId="14430"/>
          <ac:grpSpMkLst>
            <pc:docMk/>
            <pc:sldMk cId="1425174243" sldId="282"/>
            <ac:grpSpMk id="260" creationId="{0AC15A94-F91D-4912-96DE-AB4A151F9C46}"/>
          </ac:grpSpMkLst>
        </pc:grpChg>
        <pc:grpChg chg="mod modVis">
          <ac:chgData name="Liliana Danila" userId="1463057c-419c-4847-a266-3f997c1cf4b0" providerId="ADAL" clId="{341BF84C-AFC3-4F77-858D-A096809B9C81}" dt="2020-08-27T22:30:41.346" v="1695" actId="14429"/>
          <ac:grpSpMkLst>
            <pc:docMk/>
            <pc:sldMk cId="1425174243" sldId="282"/>
            <ac:grpSpMk id="322" creationId="{C6F96072-DF22-41E2-BE16-6E6F15D0EA16}"/>
          </ac:grpSpMkLst>
        </pc:grpChg>
      </pc:sldChg>
      <pc:sldChg chg="modSp mod">
        <pc:chgData name="Liliana Danila" userId="1463057c-419c-4847-a266-3f997c1cf4b0" providerId="ADAL" clId="{341BF84C-AFC3-4F77-858D-A096809B9C81}" dt="2020-09-01T00:42:10.180" v="2844" actId="6549"/>
        <pc:sldMkLst>
          <pc:docMk/>
          <pc:sldMk cId="2571610261" sldId="285"/>
        </pc:sldMkLst>
        <pc:spChg chg="mod">
          <ac:chgData name="Liliana Danila" userId="1463057c-419c-4847-a266-3f997c1cf4b0" providerId="ADAL" clId="{341BF84C-AFC3-4F77-858D-A096809B9C81}" dt="2020-09-01T00:41:09.197" v="2774" actId="20577"/>
          <ac:spMkLst>
            <pc:docMk/>
            <pc:sldMk cId="2571610261" sldId="285"/>
            <ac:spMk id="358" creationId="{AE7EE52F-014A-4B01-9FEE-44EE612BE082}"/>
          </ac:spMkLst>
        </pc:spChg>
        <pc:spChg chg="mod">
          <ac:chgData name="Liliana Danila" userId="1463057c-419c-4847-a266-3f997c1cf4b0" providerId="ADAL" clId="{341BF84C-AFC3-4F77-858D-A096809B9C81}" dt="2020-09-01T00:41:58.420" v="2843" actId="20577"/>
          <ac:spMkLst>
            <pc:docMk/>
            <pc:sldMk cId="2571610261" sldId="285"/>
            <ac:spMk id="361" creationId="{DCAEF83F-7F4E-4DDE-A7BF-2FDEC5188741}"/>
          </ac:spMkLst>
        </pc:spChg>
        <pc:spChg chg="mod">
          <ac:chgData name="Liliana Danila" userId="1463057c-419c-4847-a266-3f997c1cf4b0" providerId="ADAL" clId="{341BF84C-AFC3-4F77-858D-A096809B9C81}" dt="2020-09-01T00:39:53.124" v="2755" actId="20577"/>
          <ac:spMkLst>
            <pc:docMk/>
            <pc:sldMk cId="2571610261" sldId="285"/>
            <ac:spMk id="363" creationId="{D03E80AE-B94D-4136-9018-81F7CCF1FAF6}"/>
          </ac:spMkLst>
        </pc:spChg>
        <pc:spChg chg="mod">
          <ac:chgData name="Liliana Danila" userId="1463057c-419c-4847-a266-3f997c1cf4b0" providerId="ADAL" clId="{341BF84C-AFC3-4F77-858D-A096809B9C81}" dt="2020-09-01T00:40:03.205" v="2767" actId="20577"/>
          <ac:spMkLst>
            <pc:docMk/>
            <pc:sldMk cId="2571610261" sldId="285"/>
            <ac:spMk id="366" creationId="{798B6D0C-37A2-4F6B-86BC-FB6C74B24217}"/>
          </ac:spMkLst>
        </pc:spChg>
        <pc:spChg chg="mod">
          <ac:chgData name="Liliana Danila" userId="1463057c-419c-4847-a266-3f997c1cf4b0" providerId="ADAL" clId="{341BF84C-AFC3-4F77-858D-A096809B9C81}" dt="2020-08-27T22:43:24.123" v="2104" actId="20577"/>
          <ac:spMkLst>
            <pc:docMk/>
            <pc:sldMk cId="2571610261" sldId="285"/>
            <ac:spMk id="371" creationId="{17D790E4-51B9-4D96-B42A-D115F74C59D4}"/>
          </ac:spMkLst>
        </pc:spChg>
        <pc:spChg chg="mod">
          <ac:chgData name="Liliana Danila" userId="1463057c-419c-4847-a266-3f997c1cf4b0" providerId="ADAL" clId="{341BF84C-AFC3-4F77-858D-A096809B9C81}" dt="2020-09-01T00:42:10.180" v="2844" actId="6549"/>
          <ac:spMkLst>
            <pc:docMk/>
            <pc:sldMk cId="2571610261" sldId="285"/>
            <ac:spMk id="434" creationId="{94D2B974-062E-4098-AFA9-0F2F3CD63A7C}"/>
          </ac:spMkLst>
        </pc:spChg>
        <pc:grpChg chg="mod modVis">
          <ac:chgData name="Liliana Danila" userId="1463057c-419c-4847-a266-3f997c1cf4b0" providerId="ADAL" clId="{341BF84C-AFC3-4F77-858D-A096809B9C81}" dt="2020-09-01T00:41:03.517" v="2770" actId="14430"/>
          <ac:grpSpMkLst>
            <pc:docMk/>
            <pc:sldMk cId="2571610261" sldId="285"/>
            <ac:grpSpMk id="435" creationId="{4717F5EF-F2F3-4224-8AB1-EFD30807AC89}"/>
          </ac:grpSpMkLst>
        </pc:grpChg>
        <pc:grpChg chg="mod modVis">
          <ac:chgData name="Liliana Danila" userId="1463057c-419c-4847-a266-3f997c1cf4b0" providerId="ADAL" clId="{341BF84C-AFC3-4F77-858D-A096809B9C81}" dt="2020-09-01T00:41:04.578" v="2771" actId="14429"/>
          <ac:grpSpMkLst>
            <pc:docMk/>
            <pc:sldMk cId="2571610261" sldId="285"/>
            <ac:grpSpMk id="438" creationId="{C97F2440-FC99-44AB-BF08-F4DCF528D3C4}"/>
          </ac:grpSpMkLst>
        </pc:grpChg>
        <pc:grpChg chg="mod modVis">
          <ac:chgData name="Liliana Danila" userId="1463057c-419c-4847-a266-3f997c1cf4b0" providerId="ADAL" clId="{341BF84C-AFC3-4F77-858D-A096809B9C81}" dt="2020-09-01T00:40:21.235" v="2768" actId="14429"/>
          <ac:grpSpMkLst>
            <pc:docMk/>
            <pc:sldMk cId="2571610261" sldId="285"/>
            <ac:grpSpMk id="444" creationId="{D18E1508-C54F-4198-87A5-B1B51D5E4E17}"/>
          </ac:grpSpMkLst>
        </pc:grpChg>
        <pc:grpChg chg="mod modVis">
          <ac:chgData name="Liliana Danila" userId="1463057c-419c-4847-a266-3f997c1cf4b0" providerId="ADAL" clId="{341BF84C-AFC3-4F77-858D-A096809B9C81}" dt="2020-09-01T00:40:26.976" v="2769" actId="14430"/>
          <ac:grpSpMkLst>
            <pc:docMk/>
            <pc:sldMk cId="2571610261" sldId="285"/>
            <ac:grpSpMk id="450" creationId="{B0545A38-6B71-417B-ADFB-34B25B413F17}"/>
          </ac:grpSpMkLst>
        </pc:grpChg>
      </pc:sldChg>
      <pc:sldChg chg="delCm">
        <pc:chgData name="Liliana Danila" userId="1463057c-419c-4847-a266-3f997c1cf4b0" providerId="ADAL" clId="{341BF84C-AFC3-4F77-858D-A096809B9C81}" dt="2020-08-27T22:08:28.516" v="1303" actId="1592"/>
        <pc:sldMkLst>
          <pc:docMk/>
          <pc:sldMk cId="143217102" sldId="293"/>
        </pc:sldMkLst>
      </pc:sldChg>
      <pc:sldChg chg="modSp mod">
        <pc:chgData name="Liliana Danila" userId="1463057c-419c-4847-a266-3f997c1cf4b0" providerId="ADAL" clId="{341BF84C-AFC3-4F77-858D-A096809B9C81}" dt="2020-08-27T21:35:45.206" v="929" actId="20577"/>
        <pc:sldMkLst>
          <pc:docMk/>
          <pc:sldMk cId="84505333" sldId="294"/>
        </pc:sldMkLst>
        <pc:spChg chg="mod">
          <ac:chgData name="Liliana Danila" userId="1463057c-419c-4847-a266-3f997c1cf4b0" providerId="ADAL" clId="{341BF84C-AFC3-4F77-858D-A096809B9C81}" dt="2020-08-27T21:34:20.900" v="883" actId="20577"/>
          <ac:spMkLst>
            <pc:docMk/>
            <pc:sldMk cId="84505333" sldId="294"/>
            <ac:spMk id="184" creationId="{46B1D01A-44ED-43B5-BB3C-A0BD2ECD55AB}"/>
          </ac:spMkLst>
        </pc:spChg>
        <pc:spChg chg="mod">
          <ac:chgData name="Liliana Danila" userId="1463057c-419c-4847-a266-3f997c1cf4b0" providerId="ADAL" clId="{341BF84C-AFC3-4F77-858D-A096809B9C81}" dt="2020-08-27T21:35:24.985" v="900" actId="20577"/>
          <ac:spMkLst>
            <pc:docMk/>
            <pc:sldMk cId="84505333" sldId="294"/>
            <ac:spMk id="188" creationId="{CD3F6DA2-FA45-4BC5-B4DF-0D21BFB11C7D}"/>
          </ac:spMkLst>
        </pc:spChg>
        <pc:spChg chg="mod">
          <ac:chgData name="Liliana Danila" userId="1463057c-419c-4847-a266-3f997c1cf4b0" providerId="ADAL" clId="{341BF84C-AFC3-4F77-858D-A096809B9C81}" dt="2020-08-27T21:25:28.478" v="806" actId="20577"/>
          <ac:spMkLst>
            <pc:docMk/>
            <pc:sldMk cId="84505333" sldId="294"/>
            <ac:spMk id="192" creationId="{DC60E648-3FCD-4B24-803A-88E767AC324C}"/>
          </ac:spMkLst>
        </pc:spChg>
        <pc:spChg chg="mod">
          <ac:chgData name="Liliana Danila" userId="1463057c-419c-4847-a266-3f997c1cf4b0" providerId="ADAL" clId="{341BF84C-AFC3-4F77-858D-A096809B9C81}" dt="2020-08-27T21:34:23.559" v="885" actId="20577"/>
          <ac:spMkLst>
            <pc:docMk/>
            <pc:sldMk cId="84505333" sldId="294"/>
            <ac:spMk id="287" creationId="{0B8BF7DE-4B80-4060-B660-13100DC8E573}"/>
          </ac:spMkLst>
        </pc:spChg>
        <pc:spChg chg="mod">
          <ac:chgData name="Liliana Danila" userId="1463057c-419c-4847-a266-3f997c1cf4b0" providerId="ADAL" clId="{341BF84C-AFC3-4F77-858D-A096809B9C81}" dt="2020-08-27T21:34:45.050" v="890" actId="20577"/>
          <ac:spMkLst>
            <pc:docMk/>
            <pc:sldMk cId="84505333" sldId="294"/>
            <ac:spMk id="288" creationId="{45B7543A-427F-430C-8FE9-8B53F5368BAB}"/>
          </ac:spMkLst>
        </pc:spChg>
        <pc:spChg chg="mod">
          <ac:chgData name="Liliana Danila" userId="1463057c-419c-4847-a266-3f997c1cf4b0" providerId="ADAL" clId="{341BF84C-AFC3-4F77-858D-A096809B9C81}" dt="2020-08-27T21:35:45.206" v="929" actId="20577"/>
          <ac:spMkLst>
            <pc:docMk/>
            <pc:sldMk cId="84505333" sldId="294"/>
            <ac:spMk id="289" creationId="{6809E214-1B06-4CAD-8C95-2BC3D9D324A0}"/>
          </ac:spMkLst>
        </pc:spChg>
        <pc:grpChg chg="mod modVis">
          <ac:chgData name="Liliana Danila" userId="1463057c-419c-4847-a266-3f997c1cf4b0" providerId="ADAL" clId="{341BF84C-AFC3-4F77-858D-A096809B9C81}" dt="2020-08-27T21:33:51.559" v="860" actId="14429"/>
          <ac:grpSpMkLst>
            <pc:docMk/>
            <pc:sldMk cId="84505333" sldId="294"/>
            <ac:grpSpMk id="293" creationId="{0E368B21-89C1-40B8-931C-510E7CDE5A98}"/>
          </ac:grpSpMkLst>
        </pc:grpChg>
        <pc:grpChg chg="mod modVis">
          <ac:chgData name="Liliana Danila" userId="1463057c-419c-4847-a266-3f997c1cf4b0" providerId="ADAL" clId="{341BF84C-AFC3-4F77-858D-A096809B9C81}" dt="2020-08-27T21:34:36.273" v="886" actId="14429"/>
          <ac:grpSpMkLst>
            <pc:docMk/>
            <pc:sldMk cId="84505333" sldId="294"/>
            <ac:grpSpMk id="296" creationId="{9681C3FF-84C1-4E5F-BEDB-FCF900AEF0CD}"/>
          </ac:grpSpMkLst>
        </pc:grpChg>
        <pc:grpChg chg="mod modVis">
          <ac:chgData name="Liliana Danila" userId="1463057c-419c-4847-a266-3f997c1cf4b0" providerId="ADAL" clId="{341BF84C-AFC3-4F77-858D-A096809B9C81}" dt="2020-08-27T21:34:39.276" v="887" actId="14430"/>
          <ac:grpSpMkLst>
            <pc:docMk/>
            <pc:sldMk cId="84505333" sldId="294"/>
            <ac:grpSpMk id="299" creationId="{7B9F4257-BB6C-47CE-8035-C80A5FE6AB5C}"/>
          </ac:grpSpMkLst>
        </pc:grpChg>
      </pc:sldChg>
      <pc:sldChg chg="modSp mod">
        <pc:chgData name="Liliana Danila" userId="1463057c-419c-4847-a266-3f997c1cf4b0" providerId="ADAL" clId="{341BF84C-AFC3-4F77-858D-A096809B9C81}" dt="2020-08-27T22:38:29.374" v="2059" actId="20577"/>
        <pc:sldMkLst>
          <pc:docMk/>
          <pc:sldMk cId="1835399296" sldId="295"/>
        </pc:sldMkLst>
        <pc:spChg chg="mod">
          <ac:chgData name="Liliana Danila" userId="1463057c-419c-4847-a266-3f997c1cf4b0" providerId="ADAL" clId="{341BF84C-AFC3-4F77-858D-A096809B9C81}" dt="2020-08-27T22:36:49.216" v="1992" actId="6549"/>
          <ac:spMkLst>
            <pc:docMk/>
            <pc:sldMk cId="1835399296" sldId="295"/>
            <ac:spMk id="232" creationId="{9255A545-DEA2-4D37-9AFF-30BA3E2321FF}"/>
          </ac:spMkLst>
        </pc:spChg>
        <pc:spChg chg="mod">
          <ac:chgData name="Liliana Danila" userId="1463057c-419c-4847-a266-3f997c1cf4b0" providerId="ADAL" clId="{341BF84C-AFC3-4F77-858D-A096809B9C81}" dt="2020-08-27T22:36:43.056" v="1985" actId="20577"/>
          <ac:spMkLst>
            <pc:docMk/>
            <pc:sldMk cId="1835399296" sldId="295"/>
            <ac:spMk id="248" creationId="{820ED934-352C-4294-989E-D8FB32FB3CF7}"/>
          </ac:spMkLst>
        </pc:spChg>
        <pc:spChg chg="mod">
          <ac:chgData name="Liliana Danila" userId="1463057c-419c-4847-a266-3f997c1cf4b0" providerId="ADAL" clId="{341BF84C-AFC3-4F77-858D-A096809B9C81}" dt="2020-08-27T22:37:55.601" v="2005" actId="20577"/>
          <ac:spMkLst>
            <pc:docMk/>
            <pc:sldMk cId="1835399296" sldId="295"/>
            <ac:spMk id="250" creationId="{9E7213E9-D3FA-4429-A4D6-81ABCB004506}"/>
          </ac:spMkLst>
        </pc:spChg>
        <pc:spChg chg="mod">
          <ac:chgData name="Liliana Danila" userId="1463057c-419c-4847-a266-3f997c1cf4b0" providerId="ADAL" clId="{341BF84C-AFC3-4F77-858D-A096809B9C81}" dt="2020-08-27T22:37:39.698" v="2002" actId="20577"/>
          <ac:spMkLst>
            <pc:docMk/>
            <pc:sldMk cId="1835399296" sldId="295"/>
            <ac:spMk id="254" creationId="{8C8BC262-C13A-423A-8113-2B25DB0F9F73}"/>
          </ac:spMkLst>
        </pc:spChg>
        <pc:spChg chg="mod">
          <ac:chgData name="Liliana Danila" userId="1463057c-419c-4847-a266-3f997c1cf4b0" providerId="ADAL" clId="{341BF84C-AFC3-4F77-858D-A096809B9C81}" dt="2020-08-27T22:36:23.226" v="1974" actId="20577"/>
          <ac:spMkLst>
            <pc:docMk/>
            <pc:sldMk cId="1835399296" sldId="295"/>
            <ac:spMk id="259" creationId="{2004582F-1331-49D4-ADE5-36307BBA99B2}"/>
          </ac:spMkLst>
        </pc:spChg>
        <pc:spChg chg="mod">
          <ac:chgData name="Liliana Danila" userId="1463057c-419c-4847-a266-3f997c1cf4b0" providerId="ADAL" clId="{341BF84C-AFC3-4F77-858D-A096809B9C81}" dt="2020-08-27T22:37:24.217" v="1995" actId="20577"/>
          <ac:spMkLst>
            <pc:docMk/>
            <pc:sldMk cId="1835399296" sldId="295"/>
            <ac:spMk id="264" creationId="{3B4D8DD6-6EF1-49FB-9A15-01CFB126CC90}"/>
          </ac:spMkLst>
        </pc:spChg>
        <pc:spChg chg="mod">
          <ac:chgData name="Liliana Danila" userId="1463057c-419c-4847-a266-3f997c1cf4b0" providerId="ADAL" clId="{341BF84C-AFC3-4F77-858D-A096809B9C81}" dt="2020-08-27T22:38:29.374" v="2059" actId="20577"/>
          <ac:spMkLst>
            <pc:docMk/>
            <pc:sldMk cId="1835399296" sldId="295"/>
            <ac:spMk id="320" creationId="{B2187C3C-5314-4801-A004-4BF6109F9388}"/>
          </ac:spMkLst>
        </pc:spChg>
        <pc:spChg chg="mod">
          <ac:chgData name="Liliana Danila" userId="1463057c-419c-4847-a266-3f997c1cf4b0" providerId="ADAL" clId="{341BF84C-AFC3-4F77-858D-A096809B9C81}" dt="2020-08-27T22:37:20.527" v="1994" actId="20577"/>
          <ac:spMkLst>
            <pc:docMk/>
            <pc:sldMk cId="1835399296" sldId="295"/>
            <ac:spMk id="337" creationId="{17FD5F74-A684-4F98-8155-A255FACBE0E6}"/>
          </ac:spMkLst>
        </pc:spChg>
      </pc:sldChg>
      <pc:sldChg chg="addSp delSp modSp mod">
        <pc:chgData name="Liliana Danila" userId="1463057c-419c-4847-a266-3f997c1cf4b0" providerId="ADAL" clId="{341BF84C-AFC3-4F77-858D-A096809B9C81}" dt="2020-08-27T22:09:14.817" v="1313" actId="14100"/>
        <pc:sldMkLst>
          <pc:docMk/>
          <pc:sldMk cId="2279921428" sldId="296"/>
        </pc:sldMkLst>
        <pc:spChg chg="mod">
          <ac:chgData name="Liliana Danila" userId="1463057c-419c-4847-a266-3f997c1cf4b0" providerId="ADAL" clId="{341BF84C-AFC3-4F77-858D-A096809B9C81}" dt="2020-08-27T22:06:33.991" v="1264" actId="20577"/>
          <ac:spMkLst>
            <pc:docMk/>
            <pc:sldMk cId="2279921428" sldId="296"/>
            <ac:spMk id="204" creationId="{B498F679-24DE-453F-BEED-1A4E333084C7}"/>
          </ac:spMkLst>
        </pc:spChg>
        <pc:spChg chg="mod">
          <ac:chgData name="Liliana Danila" userId="1463057c-419c-4847-a266-3f997c1cf4b0" providerId="ADAL" clId="{341BF84C-AFC3-4F77-858D-A096809B9C81}" dt="2020-08-27T22:07:07.243" v="1275" actId="1076"/>
          <ac:spMkLst>
            <pc:docMk/>
            <pc:sldMk cId="2279921428" sldId="296"/>
            <ac:spMk id="207" creationId="{84457ED1-081A-4612-950C-9887F6679D8D}"/>
          </ac:spMkLst>
        </pc:spChg>
        <pc:spChg chg="mod">
          <ac:chgData name="Liliana Danila" userId="1463057c-419c-4847-a266-3f997c1cf4b0" providerId="ADAL" clId="{341BF84C-AFC3-4F77-858D-A096809B9C81}" dt="2020-08-27T22:07:49.045" v="1300" actId="20577"/>
          <ac:spMkLst>
            <pc:docMk/>
            <pc:sldMk cId="2279921428" sldId="296"/>
            <ac:spMk id="209" creationId="{3C22D287-7F92-43B8-B392-B63AC4F6D0DE}"/>
          </ac:spMkLst>
        </pc:spChg>
        <pc:spChg chg="mod">
          <ac:chgData name="Liliana Danila" userId="1463057c-419c-4847-a266-3f997c1cf4b0" providerId="ADAL" clId="{341BF84C-AFC3-4F77-858D-A096809B9C81}" dt="2020-08-27T22:07:43.014" v="1295" actId="20577"/>
          <ac:spMkLst>
            <pc:docMk/>
            <pc:sldMk cId="2279921428" sldId="296"/>
            <ac:spMk id="212" creationId="{B5F780CA-F573-4635-A0EF-F4AC73647285}"/>
          </ac:spMkLst>
        </pc:spChg>
        <pc:spChg chg="mod">
          <ac:chgData name="Liliana Danila" userId="1463057c-419c-4847-a266-3f997c1cf4b0" providerId="ADAL" clId="{341BF84C-AFC3-4F77-858D-A096809B9C81}" dt="2020-08-27T22:06:50.483" v="1273" actId="20577"/>
          <ac:spMkLst>
            <pc:docMk/>
            <pc:sldMk cId="2279921428" sldId="296"/>
            <ac:spMk id="220" creationId="{FC87E3FC-7E3C-419F-B94D-D09DC30BB476}"/>
          </ac:spMkLst>
        </pc:spChg>
        <pc:spChg chg="mod">
          <ac:chgData name="Liliana Danila" userId="1463057c-419c-4847-a266-3f997c1cf4b0" providerId="ADAL" clId="{341BF84C-AFC3-4F77-858D-A096809B9C81}" dt="2020-08-27T22:09:14.817" v="1313" actId="14100"/>
          <ac:spMkLst>
            <pc:docMk/>
            <pc:sldMk cId="2279921428" sldId="296"/>
            <ac:spMk id="311" creationId="{2D3C4DF9-B5B6-4DFB-B218-CACDDFA6A445}"/>
          </ac:spMkLst>
        </pc:spChg>
        <pc:grpChg chg="mod modVis">
          <ac:chgData name="Liliana Danila" userId="1463057c-419c-4847-a266-3f997c1cf4b0" providerId="ADAL" clId="{341BF84C-AFC3-4F77-858D-A096809B9C81}" dt="2020-08-27T22:07:54.985" v="1302" actId="14429"/>
          <ac:grpSpMkLst>
            <pc:docMk/>
            <pc:sldMk cId="2279921428" sldId="296"/>
            <ac:grpSpMk id="170" creationId="{645C5EEC-C03F-474D-BAE8-9B471C7A738F}"/>
          </ac:grpSpMkLst>
        </pc:grpChg>
        <pc:grpChg chg="mod modVis">
          <ac:chgData name="Liliana Danila" userId="1463057c-419c-4847-a266-3f997c1cf4b0" providerId="ADAL" clId="{341BF84C-AFC3-4F77-858D-A096809B9C81}" dt="2020-08-27T22:07:53.375" v="1301" actId="14430"/>
          <ac:grpSpMkLst>
            <pc:docMk/>
            <pc:sldMk cId="2279921428" sldId="296"/>
            <ac:grpSpMk id="181" creationId="{F1EA872D-CA3C-49AD-B58C-B1415679F89A}"/>
          </ac:grpSpMkLst>
        </pc:grpChg>
        <pc:picChg chg="add del mod">
          <ac:chgData name="Liliana Danila" userId="1463057c-419c-4847-a266-3f997c1cf4b0" providerId="ADAL" clId="{341BF84C-AFC3-4F77-858D-A096809B9C81}" dt="2020-08-27T22:05:28.506" v="1212" actId="21"/>
          <ac:picMkLst>
            <pc:docMk/>
            <pc:sldMk cId="2279921428" sldId="296"/>
            <ac:picMk id="3" creationId="{19B7F3C7-7348-44B4-921E-DB8B1A19646B}"/>
          </ac:picMkLst>
        </pc:picChg>
        <pc:cxnChg chg="mod">
          <ac:chgData name="Liliana Danila" userId="1463057c-419c-4847-a266-3f997c1cf4b0" providerId="ADAL" clId="{341BF84C-AFC3-4F77-858D-A096809B9C81}" dt="2020-08-27T22:06:44.253" v="1265" actId="14100"/>
          <ac:cxnSpMkLst>
            <pc:docMk/>
            <pc:sldMk cId="2279921428" sldId="296"/>
            <ac:cxnSpMk id="205" creationId="{6E8376FB-0135-45C9-896D-C75AAF3EE3A8}"/>
          </ac:cxnSpMkLst>
        </pc:cxnChg>
      </pc:sldChg>
      <pc:sldChg chg="addSp delSp modSp mod">
        <pc:chgData name="Liliana Danila" userId="1463057c-419c-4847-a266-3f997c1cf4b0" providerId="ADAL" clId="{341BF84C-AFC3-4F77-858D-A096809B9C81}" dt="2020-09-01T00:58:49.574" v="2951" actId="20577"/>
        <pc:sldMkLst>
          <pc:docMk/>
          <pc:sldMk cId="3443975727" sldId="302"/>
        </pc:sldMkLst>
        <pc:spChg chg="mod">
          <ac:chgData name="Liliana Danila" userId="1463057c-419c-4847-a266-3f997c1cf4b0" providerId="ADAL" clId="{341BF84C-AFC3-4F77-858D-A096809B9C81}" dt="2020-09-01T00:21:54.863" v="2472" actId="5793"/>
          <ac:spMkLst>
            <pc:docMk/>
            <pc:sldMk cId="3443975727" sldId="302"/>
            <ac:spMk id="8" creationId="{F252E692-B271-49A9-A81E-6580A68E9C0B}"/>
          </ac:spMkLst>
        </pc:spChg>
        <pc:spChg chg="mod">
          <ac:chgData name="Liliana Danila" userId="1463057c-419c-4847-a266-3f997c1cf4b0" providerId="ADAL" clId="{341BF84C-AFC3-4F77-858D-A096809B9C81}" dt="2020-09-01T00:34:06.016" v="2639" actId="113"/>
          <ac:spMkLst>
            <pc:docMk/>
            <pc:sldMk cId="3443975727" sldId="302"/>
            <ac:spMk id="10" creationId="{506C5844-E9FF-4B41-933C-E142A44EF64D}"/>
          </ac:spMkLst>
        </pc:spChg>
        <pc:spChg chg="mod">
          <ac:chgData name="Liliana Danila" userId="1463057c-419c-4847-a266-3f997c1cf4b0" providerId="ADAL" clId="{341BF84C-AFC3-4F77-858D-A096809B9C81}" dt="2020-09-01T00:58:49.574" v="2951" actId="20577"/>
          <ac:spMkLst>
            <pc:docMk/>
            <pc:sldMk cId="3443975727" sldId="302"/>
            <ac:spMk id="64" creationId="{02E0E0CD-F109-4B27-9CF5-6D1B61FA5328}"/>
          </ac:spMkLst>
        </pc:spChg>
        <pc:spChg chg="add mod">
          <ac:chgData name="Liliana Danila" userId="1463057c-419c-4847-a266-3f997c1cf4b0" providerId="ADAL" clId="{341BF84C-AFC3-4F77-858D-A096809B9C81}" dt="2020-09-01T00:28:08.541" v="2498" actId="1076"/>
          <ac:spMkLst>
            <pc:docMk/>
            <pc:sldMk cId="3443975727" sldId="302"/>
            <ac:spMk id="88" creationId="{E6D4EDCB-CBD9-40D3-AC11-F0668539F146}"/>
          </ac:spMkLst>
        </pc:spChg>
        <pc:picChg chg="add mod">
          <ac:chgData name="Liliana Danila" userId="1463057c-419c-4847-a266-3f997c1cf4b0" providerId="ADAL" clId="{341BF84C-AFC3-4F77-858D-A096809B9C81}" dt="2020-09-01T00:32:28.042" v="2614" actId="1076"/>
          <ac:picMkLst>
            <pc:docMk/>
            <pc:sldMk cId="3443975727" sldId="302"/>
            <ac:picMk id="2" creationId="{9AE0D5CC-C273-4653-AB8C-148C7948E2C9}"/>
          </ac:picMkLst>
        </pc:picChg>
        <pc:picChg chg="del">
          <ac:chgData name="Liliana Danila" userId="1463057c-419c-4847-a266-3f997c1cf4b0" providerId="ADAL" clId="{341BF84C-AFC3-4F77-858D-A096809B9C81}" dt="2020-09-01T00:16:32.479" v="2225" actId="21"/>
          <ac:picMkLst>
            <pc:docMk/>
            <pc:sldMk cId="3443975727" sldId="302"/>
            <ac:picMk id="86" creationId="{DF790637-5B19-41E7-BD7E-0B1041CA1CC3}"/>
          </ac:picMkLst>
        </pc:picChg>
      </pc:sldChg>
      <pc:sldChg chg="addSp delSp modSp mod">
        <pc:chgData name="Liliana Danila" userId="1463057c-419c-4847-a266-3f997c1cf4b0" providerId="ADAL" clId="{341BF84C-AFC3-4F77-858D-A096809B9C81}" dt="2020-08-27T20:52:58.160" v="512" actId="20577"/>
        <pc:sldMkLst>
          <pc:docMk/>
          <pc:sldMk cId="2769064973" sldId="303"/>
        </pc:sldMkLst>
        <pc:spChg chg="mod">
          <ac:chgData name="Liliana Danila" userId="1463057c-419c-4847-a266-3f997c1cf4b0" providerId="ADAL" clId="{341BF84C-AFC3-4F77-858D-A096809B9C81}" dt="2020-08-27T20:16:18.014" v="333" actId="20577"/>
          <ac:spMkLst>
            <pc:docMk/>
            <pc:sldMk cId="2769064973" sldId="303"/>
            <ac:spMk id="5" creationId="{44E7DFF0-CE35-4266-BE33-CADEC7EA1043}"/>
          </ac:spMkLst>
        </pc:spChg>
        <pc:spChg chg="mod">
          <ac:chgData name="Liliana Danila" userId="1463057c-419c-4847-a266-3f997c1cf4b0" providerId="ADAL" clId="{341BF84C-AFC3-4F77-858D-A096809B9C81}" dt="2020-08-27T20:16:27.238" v="334" actId="20577"/>
          <ac:spMkLst>
            <pc:docMk/>
            <pc:sldMk cId="2769064973" sldId="303"/>
            <ac:spMk id="9" creationId="{2348C3FF-FC55-4001-9666-7F7F234F8B99}"/>
          </ac:spMkLst>
        </pc:spChg>
        <pc:spChg chg="mod">
          <ac:chgData name="Liliana Danila" userId="1463057c-419c-4847-a266-3f997c1cf4b0" providerId="ADAL" clId="{341BF84C-AFC3-4F77-858D-A096809B9C81}" dt="2020-08-27T20:52:58.160" v="512" actId="20577"/>
          <ac:spMkLst>
            <pc:docMk/>
            <pc:sldMk cId="2769064973" sldId="303"/>
            <ac:spMk id="13" creationId="{13D8AB71-1CA1-4D86-9924-1E341523897A}"/>
          </ac:spMkLst>
        </pc:spChg>
        <pc:spChg chg="mod">
          <ac:chgData name="Liliana Danila" userId="1463057c-419c-4847-a266-3f997c1cf4b0" providerId="ADAL" clId="{341BF84C-AFC3-4F77-858D-A096809B9C81}" dt="2020-08-27T20:16:12.755" v="332" actId="20577"/>
          <ac:spMkLst>
            <pc:docMk/>
            <pc:sldMk cId="2769064973" sldId="303"/>
            <ac:spMk id="17" creationId="{8E287B87-E453-48BC-AEF8-3472C63623FE}"/>
          </ac:spMkLst>
        </pc:spChg>
        <pc:spChg chg="mod">
          <ac:chgData name="Liliana Danila" userId="1463057c-419c-4847-a266-3f997c1cf4b0" providerId="ADAL" clId="{341BF84C-AFC3-4F77-858D-A096809B9C81}" dt="2020-08-27T20:03:57.905" v="232" actId="20577"/>
          <ac:spMkLst>
            <pc:docMk/>
            <pc:sldMk cId="2769064973" sldId="303"/>
            <ac:spMk id="18" creationId="{C81BDAD0-DD08-40C3-A864-BDC9DB0C9BC0}"/>
          </ac:spMkLst>
        </pc:spChg>
        <pc:spChg chg="mod">
          <ac:chgData name="Liliana Danila" userId="1463057c-419c-4847-a266-3f997c1cf4b0" providerId="ADAL" clId="{341BF84C-AFC3-4F77-858D-A096809B9C81}" dt="2020-08-27T20:40:37.135" v="496" actId="20577"/>
          <ac:spMkLst>
            <pc:docMk/>
            <pc:sldMk cId="2769064973" sldId="303"/>
            <ac:spMk id="19" creationId="{942F7D81-5B55-4496-A2E0-8F751A49A64C}"/>
          </ac:spMkLst>
        </pc:spChg>
        <pc:spChg chg="mod">
          <ac:chgData name="Liliana Danila" userId="1463057c-419c-4847-a266-3f997c1cf4b0" providerId="ADAL" clId="{341BF84C-AFC3-4F77-858D-A096809B9C81}" dt="2020-08-27T20:35:14.234" v="454"/>
          <ac:spMkLst>
            <pc:docMk/>
            <pc:sldMk cId="2769064973" sldId="303"/>
            <ac:spMk id="70" creationId="{B6909FFD-497D-4C4C-9D40-D99369C86C9D}"/>
          </ac:spMkLst>
        </pc:spChg>
        <pc:spChg chg="mod">
          <ac:chgData name="Liliana Danila" userId="1463057c-419c-4847-a266-3f997c1cf4b0" providerId="ADAL" clId="{341BF84C-AFC3-4F77-858D-A096809B9C81}" dt="2020-08-27T20:16:33.929" v="335" actId="20577"/>
          <ac:spMkLst>
            <pc:docMk/>
            <pc:sldMk cId="2769064973" sldId="303"/>
            <ac:spMk id="71" creationId="{E74D0F3E-A159-4C5F-8E50-F7471E1A7B56}"/>
          </ac:spMkLst>
        </pc:spChg>
        <pc:spChg chg="mod">
          <ac:chgData name="Liliana Danila" userId="1463057c-419c-4847-a266-3f997c1cf4b0" providerId="ADAL" clId="{341BF84C-AFC3-4F77-858D-A096809B9C81}" dt="2020-08-27T20:12:30.720" v="273" actId="20577"/>
          <ac:spMkLst>
            <pc:docMk/>
            <pc:sldMk cId="2769064973" sldId="303"/>
            <ac:spMk id="83" creationId="{4438A7BF-C4DB-4893-93B8-3364B3E0A75D}"/>
          </ac:spMkLst>
        </pc:spChg>
        <pc:graphicFrameChg chg="add mod">
          <ac:chgData name="Liliana Danila" userId="1463057c-419c-4847-a266-3f997c1cf4b0" providerId="ADAL" clId="{341BF84C-AFC3-4F77-858D-A096809B9C81}" dt="2020-08-27T20:05:30.567" v="258" actId="255"/>
          <ac:graphicFrameMkLst>
            <pc:docMk/>
            <pc:sldMk cId="2769064973" sldId="303"/>
            <ac:graphicFrameMk id="87" creationId="{50B2B1CF-6801-4CA0-8272-934DD9EAD489}"/>
          </ac:graphicFrameMkLst>
        </pc:graphicFrameChg>
        <pc:graphicFrameChg chg="add mod">
          <ac:chgData name="Liliana Danila" userId="1463057c-419c-4847-a266-3f997c1cf4b0" providerId="ADAL" clId="{341BF84C-AFC3-4F77-858D-A096809B9C81}" dt="2020-08-27T20:06:38.703" v="265" actId="14100"/>
          <ac:graphicFrameMkLst>
            <pc:docMk/>
            <pc:sldMk cId="2769064973" sldId="303"/>
            <ac:graphicFrameMk id="89" creationId="{E95BD75B-815C-45A9-B721-E3364449C35B}"/>
          </ac:graphicFrameMkLst>
        </pc:graphicFrameChg>
        <pc:picChg chg="add del mod">
          <ac:chgData name="Liliana Danila" userId="1463057c-419c-4847-a266-3f997c1cf4b0" providerId="ADAL" clId="{341BF84C-AFC3-4F77-858D-A096809B9C81}" dt="2020-08-27T20:41:19.594" v="498" actId="21"/>
          <ac:picMkLst>
            <pc:docMk/>
            <pc:sldMk cId="2769064973" sldId="303"/>
            <ac:picMk id="2" creationId="{6C24C98C-D316-4C93-AEEE-9E5FABACFE9C}"/>
          </ac:picMkLst>
        </pc:picChg>
        <pc:picChg chg="add del">
          <ac:chgData name="Liliana Danila" userId="1463057c-419c-4847-a266-3f997c1cf4b0" providerId="ADAL" clId="{341BF84C-AFC3-4F77-858D-A096809B9C81}" dt="2020-08-27T20:43:35.897" v="500" actId="21"/>
          <ac:picMkLst>
            <pc:docMk/>
            <pc:sldMk cId="2769064973" sldId="303"/>
            <ac:picMk id="3" creationId="{7F09ED09-2C37-44CE-922A-7DFD410D09DB}"/>
          </ac:picMkLst>
        </pc:picChg>
        <pc:picChg chg="add mod">
          <ac:chgData name="Liliana Danila" userId="1463057c-419c-4847-a266-3f997c1cf4b0" providerId="ADAL" clId="{341BF84C-AFC3-4F77-858D-A096809B9C81}" dt="2020-08-27T20:45:17.782" v="505" actId="14100"/>
          <ac:picMkLst>
            <pc:docMk/>
            <pc:sldMk cId="2769064973" sldId="303"/>
            <ac:picMk id="14" creationId="{E159228A-0FBC-4A83-A400-02384ACB69AB}"/>
          </ac:picMkLst>
        </pc:picChg>
        <pc:picChg chg="del">
          <ac:chgData name="Liliana Danila" userId="1463057c-419c-4847-a266-3f997c1cf4b0" providerId="ADAL" clId="{341BF84C-AFC3-4F77-858D-A096809B9C81}" dt="2020-08-27T20:04:06.753" v="233" actId="21"/>
          <ac:picMkLst>
            <pc:docMk/>
            <pc:sldMk cId="2769064973" sldId="303"/>
            <ac:picMk id="84" creationId="{9FAEF982-660C-4F6A-800E-808E0E6EEB20}"/>
          </ac:picMkLst>
        </pc:picChg>
        <pc:picChg chg="del">
          <ac:chgData name="Liliana Danila" userId="1463057c-419c-4847-a266-3f997c1cf4b0" providerId="ADAL" clId="{341BF84C-AFC3-4F77-858D-A096809B9C81}" dt="2020-08-27T20:04:31.743" v="247" actId="21"/>
          <ac:picMkLst>
            <pc:docMk/>
            <pc:sldMk cId="2769064973" sldId="303"/>
            <ac:picMk id="85" creationId="{1606E981-6716-46A8-80A8-49D3398B7345}"/>
          </ac:picMkLst>
        </pc:picChg>
        <pc:picChg chg="del mod">
          <ac:chgData name="Liliana Danila" userId="1463057c-419c-4847-a266-3f997c1cf4b0" providerId="ADAL" clId="{341BF84C-AFC3-4F77-858D-A096809B9C81}" dt="2020-08-27T20:30:47.316" v="443" actId="21"/>
          <ac:picMkLst>
            <pc:docMk/>
            <pc:sldMk cId="2769064973" sldId="303"/>
            <ac:picMk id="86" creationId="{74E19265-0B71-4F93-9B23-F67F31513A0B}"/>
          </ac:picMkLst>
        </pc:picChg>
      </pc:sldChg>
      <pc:sldChg chg="addSp delSp modSp mod">
        <pc:chgData name="Liliana Danila" userId="1463057c-419c-4847-a266-3f997c1cf4b0" providerId="ADAL" clId="{341BF84C-AFC3-4F77-858D-A096809B9C81}" dt="2020-09-01T00:50:05.586" v="2941" actId="1076"/>
        <pc:sldMkLst>
          <pc:docMk/>
          <pc:sldMk cId="4261164496" sldId="306"/>
        </pc:sldMkLst>
        <pc:graphicFrameChg chg="add del">
          <ac:chgData name="Liliana Danila" userId="1463057c-419c-4847-a266-3f997c1cf4b0" providerId="ADAL" clId="{341BF84C-AFC3-4F77-858D-A096809B9C81}" dt="2020-09-01T00:49:16.704" v="2931" actId="22"/>
          <ac:graphicFrameMkLst>
            <pc:docMk/>
            <pc:sldMk cId="4261164496" sldId="306"/>
            <ac:graphicFrameMk id="2" creationId="{9001AD3F-BC5A-48C1-8BB9-8476B6D71A68}"/>
          </ac:graphicFrameMkLst>
        </pc:graphicFrameChg>
        <pc:graphicFrameChg chg="del mod">
          <ac:chgData name="Liliana Danila" userId="1463057c-419c-4847-a266-3f997c1cf4b0" providerId="ADAL" clId="{341BF84C-AFC3-4F77-858D-A096809B9C81}" dt="2020-09-01T00:49:48.815" v="2937" actId="21"/>
          <ac:graphicFrameMkLst>
            <pc:docMk/>
            <pc:sldMk cId="4261164496" sldId="306"/>
            <ac:graphicFrameMk id="93" creationId="{56E55621-5032-4CB4-AE21-0A919191999F}"/>
          </ac:graphicFrameMkLst>
        </pc:graphicFrameChg>
        <pc:graphicFrameChg chg="add mod">
          <ac:chgData name="Liliana Danila" userId="1463057c-419c-4847-a266-3f997c1cf4b0" providerId="ADAL" clId="{341BF84C-AFC3-4F77-858D-A096809B9C81}" dt="2020-09-01T00:50:05.586" v="2941" actId="1076"/>
          <ac:graphicFrameMkLst>
            <pc:docMk/>
            <pc:sldMk cId="4261164496" sldId="306"/>
            <ac:graphicFrameMk id="98" creationId="{2993615E-ACF9-4D55-9AE4-F9CF9533C7C7}"/>
          </ac:graphicFrameMkLst>
        </pc:graphicFrameChg>
      </pc:sldChg>
      <pc:sldChg chg="modSp mod">
        <pc:chgData name="Liliana Danila" userId="1463057c-419c-4847-a266-3f997c1cf4b0" providerId="ADAL" clId="{341BF84C-AFC3-4F77-858D-A096809B9C81}" dt="2020-09-01T01:18:51.040" v="3037" actId="20577"/>
        <pc:sldMkLst>
          <pc:docMk/>
          <pc:sldMk cId="2835301348" sldId="307"/>
        </pc:sldMkLst>
        <pc:spChg chg="mod">
          <ac:chgData name="Liliana Danila" userId="1463057c-419c-4847-a266-3f997c1cf4b0" providerId="ADAL" clId="{341BF84C-AFC3-4F77-858D-A096809B9C81}" dt="2020-08-27T22:35:48.986" v="1969" actId="1076"/>
          <ac:spMkLst>
            <pc:docMk/>
            <pc:sldMk cId="2835301348" sldId="307"/>
            <ac:spMk id="3" creationId="{4B8E73C7-AAAB-4E79-B403-A9A7BCDEAE10}"/>
          </ac:spMkLst>
        </pc:spChg>
        <pc:spChg chg="mod">
          <ac:chgData name="Liliana Danila" userId="1463057c-419c-4847-a266-3f997c1cf4b0" providerId="ADAL" clId="{341BF84C-AFC3-4F77-858D-A096809B9C81}" dt="2020-09-01T01:16:09.639" v="2974" actId="6549"/>
          <ac:spMkLst>
            <pc:docMk/>
            <pc:sldMk cId="2835301348" sldId="307"/>
            <ac:spMk id="38" creationId="{2A7BCB80-63F2-4CE7-8E37-1A2B83CFA95D}"/>
          </ac:spMkLst>
        </pc:spChg>
        <pc:spChg chg="mod">
          <ac:chgData name="Liliana Danila" userId="1463057c-419c-4847-a266-3f997c1cf4b0" providerId="ADAL" clId="{341BF84C-AFC3-4F77-858D-A096809B9C81}" dt="2020-08-27T22:35:48.986" v="1969" actId="1076"/>
          <ac:spMkLst>
            <pc:docMk/>
            <pc:sldMk cId="2835301348" sldId="307"/>
            <ac:spMk id="39" creationId="{3F2C766E-DEDC-43A9-9593-B3D8067C99CC}"/>
          </ac:spMkLst>
        </pc:spChg>
        <pc:spChg chg="mod">
          <ac:chgData name="Liliana Danila" userId="1463057c-419c-4847-a266-3f997c1cf4b0" providerId="ADAL" clId="{341BF84C-AFC3-4F77-858D-A096809B9C81}" dt="2020-08-27T22:35:48.986" v="1969" actId="1076"/>
          <ac:spMkLst>
            <pc:docMk/>
            <pc:sldMk cId="2835301348" sldId="307"/>
            <ac:spMk id="40" creationId="{D2946FE4-35E0-4BC1-B5A7-61F168F82531}"/>
          </ac:spMkLst>
        </pc:spChg>
        <pc:spChg chg="mod">
          <ac:chgData name="Liliana Danila" userId="1463057c-419c-4847-a266-3f997c1cf4b0" providerId="ADAL" clId="{341BF84C-AFC3-4F77-858D-A096809B9C81}" dt="2020-08-27T22:35:48.986" v="1969" actId="1076"/>
          <ac:spMkLst>
            <pc:docMk/>
            <pc:sldMk cId="2835301348" sldId="307"/>
            <ac:spMk id="41" creationId="{FA5F201B-8EAF-4B4F-8859-045F13BB5971}"/>
          </ac:spMkLst>
        </pc:spChg>
        <pc:spChg chg="mod">
          <ac:chgData name="Liliana Danila" userId="1463057c-419c-4847-a266-3f997c1cf4b0" providerId="ADAL" clId="{341BF84C-AFC3-4F77-858D-A096809B9C81}" dt="2020-08-27T22:35:48.986" v="1969" actId="1076"/>
          <ac:spMkLst>
            <pc:docMk/>
            <pc:sldMk cId="2835301348" sldId="307"/>
            <ac:spMk id="42" creationId="{96ECA113-F5F7-4BC5-95B0-232815ED4761}"/>
          </ac:spMkLst>
        </pc:spChg>
        <pc:spChg chg="mod">
          <ac:chgData name="Liliana Danila" userId="1463057c-419c-4847-a266-3f997c1cf4b0" providerId="ADAL" clId="{341BF84C-AFC3-4F77-858D-A096809B9C81}" dt="2020-08-27T22:35:54.846" v="1970" actId="13926"/>
          <ac:spMkLst>
            <pc:docMk/>
            <pc:sldMk cId="2835301348" sldId="307"/>
            <ac:spMk id="43" creationId="{FFD55392-A456-4595-B542-59131F0DA76D}"/>
          </ac:spMkLst>
        </pc:spChg>
        <pc:spChg chg="mod">
          <ac:chgData name="Liliana Danila" userId="1463057c-419c-4847-a266-3f997c1cf4b0" providerId="ADAL" clId="{341BF84C-AFC3-4F77-858D-A096809B9C81}" dt="2020-08-27T22:35:48.986" v="1969" actId="1076"/>
          <ac:spMkLst>
            <pc:docMk/>
            <pc:sldMk cId="2835301348" sldId="307"/>
            <ac:spMk id="44" creationId="{B7962E9B-5993-4EB3-9006-6F519F3D897C}"/>
          </ac:spMkLst>
        </pc:spChg>
        <pc:spChg chg="mod">
          <ac:chgData name="Liliana Danila" userId="1463057c-419c-4847-a266-3f997c1cf4b0" providerId="ADAL" clId="{341BF84C-AFC3-4F77-858D-A096809B9C81}" dt="2020-08-27T22:39:41.175" v="2085" actId="13926"/>
          <ac:spMkLst>
            <pc:docMk/>
            <pc:sldMk cId="2835301348" sldId="307"/>
            <ac:spMk id="45" creationId="{B34C2E2D-4DFF-4F2E-BC16-03A0A882D83F}"/>
          </ac:spMkLst>
        </pc:spChg>
        <pc:spChg chg="mod">
          <ac:chgData name="Liliana Danila" userId="1463057c-419c-4847-a266-3f997c1cf4b0" providerId="ADAL" clId="{341BF84C-AFC3-4F77-858D-A096809B9C81}" dt="2020-09-01T01:17:52.120" v="2979" actId="20577"/>
          <ac:spMkLst>
            <pc:docMk/>
            <pc:sldMk cId="2835301348" sldId="307"/>
            <ac:spMk id="46" creationId="{5C44DFCF-6810-4B32-8699-B6E90C44C538}"/>
          </ac:spMkLst>
        </pc:spChg>
        <pc:spChg chg="mod">
          <ac:chgData name="Liliana Danila" userId="1463057c-419c-4847-a266-3f997c1cf4b0" providerId="ADAL" clId="{341BF84C-AFC3-4F77-858D-A096809B9C81}" dt="2020-08-27T22:35:48.986" v="1969" actId="1076"/>
          <ac:spMkLst>
            <pc:docMk/>
            <pc:sldMk cId="2835301348" sldId="307"/>
            <ac:spMk id="47" creationId="{B7587091-7F11-4F97-ACF6-77A471B5C6AB}"/>
          </ac:spMkLst>
        </pc:spChg>
        <pc:spChg chg="mod">
          <ac:chgData name="Liliana Danila" userId="1463057c-419c-4847-a266-3f997c1cf4b0" providerId="ADAL" clId="{341BF84C-AFC3-4F77-858D-A096809B9C81}" dt="2020-08-27T22:35:48.986" v="1969" actId="1076"/>
          <ac:spMkLst>
            <pc:docMk/>
            <pc:sldMk cId="2835301348" sldId="307"/>
            <ac:spMk id="48" creationId="{FBEE0560-C453-4588-9BCF-9ADA818A41A7}"/>
          </ac:spMkLst>
        </pc:spChg>
        <pc:spChg chg="mod">
          <ac:chgData name="Liliana Danila" userId="1463057c-419c-4847-a266-3f997c1cf4b0" providerId="ADAL" clId="{341BF84C-AFC3-4F77-858D-A096809B9C81}" dt="2020-08-27T22:35:48.986" v="1969" actId="1076"/>
          <ac:spMkLst>
            <pc:docMk/>
            <pc:sldMk cId="2835301348" sldId="307"/>
            <ac:spMk id="50" creationId="{9902DB9E-78B3-4AF1-A0CC-C0634ABEEECC}"/>
          </ac:spMkLst>
        </pc:spChg>
        <pc:spChg chg="mod">
          <ac:chgData name="Liliana Danila" userId="1463057c-419c-4847-a266-3f997c1cf4b0" providerId="ADAL" clId="{341BF84C-AFC3-4F77-858D-A096809B9C81}" dt="2020-08-27T22:35:48.986" v="1969" actId="1076"/>
          <ac:spMkLst>
            <pc:docMk/>
            <pc:sldMk cId="2835301348" sldId="307"/>
            <ac:spMk id="51" creationId="{4A50EBB0-3256-41CE-8D25-C017AAFE7D27}"/>
          </ac:spMkLst>
        </pc:spChg>
        <pc:spChg chg="mod">
          <ac:chgData name="Liliana Danila" userId="1463057c-419c-4847-a266-3f997c1cf4b0" providerId="ADAL" clId="{341BF84C-AFC3-4F77-858D-A096809B9C81}" dt="2020-08-27T22:35:48.986" v="1969" actId="1076"/>
          <ac:spMkLst>
            <pc:docMk/>
            <pc:sldMk cId="2835301348" sldId="307"/>
            <ac:spMk id="54" creationId="{C92E1A39-0F22-4046-8FDA-EFE5E231BA99}"/>
          </ac:spMkLst>
        </pc:spChg>
        <pc:spChg chg="mod">
          <ac:chgData name="Liliana Danila" userId="1463057c-419c-4847-a266-3f997c1cf4b0" providerId="ADAL" clId="{341BF84C-AFC3-4F77-858D-A096809B9C81}" dt="2020-08-27T22:35:48.986" v="1969" actId="1076"/>
          <ac:spMkLst>
            <pc:docMk/>
            <pc:sldMk cId="2835301348" sldId="307"/>
            <ac:spMk id="57" creationId="{A005A0D4-4AD8-4A8E-A1BF-B23DA7C495CA}"/>
          </ac:spMkLst>
        </pc:spChg>
        <pc:spChg chg="mod">
          <ac:chgData name="Liliana Danila" userId="1463057c-419c-4847-a266-3f997c1cf4b0" providerId="ADAL" clId="{341BF84C-AFC3-4F77-858D-A096809B9C81}" dt="2020-08-27T22:35:48.986" v="1969" actId="1076"/>
          <ac:spMkLst>
            <pc:docMk/>
            <pc:sldMk cId="2835301348" sldId="307"/>
            <ac:spMk id="59" creationId="{EE50E9B7-017E-45F4-8E7A-E57F5AB0B7C6}"/>
          </ac:spMkLst>
        </pc:spChg>
        <pc:spChg chg="mod">
          <ac:chgData name="Liliana Danila" userId="1463057c-419c-4847-a266-3f997c1cf4b0" providerId="ADAL" clId="{341BF84C-AFC3-4F77-858D-A096809B9C81}" dt="2020-08-27T22:35:48.986" v="1969" actId="1076"/>
          <ac:spMkLst>
            <pc:docMk/>
            <pc:sldMk cId="2835301348" sldId="307"/>
            <ac:spMk id="61" creationId="{CA947535-DC66-486E-B417-95CB38B92926}"/>
          </ac:spMkLst>
        </pc:spChg>
        <pc:spChg chg="mod">
          <ac:chgData name="Liliana Danila" userId="1463057c-419c-4847-a266-3f997c1cf4b0" providerId="ADAL" clId="{341BF84C-AFC3-4F77-858D-A096809B9C81}" dt="2020-08-27T22:35:48.986" v="1969" actId="1076"/>
          <ac:spMkLst>
            <pc:docMk/>
            <pc:sldMk cId="2835301348" sldId="307"/>
            <ac:spMk id="63" creationId="{739CE393-E55E-4CBF-8F4B-6586E10CCE7A}"/>
          </ac:spMkLst>
        </pc:spChg>
        <pc:spChg chg="mod">
          <ac:chgData name="Liliana Danila" userId="1463057c-419c-4847-a266-3f997c1cf4b0" providerId="ADAL" clId="{341BF84C-AFC3-4F77-858D-A096809B9C81}" dt="2020-08-27T22:35:48.986" v="1969" actId="1076"/>
          <ac:spMkLst>
            <pc:docMk/>
            <pc:sldMk cId="2835301348" sldId="307"/>
            <ac:spMk id="65" creationId="{4CC4D83B-67AE-4E6F-AF0F-64CD67D1D193}"/>
          </ac:spMkLst>
        </pc:spChg>
        <pc:spChg chg="mod">
          <ac:chgData name="Liliana Danila" userId="1463057c-419c-4847-a266-3f997c1cf4b0" providerId="ADAL" clId="{341BF84C-AFC3-4F77-858D-A096809B9C81}" dt="2020-08-27T22:35:48.986" v="1969" actId="1076"/>
          <ac:spMkLst>
            <pc:docMk/>
            <pc:sldMk cId="2835301348" sldId="307"/>
            <ac:spMk id="67" creationId="{C8FFBE22-1B73-45D8-822A-165879DA2856}"/>
          </ac:spMkLst>
        </pc:spChg>
        <pc:spChg chg="mod">
          <ac:chgData name="Liliana Danila" userId="1463057c-419c-4847-a266-3f997c1cf4b0" providerId="ADAL" clId="{341BF84C-AFC3-4F77-858D-A096809B9C81}" dt="2020-08-27T22:35:48.986" v="1969" actId="1076"/>
          <ac:spMkLst>
            <pc:docMk/>
            <pc:sldMk cId="2835301348" sldId="307"/>
            <ac:spMk id="69" creationId="{4A69D4AE-3584-4CD7-ABDB-013FEA3BA7F3}"/>
          </ac:spMkLst>
        </pc:spChg>
        <pc:spChg chg="mod">
          <ac:chgData name="Liliana Danila" userId="1463057c-419c-4847-a266-3f997c1cf4b0" providerId="ADAL" clId="{341BF84C-AFC3-4F77-858D-A096809B9C81}" dt="2020-08-27T22:35:48.986" v="1969" actId="1076"/>
          <ac:spMkLst>
            <pc:docMk/>
            <pc:sldMk cId="2835301348" sldId="307"/>
            <ac:spMk id="71" creationId="{0A49BBE2-C66A-44A5-925F-2E4EA2B676A8}"/>
          </ac:spMkLst>
        </pc:spChg>
        <pc:spChg chg="mod">
          <ac:chgData name="Liliana Danila" userId="1463057c-419c-4847-a266-3f997c1cf4b0" providerId="ADAL" clId="{341BF84C-AFC3-4F77-858D-A096809B9C81}" dt="2020-08-27T22:35:48.986" v="1969" actId="1076"/>
          <ac:spMkLst>
            <pc:docMk/>
            <pc:sldMk cId="2835301348" sldId="307"/>
            <ac:spMk id="73" creationId="{DD6D5E2C-6E7F-48E1-A7FC-1FCA771222C2}"/>
          </ac:spMkLst>
        </pc:spChg>
        <pc:spChg chg="mod">
          <ac:chgData name="Liliana Danila" userId="1463057c-419c-4847-a266-3f997c1cf4b0" providerId="ADAL" clId="{341BF84C-AFC3-4F77-858D-A096809B9C81}" dt="2020-08-27T22:35:48.986" v="1969" actId="1076"/>
          <ac:spMkLst>
            <pc:docMk/>
            <pc:sldMk cId="2835301348" sldId="307"/>
            <ac:spMk id="75" creationId="{1296457B-0619-400A-B706-52E7CC999672}"/>
          </ac:spMkLst>
        </pc:spChg>
        <pc:spChg chg="mod">
          <ac:chgData name="Liliana Danila" userId="1463057c-419c-4847-a266-3f997c1cf4b0" providerId="ADAL" clId="{341BF84C-AFC3-4F77-858D-A096809B9C81}" dt="2020-08-27T22:35:48.986" v="1969" actId="1076"/>
          <ac:spMkLst>
            <pc:docMk/>
            <pc:sldMk cId="2835301348" sldId="307"/>
            <ac:spMk id="76" creationId="{04ACB5D7-BC2E-4CFB-A224-31624D2F92CC}"/>
          </ac:spMkLst>
        </pc:spChg>
        <pc:spChg chg="mod">
          <ac:chgData name="Liliana Danila" userId="1463057c-419c-4847-a266-3f997c1cf4b0" providerId="ADAL" clId="{341BF84C-AFC3-4F77-858D-A096809B9C81}" dt="2020-08-27T22:35:48.986" v="1969" actId="1076"/>
          <ac:spMkLst>
            <pc:docMk/>
            <pc:sldMk cId="2835301348" sldId="307"/>
            <ac:spMk id="77" creationId="{18A74BF8-8B16-4CA7-A93B-467BBAED4033}"/>
          </ac:spMkLst>
        </pc:spChg>
        <pc:spChg chg="mod">
          <ac:chgData name="Liliana Danila" userId="1463057c-419c-4847-a266-3f997c1cf4b0" providerId="ADAL" clId="{341BF84C-AFC3-4F77-858D-A096809B9C81}" dt="2020-08-27T22:35:48.986" v="1969" actId="1076"/>
          <ac:spMkLst>
            <pc:docMk/>
            <pc:sldMk cId="2835301348" sldId="307"/>
            <ac:spMk id="82" creationId="{63ACCC90-D36B-4BF5-B66F-73742138D624}"/>
          </ac:spMkLst>
        </pc:spChg>
        <pc:spChg chg="mod">
          <ac:chgData name="Liliana Danila" userId="1463057c-419c-4847-a266-3f997c1cf4b0" providerId="ADAL" clId="{341BF84C-AFC3-4F77-858D-A096809B9C81}" dt="2020-08-27T22:35:48.986" v="1969" actId="1076"/>
          <ac:spMkLst>
            <pc:docMk/>
            <pc:sldMk cId="2835301348" sldId="307"/>
            <ac:spMk id="84" creationId="{E40DCE1D-9262-4541-B6FB-428DC3574872}"/>
          </ac:spMkLst>
        </pc:spChg>
        <pc:spChg chg="mod">
          <ac:chgData name="Liliana Danila" userId="1463057c-419c-4847-a266-3f997c1cf4b0" providerId="ADAL" clId="{341BF84C-AFC3-4F77-858D-A096809B9C81}" dt="2020-08-27T22:35:48.986" v="1969" actId="1076"/>
          <ac:spMkLst>
            <pc:docMk/>
            <pc:sldMk cId="2835301348" sldId="307"/>
            <ac:spMk id="106" creationId="{BA0CB527-D7C2-4851-861D-56891791C6D0}"/>
          </ac:spMkLst>
        </pc:spChg>
        <pc:spChg chg="mod">
          <ac:chgData name="Liliana Danila" userId="1463057c-419c-4847-a266-3f997c1cf4b0" providerId="ADAL" clId="{341BF84C-AFC3-4F77-858D-A096809B9C81}" dt="2020-08-27T22:35:48.986" v="1969" actId="1076"/>
          <ac:spMkLst>
            <pc:docMk/>
            <pc:sldMk cId="2835301348" sldId="307"/>
            <ac:spMk id="107" creationId="{D8E183BD-CA71-456C-A1F7-0502B424421A}"/>
          </ac:spMkLst>
        </pc:spChg>
        <pc:spChg chg="mod">
          <ac:chgData name="Liliana Danila" userId="1463057c-419c-4847-a266-3f997c1cf4b0" providerId="ADAL" clId="{341BF84C-AFC3-4F77-858D-A096809B9C81}" dt="2020-08-27T22:35:48.986" v="1969" actId="1076"/>
          <ac:spMkLst>
            <pc:docMk/>
            <pc:sldMk cId="2835301348" sldId="307"/>
            <ac:spMk id="108" creationId="{F4AE6751-78CB-4095-A73B-2F3CB4AF3EC5}"/>
          </ac:spMkLst>
        </pc:spChg>
        <pc:spChg chg="mod">
          <ac:chgData name="Liliana Danila" userId="1463057c-419c-4847-a266-3f997c1cf4b0" providerId="ADAL" clId="{341BF84C-AFC3-4F77-858D-A096809B9C81}" dt="2020-08-27T22:39:30.795" v="2081" actId="20577"/>
          <ac:spMkLst>
            <pc:docMk/>
            <pc:sldMk cId="2835301348" sldId="307"/>
            <ac:spMk id="109" creationId="{F10C357E-8429-4AD2-A279-6BE88511960D}"/>
          </ac:spMkLst>
        </pc:spChg>
        <pc:spChg chg="mod">
          <ac:chgData name="Liliana Danila" userId="1463057c-419c-4847-a266-3f997c1cf4b0" providerId="ADAL" clId="{341BF84C-AFC3-4F77-858D-A096809B9C81}" dt="2020-08-27T22:35:48.986" v="1969" actId="1076"/>
          <ac:spMkLst>
            <pc:docMk/>
            <pc:sldMk cId="2835301348" sldId="307"/>
            <ac:spMk id="110" creationId="{7B29E07B-EE36-4FFC-B44D-B45BE50D8BFB}"/>
          </ac:spMkLst>
        </pc:spChg>
        <pc:spChg chg="mod">
          <ac:chgData name="Liliana Danila" userId="1463057c-419c-4847-a266-3f997c1cf4b0" providerId="ADAL" clId="{341BF84C-AFC3-4F77-858D-A096809B9C81}" dt="2020-08-27T22:35:48.986" v="1969" actId="1076"/>
          <ac:spMkLst>
            <pc:docMk/>
            <pc:sldMk cId="2835301348" sldId="307"/>
            <ac:spMk id="111" creationId="{2F45CB9D-6D1E-41B3-B0D3-C0CA000FCC13}"/>
          </ac:spMkLst>
        </pc:spChg>
        <pc:spChg chg="mod">
          <ac:chgData name="Liliana Danila" userId="1463057c-419c-4847-a266-3f997c1cf4b0" providerId="ADAL" clId="{341BF84C-AFC3-4F77-858D-A096809B9C81}" dt="2020-08-27T22:35:48.986" v="1969" actId="1076"/>
          <ac:spMkLst>
            <pc:docMk/>
            <pc:sldMk cId="2835301348" sldId="307"/>
            <ac:spMk id="112" creationId="{62BCF2EF-E51E-4F96-823C-1450DE6D77B0}"/>
          </ac:spMkLst>
        </pc:spChg>
        <pc:spChg chg="mod">
          <ac:chgData name="Liliana Danila" userId="1463057c-419c-4847-a266-3f997c1cf4b0" providerId="ADAL" clId="{341BF84C-AFC3-4F77-858D-A096809B9C81}" dt="2020-08-27T22:35:48.986" v="1969" actId="1076"/>
          <ac:spMkLst>
            <pc:docMk/>
            <pc:sldMk cId="2835301348" sldId="307"/>
            <ac:spMk id="113" creationId="{C16DB02B-DA4C-48A2-B8C3-52BB9F89DF3B}"/>
          </ac:spMkLst>
        </pc:spChg>
        <pc:spChg chg="mod">
          <ac:chgData name="Liliana Danila" userId="1463057c-419c-4847-a266-3f997c1cf4b0" providerId="ADAL" clId="{341BF84C-AFC3-4F77-858D-A096809B9C81}" dt="2020-08-27T22:35:48.986" v="1969" actId="1076"/>
          <ac:spMkLst>
            <pc:docMk/>
            <pc:sldMk cId="2835301348" sldId="307"/>
            <ac:spMk id="114" creationId="{56C63B2F-B2BE-4DA2-A2DF-06110BFA8808}"/>
          </ac:spMkLst>
        </pc:spChg>
        <pc:spChg chg="mod">
          <ac:chgData name="Liliana Danila" userId="1463057c-419c-4847-a266-3f997c1cf4b0" providerId="ADAL" clId="{341BF84C-AFC3-4F77-858D-A096809B9C81}" dt="2020-08-27T22:35:48.986" v="1969" actId="1076"/>
          <ac:spMkLst>
            <pc:docMk/>
            <pc:sldMk cId="2835301348" sldId="307"/>
            <ac:spMk id="116" creationId="{EB20B6D4-71ED-4923-8777-A5C5AC8C788F}"/>
          </ac:spMkLst>
        </pc:spChg>
        <pc:spChg chg="mod">
          <ac:chgData name="Liliana Danila" userId="1463057c-419c-4847-a266-3f997c1cf4b0" providerId="ADAL" clId="{341BF84C-AFC3-4F77-858D-A096809B9C81}" dt="2020-08-27T22:35:48.986" v="1969" actId="1076"/>
          <ac:spMkLst>
            <pc:docMk/>
            <pc:sldMk cId="2835301348" sldId="307"/>
            <ac:spMk id="117" creationId="{FDA4F42C-D162-46E8-885C-FF8461DD3286}"/>
          </ac:spMkLst>
        </pc:spChg>
        <pc:spChg chg="mod">
          <ac:chgData name="Liliana Danila" userId="1463057c-419c-4847-a266-3f997c1cf4b0" providerId="ADAL" clId="{341BF84C-AFC3-4F77-858D-A096809B9C81}" dt="2020-08-27T22:35:48.986" v="1969" actId="1076"/>
          <ac:spMkLst>
            <pc:docMk/>
            <pc:sldMk cId="2835301348" sldId="307"/>
            <ac:spMk id="118" creationId="{BF578D19-4B16-45BE-A257-E77DFB0AEF33}"/>
          </ac:spMkLst>
        </pc:spChg>
        <pc:spChg chg="mod">
          <ac:chgData name="Liliana Danila" userId="1463057c-419c-4847-a266-3f997c1cf4b0" providerId="ADAL" clId="{341BF84C-AFC3-4F77-858D-A096809B9C81}" dt="2020-09-01T01:18:51.040" v="3037" actId="20577"/>
          <ac:spMkLst>
            <pc:docMk/>
            <pc:sldMk cId="2835301348" sldId="307"/>
            <ac:spMk id="122" creationId="{A3F30678-A8B0-45F9-9552-F737E09F07B3}"/>
          </ac:spMkLst>
        </pc:spChg>
        <pc:spChg chg="mod">
          <ac:chgData name="Liliana Danila" userId="1463057c-419c-4847-a266-3f997c1cf4b0" providerId="ADAL" clId="{341BF84C-AFC3-4F77-858D-A096809B9C81}" dt="2020-08-27T22:35:48.986" v="1969" actId="1076"/>
          <ac:spMkLst>
            <pc:docMk/>
            <pc:sldMk cId="2835301348" sldId="307"/>
            <ac:spMk id="123" creationId="{96101C29-CE7E-4B24-B414-774EB7800423}"/>
          </ac:spMkLst>
        </pc:spChg>
        <pc:spChg chg="mod">
          <ac:chgData name="Liliana Danila" userId="1463057c-419c-4847-a266-3f997c1cf4b0" providerId="ADAL" clId="{341BF84C-AFC3-4F77-858D-A096809B9C81}" dt="2020-08-27T22:35:48.986" v="1969" actId="1076"/>
          <ac:spMkLst>
            <pc:docMk/>
            <pc:sldMk cId="2835301348" sldId="307"/>
            <ac:spMk id="124" creationId="{AC2C8BAD-D25B-41F1-B9D3-BF69044A54B3}"/>
          </ac:spMkLst>
        </pc:spChg>
        <pc:spChg chg="mod">
          <ac:chgData name="Liliana Danila" userId="1463057c-419c-4847-a266-3f997c1cf4b0" providerId="ADAL" clId="{341BF84C-AFC3-4F77-858D-A096809B9C81}" dt="2020-08-27T22:35:48.986" v="1969" actId="1076"/>
          <ac:spMkLst>
            <pc:docMk/>
            <pc:sldMk cId="2835301348" sldId="307"/>
            <ac:spMk id="125" creationId="{5325892A-249D-45FE-A756-FDF6E3CE7863}"/>
          </ac:spMkLst>
        </pc:spChg>
        <pc:spChg chg="mod">
          <ac:chgData name="Liliana Danila" userId="1463057c-419c-4847-a266-3f997c1cf4b0" providerId="ADAL" clId="{341BF84C-AFC3-4F77-858D-A096809B9C81}" dt="2020-08-27T22:35:48.986" v="1969" actId="1076"/>
          <ac:spMkLst>
            <pc:docMk/>
            <pc:sldMk cId="2835301348" sldId="307"/>
            <ac:spMk id="126" creationId="{7A3C7CC0-94B9-4AB1-AA07-2604CB5A4232}"/>
          </ac:spMkLst>
        </pc:spChg>
        <pc:spChg chg="mod">
          <ac:chgData name="Liliana Danila" userId="1463057c-419c-4847-a266-3f997c1cf4b0" providerId="ADAL" clId="{341BF84C-AFC3-4F77-858D-A096809B9C81}" dt="2020-08-27T22:35:48.986" v="1969" actId="1076"/>
          <ac:spMkLst>
            <pc:docMk/>
            <pc:sldMk cId="2835301348" sldId="307"/>
            <ac:spMk id="127" creationId="{65039211-DB6C-4B27-8A92-1A5F9910ECB3}"/>
          </ac:spMkLst>
        </pc:spChg>
        <pc:spChg chg="mod">
          <ac:chgData name="Liliana Danila" userId="1463057c-419c-4847-a266-3f997c1cf4b0" providerId="ADAL" clId="{341BF84C-AFC3-4F77-858D-A096809B9C81}" dt="2020-08-27T22:35:48.986" v="1969" actId="1076"/>
          <ac:spMkLst>
            <pc:docMk/>
            <pc:sldMk cId="2835301348" sldId="307"/>
            <ac:spMk id="128" creationId="{CABFF1E3-93B6-42CA-BA73-0BC6C4AE5B13}"/>
          </ac:spMkLst>
        </pc:spChg>
        <pc:spChg chg="mod">
          <ac:chgData name="Liliana Danila" userId="1463057c-419c-4847-a266-3f997c1cf4b0" providerId="ADAL" clId="{341BF84C-AFC3-4F77-858D-A096809B9C81}" dt="2020-08-27T22:35:48.986" v="1969" actId="1076"/>
          <ac:spMkLst>
            <pc:docMk/>
            <pc:sldMk cId="2835301348" sldId="307"/>
            <ac:spMk id="129" creationId="{7535D17E-EE10-4B3D-9B04-AA2EC7E0868E}"/>
          </ac:spMkLst>
        </pc:spChg>
        <pc:spChg chg="mod">
          <ac:chgData name="Liliana Danila" userId="1463057c-419c-4847-a266-3f997c1cf4b0" providerId="ADAL" clId="{341BF84C-AFC3-4F77-858D-A096809B9C81}" dt="2020-08-27T22:35:48.986" v="1969" actId="1076"/>
          <ac:spMkLst>
            <pc:docMk/>
            <pc:sldMk cId="2835301348" sldId="307"/>
            <ac:spMk id="130" creationId="{0074C2B6-DDC6-4636-874D-89C50254F69F}"/>
          </ac:spMkLst>
        </pc:spChg>
        <pc:spChg chg="mod">
          <ac:chgData name="Liliana Danila" userId="1463057c-419c-4847-a266-3f997c1cf4b0" providerId="ADAL" clId="{341BF84C-AFC3-4F77-858D-A096809B9C81}" dt="2020-08-27T22:35:48.986" v="1969" actId="1076"/>
          <ac:spMkLst>
            <pc:docMk/>
            <pc:sldMk cId="2835301348" sldId="307"/>
            <ac:spMk id="131" creationId="{984AFECA-1E62-42FA-B217-7AB0E4525DE1}"/>
          </ac:spMkLst>
        </pc:spChg>
        <pc:spChg chg="mod">
          <ac:chgData name="Liliana Danila" userId="1463057c-419c-4847-a266-3f997c1cf4b0" providerId="ADAL" clId="{341BF84C-AFC3-4F77-858D-A096809B9C81}" dt="2020-08-27T22:35:48.986" v="1969" actId="1076"/>
          <ac:spMkLst>
            <pc:docMk/>
            <pc:sldMk cId="2835301348" sldId="307"/>
            <ac:spMk id="132" creationId="{EAE1DC98-08AF-4BB5-94B8-ED2C372287AE}"/>
          </ac:spMkLst>
        </pc:spChg>
        <pc:spChg chg="mod">
          <ac:chgData name="Liliana Danila" userId="1463057c-419c-4847-a266-3f997c1cf4b0" providerId="ADAL" clId="{341BF84C-AFC3-4F77-858D-A096809B9C81}" dt="2020-08-27T22:35:48.986" v="1969" actId="1076"/>
          <ac:spMkLst>
            <pc:docMk/>
            <pc:sldMk cId="2835301348" sldId="307"/>
            <ac:spMk id="133" creationId="{86B2FBF9-2F91-4BDD-8CA2-EB3448FFE1F5}"/>
          </ac:spMkLst>
        </pc:spChg>
        <pc:spChg chg="mod">
          <ac:chgData name="Liliana Danila" userId="1463057c-419c-4847-a266-3f997c1cf4b0" providerId="ADAL" clId="{341BF84C-AFC3-4F77-858D-A096809B9C81}" dt="2020-08-27T22:35:48.986" v="1969" actId="1076"/>
          <ac:spMkLst>
            <pc:docMk/>
            <pc:sldMk cId="2835301348" sldId="307"/>
            <ac:spMk id="134" creationId="{97D7DFD2-DCB9-4E3E-AD20-8DBBEEF67A09}"/>
          </ac:spMkLst>
        </pc:spChg>
        <pc:spChg chg="mod">
          <ac:chgData name="Liliana Danila" userId="1463057c-419c-4847-a266-3f997c1cf4b0" providerId="ADAL" clId="{341BF84C-AFC3-4F77-858D-A096809B9C81}" dt="2020-08-27T22:35:48.986" v="1969" actId="1076"/>
          <ac:spMkLst>
            <pc:docMk/>
            <pc:sldMk cId="2835301348" sldId="307"/>
            <ac:spMk id="135" creationId="{FD1877E6-7716-47CB-9CEF-A0AB68C5AFE9}"/>
          </ac:spMkLst>
        </pc:spChg>
        <pc:spChg chg="mod">
          <ac:chgData name="Liliana Danila" userId="1463057c-419c-4847-a266-3f997c1cf4b0" providerId="ADAL" clId="{341BF84C-AFC3-4F77-858D-A096809B9C81}" dt="2020-08-27T22:35:48.986" v="1969" actId="1076"/>
          <ac:spMkLst>
            <pc:docMk/>
            <pc:sldMk cId="2835301348" sldId="307"/>
            <ac:spMk id="136" creationId="{3DA24B9D-EC3D-4B3D-A046-48B061B7F476}"/>
          </ac:spMkLst>
        </pc:spChg>
        <pc:spChg chg="mod">
          <ac:chgData name="Liliana Danila" userId="1463057c-419c-4847-a266-3f997c1cf4b0" providerId="ADAL" clId="{341BF84C-AFC3-4F77-858D-A096809B9C81}" dt="2020-08-27T22:35:48.986" v="1969" actId="1076"/>
          <ac:spMkLst>
            <pc:docMk/>
            <pc:sldMk cId="2835301348" sldId="307"/>
            <ac:spMk id="137" creationId="{5965E17D-6B49-4B75-BDD2-F9BB4F0775CB}"/>
          </ac:spMkLst>
        </pc:spChg>
        <pc:spChg chg="mod">
          <ac:chgData name="Liliana Danila" userId="1463057c-419c-4847-a266-3f997c1cf4b0" providerId="ADAL" clId="{341BF84C-AFC3-4F77-858D-A096809B9C81}" dt="2020-08-27T22:35:48.986" v="1969" actId="1076"/>
          <ac:spMkLst>
            <pc:docMk/>
            <pc:sldMk cId="2835301348" sldId="307"/>
            <ac:spMk id="138" creationId="{2C98143B-611B-4998-857B-061EC73A2C30}"/>
          </ac:spMkLst>
        </pc:spChg>
        <pc:spChg chg="mod">
          <ac:chgData name="Liliana Danila" userId="1463057c-419c-4847-a266-3f997c1cf4b0" providerId="ADAL" clId="{341BF84C-AFC3-4F77-858D-A096809B9C81}" dt="2020-08-27T22:35:48.986" v="1969" actId="1076"/>
          <ac:spMkLst>
            <pc:docMk/>
            <pc:sldMk cId="2835301348" sldId="307"/>
            <ac:spMk id="139" creationId="{9420DB89-3F02-4F36-8757-9F3EF69F99A1}"/>
          </ac:spMkLst>
        </pc:spChg>
        <pc:spChg chg="mod">
          <ac:chgData name="Liliana Danila" userId="1463057c-419c-4847-a266-3f997c1cf4b0" providerId="ADAL" clId="{341BF84C-AFC3-4F77-858D-A096809B9C81}" dt="2020-08-27T22:35:48.986" v="1969" actId="1076"/>
          <ac:spMkLst>
            <pc:docMk/>
            <pc:sldMk cId="2835301348" sldId="307"/>
            <ac:spMk id="140" creationId="{EA4687B6-58ED-470E-995B-F79A530312B9}"/>
          </ac:spMkLst>
        </pc:spChg>
        <pc:spChg chg="mod">
          <ac:chgData name="Liliana Danila" userId="1463057c-419c-4847-a266-3f997c1cf4b0" providerId="ADAL" clId="{341BF84C-AFC3-4F77-858D-A096809B9C81}" dt="2020-08-27T22:35:48.986" v="1969" actId="1076"/>
          <ac:spMkLst>
            <pc:docMk/>
            <pc:sldMk cId="2835301348" sldId="307"/>
            <ac:spMk id="141" creationId="{A3C8C17D-BBE6-46FC-8A47-0F9F034E52CC}"/>
          </ac:spMkLst>
        </pc:spChg>
        <pc:spChg chg="mod">
          <ac:chgData name="Liliana Danila" userId="1463057c-419c-4847-a266-3f997c1cf4b0" providerId="ADAL" clId="{341BF84C-AFC3-4F77-858D-A096809B9C81}" dt="2020-08-27T22:35:48.986" v="1969" actId="1076"/>
          <ac:spMkLst>
            <pc:docMk/>
            <pc:sldMk cId="2835301348" sldId="307"/>
            <ac:spMk id="142" creationId="{5267C2E1-6618-4D7C-A5DA-DC04552D3534}"/>
          </ac:spMkLst>
        </pc:spChg>
        <pc:spChg chg="mod">
          <ac:chgData name="Liliana Danila" userId="1463057c-419c-4847-a266-3f997c1cf4b0" providerId="ADAL" clId="{341BF84C-AFC3-4F77-858D-A096809B9C81}" dt="2020-08-27T22:35:48.986" v="1969" actId="1076"/>
          <ac:spMkLst>
            <pc:docMk/>
            <pc:sldMk cId="2835301348" sldId="307"/>
            <ac:spMk id="143" creationId="{CE4C5AA9-9933-4FF6-86B1-F9F2FA917410}"/>
          </ac:spMkLst>
        </pc:spChg>
        <pc:spChg chg="mod">
          <ac:chgData name="Liliana Danila" userId="1463057c-419c-4847-a266-3f997c1cf4b0" providerId="ADAL" clId="{341BF84C-AFC3-4F77-858D-A096809B9C81}" dt="2020-08-27T22:35:48.986" v="1969" actId="1076"/>
          <ac:spMkLst>
            <pc:docMk/>
            <pc:sldMk cId="2835301348" sldId="307"/>
            <ac:spMk id="144" creationId="{C663CC8F-F30C-47D7-AF60-CE9DA332DE80}"/>
          </ac:spMkLst>
        </pc:spChg>
        <pc:spChg chg="mod">
          <ac:chgData name="Liliana Danila" userId="1463057c-419c-4847-a266-3f997c1cf4b0" providerId="ADAL" clId="{341BF84C-AFC3-4F77-858D-A096809B9C81}" dt="2020-08-27T22:35:48.986" v="1969" actId="1076"/>
          <ac:spMkLst>
            <pc:docMk/>
            <pc:sldMk cId="2835301348" sldId="307"/>
            <ac:spMk id="145" creationId="{48811556-15AC-4495-8D47-9C82EC3968E4}"/>
          </ac:spMkLst>
        </pc:spChg>
        <pc:graphicFrameChg chg="mod">
          <ac:chgData name="Liliana Danila" userId="1463057c-419c-4847-a266-3f997c1cf4b0" providerId="ADAL" clId="{341BF84C-AFC3-4F77-858D-A096809B9C81}" dt="2020-08-27T22:35:48.986" v="1969" actId="1076"/>
          <ac:graphicFrameMkLst>
            <pc:docMk/>
            <pc:sldMk cId="2835301348" sldId="307"/>
            <ac:graphicFrameMk id="2" creationId="{B3F16655-5621-433C-8522-3CBBD24B9BB1}"/>
          </ac:graphicFrameMkLst>
        </pc:graphicFrameChg>
        <pc:cxnChg chg="mod">
          <ac:chgData name="Liliana Danila" userId="1463057c-419c-4847-a266-3f997c1cf4b0" providerId="ADAL" clId="{341BF84C-AFC3-4F77-858D-A096809B9C81}" dt="2020-08-27T22:35:48.986" v="1969" actId="1076"/>
          <ac:cxnSpMkLst>
            <pc:docMk/>
            <pc:sldMk cId="2835301348" sldId="307"/>
            <ac:cxnSpMk id="52" creationId="{A2E6209C-95F8-4818-A88E-299F883D5BDE}"/>
          </ac:cxnSpMkLst>
        </pc:cxnChg>
        <pc:cxnChg chg="mod">
          <ac:chgData name="Liliana Danila" userId="1463057c-419c-4847-a266-3f997c1cf4b0" providerId="ADAL" clId="{341BF84C-AFC3-4F77-858D-A096809B9C81}" dt="2020-08-27T22:35:48.986" v="1969" actId="1076"/>
          <ac:cxnSpMkLst>
            <pc:docMk/>
            <pc:sldMk cId="2835301348" sldId="307"/>
            <ac:cxnSpMk id="53" creationId="{A7D36EA1-7690-4FEC-A419-563610DB1F7C}"/>
          </ac:cxnSpMkLst>
        </pc:cxnChg>
        <pc:cxnChg chg="mod">
          <ac:chgData name="Liliana Danila" userId="1463057c-419c-4847-a266-3f997c1cf4b0" providerId="ADAL" clId="{341BF84C-AFC3-4F77-858D-A096809B9C81}" dt="2020-08-27T22:35:48.986" v="1969" actId="1076"/>
          <ac:cxnSpMkLst>
            <pc:docMk/>
            <pc:sldMk cId="2835301348" sldId="307"/>
            <ac:cxnSpMk id="55" creationId="{9C2AAC8B-EE51-46AC-9721-C0544B5D260C}"/>
          </ac:cxnSpMkLst>
        </pc:cxnChg>
        <pc:cxnChg chg="mod">
          <ac:chgData name="Liliana Danila" userId="1463057c-419c-4847-a266-3f997c1cf4b0" providerId="ADAL" clId="{341BF84C-AFC3-4F77-858D-A096809B9C81}" dt="2020-08-27T22:35:48.986" v="1969" actId="1076"/>
          <ac:cxnSpMkLst>
            <pc:docMk/>
            <pc:sldMk cId="2835301348" sldId="307"/>
            <ac:cxnSpMk id="56" creationId="{28149C8F-5487-465E-AC4C-19B5BB66FEB3}"/>
          </ac:cxnSpMkLst>
        </pc:cxnChg>
        <pc:cxnChg chg="mod">
          <ac:chgData name="Liliana Danila" userId="1463057c-419c-4847-a266-3f997c1cf4b0" providerId="ADAL" clId="{341BF84C-AFC3-4F77-858D-A096809B9C81}" dt="2020-08-27T22:35:48.986" v="1969" actId="1076"/>
          <ac:cxnSpMkLst>
            <pc:docMk/>
            <pc:sldMk cId="2835301348" sldId="307"/>
            <ac:cxnSpMk id="58" creationId="{A645D81F-6E8B-4124-B05F-47B0A48710BF}"/>
          </ac:cxnSpMkLst>
        </pc:cxnChg>
        <pc:cxnChg chg="mod">
          <ac:chgData name="Liliana Danila" userId="1463057c-419c-4847-a266-3f997c1cf4b0" providerId="ADAL" clId="{341BF84C-AFC3-4F77-858D-A096809B9C81}" dt="2020-08-27T22:35:48.986" v="1969" actId="1076"/>
          <ac:cxnSpMkLst>
            <pc:docMk/>
            <pc:sldMk cId="2835301348" sldId="307"/>
            <ac:cxnSpMk id="60" creationId="{57F1BABD-6872-48C5-A151-CC5A8659A8F5}"/>
          </ac:cxnSpMkLst>
        </pc:cxnChg>
        <pc:cxnChg chg="mod">
          <ac:chgData name="Liliana Danila" userId="1463057c-419c-4847-a266-3f997c1cf4b0" providerId="ADAL" clId="{341BF84C-AFC3-4F77-858D-A096809B9C81}" dt="2020-08-27T22:35:48.986" v="1969" actId="1076"/>
          <ac:cxnSpMkLst>
            <pc:docMk/>
            <pc:sldMk cId="2835301348" sldId="307"/>
            <ac:cxnSpMk id="62" creationId="{5FC6462E-0B4F-46E3-BB44-777EE540A3C3}"/>
          </ac:cxnSpMkLst>
        </pc:cxnChg>
        <pc:cxnChg chg="mod">
          <ac:chgData name="Liliana Danila" userId="1463057c-419c-4847-a266-3f997c1cf4b0" providerId="ADAL" clId="{341BF84C-AFC3-4F77-858D-A096809B9C81}" dt="2020-08-27T22:35:48.986" v="1969" actId="1076"/>
          <ac:cxnSpMkLst>
            <pc:docMk/>
            <pc:sldMk cId="2835301348" sldId="307"/>
            <ac:cxnSpMk id="64" creationId="{303812A2-2414-435B-9527-62B53D53A747}"/>
          </ac:cxnSpMkLst>
        </pc:cxnChg>
        <pc:cxnChg chg="mod">
          <ac:chgData name="Liliana Danila" userId="1463057c-419c-4847-a266-3f997c1cf4b0" providerId="ADAL" clId="{341BF84C-AFC3-4F77-858D-A096809B9C81}" dt="2020-08-27T22:35:48.986" v="1969" actId="1076"/>
          <ac:cxnSpMkLst>
            <pc:docMk/>
            <pc:sldMk cId="2835301348" sldId="307"/>
            <ac:cxnSpMk id="66" creationId="{67D401E2-4997-4CC8-9ECA-C22813D7F868}"/>
          </ac:cxnSpMkLst>
        </pc:cxnChg>
        <pc:cxnChg chg="mod">
          <ac:chgData name="Liliana Danila" userId="1463057c-419c-4847-a266-3f997c1cf4b0" providerId="ADAL" clId="{341BF84C-AFC3-4F77-858D-A096809B9C81}" dt="2020-08-27T22:35:48.986" v="1969" actId="1076"/>
          <ac:cxnSpMkLst>
            <pc:docMk/>
            <pc:sldMk cId="2835301348" sldId="307"/>
            <ac:cxnSpMk id="68" creationId="{B8B6B496-48B8-403A-9609-EB20DD4A4D10}"/>
          </ac:cxnSpMkLst>
        </pc:cxnChg>
        <pc:cxnChg chg="mod">
          <ac:chgData name="Liliana Danila" userId="1463057c-419c-4847-a266-3f997c1cf4b0" providerId="ADAL" clId="{341BF84C-AFC3-4F77-858D-A096809B9C81}" dt="2020-08-27T22:35:48.986" v="1969" actId="1076"/>
          <ac:cxnSpMkLst>
            <pc:docMk/>
            <pc:sldMk cId="2835301348" sldId="307"/>
            <ac:cxnSpMk id="70" creationId="{31D7C5FF-9BD1-4D38-9869-A63A0DF085AD}"/>
          </ac:cxnSpMkLst>
        </pc:cxnChg>
        <pc:cxnChg chg="mod">
          <ac:chgData name="Liliana Danila" userId="1463057c-419c-4847-a266-3f997c1cf4b0" providerId="ADAL" clId="{341BF84C-AFC3-4F77-858D-A096809B9C81}" dt="2020-08-27T22:35:48.986" v="1969" actId="1076"/>
          <ac:cxnSpMkLst>
            <pc:docMk/>
            <pc:sldMk cId="2835301348" sldId="307"/>
            <ac:cxnSpMk id="74" creationId="{49EE05DF-86D6-4521-868A-CFE736C4046D}"/>
          </ac:cxnSpMkLst>
        </pc:cxnChg>
        <pc:cxnChg chg="mod">
          <ac:chgData name="Liliana Danila" userId="1463057c-419c-4847-a266-3f997c1cf4b0" providerId="ADAL" clId="{341BF84C-AFC3-4F77-858D-A096809B9C81}" dt="2020-08-27T22:35:48.986" v="1969" actId="1076"/>
          <ac:cxnSpMkLst>
            <pc:docMk/>
            <pc:sldMk cId="2835301348" sldId="307"/>
            <ac:cxnSpMk id="83" creationId="{1D5E8359-32C7-4579-8952-6F4301DF3698}"/>
          </ac:cxnSpMkLst>
        </pc:cxnChg>
        <pc:cxnChg chg="mod">
          <ac:chgData name="Liliana Danila" userId="1463057c-419c-4847-a266-3f997c1cf4b0" providerId="ADAL" clId="{341BF84C-AFC3-4F77-858D-A096809B9C81}" dt="2020-08-27T22:35:48.986" v="1969" actId="1076"/>
          <ac:cxnSpMkLst>
            <pc:docMk/>
            <pc:sldMk cId="2835301348" sldId="307"/>
            <ac:cxnSpMk id="115" creationId="{D0AA59A0-4566-4FB3-A6BE-F18DDC40926B}"/>
          </ac:cxnSpMkLst>
        </pc:cxnChg>
        <pc:cxnChg chg="mod">
          <ac:chgData name="Liliana Danila" userId="1463057c-419c-4847-a266-3f997c1cf4b0" providerId="ADAL" clId="{341BF84C-AFC3-4F77-858D-A096809B9C81}" dt="2020-08-27T22:35:48.986" v="1969" actId="1076"/>
          <ac:cxnSpMkLst>
            <pc:docMk/>
            <pc:sldMk cId="2835301348" sldId="307"/>
            <ac:cxnSpMk id="119" creationId="{4C933FCF-38E5-4D8D-89DA-BAC1A19EAB87}"/>
          </ac:cxnSpMkLst>
        </pc:cxnChg>
      </pc:sldChg>
      <pc:sldChg chg="modSp mod">
        <pc:chgData name="Liliana Danila" userId="1463057c-419c-4847-a266-3f997c1cf4b0" providerId="ADAL" clId="{341BF84C-AFC3-4F77-858D-A096809B9C81}" dt="2020-09-01T00:36:33.892" v="2750" actId="20577"/>
        <pc:sldMkLst>
          <pc:docMk/>
          <pc:sldMk cId="1732344930" sldId="308"/>
        </pc:sldMkLst>
        <pc:spChg chg="mod">
          <ac:chgData name="Liliana Danila" userId="1463057c-419c-4847-a266-3f997c1cf4b0" providerId="ADAL" clId="{341BF84C-AFC3-4F77-858D-A096809B9C81}" dt="2020-09-01T00:36:23.932" v="2738" actId="20577"/>
          <ac:spMkLst>
            <pc:docMk/>
            <pc:sldMk cId="1732344930" sldId="308"/>
            <ac:spMk id="4" creationId="{6A402DC9-03CD-4AAD-8C61-097AF57F531E}"/>
          </ac:spMkLst>
        </pc:spChg>
        <pc:spChg chg="mod">
          <ac:chgData name="Liliana Danila" userId="1463057c-419c-4847-a266-3f997c1cf4b0" providerId="ADAL" clId="{341BF84C-AFC3-4F77-858D-A096809B9C81}" dt="2020-09-01T00:36:33.892" v="2750" actId="20577"/>
          <ac:spMkLst>
            <pc:docMk/>
            <pc:sldMk cId="1732344930" sldId="308"/>
            <ac:spMk id="7" creationId="{92DA114A-D7FF-4A49-87B5-F56B1A90F132}"/>
          </ac:spMkLst>
        </pc:spChg>
        <pc:spChg chg="mod">
          <ac:chgData name="Liliana Danila" userId="1463057c-419c-4847-a266-3f997c1cf4b0" providerId="ADAL" clId="{341BF84C-AFC3-4F77-858D-A096809B9C81}" dt="2020-09-01T00:36:12.331" v="2733" actId="20577"/>
          <ac:spMkLst>
            <pc:docMk/>
            <pc:sldMk cId="1732344930" sldId="308"/>
            <ac:spMk id="9" creationId="{B14F5CBA-041D-4F52-A432-D12EB9EC0CFA}"/>
          </ac:spMkLst>
        </pc:spChg>
        <pc:spChg chg="mod">
          <ac:chgData name="Liliana Danila" userId="1463057c-419c-4847-a266-3f997c1cf4b0" providerId="ADAL" clId="{341BF84C-AFC3-4F77-858D-A096809B9C81}" dt="2020-09-01T00:36:16.261" v="2736" actId="20577"/>
          <ac:spMkLst>
            <pc:docMk/>
            <pc:sldMk cId="1732344930" sldId="308"/>
            <ac:spMk id="12" creationId="{22E65FF8-9839-4867-8063-5BC4CD04233C}"/>
          </ac:spMkLst>
        </pc:spChg>
        <pc:spChg chg="mod">
          <ac:chgData name="Liliana Danila" userId="1463057c-419c-4847-a266-3f997c1cf4b0" providerId="ADAL" clId="{341BF84C-AFC3-4F77-858D-A096809B9C81}" dt="2020-08-27T22:42:42.141" v="2094" actId="20577"/>
          <ac:spMkLst>
            <pc:docMk/>
            <pc:sldMk cId="1732344930" sldId="308"/>
            <ac:spMk id="18" creationId="{128868C4-F9D2-463A-B207-627827DCCB0F}"/>
          </ac:spMkLst>
        </pc:spChg>
        <pc:spChg chg="mod">
          <ac:chgData name="Liliana Danila" userId="1463057c-419c-4847-a266-3f997c1cf4b0" providerId="ADAL" clId="{341BF84C-AFC3-4F77-858D-A096809B9C81}" dt="2020-08-28T07:55:06.771" v="2224" actId="20577"/>
          <ac:spMkLst>
            <pc:docMk/>
            <pc:sldMk cId="1732344930" sldId="308"/>
            <ac:spMk id="19" creationId="{053C1A8F-86AB-424B-B216-1D9EAAFB3B70}"/>
          </ac:spMkLst>
        </pc:spChg>
        <pc:spChg chg="mod">
          <ac:chgData name="Liliana Danila" userId="1463057c-419c-4847-a266-3f997c1cf4b0" providerId="ADAL" clId="{341BF84C-AFC3-4F77-858D-A096809B9C81}" dt="2020-09-01T00:36:00.441" v="2729" actId="20577"/>
          <ac:spMkLst>
            <pc:docMk/>
            <pc:sldMk cId="1732344930" sldId="308"/>
            <ac:spMk id="20" creationId="{CBC13A8A-FDD9-42EE-8D1F-C64CC95669A5}"/>
          </ac:spMkLst>
        </pc:spChg>
      </pc:sldChg>
      <pc:sldChg chg="modSp mod delCm">
        <pc:chgData name="Liliana Danila" userId="1463057c-419c-4847-a266-3f997c1cf4b0" providerId="ADAL" clId="{341BF84C-AFC3-4F77-858D-A096809B9C81}" dt="2020-08-27T21:57:29.861" v="1113" actId="6549"/>
        <pc:sldMkLst>
          <pc:docMk/>
          <pc:sldMk cId="348842544" sldId="310"/>
        </pc:sldMkLst>
        <pc:spChg chg="mod">
          <ac:chgData name="Liliana Danila" userId="1463057c-419c-4847-a266-3f997c1cf4b0" providerId="ADAL" clId="{341BF84C-AFC3-4F77-858D-A096809B9C81}" dt="2020-08-27T21:56:13.773" v="1043" actId="20577"/>
          <ac:spMkLst>
            <pc:docMk/>
            <pc:sldMk cId="348842544" sldId="310"/>
            <ac:spMk id="229" creationId="{0F44ECDD-CB0A-4DDA-A85A-2E30DF2940AE}"/>
          </ac:spMkLst>
        </pc:spChg>
        <pc:spChg chg="mod">
          <ac:chgData name="Liliana Danila" userId="1463057c-419c-4847-a266-3f997c1cf4b0" providerId="ADAL" clId="{341BF84C-AFC3-4F77-858D-A096809B9C81}" dt="2020-08-27T21:45:45.431" v="1039" actId="20577"/>
          <ac:spMkLst>
            <pc:docMk/>
            <pc:sldMk cId="348842544" sldId="310"/>
            <ac:spMk id="232" creationId="{60F5AD8C-5441-45B9-A400-B955D8202035}"/>
          </ac:spMkLst>
        </pc:spChg>
        <pc:spChg chg="mod">
          <ac:chgData name="Liliana Danila" userId="1463057c-419c-4847-a266-3f997c1cf4b0" providerId="ADAL" clId="{341BF84C-AFC3-4F77-858D-A096809B9C81}" dt="2020-08-27T21:56:22.534" v="1046" actId="20577"/>
          <ac:spMkLst>
            <pc:docMk/>
            <pc:sldMk cId="348842544" sldId="310"/>
            <ac:spMk id="234" creationId="{59F87077-7E47-4D50-9949-FF23EDC2A3D4}"/>
          </ac:spMkLst>
        </pc:spChg>
        <pc:spChg chg="mod">
          <ac:chgData name="Liliana Danila" userId="1463057c-419c-4847-a266-3f997c1cf4b0" providerId="ADAL" clId="{341BF84C-AFC3-4F77-858D-A096809B9C81}" dt="2020-08-27T21:56:48.474" v="1077" actId="20577"/>
          <ac:spMkLst>
            <pc:docMk/>
            <pc:sldMk cId="348842544" sldId="310"/>
            <ac:spMk id="237" creationId="{4D4BD0C7-B18C-4902-9534-8712051F5806}"/>
          </ac:spMkLst>
        </pc:spChg>
        <pc:spChg chg="mod">
          <ac:chgData name="Liliana Danila" userId="1463057c-419c-4847-a266-3f997c1cf4b0" providerId="ADAL" clId="{341BF84C-AFC3-4F77-858D-A096809B9C81}" dt="2020-08-27T21:45:00.439" v="996" actId="20577"/>
          <ac:spMkLst>
            <pc:docMk/>
            <pc:sldMk cId="348842544" sldId="310"/>
            <ac:spMk id="242" creationId="{C1DDA92D-5F62-41C8-93F8-53D633C9C3D0}"/>
          </ac:spMkLst>
        </pc:spChg>
        <pc:spChg chg="mod">
          <ac:chgData name="Liliana Danila" userId="1463057c-419c-4847-a266-3f997c1cf4b0" providerId="ADAL" clId="{341BF84C-AFC3-4F77-858D-A096809B9C81}" dt="2020-08-27T21:57:29.861" v="1113" actId="6549"/>
          <ac:spMkLst>
            <pc:docMk/>
            <pc:sldMk cId="348842544" sldId="310"/>
            <ac:spMk id="302" creationId="{67B3B554-CF11-4F55-9FD3-F9B9751BFC73}"/>
          </ac:spMkLst>
        </pc:spChg>
      </pc:sldChg>
      <pc:sldChg chg="modSp mod">
        <pc:chgData name="Liliana Danila" userId="1463057c-419c-4847-a266-3f997c1cf4b0" providerId="ADAL" clId="{341BF84C-AFC3-4F77-858D-A096809B9C81}" dt="2020-09-01T00:47:08.291" v="2928" actId="20577"/>
        <pc:sldMkLst>
          <pc:docMk/>
          <pc:sldMk cId="3141867449" sldId="312"/>
        </pc:sldMkLst>
        <pc:spChg chg="mod">
          <ac:chgData name="Liliana Danila" userId="1463057c-419c-4847-a266-3f997c1cf4b0" providerId="ADAL" clId="{341BF84C-AFC3-4F77-858D-A096809B9C81}" dt="2020-09-01T00:45:24.307" v="2848" actId="20577"/>
          <ac:spMkLst>
            <pc:docMk/>
            <pc:sldMk cId="3141867449" sldId="312"/>
            <ac:spMk id="63" creationId="{3F074673-F682-4150-BFDD-40E8B9FF0448}"/>
          </ac:spMkLst>
        </pc:spChg>
        <pc:spChg chg="mod">
          <ac:chgData name="Liliana Danila" userId="1463057c-419c-4847-a266-3f997c1cf4b0" providerId="ADAL" clId="{341BF84C-AFC3-4F77-858D-A096809B9C81}" dt="2020-09-01T00:45:42.158" v="2854" actId="20577"/>
          <ac:spMkLst>
            <pc:docMk/>
            <pc:sldMk cId="3141867449" sldId="312"/>
            <ac:spMk id="66" creationId="{8C6BA569-6E7C-4B7D-B71F-5E2DAE0513C8}"/>
          </ac:spMkLst>
        </pc:spChg>
        <pc:spChg chg="mod">
          <ac:chgData name="Liliana Danila" userId="1463057c-419c-4847-a266-3f997c1cf4b0" providerId="ADAL" clId="{341BF84C-AFC3-4F77-858D-A096809B9C81}" dt="2020-09-01T00:45:48.029" v="2857" actId="20577"/>
          <ac:spMkLst>
            <pc:docMk/>
            <pc:sldMk cId="3141867449" sldId="312"/>
            <ac:spMk id="68" creationId="{CA3CA9E2-E4CC-4CC2-AA9C-1F6353EB2163}"/>
          </ac:spMkLst>
        </pc:spChg>
        <pc:spChg chg="mod">
          <ac:chgData name="Liliana Danila" userId="1463057c-419c-4847-a266-3f997c1cf4b0" providerId="ADAL" clId="{341BF84C-AFC3-4F77-858D-A096809B9C81}" dt="2020-09-01T00:46:04.369" v="2861" actId="20577"/>
          <ac:spMkLst>
            <pc:docMk/>
            <pc:sldMk cId="3141867449" sldId="312"/>
            <ac:spMk id="71" creationId="{5B283943-D3C9-4896-91A0-A81CDD43156B}"/>
          </ac:spMkLst>
        </pc:spChg>
        <pc:spChg chg="mod">
          <ac:chgData name="Liliana Danila" userId="1463057c-419c-4847-a266-3f997c1cf4b0" providerId="ADAL" clId="{341BF84C-AFC3-4F77-858D-A096809B9C81}" dt="2020-09-01T00:47:08.291" v="2928" actId="20577"/>
          <ac:spMkLst>
            <pc:docMk/>
            <pc:sldMk cId="3141867449" sldId="312"/>
            <ac:spMk id="72" creationId="{F074AA86-DB1F-4FC4-AAB5-F5B4EFC238C6}"/>
          </ac:spMkLst>
        </pc:spChg>
        <pc:spChg chg="mod">
          <ac:chgData name="Liliana Danila" userId="1463057c-419c-4847-a266-3f997c1cf4b0" providerId="ADAL" clId="{341BF84C-AFC3-4F77-858D-A096809B9C81}" dt="2020-09-01T00:47:02.210" v="2924" actId="14100"/>
          <ac:spMkLst>
            <pc:docMk/>
            <pc:sldMk cId="3141867449" sldId="312"/>
            <ac:spMk id="73" creationId="{30A65C27-210B-4AB7-8FA2-BD4B3DD20EEC}"/>
          </ac:spMkLst>
        </pc:spChg>
        <pc:grpChg chg="mod modVis">
          <ac:chgData name="Liliana Danila" userId="1463057c-419c-4847-a266-3f997c1cf4b0" providerId="ADAL" clId="{341BF84C-AFC3-4F77-858D-A096809B9C81}" dt="2020-09-01T00:45:52.939" v="2859" actId="14429"/>
          <ac:grpSpMkLst>
            <pc:docMk/>
            <pc:sldMk cId="3141867449" sldId="312"/>
            <ac:grpSpMk id="102" creationId="{E9C2E8BD-71EE-4182-BCB3-D816A041C10B}"/>
          </ac:grpSpMkLst>
        </pc:grpChg>
        <pc:grpChg chg="mod modVis">
          <ac:chgData name="Liliana Danila" userId="1463057c-419c-4847-a266-3f997c1cf4b0" providerId="ADAL" clId="{341BF84C-AFC3-4F77-858D-A096809B9C81}" dt="2020-09-01T00:45:51.469" v="2858" actId="14430"/>
          <ac:grpSpMkLst>
            <pc:docMk/>
            <pc:sldMk cId="3141867449" sldId="312"/>
            <ac:grpSpMk id="117" creationId="{F661C64C-A745-4222-935C-DE4AE32B4677}"/>
          </ac:grpSpMkLst>
        </pc:grpChg>
        <pc:grpChg chg="mod modVis">
          <ac:chgData name="Liliana Danila" userId="1463057c-419c-4847-a266-3f997c1cf4b0" providerId="ADAL" clId="{341BF84C-AFC3-4F77-858D-A096809B9C81}" dt="2020-09-01T00:45:36.229" v="2849" actId="14429"/>
          <ac:grpSpMkLst>
            <pc:docMk/>
            <pc:sldMk cId="3141867449" sldId="312"/>
            <ac:grpSpMk id="126" creationId="{AAEBA915-8759-41BA-8E91-98A8B1AC088A}"/>
          </ac:grpSpMkLst>
        </pc:grpChg>
        <pc:grpChg chg="mod modVis">
          <ac:chgData name="Liliana Danila" userId="1463057c-419c-4847-a266-3f997c1cf4b0" providerId="ADAL" clId="{341BF84C-AFC3-4F77-858D-A096809B9C81}" dt="2020-09-01T00:45:37.979" v="2850" actId="14430"/>
          <ac:grpSpMkLst>
            <pc:docMk/>
            <pc:sldMk cId="3141867449" sldId="312"/>
            <ac:grpSpMk id="132" creationId="{7491EC2C-2EB0-4833-ADC7-6B3D268619FF}"/>
          </ac:grpSpMkLst>
        </pc:grpChg>
      </pc:sldChg>
      <pc:sldChg chg="modSp mod addCm">
        <pc:chgData name="Liliana Danila" userId="1463057c-419c-4847-a266-3f997c1cf4b0" providerId="ADAL" clId="{341BF84C-AFC3-4F77-858D-A096809B9C81}" dt="2020-08-27T21:17:49.372" v="584" actId="1076"/>
        <pc:sldMkLst>
          <pc:docMk/>
          <pc:sldMk cId="497579073" sldId="314"/>
        </pc:sldMkLst>
        <pc:spChg chg="mod">
          <ac:chgData name="Liliana Danila" userId="1463057c-419c-4847-a266-3f997c1cf4b0" providerId="ADAL" clId="{341BF84C-AFC3-4F77-858D-A096809B9C81}" dt="2020-08-27T21:16:58.901" v="575" actId="20577"/>
          <ac:spMkLst>
            <pc:docMk/>
            <pc:sldMk cId="497579073" sldId="314"/>
            <ac:spMk id="6" creationId="{C38EAD57-FDF5-4692-B2CF-8B2697A4A161}"/>
          </ac:spMkLst>
        </pc:spChg>
        <pc:spChg chg="mod">
          <ac:chgData name="Liliana Danila" userId="1463057c-419c-4847-a266-3f997c1cf4b0" providerId="ADAL" clId="{341BF84C-AFC3-4F77-858D-A096809B9C81}" dt="2020-08-27T21:17:49.372" v="584" actId="1076"/>
          <ac:spMkLst>
            <pc:docMk/>
            <pc:sldMk cId="497579073" sldId="314"/>
            <ac:spMk id="99" creationId="{B15BBB70-F4F0-4A77-99E6-E6AFA1645FCB}"/>
          </ac:spMkLst>
        </pc:spChg>
        <pc:spChg chg="mod">
          <ac:chgData name="Liliana Danila" userId="1463057c-419c-4847-a266-3f997c1cf4b0" providerId="ADAL" clId="{341BF84C-AFC3-4F77-858D-A096809B9C81}" dt="2020-08-27T21:16:34.961" v="572" actId="20577"/>
          <ac:spMkLst>
            <pc:docMk/>
            <pc:sldMk cId="497579073" sldId="314"/>
            <ac:spMk id="100" creationId="{9DCA6F60-855B-4679-BF43-5000D54AC78D}"/>
          </ac:spMkLst>
        </pc:spChg>
        <pc:spChg chg="mod">
          <ac:chgData name="Liliana Danila" userId="1463057c-419c-4847-a266-3f997c1cf4b0" providerId="ADAL" clId="{341BF84C-AFC3-4F77-858D-A096809B9C81}" dt="2020-08-27T21:16:27.480" v="569" actId="20577"/>
          <ac:spMkLst>
            <pc:docMk/>
            <pc:sldMk cId="497579073" sldId="314"/>
            <ac:spMk id="104" creationId="{A58172E3-1765-4DAA-ACC5-671111BECAC5}"/>
          </ac:spMkLst>
        </pc:spChg>
        <pc:spChg chg="mod">
          <ac:chgData name="Liliana Danila" userId="1463057c-419c-4847-a266-3f997c1cf4b0" providerId="ADAL" clId="{341BF84C-AFC3-4F77-858D-A096809B9C81}" dt="2020-08-27T21:07:34.043" v="517" actId="20577"/>
          <ac:spMkLst>
            <pc:docMk/>
            <pc:sldMk cId="497579073" sldId="314"/>
            <ac:spMk id="105" creationId="{5872C716-96AF-4D1F-B26F-7DF95D71BDDC}"/>
          </ac:spMkLst>
        </pc:spChg>
        <pc:spChg chg="mod">
          <ac:chgData name="Liliana Danila" userId="1463057c-419c-4847-a266-3f997c1cf4b0" providerId="ADAL" clId="{341BF84C-AFC3-4F77-858D-A096809B9C81}" dt="2020-08-27T21:14:57.158" v="540" actId="20577"/>
          <ac:spMkLst>
            <pc:docMk/>
            <pc:sldMk cId="497579073" sldId="314"/>
            <ac:spMk id="109" creationId="{0A8FA5FA-FD7E-493E-835E-006E446F8A1E}"/>
          </ac:spMkLst>
        </pc:spChg>
        <pc:spChg chg="mod">
          <ac:chgData name="Liliana Danila" userId="1463057c-419c-4847-a266-3f997c1cf4b0" providerId="ADAL" clId="{341BF84C-AFC3-4F77-858D-A096809B9C81}" dt="2020-08-27T21:07:17.439" v="516" actId="20577"/>
          <ac:spMkLst>
            <pc:docMk/>
            <pc:sldMk cId="497579073" sldId="314"/>
            <ac:spMk id="110" creationId="{FFB1DFB9-146D-407F-9858-799C528E7A89}"/>
          </ac:spMkLst>
        </pc:spChg>
        <pc:graphicFrameChg chg="modGraphic">
          <ac:chgData name="Liliana Danila" userId="1463057c-419c-4847-a266-3f997c1cf4b0" providerId="ADAL" clId="{341BF84C-AFC3-4F77-858D-A096809B9C81}" dt="2020-08-27T21:16:02.920" v="556" actId="20577"/>
          <ac:graphicFrameMkLst>
            <pc:docMk/>
            <pc:sldMk cId="497579073" sldId="314"/>
            <ac:graphicFrameMk id="5" creationId="{A2CCBE57-FE9B-4A5B-ACD3-1F703EDB026E}"/>
          </ac:graphicFrameMkLst>
        </pc:graphicFrameChg>
      </pc:sldChg>
    </pc:docChg>
  </pc:docChgLst>
  <pc:docChgLst>
    <pc:chgData name="Asim Dey" userId="e8ec1349-28b8-4d13-adec-c4f0ed943343" providerId="ADAL" clId="{1F7FFA8D-DE6B-46FC-A15C-3C8877BF63F2}"/>
    <pc:docChg chg="modSld">
      <pc:chgData name="Asim Dey" userId="e8ec1349-28b8-4d13-adec-c4f0ed943343" providerId="ADAL" clId="{1F7FFA8D-DE6B-46FC-A15C-3C8877BF63F2}" dt="2020-10-29T10:15:31.487" v="2"/>
      <pc:docMkLst>
        <pc:docMk/>
      </pc:docMkLst>
      <pc:sldChg chg="modCm">
        <pc:chgData name="Asim Dey" userId="e8ec1349-28b8-4d13-adec-c4f0ed943343" providerId="ADAL" clId="{1F7FFA8D-DE6B-46FC-A15C-3C8877BF63F2}" dt="2020-10-29T10:12:53.896" v="0"/>
        <pc:sldMkLst>
          <pc:docMk/>
          <pc:sldMk cId="518740421" sldId="268"/>
        </pc:sldMkLst>
      </pc:sldChg>
      <pc:sldChg chg="modCm">
        <pc:chgData name="Asim Dey" userId="e8ec1349-28b8-4d13-adec-c4f0ed943343" providerId="ADAL" clId="{1F7FFA8D-DE6B-46FC-A15C-3C8877BF63F2}" dt="2020-10-29T10:15:31.487" v="2"/>
        <pc:sldMkLst>
          <pc:docMk/>
          <pc:sldMk cId="4227300892" sldId="278"/>
        </pc:sldMkLst>
      </pc:sldChg>
      <pc:sldChg chg="modCm">
        <pc:chgData name="Asim Dey" userId="e8ec1349-28b8-4d13-adec-c4f0ed943343" providerId="ADAL" clId="{1F7FFA8D-DE6B-46FC-A15C-3C8877BF63F2}" dt="2020-10-29T10:14:26.778" v="1"/>
        <pc:sldMkLst>
          <pc:docMk/>
          <pc:sldMk cId="2279921428" sldId="296"/>
        </pc:sldMkLst>
      </pc:sldChg>
    </pc:docChg>
  </pc:docChgLst>
  <pc:docChgLst>
    <pc:chgData name="Asim Dey" userId="e8ec1349-28b8-4d13-adec-c4f0ed943343" providerId="ADAL" clId="{00BFF372-D75A-4179-A029-0F292B66C884}"/>
    <pc:docChg chg="custSel addSld delSld modSld modSection">
      <pc:chgData name="Asim Dey" userId="e8ec1349-28b8-4d13-adec-c4f0ed943343" providerId="ADAL" clId="{00BFF372-D75A-4179-A029-0F292B66C884}" dt="2020-11-30T10:43:11.837" v="40" actId="1589"/>
      <pc:docMkLst>
        <pc:docMk/>
      </pc:docMkLst>
      <pc:sldChg chg="modSp addCm">
        <pc:chgData name="Asim Dey" userId="e8ec1349-28b8-4d13-adec-c4f0ed943343" providerId="ADAL" clId="{00BFF372-D75A-4179-A029-0F292B66C884}" dt="2020-11-30T10:02:03.594" v="7" actId="1589"/>
        <pc:sldMkLst>
          <pc:docMk/>
          <pc:sldMk cId="2266659579" sldId="280"/>
        </pc:sldMkLst>
        <pc:graphicFrameChg chg="mod modGraphic">
          <ac:chgData name="Asim Dey" userId="e8ec1349-28b8-4d13-adec-c4f0ed943343" providerId="ADAL" clId="{00BFF372-D75A-4179-A029-0F292B66C884}" dt="2020-11-30T10:01:55.120" v="6"/>
          <ac:graphicFrameMkLst>
            <pc:docMk/>
            <pc:sldMk cId="2266659579" sldId="280"/>
            <ac:graphicFrameMk id="212" creationId="{0F97322F-BA82-4CC8-B061-1E19E7C26D50}"/>
          </ac:graphicFrameMkLst>
        </pc:graphicFrameChg>
      </pc:sldChg>
      <pc:sldChg chg="addSp delSp modSp mod addCm">
        <pc:chgData name="Asim Dey" userId="e8ec1349-28b8-4d13-adec-c4f0ed943343" providerId="ADAL" clId="{00BFF372-D75A-4179-A029-0F292B66C884}" dt="2020-11-30T10:43:11.837" v="40" actId="1589"/>
        <pc:sldMkLst>
          <pc:docMk/>
          <pc:sldMk cId="2279921428" sldId="296"/>
        </pc:sldMkLst>
        <pc:spChg chg="mod">
          <ac:chgData name="Asim Dey" userId="e8ec1349-28b8-4d13-adec-c4f0ed943343" providerId="ADAL" clId="{00BFF372-D75A-4179-A029-0F292B66C884}" dt="2020-11-30T10:37:10.150" v="27" actId="13926"/>
          <ac:spMkLst>
            <pc:docMk/>
            <pc:sldMk cId="2279921428" sldId="296"/>
            <ac:spMk id="158" creationId="{BAFA9AB7-DF22-4600-A39A-C8EEE4156927}"/>
          </ac:spMkLst>
        </pc:spChg>
        <pc:graphicFrameChg chg="add del mod">
          <ac:chgData name="Asim Dey" userId="e8ec1349-28b8-4d13-adec-c4f0ed943343" providerId="ADAL" clId="{00BFF372-D75A-4179-A029-0F292B66C884}" dt="2020-11-30T10:40:53.267" v="35"/>
          <ac:graphicFrameMkLst>
            <pc:docMk/>
            <pc:sldMk cId="2279921428" sldId="296"/>
            <ac:graphicFrameMk id="216" creationId="{4045BFD6-AE27-4BE3-B5F4-08BF0714CF90}"/>
          </ac:graphicFrameMkLst>
        </pc:graphicFrameChg>
        <pc:graphicFrameChg chg="add mod">
          <ac:chgData name="Asim Dey" userId="e8ec1349-28b8-4d13-adec-c4f0ed943343" providerId="ADAL" clId="{00BFF372-D75A-4179-A029-0F292B66C884}" dt="2020-11-30T10:41:08.485" v="38" actId="1076"/>
          <ac:graphicFrameMkLst>
            <pc:docMk/>
            <pc:sldMk cId="2279921428" sldId="296"/>
            <ac:graphicFrameMk id="227" creationId="{4045BFD6-AE27-4BE3-B5F4-08BF0714CF90}"/>
          </ac:graphicFrameMkLst>
        </pc:graphicFrameChg>
        <pc:picChg chg="del">
          <ac:chgData name="Asim Dey" userId="e8ec1349-28b8-4d13-adec-c4f0ed943343" providerId="ADAL" clId="{00BFF372-D75A-4179-A029-0F292B66C884}" dt="2020-11-30T10:39:22.120" v="31"/>
          <ac:picMkLst>
            <pc:docMk/>
            <pc:sldMk cId="2279921428" sldId="296"/>
            <ac:picMk id="20" creationId="{45501E8C-3B36-486B-8B48-CCEDDD79AC5B}"/>
          </ac:picMkLst>
        </pc:picChg>
      </pc:sldChg>
      <pc:sldChg chg="modSp addCm">
        <pc:chgData name="Asim Dey" userId="e8ec1349-28b8-4d13-adec-c4f0ed943343" providerId="ADAL" clId="{00BFF372-D75A-4179-A029-0F292B66C884}" dt="2020-11-30T09:13:26.164" v="2" actId="1589"/>
        <pc:sldMkLst>
          <pc:docMk/>
          <pc:sldMk cId="348842544" sldId="310"/>
        </pc:sldMkLst>
        <pc:graphicFrameChg chg="modGraphic">
          <ac:chgData name="Asim Dey" userId="e8ec1349-28b8-4d13-adec-c4f0ed943343" providerId="ADAL" clId="{00BFF372-D75A-4179-A029-0F292B66C884}" dt="2020-11-30T09:12:16.717" v="1" actId="20577"/>
          <ac:graphicFrameMkLst>
            <pc:docMk/>
            <pc:sldMk cId="348842544" sldId="310"/>
            <ac:graphicFrameMk id="244" creationId="{D92F51EE-2F4B-4CCC-BE3F-FE6C4CA20385}"/>
          </ac:graphicFrameMkLst>
        </pc:graphicFrameChg>
      </pc:sldChg>
      <pc:sldChg chg="del">
        <pc:chgData name="Asim Dey" userId="e8ec1349-28b8-4d13-adec-c4f0ed943343" providerId="ADAL" clId="{00BFF372-D75A-4179-A029-0F292B66C884}" dt="2020-11-30T09:32:28.023" v="4" actId="2696"/>
        <pc:sldMkLst>
          <pc:docMk/>
          <pc:sldMk cId="1657162128" sldId="317"/>
        </pc:sldMkLst>
      </pc:sldChg>
      <pc:sldChg chg="modSp add del">
        <pc:chgData name="Asim Dey" userId="e8ec1349-28b8-4d13-adec-c4f0ed943343" providerId="ADAL" clId="{00BFF372-D75A-4179-A029-0F292B66C884}" dt="2020-11-30T10:39:05.112" v="30" actId="2696"/>
        <pc:sldMkLst>
          <pc:docMk/>
          <pc:sldMk cId="2576817080" sldId="317"/>
        </pc:sldMkLst>
        <pc:spChg chg="mod">
          <ac:chgData name="Asim Dey" userId="e8ec1349-28b8-4d13-adec-c4f0ed943343" providerId="ADAL" clId="{00BFF372-D75A-4179-A029-0F292B66C884}" dt="2020-11-30T10:38:50.828" v="29" actId="13926"/>
          <ac:spMkLst>
            <pc:docMk/>
            <pc:sldMk cId="2576817080" sldId="317"/>
            <ac:spMk id="215" creationId="{F92273FF-6CC3-4DB9-979F-2FB553FC4455}"/>
          </ac:spMkLst>
        </pc:spChg>
      </pc:sldChg>
      <pc:sldChg chg="del">
        <pc:chgData name="Asim Dey" userId="e8ec1349-28b8-4d13-adec-c4f0ed943343" providerId="ADAL" clId="{00BFF372-D75A-4179-A029-0F292B66C884}" dt="2020-11-30T09:32:33.256" v="5" actId="2696"/>
        <pc:sldMkLst>
          <pc:docMk/>
          <pc:sldMk cId="3325330918" sldId="318"/>
        </pc:sldMkLst>
      </pc:sldChg>
    </pc:docChg>
  </pc:docChgLst>
  <pc:docChgLst>
    <pc:chgData name="Liliana" userId="1463057c-419c-4847-a266-3f997c1cf4b0" providerId="ADAL" clId="{2A5DE955-A7A6-4450-A798-7F48808BB081}"/>
    <pc:docChg chg="undo redo custSel modSld">
      <pc:chgData name="Liliana" userId="1463057c-419c-4847-a266-3f997c1cf4b0" providerId="ADAL" clId="{2A5DE955-A7A6-4450-A798-7F48808BB081}" dt="2020-07-31T19:39:14.178" v="5314"/>
      <pc:docMkLst>
        <pc:docMk/>
      </pc:docMkLst>
      <pc:sldChg chg="addSp delSp modSp mod">
        <pc:chgData name="Liliana" userId="1463057c-419c-4847-a266-3f997c1cf4b0" providerId="ADAL" clId="{2A5DE955-A7A6-4450-A798-7F48808BB081}" dt="2020-07-31T16:03:27.102" v="3617" actId="6549"/>
        <pc:sldMkLst>
          <pc:docMk/>
          <pc:sldMk cId="3582529995" sldId="267"/>
        </pc:sldMkLst>
        <pc:spChg chg="mod">
          <ac:chgData name="Liliana" userId="1463057c-419c-4847-a266-3f997c1cf4b0" providerId="ADAL" clId="{2A5DE955-A7A6-4450-A798-7F48808BB081}" dt="2020-07-31T16:03:27.102" v="3617" actId="6549"/>
          <ac:spMkLst>
            <pc:docMk/>
            <pc:sldMk cId="3582529995" sldId="267"/>
            <ac:spMk id="2" creationId="{5DBAC7A1-23F8-4F22-83C2-718200D89DF8}"/>
          </ac:spMkLst>
        </pc:spChg>
        <pc:spChg chg="mod">
          <ac:chgData name="Liliana" userId="1463057c-419c-4847-a266-3f997c1cf4b0" providerId="ADAL" clId="{2A5DE955-A7A6-4450-A798-7F48808BB081}" dt="2020-07-31T16:01:59.639" v="3560" actId="255"/>
          <ac:spMkLst>
            <pc:docMk/>
            <pc:sldMk cId="3582529995" sldId="267"/>
            <ac:spMk id="307" creationId="{6574B6AD-D315-48BE-9B4F-7A008541F99E}"/>
          </ac:spMkLst>
        </pc:spChg>
        <pc:spChg chg="mod">
          <ac:chgData name="Liliana" userId="1463057c-419c-4847-a266-3f997c1cf4b0" providerId="ADAL" clId="{2A5DE955-A7A6-4450-A798-7F48808BB081}" dt="2020-07-30T17:37:29.083" v="2169" actId="20577"/>
          <ac:spMkLst>
            <pc:docMk/>
            <pc:sldMk cId="3582529995" sldId="267"/>
            <ac:spMk id="308" creationId="{3D23F0C2-51EC-4109-A9A9-FB534EE7D372}"/>
          </ac:spMkLst>
        </pc:spChg>
        <pc:spChg chg="mod">
          <ac:chgData name="Liliana" userId="1463057c-419c-4847-a266-3f997c1cf4b0" providerId="ADAL" clId="{2A5DE955-A7A6-4450-A798-7F48808BB081}" dt="2020-07-30T17:37:42.601" v="2184" actId="20577"/>
          <ac:spMkLst>
            <pc:docMk/>
            <pc:sldMk cId="3582529995" sldId="267"/>
            <ac:spMk id="309" creationId="{59419A56-D29E-4EE1-BDDB-43479356E6B7}"/>
          </ac:spMkLst>
        </pc:spChg>
        <pc:spChg chg="mod">
          <ac:chgData name="Liliana" userId="1463057c-419c-4847-a266-3f997c1cf4b0" providerId="ADAL" clId="{2A5DE955-A7A6-4450-A798-7F48808BB081}" dt="2020-07-31T15:29:24.582" v="3499" actId="13926"/>
          <ac:spMkLst>
            <pc:docMk/>
            <pc:sldMk cId="3582529995" sldId="267"/>
            <ac:spMk id="310" creationId="{83BE5C10-1497-4431-A58B-818E0C8624EE}"/>
          </ac:spMkLst>
        </pc:spChg>
        <pc:spChg chg="add del mod">
          <ac:chgData name="Liliana" userId="1463057c-419c-4847-a266-3f997c1cf4b0" providerId="ADAL" clId="{2A5DE955-A7A6-4450-A798-7F48808BB081}" dt="2020-07-31T15:29:08.549" v="3489" actId="20577"/>
          <ac:spMkLst>
            <pc:docMk/>
            <pc:sldMk cId="3582529995" sldId="267"/>
            <ac:spMk id="311" creationId="{0DE9CF05-396E-46BF-A1FA-0BB5FF6A4021}"/>
          </ac:spMkLst>
        </pc:spChg>
        <pc:spChg chg="mod">
          <ac:chgData name="Liliana" userId="1463057c-419c-4847-a266-3f997c1cf4b0" providerId="ADAL" clId="{2A5DE955-A7A6-4450-A798-7F48808BB081}" dt="2020-07-30T17:38:29.510" v="2207" actId="20577"/>
          <ac:spMkLst>
            <pc:docMk/>
            <pc:sldMk cId="3582529995" sldId="267"/>
            <ac:spMk id="313" creationId="{6DABADD8-DFB9-421E-9CCF-D12C052BE9C9}"/>
          </ac:spMkLst>
        </pc:spChg>
        <pc:spChg chg="mod">
          <ac:chgData name="Liliana" userId="1463057c-419c-4847-a266-3f997c1cf4b0" providerId="ADAL" clId="{2A5DE955-A7A6-4450-A798-7F48808BB081}" dt="2020-07-30T17:37:04.159" v="2148" actId="20577"/>
          <ac:spMkLst>
            <pc:docMk/>
            <pc:sldMk cId="3582529995" sldId="267"/>
            <ac:spMk id="314" creationId="{23FCD1C0-2CB9-4AB6-B32A-3A8BA88DF0A4}"/>
          </ac:spMkLst>
        </pc:spChg>
        <pc:spChg chg="mod">
          <ac:chgData name="Liliana" userId="1463057c-419c-4847-a266-3f997c1cf4b0" providerId="ADAL" clId="{2A5DE955-A7A6-4450-A798-7F48808BB081}" dt="2020-07-30T17:37:22.215" v="2168" actId="20577"/>
          <ac:spMkLst>
            <pc:docMk/>
            <pc:sldMk cId="3582529995" sldId="267"/>
            <ac:spMk id="315" creationId="{76A528A6-2BD5-4644-BE65-EC5266C0B706}"/>
          </ac:spMkLst>
        </pc:spChg>
        <pc:spChg chg="mod">
          <ac:chgData name="Liliana" userId="1463057c-419c-4847-a266-3f997c1cf4b0" providerId="ADAL" clId="{2A5DE955-A7A6-4450-A798-7F48808BB081}" dt="2020-07-31T15:39:12.696" v="3530" actId="20577"/>
          <ac:spMkLst>
            <pc:docMk/>
            <pc:sldMk cId="3582529995" sldId="267"/>
            <ac:spMk id="316" creationId="{D85D8B09-D2FD-4520-BE15-68C15E95565E}"/>
          </ac:spMkLst>
        </pc:spChg>
        <pc:spChg chg="mod">
          <ac:chgData name="Liliana" userId="1463057c-419c-4847-a266-3f997c1cf4b0" providerId="ADAL" clId="{2A5DE955-A7A6-4450-A798-7F48808BB081}" dt="2020-07-30T17:36:37.339" v="2113" actId="20577"/>
          <ac:spMkLst>
            <pc:docMk/>
            <pc:sldMk cId="3582529995" sldId="267"/>
            <ac:spMk id="317" creationId="{B78D4244-F3EA-42ED-953D-FE40BB7EEEEC}"/>
          </ac:spMkLst>
        </pc:spChg>
        <pc:spChg chg="mod">
          <ac:chgData name="Liliana" userId="1463057c-419c-4847-a266-3f997c1cf4b0" providerId="ADAL" clId="{2A5DE955-A7A6-4450-A798-7F48808BB081}" dt="2020-07-31T15:28:38.472" v="3456" actId="20577"/>
          <ac:spMkLst>
            <pc:docMk/>
            <pc:sldMk cId="3582529995" sldId="267"/>
            <ac:spMk id="448" creationId="{8AB12744-64D5-434A-8AB5-7A6B05B6B98F}"/>
          </ac:spMkLst>
        </pc:spChg>
        <pc:spChg chg="mod">
          <ac:chgData name="Liliana" userId="1463057c-419c-4847-a266-3f997c1cf4b0" providerId="ADAL" clId="{2A5DE955-A7A6-4450-A798-7F48808BB081}" dt="2020-07-30T17:37:48.232" v="2188" actId="20577"/>
          <ac:spMkLst>
            <pc:docMk/>
            <pc:sldMk cId="3582529995" sldId="267"/>
            <ac:spMk id="449" creationId="{421AB06C-6764-4176-A5DF-A6E950F08672}"/>
          </ac:spMkLst>
        </pc:spChg>
        <pc:spChg chg="mod">
          <ac:chgData name="Liliana" userId="1463057c-419c-4847-a266-3f997c1cf4b0" providerId="ADAL" clId="{2A5DE955-A7A6-4450-A798-7F48808BB081}" dt="2020-07-30T17:38:03.125" v="2200" actId="20577"/>
          <ac:spMkLst>
            <pc:docMk/>
            <pc:sldMk cId="3582529995" sldId="267"/>
            <ac:spMk id="450" creationId="{C45EB3F1-31BA-457E-A909-F5C4FDCF5775}"/>
          </ac:spMkLst>
        </pc:spChg>
        <pc:spChg chg="mod">
          <ac:chgData name="Liliana" userId="1463057c-419c-4847-a266-3f997c1cf4b0" providerId="ADAL" clId="{2A5DE955-A7A6-4450-A798-7F48808BB081}" dt="2020-07-30T17:37:10.044" v="2156" actId="20577"/>
          <ac:spMkLst>
            <pc:docMk/>
            <pc:sldMk cId="3582529995" sldId="267"/>
            <ac:spMk id="451" creationId="{7C13F2BB-AF86-4012-AF53-E0BE0451F521}"/>
          </ac:spMkLst>
        </pc:spChg>
        <pc:spChg chg="mod">
          <ac:chgData name="Liliana" userId="1463057c-419c-4847-a266-3f997c1cf4b0" providerId="ADAL" clId="{2A5DE955-A7A6-4450-A798-7F48808BB081}" dt="2020-07-31T15:39:26.450" v="3557" actId="20577"/>
          <ac:spMkLst>
            <pc:docMk/>
            <pc:sldMk cId="3582529995" sldId="267"/>
            <ac:spMk id="452" creationId="{23DA4A05-B1C2-4B82-A517-BBEC1E6ACED6}"/>
          </ac:spMkLst>
        </pc:spChg>
        <pc:spChg chg="mod">
          <ac:chgData name="Liliana" userId="1463057c-419c-4847-a266-3f997c1cf4b0" providerId="ADAL" clId="{2A5DE955-A7A6-4450-A798-7F48808BB081}" dt="2020-07-31T15:38:12.614" v="3516" actId="6549"/>
          <ac:spMkLst>
            <pc:docMk/>
            <pc:sldMk cId="3582529995" sldId="267"/>
            <ac:spMk id="453" creationId="{BDBC2AE6-A887-4E84-B57A-42423D94C0D1}"/>
          </ac:spMkLst>
        </pc:spChg>
        <pc:spChg chg="mod">
          <ac:chgData name="Liliana" userId="1463057c-419c-4847-a266-3f997c1cf4b0" providerId="ADAL" clId="{2A5DE955-A7A6-4450-A798-7F48808BB081}" dt="2020-07-30T17:36:57.480" v="2147" actId="20577"/>
          <ac:spMkLst>
            <pc:docMk/>
            <pc:sldMk cId="3582529995" sldId="267"/>
            <ac:spMk id="454" creationId="{428B5A15-0040-49E0-A665-EF319C49912E}"/>
          </ac:spMkLst>
        </pc:spChg>
        <pc:spChg chg="mod">
          <ac:chgData name="Liliana" userId="1463057c-419c-4847-a266-3f997c1cf4b0" providerId="ADAL" clId="{2A5DE955-A7A6-4450-A798-7F48808BB081}" dt="2020-07-30T17:36:45.487" v="2123" actId="20577"/>
          <ac:spMkLst>
            <pc:docMk/>
            <pc:sldMk cId="3582529995" sldId="267"/>
            <ac:spMk id="455" creationId="{DE44DF6D-7502-4489-854C-1A3E4E9AAD5C}"/>
          </ac:spMkLst>
        </pc:spChg>
      </pc:sldChg>
      <pc:sldChg chg="modSp mod">
        <pc:chgData name="Liliana" userId="1463057c-419c-4847-a266-3f997c1cf4b0" providerId="ADAL" clId="{2A5DE955-A7A6-4450-A798-7F48808BB081}" dt="2020-07-30T17:35:06.888" v="2101" actId="14100"/>
        <pc:sldMkLst>
          <pc:docMk/>
          <pc:sldMk cId="518740421" sldId="268"/>
        </pc:sldMkLst>
        <pc:spChg chg="mod">
          <ac:chgData name="Liliana" userId="1463057c-419c-4847-a266-3f997c1cf4b0" providerId="ADAL" clId="{2A5DE955-A7A6-4450-A798-7F48808BB081}" dt="2020-07-30T17:32:05.142" v="1933" actId="20577"/>
          <ac:spMkLst>
            <pc:docMk/>
            <pc:sldMk cId="518740421" sldId="268"/>
            <ac:spMk id="195" creationId="{2CEC0C93-A29D-420A-8EED-7A2FDFE9FCDB}"/>
          </ac:spMkLst>
        </pc:spChg>
        <pc:spChg chg="mod">
          <ac:chgData name="Liliana" userId="1463057c-419c-4847-a266-3f997c1cf4b0" providerId="ADAL" clId="{2A5DE955-A7A6-4450-A798-7F48808BB081}" dt="2020-07-30T17:32:42.744" v="1986" actId="20577"/>
          <ac:spMkLst>
            <pc:docMk/>
            <pc:sldMk cId="518740421" sldId="268"/>
            <ac:spMk id="198" creationId="{2D6E7273-5E29-4C11-8428-139B91C527C7}"/>
          </ac:spMkLst>
        </pc:spChg>
        <pc:spChg chg="mod">
          <ac:chgData name="Liliana" userId="1463057c-419c-4847-a266-3f997c1cf4b0" providerId="ADAL" clId="{2A5DE955-A7A6-4450-A798-7F48808BB081}" dt="2020-07-30T17:32:48.803" v="1988" actId="20577"/>
          <ac:spMkLst>
            <pc:docMk/>
            <pc:sldMk cId="518740421" sldId="268"/>
            <ac:spMk id="200" creationId="{2F537ABD-730C-4565-BC22-4716A6181A63}"/>
          </ac:spMkLst>
        </pc:spChg>
        <pc:spChg chg="mod">
          <ac:chgData name="Liliana" userId="1463057c-419c-4847-a266-3f997c1cf4b0" providerId="ADAL" clId="{2A5DE955-A7A6-4450-A798-7F48808BB081}" dt="2020-07-30T17:33:58.496" v="2029" actId="20577"/>
          <ac:spMkLst>
            <pc:docMk/>
            <pc:sldMk cId="518740421" sldId="268"/>
            <ac:spMk id="203" creationId="{D99C458A-1FF3-4000-ABDD-BC014721444F}"/>
          </ac:spMkLst>
        </pc:spChg>
        <pc:spChg chg="mod">
          <ac:chgData name="Liliana" userId="1463057c-419c-4847-a266-3f997c1cf4b0" providerId="ADAL" clId="{2A5DE955-A7A6-4450-A798-7F48808BB081}" dt="2020-07-30T17:32:14.159" v="1943" actId="20577"/>
          <ac:spMkLst>
            <pc:docMk/>
            <pc:sldMk cId="518740421" sldId="268"/>
            <ac:spMk id="214" creationId="{A12DBAAB-0F36-4953-9525-04A82501A2C5}"/>
          </ac:spMkLst>
        </pc:spChg>
        <pc:spChg chg="mod">
          <ac:chgData name="Liliana" userId="1463057c-419c-4847-a266-3f997c1cf4b0" providerId="ADAL" clId="{2A5DE955-A7A6-4450-A798-7F48808BB081}" dt="2020-07-30T17:35:06.888" v="2101" actId="14100"/>
          <ac:spMkLst>
            <pc:docMk/>
            <pc:sldMk cId="518740421" sldId="268"/>
            <ac:spMk id="309" creationId="{FB39B93B-84F4-4E26-992D-EB10E2698C82}"/>
          </ac:spMkLst>
        </pc:spChg>
        <pc:grpChg chg="mod modVis">
          <ac:chgData name="Liliana" userId="1463057c-419c-4847-a266-3f997c1cf4b0" providerId="ADAL" clId="{2A5DE955-A7A6-4450-A798-7F48808BB081}" dt="2020-07-30T17:33:47.487" v="2018" actId="14429"/>
          <ac:grpSpMkLst>
            <pc:docMk/>
            <pc:sldMk cId="518740421" sldId="268"/>
            <ac:grpSpMk id="163" creationId="{6DCF11E7-2094-4EDF-AA40-130270ACE502}"/>
          </ac:grpSpMkLst>
        </pc:grpChg>
        <pc:grpChg chg="mod modVis">
          <ac:chgData name="Liliana" userId="1463057c-419c-4847-a266-3f997c1cf4b0" providerId="ADAL" clId="{2A5DE955-A7A6-4450-A798-7F48808BB081}" dt="2020-07-30T17:33:43.114" v="2017" actId="14430"/>
          <ac:grpSpMkLst>
            <pc:docMk/>
            <pc:sldMk cId="518740421" sldId="268"/>
            <ac:grpSpMk id="322" creationId="{634594F3-932E-4546-B089-E1753F7C6A6E}"/>
          </ac:grpSpMkLst>
        </pc:grpChg>
      </pc:sldChg>
      <pc:sldChg chg="addSp delSp modSp mod">
        <pc:chgData name="Liliana" userId="1463057c-419c-4847-a266-3f997c1cf4b0" providerId="ADAL" clId="{2A5DE955-A7A6-4450-A798-7F48808BB081}" dt="2020-07-31T19:34:14.156" v="5301"/>
        <pc:sldMkLst>
          <pc:docMk/>
          <pc:sldMk cId="3365688594" sldId="270"/>
        </pc:sldMkLst>
        <pc:spChg chg="mod">
          <ac:chgData name="Liliana" userId="1463057c-419c-4847-a266-3f997c1cf4b0" providerId="ADAL" clId="{2A5DE955-A7A6-4450-A798-7F48808BB081}" dt="2020-07-31T16:04:02.023" v="3652" actId="5793"/>
          <ac:spMkLst>
            <pc:docMk/>
            <pc:sldMk cId="3365688594" sldId="270"/>
            <ac:spMk id="215" creationId="{8809AEF1-F053-4439-A168-692C9E68AAA8}"/>
          </ac:spMkLst>
        </pc:spChg>
        <pc:spChg chg="mod">
          <ac:chgData name="Liliana" userId="1463057c-419c-4847-a266-3f997c1cf4b0" providerId="ADAL" clId="{2A5DE955-A7A6-4450-A798-7F48808BB081}" dt="2020-07-31T16:09:51.079" v="3714" actId="20577"/>
          <ac:spMkLst>
            <pc:docMk/>
            <pc:sldMk cId="3365688594" sldId="270"/>
            <ac:spMk id="216" creationId="{02FAD7FA-BA2E-4657-9F61-D9E17B6C432A}"/>
          </ac:spMkLst>
        </pc:spChg>
        <pc:spChg chg="mod">
          <ac:chgData name="Liliana" userId="1463057c-419c-4847-a266-3f997c1cf4b0" providerId="ADAL" clId="{2A5DE955-A7A6-4450-A798-7F48808BB081}" dt="2020-07-31T18:06:45.590" v="3877" actId="113"/>
          <ac:spMkLst>
            <pc:docMk/>
            <pc:sldMk cId="3365688594" sldId="270"/>
            <ac:spMk id="217" creationId="{A754C476-8D52-4464-BD48-5DC3B3676B41}"/>
          </ac:spMkLst>
        </pc:spChg>
        <pc:spChg chg="mod">
          <ac:chgData name="Liliana" userId="1463057c-419c-4847-a266-3f997c1cf4b0" providerId="ADAL" clId="{2A5DE955-A7A6-4450-A798-7F48808BB081}" dt="2020-07-31T18:50:31.469" v="4008" actId="20577"/>
          <ac:spMkLst>
            <pc:docMk/>
            <pc:sldMk cId="3365688594" sldId="270"/>
            <ac:spMk id="306" creationId="{421FFC91-AECE-4430-AEEE-70723ECB103C}"/>
          </ac:spMkLst>
        </pc:spChg>
        <pc:spChg chg="mod">
          <ac:chgData name="Liliana" userId="1463057c-419c-4847-a266-3f997c1cf4b0" providerId="ADAL" clId="{2A5DE955-A7A6-4450-A798-7F48808BB081}" dt="2020-07-31T19:33:25.595" v="5300"/>
          <ac:spMkLst>
            <pc:docMk/>
            <pc:sldMk cId="3365688594" sldId="270"/>
            <ac:spMk id="307" creationId="{6BF80694-1462-4DE3-A108-E70E75ED1019}"/>
          </ac:spMkLst>
        </pc:spChg>
        <pc:spChg chg="mod">
          <ac:chgData name="Liliana" userId="1463057c-419c-4847-a266-3f997c1cf4b0" providerId="ADAL" clId="{2A5DE955-A7A6-4450-A798-7F48808BB081}" dt="2020-07-31T16:09:40.074" v="3709" actId="20577"/>
          <ac:spMkLst>
            <pc:docMk/>
            <pc:sldMk cId="3365688594" sldId="270"/>
            <ac:spMk id="313" creationId="{D60EC3BF-AA87-42AF-87E6-675269652037}"/>
          </ac:spMkLst>
        </pc:spChg>
        <pc:spChg chg="mod">
          <ac:chgData name="Liliana" userId="1463057c-419c-4847-a266-3f997c1cf4b0" providerId="ADAL" clId="{2A5DE955-A7A6-4450-A798-7F48808BB081}" dt="2020-07-31T19:34:14.156" v="5301"/>
          <ac:spMkLst>
            <pc:docMk/>
            <pc:sldMk cId="3365688594" sldId="270"/>
            <ac:spMk id="326" creationId="{F5A3D870-C88B-44B4-90C9-A3C49D371DFB}"/>
          </ac:spMkLst>
        </pc:spChg>
        <pc:grpChg chg="del">
          <ac:chgData name="Liliana" userId="1463057c-419c-4847-a266-3f997c1cf4b0" providerId="ADAL" clId="{2A5DE955-A7A6-4450-A798-7F48808BB081}" dt="2020-07-30T13:37:32.725" v="17" actId="21"/>
          <ac:grpSpMkLst>
            <pc:docMk/>
            <pc:sldMk cId="3365688594" sldId="270"/>
            <ac:grpSpMk id="148" creationId="{57AEF77A-A771-4A00-A459-FE3177D38559}"/>
          </ac:grpSpMkLst>
        </pc:grpChg>
        <pc:picChg chg="add mod">
          <ac:chgData name="Liliana" userId="1463057c-419c-4847-a266-3f997c1cf4b0" providerId="ADAL" clId="{2A5DE955-A7A6-4450-A798-7F48808BB081}" dt="2020-07-31T16:06:56.812" v="3694" actId="14100"/>
          <ac:picMkLst>
            <pc:docMk/>
            <pc:sldMk cId="3365688594" sldId="270"/>
            <ac:picMk id="175" creationId="{3A7DF4D4-2D47-4AD3-A30D-9C6CDBCA5D90}"/>
          </ac:picMkLst>
        </pc:picChg>
      </pc:sldChg>
      <pc:sldChg chg="modSp mod delCm">
        <pc:chgData name="Liliana" userId="1463057c-419c-4847-a266-3f997c1cf4b0" providerId="ADAL" clId="{2A5DE955-A7A6-4450-A798-7F48808BB081}" dt="2020-07-31T08:06:15.359" v="2737" actId="20577"/>
        <pc:sldMkLst>
          <pc:docMk/>
          <pc:sldMk cId="4198885557" sldId="271"/>
        </pc:sldMkLst>
        <pc:spChg chg="mod">
          <ac:chgData name="Liliana" userId="1463057c-419c-4847-a266-3f997c1cf4b0" providerId="ADAL" clId="{2A5DE955-A7A6-4450-A798-7F48808BB081}" dt="2020-07-31T07:56:19.823" v="2513" actId="20577"/>
          <ac:spMkLst>
            <pc:docMk/>
            <pc:sldMk cId="4198885557" sldId="271"/>
            <ac:spMk id="188" creationId="{10169E5C-8F30-4153-84A7-222FE37DEC4C}"/>
          </ac:spMkLst>
        </pc:spChg>
        <pc:spChg chg="mod">
          <ac:chgData name="Liliana" userId="1463057c-419c-4847-a266-3f997c1cf4b0" providerId="ADAL" clId="{2A5DE955-A7A6-4450-A798-7F48808BB081}" dt="2020-07-31T07:56:04.195" v="2502" actId="20577"/>
          <ac:spMkLst>
            <pc:docMk/>
            <pc:sldMk cId="4198885557" sldId="271"/>
            <ac:spMk id="191" creationId="{2DFB45E4-B7F5-47EF-A64A-E93DA4EDEEC2}"/>
          </ac:spMkLst>
        </pc:spChg>
        <pc:spChg chg="mod">
          <ac:chgData name="Liliana" userId="1463057c-419c-4847-a266-3f997c1cf4b0" providerId="ADAL" clId="{2A5DE955-A7A6-4450-A798-7F48808BB081}" dt="2020-07-31T08:06:15.359" v="2737" actId="20577"/>
          <ac:spMkLst>
            <pc:docMk/>
            <pc:sldMk cId="4198885557" sldId="271"/>
            <ac:spMk id="193" creationId="{2B434A4E-2DD5-49BA-951B-F18714DC1BA0}"/>
          </ac:spMkLst>
        </pc:spChg>
        <pc:spChg chg="mod">
          <ac:chgData name="Liliana" userId="1463057c-419c-4847-a266-3f997c1cf4b0" providerId="ADAL" clId="{2A5DE955-A7A6-4450-A798-7F48808BB081}" dt="2020-07-31T08:05:36.446" v="2724" actId="20577"/>
          <ac:spMkLst>
            <pc:docMk/>
            <pc:sldMk cId="4198885557" sldId="271"/>
            <ac:spMk id="195" creationId="{A9898205-5A29-4FE0-86C6-AC706BB12214}"/>
          </ac:spMkLst>
        </pc:spChg>
        <pc:spChg chg="mod">
          <ac:chgData name="Liliana" userId="1463057c-419c-4847-a266-3f997c1cf4b0" providerId="ADAL" clId="{2A5DE955-A7A6-4450-A798-7F48808BB081}" dt="2020-07-31T08:05:48.519" v="2733" actId="20577"/>
          <ac:spMkLst>
            <pc:docMk/>
            <pc:sldMk cId="4198885557" sldId="271"/>
            <ac:spMk id="196" creationId="{0CC399AB-8F0E-4608-A958-07392889D9E3}"/>
          </ac:spMkLst>
        </pc:spChg>
        <pc:spChg chg="mod">
          <ac:chgData name="Liliana" userId="1463057c-419c-4847-a266-3f997c1cf4b0" providerId="ADAL" clId="{2A5DE955-A7A6-4450-A798-7F48808BB081}" dt="2020-07-31T07:57:01.463" v="2517" actId="20577"/>
          <ac:spMkLst>
            <pc:docMk/>
            <pc:sldMk cId="4198885557" sldId="271"/>
            <ac:spMk id="198" creationId="{F34AC775-0D3A-46F4-9CE4-82E3B8A9D482}"/>
          </ac:spMkLst>
        </pc:spChg>
        <pc:spChg chg="mod">
          <ac:chgData name="Liliana" userId="1463057c-419c-4847-a266-3f997c1cf4b0" providerId="ADAL" clId="{2A5DE955-A7A6-4450-A798-7F48808BB081}" dt="2020-07-31T07:56:09.178" v="2509" actId="20577"/>
          <ac:spMkLst>
            <pc:docMk/>
            <pc:sldMk cId="4198885557" sldId="271"/>
            <ac:spMk id="202" creationId="{0B298FE8-F45A-450D-B129-27BB338B99BD}"/>
          </ac:spMkLst>
        </pc:spChg>
        <pc:spChg chg="mod">
          <ac:chgData name="Liliana" userId="1463057c-419c-4847-a266-3f997c1cf4b0" providerId="ADAL" clId="{2A5DE955-A7A6-4450-A798-7F48808BB081}" dt="2020-07-31T07:58:27.083" v="2723" actId="20577"/>
          <ac:spMkLst>
            <pc:docMk/>
            <pc:sldMk cId="4198885557" sldId="271"/>
            <ac:spMk id="299" creationId="{4EE1DDA6-8BDB-442E-86E2-EF2E4F5037EE}"/>
          </ac:spMkLst>
        </pc:spChg>
        <pc:grpChg chg="mod modVis">
          <ac:chgData name="Liliana" userId="1463057c-419c-4847-a266-3f997c1cf4b0" providerId="ADAL" clId="{2A5DE955-A7A6-4450-A798-7F48808BB081}" dt="2020-07-31T07:55:41.014" v="2485" actId="14429"/>
          <ac:grpSpMkLst>
            <pc:docMk/>
            <pc:sldMk cId="4198885557" sldId="271"/>
            <ac:grpSpMk id="300" creationId="{0053E4A9-FC81-4DD0-9CB6-9F201D359033}"/>
          </ac:grpSpMkLst>
        </pc:grpChg>
        <pc:grpChg chg="mod modVis">
          <ac:chgData name="Liliana" userId="1463057c-419c-4847-a266-3f997c1cf4b0" providerId="ADAL" clId="{2A5DE955-A7A6-4450-A798-7F48808BB081}" dt="2020-07-31T07:55:41.737" v="2486" actId="14430"/>
          <ac:grpSpMkLst>
            <pc:docMk/>
            <pc:sldMk cId="4198885557" sldId="271"/>
            <ac:grpSpMk id="303" creationId="{BE2B1923-92BD-43D1-9A39-3AC1C371E14E}"/>
          </ac:grpSpMkLst>
        </pc:grpChg>
        <pc:grpChg chg="mod">
          <ac:chgData name="Liliana" userId="1463057c-419c-4847-a266-3f997c1cf4b0" providerId="ADAL" clId="{2A5DE955-A7A6-4450-A798-7F48808BB081}" dt="2020-07-30T13:35:40.874" v="10" actId="1076"/>
          <ac:grpSpMkLst>
            <pc:docMk/>
            <pc:sldMk cId="4198885557" sldId="271"/>
            <ac:grpSpMk id="309" creationId="{49E41A1E-A4DB-4E09-92FF-BE885D227A56}"/>
          </ac:grpSpMkLst>
        </pc:grpChg>
      </pc:sldChg>
      <pc:sldChg chg="modSp mod">
        <pc:chgData name="Liliana" userId="1463057c-419c-4847-a266-3f997c1cf4b0" providerId="ADAL" clId="{2A5DE955-A7A6-4450-A798-7F48808BB081}" dt="2020-07-31T08:19:07.207" v="3247" actId="20577"/>
        <pc:sldMkLst>
          <pc:docMk/>
          <pc:sldMk cId="2878278495" sldId="272"/>
        </pc:sldMkLst>
        <pc:spChg chg="mod">
          <ac:chgData name="Liliana" userId="1463057c-419c-4847-a266-3f997c1cf4b0" providerId="ADAL" clId="{2A5DE955-A7A6-4450-A798-7F48808BB081}" dt="2020-07-31T08:16:27.404" v="2997" actId="20577"/>
          <ac:spMkLst>
            <pc:docMk/>
            <pc:sldMk cId="2878278495" sldId="272"/>
            <ac:spMk id="195" creationId="{7B69A04C-4E6D-4EFD-A3BD-3C271787A012}"/>
          </ac:spMkLst>
        </pc:spChg>
        <pc:spChg chg="mod">
          <ac:chgData name="Liliana" userId="1463057c-419c-4847-a266-3f997c1cf4b0" providerId="ADAL" clId="{2A5DE955-A7A6-4450-A798-7F48808BB081}" dt="2020-07-31T08:17:16.725" v="3022" actId="20577"/>
          <ac:spMkLst>
            <pc:docMk/>
            <pc:sldMk cId="2878278495" sldId="272"/>
            <ac:spMk id="199" creationId="{06F81ADC-F10B-470A-8B8F-8E9042D1C189}"/>
          </ac:spMkLst>
        </pc:spChg>
        <pc:spChg chg="mod">
          <ac:chgData name="Liliana" userId="1463057c-419c-4847-a266-3f997c1cf4b0" providerId="ADAL" clId="{2A5DE955-A7A6-4450-A798-7F48808BB081}" dt="2020-07-31T08:16:09.433" v="2983" actId="20577"/>
          <ac:spMkLst>
            <pc:docMk/>
            <pc:sldMk cId="2878278495" sldId="272"/>
            <ac:spMk id="204" creationId="{CAEEE122-9135-4833-A21F-4C12292B176D}"/>
          </ac:spMkLst>
        </pc:spChg>
        <pc:spChg chg="mod">
          <ac:chgData name="Liliana" userId="1463057c-419c-4847-a266-3f997c1cf4b0" providerId="ADAL" clId="{2A5DE955-A7A6-4450-A798-7F48808BB081}" dt="2020-07-31T08:19:07.207" v="3247" actId="20577"/>
          <ac:spMkLst>
            <pc:docMk/>
            <pc:sldMk cId="2878278495" sldId="272"/>
            <ac:spMk id="338" creationId="{8EBC9AE3-5718-4D49-9DE4-DB46FE712C54}"/>
          </ac:spMkLst>
        </pc:spChg>
        <pc:spChg chg="mod">
          <ac:chgData name="Liliana" userId="1463057c-419c-4847-a266-3f997c1cf4b0" providerId="ADAL" clId="{2A5DE955-A7A6-4450-A798-7F48808BB081}" dt="2020-07-31T08:16:39.543" v="3006" actId="20577"/>
          <ac:spMkLst>
            <pc:docMk/>
            <pc:sldMk cId="2878278495" sldId="272"/>
            <ac:spMk id="339" creationId="{5565744C-9338-478B-A23C-A876D048E135}"/>
          </ac:spMkLst>
        </pc:spChg>
        <pc:spChg chg="mod">
          <ac:chgData name="Liliana" userId="1463057c-419c-4847-a266-3f997c1cf4b0" providerId="ADAL" clId="{2A5DE955-A7A6-4450-A798-7F48808BB081}" dt="2020-07-31T08:16:57.314" v="3011" actId="20577"/>
          <ac:spMkLst>
            <pc:docMk/>
            <pc:sldMk cId="2878278495" sldId="272"/>
            <ac:spMk id="340" creationId="{24A5E202-E28B-4311-9BA0-FE103AF315E6}"/>
          </ac:spMkLst>
        </pc:spChg>
        <pc:grpChg chg="mod modVis">
          <ac:chgData name="Liliana" userId="1463057c-419c-4847-a266-3f997c1cf4b0" providerId="ADAL" clId="{2A5DE955-A7A6-4450-A798-7F48808BB081}" dt="2020-07-31T08:16:45.344" v="3008" actId="14429"/>
          <ac:grpSpMkLst>
            <pc:docMk/>
            <pc:sldMk cId="2878278495" sldId="272"/>
            <ac:grpSpMk id="168" creationId="{1B258D74-B600-4987-8705-23A4122D9275}"/>
          </ac:grpSpMkLst>
        </pc:grpChg>
        <pc:grpChg chg="mod modVis">
          <ac:chgData name="Liliana" userId="1463057c-419c-4847-a266-3f997c1cf4b0" providerId="ADAL" clId="{2A5DE955-A7A6-4450-A798-7F48808BB081}" dt="2020-07-31T08:16:43.054" v="3007" actId="14430"/>
          <ac:grpSpMkLst>
            <pc:docMk/>
            <pc:sldMk cId="2878278495" sldId="272"/>
            <ac:grpSpMk id="175" creationId="{3B8AADF4-CB7A-465D-8205-0D79E1B8315B}"/>
          </ac:grpSpMkLst>
        </pc:grpChg>
        <pc:grpChg chg="mod modVis">
          <ac:chgData name="Liliana" userId="1463057c-419c-4847-a266-3f997c1cf4b0" providerId="ADAL" clId="{2A5DE955-A7A6-4450-A798-7F48808BB081}" dt="2020-07-31T08:17:26.285" v="3025" actId="14430"/>
          <ac:grpSpMkLst>
            <pc:docMk/>
            <pc:sldMk cId="2878278495" sldId="272"/>
            <ac:grpSpMk id="187" creationId="{619A5057-8AF9-4316-81FD-5EC8C65AB547}"/>
          </ac:grpSpMkLst>
        </pc:grpChg>
        <pc:grpChg chg="mod modVis">
          <ac:chgData name="Liliana" userId="1463057c-419c-4847-a266-3f997c1cf4b0" providerId="ADAL" clId="{2A5DE955-A7A6-4450-A798-7F48808BB081}" dt="2020-07-31T08:17:38.450" v="3030" actId="14430"/>
          <ac:grpSpMkLst>
            <pc:docMk/>
            <pc:sldMk cId="2878278495" sldId="272"/>
            <ac:grpSpMk id="267" creationId="{624FEDBE-1E6A-4D03-A8E8-EF87C5AED304}"/>
          </ac:grpSpMkLst>
        </pc:grpChg>
        <pc:grpChg chg="mod modVis">
          <ac:chgData name="Liliana" userId="1463057c-419c-4847-a266-3f997c1cf4b0" providerId="ADAL" clId="{2A5DE955-A7A6-4450-A798-7F48808BB081}" dt="2020-07-31T08:17:27.215" v="3027" actId="14430"/>
          <ac:grpSpMkLst>
            <pc:docMk/>
            <pc:sldMk cId="2878278495" sldId="272"/>
            <ac:grpSpMk id="270" creationId="{F75B7F58-2450-49E2-9D9E-A0310AE50535}"/>
          </ac:grpSpMkLst>
        </pc:grpChg>
        <pc:grpChg chg="mod modVis">
          <ac:chgData name="Liliana" userId="1463057c-419c-4847-a266-3f997c1cf4b0" providerId="ADAL" clId="{2A5DE955-A7A6-4450-A798-7F48808BB081}" dt="2020-07-31T08:17:25.815" v="3024" actId="14429"/>
          <ac:grpSpMkLst>
            <pc:docMk/>
            <pc:sldMk cId="2878278495" sldId="272"/>
            <ac:grpSpMk id="347" creationId="{3751C443-2C92-4888-A50C-C04AD613C1BB}"/>
          </ac:grpSpMkLst>
        </pc:grpChg>
        <pc:grpChg chg="mod modVis">
          <ac:chgData name="Liliana" userId="1463057c-419c-4847-a266-3f997c1cf4b0" providerId="ADAL" clId="{2A5DE955-A7A6-4450-A798-7F48808BB081}" dt="2020-07-31T08:17:30.365" v="3028" actId="14430"/>
          <ac:grpSpMkLst>
            <pc:docMk/>
            <pc:sldMk cId="2878278495" sldId="272"/>
            <ac:grpSpMk id="350" creationId="{E4A8FF15-4D11-4CBB-8C22-BAC090860553}"/>
          </ac:grpSpMkLst>
        </pc:grpChg>
      </pc:sldChg>
      <pc:sldChg chg="addSp delSp modSp mod">
        <pc:chgData name="Liliana" userId="1463057c-419c-4847-a266-3f997c1cf4b0" providerId="ADAL" clId="{2A5DE955-A7A6-4450-A798-7F48808BB081}" dt="2020-07-31T19:37:56.642" v="5309"/>
        <pc:sldMkLst>
          <pc:docMk/>
          <pc:sldMk cId="2738590115" sldId="273"/>
        </pc:sldMkLst>
        <pc:spChg chg="mod">
          <ac:chgData name="Liliana" userId="1463057c-419c-4847-a266-3f997c1cf4b0" providerId="ADAL" clId="{2A5DE955-A7A6-4450-A798-7F48808BB081}" dt="2020-07-31T18:19:34.104" v="3920" actId="1076"/>
          <ac:spMkLst>
            <pc:docMk/>
            <pc:sldMk cId="2738590115" sldId="273"/>
            <ac:spMk id="201" creationId="{D2DF1A70-406E-4E48-A4FD-5C7A9394CC1C}"/>
          </ac:spMkLst>
        </pc:spChg>
        <pc:spChg chg="mod">
          <ac:chgData name="Liliana" userId="1463057c-419c-4847-a266-3f997c1cf4b0" providerId="ADAL" clId="{2A5DE955-A7A6-4450-A798-7F48808BB081}" dt="2020-07-31T16:21:44.478" v="3746" actId="1076"/>
          <ac:spMkLst>
            <pc:docMk/>
            <pc:sldMk cId="2738590115" sldId="273"/>
            <ac:spMk id="202" creationId="{B188C8A8-3D8F-48C3-B0EA-1A9E024C14ED}"/>
          </ac:spMkLst>
        </pc:spChg>
        <pc:spChg chg="mod">
          <ac:chgData name="Liliana" userId="1463057c-419c-4847-a266-3f997c1cf4b0" providerId="ADAL" clId="{2A5DE955-A7A6-4450-A798-7F48808BB081}" dt="2020-07-31T18:08:25.313" v="3917" actId="20577"/>
          <ac:spMkLst>
            <pc:docMk/>
            <pc:sldMk cId="2738590115" sldId="273"/>
            <ac:spMk id="213" creationId="{9474631D-5923-41A6-B056-86643C1BA2EF}"/>
          </ac:spMkLst>
        </pc:spChg>
        <pc:spChg chg="mod">
          <ac:chgData name="Liliana" userId="1463057c-419c-4847-a266-3f997c1cf4b0" providerId="ADAL" clId="{2A5DE955-A7A6-4450-A798-7F48808BB081}" dt="2020-07-31T18:21:01.448" v="3971" actId="20577"/>
          <ac:spMkLst>
            <pc:docMk/>
            <pc:sldMk cId="2738590115" sldId="273"/>
            <ac:spMk id="214" creationId="{C09F1072-E95A-46A3-AA6C-B1DFA1228846}"/>
          </ac:spMkLst>
        </pc:spChg>
        <pc:spChg chg="mod">
          <ac:chgData name="Liliana" userId="1463057c-419c-4847-a266-3f997c1cf4b0" providerId="ADAL" clId="{2A5DE955-A7A6-4450-A798-7F48808BB081}" dt="2020-07-31T18:21:44.909" v="3983" actId="20577"/>
          <ac:spMkLst>
            <pc:docMk/>
            <pc:sldMk cId="2738590115" sldId="273"/>
            <ac:spMk id="219" creationId="{CB3F6C2B-14A2-4E64-835D-BF431849D79E}"/>
          </ac:spMkLst>
        </pc:spChg>
        <pc:spChg chg="mod">
          <ac:chgData name="Liliana" userId="1463057c-419c-4847-a266-3f997c1cf4b0" providerId="ADAL" clId="{2A5DE955-A7A6-4450-A798-7F48808BB081}" dt="2020-07-31T19:34:48.217" v="5305"/>
          <ac:spMkLst>
            <pc:docMk/>
            <pc:sldMk cId="2738590115" sldId="273"/>
            <ac:spMk id="323" creationId="{0D17A597-BB74-441D-8BC8-22D0CF5FA1C3}"/>
          </ac:spMkLst>
        </pc:spChg>
        <pc:spChg chg="mod">
          <ac:chgData name="Liliana" userId="1463057c-419c-4847-a266-3f997c1cf4b0" providerId="ADAL" clId="{2A5DE955-A7A6-4450-A798-7F48808BB081}" dt="2020-07-31T19:34:33.837" v="5303" actId="1076"/>
          <ac:spMkLst>
            <pc:docMk/>
            <pc:sldMk cId="2738590115" sldId="273"/>
            <ac:spMk id="324" creationId="{EAA86B01-7601-4268-A029-D8A046ABA6E9}"/>
          </ac:spMkLst>
        </pc:spChg>
        <pc:spChg chg="mod">
          <ac:chgData name="Liliana" userId="1463057c-419c-4847-a266-3f997c1cf4b0" providerId="ADAL" clId="{2A5DE955-A7A6-4450-A798-7F48808BB081}" dt="2020-07-31T19:37:56.642" v="5309"/>
          <ac:spMkLst>
            <pc:docMk/>
            <pc:sldMk cId="2738590115" sldId="273"/>
            <ac:spMk id="327" creationId="{4B87CD68-7767-4B99-9EA0-0003AC6678D8}"/>
          </ac:spMkLst>
        </pc:spChg>
        <pc:spChg chg="mod">
          <ac:chgData name="Liliana" userId="1463057c-419c-4847-a266-3f997c1cf4b0" providerId="ADAL" clId="{2A5DE955-A7A6-4450-A798-7F48808BB081}" dt="2020-07-31T19:34:37.217" v="5304" actId="1076"/>
          <ac:spMkLst>
            <pc:docMk/>
            <pc:sldMk cId="2738590115" sldId="273"/>
            <ac:spMk id="342" creationId="{1D7F067E-6A7C-4FE9-9847-AB61212F1F06}"/>
          </ac:spMkLst>
        </pc:spChg>
        <pc:spChg chg="mod">
          <ac:chgData name="Liliana" userId="1463057c-419c-4847-a266-3f997c1cf4b0" providerId="ADAL" clId="{2A5DE955-A7A6-4450-A798-7F48808BB081}" dt="2020-07-31T19:35:19.838" v="5306"/>
          <ac:spMkLst>
            <pc:docMk/>
            <pc:sldMk cId="2738590115" sldId="273"/>
            <ac:spMk id="362" creationId="{B08633B9-17D3-4890-981F-DBAFA7277C39}"/>
          </ac:spMkLst>
        </pc:spChg>
        <pc:spChg chg="mod">
          <ac:chgData name="Liliana" userId="1463057c-419c-4847-a266-3f997c1cf4b0" providerId="ADAL" clId="{2A5DE955-A7A6-4450-A798-7F48808BB081}" dt="2020-07-31T19:35:28.918" v="5307"/>
          <ac:spMkLst>
            <pc:docMk/>
            <pc:sldMk cId="2738590115" sldId="273"/>
            <ac:spMk id="363" creationId="{75C894B7-8182-49A3-88A3-9F04E58CEDFC}"/>
          </ac:spMkLst>
        </pc:spChg>
        <pc:grpChg chg="del">
          <ac:chgData name="Liliana" userId="1463057c-419c-4847-a266-3f997c1cf4b0" providerId="ADAL" clId="{2A5DE955-A7A6-4450-A798-7F48808BB081}" dt="2020-07-30T13:34:43.207" v="0" actId="478"/>
          <ac:grpSpMkLst>
            <pc:docMk/>
            <pc:sldMk cId="2738590115" sldId="273"/>
            <ac:grpSpMk id="180" creationId="{ACA600C2-EAA7-4318-AD02-E8FF4DA3CF34}"/>
          </ac:grpSpMkLst>
        </pc:grpChg>
        <pc:grpChg chg="mod modVis">
          <ac:chgData name="Liliana" userId="1463057c-419c-4847-a266-3f997c1cf4b0" providerId="ADAL" clId="{2A5DE955-A7A6-4450-A798-7F48808BB081}" dt="2020-07-30T13:37:53.093" v="29" actId="14430"/>
          <ac:grpSpMkLst>
            <pc:docMk/>
            <pc:sldMk cId="2738590115" sldId="273"/>
            <ac:grpSpMk id="184" creationId="{C80C8D75-DB85-4CC9-A9B5-E35A8A48C98B}"/>
          </ac:grpSpMkLst>
        </pc:grpChg>
        <pc:grpChg chg="mod modVis">
          <ac:chgData name="Liliana" userId="1463057c-419c-4847-a266-3f997c1cf4b0" providerId="ADAL" clId="{2A5DE955-A7A6-4450-A798-7F48808BB081}" dt="2020-07-30T13:37:58.952" v="34" actId="14430"/>
          <ac:grpSpMkLst>
            <pc:docMk/>
            <pc:sldMk cId="2738590115" sldId="273"/>
            <ac:grpSpMk id="187" creationId="{CCC7D0F2-ADAF-4176-A601-FA9743DEDF47}"/>
          </ac:grpSpMkLst>
        </pc:grpChg>
        <pc:grpChg chg="mod modVis">
          <ac:chgData name="Liliana" userId="1463057c-419c-4847-a266-3f997c1cf4b0" providerId="ADAL" clId="{2A5DE955-A7A6-4450-A798-7F48808BB081}" dt="2020-07-30T13:38:06.020" v="39" actId="14430"/>
          <ac:grpSpMkLst>
            <pc:docMk/>
            <pc:sldMk cId="2738590115" sldId="273"/>
            <ac:grpSpMk id="190" creationId="{460817DB-EFC5-4D80-B4A4-9E8394373F68}"/>
          </ac:grpSpMkLst>
        </pc:grpChg>
        <pc:grpChg chg="mod modVis">
          <ac:chgData name="Liliana" userId="1463057c-419c-4847-a266-3f997c1cf4b0" providerId="ADAL" clId="{2A5DE955-A7A6-4450-A798-7F48808BB081}" dt="2020-07-30T13:38:06.733" v="40" actId="14430"/>
          <ac:grpSpMkLst>
            <pc:docMk/>
            <pc:sldMk cId="2738590115" sldId="273"/>
            <ac:grpSpMk id="193" creationId="{F1D9F547-ACFE-4C50-BEA8-596785298C3F}"/>
          </ac:grpSpMkLst>
        </pc:grpChg>
        <pc:grpChg chg="mod modVis">
          <ac:chgData name="Liliana" userId="1463057c-419c-4847-a266-3f997c1cf4b0" providerId="ADAL" clId="{2A5DE955-A7A6-4450-A798-7F48808BB081}" dt="2020-07-30T13:38:08.198" v="41" actId="14430"/>
          <ac:grpSpMkLst>
            <pc:docMk/>
            <pc:sldMk cId="2738590115" sldId="273"/>
            <ac:grpSpMk id="196" creationId="{6ABB679C-F730-4706-99E8-F9759DF10F3A}"/>
          </ac:grpSpMkLst>
        </pc:grpChg>
        <pc:grpChg chg="mod modVis">
          <ac:chgData name="Liliana" userId="1463057c-419c-4847-a266-3f997c1cf4b0" providerId="ADAL" clId="{2A5DE955-A7A6-4450-A798-7F48808BB081}" dt="2020-07-30T13:38:09.092" v="42" actId="14430"/>
          <ac:grpSpMkLst>
            <pc:docMk/>
            <pc:sldMk cId="2738590115" sldId="273"/>
            <ac:grpSpMk id="206" creationId="{EA9775A8-3664-46DC-807B-7B1B638DC20D}"/>
          </ac:grpSpMkLst>
        </pc:grpChg>
        <pc:grpChg chg="mod modVis">
          <ac:chgData name="Liliana" userId="1463057c-419c-4847-a266-3f997c1cf4b0" providerId="ADAL" clId="{2A5DE955-A7A6-4450-A798-7F48808BB081}" dt="2020-07-30T13:38:09.781" v="43" actId="14430"/>
          <ac:grpSpMkLst>
            <pc:docMk/>
            <pc:sldMk cId="2738590115" sldId="273"/>
            <ac:grpSpMk id="209" creationId="{442580BC-C73A-4F87-9D93-03C3FCEC4340}"/>
          </ac:grpSpMkLst>
        </pc:grpChg>
        <pc:grpChg chg="del">
          <ac:chgData name="Liliana" userId="1463057c-419c-4847-a266-3f997c1cf4b0" providerId="ADAL" clId="{2A5DE955-A7A6-4450-A798-7F48808BB081}" dt="2020-07-30T13:34:51.989" v="3" actId="21"/>
          <ac:grpSpMkLst>
            <pc:docMk/>
            <pc:sldMk cId="2738590115" sldId="273"/>
            <ac:grpSpMk id="235" creationId="{B58C27C7-9B72-4C45-BB90-3ED26587CD15}"/>
          </ac:grpSpMkLst>
        </pc:grpChg>
        <pc:grpChg chg="del mod">
          <ac:chgData name="Liliana" userId="1463057c-419c-4847-a266-3f997c1cf4b0" providerId="ADAL" clId="{2A5DE955-A7A6-4450-A798-7F48808BB081}" dt="2020-07-30T13:34:49.654" v="2" actId="21"/>
          <ac:grpSpMkLst>
            <pc:docMk/>
            <pc:sldMk cId="2738590115" sldId="273"/>
            <ac:grpSpMk id="238" creationId="{1C62A912-C5EF-46C9-9D29-8115B73233C8}"/>
          </ac:grpSpMkLst>
        </pc:grpChg>
        <pc:grpChg chg="mod modVis">
          <ac:chgData name="Liliana" userId="1463057c-419c-4847-a266-3f997c1cf4b0" providerId="ADAL" clId="{2A5DE955-A7A6-4450-A798-7F48808BB081}" dt="2020-07-30T13:38:37.327" v="48" actId="14430"/>
          <ac:grpSpMkLst>
            <pc:docMk/>
            <pc:sldMk cId="2738590115" sldId="273"/>
            <ac:grpSpMk id="241" creationId="{42EEBCC7-2A8F-43F1-B0CA-62C0AA243127}"/>
          </ac:grpSpMkLst>
        </pc:grpChg>
        <pc:grpChg chg="del">
          <ac:chgData name="Liliana" userId="1463057c-419c-4847-a266-3f997c1cf4b0" providerId="ADAL" clId="{2A5DE955-A7A6-4450-A798-7F48808BB081}" dt="2020-07-30T13:34:55.344" v="4" actId="21"/>
          <ac:grpSpMkLst>
            <pc:docMk/>
            <pc:sldMk cId="2738590115" sldId="273"/>
            <ac:grpSpMk id="244" creationId="{EBB7005D-D7AF-4B97-A8AD-31285A74DE81}"/>
          </ac:grpSpMkLst>
        </pc:grpChg>
        <pc:grpChg chg="mod modVis">
          <ac:chgData name="Liliana" userId="1463057c-419c-4847-a266-3f997c1cf4b0" providerId="ADAL" clId="{2A5DE955-A7A6-4450-A798-7F48808BB081}" dt="2020-07-30T13:37:52.256" v="28" actId="14430"/>
          <ac:grpSpMkLst>
            <pc:docMk/>
            <pc:sldMk cId="2738590115" sldId="273"/>
            <ac:grpSpMk id="247" creationId="{A58F4B7B-2329-41AD-83AA-D594EBE8AB43}"/>
          </ac:grpSpMkLst>
        </pc:grpChg>
        <pc:grpChg chg="mod modVis">
          <ac:chgData name="Liliana" userId="1463057c-419c-4847-a266-3f997c1cf4b0" providerId="ADAL" clId="{2A5DE955-A7A6-4450-A798-7F48808BB081}" dt="2020-07-30T13:37:55.961" v="31" actId="14430"/>
          <ac:grpSpMkLst>
            <pc:docMk/>
            <pc:sldMk cId="2738590115" sldId="273"/>
            <ac:grpSpMk id="250" creationId="{22B5C0BA-4723-41AD-BE15-C04992ACAB10}"/>
          </ac:grpSpMkLst>
        </pc:grpChg>
        <pc:grpChg chg="mod modVis">
          <ac:chgData name="Liliana" userId="1463057c-419c-4847-a266-3f997c1cf4b0" providerId="ADAL" clId="{2A5DE955-A7A6-4450-A798-7F48808BB081}" dt="2020-07-30T13:37:54.070" v="30" actId="14430"/>
          <ac:grpSpMkLst>
            <pc:docMk/>
            <pc:sldMk cId="2738590115" sldId="273"/>
            <ac:grpSpMk id="253" creationId="{4EC99C49-3CCC-4E3B-AB4F-BED8FD27103C}"/>
          </ac:grpSpMkLst>
        </pc:grpChg>
        <pc:grpChg chg="mod modVis">
          <ac:chgData name="Liliana" userId="1463057c-419c-4847-a266-3f997c1cf4b0" providerId="ADAL" clId="{2A5DE955-A7A6-4450-A798-7F48808BB081}" dt="2020-07-30T13:37:57.095" v="32" actId="14430"/>
          <ac:grpSpMkLst>
            <pc:docMk/>
            <pc:sldMk cId="2738590115" sldId="273"/>
            <ac:grpSpMk id="259" creationId="{A441D8A7-7F72-4844-B256-7C1016FF522A}"/>
          </ac:grpSpMkLst>
        </pc:grpChg>
        <pc:grpChg chg="mod modVis">
          <ac:chgData name="Liliana" userId="1463057c-419c-4847-a266-3f997c1cf4b0" providerId="ADAL" clId="{2A5DE955-A7A6-4450-A798-7F48808BB081}" dt="2020-07-30T13:37:57.862" v="33" actId="14430"/>
          <ac:grpSpMkLst>
            <pc:docMk/>
            <pc:sldMk cId="2738590115" sldId="273"/>
            <ac:grpSpMk id="262" creationId="{27ACA149-BDA5-47C2-AB77-0958B48AC418}"/>
          </ac:grpSpMkLst>
        </pc:grpChg>
        <pc:grpChg chg="mod modVis">
          <ac:chgData name="Liliana" userId="1463057c-419c-4847-a266-3f997c1cf4b0" providerId="ADAL" clId="{2A5DE955-A7A6-4450-A798-7F48808BB081}" dt="2020-07-30T13:38:00.942" v="36" actId="14430"/>
          <ac:grpSpMkLst>
            <pc:docMk/>
            <pc:sldMk cId="2738590115" sldId="273"/>
            <ac:grpSpMk id="265" creationId="{0CC1134D-D1DF-4A4D-BC74-34D0A5A4D2AC}"/>
          </ac:grpSpMkLst>
        </pc:grpChg>
        <pc:grpChg chg="mod modVis">
          <ac:chgData name="Liliana" userId="1463057c-419c-4847-a266-3f997c1cf4b0" providerId="ADAL" clId="{2A5DE955-A7A6-4450-A798-7F48808BB081}" dt="2020-07-30T13:37:59.646" v="35" actId="14430"/>
          <ac:grpSpMkLst>
            <pc:docMk/>
            <pc:sldMk cId="2738590115" sldId="273"/>
            <ac:grpSpMk id="268" creationId="{6E9BCC08-4453-4CC4-B595-10ACFC6AD19A}"/>
          </ac:grpSpMkLst>
        </pc:grpChg>
        <pc:grpChg chg="mod modVis">
          <ac:chgData name="Liliana" userId="1463057c-419c-4847-a266-3f997c1cf4b0" providerId="ADAL" clId="{2A5DE955-A7A6-4450-A798-7F48808BB081}" dt="2020-07-30T13:38:03.534" v="38" actId="14430"/>
          <ac:grpSpMkLst>
            <pc:docMk/>
            <pc:sldMk cId="2738590115" sldId="273"/>
            <ac:grpSpMk id="274" creationId="{B84BBAFC-100B-4223-AA0B-D2E27FB42857}"/>
          </ac:grpSpMkLst>
        </pc:grpChg>
        <pc:grpChg chg="mod modVis">
          <ac:chgData name="Liliana" userId="1463057c-419c-4847-a266-3f997c1cf4b0" providerId="ADAL" clId="{2A5DE955-A7A6-4450-A798-7F48808BB081}" dt="2020-07-30T13:38:02.652" v="37" actId="14430"/>
          <ac:grpSpMkLst>
            <pc:docMk/>
            <pc:sldMk cId="2738590115" sldId="273"/>
            <ac:grpSpMk id="277" creationId="{8BB41254-3014-40A7-A4B7-BBD39C133EAB}"/>
          </ac:grpSpMkLst>
        </pc:grpChg>
        <pc:grpChg chg="mod modVis">
          <ac:chgData name="Liliana" userId="1463057c-419c-4847-a266-3f997c1cf4b0" providerId="ADAL" clId="{2A5DE955-A7A6-4450-A798-7F48808BB081}" dt="2020-07-30T13:38:18.271" v="46" actId="14430"/>
          <ac:grpSpMkLst>
            <pc:docMk/>
            <pc:sldMk cId="2738590115" sldId="273"/>
            <ac:grpSpMk id="280" creationId="{513D66F4-9782-4F03-BDF7-83FF5BC30B37}"/>
          </ac:grpSpMkLst>
        </pc:grpChg>
        <pc:grpChg chg="mod modVis">
          <ac:chgData name="Liliana" userId="1463057c-419c-4847-a266-3f997c1cf4b0" providerId="ADAL" clId="{2A5DE955-A7A6-4450-A798-7F48808BB081}" dt="2020-07-30T13:38:17.393" v="45" actId="14430"/>
          <ac:grpSpMkLst>
            <pc:docMk/>
            <pc:sldMk cId="2738590115" sldId="273"/>
            <ac:grpSpMk id="283" creationId="{96D381A7-AE3A-4599-8A23-B2ECC3867E6B}"/>
          </ac:grpSpMkLst>
        </pc:grpChg>
        <pc:grpChg chg="mod modVis">
          <ac:chgData name="Liliana" userId="1463057c-419c-4847-a266-3f997c1cf4b0" providerId="ADAL" clId="{2A5DE955-A7A6-4450-A798-7F48808BB081}" dt="2020-07-30T13:38:15.879" v="44" actId="14430"/>
          <ac:grpSpMkLst>
            <pc:docMk/>
            <pc:sldMk cId="2738590115" sldId="273"/>
            <ac:grpSpMk id="286" creationId="{5749328F-F2AB-4D98-9756-3A21AC15FF18}"/>
          </ac:grpSpMkLst>
        </pc:grpChg>
        <pc:grpChg chg="mod modVis">
          <ac:chgData name="Liliana" userId="1463057c-419c-4847-a266-3f997c1cf4b0" providerId="ADAL" clId="{2A5DE955-A7A6-4450-A798-7F48808BB081}" dt="2020-07-30T13:38:22.162" v="47" actId="14430"/>
          <ac:grpSpMkLst>
            <pc:docMk/>
            <pc:sldMk cId="2738590115" sldId="273"/>
            <ac:grpSpMk id="292" creationId="{9C6A6609-2BF2-417E-A8FF-B44B466A66A0}"/>
          </ac:grpSpMkLst>
        </pc:grpChg>
        <pc:graphicFrameChg chg="del mod">
          <ac:chgData name="Liliana" userId="1463057c-419c-4847-a266-3f997c1cf4b0" providerId="ADAL" clId="{2A5DE955-A7A6-4450-A798-7F48808BB081}" dt="2020-07-31T16:22:30.334" v="3755" actId="478"/>
          <ac:graphicFrameMkLst>
            <pc:docMk/>
            <pc:sldMk cId="2738590115" sldId="273"/>
            <ac:graphicFrameMk id="181" creationId="{DA8709AA-C6EB-4D80-B91E-199EA6DF1C83}"/>
          </ac:graphicFrameMkLst>
        </pc:graphicFrameChg>
        <pc:graphicFrameChg chg="add mod">
          <ac:chgData name="Liliana" userId="1463057c-419c-4847-a266-3f997c1cf4b0" providerId="ADAL" clId="{2A5DE955-A7A6-4450-A798-7F48808BB081}" dt="2020-07-31T16:20:47.611" v="3732"/>
          <ac:graphicFrameMkLst>
            <pc:docMk/>
            <pc:sldMk cId="2738590115" sldId="273"/>
            <ac:graphicFrameMk id="256" creationId="{25207DD5-277C-45FA-95CA-3AA20F937795}"/>
          </ac:graphicFrameMkLst>
        </pc:graphicFrameChg>
        <pc:graphicFrameChg chg="add mod">
          <ac:chgData name="Liliana" userId="1463057c-419c-4847-a266-3f997c1cf4b0" providerId="ADAL" clId="{2A5DE955-A7A6-4450-A798-7F48808BB081}" dt="2020-07-31T18:20:26.476" v="3926" actId="1076"/>
          <ac:graphicFrameMkLst>
            <pc:docMk/>
            <pc:sldMk cId="2738590115" sldId="273"/>
            <ac:graphicFrameMk id="257" creationId="{25207DD5-277C-45FA-95CA-3AA20F937795}"/>
          </ac:graphicFrameMkLst>
        </pc:graphicFrameChg>
      </pc:sldChg>
      <pc:sldChg chg="modSp mod">
        <pc:chgData name="Liliana" userId="1463057c-419c-4847-a266-3f997c1cf4b0" providerId="ADAL" clId="{2A5DE955-A7A6-4450-A798-7F48808BB081}" dt="2020-07-30T17:07:51.831" v="1221" actId="20577"/>
        <pc:sldMkLst>
          <pc:docMk/>
          <pc:sldMk cId="32434977" sldId="277"/>
        </pc:sldMkLst>
        <pc:spChg chg="mod">
          <ac:chgData name="Liliana" userId="1463057c-419c-4847-a266-3f997c1cf4b0" providerId="ADAL" clId="{2A5DE955-A7A6-4450-A798-7F48808BB081}" dt="2020-07-30T17:06:20.991" v="1135" actId="20577"/>
          <ac:spMkLst>
            <pc:docMk/>
            <pc:sldMk cId="32434977" sldId="277"/>
            <ac:spMk id="185" creationId="{C945B9C4-B4EB-4818-9958-07B1BD1FDB4D}"/>
          </ac:spMkLst>
        </pc:spChg>
        <pc:spChg chg="mod">
          <ac:chgData name="Liliana" userId="1463057c-419c-4847-a266-3f997c1cf4b0" providerId="ADAL" clId="{2A5DE955-A7A6-4450-A798-7F48808BB081}" dt="2020-07-30T17:07:12.995" v="1198" actId="6549"/>
          <ac:spMkLst>
            <pc:docMk/>
            <pc:sldMk cId="32434977" sldId="277"/>
            <ac:spMk id="227" creationId="{04D1AC8C-BAC7-45AB-980F-2F3C83D950A2}"/>
          </ac:spMkLst>
        </pc:spChg>
        <pc:spChg chg="mod">
          <ac:chgData name="Liliana" userId="1463057c-419c-4847-a266-3f997c1cf4b0" providerId="ADAL" clId="{2A5DE955-A7A6-4450-A798-7F48808BB081}" dt="2020-07-30T17:02:40.064" v="1074" actId="20577"/>
          <ac:spMkLst>
            <pc:docMk/>
            <pc:sldMk cId="32434977" sldId="277"/>
            <ac:spMk id="232" creationId="{CA34C579-405C-4E05-A80E-1182E2DF5E58}"/>
          </ac:spMkLst>
        </pc:spChg>
        <pc:spChg chg="mod">
          <ac:chgData name="Liliana" userId="1463057c-419c-4847-a266-3f997c1cf4b0" providerId="ADAL" clId="{2A5DE955-A7A6-4450-A798-7F48808BB081}" dt="2020-07-30T17:07:51.831" v="1221" actId="20577"/>
          <ac:spMkLst>
            <pc:docMk/>
            <pc:sldMk cId="32434977" sldId="277"/>
            <ac:spMk id="331" creationId="{E247D020-89AA-46D1-A47C-12CC16905529}"/>
          </ac:spMkLst>
        </pc:spChg>
        <pc:grpChg chg="mod modVis">
          <ac:chgData name="Liliana" userId="1463057c-419c-4847-a266-3f997c1cf4b0" providerId="ADAL" clId="{2A5DE955-A7A6-4450-A798-7F48808BB081}" dt="2020-07-30T17:03:14.343" v="1080" actId="14430"/>
          <ac:grpSpMkLst>
            <pc:docMk/>
            <pc:sldMk cId="32434977" sldId="277"/>
            <ac:grpSpMk id="149" creationId="{03DFDCDA-8EE5-4640-B372-D3B0D7FDE530}"/>
          </ac:grpSpMkLst>
        </pc:grpChg>
        <pc:grpChg chg="mod modVis">
          <ac:chgData name="Liliana" userId="1463057c-419c-4847-a266-3f997c1cf4b0" providerId="ADAL" clId="{2A5DE955-A7A6-4450-A798-7F48808BB081}" dt="2020-07-30T17:03:13.835" v="1079" actId="14430"/>
          <ac:grpSpMkLst>
            <pc:docMk/>
            <pc:sldMk cId="32434977" sldId="277"/>
            <ac:grpSpMk id="152" creationId="{C9F7B408-B80B-457B-AC56-D28B84E10B5C}"/>
          </ac:grpSpMkLst>
        </pc:grpChg>
        <pc:grpChg chg="mod modVis">
          <ac:chgData name="Liliana" userId="1463057c-419c-4847-a266-3f997c1cf4b0" providerId="ADAL" clId="{2A5DE955-A7A6-4450-A798-7F48808BB081}" dt="2020-07-30T17:03:21.223" v="1084" actId="14430"/>
          <ac:grpSpMkLst>
            <pc:docMk/>
            <pc:sldMk cId="32434977" sldId="277"/>
            <ac:grpSpMk id="257" creationId="{5862311A-371E-4F5C-A628-8F1AC719578B}"/>
          </ac:grpSpMkLst>
        </pc:grpChg>
        <pc:grpChg chg="mod modVis">
          <ac:chgData name="Liliana" userId="1463057c-419c-4847-a266-3f997c1cf4b0" providerId="ADAL" clId="{2A5DE955-A7A6-4450-A798-7F48808BB081}" dt="2020-07-30T17:06:36.048" v="1137" actId="14429"/>
          <ac:grpSpMkLst>
            <pc:docMk/>
            <pc:sldMk cId="32434977" sldId="277"/>
            <ac:grpSpMk id="260" creationId="{58F95299-49E3-4B42-923E-77A61D5AD90C}"/>
          </ac:grpSpMkLst>
        </pc:grpChg>
        <pc:grpChg chg="mod modVis">
          <ac:chgData name="Liliana" userId="1463057c-419c-4847-a266-3f997c1cf4b0" providerId="ADAL" clId="{2A5DE955-A7A6-4450-A798-7F48808BB081}" dt="2020-07-30T17:03:14.844" v="1081" actId="14430"/>
          <ac:grpSpMkLst>
            <pc:docMk/>
            <pc:sldMk cId="32434977" sldId="277"/>
            <ac:grpSpMk id="263" creationId="{AD42885A-3390-435C-85FD-905B304535DE}"/>
          </ac:grpSpMkLst>
        </pc:grpChg>
        <pc:grpChg chg="mod modVis">
          <ac:chgData name="Liliana" userId="1463057c-419c-4847-a266-3f997c1cf4b0" providerId="ADAL" clId="{2A5DE955-A7A6-4450-A798-7F48808BB081}" dt="2020-07-30T17:03:13.415" v="1078" actId="14430"/>
          <ac:grpSpMkLst>
            <pc:docMk/>
            <pc:sldMk cId="32434977" sldId="277"/>
            <ac:grpSpMk id="266" creationId="{211E9F00-5AF0-40DB-8117-7C4583E34291}"/>
          </ac:grpSpMkLst>
        </pc:grpChg>
        <pc:grpChg chg="mod modVis">
          <ac:chgData name="Liliana" userId="1463057c-419c-4847-a266-3f997c1cf4b0" providerId="ADAL" clId="{2A5DE955-A7A6-4450-A798-7F48808BB081}" dt="2020-07-30T17:03:12.856" v="1077" actId="14430"/>
          <ac:grpSpMkLst>
            <pc:docMk/>
            <pc:sldMk cId="32434977" sldId="277"/>
            <ac:grpSpMk id="275" creationId="{9C023F6D-A246-4FF3-86FF-0C5F5906EEDC}"/>
          </ac:grpSpMkLst>
        </pc:grpChg>
        <pc:grpChg chg="mod modVis">
          <ac:chgData name="Liliana" userId="1463057c-419c-4847-a266-3f997c1cf4b0" providerId="ADAL" clId="{2A5DE955-A7A6-4450-A798-7F48808BB081}" dt="2020-07-30T17:03:12.263" v="1076" actId="14429"/>
          <ac:grpSpMkLst>
            <pc:docMk/>
            <pc:sldMk cId="32434977" sldId="277"/>
            <ac:grpSpMk id="278" creationId="{641086DA-3EA7-429C-9AD3-8000D7A2DEE6}"/>
          </ac:grpSpMkLst>
        </pc:grpChg>
        <pc:grpChg chg="mod modVis">
          <ac:chgData name="Liliana" userId="1463057c-419c-4847-a266-3f997c1cf4b0" providerId="ADAL" clId="{2A5DE955-A7A6-4450-A798-7F48808BB081}" dt="2020-07-30T17:06:35.019" v="1136" actId="14430"/>
          <ac:grpSpMkLst>
            <pc:docMk/>
            <pc:sldMk cId="32434977" sldId="277"/>
            <ac:grpSpMk id="332" creationId="{CFD252B2-3D40-4480-B440-D48AB6E93004}"/>
          </ac:grpSpMkLst>
        </pc:grpChg>
        <pc:grpChg chg="mod modVis">
          <ac:chgData name="Liliana" userId="1463057c-419c-4847-a266-3f997c1cf4b0" providerId="ADAL" clId="{2A5DE955-A7A6-4450-A798-7F48808BB081}" dt="2020-07-30T17:03:20.815" v="1083" actId="14430"/>
          <ac:grpSpMkLst>
            <pc:docMk/>
            <pc:sldMk cId="32434977" sldId="277"/>
            <ac:grpSpMk id="335" creationId="{D7C8F469-8CA5-455B-8EE7-71312BC92B36}"/>
          </ac:grpSpMkLst>
        </pc:grpChg>
      </pc:sldChg>
      <pc:sldChg chg="addSp delSp modSp mod">
        <pc:chgData name="Liliana" userId="1463057c-419c-4847-a266-3f997c1cf4b0" providerId="ADAL" clId="{2A5DE955-A7A6-4450-A798-7F48808BB081}" dt="2020-07-31T07:29:24.578" v="2461" actId="1076"/>
        <pc:sldMkLst>
          <pc:docMk/>
          <pc:sldMk cId="4227300892" sldId="278"/>
        </pc:sldMkLst>
        <pc:spChg chg="add mod">
          <ac:chgData name="Liliana" userId="1463057c-419c-4847-a266-3f997c1cf4b0" providerId="ADAL" clId="{2A5DE955-A7A6-4450-A798-7F48808BB081}" dt="2020-07-30T16:45:36.888" v="692" actId="6549"/>
          <ac:spMkLst>
            <pc:docMk/>
            <pc:sldMk cId="4227300892" sldId="278"/>
            <ac:spMk id="3" creationId="{ED1A86A7-D310-4157-A6D0-E01767DED28F}"/>
          </ac:spMkLst>
        </pc:spChg>
        <pc:spChg chg="add del">
          <ac:chgData name="Liliana" userId="1463057c-419c-4847-a266-3f997c1cf4b0" providerId="ADAL" clId="{2A5DE955-A7A6-4450-A798-7F48808BB081}" dt="2020-07-31T07:22:29.811" v="2284"/>
          <ac:spMkLst>
            <pc:docMk/>
            <pc:sldMk cId="4227300892" sldId="278"/>
            <ac:spMk id="12" creationId="{5C2DCE76-97AE-49C9-AECC-1E2A83508C71}"/>
          </ac:spMkLst>
        </pc:spChg>
        <pc:spChg chg="add del mod">
          <ac:chgData name="Liliana" userId="1463057c-419c-4847-a266-3f997c1cf4b0" providerId="ADAL" clId="{2A5DE955-A7A6-4450-A798-7F48808BB081}" dt="2020-07-31T07:22:29.381" v="2283"/>
          <ac:spMkLst>
            <pc:docMk/>
            <pc:sldMk cId="4227300892" sldId="278"/>
            <ac:spMk id="20" creationId="{55476BB7-B586-4529-B879-28B9489AA5CE}"/>
          </ac:spMkLst>
        </pc:spChg>
        <pc:spChg chg="mod">
          <ac:chgData name="Liliana" userId="1463057c-419c-4847-a266-3f997c1cf4b0" providerId="ADAL" clId="{2A5DE955-A7A6-4450-A798-7F48808BB081}" dt="2020-07-30T16:34:22.464" v="282" actId="20577"/>
          <ac:spMkLst>
            <pc:docMk/>
            <pc:sldMk cId="4227300892" sldId="278"/>
            <ac:spMk id="188" creationId="{27280E09-BBBA-4C3C-92CC-990738D27A8F}"/>
          </ac:spMkLst>
        </pc:spChg>
        <pc:spChg chg="mod">
          <ac:chgData name="Liliana" userId="1463057c-419c-4847-a266-3f997c1cf4b0" providerId="ADAL" clId="{2A5DE955-A7A6-4450-A798-7F48808BB081}" dt="2020-07-30T16:33:26.527" v="277" actId="20577"/>
          <ac:spMkLst>
            <pc:docMk/>
            <pc:sldMk cId="4227300892" sldId="278"/>
            <ac:spMk id="191" creationId="{6D3A7F90-7D51-428A-8C39-3768AE87FC9C}"/>
          </ac:spMkLst>
        </pc:spChg>
        <pc:spChg chg="mod">
          <ac:chgData name="Liliana" userId="1463057c-419c-4847-a266-3f997c1cf4b0" providerId="ADAL" clId="{2A5DE955-A7A6-4450-A798-7F48808BB081}" dt="2020-07-30T16:41:42.569" v="289" actId="20577"/>
          <ac:spMkLst>
            <pc:docMk/>
            <pc:sldMk cId="4227300892" sldId="278"/>
            <ac:spMk id="193" creationId="{AD62D4E4-A79A-410F-8BBA-7A02317050D6}"/>
          </ac:spMkLst>
        </pc:spChg>
        <pc:spChg chg="mod">
          <ac:chgData name="Liliana" userId="1463057c-419c-4847-a266-3f997c1cf4b0" providerId="ADAL" clId="{2A5DE955-A7A6-4450-A798-7F48808BB081}" dt="2020-07-30T16:45:48.375" v="694" actId="20577"/>
          <ac:spMkLst>
            <pc:docMk/>
            <pc:sldMk cId="4227300892" sldId="278"/>
            <ac:spMk id="195" creationId="{75CA8C4A-1117-4897-BB9D-EE78F913C2B9}"/>
          </ac:spMkLst>
        </pc:spChg>
        <pc:spChg chg="mod">
          <ac:chgData name="Liliana" userId="1463057c-419c-4847-a266-3f997c1cf4b0" providerId="ADAL" clId="{2A5DE955-A7A6-4450-A798-7F48808BB081}" dt="2020-07-30T16:43:35.701" v="479" actId="20577"/>
          <ac:spMkLst>
            <pc:docMk/>
            <pc:sldMk cId="4227300892" sldId="278"/>
            <ac:spMk id="196" creationId="{D5FD01BE-9A1F-4DAA-8FF4-23EF42D53BCC}"/>
          </ac:spMkLst>
        </pc:spChg>
        <pc:spChg chg="mod">
          <ac:chgData name="Liliana" userId="1463057c-419c-4847-a266-3f997c1cf4b0" providerId="ADAL" clId="{2A5DE955-A7A6-4450-A798-7F48808BB081}" dt="2020-07-31T07:26:37.701" v="2390" actId="13926"/>
          <ac:spMkLst>
            <pc:docMk/>
            <pc:sldMk cId="4227300892" sldId="278"/>
            <ac:spMk id="206" creationId="{4836ACA9-3D3E-48C1-8F7B-5D59D397BEB0}"/>
          </ac:spMkLst>
        </pc:spChg>
        <pc:spChg chg="add mod">
          <ac:chgData name="Liliana" userId="1463057c-419c-4847-a266-3f997c1cf4b0" providerId="ADAL" clId="{2A5DE955-A7A6-4450-A798-7F48808BB081}" dt="2020-07-31T07:22:39.666" v="2287" actId="21"/>
          <ac:spMkLst>
            <pc:docMk/>
            <pc:sldMk cId="4227300892" sldId="278"/>
            <ac:spMk id="224" creationId="{F809205B-5FD8-4C63-9E84-9DF29D3533C7}"/>
          </ac:spMkLst>
        </pc:spChg>
        <pc:spChg chg="mod">
          <ac:chgData name="Liliana" userId="1463057c-419c-4847-a266-3f997c1cf4b0" providerId="ADAL" clId="{2A5DE955-A7A6-4450-A798-7F48808BB081}" dt="2020-07-31T07:28:59.527" v="2459" actId="14100"/>
          <ac:spMkLst>
            <pc:docMk/>
            <pc:sldMk cId="4227300892" sldId="278"/>
            <ac:spMk id="233" creationId="{0B43EEB9-E282-4F6A-84B0-EA415CC28C2F}"/>
          </ac:spMkLst>
        </pc:spChg>
        <pc:grpChg chg="mod modVis">
          <ac:chgData name="Liliana" userId="1463057c-419c-4847-a266-3f997c1cf4b0" providerId="ADAL" clId="{2A5DE955-A7A6-4450-A798-7F48808BB081}" dt="2020-07-30T16:34:35.229" v="284" actId="14430"/>
          <ac:grpSpMkLst>
            <pc:docMk/>
            <pc:sldMk cId="4227300892" sldId="278"/>
            <ac:grpSpMk id="183" creationId="{BEDF6C55-1BB3-4FA1-8BE3-1CE57CD9D56A}"/>
          </ac:grpSpMkLst>
        </pc:grpChg>
        <pc:grpChg chg="mod modVis">
          <ac:chgData name="Liliana" userId="1463057c-419c-4847-a266-3f997c1cf4b0" providerId="ADAL" clId="{2A5DE955-A7A6-4450-A798-7F48808BB081}" dt="2020-07-30T16:41:49.116" v="292" actId="14429"/>
          <ac:grpSpMkLst>
            <pc:docMk/>
            <pc:sldMk cId="4227300892" sldId="278"/>
            <ac:grpSpMk id="208" creationId="{92A0FC68-5A5F-49F4-A89E-7576FE30CE04}"/>
          </ac:grpSpMkLst>
        </pc:grpChg>
        <pc:grpChg chg="mod modVis">
          <ac:chgData name="Liliana" userId="1463057c-419c-4847-a266-3f997c1cf4b0" providerId="ADAL" clId="{2A5DE955-A7A6-4450-A798-7F48808BB081}" dt="2020-07-30T16:41:46.096" v="290" actId="14430"/>
          <ac:grpSpMkLst>
            <pc:docMk/>
            <pc:sldMk cId="4227300892" sldId="278"/>
            <ac:grpSpMk id="214" creationId="{0F953EB9-F688-4548-B1F4-343FAB16E7AA}"/>
          </ac:grpSpMkLst>
        </pc:grpChg>
        <pc:grpChg chg="mod modVis">
          <ac:chgData name="Liliana" userId="1463057c-419c-4847-a266-3f997c1cf4b0" providerId="ADAL" clId="{2A5DE955-A7A6-4450-A798-7F48808BB081}" dt="2020-07-30T16:41:46.758" v="291" actId="14430"/>
          <ac:grpSpMkLst>
            <pc:docMk/>
            <pc:sldMk cId="4227300892" sldId="278"/>
            <ac:grpSpMk id="217" creationId="{467A9605-1F73-4DDD-BE38-066977728387}"/>
          </ac:grpSpMkLst>
        </pc:grpChg>
        <pc:grpChg chg="mod modVis">
          <ac:chgData name="Liliana" userId="1463057c-419c-4847-a266-3f997c1cf4b0" providerId="ADAL" clId="{2A5DE955-A7A6-4450-A798-7F48808BB081}" dt="2020-07-30T16:34:32.202" v="283" actId="14429"/>
          <ac:grpSpMkLst>
            <pc:docMk/>
            <pc:sldMk cId="4227300892" sldId="278"/>
            <ac:grpSpMk id="334" creationId="{EFEA5A72-A731-4774-AE6A-DA0BD2323107}"/>
          </ac:grpSpMkLst>
        </pc:grpChg>
        <pc:graphicFrameChg chg="mod modGraphic">
          <ac:chgData name="Liliana" userId="1463057c-419c-4847-a266-3f997c1cf4b0" providerId="ADAL" clId="{2A5DE955-A7A6-4450-A798-7F48808BB081}" dt="2020-07-31T07:29:24.578" v="2461" actId="1076"/>
          <ac:graphicFrameMkLst>
            <pc:docMk/>
            <pc:sldMk cId="4227300892" sldId="278"/>
            <ac:graphicFrameMk id="358" creationId="{2920E68B-F5AD-456D-9A3E-66BF743C3324}"/>
          </ac:graphicFrameMkLst>
        </pc:graphicFrameChg>
        <pc:cxnChg chg="mod">
          <ac:chgData name="Liliana" userId="1463057c-419c-4847-a266-3f997c1cf4b0" providerId="ADAL" clId="{2A5DE955-A7A6-4450-A798-7F48808BB081}" dt="2020-07-30T16:43:45.872" v="480" actId="14100"/>
          <ac:cxnSpMkLst>
            <pc:docMk/>
            <pc:sldMk cId="4227300892" sldId="278"/>
            <ac:cxnSpMk id="194" creationId="{F2E3D294-52F0-4FB4-8A12-D3CB8E306466}"/>
          </ac:cxnSpMkLst>
        </pc:cxnChg>
      </pc:sldChg>
      <pc:sldChg chg="modSp mod">
        <pc:chgData name="Liliana" userId="1463057c-419c-4847-a266-3f997c1cf4b0" providerId="ADAL" clId="{2A5DE955-A7A6-4450-A798-7F48808BB081}" dt="2020-07-30T16:31:03.443" v="212" actId="20577"/>
        <pc:sldMkLst>
          <pc:docMk/>
          <pc:sldMk cId="2861425166" sldId="279"/>
        </pc:sldMkLst>
        <pc:spChg chg="mod">
          <ac:chgData name="Liliana" userId="1463057c-419c-4847-a266-3f997c1cf4b0" providerId="ADAL" clId="{2A5DE955-A7A6-4450-A798-7F48808BB081}" dt="2020-07-30T16:30:12.815" v="202" actId="20577"/>
          <ac:spMkLst>
            <pc:docMk/>
            <pc:sldMk cId="2861425166" sldId="279"/>
            <ac:spMk id="191" creationId="{87C3308F-CFD3-4544-B635-A1164B69697B}"/>
          </ac:spMkLst>
        </pc:spChg>
        <pc:spChg chg="mod">
          <ac:chgData name="Liliana" userId="1463057c-419c-4847-a266-3f997c1cf4b0" providerId="ADAL" clId="{2A5DE955-A7A6-4450-A798-7F48808BB081}" dt="2020-07-30T16:30:18.153" v="208" actId="20577"/>
          <ac:spMkLst>
            <pc:docMk/>
            <pc:sldMk cId="2861425166" sldId="279"/>
            <ac:spMk id="196" creationId="{B89795B0-A268-478E-ADA4-4502680BBAF8}"/>
          </ac:spMkLst>
        </pc:spChg>
        <pc:spChg chg="mod">
          <ac:chgData name="Liliana" userId="1463057c-419c-4847-a266-3f997c1cf4b0" providerId="ADAL" clId="{2A5DE955-A7A6-4450-A798-7F48808BB081}" dt="2020-07-30T16:22:58.151" v="196" actId="20577"/>
          <ac:spMkLst>
            <pc:docMk/>
            <pc:sldMk cId="2861425166" sldId="279"/>
            <ac:spMk id="204" creationId="{E87CE9C2-DDC5-4493-99F8-556DD1A42BF2}"/>
          </ac:spMkLst>
        </pc:spChg>
        <pc:spChg chg="mod">
          <ac:chgData name="Liliana" userId="1463057c-419c-4847-a266-3f997c1cf4b0" providerId="ADAL" clId="{2A5DE955-A7A6-4450-A798-7F48808BB081}" dt="2020-07-30T16:22:15.481" v="184" actId="6549"/>
          <ac:spMkLst>
            <pc:docMk/>
            <pc:sldMk cId="2861425166" sldId="279"/>
            <ac:spMk id="205" creationId="{6A280F27-E69C-4A57-B74D-82C37A89B794}"/>
          </ac:spMkLst>
        </pc:spChg>
        <pc:spChg chg="mod">
          <ac:chgData name="Liliana" userId="1463057c-419c-4847-a266-3f997c1cf4b0" providerId="ADAL" clId="{2A5DE955-A7A6-4450-A798-7F48808BB081}" dt="2020-07-30T16:22:22.912" v="186" actId="20577"/>
          <ac:spMkLst>
            <pc:docMk/>
            <pc:sldMk cId="2861425166" sldId="279"/>
            <ac:spMk id="270" creationId="{0690D385-3AFB-44F6-9E4A-45516EDD5DCB}"/>
          </ac:spMkLst>
        </pc:spChg>
        <pc:spChg chg="mod">
          <ac:chgData name="Liliana" userId="1463057c-419c-4847-a266-3f997c1cf4b0" providerId="ADAL" clId="{2A5DE955-A7A6-4450-A798-7F48808BB081}" dt="2020-07-30T16:31:03.443" v="212" actId="20577"/>
          <ac:spMkLst>
            <pc:docMk/>
            <pc:sldMk cId="2861425166" sldId="279"/>
            <ac:spMk id="339" creationId="{7D789702-9D14-49F6-A6AE-BC64464D85FE}"/>
          </ac:spMkLst>
        </pc:spChg>
        <pc:grpChg chg="mod modVis">
          <ac:chgData name="Liliana" userId="1463057c-419c-4847-a266-3f997c1cf4b0" providerId="ADAL" clId="{2A5DE955-A7A6-4450-A798-7F48808BB081}" dt="2020-07-30T15:19:03.965" v="50" actId="14429"/>
          <ac:grpSpMkLst>
            <pc:docMk/>
            <pc:sldMk cId="2861425166" sldId="279"/>
            <ac:grpSpMk id="214" creationId="{DE161D9A-7092-440D-A8EC-FFE8342A2441}"/>
          </ac:grpSpMkLst>
        </pc:grpChg>
        <pc:grpChg chg="mod modVis">
          <ac:chgData name="Liliana" userId="1463057c-419c-4847-a266-3f997c1cf4b0" providerId="ADAL" clId="{2A5DE955-A7A6-4450-A798-7F48808BB081}" dt="2020-07-30T16:30:25.415" v="209" actId="14429"/>
          <ac:grpSpMkLst>
            <pc:docMk/>
            <pc:sldMk cId="2861425166" sldId="279"/>
            <ac:grpSpMk id="352" creationId="{28C3583C-70A1-41D3-AC4F-0CB0EE3F79AF}"/>
          </ac:grpSpMkLst>
        </pc:grpChg>
      </pc:sldChg>
      <pc:sldChg chg="modSp mod">
        <pc:chgData name="Liliana" userId="1463057c-419c-4847-a266-3f997c1cf4b0" providerId="ADAL" clId="{2A5DE955-A7A6-4450-A798-7F48808BB081}" dt="2020-07-30T17:15:41.727" v="1599" actId="14429"/>
        <pc:sldMkLst>
          <pc:docMk/>
          <pc:sldMk cId="2266659579" sldId="280"/>
        </pc:sldMkLst>
        <pc:spChg chg="mod">
          <ac:chgData name="Liliana" userId="1463057c-419c-4847-a266-3f997c1cf4b0" providerId="ADAL" clId="{2A5DE955-A7A6-4450-A798-7F48808BB081}" dt="2020-07-30T17:13:18.695" v="1458" actId="20577"/>
          <ac:spMkLst>
            <pc:docMk/>
            <pc:sldMk cId="2266659579" sldId="280"/>
            <ac:spMk id="196" creationId="{533E08D1-C912-47AB-9400-6277B577CAA9}"/>
          </ac:spMkLst>
        </pc:spChg>
        <pc:spChg chg="mod">
          <ac:chgData name="Liliana" userId="1463057c-419c-4847-a266-3f997c1cf4b0" providerId="ADAL" clId="{2A5DE955-A7A6-4450-A798-7F48808BB081}" dt="2020-07-30T17:13:42.199" v="1503" actId="6549"/>
          <ac:spMkLst>
            <pc:docMk/>
            <pc:sldMk cId="2266659579" sldId="280"/>
            <ac:spMk id="199" creationId="{EBBC20B1-244C-4934-8A56-C600F86894ED}"/>
          </ac:spMkLst>
        </pc:spChg>
        <pc:spChg chg="mod">
          <ac:chgData name="Liliana" userId="1463057c-419c-4847-a266-3f997c1cf4b0" providerId="ADAL" clId="{2A5DE955-A7A6-4450-A798-7F48808BB081}" dt="2020-07-30T17:13:49.056" v="1504" actId="20577"/>
          <ac:spMkLst>
            <pc:docMk/>
            <pc:sldMk cId="2266659579" sldId="280"/>
            <ac:spMk id="201" creationId="{0E4BE7DF-2F97-4946-91E1-6B7E64017A7B}"/>
          </ac:spMkLst>
        </pc:spChg>
        <pc:spChg chg="mod">
          <ac:chgData name="Liliana" userId="1463057c-419c-4847-a266-3f997c1cf4b0" providerId="ADAL" clId="{2A5DE955-A7A6-4450-A798-7F48808BB081}" dt="2020-07-30T17:14:02.765" v="1532" actId="20577"/>
          <ac:spMkLst>
            <pc:docMk/>
            <pc:sldMk cId="2266659579" sldId="280"/>
            <ac:spMk id="204" creationId="{877AEAA1-ACE1-457D-8EC3-4552A52491FD}"/>
          </ac:spMkLst>
        </pc:spChg>
        <pc:spChg chg="mod">
          <ac:chgData name="Liliana" userId="1463057c-419c-4847-a266-3f997c1cf4b0" providerId="ADAL" clId="{2A5DE955-A7A6-4450-A798-7F48808BB081}" dt="2020-07-30T17:14:10.591" v="1547" actId="20577"/>
          <ac:spMkLst>
            <pc:docMk/>
            <pc:sldMk cId="2266659579" sldId="280"/>
            <ac:spMk id="209" creationId="{AF64D6C2-060F-42CA-B967-3AC14CAA6109}"/>
          </ac:spMkLst>
        </pc:spChg>
        <pc:spChg chg="mod">
          <ac:chgData name="Liliana" userId="1463057c-419c-4847-a266-3f997c1cf4b0" providerId="ADAL" clId="{2A5DE955-A7A6-4450-A798-7F48808BB081}" dt="2020-07-30T17:15:19.538" v="1595" actId="20577"/>
          <ac:spMkLst>
            <pc:docMk/>
            <pc:sldMk cId="2266659579" sldId="280"/>
            <ac:spMk id="312" creationId="{20968151-F40B-4360-819A-8CF7E92E943F}"/>
          </ac:spMkLst>
        </pc:spChg>
        <pc:grpChg chg="mod modVis">
          <ac:chgData name="Liliana" userId="1463057c-419c-4847-a266-3f997c1cf4b0" providerId="ADAL" clId="{2A5DE955-A7A6-4450-A798-7F48808BB081}" dt="2020-07-30T17:15:40.382" v="1598" actId="14430"/>
          <ac:grpSpMkLst>
            <pc:docMk/>
            <pc:sldMk cId="2266659579" sldId="280"/>
            <ac:grpSpMk id="154" creationId="{DA152736-B0EA-4670-A08A-9CB75D68CCA7}"/>
          </ac:grpSpMkLst>
        </pc:grpChg>
        <pc:grpChg chg="mod modVis">
          <ac:chgData name="Liliana" userId="1463057c-419c-4847-a266-3f997c1cf4b0" providerId="ADAL" clId="{2A5DE955-A7A6-4450-A798-7F48808BB081}" dt="2020-07-30T17:15:35.280" v="1596" actId="14430"/>
          <ac:grpSpMkLst>
            <pc:docMk/>
            <pc:sldMk cId="2266659579" sldId="280"/>
            <ac:grpSpMk id="162" creationId="{D1896F16-97E1-4C25-B080-DF8D6C509BD2}"/>
          </ac:grpSpMkLst>
        </pc:grpChg>
        <pc:grpChg chg="mod modVis">
          <ac:chgData name="Liliana" userId="1463057c-419c-4847-a266-3f997c1cf4b0" providerId="ADAL" clId="{2A5DE955-A7A6-4450-A798-7F48808BB081}" dt="2020-07-30T17:15:38.007" v="1597" actId="14429"/>
          <ac:grpSpMkLst>
            <pc:docMk/>
            <pc:sldMk cId="2266659579" sldId="280"/>
            <ac:grpSpMk id="317" creationId="{9ACC2F36-7E7D-42D0-9A86-E98D509078A1}"/>
          </ac:grpSpMkLst>
        </pc:grpChg>
        <pc:grpChg chg="mod modVis">
          <ac:chgData name="Liliana" userId="1463057c-419c-4847-a266-3f997c1cf4b0" providerId="ADAL" clId="{2A5DE955-A7A6-4450-A798-7F48808BB081}" dt="2020-07-30T17:15:41.727" v="1599" actId="14429"/>
          <ac:grpSpMkLst>
            <pc:docMk/>
            <pc:sldMk cId="2266659579" sldId="280"/>
            <ac:grpSpMk id="323" creationId="{EC5DFF87-922F-4356-90DA-DC7A976D9C4D}"/>
          </ac:grpSpMkLst>
        </pc:grpChg>
      </pc:sldChg>
      <pc:sldChg chg="modSp mod">
        <pc:chgData name="Liliana" userId="1463057c-419c-4847-a266-3f997c1cf4b0" providerId="ADAL" clId="{2A5DE955-A7A6-4450-A798-7F48808BB081}" dt="2020-07-30T17:12:47.702" v="1456" actId="14100"/>
        <pc:sldMkLst>
          <pc:docMk/>
          <pc:sldMk cId="3622859594" sldId="281"/>
        </pc:sldMkLst>
        <pc:spChg chg="mod">
          <ac:chgData name="Liliana" userId="1463057c-419c-4847-a266-3f997c1cf4b0" providerId="ADAL" clId="{2A5DE955-A7A6-4450-A798-7F48808BB081}" dt="2020-07-30T17:11:10.864" v="1394" actId="20577"/>
          <ac:spMkLst>
            <pc:docMk/>
            <pc:sldMk cId="3622859594" sldId="281"/>
            <ac:spMk id="194" creationId="{665AC130-1491-44F3-893E-162FEDABB50C}"/>
          </ac:spMkLst>
        </pc:spChg>
        <pc:spChg chg="mod">
          <ac:chgData name="Liliana" userId="1463057c-419c-4847-a266-3f997c1cf4b0" providerId="ADAL" clId="{2A5DE955-A7A6-4450-A798-7F48808BB081}" dt="2020-07-30T17:11:05.510" v="1388" actId="20577"/>
          <ac:spMkLst>
            <pc:docMk/>
            <pc:sldMk cId="3622859594" sldId="281"/>
            <ac:spMk id="197" creationId="{BB9FCB4D-7298-466A-84D6-EBF861A07CCA}"/>
          </ac:spMkLst>
        </pc:spChg>
        <pc:spChg chg="mod">
          <ac:chgData name="Liliana" userId="1463057c-419c-4847-a266-3f997c1cf4b0" providerId="ADAL" clId="{2A5DE955-A7A6-4450-A798-7F48808BB081}" dt="2020-07-30T17:11:35.191" v="1402" actId="20577"/>
          <ac:spMkLst>
            <pc:docMk/>
            <pc:sldMk cId="3622859594" sldId="281"/>
            <ac:spMk id="199" creationId="{F4BA4873-19A4-4E71-BE0E-44F2B9BE2D84}"/>
          </ac:spMkLst>
        </pc:spChg>
        <pc:spChg chg="mod">
          <ac:chgData name="Liliana" userId="1463057c-419c-4847-a266-3f997c1cf4b0" providerId="ADAL" clId="{2A5DE955-A7A6-4450-A798-7F48808BB081}" dt="2020-07-30T17:12:04.121" v="1439" actId="20577"/>
          <ac:spMkLst>
            <pc:docMk/>
            <pc:sldMk cId="3622859594" sldId="281"/>
            <ac:spMk id="202" creationId="{AC9027E3-7E52-4004-9C56-D5B73D037B4A}"/>
          </ac:spMkLst>
        </pc:spChg>
        <pc:spChg chg="mod">
          <ac:chgData name="Liliana" userId="1463057c-419c-4847-a266-3f997c1cf4b0" providerId="ADAL" clId="{2A5DE955-A7A6-4450-A798-7F48808BB081}" dt="2020-07-30T17:10:45.191" v="1358" actId="20577"/>
          <ac:spMkLst>
            <pc:docMk/>
            <pc:sldMk cId="3622859594" sldId="281"/>
            <ac:spMk id="206" creationId="{0C92DB67-C865-4FC4-AA31-4E282CE89A0C}"/>
          </ac:spMkLst>
        </pc:spChg>
        <pc:spChg chg="mod">
          <ac:chgData name="Liliana" userId="1463057c-419c-4847-a266-3f997c1cf4b0" providerId="ADAL" clId="{2A5DE955-A7A6-4450-A798-7F48808BB081}" dt="2020-07-30T17:12:47.702" v="1456" actId="14100"/>
          <ac:spMkLst>
            <pc:docMk/>
            <pc:sldMk cId="3622859594" sldId="281"/>
            <ac:spMk id="302" creationId="{20068E4F-86D0-4A24-BE41-AAC4F6BB596A}"/>
          </ac:spMkLst>
        </pc:spChg>
        <pc:grpChg chg="mod modVis">
          <ac:chgData name="Liliana" userId="1463057c-419c-4847-a266-3f997c1cf4b0" providerId="ADAL" clId="{2A5DE955-A7A6-4450-A798-7F48808BB081}" dt="2020-07-30T17:11:27.847" v="1400" actId="14430"/>
          <ac:grpSpMkLst>
            <pc:docMk/>
            <pc:sldMk cId="3622859594" sldId="281"/>
            <ac:grpSpMk id="160" creationId="{232DD589-0A23-4280-958A-1450FCDA2800}"/>
          </ac:grpSpMkLst>
        </pc:grpChg>
        <pc:grpChg chg="mod modVis">
          <ac:chgData name="Liliana" userId="1463057c-419c-4847-a266-3f997c1cf4b0" providerId="ADAL" clId="{2A5DE955-A7A6-4450-A798-7F48808BB081}" dt="2020-07-30T17:11:40.250" v="1405" actId="14430"/>
          <ac:grpSpMkLst>
            <pc:docMk/>
            <pc:sldMk cId="3622859594" sldId="281"/>
            <ac:grpSpMk id="164" creationId="{C50DB895-ABA0-4721-9D40-82137459A779}"/>
          </ac:grpSpMkLst>
        </pc:grpChg>
        <pc:grpChg chg="mod modVis">
          <ac:chgData name="Liliana" userId="1463057c-419c-4847-a266-3f997c1cf4b0" providerId="ADAL" clId="{2A5DE955-A7A6-4450-A798-7F48808BB081}" dt="2020-07-30T17:11:37.658" v="1403" actId="14430"/>
          <ac:grpSpMkLst>
            <pc:docMk/>
            <pc:sldMk cId="3622859594" sldId="281"/>
            <ac:grpSpMk id="167" creationId="{ED1EB49B-A4B3-4F94-A0FE-EA4C7AB033ED}"/>
          </ac:grpSpMkLst>
        </pc:grpChg>
        <pc:grpChg chg="mod modVis">
          <ac:chgData name="Liliana" userId="1463057c-419c-4847-a266-3f997c1cf4b0" providerId="ADAL" clId="{2A5DE955-A7A6-4450-A798-7F48808BB081}" dt="2020-07-30T17:11:22.688" v="1398" actId="14430"/>
          <ac:grpSpMkLst>
            <pc:docMk/>
            <pc:sldMk cId="3622859594" sldId="281"/>
            <ac:grpSpMk id="304" creationId="{2541B71C-D453-4C27-96A1-3ECB272254F4}"/>
          </ac:grpSpMkLst>
        </pc:grpChg>
        <pc:grpChg chg="mod modVis">
          <ac:chgData name="Liliana" userId="1463057c-419c-4847-a266-3f997c1cf4b0" providerId="ADAL" clId="{2A5DE955-A7A6-4450-A798-7F48808BB081}" dt="2020-07-30T17:11:21.557" v="1396" actId="14429"/>
          <ac:grpSpMkLst>
            <pc:docMk/>
            <pc:sldMk cId="3622859594" sldId="281"/>
            <ac:grpSpMk id="307" creationId="{C11AC7D5-5CED-4FB3-923C-B971C80569BD}"/>
          </ac:grpSpMkLst>
        </pc:grpChg>
        <pc:grpChg chg="mod modVis">
          <ac:chgData name="Liliana" userId="1463057c-419c-4847-a266-3f997c1cf4b0" providerId="ADAL" clId="{2A5DE955-A7A6-4450-A798-7F48808BB081}" dt="2020-07-30T17:11:22.089" v="1397" actId="14430"/>
          <ac:grpSpMkLst>
            <pc:docMk/>
            <pc:sldMk cId="3622859594" sldId="281"/>
            <ac:grpSpMk id="310" creationId="{07B5DD74-DF64-4546-A3A5-AB74123D9589}"/>
          </ac:grpSpMkLst>
        </pc:grpChg>
        <pc:grpChg chg="mod modVis">
          <ac:chgData name="Liliana" userId="1463057c-419c-4847-a266-3f997c1cf4b0" providerId="ADAL" clId="{2A5DE955-A7A6-4450-A798-7F48808BB081}" dt="2020-07-30T17:11:23.588" v="1399" actId="14430"/>
          <ac:grpSpMkLst>
            <pc:docMk/>
            <pc:sldMk cId="3622859594" sldId="281"/>
            <ac:grpSpMk id="313" creationId="{E42A093B-74C3-4271-9684-38FD99E1F963}"/>
          </ac:grpSpMkLst>
        </pc:grpChg>
        <pc:grpChg chg="mod modVis">
          <ac:chgData name="Liliana" userId="1463057c-419c-4847-a266-3f997c1cf4b0" providerId="ADAL" clId="{2A5DE955-A7A6-4450-A798-7F48808BB081}" dt="2020-07-30T17:11:38.619" v="1404" actId="14430"/>
          <ac:grpSpMkLst>
            <pc:docMk/>
            <pc:sldMk cId="3622859594" sldId="281"/>
            <ac:grpSpMk id="322" creationId="{91D84866-AFB3-4DB7-87A7-99F50440661F}"/>
          </ac:grpSpMkLst>
        </pc:grpChg>
      </pc:sldChg>
      <pc:sldChg chg="modSp mod">
        <pc:chgData name="Liliana" userId="1463057c-419c-4847-a266-3f997c1cf4b0" providerId="ADAL" clId="{2A5DE955-A7A6-4450-A798-7F48808BB081}" dt="2020-07-30T17:10:21.227" v="1348" actId="20577"/>
        <pc:sldMkLst>
          <pc:docMk/>
          <pc:sldMk cId="1425174243" sldId="282"/>
        </pc:sldMkLst>
        <pc:spChg chg="mod">
          <ac:chgData name="Liliana" userId="1463057c-419c-4847-a266-3f997c1cf4b0" providerId="ADAL" clId="{2A5DE955-A7A6-4450-A798-7F48808BB081}" dt="2020-07-30T17:09:38.025" v="1314" actId="20577"/>
          <ac:spMkLst>
            <pc:docMk/>
            <pc:sldMk cId="1425174243" sldId="282"/>
            <ac:spMk id="194" creationId="{E21CBD57-9103-4B31-BDAA-8233C1D4041E}"/>
          </ac:spMkLst>
        </pc:spChg>
        <pc:spChg chg="mod">
          <ac:chgData name="Liliana" userId="1463057c-419c-4847-a266-3f997c1cf4b0" providerId="ADAL" clId="{2A5DE955-A7A6-4450-A798-7F48808BB081}" dt="2020-07-30T17:09:58.439" v="1335" actId="20577"/>
          <ac:spMkLst>
            <pc:docMk/>
            <pc:sldMk cId="1425174243" sldId="282"/>
            <ac:spMk id="197" creationId="{32677A4A-8888-4832-A04D-B147D9029D37}"/>
          </ac:spMkLst>
        </pc:spChg>
        <pc:spChg chg="mod">
          <ac:chgData name="Liliana" userId="1463057c-419c-4847-a266-3f997c1cf4b0" providerId="ADAL" clId="{2A5DE955-A7A6-4450-A798-7F48808BB081}" dt="2020-07-30T17:08:50.752" v="1234" actId="20577"/>
          <ac:spMkLst>
            <pc:docMk/>
            <pc:sldMk cId="1425174243" sldId="282"/>
            <ac:spMk id="199" creationId="{BF42C382-F0F5-4ACC-ABF7-69F8691E1EB6}"/>
          </ac:spMkLst>
        </pc:spChg>
        <pc:spChg chg="mod">
          <ac:chgData name="Liliana" userId="1463057c-419c-4847-a266-3f997c1cf4b0" providerId="ADAL" clId="{2A5DE955-A7A6-4450-A798-7F48808BB081}" dt="2020-07-30T17:09:27.927" v="1309" actId="6549"/>
          <ac:spMkLst>
            <pc:docMk/>
            <pc:sldMk cId="1425174243" sldId="282"/>
            <ac:spMk id="202" creationId="{1319248D-1FF3-4574-838D-FDF517CE4CBD}"/>
          </ac:spMkLst>
        </pc:spChg>
        <pc:spChg chg="mod">
          <ac:chgData name="Liliana" userId="1463057c-419c-4847-a266-3f997c1cf4b0" providerId="ADAL" clId="{2A5DE955-A7A6-4450-A798-7F48808BB081}" dt="2020-07-30T17:08:56.792" v="1246" actId="20577"/>
          <ac:spMkLst>
            <pc:docMk/>
            <pc:sldMk cId="1425174243" sldId="282"/>
            <ac:spMk id="206" creationId="{5141D934-9D82-4027-A860-91876980FE33}"/>
          </ac:spMkLst>
        </pc:spChg>
        <pc:spChg chg="mod">
          <ac:chgData name="Liliana" userId="1463057c-419c-4847-a266-3f997c1cf4b0" providerId="ADAL" clId="{2A5DE955-A7A6-4450-A798-7F48808BB081}" dt="2020-07-30T17:10:21.227" v="1348" actId="20577"/>
          <ac:spMkLst>
            <pc:docMk/>
            <pc:sldMk cId="1425174243" sldId="282"/>
            <ac:spMk id="304" creationId="{29CB413E-9AC9-4A95-A630-2112DEE2B1C6}"/>
          </ac:spMkLst>
        </pc:spChg>
        <pc:grpChg chg="mod modVis">
          <ac:chgData name="Liliana" userId="1463057c-419c-4847-a266-3f997c1cf4b0" providerId="ADAL" clId="{2A5DE955-A7A6-4450-A798-7F48808BB081}" dt="2020-07-30T17:08:31.271" v="1227" actId="14430"/>
          <ac:grpSpMkLst>
            <pc:docMk/>
            <pc:sldMk cId="1425174243" sldId="282"/>
            <ac:grpSpMk id="248" creationId="{7BCF1258-A836-4B69-8675-752705754094}"/>
          </ac:grpSpMkLst>
        </pc:grpChg>
        <pc:grpChg chg="mod modVis">
          <ac:chgData name="Liliana" userId="1463057c-419c-4847-a266-3f997c1cf4b0" providerId="ADAL" clId="{2A5DE955-A7A6-4450-A798-7F48808BB081}" dt="2020-07-30T17:08:41.504" v="1229" actId="14430"/>
          <ac:grpSpMkLst>
            <pc:docMk/>
            <pc:sldMk cId="1425174243" sldId="282"/>
            <ac:grpSpMk id="257" creationId="{BCF9F923-CFCC-4E63-B64D-F018F091CF7D}"/>
          </ac:grpSpMkLst>
        </pc:grpChg>
        <pc:grpChg chg="mod modVis">
          <ac:chgData name="Liliana" userId="1463057c-419c-4847-a266-3f997c1cf4b0" providerId="ADAL" clId="{2A5DE955-A7A6-4450-A798-7F48808BB081}" dt="2020-07-30T17:08:43.751" v="1231" actId="14430"/>
          <ac:grpSpMkLst>
            <pc:docMk/>
            <pc:sldMk cId="1425174243" sldId="282"/>
            <ac:grpSpMk id="263" creationId="{9F6995DA-D0B3-416C-BBF1-D1D6E52FDF4E}"/>
          </ac:grpSpMkLst>
        </pc:grpChg>
        <pc:grpChg chg="mod modVis">
          <ac:chgData name="Liliana" userId="1463057c-419c-4847-a266-3f997c1cf4b0" providerId="ADAL" clId="{2A5DE955-A7A6-4450-A798-7F48808BB081}" dt="2020-07-30T17:08:29.552" v="1225" actId="14430"/>
          <ac:grpSpMkLst>
            <pc:docMk/>
            <pc:sldMk cId="1425174243" sldId="282"/>
            <ac:grpSpMk id="307" creationId="{8E4BC64A-CB1B-40F8-AD99-07E03732C509}"/>
          </ac:grpSpMkLst>
        </pc:grpChg>
        <pc:grpChg chg="mod modVis">
          <ac:chgData name="Liliana" userId="1463057c-419c-4847-a266-3f997c1cf4b0" providerId="ADAL" clId="{2A5DE955-A7A6-4450-A798-7F48808BB081}" dt="2020-07-30T17:08:28.408" v="1223" actId="14429"/>
          <ac:grpSpMkLst>
            <pc:docMk/>
            <pc:sldMk cId="1425174243" sldId="282"/>
            <ac:grpSpMk id="310" creationId="{68FEA1D0-2FEA-4DD5-9F99-346B6FD22F57}"/>
          </ac:grpSpMkLst>
        </pc:grpChg>
        <pc:grpChg chg="mod modVis">
          <ac:chgData name="Liliana" userId="1463057c-419c-4847-a266-3f997c1cf4b0" providerId="ADAL" clId="{2A5DE955-A7A6-4450-A798-7F48808BB081}" dt="2020-07-30T17:08:28.904" v="1224" actId="14430"/>
          <ac:grpSpMkLst>
            <pc:docMk/>
            <pc:sldMk cId="1425174243" sldId="282"/>
            <ac:grpSpMk id="313" creationId="{30918B15-CC61-4884-969B-A0B48CD7F91E}"/>
          </ac:grpSpMkLst>
        </pc:grpChg>
        <pc:grpChg chg="mod modVis">
          <ac:chgData name="Liliana" userId="1463057c-419c-4847-a266-3f997c1cf4b0" providerId="ADAL" clId="{2A5DE955-A7A6-4450-A798-7F48808BB081}" dt="2020-07-30T17:08:30.487" v="1226" actId="14430"/>
          <ac:grpSpMkLst>
            <pc:docMk/>
            <pc:sldMk cId="1425174243" sldId="282"/>
            <ac:grpSpMk id="316" creationId="{A64F37B4-4DA2-4A93-A853-72F4374B53A5}"/>
          </ac:grpSpMkLst>
        </pc:grpChg>
        <pc:grpChg chg="mod modVis">
          <ac:chgData name="Liliana" userId="1463057c-419c-4847-a266-3f997c1cf4b0" providerId="ADAL" clId="{2A5DE955-A7A6-4450-A798-7F48808BB081}" dt="2020-07-30T17:08:42.972" v="1230" actId="14430"/>
          <ac:grpSpMkLst>
            <pc:docMk/>
            <pc:sldMk cId="1425174243" sldId="282"/>
            <ac:grpSpMk id="319" creationId="{A9D08573-5951-44D5-A953-C836AB752571}"/>
          </ac:grpSpMkLst>
        </pc:grpChg>
        <pc:grpChg chg="mod modVis">
          <ac:chgData name="Liliana" userId="1463057c-419c-4847-a266-3f997c1cf4b0" providerId="ADAL" clId="{2A5DE955-A7A6-4450-A798-7F48808BB081}" dt="2020-07-30T17:08:40.963" v="1228" actId="14430"/>
          <ac:grpSpMkLst>
            <pc:docMk/>
            <pc:sldMk cId="1425174243" sldId="282"/>
            <ac:grpSpMk id="322" creationId="{C6F96072-DF22-41E2-BE16-6E6F15D0EA16}"/>
          </ac:grpSpMkLst>
        </pc:grpChg>
      </pc:sldChg>
      <pc:sldChg chg="modSp mod delCm">
        <pc:chgData name="Liliana" userId="1463057c-419c-4847-a266-3f997c1cf4b0" providerId="ADAL" clId="{2A5DE955-A7A6-4450-A798-7F48808BB081}" dt="2020-07-30T16:54:38.096" v="893" actId="14100"/>
        <pc:sldMkLst>
          <pc:docMk/>
          <pc:sldMk cId="1160485662" sldId="284"/>
        </pc:sldMkLst>
        <pc:spChg chg="mod">
          <ac:chgData name="Liliana" userId="1463057c-419c-4847-a266-3f997c1cf4b0" providerId="ADAL" clId="{2A5DE955-A7A6-4450-A798-7F48808BB081}" dt="2020-07-30T16:51:37.500" v="704" actId="14100"/>
          <ac:spMkLst>
            <pc:docMk/>
            <pc:sldMk cId="1160485662" sldId="284"/>
            <ac:spMk id="245" creationId="{FA1DAF03-A6C5-4E6E-9E37-76AA87DB0EA8}"/>
          </ac:spMkLst>
        </pc:spChg>
        <pc:spChg chg="mod">
          <ac:chgData name="Liliana" userId="1463057c-419c-4847-a266-3f997c1cf4b0" providerId="ADAL" clId="{2A5DE955-A7A6-4450-A798-7F48808BB081}" dt="2020-07-30T16:52:26.889" v="741" actId="20577"/>
          <ac:spMkLst>
            <pc:docMk/>
            <pc:sldMk cId="1160485662" sldId="284"/>
            <ac:spMk id="248" creationId="{597A9946-FA88-4582-8D41-2E693FFC3C02}"/>
          </ac:spMkLst>
        </pc:spChg>
        <pc:spChg chg="mod">
          <ac:chgData name="Liliana" userId="1463057c-419c-4847-a266-3f997c1cf4b0" providerId="ADAL" clId="{2A5DE955-A7A6-4450-A798-7F48808BB081}" dt="2020-07-30T16:52:37.643" v="750" actId="20577"/>
          <ac:spMkLst>
            <pc:docMk/>
            <pc:sldMk cId="1160485662" sldId="284"/>
            <ac:spMk id="250" creationId="{E170E89A-A4A1-4A0C-B522-46E1297A1CCC}"/>
          </ac:spMkLst>
        </pc:spChg>
        <pc:spChg chg="mod">
          <ac:chgData name="Liliana" userId="1463057c-419c-4847-a266-3f997c1cf4b0" providerId="ADAL" clId="{2A5DE955-A7A6-4450-A798-7F48808BB081}" dt="2020-07-30T16:53:10.832" v="778" actId="14100"/>
          <ac:spMkLst>
            <pc:docMk/>
            <pc:sldMk cId="1160485662" sldId="284"/>
            <ac:spMk id="253" creationId="{549933F6-E144-4BF5-8105-BED9757BB17D}"/>
          </ac:spMkLst>
        </pc:spChg>
        <pc:spChg chg="mod">
          <ac:chgData name="Liliana" userId="1463057c-419c-4847-a266-3f997c1cf4b0" providerId="ADAL" clId="{2A5DE955-A7A6-4450-A798-7F48808BB081}" dt="2020-07-30T16:52:31.852" v="743" actId="20577"/>
          <ac:spMkLst>
            <pc:docMk/>
            <pc:sldMk cId="1160485662" sldId="284"/>
            <ac:spMk id="258" creationId="{800F23D9-8DC7-4AA2-B866-32A0CA9C9F4A}"/>
          </ac:spMkLst>
        </pc:spChg>
        <pc:spChg chg="mod">
          <ac:chgData name="Liliana" userId="1463057c-419c-4847-a266-3f997c1cf4b0" providerId="ADAL" clId="{2A5DE955-A7A6-4450-A798-7F48808BB081}" dt="2020-07-30T16:54:38.096" v="893" actId="14100"/>
          <ac:spMkLst>
            <pc:docMk/>
            <pc:sldMk cId="1160485662" sldId="284"/>
            <ac:spMk id="315" creationId="{65FFB3FB-5B0C-45B7-9BFA-60F189215739}"/>
          </ac:spMkLst>
        </pc:spChg>
        <pc:grpChg chg="mod modVis">
          <ac:chgData name="Liliana" userId="1463057c-419c-4847-a266-3f997c1cf4b0" providerId="ADAL" clId="{2A5DE955-A7A6-4450-A798-7F48808BB081}" dt="2020-07-30T16:51:07.848" v="696" actId="14430"/>
          <ac:grpSpMkLst>
            <pc:docMk/>
            <pc:sldMk cId="1160485662" sldId="284"/>
            <ac:grpSpMk id="158" creationId="{3CEA81B8-D6D3-4687-80B4-B3C39F8DA6C5}"/>
          </ac:grpSpMkLst>
        </pc:grpChg>
        <pc:grpChg chg="mod modVis">
          <ac:chgData name="Liliana" userId="1463057c-419c-4847-a266-3f997c1cf4b0" providerId="ADAL" clId="{2A5DE955-A7A6-4450-A798-7F48808BB081}" dt="2020-07-30T16:51:00.248" v="695" actId="14429"/>
          <ac:grpSpMkLst>
            <pc:docMk/>
            <pc:sldMk cId="1160485662" sldId="284"/>
            <ac:grpSpMk id="161" creationId="{0E22513D-A918-4DEA-A07A-C39CF4164882}"/>
          </ac:grpSpMkLst>
        </pc:grpChg>
        <pc:grpChg chg="mod modVis">
          <ac:chgData name="Liliana" userId="1463057c-419c-4847-a266-3f997c1cf4b0" providerId="ADAL" clId="{2A5DE955-A7A6-4450-A798-7F48808BB081}" dt="2020-07-30T16:51:11.872" v="697" actId="14430"/>
          <ac:grpSpMkLst>
            <pc:docMk/>
            <pc:sldMk cId="1160485662" sldId="284"/>
            <ac:grpSpMk id="170" creationId="{58629DE8-C3DE-44E6-91EC-23AC213AE84A}"/>
          </ac:grpSpMkLst>
        </pc:grpChg>
        <pc:grpChg chg="mod modVis">
          <ac:chgData name="Liliana" userId="1463057c-419c-4847-a266-3f997c1cf4b0" providerId="ADAL" clId="{2A5DE955-A7A6-4450-A798-7F48808BB081}" dt="2020-07-30T16:51:23.361" v="698" actId="14429"/>
          <ac:grpSpMkLst>
            <pc:docMk/>
            <pc:sldMk cId="1160485662" sldId="284"/>
            <ac:grpSpMk id="326" creationId="{84901F0F-503E-4FAC-B90A-14F4FF8FFBF6}"/>
          </ac:grpSpMkLst>
        </pc:grpChg>
        <pc:cxnChg chg="mod">
          <ac:chgData name="Liliana" userId="1463057c-419c-4847-a266-3f997c1cf4b0" providerId="ADAL" clId="{2A5DE955-A7A6-4450-A798-7F48808BB081}" dt="2020-07-30T16:53:38.487" v="783" actId="14100"/>
          <ac:cxnSpMkLst>
            <pc:docMk/>
            <pc:sldMk cId="1160485662" sldId="284"/>
            <ac:cxnSpMk id="251" creationId="{47610FDA-10CA-493C-9B7D-2DE94104F720}"/>
          </ac:cxnSpMkLst>
        </pc:cxnChg>
      </pc:sldChg>
      <pc:sldChg chg="modSp mod">
        <pc:chgData name="Liliana" userId="1463057c-419c-4847-a266-3f997c1cf4b0" providerId="ADAL" clId="{2A5DE955-A7A6-4450-A798-7F48808BB081}" dt="2020-07-31T07:48:16.440" v="2482" actId="2711"/>
        <pc:sldMkLst>
          <pc:docMk/>
          <pc:sldMk cId="2571610261" sldId="285"/>
        </pc:sldMkLst>
        <pc:spChg chg="mod">
          <ac:chgData name="Liliana" userId="1463057c-419c-4847-a266-3f997c1cf4b0" providerId="ADAL" clId="{2A5DE955-A7A6-4450-A798-7F48808BB081}" dt="2020-07-30T15:34:00.919" v="57" actId="20577"/>
          <ac:spMkLst>
            <pc:docMk/>
            <pc:sldMk cId="2571610261" sldId="285"/>
            <ac:spMk id="358" creationId="{AE7EE52F-014A-4B01-9FEE-44EE612BE082}"/>
          </ac:spMkLst>
        </pc:spChg>
        <pc:spChg chg="mod">
          <ac:chgData name="Liliana" userId="1463057c-419c-4847-a266-3f997c1cf4b0" providerId="ADAL" clId="{2A5DE955-A7A6-4450-A798-7F48808BB081}" dt="2020-07-30T16:19:42.528" v="144" actId="20577"/>
          <ac:spMkLst>
            <pc:docMk/>
            <pc:sldMk cId="2571610261" sldId="285"/>
            <ac:spMk id="361" creationId="{DCAEF83F-7F4E-4DDE-A7BF-2FDEC5188741}"/>
          </ac:spMkLst>
        </pc:spChg>
        <pc:spChg chg="mod">
          <ac:chgData name="Liliana" userId="1463057c-419c-4847-a266-3f997c1cf4b0" providerId="ADAL" clId="{2A5DE955-A7A6-4450-A798-7F48808BB081}" dt="2020-07-30T15:34:04.150" v="58" actId="20577"/>
          <ac:spMkLst>
            <pc:docMk/>
            <pc:sldMk cId="2571610261" sldId="285"/>
            <ac:spMk id="363" creationId="{D03E80AE-B94D-4136-9018-81F7CCF1FAF6}"/>
          </ac:spMkLst>
        </pc:spChg>
        <pc:spChg chg="mod">
          <ac:chgData name="Liliana" userId="1463057c-419c-4847-a266-3f997c1cf4b0" providerId="ADAL" clId="{2A5DE955-A7A6-4450-A798-7F48808BB081}" dt="2020-07-30T16:20:13.505" v="160" actId="6549"/>
          <ac:spMkLst>
            <pc:docMk/>
            <pc:sldMk cId="2571610261" sldId="285"/>
            <ac:spMk id="366" creationId="{798B6D0C-37A2-4F6B-86BC-FB6C74B24217}"/>
          </ac:spMkLst>
        </pc:spChg>
        <pc:spChg chg="mod">
          <ac:chgData name="Liliana" userId="1463057c-419c-4847-a266-3f997c1cf4b0" providerId="ADAL" clId="{2A5DE955-A7A6-4450-A798-7F48808BB081}" dt="2020-07-30T15:23:02.963" v="54" actId="20577"/>
          <ac:spMkLst>
            <pc:docMk/>
            <pc:sldMk cId="2571610261" sldId="285"/>
            <ac:spMk id="371" creationId="{17D790E4-51B9-4D96-B42A-D115F74C59D4}"/>
          </ac:spMkLst>
        </pc:spChg>
        <pc:spChg chg="mod">
          <ac:chgData name="Liliana" userId="1463057c-419c-4847-a266-3f997c1cf4b0" providerId="ADAL" clId="{2A5DE955-A7A6-4450-A798-7F48808BB081}" dt="2020-07-30T16:21:33.531" v="181" actId="14100"/>
          <ac:spMkLst>
            <pc:docMk/>
            <pc:sldMk cId="2571610261" sldId="285"/>
            <ac:spMk id="434" creationId="{94D2B974-062E-4098-AFA9-0F2F3CD63A7C}"/>
          </ac:spMkLst>
        </pc:spChg>
        <pc:spChg chg="mod">
          <ac:chgData name="Liliana" userId="1463057c-419c-4847-a266-3f997c1cf4b0" providerId="ADAL" clId="{2A5DE955-A7A6-4450-A798-7F48808BB081}" dt="2020-07-31T07:48:16.440" v="2482" actId="2711"/>
          <ac:spMkLst>
            <pc:docMk/>
            <pc:sldMk cId="2571610261" sldId="285"/>
            <ac:spMk id="461" creationId="{A86F6BFA-9087-46DB-9C27-B73BC7EE217C}"/>
          </ac:spMkLst>
        </pc:spChg>
        <pc:grpChg chg="mod modVis">
          <ac:chgData name="Liliana" userId="1463057c-419c-4847-a266-3f997c1cf4b0" providerId="ADAL" clId="{2A5DE955-A7A6-4450-A798-7F48808BB081}" dt="2020-07-30T15:34:11.920" v="59" actId="14429"/>
          <ac:grpSpMkLst>
            <pc:docMk/>
            <pc:sldMk cId="2571610261" sldId="285"/>
            <ac:grpSpMk id="435" creationId="{4717F5EF-F2F3-4224-8AB1-EFD30807AC89}"/>
          </ac:grpSpMkLst>
        </pc:grpChg>
      </pc:sldChg>
      <pc:sldChg chg="addSp delSp modSp mod">
        <pc:chgData name="Liliana" userId="1463057c-419c-4847-a266-3f997c1cf4b0" providerId="ADAL" clId="{2A5DE955-A7A6-4450-A798-7F48808BB081}" dt="2020-07-31T19:39:14.178" v="5314"/>
        <pc:sldMkLst>
          <pc:docMk/>
          <pc:sldMk cId="3253916882" sldId="291"/>
        </pc:sldMkLst>
        <pc:spChg chg="mod">
          <ac:chgData name="Liliana" userId="1463057c-419c-4847-a266-3f997c1cf4b0" providerId="ADAL" clId="{2A5DE955-A7A6-4450-A798-7F48808BB081}" dt="2020-07-31T19:05:55.556" v="4340" actId="20577"/>
          <ac:spMkLst>
            <pc:docMk/>
            <pc:sldMk cId="3253916882" sldId="291"/>
            <ac:spMk id="208" creationId="{D8A6FBEE-7A8F-41F9-86DC-1B7BBC3E7BD4}"/>
          </ac:spMkLst>
        </pc:spChg>
        <pc:spChg chg="mod">
          <ac:chgData name="Liliana" userId="1463057c-419c-4847-a266-3f997c1cf4b0" providerId="ADAL" clId="{2A5DE955-A7A6-4450-A798-7F48808BB081}" dt="2020-07-31T19:06:03.766" v="4342" actId="20577"/>
          <ac:spMkLst>
            <pc:docMk/>
            <pc:sldMk cId="3253916882" sldId="291"/>
            <ac:spMk id="213" creationId="{7EB3D498-934B-4109-A8C6-C5127E7266C9}"/>
          </ac:spMkLst>
        </pc:spChg>
        <pc:spChg chg="mod">
          <ac:chgData name="Liliana" userId="1463057c-419c-4847-a266-3f997c1cf4b0" providerId="ADAL" clId="{2A5DE955-A7A6-4450-A798-7F48808BB081}" dt="2020-07-31T19:29:59.149" v="5253" actId="5793"/>
          <ac:spMkLst>
            <pc:docMk/>
            <pc:sldMk cId="3253916882" sldId="291"/>
            <ac:spMk id="217" creationId="{9157D26C-F368-4B93-A4DF-99205463DFD8}"/>
          </ac:spMkLst>
        </pc:spChg>
        <pc:spChg chg="mod">
          <ac:chgData name="Liliana" userId="1463057c-419c-4847-a266-3f997c1cf4b0" providerId="ADAL" clId="{2A5DE955-A7A6-4450-A798-7F48808BB081}" dt="2020-07-31T19:08:59.431" v="4500" actId="20577"/>
          <ac:spMkLst>
            <pc:docMk/>
            <pc:sldMk cId="3253916882" sldId="291"/>
            <ac:spMk id="221" creationId="{A3BC1F5F-7521-4BBB-B81E-AC67F76B0C56}"/>
          </ac:spMkLst>
        </pc:spChg>
        <pc:spChg chg="mod">
          <ac:chgData name="Liliana" userId="1463057c-419c-4847-a266-3f997c1cf4b0" providerId="ADAL" clId="{2A5DE955-A7A6-4450-A798-7F48808BB081}" dt="2020-07-31T19:01:48.997" v="4060" actId="1076"/>
          <ac:spMkLst>
            <pc:docMk/>
            <pc:sldMk cId="3253916882" sldId="291"/>
            <ac:spMk id="222" creationId="{18C95E35-46C1-4652-BE5D-763861DB90B6}"/>
          </ac:spMkLst>
        </pc:spChg>
        <pc:spChg chg="mod">
          <ac:chgData name="Liliana" userId="1463057c-419c-4847-a266-3f997c1cf4b0" providerId="ADAL" clId="{2A5DE955-A7A6-4450-A798-7F48808BB081}" dt="2020-07-31T19:21:51.170" v="4888" actId="1076"/>
          <ac:spMkLst>
            <pc:docMk/>
            <pc:sldMk cId="3253916882" sldId="291"/>
            <ac:spMk id="223" creationId="{01D7C73D-9C42-4558-A75A-25A3E451527E}"/>
          </ac:spMkLst>
        </pc:spChg>
        <pc:spChg chg="mod">
          <ac:chgData name="Liliana" userId="1463057c-419c-4847-a266-3f997c1cf4b0" providerId="ADAL" clId="{2A5DE955-A7A6-4450-A798-7F48808BB081}" dt="2020-07-31T19:39:14.178" v="5314"/>
          <ac:spMkLst>
            <pc:docMk/>
            <pc:sldMk cId="3253916882" sldId="291"/>
            <ac:spMk id="282" creationId="{3F1230B8-0847-47F6-A297-1C3CBAEA498D}"/>
          </ac:spMkLst>
        </pc:spChg>
        <pc:spChg chg="mod">
          <ac:chgData name="Liliana" userId="1463057c-419c-4847-a266-3f997c1cf4b0" providerId="ADAL" clId="{2A5DE955-A7A6-4450-A798-7F48808BB081}" dt="2020-07-31T19:34:27.256" v="5302"/>
          <ac:spMkLst>
            <pc:docMk/>
            <pc:sldMk cId="3253916882" sldId="291"/>
            <ac:spMk id="284" creationId="{1EF99C23-2A0A-422E-BED5-9036512A1B93}"/>
          </ac:spMkLst>
        </pc:spChg>
        <pc:spChg chg="mod">
          <ac:chgData name="Liliana" userId="1463057c-419c-4847-a266-3f997c1cf4b0" providerId="ADAL" clId="{2A5DE955-A7A6-4450-A798-7F48808BB081}" dt="2020-07-31T19:30:52.772" v="5299" actId="20577"/>
          <ac:spMkLst>
            <pc:docMk/>
            <pc:sldMk cId="3253916882" sldId="291"/>
            <ac:spMk id="305" creationId="{732E3BA9-5445-4A60-8B39-8282F4CF9F99}"/>
          </ac:spMkLst>
        </pc:spChg>
        <pc:spChg chg="mod">
          <ac:chgData name="Liliana" userId="1463057c-419c-4847-a266-3f997c1cf4b0" providerId="ADAL" clId="{2A5DE955-A7A6-4450-A798-7F48808BB081}" dt="2020-07-31T19:39:02.633" v="5312" actId="1076"/>
          <ac:spMkLst>
            <pc:docMk/>
            <pc:sldMk cId="3253916882" sldId="291"/>
            <ac:spMk id="315" creationId="{A59323C7-8EE8-41F8-AFEC-A40914ED9913}"/>
          </ac:spMkLst>
        </pc:spChg>
        <pc:spChg chg="mod">
          <ac:chgData name="Liliana" userId="1463057c-419c-4847-a266-3f997c1cf4b0" providerId="ADAL" clId="{2A5DE955-A7A6-4450-A798-7F48808BB081}" dt="2020-07-31T19:02:39.686" v="4073" actId="1076"/>
          <ac:spMkLst>
            <pc:docMk/>
            <pc:sldMk cId="3253916882" sldId="291"/>
            <ac:spMk id="322" creationId="{270F9C32-87B0-4F58-9221-C007272D3384}"/>
          </ac:spMkLst>
        </pc:spChg>
        <pc:grpChg chg="mod modVis">
          <ac:chgData name="Liliana" userId="1463057c-419c-4847-a266-3f997c1cf4b0" providerId="ADAL" clId="{2A5DE955-A7A6-4450-A798-7F48808BB081}" dt="2020-07-30T13:37:42.801" v="20" actId="14430"/>
          <ac:grpSpMkLst>
            <pc:docMk/>
            <pc:sldMk cId="3253916882" sldId="291"/>
            <ac:grpSpMk id="146" creationId="{674CCF8C-2DE8-494A-B059-57A9D56DC122}"/>
          </ac:grpSpMkLst>
        </pc:grpChg>
        <pc:grpChg chg="mod modVis">
          <ac:chgData name="Liliana" userId="1463057c-419c-4847-a266-3f997c1cf4b0" providerId="ADAL" clId="{2A5DE955-A7A6-4450-A798-7F48808BB081}" dt="2020-07-30T13:37:47.951" v="25" actId="14430"/>
          <ac:grpSpMkLst>
            <pc:docMk/>
            <pc:sldMk cId="3253916882" sldId="291"/>
            <ac:grpSpMk id="149" creationId="{9CF7E8B5-C7E3-4E7C-AD38-21773DD695A5}"/>
          </ac:grpSpMkLst>
        </pc:grpChg>
        <pc:grpChg chg="mod modVis">
          <ac:chgData name="Liliana" userId="1463057c-419c-4847-a266-3f997c1cf4b0" providerId="ADAL" clId="{2A5DE955-A7A6-4450-A798-7F48808BB081}" dt="2020-07-30T13:37:41.080" v="19" actId="14430"/>
          <ac:grpSpMkLst>
            <pc:docMk/>
            <pc:sldMk cId="3253916882" sldId="291"/>
            <ac:grpSpMk id="240" creationId="{DB515870-3A5E-4EE8-AA3C-9704254CE114}"/>
          </ac:grpSpMkLst>
        </pc:grpChg>
        <pc:grpChg chg="del">
          <ac:chgData name="Liliana" userId="1463057c-419c-4847-a266-3f997c1cf4b0" providerId="ADAL" clId="{2A5DE955-A7A6-4450-A798-7F48808BB081}" dt="2020-07-30T13:37:38.111" v="18" actId="21"/>
          <ac:grpSpMkLst>
            <pc:docMk/>
            <pc:sldMk cId="3253916882" sldId="291"/>
            <ac:grpSpMk id="243" creationId="{5DDB1051-9635-45D1-B5F8-48F02585211D}"/>
          </ac:grpSpMkLst>
        </pc:grpChg>
        <pc:grpChg chg="mod modVis">
          <ac:chgData name="Liliana" userId="1463057c-419c-4847-a266-3f997c1cf4b0" providerId="ADAL" clId="{2A5DE955-A7A6-4450-A798-7F48808BB081}" dt="2020-07-30T13:37:43.592" v="21" actId="14430"/>
          <ac:grpSpMkLst>
            <pc:docMk/>
            <pc:sldMk cId="3253916882" sldId="291"/>
            <ac:grpSpMk id="246" creationId="{DC7646AE-19FF-416B-AEC6-15B77007B9A3}"/>
          </ac:grpSpMkLst>
        </pc:grpChg>
        <pc:grpChg chg="mod modVis">
          <ac:chgData name="Liliana" userId="1463057c-419c-4847-a266-3f997c1cf4b0" providerId="ADAL" clId="{2A5DE955-A7A6-4450-A798-7F48808BB081}" dt="2020-07-30T13:37:44.312" v="22" actId="14430"/>
          <ac:grpSpMkLst>
            <pc:docMk/>
            <pc:sldMk cId="3253916882" sldId="291"/>
            <ac:grpSpMk id="249" creationId="{E1B735B9-34E8-4A87-A700-D8B2156C83D7}"/>
          </ac:grpSpMkLst>
        </pc:grpChg>
        <pc:grpChg chg="mod modVis">
          <ac:chgData name="Liliana" userId="1463057c-419c-4847-a266-3f997c1cf4b0" providerId="ADAL" clId="{2A5DE955-A7A6-4450-A798-7F48808BB081}" dt="2020-07-30T13:37:45.821" v="23" actId="14430"/>
          <ac:grpSpMkLst>
            <pc:docMk/>
            <pc:sldMk cId="3253916882" sldId="291"/>
            <ac:grpSpMk id="255" creationId="{DE7E0A65-4408-4E92-BCA2-209EEBA5CBA5}"/>
          </ac:grpSpMkLst>
        </pc:grpChg>
        <pc:grpChg chg="mod modVis">
          <ac:chgData name="Liliana" userId="1463057c-419c-4847-a266-3f997c1cf4b0" providerId="ADAL" clId="{2A5DE955-A7A6-4450-A798-7F48808BB081}" dt="2020-07-30T13:37:46.590" v="24" actId="14430"/>
          <ac:grpSpMkLst>
            <pc:docMk/>
            <pc:sldMk cId="3253916882" sldId="291"/>
            <ac:grpSpMk id="258" creationId="{FC8D309F-114B-4839-9477-53E0C0CBD7E2}"/>
          </ac:grpSpMkLst>
        </pc:grpChg>
        <pc:grpChg chg="mod modVis">
          <ac:chgData name="Liliana" userId="1463057c-419c-4847-a266-3f997c1cf4b0" providerId="ADAL" clId="{2A5DE955-A7A6-4450-A798-7F48808BB081}" dt="2020-07-30T13:37:49.120" v="26" actId="14430"/>
          <ac:grpSpMkLst>
            <pc:docMk/>
            <pc:sldMk cId="3253916882" sldId="291"/>
            <ac:grpSpMk id="261" creationId="{B1BCF3DF-F008-4784-B3DD-A91223DD9671}"/>
          </ac:grpSpMkLst>
        </pc:grpChg>
        <pc:grpChg chg="mod modVis">
          <ac:chgData name="Liliana" userId="1463057c-419c-4847-a266-3f997c1cf4b0" providerId="ADAL" clId="{2A5DE955-A7A6-4450-A798-7F48808BB081}" dt="2020-07-30T13:37:49.791" v="27" actId="14430"/>
          <ac:grpSpMkLst>
            <pc:docMk/>
            <pc:sldMk cId="3253916882" sldId="291"/>
            <ac:grpSpMk id="264" creationId="{09F71045-8004-4008-9049-711E1A89EBFE}"/>
          </ac:grpSpMkLst>
        </pc:grpChg>
        <pc:graphicFrameChg chg="del">
          <ac:chgData name="Liliana" userId="1463057c-419c-4847-a266-3f997c1cf4b0" providerId="ADAL" clId="{2A5DE955-A7A6-4450-A798-7F48808BB081}" dt="2020-07-31T18:58:22.336" v="4018" actId="21"/>
          <ac:graphicFrameMkLst>
            <pc:docMk/>
            <pc:sldMk cId="3253916882" sldId="291"/>
            <ac:graphicFrameMk id="150" creationId="{8CC9E3C3-185E-427F-9563-C482481B4023}"/>
          </ac:graphicFrameMkLst>
        </pc:graphicFrameChg>
        <pc:graphicFrameChg chg="del">
          <ac:chgData name="Liliana" userId="1463057c-419c-4847-a266-3f997c1cf4b0" providerId="ADAL" clId="{2A5DE955-A7A6-4450-A798-7F48808BB081}" dt="2020-07-31T18:58:53.166" v="4038" actId="21"/>
          <ac:graphicFrameMkLst>
            <pc:docMk/>
            <pc:sldMk cId="3253916882" sldId="291"/>
            <ac:graphicFrameMk id="152" creationId="{17E8CCCF-705F-4135-816B-CA7EE9E9E906}"/>
          </ac:graphicFrameMkLst>
        </pc:graphicFrameChg>
        <pc:graphicFrameChg chg="del mod">
          <ac:chgData name="Liliana" userId="1463057c-419c-4847-a266-3f997c1cf4b0" providerId="ADAL" clId="{2A5DE955-A7A6-4450-A798-7F48808BB081}" dt="2020-07-31T18:58:50.606" v="4037" actId="21"/>
          <ac:graphicFrameMkLst>
            <pc:docMk/>
            <pc:sldMk cId="3253916882" sldId="291"/>
            <ac:graphicFrameMk id="154" creationId="{6D720721-C633-4C1F-B64B-BB1BAA6BCF97}"/>
          </ac:graphicFrameMkLst>
        </pc:graphicFrameChg>
        <pc:graphicFrameChg chg="add mod">
          <ac:chgData name="Liliana" userId="1463057c-419c-4847-a266-3f997c1cf4b0" providerId="ADAL" clId="{2A5DE955-A7A6-4450-A798-7F48808BB081}" dt="2020-07-31T19:00:29.086" v="4041"/>
          <ac:graphicFrameMkLst>
            <pc:docMk/>
            <pc:sldMk cId="3253916882" sldId="291"/>
            <ac:graphicFrameMk id="155" creationId="{7EA576F0-4B17-4733-81F8-D9E804DDF6F8}"/>
          </ac:graphicFrameMkLst>
        </pc:graphicFrameChg>
        <pc:graphicFrameChg chg="add mod">
          <ac:chgData name="Liliana" userId="1463057c-419c-4847-a266-3f997c1cf4b0" providerId="ADAL" clId="{2A5DE955-A7A6-4450-A798-7F48808BB081}" dt="2020-07-31T19:01:15.926" v="4056"/>
          <ac:graphicFrameMkLst>
            <pc:docMk/>
            <pc:sldMk cId="3253916882" sldId="291"/>
            <ac:graphicFrameMk id="156" creationId="{7EA576F0-4B17-4733-81F8-D9E804DDF6F8}"/>
          </ac:graphicFrameMkLst>
        </pc:graphicFrameChg>
        <pc:picChg chg="add del mod">
          <ac:chgData name="Liliana" userId="1463057c-419c-4847-a266-3f997c1cf4b0" providerId="ADAL" clId="{2A5DE955-A7A6-4450-A798-7F48808BB081}" dt="2020-07-31T19:04:29.006" v="4331" actId="21"/>
          <ac:picMkLst>
            <pc:docMk/>
            <pc:sldMk cId="3253916882" sldId="291"/>
            <ac:picMk id="3" creationId="{E366508C-2471-4D9D-AD81-156C9474B20B}"/>
          </ac:picMkLst>
        </pc:picChg>
        <pc:picChg chg="add mod">
          <ac:chgData name="Liliana" userId="1463057c-419c-4847-a266-3f997c1cf4b0" providerId="ADAL" clId="{2A5DE955-A7A6-4450-A798-7F48808BB081}" dt="2020-07-31T19:05:29.586" v="4338" actId="14100"/>
          <ac:picMkLst>
            <pc:docMk/>
            <pc:sldMk cId="3253916882" sldId="291"/>
            <ac:picMk id="12" creationId="{1AA14209-9051-4E8F-BEB6-D491C3B35E55}"/>
          </ac:picMkLst>
        </pc:picChg>
        <pc:picChg chg="add del mod">
          <ac:chgData name="Liliana" userId="1463057c-419c-4847-a266-3f997c1cf4b0" providerId="ADAL" clId="{2A5DE955-A7A6-4450-A798-7F48808BB081}" dt="2020-07-31T19:11:43.948" v="4508"/>
          <ac:picMkLst>
            <pc:docMk/>
            <pc:sldMk cId="3253916882" sldId="291"/>
            <ac:picMk id="19" creationId="{76162E55-880A-441A-B2D7-F808FD9C2867}"/>
          </ac:picMkLst>
        </pc:picChg>
        <pc:picChg chg="add mod">
          <ac:chgData name="Liliana" userId="1463057c-419c-4847-a266-3f997c1cf4b0" providerId="ADAL" clId="{2A5DE955-A7A6-4450-A798-7F48808BB081}" dt="2020-07-31T19:12:11.919" v="4510" actId="1076"/>
          <ac:picMkLst>
            <pc:docMk/>
            <pc:sldMk cId="3253916882" sldId="291"/>
            <ac:picMk id="20" creationId="{83968911-7098-4BAA-A408-9B37B1C57F9C}"/>
          </ac:picMkLst>
        </pc:picChg>
        <pc:picChg chg="add mod">
          <ac:chgData name="Liliana" userId="1463057c-419c-4847-a266-3f997c1cf4b0" providerId="ADAL" clId="{2A5DE955-A7A6-4450-A798-7F48808BB081}" dt="2020-07-31T19:20:35.548" v="4809" actId="1076"/>
          <ac:picMkLst>
            <pc:docMk/>
            <pc:sldMk cId="3253916882" sldId="291"/>
            <ac:picMk id="224" creationId="{CDD9B770-3D67-48BF-BC8B-580DEDF10DAA}"/>
          </ac:picMkLst>
        </pc:picChg>
        <pc:cxnChg chg="mod">
          <ac:chgData name="Liliana" userId="1463057c-419c-4847-a266-3f997c1cf4b0" providerId="ADAL" clId="{2A5DE955-A7A6-4450-A798-7F48808BB081}" dt="2020-07-31T19:38:30.892" v="5310"/>
          <ac:cxnSpMkLst>
            <pc:docMk/>
            <pc:sldMk cId="3253916882" sldId="291"/>
            <ac:cxnSpMk id="314" creationId="{981EE87E-83A8-4864-8CF3-D02E6E3776EB}"/>
          </ac:cxnSpMkLst>
        </pc:cxnChg>
      </pc:sldChg>
      <pc:sldChg chg="modSp mod">
        <pc:chgData name="Liliana" userId="1463057c-419c-4847-a266-3f997c1cf4b0" providerId="ADAL" clId="{2A5DE955-A7A6-4450-A798-7F48808BB081}" dt="2020-07-30T17:20:14.135" v="1717" actId="20577"/>
        <pc:sldMkLst>
          <pc:docMk/>
          <pc:sldMk cId="143217102" sldId="293"/>
        </pc:sldMkLst>
        <pc:spChg chg="mod">
          <ac:chgData name="Liliana" userId="1463057c-419c-4847-a266-3f997c1cf4b0" providerId="ADAL" clId="{2A5DE955-A7A6-4450-A798-7F48808BB081}" dt="2020-07-30T17:18:18.631" v="1605" actId="20577"/>
          <ac:spMkLst>
            <pc:docMk/>
            <pc:sldMk cId="143217102" sldId="293"/>
            <ac:spMk id="345" creationId="{F4FE4562-4675-4AFC-A039-858A3885598E}"/>
          </ac:spMkLst>
        </pc:spChg>
        <pc:spChg chg="mod">
          <ac:chgData name="Liliana" userId="1463057c-419c-4847-a266-3f997c1cf4b0" providerId="ADAL" clId="{2A5DE955-A7A6-4450-A798-7F48808BB081}" dt="2020-07-30T17:19:51.610" v="1677" actId="20577"/>
          <ac:spMkLst>
            <pc:docMk/>
            <pc:sldMk cId="143217102" sldId="293"/>
            <ac:spMk id="348" creationId="{A0741FDA-67A0-499F-A3A3-5F3684C9576F}"/>
          </ac:spMkLst>
        </pc:spChg>
        <pc:spChg chg="mod">
          <ac:chgData name="Liliana" userId="1463057c-419c-4847-a266-3f997c1cf4b0" providerId="ADAL" clId="{2A5DE955-A7A6-4450-A798-7F48808BB081}" dt="2020-07-30T17:19:12.575" v="1645" actId="20577"/>
          <ac:spMkLst>
            <pc:docMk/>
            <pc:sldMk cId="143217102" sldId="293"/>
            <ac:spMk id="353" creationId="{E15C7867-F83D-4671-8B0E-F2A27CB940B1}"/>
          </ac:spMkLst>
        </pc:spChg>
        <pc:spChg chg="mod">
          <ac:chgData name="Liliana" userId="1463057c-419c-4847-a266-3f997c1cf4b0" providerId="ADAL" clId="{2A5DE955-A7A6-4450-A798-7F48808BB081}" dt="2020-07-30T17:19:22.188" v="1652" actId="20577"/>
          <ac:spMkLst>
            <pc:docMk/>
            <pc:sldMk cId="143217102" sldId="293"/>
            <ac:spMk id="358" creationId="{70AE5D14-A7FB-435A-9BCB-ECFF553FB4D3}"/>
          </ac:spMkLst>
        </pc:spChg>
        <pc:spChg chg="mod">
          <ac:chgData name="Liliana" userId="1463057c-419c-4847-a266-3f997c1cf4b0" providerId="ADAL" clId="{2A5DE955-A7A6-4450-A798-7F48808BB081}" dt="2020-07-30T17:20:14.135" v="1717" actId="20577"/>
          <ac:spMkLst>
            <pc:docMk/>
            <pc:sldMk cId="143217102" sldId="293"/>
            <ac:spMk id="449" creationId="{C8E6A0EC-BB27-4223-B926-69F125F988FD}"/>
          </ac:spMkLst>
        </pc:spChg>
        <pc:grpChg chg="mod modVis">
          <ac:chgData name="Liliana" userId="1463057c-419c-4847-a266-3f997c1cf4b0" providerId="ADAL" clId="{2A5DE955-A7A6-4450-A798-7F48808BB081}" dt="2020-07-30T17:18:50.887" v="1612" actId="14430"/>
          <ac:grpSpMkLst>
            <pc:docMk/>
            <pc:sldMk cId="143217102" sldId="293"/>
            <ac:grpSpMk id="157" creationId="{1FE478B3-C118-4000-8476-7B824F3CE247}"/>
          </ac:grpSpMkLst>
        </pc:grpChg>
        <pc:grpChg chg="mod modVis">
          <ac:chgData name="Liliana" userId="1463057c-419c-4847-a266-3f997c1cf4b0" providerId="ADAL" clId="{2A5DE955-A7A6-4450-A798-7F48808BB081}" dt="2020-07-30T17:18:44.146" v="1609" actId="14430"/>
          <ac:grpSpMkLst>
            <pc:docMk/>
            <pc:sldMk cId="143217102" sldId="293"/>
            <ac:grpSpMk id="248" creationId="{309BDC79-B605-4D8F-8C99-AE1AA6557B69}"/>
          </ac:grpSpMkLst>
        </pc:grpChg>
        <pc:grpChg chg="mod modVis">
          <ac:chgData name="Liliana" userId="1463057c-419c-4847-a266-3f997c1cf4b0" providerId="ADAL" clId="{2A5DE955-A7A6-4450-A798-7F48808BB081}" dt="2020-07-30T17:18:50.415" v="1611" actId="14430"/>
          <ac:grpSpMkLst>
            <pc:docMk/>
            <pc:sldMk cId="143217102" sldId="293"/>
            <ac:grpSpMk id="252" creationId="{6BE3EFCC-1E0F-49EC-8617-88752F5ACDC3}"/>
          </ac:grpSpMkLst>
        </pc:grpChg>
        <pc:grpChg chg="mod modVis">
          <ac:chgData name="Liliana" userId="1463057c-419c-4847-a266-3f997c1cf4b0" providerId="ADAL" clId="{2A5DE955-A7A6-4450-A798-7F48808BB081}" dt="2020-07-30T17:18:51.454" v="1613" actId="14430"/>
          <ac:grpSpMkLst>
            <pc:docMk/>
            <pc:sldMk cId="143217102" sldId="293"/>
            <ac:grpSpMk id="258" creationId="{1F41E33B-BB9D-44B2-A827-D063E7759222}"/>
          </ac:grpSpMkLst>
        </pc:grpChg>
        <pc:grpChg chg="mod modVis">
          <ac:chgData name="Liliana" userId="1463057c-419c-4847-a266-3f997c1cf4b0" providerId="ADAL" clId="{2A5DE955-A7A6-4450-A798-7F48808BB081}" dt="2020-07-30T17:18:49.987" v="1610" actId="14430"/>
          <ac:grpSpMkLst>
            <pc:docMk/>
            <pc:sldMk cId="143217102" sldId="293"/>
            <ac:grpSpMk id="261" creationId="{2B3F2C72-A3F1-4FA0-AE46-D160FA7FD04F}"/>
          </ac:grpSpMkLst>
        </pc:grpChg>
        <pc:grpChg chg="mod modVis">
          <ac:chgData name="Liliana" userId="1463057c-419c-4847-a266-3f997c1cf4b0" providerId="ADAL" clId="{2A5DE955-A7A6-4450-A798-7F48808BB081}" dt="2020-07-30T17:18:42.715" v="1607" actId="14430"/>
          <ac:grpSpMkLst>
            <pc:docMk/>
            <pc:sldMk cId="143217102" sldId="293"/>
            <ac:grpSpMk id="434" creationId="{CC0A2AE6-F494-453E-8CF5-88B046E41D95}"/>
          </ac:grpSpMkLst>
        </pc:grpChg>
        <pc:grpChg chg="mod modVis">
          <ac:chgData name="Liliana" userId="1463057c-419c-4847-a266-3f997c1cf4b0" providerId="ADAL" clId="{2A5DE955-A7A6-4450-A798-7F48808BB081}" dt="2020-07-30T17:18:41.554" v="1606" actId="14430"/>
          <ac:grpSpMkLst>
            <pc:docMk/>
            <pc:sldMk cId="143217102" sldId="293"/>
            <ac:grpSpMk id="440" creationId="{F39687CD-1F45-4828-91A3-DCD0FA1E44A0}"/>
          </ac:grpSpMkLst>
        </pc:grpChg>
        <pc:grpChg chg="mod modVis">
          <ac:chgData name="Liliana" userId="1463057c-419c-4847-a266-3f997c1cf4b0" providerId="ADAL" clId="{2A5DE955-A7A6-4450-A798-7F48808BB081}" dt="2020-07-30T17:18:43.567" v="1608" actId="14430"/>
          <ac:grpSpMkLst>
            <pc:docMk/>
            <pc:sldMk cId="143217102" sldId="293"/>
            <ac:grpSpMk id="443" creationId="{108087B7-6E69-4B45-8AD8-5D8BD0DCB128}"/>
          </ac:grpSpMkLst>
        </pc:grpChg>
      </pc:sldChg>
      <pc:sldChg chg="modSp mod">
        <pc:chgData name="Liliana" userId="1463057c-419c-4847-a266-3f997c1cf4b0" providerId="ADAL" clId="{2A5DE955-A7A6-4450-A798-7F48808BB081}" dt="2020-07-30T17:45:07.880" v="2279" actId="1076"/>
        <pc:sldMkLst>
          <pc:docMk/>
          <pc:sldMk cId="84505333" sldId="294"/>
        </pc:sldMkLst>
        <pc:spChg chg="mod">
          <ac:chgData name="Liliana" userId="1463057c-419c-4847-a266-3f997c1cf4b0" providerId="ADAL" clId="{2A5DE955-A7A6-4450-A798-7F48808BB081}" dt="2020-07-30T17:45:07.880" v="2279" actId="1076"/>
          <ac:spMkLst>
            <pc:docMk/>
            <pc:sldMk cId="84505333" sldId="294"/>
            <ac:spMk id="176" creationId="{15BBD288-0EAD-4EE2-9CB1-20751CA01658}"/>
          </ac:spMkLst>
        </pc:spChg>
        <pc:spChg chg="mod">
          <ac:chgData name="Liliana" userId="1463057c-419c-4847-a266-3f997c1cf4b0" providerId="ADAL" clId="{2A5DE955-A7A6-4450-A798-7F48808BB081}" dt="2020-07-30T17:40:10.655" v="2246" actId="20577"/>
          <ac:spMkLst>
            <pc:docMk/>
            <pc:sldMk cId="84505333" sldId="294"/>
            <ac:spMk id="184" creationId="{46B1D01A-44ED-43B5-BB3C-A0BD2ECD55AB}"/>
          </ac:spMkLst>
        </pc:spChg>
        <pc:spChg chg="mod">
          <ac:chgData name="Liliana" userId="1463057c-419c-4847-a266-3f997c1cf4b0" providerId="ADAL" clId="{2A5DE955-A7A6-4450-A798-7F48808BB081}" dt="2020-07-30T17:39:55.489" v="2237" actId="20577"/>
          <ac:spMkLst>
            <pc:docMk/>
            <pc:sldMk cId="84505333" sldId="294"/>
            <ac:spMk id="188" creationId="{CD3F6DA2-FA45-4BC5-B4DF-0D21BFB11C7D}"/>
          </ac:spMkLst>
        </pc:spChg>
        <pc:spChg chg="mod">
          <ac:chgData name="Liliana" userId="1463057c-419c-4847-a266-3f997c1cf4b0" providerId="ADAL" clId="{2A5DE955-A7A6-4450-A798-7F48808BB081}" dt="2020-07-30T17:44:53.359" v="2277" actId="20577"/>
          <ac:spMkLst>
            <pc:docMk/>
            <pc:sldMk cId="84505333" sldId="294"/>
            <ac:spMk id="192" creationId="{DC60E648-3FCD-4B24-803A-88E767AC324C}"/>
          </ac:spMkLst>
        </pc:spChg>
        <pc:spChg chg="mod">
          <ac:chgData name="Liliana" userId="1463057c-419c-4847-a266-3f997c1cf4b0" providerId="ADAL" clId="{2A5DE955-A7A6-4450-A798-7F48808BB081}" dt="2020-07-30T17:39:18.464" v="2211" actId="20577"/>
          <ac:spMkLst>
            <pc:docMk/>
            <pc:sldMk cId="84505333" sldId="294"/>
            <ac:spMk id="287" creationId="{0B8BF7DE-4B80-4060-B660-13100DC8E573}"/>
          </ac:spMkLst>
        </pc:spChg>
        <pc:spChg chg="mod">
          <ac:chgData name="Liliana" userId="1463057c-419c-4847-a266-3f997c1cf4b0" providerId="ADAL" clId="{2A5DE955-A7A6-4450-A798-7F48808BB081}" dt="2020-07-30T17:39:37.663" v="2215" actId="20577"/>
          <ac:spMkLst>
            <pc:docMk/>
            <pc:sldMk cId="84505333" sldId="294"/>
            <ac:spMk id="288" creationId="{45B7543A-427F-430C-8FE9-8B53F5368BAB}"/>
          </ac:spMkLst>
        </pc:spChg>
        <pc:spChg chg="mod">
          <ac:chgData name="Liliana" userId="1463057c-419c-4847-a266-3f997c1cf4b0" providerId="ADAL" clId="{2A5DE955-A7A6-4450-A798-7F48808BB081}" dt="2020-07-30T17:44:44.469" v="2271" actId="108"/>
          <ac:spMkLst>
            <pc:docMk/>
            <pc:sldMk cId="84505333" sldId="294"/>
            <ac:spMk id="289" creationId="{6809E214-1B06-4CAD-8C95-2BC3D9D324A0}"/>
          </ac:spMkLst>
        </pc:spChg>
        <pc:grpChg chg="mod modVis">
          <ac:chgData name="Liliana" userId="1463057c-419c-4847-a266-3f997c1cf4b0" providerId="ADAL" clId="{2A5DE955-A7A6-4450-A798-7F48808BB081}" dt="2020-07-30T17:39:24.870" v="2213" actId="14430"/>
          <ac:grpSpMkLst>
            <pc:docMk/>
            <pc:sldMk cId="84505333" sldId="294"/>
            <ac:grpSpMk id="169" creationId="{D68FAC7D-5939-46CA-BFA4-DAC46D3738D9}"/>
          </ac:grpSpMkLst>
        </pc:grpChg>
        <pc:grpChg chg="mod modVis">
          <ac:chgData name="Liliana" userId="1463057c-419c-4847-a266-3f997c1cf4b0" providerId="ADAL" clId="{2A5DE955-A7A6-4450-A798-7F48808BB081}" dt="2020-07-30T17:39:23.795" v="2212" actId="14429"/>
          <ac:grpSpMkLst>
            <pc:docMk/>
            <pc:sldMk cId="84505333" sldId="294"/>
            <ac:grpSpMk id="290" creationId="{3A6CB80A-9E79-4ED6-98E0-C479445AE871}"/>
          </ac:grpSpMkLst>
        </pc:grpChg>
      </pc:sldChg>
      <pc:sldChg chg="modSp mod">
        <pc:chgData name="Liliana" userId="1463057c-419c-4847-a266-3f997c1cf4b0" providerId="ADAL" clId="{2A5DE955-A7A6-4450-A798-7F48808BB081}" dt="2020-07-30T17:06:04.767" v="1134" actId="20577"/>
        <pc:sldMkLst>
          <pc:docMk/>
          <pc:sldMk cId="1835399296" sldId="295"/>
        </pc:sldMkLst>
        <pc:spChg chg="mod">
          <ac:chgData name="Liliana" userId="1463057c-419c-4847-a266-3f997c1cf4b0" providerId="ADAL" clId="{2A5DE955-A7A6-4450-A798-7F48808BB081}" dt="2020-07-30T16:55:55.703" v="903" actId="20577"/>
          <ac:spMkLst>
            <pc:docMk/>
            <pc:sldMk cId="1835399296" sldId="295"/>
            <ac:spMk id="232" creationId="{9255A545-DEA2-4D37-9AFF-30BA3E2321FF}"/>
          </ac:spMkLst>
        </pc:spChg>
        <pc:spChg chg="mod">
          <ac:chgData name="Liliana" userId="1463057c-419c-4847-a266-3f997c1cf4b0" providerId="ADAL" clId="{2A5DE955-A7A6-4450-A798-7F48808BB081}" dt="2020-07-30T16:59:46.346" v="926" actId="20577"/>
          <ac:spMkLst>
            <pc:docMk/>
            <pc:sldMk cId="1835399296" sldId="295"/>
            <ac:spMk id="248" creationId="{820ED934-352C-4294-989E-D8FB32FB3CF7}"/>
          </ac:spMkLst>
        </pc:spChg>
        <pc:spChg chg="mod">
          <ac:chgData name="Liliana" userId="1463057c-419c-4847-a266-3f997c1cf4b0" providerId="ADAL" clId="{2A5DE955-A7A6-4450-A798-7F48808BB081}" dt="2020-07-30T17:00:32.687" v="932" actId="20577"/>
          <ac:spMkLst>
            <pc:docMk/>
            <pc:sldMk cId="1835399296" sldId="295"/>
            <ac:spMk id="250" creationId="{9E7213E9-D3FA-4429-A4D6-81ABCB004506}"/>
          </ac:spMkLst>
        </pc:spChg>
        <pc:spChg chg="mod">
          <ac:chgData name="Liliana" userId="1463057c-419c-4847-a266-3f997c1cf4b0" providerId="ADAL" clId="{2A5DE955-A7A6-4450-A798-7F48808BB081}" dt="2020-07-30T17:00:42.944" v="950" actId="20577"/>
          <ac:spMkLst>
            <pc:docMk/>
            <pc:sldMk cId="1835399296" sldId="295"/>
            <ac:spMk id="254" creationId="{8C8BC262-C13A-423A-8113-2B25DB0F9F73}"/>
          </ac:spMkLst>
        </pc:spChg>
        <pc:spChg chg="mod">
          <ac:chgData name="Liliana" userId="1463057c-419c-4847-a266-3f997c1cf4b0" providerId="ADAL" clId="{2A5DE955-A7A6-4450-A798-7F48808BB081}" dt="2020-07-30T16:56:00.852" v="911" actId="20577"/>
          <ac:spMkLst>
            <pc:docMk/>
            <pc:sldMk cId="1835399296" sldId="295"/>
            <ac:spMk id="259" creationId="{2004582F-1331-49D4-ADE5-36307BBA99B2}"/>
          </ac:spMkLst>
        </pc:spChg>
        <pc:spChg chg="mod">
          <ac:chgData name="Liliana" userId="1463057c-419c-4847-a266-3f997c1cf4b0" providerId="ADAL" clId="{2A5DE955-A7A6-4450-A798-7F48808BB081}" dt="2020-07-30T17:06:04.767" v="1134" actId="20577"/>
          <ac:spMkLst>
            <pc:docMk/>
            <pc:sldMk cId="1835399296" sldId="295"/>
            <ac:spMk id="320" creationId="{B2187C3C-5314-4801-A004-4BF6109F9388}"/>
          </ac:spMkLst>
        </pc:spChg>
        <pc:spChg chg="mod">
          <ac:chgData name="Liliana" userId="1463057c-419c-4847-a266-3f997c1cf4b0" providerId="ADAL" clId="{2A5DE955-A7A6-4450-A798-7F48808BB081}" dt="2020-07-30T16:55:08.990" v="901" actId="20577"/>
          <ac:spMkLst>
            <pc:docMk/>
            <pc:sldMk cId="1835399296" sldId="295"/>
            <ac:spMk id="337" creationId="{17FD5F74-A684-4F98-8155-A255FACBE0E6}"/>
          </ac:spMkLst>
        </pc:spChg>
        <pc:grpChg chg="mod modVis">
          <ac:chgData name="Liliana" userId="1463057c-419c-4847-a266-3f997c1cf4b0" providerId="ADAL" clId="{2A5DE955-A7A6-4450-A798-7F48808BB081}" dt="2020-07-30T16:59:53.854" v="928" actId="14429"/>
          <ac:grpSpMkLst>
            <pc:docMk/>
            <pc:sldMk cId="1835399296" sldId="295"/>
            <ac:grpSpMk id="144" creationId="{9BBB5227-FFF6-4B90-A2D7-92023B07DC7A}"/>
          </ac:grpSpMkLst>
        </pc:grpChg>
        <pc:grpChg chg="mod modVis">
          <ac:chgData name="Liliana" userId="1463057c-419c-4847-a266-3f997c1cf4b0" providerId="ADAL" clId="{2A5DE955-A7A6-4450-A798-7F48808BB081}" dt="2020-07-30T16:59:50.307" v="927" actId="14430"/>
          <ac:grpSpMkLst>
            <pc:docMk/>
            <pc:sldMk cId="1835399296" sldId="295"/>
            <ac:grpSpMk id="150" creationId="{C0353656-08B4-4990-879E-8F0EA755D61D}"/>
          </ac:grpSpMkLst>
        </pc:grpChg>
        <pc:grpChg chg="mod modVis">
          <ac:chgData name="Liliana" userId="1463057c-419c-4847-a266-3f997c1cf4b0" providerId="ADAL" clId="{2A5DE955-A7A6-4450-A798-7F48808BB081}" dt="2020-07-30T17:01:20.305" v="962" actId="14430"/>
          <ac:grpSpMkLst>
            <pc:docMk/>
            <pc:sldMk cId="1835399296" sldId="295"/>
            <ac:grpSpMk id="243" creationId="{7142E26B-AACE-44C5-87CA-377BBF3CCAAB}"/>
          </ac:grpSpMkLst>
        </pc:grpChg>
        <pc:grpChg chg="mod modVis">
          <ac:chgData name="Liliana" userId="1463057c-419c-4847-a266-3f997c1cf4b0" providerId="ADAL" clId="{2A5DE955-A7A6-4450-A798-7F48808BB081}" dt="2020-07-30T17:01:23.007" v="963" actId="14429"/>
          <ac:grpSpMkLst>
            <pc:docMk/>
            <pc:sldMk cId="1835399296" sldId="295"/>
            <ac:grpSpMk id="333" creationId="{A34A402B-F704-4959-A3F3-FD0C4963304A}"/>
          </ac:grpSpMkLst>
        </pc:grpChg>
      </pc:sldChg>
      <pc:sldChg chg="modSp mod">
        <pc:chgData name="Liliana" userId="1463057c-419c-4847-a266-3f997c1cf4b0" providerId="ADAL" clId="{2A5DE955-A7A6-4450-A798-7F48808BB081}" dt="2020-07-31T07:38:34.414" v="2481" actId="14100"/>
        <pc:sldMkLst>
          <pc:docMk/>
          <pc:sldMk cId="2279921428" sldId="296"/>
        </pc:sldMkLst>
        <pc:spChg chg="mod">
          <ac:chgData name="Liliana" userId="1463057c-419c-4847-a266-3f997c1cf4b0" providerId="ADAL" clId="{2A5DE955-A7A6-4450-A798-7F48808BB081}" dt="2020-07-30T17:28:53.314" v="1812" actId="20577"/>
          <ac:spMkLst>
            <pc:docMk/>
            <pc:sldMk cId="2279921428" sldId="296"/>
            <ac:spMk id="204" creationId="{B498F679-24DE-453F-BEED-1A4E333084C7}"/>
          </ac:spMkLst>
        </pc:spChg>
        <pc:spChg chg="mod">
          <ac:chgData name="Liliana" userId="1463057c-419c-4847-a266-3f997c1cf4b0" providerId="ADAL" clId="{2A5DE955-A7A6-4450-A798-7F48808BB081}" dt="2020-07-30T17:25:17.848" v="1808" actId="20577"/>
          <ac:spMkLst>
            <pc:docMk/>
            <pc:sldMk cId="2279921428" sldId="296"/>
            <ac:spMk id="206" creationId="{7735E8E1-CB26-4262-BD17-154ED30FC860}"/>
          </ac:spMkLst>
        </pc:spChg>
        <pc:spChg chg="mod">
          <ac:chgData name="Liliana" userId="1463057c-419c-4847-a266-3f997c1cf4b0" providerId="ADAL" clId="{2A5DE955-A7A6-4450-A798-7F48808BB081}" dt="2020-07-30T17:29:58.230" v="1878" actId="14100"/>
          <ac:spMkLst>
            <pc:docMk/>
            <pc:sldMk cId="2279921428" sldId="296"/>
            <ac:spMk id="207" creationId="{84457ED1-081A-4612-950C-9887F6679D8D}"/>
          </ac:spMkLst>
        </pc:spChg>
        <pc:spChg chg="mod">
          <ac:chgData name="Liliana" userId="1463057c-419c-4847-a266-3f997c1cf4b0" providerId="ADAL" clId="{2A5DE955-A7A6-4450-A798-7F48808BB081}" dt="2020-07-30T17:30:35.778" v="1879" actId="20577"/>
          <ac:spMkLst>
            <pc:docMk/>
            <pc:sldMk cId="2279921428" sldId="296"/>
            <ac:spMk id="209" creationId="{3C22D287-7F92-43B8-B392-B63AC4F6D0DE}"/>
          </ac:spMkLst>
        </pc:spChg>
        <pc:spChg chg="mod">
          <ac:chgData name="Liliana" userId="1463057c-419c-4847-a266-3f997c1cf4b0" providerId="ADAL" clId="{2A5DE955-A7A6-4450-A798-7F48808BB081}" dt="2020-07-30T17:30:54.440" v="1919" actId="20577"/>
          <ac:spMkLst>
            <pc:docMk/>
            <pc:sldMk cId="2279921428" sldId="296"/>
            <ac:spMk id="212" creationId="{B5F780CA-F573-4635-A0EF-F4AC73647285}"/>
          </ac:spMkLst>
        </pc:spChg>
        <pc:spChg chg="mod">
          <ac:chgData name="Liliana" userId="1463057c-419c-4847-a266-3f997c1cf4b0" providerId="ADAL" clId="{2A5DE955-A7A6-4450-A798-7F48808BB081}" dt="2020-07-31T07:37:57.895" v="2478" actId="20577"/>
          <ac:spMkLst>
            <pc:docMk/>
            <pc:sldMk cId="2279921428" sldId="296"/>
            <ac:spMk id="220" creationId="{FC87E3FC-7E3C-419F-B94D-D09DC30BB476}"/>
          </ac:spMkLst>
        </pc:spChg>
        <pc:spChg chg="mod">
          <ac:chgData name="Liliana" userId="1463057c-419c-4847-a266-3f997c1cf4b0" providerId="ADAL" clId="{2A5DE955-A7A6-4450-A798-7F48808BB081}" dt="2020-07-30T17:31:14.301" v="1931" actId="20577"/>
          <ac:spMkLst>
            <pc:docMk/>
            <pc:sldMk cId="2279921428" sldId="296"/>
            <ac:spMk id="311" creationId="{2D3C4DF9-B5B6-4DFB-B218-CACDDFA6A445}"/>
          </ac:spMkLst>
        </pc:spChg>
        <pc:grpChg chg="mod modVis">
          <ac:chgData name="Liliana" userId="1463057c-419c-4847-a266-3f997c1cf4b0" providerId="ADAL" clId="{2A5DE955-A7A6-4450-A798-7F48808BB081}" dt="2020-07-30T13:36:52.912" v="12" actId="14430"/>
          <ac:grpSpMkLst>
            <pc:docMk/>
            <pc:sldMk cId="2279921428" sldId="296"/>
            <ac:grpSpMk id="157" creationId="{A997E41F-7082-4AAD-B39C-8B0E1F1409B7}"/>
          </ac:grpSpMkLst>
        </pc:grpChg>
        <pc:grpChg chg="mod modVis">
          <ac:chgData name="Liliana" userId="1463057c-419c-4847-a266-3f997c1cf4b0" providerId="ADAL" clId="{2A5DE955-A7A6-4450-A798-7F48808BB081}" dt="2020-07-30T13:36:55.332" v="15" actId="14430"/>
          <ac:grpSpMkLst>
            <pc:docMk/>
            <pc:sldMk cId="2279921428" sldId="296"/>
            <ac:grpSpMk id="168" creationId="{B4685054-1D09-455E-A857-6B139B4B5494}"/>
          </ac:grpSpMkLst>
        </pc:grpChg>
        <pc:grpChg chg="mod modVis">
          <ac:chgData name="Liliana" userId="1463057c-419c-4847-a266-3f997c1cf4b0" providerId="ADAL" clId="{2A5DE955-A7A6-4450-A798-7F48808BB081}" dt="2020-07-30T17:31:03.746" v="1924" actId="14430"/>
          <ac:grpSpMkLst>
            <pc:docMk/>
            <pc:sldMk cId="2279921428" sldId="296"/>
            <ac:grpSpMk id="170" creationId="{645C5EEC-C03F-474D-BAE8-9B471C7A738F}"/>
          </ac:grpSpMkLst>
        </pc:grpChg>
        <pc:grpChg chg="mod modVis">
          <ac:chgData name="Liliana" userId="1463057c-419c-4847-a266-3f997c1cf4b0" providerId="ADAL" clId="{2A5DE955-A7A6-4450-A798-7F48808BB081}" dt="2020-07-30T13:36:56.863" v="16" actId="14430"/>
          <ac:grpSpMkLst>
            <pc:docMk/>
            <pc:sldMk cId="2279921428" sldId="296"/>
            <ac:grpSpMk id="175" creationId="{2992849D-54D0-4258-903E-4137087179BE}"/>
          </ac:grpSpMkLst>
        </pc:grpChg>
        <pc:grpChg chg="mod modVis">
          <ac:chgData name="Liliana" userId="1463057c-419c-4847-a266-3f997c1cf4b0" providerId="ADAL" clId="{2A5DE955-A7A6-4450-A798-7F48808BB081}" dt="2020-07-30T17:31:03.168" v="1923" actId="14430"/>
          <ac:grpSpMkLst>
            <pc:docMk/>
            <pc:sldMk cId="2279921428" sldId="296"/>
            <ac:grpSpMk id="178" creationId="{8A18C6BD-DA4C-4741-A8FE-AB6E20C9DA78}"/>
          </ac:grpSpMkLst>
        </pc:grpChg>
        <pc:grpChg chg="mod modVis">
          <ac:chgData name="Liliana" userId="1463057c-419c-4847-a266-3f997c1cf4b0" providerId="ADAL" clId="{2A5DE955-A7A6-4450-A798-7F48808BB081}" dt="2020-07-30T17:31:02.007" v="1921" actId="14429"/>
          <ac:grpSpMkLst>
            <pc:docMk/>
            <pc:sldMk cId="2279921428" sldId="296"/>
            <ac:grpSpMk id="181" creationId="{F1EA872D-CA3C-49AD-B58C-B1415679F89A}"/>
          </ac:grpSpMkLst>
        </pc:grpChg>
        <pc:grpChg chg="mod modVis">
          <ac:chgData name="Liliana" userId="1463057c-419c-4847-a266-3f997c1cf4b0" providerId="ADAL" clId="{2A5DE955-A7A6-4450-A798-7F48808BB081}" dt="2020-07-30T17:31:02.479" v="1922" actId="14430"/>
          <ac:grpSpMkLst>
            <pc:docMk/>
            <pc:sldMk cId="2279921428" sldId="296"/>
            <ac:grpSpMk id="185" creationId="{070EE2BD-C5E1-42A2-BECD-653CA96262DC}"/>
          </ac:grpSpMkLst>
        </pc:grpChg>
        <pc:grpChg chg="mod modVis">
          <ac:chgData name="Liliana" userId="1463057c-419c-4847-a266-3f997c1cf4b0" providerId="ADAL" clId="{2A5DE955-A7A6-4450-A798-7F48808BB081}" dt="2020-07-30T17:31:04.548" v="1925" actId="14430"/>
          <ac:grpSpMkLst>
            <pc:docMk/>
            <pc:sldMk cId="2279921428" sldId="296"/>
            <ac:grpSpMk id="188" creationId="{38E92D99-3484-4646-B3DD-B6B704646B35}"/>
          </ac:grpSpMkLst>
        </pc:grpChg>
        <pc:grpChg chg="mod modVis">
          <ac:chgData name="Liliana" userId="1463057c-419c-4847-a266-3f997c1cf4b0" providerId="ADAL" clId="{2A5DE955-A7A6-4450-A798-7F48808BB081}" dt="2020-07-30T13:36:54.740" v="14" actId="14429"/>
          <ac:grpSpMkLst>
            <pc:docMk/>
            <pc:sldMk cId="2279921428" sldId="296"/>
            <ac:grpSpMk id="312" creationId="{47EA29D2-6FF2-4842-AAAE-18E5C6D4D949}"/>
          </ac:grpSpMkLst>
        </pc:grpChg>
        <pc:grpChg chg="mod modVis">
          <ac:chgData name="Liliana" userId="1463057c-419c-4847-a266-3f997c1cf4b0" providerId="ADAL" clId="{2A5DE955-A7A6-4450-A798-7F48808BB081}" dt="2020-07-30T17:29:00.335" v="1813" actId="14430"/>
          <ac:grpSpMkLst>
            <pc:docMk/>
            <pc:sldMk cId="2279921428" sldId="296"/>
            <ac:grpSpMk id="315" creationId="{34D316D3-61EC-4FB4-A059-FEB90A05DE73}"/>
          </ac:grpSpMkLst>
        </pc:grpChg>
        <pc:picChg chg="mod">
          <ac:chgData name="Liliana" userId="1463057c-419c-4847-a266-3f997c1cf4b0" providerId="ADAL" clId="{2A5DE955-A7A6-4450-A798-7F48808BB081}" dt="2020-07-31T07:38:34.414" v="2481" actId="14100"/>
          <ac:picMkLst>
            <pc:docMk/>
            <pc:sldMk cId="2279921428" sldId="296"/>
            <ac:picMk id="2" creationId="{A7DC0AC5-1773-4F1C-9FFB-307A3FD51A8E}"/>
          </ac:picMkLst>
        </pc:picChg>
        <pc:picChg chg="mod">
          <ac:chgData name="Liliana" userId="1463057c-419c-4847-a266-3f997c1cf4b0" providerId="ADAL" clId="{2A5DE955-A7A6-4450-A798-7F48808BB081}" dt="2020-07-30T17:20:30.984" v="1719" actId="14100"/>
          <ac:picMkLst>
            <pc:docMk/>
            <pc:sldMk cId="2279921428" sldId="296"/>
            <ac:picMk id="3" creationId="{E396669D-268B-4E4D-82FA-572006AE2E70}"/>
          </ac:picMkLst>
        </pc:picChg>
        <pc:picChg chg="mod">
          <ac:chgData name="Liliana" userId="1463057c-419c-4847-a266-3f997c1cf4b0" providerId="ADAL" clId="{2A5DE955-A7A6-4450-A798-7F48808BB081}" dt="2020-07-30T17:20:38.582" v="1722" actId="14100"/>
          <ac:picMkLst>
            <pc:docMk/>
            <pc:sldMk cId="2279921428" sldId="296"/>
            <ac:picMk id="12" creationId="{787A415F-7F6B-44FD-9DA6-03B5AE6CE2B0}"/>
          </ac:picMkLst>
        </pc:picChg>
      </pc:sldChg>
      <pc:sldChg chg="addSp delSp modSp mod delCm">
        <pc:chgData name="Liliana" userId="1463057c-419c-4847-a266-3f997c1cf4b0" providerId="ADAL" clId="{2A5DE955-A7A6-4450-A798-7F48808BB081}" dt="2020-07-31T15:28:16.062" v="3448" actId="20577"/>
        <pc:sldMkLst>
          <pc:docMk/>
          <pc:sldMk cId="3750300475" sldId="298"/>
        </pc:sldMkLst>
        <pc:spChg chg="add mod">
          <ac:chgData name="Liliana" userId="1463057c-419c-4847-a266-3f997c1cf4b0" providerId="ADAL" clId="{2A5DE955-A7A6-4450-A798-7F48808BB081}" dt="2020-07-31T15:24:47.821" v="3329" actId="114"/>
          <ac:spMkLst>
            <pc:docMk/>
            <pc:sldMk cId="3750300475" sldId="298"/>
            <ac:spMk id="2" creationId="{EAE07E60-5D66-477C-8C7B-E6E226D78B68}"/>
          </ac:spMkLst>
        </pc:spChg>
        <pc:spChg chg="mod">
          <ac:chgData name="Liliana" userId="1463057c-419c-4847-a266-3f997c1cf4b0" providerId="ADAL" clId="{2A5DE955-A7A6-4450-A798-7F48808BB081}" dt="2020-07-31T15:24:25.322" v="3323" actId="1076"/>
          <ac:spMkLst>
            <pc:docMk/>
            <pc:sldMk cId="3750300475" sldId="298"/>
            <ac:spMk id="3" creationId="{0FB31BCB-0476-4B96-A730-29BA489079C3}"/>
          </ac:spMkLst>
        </pc:spChg>
        <pc:spChg chg="mod">
          <ac:chgData name="Liliana" userId="1463057c-419c-4847-a266-3f997c1cf4b0" providerId="ADAL" clId="{2A5DE955-A7A6-4450-A798-7F48808BB081}" dt="2020-07-31T15:25:42.851" v="3335" actId="1076"/>
          <ac:spMkLst>
            <pc:docMk/>
            <pc:sldMk cId="3750300475" sldId="298"/>
            <ac:spMk id="226" creationId="{CEA91BA5-CE81-447D-B5D3-83687CA0630F}"/>
          </ac:spMkLst>
        </pc:spChg>
        <pc:spChg chg="mod">
          <ac:chgData name="Liliana" userId="1463057c-419c-4847-a266-3f997c1cf4b0" providerId="ADAL" clId="{2A5DE955-A7A6-4450-A798-7F48808BB081}" dt="2020-07-31T15:25:14.512" v="3334" actId="20577"/>
          <ac:spMkLst>
            <pc:docMk/>
            <pc:sldMk cId="3750300475" sldId="298"/>
            <ac:spMk id="229" creationId="{0F44ECDD-CB0A-4DDA-A85A-2E30DF2940AE}"/>
          </ac:spMkLst>
        </pc:spChg>
        <pc:spChg chg="mod">
          <ac:chgData name="Liliana" userId="1463057c-419c-4847-a266-3f997c1cf4b0" providerId="ADAL" clId="{2A5DE955-A7A6-4450-A798-7F48808BB081}" dt="2020-07-31T15:26:56.322" v="3349" actId="20577"/>
          <ac:spMkLst>
            <pc:docMk/>
            <pc:sldMk cId="3750300475" sldId="298"/>
            <ac:spMk id="234" creationId="{59F87077-7E47-4D50-9949-FF23EDC2A3D4}"/>
          </ac:spMkLst>
        </pc:spChg>
        <pc:spChg chg="mod">
          <ac:chgData name="Liliana" userId="1463057c-419c-4847-a266-3f997c1cf4b0" providerId="ADAL" clId="{2A5DE955-A7A6-4450-A798-7F48808BB081}" dt="2020-07-31T15:27:13.581" v="3357" actId="6549"/>
          <ac:spMkLst>
            <pc:docMk/>
            <pc:sldMk cId="3750300475" sldId="298"/>
            <ac:spMk id="237" creationId="{4D4BD0C7-B18C-4902-9534-8712051F5806}"/>
          </ac:spMkLst>
        </pc:spChg>
        <pc:spChg chg="mod">
          <ac:chgData name="Liliana" userId="1463057c-419c-4847-a266-3f997c1cf4b0" providerId="ADAL" clId="{2A5DE955-A7A6-4450-A798-7F48808BB081}" dt="2020-07-30T17:36:02.132" v="2111" actId="20577"/>
          <ac:spMkLst>
            <pc:docMk/>
            <pc:sldMk cId="3750300475" sldId="298"/>
            <ac:spMk id="242" creationId="{C1DDA92D-5F62-41C8-93F8-53D633C9C3D0}"/>
          </ac:spMkLst>
        </pc:spChg>
        <pc:spChg chg="mod">
          <ac:chgData name="Liliana" userId="1463057c-419c-4847-a266-3f997c1cf4b0" providerId="ADAL" clId="{2A5DE955-A7A6-4450-A798-7F48808BB081}" dt="2020-07-31T15:23:42.212" v="3318" actId="403"/>
          <ac:spMkLst>
            <pc:docMk/>
            <pc:sldMk cId="3750300475" sldId="298"/>
            <ac:spMk id="243" creationId="{4F19D4B3-5A44-440D-AAA6-09ADB479E105}"/>
          </ac:spMkLst>
        </pc:spChg>
        <pc:spChg chg="mod">
          <ac:chgData name="Liliana" userId="1463057c-419c-4847-a266-3f997c1cf4b0" providerId="ADAL" clId="{2A5DE955-A7A6-4450-A798-7F48808BB081}" dt="2020-07-31T15:24:51.672" v="3330" actId="403"/>
          <ac:spMkLst>
            <pc:docMk/>
            <pc:sldMk cId="3750300475" sldId="298"/>
            <ac:spMk id="245" creationId="{289E8995-0C4B-4E08-A1B1-2144E6F908EE}"/>
          </ac:spMkLst>
        </pc:spChg>
        <pc:spChg chg="mod">
          <ac:chgData name="Liliana" userId="1463057c-419c-4847-a266-3f997c1cf4b0" providerId="ADAL" clId="{2A5DE955-A7A6-4450-A798-7F48808BB081}" dt="2020-07-31T15:28:16.062" v="3448" actId="20577"/>
          <ac:spMkLst>
            <pc:docMk/>
            <pc:sldMk cId="3750300475" sldId="298"/>
            <ac:spMk id="302" creationId="{67B3B554-CF11-4F55-9FD3-F9B9751BFC73}"/>
          </ac:spMkLst>
        </pc:spChg>
        <pc:spChg chg="mod">
          <ac:chgData name="Liliana" userId="1463057c-419c-4847-a266-3f997c1cf4b0" providerId="ADAL" clId="{2A5DE955-A7A6-4450-A798-7F48808BB081}" dt="2020-07-31T15:24:03.701" v="3319" actId="403"/>
          <ac:spMkLst>
            <pc:docMk/>
            <pc:sldMk cId="3750300475" sldId="298"/>
            <ac:spMk id="315" creationId="{4F8E191B-7C88-435D-ACBD-8DE1D8BD06A0}"/>
          </ac:spMkLst>
        </pc:spChg>
        <pc:spChg chg="mod">
          <ac:chgData name="Liliana" userId="1463057c-419c-4847-a266-3f997c1cf4b0" providerId="ADAL" clId="{2A5DE955-A7A6-4450-A798-7F48808BB081}" dt="2020-07-31T15:24:29.482" v="3324" actId="1076"/>
          <ac:spMkLst>
            <pc:docMk/>
            <pc:sldMk cId="3750300475" sldId="298"/>
            <ac:spMk id="316" creationId="{A0964BF5-ED62-4316-86A1-4895E7C39DA2}"/>
          </ac:spMkLst>
        </pc:spChg>
        <pc:grpChg chg="del">
          <ac:chgData name="Liliana" userId="1463057c-419c-4847-a266-3f997c1cf4b0" providerId="ADAL" clId="{2A5DE955-A7A6-4450-A798-7F48808BB081}" dt="2020-07-31T15:26:34.662" v="3343" actId="21"/>
          <ac:grpSpMkLst>
            <pc:docMk/>
            <pc:sldMk cId="3750300475" sldId="298"/>
            <ac:grpSpMk id="208" creationId="{0A79C60F-0E60-436F-831B-05B7F7C0032A}"/>
          </ac:grpSpMkLst>
        </pc:grpChg>
        <pc:grpChg chg="mod">
          <ac:chgData name="Liliana" userId="1463057c-419c-4847-a266-3f997c1cf4b0" providerId="ADAL" clId="{2A5DE955-A7A6-4450-A798-7F48808BB081}" dt="2020-07-31T15:25:57.382" v="3339" actId="1076"/>
          <ac:grpSpMkLst>
            <pc:docMk/>
            <pc:sldMk cId="3750300475" sldId="298"/>
            <ac:grpSpMk id="303" creationId="{C5AF6CAA-1818-4685-B061-7D94FC5DAFF0}"/>
          </ac:grpSpMkLst>
        </pc:grpChg>
        <pc:grpChg chg="del mod">
          <ac:chgData name="Liliana" userId="1463057c-419c-4847-a266-3f997c1cf4b0" providerId="ADAL" clId="{2A5DE955-A7A6-4450-A798-7F48808BB081}" dt="2020-07-31T15:26:40.352" v="3345" actId="21"/>
          <ac:grpSpMkLst>
            <pc:docMk/>
            <pc:sldMk cId="3750300475" sldId="298"/>
            <ac:grpSpMk id="306" creationId="{DDAC74E9-A80A-4B93-BC7C-69811E9AC9EB}"/>
          </ac:grpSpMkLst>
        </pc:grpChg>
        <pc:grpChg chg="del mod">
          <ac:chgData name="Liliana" userId="1463057c-419c-4847-a266-3f997c1cf4b0" providerId="ADAL" clId="{2A5DE955-A7A6-4450-A798-7F48808BB081}" dt="2020-07-31T15:26:38.042" v="3344" actId="21"/>
          <ac:grpSpMkLst>
            <pc:docMk/>
            <pc:sldMk cId="3750300475" sldId="298"/>
            <ac:grpSpMk id="309" creationId="{F86384AB-255C-4AF5-AB25-875B055B72FD}"/>
          </ac:grpSpMkLst>
        </pc:grpChg>
        <pc:grpChg chg="del">
          <ac:chgData name="Liliana" userId="1463057c-419c-4847-a266-3f997c1cf4b0" providerId="ADAL" clId="{2A5DE955-A7A6-4450-A798-7F48808BB081}" dt="2020-07-31T15:26:32.302" v="3342" actId="21"/>
          <ac:grpSpMkLst>
            <pc:docMk/>
            <pc:sldMk cId="3750300475" sldId="298"/>
            <ac:grpSpMk id="312" creationId="{DC72D49A-7B55-4DDF-BE9F-F4BCA1AD3B32}"/>
          </ac:grpSpMkLst>
        </pc:grpChg>
        <pc:graphicFrameChg chg="mod">
          <ac:chgData name="Liliana" userId="1463057c-419c-4847-a266-3f997c1cf4b0" providerId="ADAL" clId="{2A5DE955-A7A6-4450-A798-7F48808BB081}" dt="2020-07-31T15:22:37.501" v="3250" actId="1076"/>
          <ac:graphicFrameMkLst>
            <pc:docMk/>
            <pc:sldMk cId="3750300475" sldId="298"/>
            <ac:graphicFrameMk id="318" creationId="{8F6CBAAC-DAAF-4B90-BEC3-36414D4790BB}"/>
          </ac:graphicFrameMkLst>
        </pc:graphicFrameChg>
        <pc:graphicFrameChg chg="mod">
          <ac:chgData name="Liliana" userId="1463057c-419c-4847-a266-3f997c1cf4b0" providerId="ADAL" clId="{2A5DE955-A7A6-4450-A798-7F48808BB081}" dt="2020-07-31T07:36:05.881" v="2468" actId="403"/>
          <ac:graphicFrameMkLst>
            <pc:docMk/>
            <pc:sldMk cId="3750300475" sldId="298"/>
            <ac:graphicFrameMk id="334" creationId="{F38C84B1-1146-4C3A-916A-C5CED81C32EE}"/>
          </ac:graphicFrameMkLst>
        </pc:graphicFrameChg>
      </pc:sldChg>
      <pc:sldChg chg="modSp mod">
        <pc:chgData name="Liliana" userId="1463057c-419c-4847-a266-3f997c1cf4b0" providerId="ADAL" clId="{2A5DE955-A7A6-4450-A798-7F48808BB081}" dt="2020-07-31T08:15:42.122" v="2979" actId="20577"/>
        <pc:sldMkLst>
          <pc:docMk/>
          <pc:sldMk cId="840786154" sldId="299"/>
        </pc:sldMkLst>
        <pc:spChg chg="mod">
          <ac:chgData name="Liliana" userId="1463057c-419c-4847-a266-3f997c1cf4b0" providerId="ADAL" clId="{2A5DE955-A7A6-4450-A798-7F48808BB081}" dt="2020-07-31T08:10:27.809" v="2778" actId="20577"/>
          <ac:spMkLst>
            <pc:docMk/>
            <pc:sldMk cId="840786154" sldId="299"/>
            <ac:spMk id="367" creationId="{2EBC8E63-570B-45E2-B6C8-CB28953AA60D}"/>
          </ac:spMkLst>
        </pc:spChg>
        <pc:spChg chg="mod">
          <ac:chgData name="Liliana" userId="1463057c-419c-4847-a266-3f997c1cf4b0" providerId="ADAL" clId="{2A5DE955-A7A6-4450-A798-7F48808BB081}" dt="2020-07-31T08:10:42.709" v="2797" actId="20577"/>
          <ac:spMkLst>
            <pc:docMk/>
            <pc:sldMk cId="840786154" sldId="299"/>
            <ac:spMk id="371" creationId="{572042FC-03D3-4155-9C7F-8266D8614CD8}"/>
          </ac:spMkLst>
        </pc:spChg>
        <pc:spChg chg="mod">
          <ac:chgData name="Liliana" userId="1463057c-419c-4847-a266-3f997c1cf4b0" providerId="ADAL" clId="{2A5DE955-A7A6-4450-A798-7F48808BB081}" dt="2020-07-31T08:07:45.639" v="2770" actId="20577"/>
          <ac:spMkLst>
            <pc:docMk/>
            <pc:sldMk cId="840786154" sldId="299"/>
            <ac:spMk id="377" creationId="{97780E6D-2812-42A3-B859-D2AE0914285E}"/>
          </ac:spMkLst>
        </pc:spChg>
        <pc:spChg chg="mod">
          <ac:chgData name="Liliana" userId="1463057c-419c-4847-a266-3f997c1cf4b0" providerId="ADAL" clId="{2A5DE955-A7A6-4450-A798-7F48808BB081}" dt="2020-07-31T08:15:42.122" v="2979" actId="20577"/>
          <ac:spMkLst>
            <pc:docMk/>
            <pc:sldMk cId="840786154" sldId="299"/>
            <ac:spMk id="444" creationId="{029E5E12-1E3B-4444-B8BD-8D8A1555CA2D}"/>
          </ac:spMkLst>
        </pc:spChg>
        <pc:spChg chg="mod">
          <ac:chgData name="Liliana" userId="1463057c-419c-4847-a266-3f997c1cf4b0" providerId="ADAL" clId="{2A5DE955-A7A6-4450-A798-7F48808BB081}" dt="2020-07-31T08:07:39.199" v="2761" actId="20577"/>
          <ac:spMkLst>
            <pc:docMk/>
            <pc:sldMk cId="840786154" sldId="299"/>
            <ac:spMk id="445" creationId="{846166C0-A9F0-47DC-AF61-9C7A7B65ED3F}"/>
          </ac:spMkLst>
        </pc:spChg>
        <pc:spChg chg="mod">
          <ac:chgData name="Liliana" userId="1463057c-419c-4847-a266-3f997c1cf4b0" providerId="ADAL" clId="{2A5DE955-A7A6-4450-A798-7F48808BB081}" dt="2020-07-31T08:10:49.049" v="2801" actId="20577"/>
          <ac:spMkLst>
            <pc:docMk/>
            <pc:sldMk cId="840786154" sldId="299"/>
            <ac:spMk id="446" creationId="{776ADD6C-6793-445A-9CE3-3CDA9AC290A2}"/>
          </ac:spMkLst>
        </pc:spChg>
        <pc:grpChg chg="mod modVis">
          <ac:chgData name="Liliana" userId="1463057c-419c-4847-a266-3f997c1cf4b0" providerId="ADAL" clId="{2A5DE955-A7A6-4450-A798-7F48808BB081}" dt="2020-07-31T08:07:05.329" v="2739" actId="14430"/>
          <ac:grpSpMkLst>
            <pc:docMk/>
            <pc:sldMk cId="840786154" sldId="299"/>
            <ac:grpSpMk id="218" creationId="{4A04E4FA-AD79-44EF-9B54-E6E76CEBF3A9}"/>
          </ac:grpSpMkLst>
        </pc:grpChg>
        <pc:grpChg chg="mod modVis">
          <ac:chgData name="Liliana" userId="1463057c-419c-4847-a266-3f997c1cf4b0" providerId="ADAL" clId="{2A5DE955-A7A6-4450-A798-7F48808BB081}" dt="2020-07-31T08:07:11.189" v="2742" actId="14430"/>
          <ac:grpSpMkLst>
            <pc:docMk/>
            <pc:sldMk cId="840786154" sldId="299"/>
            <ac:grpSpMk id="233" creationId="{00261BA8-2848-49B6-994C-52AE3E21D295}"/>
          </ac:grpSpMkLst>
        </pc:grpChg>
        <pc:grpChg chg="mod modVis">
          <ac:chgData name="Liliana" userId="1463057c-419c-4847-a266-3f997c1cf4b0" providerId="ADAL" clId="{2A5DE955-A7A6-4450-A798-7F48808BB081}" dt="2020-07-31T08:07:10.089" v="2741" actId="14430"/>
          <ac:grpSpMkLst>
            <pc:docMk/>
            <pc:sldMk cId="840786154" sldId="299"/>
            <ac:grpSpMk id="239" creationId="{090F8DF8-424E-41E8-8174-73AF02822086}"/>
          </ac:grpSpMkLst>
        </pc:grpChg>
        <pc:grpChg chg="mod modVis">
          <ac:chgData name="Liliana" userId="1463057c-419c-4847-a266-3f997c1cf4b0" providerId="ADAL" clId="{2A5DE955-A7A6-4450-A798-7F48808BB081}" dt="2020-07-31T08:07:09.404" v="2740" actId="14430"/>
          <ac:grpSpMkLst>
            <pc:docMk/>
            <pc:sldMk cId="840786154" sldId="299"/>
            <ac:grpSpMk id="242" creationId="{18A56E47-EAEC-4A64-ACBA-4EA090235144}"/>
          </ac:grpSpMkLst>
        </pc:grpChg>
        <pc:grpChg chg="mod modVis">
          <ac:chgData name="Liliana" userId="1463057c-419c-4847-a266-3f997c1cf4b0" providerId="ADAL" clId="{2A5DE955-A7A6-4450-A798-7F48808BB081}" dt="2020-07-31T08:07:02.659" v="2738" actId="14429"/>
          <ac:grpSpMkLst>
            <pc:docMk/>
            <pc:sldMk cId="840786154" sldId="299"/>
            <ac:grpSpMk id="448" creationId="{4624C075-BC90-4BDF-93A8-71E98A375D30}"/>
          </ac:grpSpMkLst>
        </pc:grpChg>
        <pc:grpChg chg="mod modVis">
          <ac:chgData name="Liliana" userId="1463057c-419c-4847-a266-3f997c1cf4b0" providerId="ADAL" clId="{2A5DE955-A7A6-4450-A798-7F48808BB081}" dt="2020-07-31T08:07:11.829" v="2743" actId="14430"/>
          <ac:grpSpMkLst>
            <pc:docMk/>
            <pc:sldMk cId="840786154" sldId="299"/>
            <ac:grpSpMk id="457" creationId="{5CDBA6B5-50E5-49C0-A99A-63B53A5589FB}"/>
          </ac:grpSpMkLst>
        </pc:grpChg>
        <pc:graphicFrameChg chg="modGraphic">
          <ac:chgData name="Liliana" userId="1463057c-419c-4847-a266-3f997c1cf4b0" providerId="ADAL" clId="{2A5DE955-A7A6-4450-A798-7F48808BB081}" dt="2020-07-31T08:11:46.180" v="2819" actId="20577"/>
          <ac:graphicFrameMkLst>
            <pc:docMk/>
            <pc:sldMk cId="840786154" sldId="299"/>
            <ac:graphicFrameMk id="447" creationId="{133D6FB2-C568-4CBF-BDA1-B8C38D5AFFFC}"/>
          </ac:graphicFrameMkLst>
        </pc:graphicFrameChg>
      </pc:sldChg>
    </pc:docChg>
  </pc:docChgLst>
  <pc:docChgLst>
    <pc:chgData name="Asim Dey" userId="e8ec1349-28b8-4d13-adec-c4f0ed943343" providerId="ADAL" clId="{6781FFF6-1F0D-4F70-995E-5DEBA1D925E9}"/>
    <pc:docChg chg="undo redo custSel modSld">
      <pc:chgData name="Asim Dey" userId="e8ec1349-28b8-4d13-adec-c4f0ed943343" providerId="ADAL" clId="{6781FFF6-1F0D-4F70-995E-5DEBA1D925E9}" dt="2020-10-27T12:24:27.096" v="119" actId="1592"/>
      <pc:docMkLst>
        <pc:docMk/>
      </pc:docMkLst>
      <pc:sldChg chg="modSp delCm">
        <pc:chgData name="Asim Dey" userId="e8ec1349-28b8-4d13-adec-c4f0ed943343" providerId="ADAL" clId="{6781FFF6-1F0D-4F70-995E-5DEBA1D925E9}" dt="2020-10-27T12:24:27.096" v="119" actId="1592"/>
        <pc:sldMkLst>
          <pc:docMk/>
          <pc:sldMk cId="84505333" sldId="294"/>
        </pc:sldMkLst>
        <pc:spChg chg="mod">
          <ac:chgData name="Asim Dey" userId="e8ec1349-28b8-4d13-adec-c4f0ed943343" providerId="ADAL" clId="{6781FFF6-1F0D-4F70-995E-5DEBA1D925E9}" dt="2020-10-27T12:06:02.917" v="61" actId="14100"/>
          <ac:spMkLst>
            <pc:docMk/>
            <pc:sldMk cId="84505333" sldId="294"/>
            <ac:spMk id="184" creationId="{46B1D01A-44ED-43B5-BB3C-A0BD2ECD55AB}"/>
          </ac:spMkLst>
        </pc:spChg>
        <pc:spChg chg="mod">
          <ac:chgData name="Asim Dey" userId="e8ec1349-28b8-4d13-adec-c4f0ed943343" providerId="ADAL" clId="{6781FFF6-1F0D-4F70-995E-5DEBA1D925E9}" dt="2020-10-27T12:06:55.478" v="87" actId="20577"/>
          <ac:spMkLst>
            <pc:docMk/>
            <pc:sldMk cId="84505333" sldId="294"/>
            <ac:spMk id="188" creationId="{CD3F6DA2-FA45-4BC5-B4DF-0D21BFB11C7D}"/>
          </ac:spMkLst>
        </pc:spChg>
        <pc:spChg chg="mod">
          <ac:chgData name="Asim Dey" userId="e8ec1349-28b8-4d13-adec-c4f0ed943343" providerId="ADAL" clId="{6781FFF6-1F0D-4F70-995E-5DEBA1D925E9}" dt="2020-10-27T12:05:00.600" v="30" actId="20577"/>
          <ac:spMkLst>
            <pc:docMk/>
            <pc:sldMk cId="84505333" sldId="294"/>
            <ac:spMk id="192" creationId="{DC60E648-3FCD-4B24-803A-88E767AC324C}"/>
          </ac:spMkLst>
        </pc:spChg>
        <pc:spChg chg="mod">
          <ac:chgData name="Asim Dey" userId="e8ec1349-28b8-4d13-adec-c4f0ed943343" providerId="ADAL" clId="{6781FFF6-1F0D-4F70-995E-5DEBA1D925E9}" dt="2020-10-27T12:04:06.701" v="2" actId="13926"/>
          <ac:spMkLst>
            <pc:docMk/>
            <pc:sldMk cId="84505333" sldId="294"/>
            <ac:spMk id="193" creationId="{2CBE8396-94AD-4029-B073-C237342E1060}"/>
          </ac:spMkLst>
        </pc:spChg>
        <pc:spChg chg="mod">
          <ac:chgData name="Asim Dey" userId="e8ec1349-28b8-4d13-adec-c4f0ed943343" providerId="ADAL" clId="{6781FFF6-1F0D-4F70-995E-5DEBA1D925E9}" dt="2020-10-27T12:24:08.022" v="118" actId="13926"/>
          <ac:spMkLst>
            <pc:docMk/>
            <pc:sldMk cId="84505333" sldId="294"/>
            <ac:spMk id="196" creationId="{951B4BE9-AA55-4F7B-B26A-2351C57A7CF4}"/>
          </ac:spMkLst>
        </pc:spChg>
        <pc:spChg chg="mod">
          <ac:chgData name="Asim Dey" userId="e8ec1349-28b8-4d13-adec-c4f0ed943343" providerId="ADAL" clId="{6781FFF6-1F0D-4F70-995E-5DEBA1D925E9}" dt="2020-10-27T12:23:58.806" v="117" actId="255"/>
          <ac:spMkLst>
            <pc:docMk/>
            <pc:sldMk cId="84505333" sldId="294"/>
            <ac:spMk id="199" creationId="{413D016F-486F-4CB0-BD3B-2298E4A1711F}"/>
          </ac:spMkLst>
        </pc:spChg>
        <pc:spChg chg="mod">
          <ac:chgData name="Asim Dey" userId="e8ec1349-28b8-4d13-adec-c4f0ed943343" providerId="ADAL" clId="{6781FFF6-1F0D-4F70-995E-5DEBA1D925E9}" dt="2020-10-27T12:04:50.375" v="13" actId="13926"/>
          <ac:spMkLst>
            <pc:docMk/>
            <pc:sldMk cId="84505333" sldId="294"/>
            <ac:spMk id="287" creationId="{0B8BF7DE-4B80-4060-B660-13100DC8E573}"/>
          </ac:spMkLst>
        </pc:spChg>
        <pc:spChg chg="mod">
          <ac:chgData name="Asim Dey" userId="e8ec1349-28b8-4d13-adec-c4f0ed943343" providerId="ADAL" clId="{6781FFF6-1F0D-4F70-995E-5DEBA1D925E9}" dt="2020-10-27T12:06:29.111" v="66" actId="13926"/>
          <ac:spMkLst>
            <pc:docMk/>
            <pc:sldMk cId="84505333" sldId="294"/>
            <ac:spMk id="288" creationId="{45B7543A-427F-430C-8FE9-8B53F5368BAB}"/>
          </ac:spMkLst>
        </pc:spChg>
        <pc:grpChg chg="mod">
          <ac:chgData name="Asim Dey" userId="e8ec1349-28b8-4d13-adec-c4f0ed943343" providerId="ADAL" clId="{6781FFF6-1F0D-4F70-995E-5DEBA1D925E9}" dt="2020-10-27T12:05:47.648" v="58" actId="14430"/>
          <ac:grpSpMkLst>
            <pc:docMk/>
            <pc:sldMk cId="84505333" sldId="294"/>
            <ac:grpSpMk id="290" creationId="{3A6CB80A-9E79-4ED6-98E0-C479445AE871}"/>
          </ac:grpSpMkLst>
        </pc:grpChg>
        <pc:grpChg chg="mod">
          <ac:chgData name="Asim Dey" userId="e8ec1349-28b8-4d13-adec-c4f0ed943343" providerId="ADAL" clId="{6781FFF6-1F0D-4F70-995E-5DEBA1D925E9}" dt="2020-10-27T12:05:52.362" v="59" actId="14429"/>
          <ac:grpSpMkLst>
            <pc:docMk/>
            <pc:sldMk cId="84505333" sldId="294"/>
            <ac:grpSpMk id="293" creationId="{0E368B21-89C1-40B8-931C-510E7CDE5A98}"/>
          </ac:grpSpMkLst>
        </pc:grpChg>
        <pc:grpChg chg="mod">
          <ac:chgData name="Asim Dey" userId="e8ec1349-28b8-4d13-adec-c4f0ed943343" providerId="ADAL" clId="{6781FFF6-1F0D-4F70-995E-5DEBA1D925E9}" dt="2020-10-27T12:07:06.470" v="90" actId="14429"/>
          <ac:grpSpMkLst>
            <pc:docMk/>
            <pc:sldMk cId="84505333" sldId="294"/>
            <ac:grpSpMk id="296" creationId="{9681C3FF-84C1-4E5F-BEDB-FCF900AEF0CD}"/>
          </ac:grpSpMkLst>
        </pc:grpChg>
        <pc:grpChg chg="mod">
          <ac:chgData name="Asim Dey" userId="e8ec1349-28b8-4d13-adec-c4f0ed943343" providerId="ADAL" clId="{6781FFF6-1F0D-4F70-995E-5DEBA1D925E9}" dt="2020-10-27T12:07:02.890" v="88" actId="14430"/>
          <ac:grpSpMkLst>
            <pc:docMk/>
            <pc:sldMk cId="84505333" sldId="294"/>
            <ac:grpSpMk id="299" creationId="{7B9F4257-BB6C-47CE-8035-C80A5FE6AB5C}"/>
          </ac:grpSpMkLst>
        </pc:grpChg>
        <pc:graphicFrameChg chg="mod modGraphic">
          <ac:chgData name="Asim Dey" userId="e8ec1349-28b8-4d13-adec-c4f0ed943343" providerId="ADAL" clId="{6781FFF6-1F0D-4F70-995E-5DEBA1D925E9}" dt="2020-10-27T12:03:52.983" v="1" actId="242"/>
          <ac:graphicFrameMkLst>
            <pc:docMk/>
            <pc:sldMk cId="84505333" sldId="294"/>
            <ac:graphicFrameMk id="197" creationId="{F211BBA0-BCC8-40BB-9E4D-DE5F1F5AD347}"/>
          </ac:graphicFrameMkLst>
        </pc:graphicFrameChg>
      </pc:sldChg>
    </pc:docChg>
  </pc:docChgLst>
  <pc:docChgLst>
    <pc:chgData name="Asim Dey" userId="e8ec1349-28b8-4d13-adec-c4f0ed943343" providerId="ADAL" clId="{A32EB247-8264-4C10-8DC4-4EAA4A30EB82}"/>
    <pc:docChg chg="undo custSel addSld delSld modSld">
      <pc:chgData name="Asim Dey" userId="e8ec1349-28b8-4d13-adec-c4f0ed943343" providerId="ADAL" clId="{A32EB247-8264-4C10-8DC4-4EAA4A30EB82}" dt="2020-08-18T09:59:18.009" v="228" actId="553"/>
      <pc:docMkLst>
        <pc:docMk/>
      </pc:docMkLst>
      <pc:sldChg chg="modCm">
        <pc:chgData name="Asim Dey" userId="e8ec1349-28b8-4d13-adec-c4f0ed943343" providerId="ADAL" clId="{A32EB247-8264-4C10-8DC4-4EAA4A30EB82}" dt="2020-08-18T09:41:49.588" v="140"/>
        <pc:sldMkLst>
          <pc:docMk/>
          <pc:sldMk cId="143217102" sldId="293"/>
        </pc:sldMkLst>
      </pc:sldChg>
      <pc:sldChg chg="modSp">
        <pc:chgData name="Asim Dey" userId="e8ec1349-28b8-4d13-adec-c4f0ed943343" providerId="ADAL" clId="{A32EB247-8264-4C10-8DC4-4EAA4A30EB82}" dt="2020-08-18T08:05:51.628" v="87" actId="113"/>
        <pc:sldMkLst>
          <pc:docMk/>
          <pc:sldMk cId="1835399296" sldId="295"/>
        </pc:sldMkLst>
        <pc:spChg chg="mod">
          <ac:chgData name="Asim Dey" userId="e8ec1349-28b8-4d13-adec-c4f0ed943343" providerId="ADAL" clId="{A32EB247-8264-4C10-8DC4-4EAA4A30EB82}" dt="2020-08-18T07:36:54.264" v="47" actId="13926"/>
          <ac:spMkLst>
            <pc:docMk/>
            <pc:sldMk cId="1835399296" sldId="295"/>
            <ac:spMk id="255" creationId="{02041D37-15FE-4A70-8741-1D7D5AF58203}"/>
          </ac:spMkLst>
        </pc:spChg>
        <pc:spChg chg="mod">
          <ac:chgData name="Asim Dey" userId="e8ec1349-28b8-4d13-adec-c4f0ed943343" providerId="ADAL" clId="{A32EB247-8264-4C10-8DC4-4EAA4A30EB82}" dt="2020-08-18T07:37:13.568" v="56" actId="13926"/>
          <ac:spMkLst>
            <pc:docMk/>
            <pc:sldMk cId="1835399296" sldId="295"/>
            <ac:spMk id="258" creationId="{C89B69B7-DED1-428F-90DF-6663DAA5D3FB}"/>
          </ac:spMkLst>
        </pc:spChg>
        <pc:spChg chg="mod">
          <ac:chgData name="Asim Dey" userId="e8ec1349-28b8-4d13-adec-c4f0ed943343" providerId="ADAL" clId="{A32EB247-8264-4C10-8DC4-4EAA4A30EB82}" dt="2020-08-18T08:05:51.628" v="87" actId="113"/>
          <ac:spMkLst>
            <pc:docMk/>
            <pc:sldMk cId="1835399296" sldId="295"/>
            <ac:spMk id="261" creationId="{710F0322-920D-4B56-81D9-B3FF116B90BF}"/>
          </ac:spMkLst>
        </pc:spChg>
        <pc:spChg chg="mod">
          <ac:chgData name="Asim Dey" userId="e8ec1349-28b8-4d13-adec-c4f0ed943343" providerId="ADAL" clId="{A32EB247-8264-4C10-8DC4-4EAA4A30EB82}" dt="2020-08-18T07:37:07.514" v="55" actId="13926"/>
          <ac:spMkLst>
            <pc:docMk/>
            <pc:sldMk cId="1835399296" sldId="295"/>
            <ac:spMk id="336" creationId="{7D0FBDAA-BA86-4EB8-809C-DD2E5B4293A9}"/>
          </ac:spMkLst>
        </pc:spChg>
      </pc:sldChg>
      <pc:sldChg chg="modSp del">
        <pc:chgData name="Asim Dey" userId="e8ec1349-28b8-4d13-adec-c4f0ed943343" providerId="ADAL" clId="{A32EB247-8264-4C10-8DC4-4EAA4A30EB82}" dt="2020-08-18T09:59:01.565" v="227" actId="2696"/>
        <pc:sldMkLst>
          <pc:docMk/>
          <pc:sldMk cId="3750300475" sldId="298"/>
        </pc:sldMkLst>
        <pc:graphicFrameChg chg="modGraphic">
          <ac:chgData name="Asim Dey" userId="e8ec1349-28b8-4d13-adec-c4f0ed943343" providerId="ADAL" clId="{A32EB247-8264-4C10-8DC4-4EAA4A30EB82}" dt="2020-08-18T09:47:42.489" v="194" actId="14734"/>
          <ac:graphicFrameMkLst>
            <pc:docMk/>
            <pc:sldMk cId="3750300475" sldId="298"/>
            <ac:graphicFrameMk id="244" creationId="{D92F51EE-2F4B-4CCC-BE3F-FE6C4CA20385}"/>
          </ac:graphicFrameMkLst>
        </pc:graphicFrameChg>
      </pc:sldChg>
      <pc:sldChg chg="addSp delSp modSp add mod modCm">
        <pc:chgData name="Asim Dey" userId="e8ec1349-28b8-4d13-adec-c4f0ed943343" providerId="ADAL" clId="{A32EB247-8264-4C10-8DC4-4EAA4A30EB82}" dt="2020-08-18T09:59:18.009" v="228" actId="553"/>
        <pc:sldMkLst>
          <pc:docMk/>
          <pc:sldMk cId="348842544" sldId="310"/>
        </pc:sldMkLst>
        <pc:spChg chg="mod">
          <ac:chgData name="Asim Dey" userId="e8ec1349-28b8-4d13-adec-c4f0ed943343" providerId="ADAL" clId="{A32EB247-8264-4C10-8DC4-4EAA4A30EB82}" dt="2020-08-18T09:24:08.713" v="116" actId="552"/>
          <ac:spMkLst>
            <pc:docMk/>
            <pc:sldMk cId="348842544" sldId="310"/>
            <ac:spMk id="2" creationId="{EAE07E60-5D66-477C-8C7B-E6E226D78B68}"/>
          </ac:spMkLst>
        </pc:spChg>
        <pc:spChg chg="del">
          <ac:chgData name="Asim Dey" userId="e8ec1349-28b8-4d13-adec-c4f0ed943343" providerId="ADAL" clId="{A32EB247-8264-4C10-8DC4-4EAA4A30EB82}" dt="2020-08-18T09:17:44.488" v="93"/>
          <ac:spMkLst>
            <pc:docMk/>
            <pc:sldMk cId="348842544" sldId="310"/>
            <ac:spMk id="3" creationId="{0FB31BCB-0476-4B96-A730-29BA489079C3}"/>
          </ac:spMkLst>
        </pc:spChg>
        <pc:spChg chg="add del">
          <ac:chgData name="Asim Dey" userId="e8ec1349-28b8-4d13-adec-c4f0ed943343" providerId="ADAL" clId="{A32EB247-8264-4C10-8DC4-4EAA4A30EB82}" dt="2020-08-18T09:18:34.178" v="96"/>
          <ac:spMkLst>
            <pc:docMk/>
            <pc:sldMk cId="348842544" sldId="310"/>
            <ac:spMk id="191" creationId="{EF24F9FB-49D0-4A09-BDAB-9F01409D5286}"/>
          </ac:spMkLst>
        </pc:spChg>
        <pc:spChg chg="add del">
          <ac:chgData name="Asim Dey" userId="e8ec1349-28b8-4d13-adec-c4f0ed943343" providerId="ADAL" clId="{A32EB247-8264-4C10-8DC4-4EAA4A30EB82}" dt="2020-08-18T09:19:26.939" v="98"/>
          <ac:spMkLst>
            <pc:docMk/>
            <pc:sldMk cId="348842544" sldId="310"/>
            <ac:spMk id="192" creationId="{C5E62A20-4ECE-4580-8162-7372DB31A24A}"/>
          </ac:spMkLst>
        </pc:spChg>
        <pc:spChg chg="mod">
          <ac:chgData name="Asim Dey" userId="e8ec1349-28b8-4d13-adec-c4f0ed943343" providerId="ADAL" clId="{A32EB247-8264-4C10-8DC4-4EAA4A30EB82}" dt="2020-08-18T09:19:45.486" v="99" actId="20577"/>
          <ac:spMkLst>
            <pc:docMk/>
            <pc:sldMk cId="348842544" sldId="310"/>
            <ac:spMk id="237" creationId="{4D4BD0C7-B18C-4902-9534-8712051F5806}"/>
          </ac:spMkLst>
        </pc:spChg>
        <pc:spChg chg="del">
          <ac:chgData name="Asim Dey" userId="e8ec1349-28b8-4d13-adec-c4f0ed943343" providerId="ADAL" clId="{A32EB247-8264-4C10-8DC4-4EAA4A30EB82}" dt="2020-08-18T09:17:33.374" v="90"/>
          <ac:spMkLst>
            <pc:docMk/>
            <pc:sldMk cId="348842544" sldId="310"/>
            <ac:spMk id="238" creationId="{0C72AC4F-2A02-4DAD-9072-6D9C606AA1AB}"/>
          </ac:spMkLst>
        </pc:spChg>
        <pc:spChg chg="mod">
          <ac:chgData name="Asim Dey" userId="e8ec1349-28b8-4d13-adec-c4f0ed943343" providerId="ADAL" clId="{A32EB247-8264-4C10-8DC4-4EAA4A30EB82}" dt="2020-08-18T09:58:41.382" v="226" actId="13926"/>
          <ac:spMkLst>
            <pc:docMk/>
            <pc:sldMk cId="348842544" sldId="310"/>
            <ac:spMk id="241" creationId="{9A3C85C2-AA94-4A45-A5A9-1060C43A5ADE}"/>
          </ac:spMkLst>
        </pc:spChg>
        <pc:spChg chg="mod">
          <ac:chgData name="Asim Dey" userId="e8ec1349-28b8-4d13-adec-c4f0ed943343" providerId="ADAL" clId="{A32EB247-8264-4C10-8DC4-4EAA4A30EB82}" dt="2020-08-18T09:55:39.247" v="204" actId="13926"/>
          <ac:spMkLst>
            <pc:docMk/>
            <pc:sldMk cId="348842544" sldId="310"/>
            <ac:spMk id="243" creationId="{4F19D4B3-5A44-440D-AAA6-09ADB479E105}"/>
          </ac:spMkLst>
        </pc:spChg>
        <pc:spChg chg="mod">
          <ac:chgData name="Asim Dey" userId="e8ec1349-28b8-4d13-adec-c4f0ed943343" providerId="ADAL" clId="{A32EB247-8264-4C10-8DC4-4EAA4A30EB82}" dt="2020-08-18T09:45:55.362" v="187" actId="13926"/>
          <ac:spMkLst>
            <pc:docMk/>
            <pc:sldMk cId="348842544" sldId="310"/>
            <ac:spMk id="245" creationId="{289E8995-0C4B-4E08-A1B1-2144E6F908EE}"/>
          </ac:spMkLst>
        </pc:spChg>
        <pc:spChg chg="mod">
          <ac:chgData name="Asim Dey" userId="e8ec1349-28b8-4d13-adec-c4f0ed943343" providerId="ADAL" clId="{A32EB247-8264-4C10-8DC4-4EAA4A30EB82}" dt="2020-08-18T09:23:27.523" v="112" actId="1076"/>
          <ac:spMkLst>
            <pc:docMk/>
            <pc:sldMk cId="348842544" sldId="310"/>
            <ac:spMk id="246" creationId="{377C1CCC-370A-4BE0-BB43-CA96227030A2}"/>
          </ac:spMkLst>
        </pc:spChg>
        <pc:spChg chg="add mod">
          <ac:chgData name="Asim Dey" userId="e8ec1349-28b8-4d13-adec-c4f0ed943343" providerId="ADAL" clId="{A32EB247-8264-4C10-8DC4-4EAA4A30EB82}" dt="2020-08-18T09:21:53.843" v="108" actId="552"/>
          <ac:spMkLst>
            <pc:docMk/>
            <pc:sldMk cId="348842544" sldId="310"/>
            <ac:spMk id="253" creationId="{A2BABAA3-5DFE-4B34-834B-2023893BA7A3}"/>
          </ac:spMkLst>
        </pc:spChg>
        <pc:spChg chg="add mod">
          <ac:chgData name="Asim Dey" userId="e8ec1349-28b8-4d13-adec-c4f0ed943343" providerId="ADAL" clId="{A32EB247-8264-4C10-8DC4-4EAA4A30EB82}" dt="2020-08-18T09:21:53.843" v="108" actId="552"/>
          <ac:spMkLst>
            <pc:docMk/>
            <pc:sldMk cId="348842544" sldId="310"/>
            <ac:spMk id="254" creationId="{87DABFA3-AA5B-4E3F-98D3-D63E6364DBF2}"/>
          </ac:spMkLst>
        </pc:spChg>
        <pc:spChg chg="add mod">
          <ac:chgData name="Asim Dey" userId="e8ec1349-28b8-4d13-adec-c4f0ed943343" providerId="ADAL" clId="{A32EB247-8264-4C10-8DC4-4EAA4A30EB82}" dt="2020-08-18T09:21:53.843" v="108" actId="552"/>
          <ac:spMkLst>
            <pc:docMk/>
            <pc:sldMk cId="348842544" sldId="310"/>
            <ac:spMk id="255" creationId="{E4258DB1-A819-480F-AE13-047F45A1E68A}"/>
          </ac:spMkLst>
        </pc:spChg>
        <pc:spChg chg="add mod">
          <ac:chgData name="Asim Dey" userId="e8ec1349-28b8-4d13-adec-c4f0ed943343" providerId="ADAL" clId="{A32EB247-8264-4C10-8DC4-4EAA4A30EB82}" dt="2020-08-18T09:21:53.843" v="108" actId="552"/>
          <ac:spMkLst>
            <pc:docMk/>
            <pc:sldMk cId="348842544" sldId="310"/>
            <ac:spMk id="256" creationId="{A2EC3673-5148-42A9-A62E-E50C0F22C97F}"/>
          </ac:spMkLst>
        </pc:spChg>
        <pc:spChg chg="add mod">
          <ac:chgData name="Asim Dey" userId="e8ec1349-28b8-4d13-adec-c4f0ed943343" providerId="ADAL" clId="{A32EB247-8264-4C10-8DC4-4EAA4A30EB82}" dt="2020-08-18T09:58:34.977" v="225" actId="255"/>
          <ac:spMkLst>
            <pc:docMk/>
            <pc:sldMk cId="348842544" sldId="310"/>
            <ac:spMk id="260" creationId="{B2CF9949-F198-44C9-9DF3-FFD9CD55CFB2}"/>
          </ac:spMkLst>
        </pc:spChg>
        <pc:spChg chg="del">
          <ac:chgData name="Asim Dey" userId="e8ec1349-28b8-4d13-adec-c4f0ed943343" providerId="ADAL" clId="{A32EB247-8264-4C10-8DC4-4EAA4A30EB82}" dt="2020-08-18T09:17:36.787" v="91"/>
          <ac:spMkLst>
            <pc:docMk/>
            <pc:sldMk cId="348842544" sldId="310"/>
            <ac:spMk id="315" creationId="{4F8E191B-7C88-435D-ACBD-8DE1D8BD06A0}"/>
          </ac:spMkLst>
        </pc:spChg>
        <pc:spChg chg="del">
          <ac:chgData name="Asim Dey" userId="e8ec1349-28b8-4d13-adec-c4f0ed943343" providerId="ADAL" clId="{A32EB247-8264-4C10-8DC4-4EAA4A30EB82}" dt="2020-08-18T09:17:41.035" v="92"/>
          <ac:spMkLst>
            <pc:docMk/>
            <pc:sldMk cId="348842544" sldId="310"/>
            <ac:spMk id="316" creationId="{A0964BF5-ED62-4316-86A1-4895E7C39DA2}"/>
          </ac:spMkLst>
        </pc:spChg>
        <pc:spChg chg="del">
          <ac:chgData name="Asim Dey" userId="e8ec1349-28b8-4d13-adec-c4f0ed943343" providerId="ADAL" clId="{A32EB247-8264-4C10-8DC4-4EAA4A30EB82}" dt="2020-08-18T09:17:48.288" v="94"/>
          <ac:spMkLst>
            <pc:docMk/>
            <pc:sldMk cId="348842544" sldId="310"/>
            <ac:spMk id="317" creationId="{70246051-77E1-4B42-AA13-36CE6EBEE83C}"/>
          </ac:spMkLst>
        </pc:spChg>
        <pc:graphicFrameChg chg="del">
          <ac:chgData name="Asim Dey" userId="e8ec1349-28b8-4d13-adec-c4f0ed943343" providerId="ADAL" clId="{A32EB247-8264-4C10-8DC4-4EAA4A30EB82}" dt="2020-08-18T09:55:25.662" v="200" actId="478"/>
          <ac:graphicFrameMkLst>
            <pc:docMk/>
            <pc:sldMk cId="348842544" sldId="310"/>
            <ac:graphicFrameMk id="165" creationId="{784D0037-E7B9-4BE1-A2DF-B50B396274DB}"/>
          </ac:graphicFrameMkLst>
        </pc:graphicFrameChg>
        <pc:graphicFrameChg chg="mod modGraphic">
          <ac:chgData name="Asim Dey" userId="e8ec1349-28b8-4d13-adec-c4f0ed943343" providerId="ADAL" clId="{A32EB247-8264-4C10-8DC4-4EAA4A30EB82}" dt="2020-08-18T09:51:29.459" v="199" actId="20577"/>
          <ac:graphicFrameMkLst>
            <pc:docMk/>
            <pc:sldMk cId="348842544" sldId="310"/>
            <ac:graphicFrameMk id="244" creationId="{D92F51EE-2F4B-4CCC-BE3F-FE6C4CA20385}"/>
          </ac:graphicFrameMkLst>
        </pc:graphicFrameChg>
        <pc:graphicFrameChg chg="add mod">
          <ac:chgData name="Asim Dey" userId="e8ec1349-28b8-4d13-adec-c4f0ed943343" providerId="ADAL" clId="{A32EB247-8264-4C10-8DC4-4EAA4A30EB82}" dt="2020-08-18T09:55:33.831" v="203" actId="1076"/>
          <ac:graphicFrameMkLst>
            <pc:docMk/>
            <pc:sldMk cId="348842544" sldId="310"/>
            <ac:graphicFrameMk id="261" creationId="{A4CB1B1F-A1BD-4D7A-8CE7-8B8929562217}"/>
          </ac:graphicFrameMkLst>
        </pc:graphicFrameChg>
        <pc:picChg chg="add del mod">
          <ac:chgData name="Asim Dey" userId="e8ec1349-28b8-4d13-adec-c4f0ed943343" providerId="ADAL" clId="{A32EB247-8264-4C10-8DC4-4EAA4A30EB82}" dt="2020-08-18T09:56:15.016" v="205" actId="478"/>
          <ac:picMkLst>
            <pc:docMk/>
            <pc:sldMk cId="348842544" sldId="310"/>
            <ac:picMk id="4" creationId="{BE8B4D61-DA27-41AE-8B72-E535B69E434E}"/>
          </ac:picMkLst>
        </pc:picChg>
        <pc:picChg chg="add del mod">
          <ac:chgData name="Asim Dey" userId="e8ec1349-28b8-4d13-adec-c4f0ed943343" providerId="ADAL" clId="{A32EB247-8264-4C10-8DC4-4EAA4A30EB82}" dt="2020-08-18T09:56:48.985" v="211" actId="478"/>
          <ac:picMkLst>
            <pc:docMk/>
            <pc:sldMk cId="348842544" sldId="310"/>
            <ac:picMk id="12" creationId="{D7B8DE1D-A03A-4ABB-836E-2E9E8E531B5C}"/>
          </ac:picMkLst>
        </pc:picChg>
        <pc:picChg chg="add del mod">
          <ac:chgData name="Asim Dey" userId="e8ec1349-28b8-4d13-adec-c4f0ed943343" providerId="ADAL" clId="{A32EB247-8264-4C10-8DC4-4EAA4A30EB82}" dt="2020-08-18T09:56:50.060" v="212" actId="478"/>
          <ac:picMkLst>
            <pc:docMk/>
            <pc:sldMk cId="348842544" sldId="310"/>
            <ac:picMk id="20" creationId="{D6D0077E-6722-4DDD-B4B9-5042FB4C8B62}"/>
          </ac:picMkLst>
        </pc:picChg>
        <pc:picChg chg="add mod">
          <ac:chgData name="Asim Dey" userId="e8ec1349-28b8-4d13-adec-c4f0ed943343" providerId="ADAL" clId="{A32EB247-8264-4C10-8DC4-4EAA4A30EB82}" dt="2020-08-18T09:59:18.009" v="228" actId="553"/>
          <ac:picMkLst>
            <pc:docMk/>
            <pc:sldMk cId="348842544" sldId="310"/>
            <ac:picMk id="33" creationId="{584CEAC7-98DD-46CF-97D8-F6E08FA7AC07}"/>
          </ac:picMkLst>
        </pc:picChg>
        <pc:picChg chg="add mod">
          <ac:chgData name="Asim Dey" userId="e8ec1349-28b8-4d13-adec-c4f0ed943343" providerId="ADAL" clId="{A32EB247-8264-4C10-8DC4-4EAA4A30EB82}" dt="2020-08-18T09:59:18.009" v="228" actId="553"/>
          <ac:picMkLst>
            <pc:docMk/>
            <pc:sldMk cId="348842544" sldId="310"/>
            <ac:picMk id="34" creationId="{07CBB9EB-D8BB-4F66-B4D0-19F45091D7A5}"/>
          </ac:picMkLst>
        </pc:picChg>
        <pc:picChg chg="add mod">
          <ac:chgData name="Asim Dey" userId="e8ec1349-28b8-4d13-adec-c4f0ed943343" providerId="ADAL" clId="{A32EB247-8264-4C10-8DC4-4EAA4A30EB82}" dt="2020-08-18T09:59:18.009" v="228" actId="553"/>
          <ac:picMkLst>
            <pc:docMk/>
            <pc:sldMk cId="348842544" sldId="310"/>
            <ac:picMk id="35" creationId="{8E128DF4-6B33-4821-8D04-E838D2307018}"/>
          </ac:picMkLst>
        </pc:picChg>
        <pc:picChg chg="del">
          <ac:chgData name="Asim Dey" userId="e8ec1349-28b8-4d13-adec-c4f0ed943343" providerId="ADAL" clId="{A32EB247-8264-4C10-8DC4-4EAA4A30EB82}" dt="2020-08-18T09:17:23.907" v="89"/>
          <ac:picMkLst>
            <pc:docMk/>
            <pc:sldMk cId="348842544" sldId="310"/>
            <ac:picMk id="163" creationId="{C46381E7-2A2F-48FE-A8F2-BDDCAA099141}"/>
          </ac:picMkLst>
        </pc:picChg>
        <pc:picChg chg="add del mod">
          <ac:chgData name="Asim Dey" userId="e8ec1349-28b8-4d13-adec-c4f0ed943343" providerId="ADAL" clId="{A32EB247-8264-4C10-8DC4-4EAA4A30EB82}" dt="2020-08-18T09:29:24.065" v="121" actId="478"/>
          <ac:picMkLst>
            <pc:docMk/>
            <pc:sldMk cId="348842544" sldId="310"/>
            <ac:picMk id="257" creationId="{B3BEA189-7858-4D9D-9522-5EB29B70B124}"/>
          </ac:picMkLst>
        </pc:picChg>
        <pc:picChg chg="add del mod">
          <ac:chgData name="Asim Dey" userId="e8ec1349-28b8-4d13-adec-c4f0ed943343" providerId="ADAL" clId="{A32EB247-8264-4C10-8DC4-4EAA4A30EB82}" dt="2020-08-18T09:29:36.061" v="124" actId="478"/>
          <ac:picMkLst>
            <pc:docMk/>
            <pc:sldMk cId="348842544" sldId="310"/>
            <ac:picMk id="258" creationId="{7986998B-19DD-489D-B52F-CE798A428149}"/>
          </ac:picMkLst>
        </pc:picChg>
        <pc:picChg chg="add del mod">
          <ac:chgData name="Asim Dey" userId="e8ec1349-28b8-4d13-adec-c4f0ed943343" providerId="ADAL" clId="{A32EB247-8264-4C10-8DC4-4EAA4A30EB82}" dt="2020-08-18T09:29:39.006" v="125" actId="478"/>
          <ac:picMkLst>
            <pc:docMk/>
            <pc:sldMk cId="348842544" sldId="310"/>
            <ac:picMk id="259" creationId="{BF8D22DD-C14E-44FA-881C-82F4029B090B}"/>
          </ac:picMkLst>
        </pc:picChg>
      </pc:sldChg>
    </pc:docChg>
  </pc:docChgLst>
  <pc:docChgLst>
    <pc:chgData name="Asim Dey" userId="e8ec1349-28b8-4d13-adec-c4f0ed943343" providerId="ADAL" clId="{59353ABB-3BCC-4E44-B15A-796C9BD7F007}"/>
    <pc:docChg chg="undo custSel addSld delSld modSld modSection">
      <pc:chgData name="Asim Dey" userId="e8ec1349-28b8-4d13-adec-c4f0ed943343" providerId="ADAL" clId="{59353ABB-3BCC-4E44-B15A-796C9BD7F007}" dt="2020-11-26T15:47:34.822" v="1254" actId="2696"/>
      <pc:docMkLst>
        <pc:docMk/>
      </pc:docMkLst>
      <pc:sldChg chg="addSp delSp modSp mod">
        <pc:chgData name="Asim Dey" userId="e8ec1349-28b8-4d13-adec-c4f0ed943343" providerId="ADAL" clId="{59353ABB-3BCC-4E44-B15A-796C9BD7F007}" dt="2020-11-26T15:21:57.213" v="1252" actId="20577"/>
        <pc:sldMkLst>
          <pc:docMk/>
          <pc:sldMk cId="518740421" sldId="268"/>
        </pc:sldMkLst>
        <pc:spChg chg="mod">
          <ac:chgData name="Asim Dey" userId="e8ec1349-28b8-4d13-adec-c4f0ed943343" providerId="ADAL" clId="{59353ABB-3BCC-4E44-B15A-796C9BD7F007}" dt="2020-11-26T15:20:54.697" v="1181" actId="20577"/>
          <ac:spMkLst>
            <pc:docMk/>
            <pc:sldMk cId="518740421" sldId="268"/>
            <ac:spMk id="195" creationId="{2CEC0C93-A29D-420A-8EED-7A2FDFE9FCDB}"/>
          </ac:spMkLst>
        </pc:spChg>
        <pc:spChg chg="mod">
          <ac:chgData name="Asim Dey" userId="e8ec1349-28b8-4d13-adec-c4f0ed943343" providerId="ADAL" clId="{59353ABB-3BCC-4E44-B15A-796C9BD7F007}" dt="2020-11-26T15:21:09.179" v="1201" actId="20577"/>
          <ac:spMkLst>
            <pc:docMk/>
            <pc:sldMk cId="518740421" sldId="268"/>
            <ac:spMk id="198" creationId="{2D6E7273-5E29-4C11-8428-139B91C527C7}"/>
          </ac:spMkLst>
        </pc:spChg>
        <pc:spChg chg="mod">
          <ac:chgData name="Asim Dey" userId="e8ec1349-28b8-4d13-adec-c4f0ed943343" providerId="ADAL" clId="{59353ABB-3BCC-4E44-B15A-796C9BD7F007}" dt="2020-11-26T15:21:19.289" v="1203" actId="20577"/>
          <ac:spMkLst>
            <pc:docMk/>
            <pc:sldMk cId="518740421" sldId="268"/>
            <ac:spMk id="200" creationId="{2F537ABD-730C-4565-BC22-4716A6181A63}"/>
          </ac:spMkLst>
        </pc:spChg>
        <pc:spChg chg="mod">
          <ac:chgData name="Asim Dey" userId="e8ec1349-28b8-4d13-adec-c4f0ed943343" providerId="ADAL" clId="{59353ABB-3BCC-4E44-B15A-796C9BD7F007}" dt="2020-11-26T15:21:32.876" v="1223" actId="20577"/>
          <ac:spMkLst>
            <pc:docMk/>
            <pc:sldMk cId="518740421" sldId="268"/>
            <ac:spMk id="203" creationId="{D99C458A-1FF3-4000-ABDD-BC014721444F}"/>
          </ac:spMkLst>
        </pc:spChg>
        <pc:spChg chg="mod">
          <ac:chgData name="Asim Dey" userId="e8ec1349-28b8-4d13-adec-c4f0ed943343" providerId="ADAL" clId="{59353ABB-3BCC-4E44-B15A-796C9BD7F007}" dt="2020-11-26T15:21:57.213" v="1252" actId="20577"/>
          <ac:spMkLst>
            <pc:docMk/>
            <pc:sldMk cId="518740421" sldId="268"/>
            <ac:spMk id="214" creationId="{A12DBAAB-0F36-4953-9525-04A82501A2C5}"/>
          </ac:spMkLst>
        </pc:spChg>
        <pc:spChg chg="mod">
          <ac:chgData name="Asim Dey" userId="e8ec1349-28b8-4d13-adec-c4f0ed943343" providerId="ADAL" clId="{59353ABB-3BCC-4E44-B15A-796C9BD7F007}" dt="2020-11-26T15:13:00.964" v="1170" actId="20577"/>
          <ac:spMkLst>
            <pc:docMk/>
            <pc:sldMk cId="518740421" sldId="268"/>
            <ac:spMk id="223" creationId="{2ED70C3F-2BFA-4B8A-B5B9-260CA8119F1B}"/>
          </ac:spMkLst>
        </pc:spChg>
        <pc:graphicFrameChg chg="del mod">
          <ac:chgData name="Asim Dey" userId="e8ec1349-28b8-4d13-adec-c4f0ed943343" providerId="ADAL" clId="{59353ABB-3BCC-4E44-B15A-796C9BD7F007}" dt="2020-11-26T15:19:41.825" v="1173"/>
          <ac:graphicFrameMkLst>
            <pc:docMk/>
            <pc:sldMk cId="518740421" sldId="268"/>
            <ac:graphicFrameMk id="146" creationId="{4EB246F8-703F-4AB8-87F3-A6862989A03D}"/>
          </ac:graphicFrameMkLst>
        </pc:graphicFrameChg>
        <pc:graphicFrameChg chg="del mod">
          <ac:chgData name="Asim Dey" userId="e8ec1349-28b8-4d13-adec-c4f0ed943343" providerId="ADAL" clId="{59353ABB-3BCC-4E44-B15A-796C9BD7F007}" dt="2020-11-26T15:19:53.307" v="1175"/>
          <ac:graphicFrameMkLst>
            <pc:docMk/>
            <pc:sldMk cId="518740421" sldId="268"/>
            <ac:graphicFrameMk id="147" creationId="{43202DAC-1B01-42F2-ACD9-B209523990D4}"/>
          </ac:graphicFrameMkLst>
        </pc:graphicFrameChg>
        <pc:graphicFrameChg chg="add mod">
          <ac:chgData name="Asim Dey" userId="e8ec1349-28b8-4d13-adec-c4f0ed943343" providerId="ADAL" clId="{59353ABB-3BCC-4E44-B15A-796C9BD7F007}" dt="2020-11-26T15:19:47.836" v="1174" actId="1076"/>
          <ac:graphicFrameMkLst>
            <pc:docMk/>
            <pc:sldMk cId="518740421" sldId="268"/>
            <ac:graphicFrameMk id="148" creationId="{4EB246F8-703F-4AB8-87F3-A6862989A03D}"/>
          </ac:graphicFrameMkLst>
        </pc:graphicFrameChg>
        <pc:graphicFrameChg chg="add mod">
          <ac:chgData name="Asim Dey" userId="e8ec1349-28b8-4d13-adec-c4f0ed943343" providerId="ADAL" clId="{59353ABB-3BCC-4E44-B15A-796C9BD7F007}" dt="2020-11-26T15:20:15.359" v="1178" actId="1076"/>
          <ac:graphicFrameMkLst>
            <pc:docMk/>
            <pc:sldMk cId="518740421" sldId="268"/>
            <ac:graphicFrameMk id="149" creationId="{43202DAC-1B01-42F2-ACD9-B209523990D4}"/>
          </ac:graphicFrameMkLst>
        </pc:graphicFrameChg>
        <pc:graphicFrameChg chg="mod modGraphic">
          <ac:chgData name="Asim Dey" userId="e8ec1349-28b8-4d13-adec-c4f0ed943343" providerId="ADAL" clId="{59353ABB-3BCC-4E44-B15A-796C9BD7F007}" dt="2020-11-26T15:11:46.415" v="1160"/>
          <ac:graphicFrameMkLst>
            <pc:docMk/>
            <pc:sldMk cId="518740421" sldId="268"/>
            <ac:graphicFrameMk id="217" creationId="{B5AF0566-A571-42FB-9FF9-75F9DC04D02D}"/>
          </ac:graphicFrameMkLst>
        </pc:graphicFrameChg>
      </pc:sldChg>
      <pc:sldChg chg="modSp">
        <pc:chgData name="Asim Dey" userId="e8ec1349-28b8-4d13-adec-c4f0ed943343" providerId="ADAL" clId="{59353ABB-3BCC-4E44-B15A-796C9BD7F007}" dt="2020-11-25T09:15:17.818" v="468" actId="14100"/>
        <pc:sldMkLst>
          <pc:docMk/>
          <pc:sldMk cId="32434977" sldId="277"/>
        </pc:sldMkLst>
        <pc:spChg chg="mod">
          <ac:chgData name="Asim Dey" userId="e8ec1349-28b8-4d13-adec-c4f0ed943343" providerId="ADAL" clId="{59353ABB-3BCC-4E44-B15A-796C9BD7F007}" dt="2020-11-25T09:14:01.690" v="439" actId="20577"/>
          <ac:spMkLst>
            <pc:docMk/>
            <pc:sldMk cId="32434977" sldId="277"/>
            <ac:spMk id="185" creationId="{C945B9C4-B4EB-4818-9958-07B1BD1FDB4D}"/>
          </ac:spMkLst>
        </pc:spChg>
        <pc:spChg chg="mod">
          <ac:chgData name="Asim Dey" userId="e8ec1349-28b8-4d13-adec-c4f0ed943343" providerId="ADAL" clId="{59353ABB-3BCC-4E44-B15A-796C9BD7F007}" dt="2020-11-25T09:14:20.721" v="454" actId="20577"/>
          <ac:spMkLst>
            <pc:docMk/>
            <pc:sldMk cId="32434977" sldId="277"/>
            <ac:spMk id="227" creationId="{04D1AC8C-BAC7-45AB-980F-2F3C83D950A2}"/>
          </ac:spMkLst>
        </pc:spChg>
        <pc:spChg chg="mod">
          <ac:chgData name="Asim Dey" userId="e8ec1349-28b8-4d13-adec-c4f0ed943343" providerId="ADAL" clId="{59353ABB-3BCC-4E44-B15A-796C9BD7F007}" dt="2020-11-25T09:14:59.049" v="459" actId="20577"/>
          <ac:spMkLst>
            <pc:docMk/>
            <pc:sldMk cId="32434977" sldId="277"/>
            <ac:spMk id="229" creationId="{228AF671-50BB-436F-8D72-095CC1653608}"/>
          </ac:spMkLst>
        </pc:spChg>
        <pc:spChg chg="mod">
          <ac:chgData name="Asim Dey" userId="e8ec1349-28b8-4d13-adec-c4f0ed943343" providerId="ADAL" clId="{59353ABB-3BCC-4E44-B15A-796C9BD7F007}" dt="2020-11-25T09:15:17.818" v="468" actId="14100"/>
          <ac:spMkLst>
            <pc:docMk/>
            <pc:sldMk cId="32434977" sldId="277"/>
            <ac:spMk id="232" creationId="{CA34C579-405C-4E05-A80E-1182E2DF5E58}"/>
          </ac:spMkLst>
        </pc:spChg>
        <pc:spChg chg="mod">
          <ac:chgData name="Asim Dey" userId="e8ec1349-28b8-4d13-adec-c4f0ed943343" providerId="ADAL" clId="{59353ABB-3BCC-4E44-B15A-796C9BD7F007}" dt="2020-11-25T09:04:21.775" v="428" actId="12"/>
          <ac:spMkLst>
            <pc:docMk/>
            <pc:sldMk cId="32434977" sldId="277"/>
            <ac:spMk id="234" creationId="{5417AACF-E7D7-4097-9A68-1F2AD62495D6}"/>
          </ac:spMkLst>
        </pc:spChg>
        <pc:spChg chg="mod">
          <ac:chgData name="Asim Dey" userId="e8ec1349-28b8-4d13-adec-c4f0ed943343" providerId="ADAL" clId="{59353ABB-3BCC-4E44-B15A-796C9BD7F007}" dt="2020-11-25T09:05:37.383" v="429" actId="13926"/>
          <ac:spMkLst>
            <pc:docMk/>
            <pc:sldMk cId="32434977" sldId="277"/>
            <ac:spMk id="242" creationId="{6EE8A1FC-73BC-43F9-B795-30B2A6055619}"/>
          </ac:spMkLst>
        </pc:spChg>
        <pc:spChg chg="mod">
          <ac:chgData name="Asim Dey" userId="e8ec1349-28b8-4d13-adec-c4f0ed943343" providerId="ADAL" clId="{59353ABB-3BCC-4E44-B15A-796C9BD7F007}" dt="2020-11-25T09:06:04.500" v="430" actId="13926"/>
          <ac:spMkLst>
            <pc:docMk/>
            <pc:sldMk cId="32434977" sldId="277"/>
            <ac:spMk id="243" creationId="{C3FE503F-C0B1-4290-B6E9-E2CC8D0D0C8E}"/>
          </ac:spMkLst>
        </pc:spChg>
        <pc:grpChg chg="mod">
          <ac:chgData name="Asim Dey" userId="e8ec1349-28b8-4d13-adec-c4f0ed943343" providerId="ADAL" clId="{59353ABB-3BCC-4E44-B15A-796C9BD7F007}" dt="2020-11-25T09:14:31.189" v="455" actId="14430"/>
          <ac:grpSpMkLst>
            <pc:docMk/>
            <pc:sldMk cId="32434977" sldId="277"/>
            <ac:grpSpMk id="335" creationId="{D7C8F469-8CA5-455B-8EE7-71312BC92B36}"/>
          </ac:grpSpMkLst>
        </pc:grpChg>
        <pc:graphicFrameChg chg="mod">
          <ac:chgData name="Asim Dey" userId="e8ec1349-28b8-4d13-adec-c4f0ed943343" providerId="ADAL" clId="{59353ABB-3BCC-4E44-B15A-796C9BD7F007}" dt="2020-11-25T09:12:42.226" v="436"/>
          <ac:graphicFrameMkLst>
            <pc:docMk/>
            <pc:sldMk cId="32434977" sldId="277"/>
            <ac:graphicFrameMk id="241" creationId="{7BBCAC62-D172-4473-8384-6F3B164AEA03}"/>
          </ac:graphicFrameMkLst>
        </pc:graphicFrameChg>
        <pc:graphicFrameChg chg="mod">
          <ac:chgData name="Asim Dey" userId="e8ec1349-28b8-4d13-adec-c4f0ed943343" providerId="ADAL" clId="{59353ABB-3BCC-4E44-B15A-796C9BD7F007}" dt="2020-11-25T09:11:07.745" v="432"/>
          <ac:graphicFrameMkLst>
            <pc:docMk/>
            <pc:sldMk cId="32434977" sldId="277"/>
            <ac:graphicFrameMk id="341" creationId="{D78EC2DF-D586-4FFD-8804-A8CC815354AB}"/>
          </ac:graphicFrameMkLst>
        </pc:graphicFrameChg>
      </pc:sldChg>
      <pc:sldChg chg="addSp delSp modSp mod">
        <pc:chgData name="Asim Dey" userId="e8ec1349-28b8-4d13-adec-c4f0ed943343" providerId="ADAL" clId="{59353ABB-3BCC-4E44-B15A-796C9BD7F007}" dt="2020-11-26T15:01:12.806" v="1141" actId="27918"/>
        <pc:sldMkLst>
          <pc:docMk/>
          <pc:sldMk cId="4227300892" sldId="278"/>
        </pc:sldMkLst>
        <pc:spChg chg="add del">
          <ac:chgData name="Asim Dey" userId="e8ec1349-28b8-4d13-adec-c4f0ed943343" providerId="ADAL" clId="{59353ABB-3BCC-4E44-B15A-796C9BD7F007}" dt="2020-11-25T10:42:26.527" v="624"/>
          <ac:spMkLst>
            <pc:docMk/>
            <pc:sldMk cId="4227300892" sldId="278"/>
            <ac:spMk id="2" creationId="{4B617F07-945F-4DD4-8820-70606A682119}"/>
          </ac:spMkLst>
        </pc:spChg>
        <pc:spChg chg="add del">
          <ac:chgData name="Asim Dey" userId="e8ec1349-28b8-4d13-adec-c4f0ed943343" providerId="ADAL" clId="{59353ABB-3BCC-4E44-B15A-796C9BD7F007}" dt="2020-11-25T10:42:35.529" v="626"/>
          <ac:spMkLst>
            <pc:docMk/>
            <pc:sldMk cId="4227300892" sldId="278"/>
            <ac:spMk id="12" creationId="{0994A910-F3DC-44EA-B7F7-0FCED6908999}"/>
          </ac:spMkLst>
        </pc:spChg>
        <pc:spChg chg="mod">
          <ac:chgData name="Asim Dey" userId="e8ec1349-28b8-4d13-adec-c4f0ed943343" providerId="ADAL" clId="{59353ABB-3BCC-4E44-B15A-796C9BD7F007}" dt="2020-11-25T10:43:52.231" v="637" actId="1076"/>
          <ac:spMkLst>
            <pc:docMk/>
            <pc:sldMk cId="4227300892" sldId="278"/>
            <ac:spMk id="203" creationId="{625B45E7-AEDD-4DAB-BE35-6870A8075BAA}"/>
          </ac:spMkLst>
        </pc:spChg>
        <pc:spChg chg="mod">
          <ac:chgData name="Asim Dey" userId="e8ec1349-28b8-4d13-adec-c4f0ed943343" providerId="ADAL" clId="{59353ABB-3BCC-4E44-B15A-796C9BD7F007}" dt="2020-11-25T10:44:29.701" v="639" actId="1076"/>
          <ac:spMkLst>
            <pc:docMk/>
            <pc:sldMk cId="4227300892" sldId="278"/>
            <ac:spMk id="206" creationId="{4836ACA9-3D3E-48C1-8F7B-5D59D397BEB0}"/>
          </ac:spMkLst>
        </pc:spChg>
        <pc:graphicFrameChg chg="mod modGraphic">
          <ac:chgData name="Asim Dey" userId="e8ec1349-28b8-4d13-adec-c4f0ed943343" providerId="ADAL" clId="{59353ABB-3BCC-4E44-B15A-796C9BD7F007}" dt="2020-11-25T10:47:46.586" v="641"/>
          <ac:graphicFrameMkLst>
            <pc:docMk/>
            <pc:sldMk cId="4227300892" sldId="278"/>
            <ac:graphicFrameMk id="204" creationId="{531AA128-C880-4F08-BE74-466B0AADDBFD}"/>
          </ac:graphicFrameMkLst>
        </pc:graphicFrameChg>
        <pc:graphicFrameChg chg="add mod">
          <ac:chgData name="Asim Dey" userId="e8ec1349-28b8-4d13-adec-c4f0ed943343" providerId="ADAL" clId="{59353ABB-3BCC-4E44-B15A-796C9BD7F007}" dt="2020-11-25T10:48:45.864" v="649" actId="1076"/>
          <ac:graphicFrameMkLst>
            <pc:docMk/>
            <pc:sldMk cId="4227300892" sldId="278"/>
            <ac:graphicFrameMk id="254" creationId="{BF34CECA-68A0-4224-AF4C-84A58719FACD}"/>
          </ac:graphicFrameMkLst>
        </pc:graphicFrameChg>
        <pc:graphicFrameChg chg="del">
          <ac:chgData name="Asim Dey" userId="e8ec1349-28b8-4d13-adec-c4f0ed943343" providerId="ADAL" clId="{59353ABB-3BCC-4E44-B15A-796C9BD7F007}" dt="2020-11-25T10:48:20.947" v="642"/>
          <ac:graphicFrameMkLst>
            <pc:docMk/>
            <pc:sldMk cId="4227300892" sldId="278"/>
            <ac:graphicFrameMk id="277" creationId="{BF34CECA-68A0-4224-AF4C-84A58719FACD}"/>
          </ac:graphicFrameMkLst>
        </pc:graphicFrameChg>
        <pc:graphicFrameChg chg="mod modGraphic">
          <ac:chgData name="Asim Dey" userId="e8ec1349-28b8-4d13-adec-c4f0ed943343" providerId="ADAL" clId="{59353ABB-3BCC-4E44-B15A-796C9BD7F007}" dt="2020-11-25T10:50:49.292" v="651"/>
          <ac:graphicFrameMkLst>
            <pc:docMk/>
            <pc:sldMk cId="4227300892" sldId="278"/>
            <ac:graphicFrameMk id="332" creationId="{E303047E-559B-4028-9B4C-B03807F349AB}"/>
          </ac:graphicFrameMkLst>
        </pc:graphicFrameChg>
      </pc:sldChg>
      <pc:sldChg chg="addSp delSp modSp mod">
        <pc:chgData name="Asim Dey" userId="e8ec1349-28b8-4d13-adec-c4f0ed943343" providerId="ADAL" clId="{59353ABB-3BCC-4E44-B15A-796C9BD7F007}" dt="2020-11-24T13:15:59.115" v="374" actId="27918"/>
        <pc:sldMkLst>
          <pc:docMk/>
          <pc:sldMk cId="2266659579" sldId="280"/>
        </pc:sldMkLst>
        <pc:spChg chg="add del mod">
          <ac:chgData name="Asim Dey" userId="e8ec1349-28b8-4d13-adec-c4f0ed943343" providerId="ADAL" clId="{59353ABB-3BCC-4E44-B15A-796C9BD7F007}" dt="2020-11-24T13:13:54.131" v="351"/>
          <ac:spMkLst>
            <pc:docMk/>
            <pc:sldMk cId="2266659579" sldId="280"/>
            <ac:spMk id="149" creationId="{4E869E89-3A13-4ACC-84E8-06E6E6E48175}"/>
          </ac:spMkLst>
        </pc:spChg>
        <pc:spChg chg="add del">
          <ac:chgData name="Asim Dey" userId="e8ec1349-28b8-4d13-adec-c4f0ed943343" providerId="ADAL" clId="{59353ABB-3BCC-4E44-B15A-796C9BD7F007}" dt="2020-11-24T13:14:01.764" v="353"/>
          <ac:spMkLst>
            <pc:docMk/>
            <pc:sldMk cId="2266659579" sldId="280"/>
            <ac:spMk id="159" creationId="{35083634-B787-4C36-8346-5472D28BFE4C}"/>
          </ac:spMkLst>
        </pc:spChg>
        <pc:spChg chg="mod">
          <ac:chgData name="Asim Dey" userId="e8ec1349-28b8-4d13-adec-c4f0ed943343" providerId="ADAL" clId="{59353ABB-3BCC-4E44-B15A-796C9BD7F007}" dt="2020-11-24T13:11:44.169" v="321" actId="13926"/>
          <ac:spMkLst>
            <pc:docMk/>
            <pc:sldMk cId="2266659579" sldId="280"/>
            <ac:spMk id="196" creationId="{533E08D1-C912-47AB-9400-6277B577CAA9}"/>
          </ac:spMkLst>
        </pc:spChg>
        <pc:spChg chg="mod">
          <ac:chgData name="Asim Dey" userId="e8ec1349-28b8-4d13-adec-c4f0ed943343" providerId="ADAL" clId="{59353ABB-3BCC-4E44-B15A-796C9BD7F007}" dt="2020-11-24T13:11:39.523" v="320" actId="20577"/>
          <ac:spMkLst>
            <pc:docMk/>
            <pc:sldMk cId="2266659579" sldId="280"/>
            <ac:spMk id="199" creationId="{EBBC20B1-244C-4934-8A56-C600F86894ED}"/>
          </ac:spMkLst>
        </pc:spChg>
        <pc:spChg chg="mod">
          <ac:chgData name="Asim Dey" userId="e8ec1349-28b8-4d13-adec-c4f0ed943343" providerId="ADAL" clId="{59353ABB-3BCC-4E44-B15A-796C9BD7F007}" dt="2020-11-24T13:12:34.790" v="347" actId="13926"/>
          <ac:spMkLst>
            <pc:docMk/>
            <pc:sldMk cId="2266659579" sldId="280"/>
            <ac:spMk id="201" creationId="{0E4BE7DF-2F97-4946-91E1-6B7E64017A7B}"/>
          </ac:spMkLst>
        </pc:spChg>
        <pc:spChg chg="mod">
          <ac:chgData name="Asim Dey" userId="e8ec1349-28b8-4d13-adec-c4f0ed943343" providerId="ADAL" clId="{59353ABB-3BCC-4E44-B15A-796C9BD7F007}" dt="2020-11-24T13:12:27.624" v="346" actId="20577"/>
          <ac:spMkLst>
            <pc:docMk/>
            <pc:sldMk cId="2266659579" sldId="280"/>
            <ac:spMk id="204" creationId="{877AEAA1-ACE1-457D-8EC3-4552A52491FD}"/>
          </ac:spMkLst>
        </pc:spChg>
        <pc:spChg chg="mod">
          <ac:chgData name="Asim Dey" userId="e8ec1349-28b8-4d13-adec-c4f0ed943343" providerId="ADAL" clId="{59353ABB-3BCC-4E44-B15A-796C9BD7F007}" dt="2020-11-24T13:14:49.617" v="372" actId="20577"/>
          <ac:spMkLst>
            <pc:docMk/>
            <pc:sldMk cId="2266659579" sldId="280"/>
            <ac:spMk id="209" creationId="{AF64D6C2-060F-42CA-B967-3AC14CAA6109}"/>
          </ac:spMkLst>
        </pc:spChg>
        <pc:grpChg chg="add mod">
          <ac:chgData name="Asim Dey" userId="e8ec1349-28b8-4d13-adec-c4f0ed943343" providerId="ADAL" clId="{59353ABB-3BCC-4E44-B15A-796C9BD7F007}" dt="2020-11-24T13:14:18.494" v="355" actId="1076"/>
          <ac:grpSpMkLst>
            <pc:docMk/>
            <pc:sldMk cId="2266659579" sldId="280"/>
            <ac:grpSpMk id="160" creationId="{5464139B-5D6A-4C14-B860-BE2D1E8ED29C}"/>
          </ac:grpSpMkLst>
        </pc:grpChg>
        <pc:graphicFrameChg chg="del">
          <ac:chgData name="Asim Dey" userId="e8ec1349-28b8-4d13-adec-c4f0ed943343" providerId="ADAL" clId="{59353ABB-3BCC-4E44-B15A-796C9BD7F007}" dt="2020-11-24T12:55:17.121" v="284"/>
          <ac:graphicFrameMkLst>
            <pc:docMk/>
            <pc:sldMk cId="2266659579" sldId="280"/>
            <ac:graphicFrameMk id="145" creationId="{E0B2B3A6-023B-40D8-BA60-D879782D5B8A}"/>
          </ac:graphicFrameMkLst>
        </pc:graphicFrameChg>
        <pc:graphicFrameChg chg="del">
          <ac:chgData name="Asim Dey" userId="e8ec1349-28b8-4d13-adec-c4f0ed943343" providerId="ADAL" clId="{59353ABB-3BCC-4E44-B15A-796C9BD7F007}" dt="2020-11-24T13:00:52.259" v="294"/>
          <ac:graphicFrameMkLst>
            <pc:docMk/>
            <pc:sldMk cId="2266659579" sldId="280"/>
            <ac:graphicFrameMk id="146" creationId="{724A7625-4167-4466-8932-6ED1D8E95D82}"/>
          </ac:graphicFrameMkLst>
        </pc:graphicFrameChg>
        <pc:graphicFrameChg chg="add mod">
          <ac:chgData name="Asim Dey" userId="e8ec1349-28b8-4d13-adec-c4f0ed943343" providerId="ADAL" clId="{59353ABB-3BCC-4E44-B15A-796C9BD7F007}" dt="2020-11-24T13:01:16.720" v="300" actId="1076"/>
          <ac:graphicFrameMkLst>
            <pc:docMk/>
            <pc:sldMk cId="2266659579" sldId="280"/>
            <ac:graphicFrameMk id="147" creationId="{E0B2B3A6-023B-40D8-BA60-D879782D5B8A}"/>
          </ac:graphicFrameMkLst>
        </pc:graphicFrameChg>
        <pc:graphicFrameChg chg="add mod">
          <ac:chgData name="Asim Dey" userId="e8ec1349-28b8-4d13-adec-c4f0ed943343" providerId="ADAL" clId="{59353ABB-3BCC-4E44-B15A-796C9BD7F007}" dt="2020-11-24T13:01:08.435" v="297" actId="1076"/>
          <ac:graphicFrameMkLst>
            <pc:docMk/>
            <pc:sldMk cId="2266659579" sldId="280"/>
            <ac:graphicFrameMk id="148" creationId="{724A7625-4167-4466-8932-6ED1D8E95D82}"/>
          </ac:graphicFrameMkLst>
        </pc:graphicFrameChg>
        <pc:graphicFrameChg chg="mod modGraphic">
          <ac:chgData name="Asim Dey" userId="e8ec1349-28b8-4d13-adec-c4f0ed943343" providerId="ADAL" clId="{59353ABB-3BCC-4E44-B15A-796C9BD7F007}" dt="2020-11-24T13:11:03.428" v="301" actId="207"/>
          <ac:graphicFrameMkLst>
            <pc:docMk/>
            <pc:sldMk cId="2266659579" sldId="280"/>
            <ac:graphicFrameMk id="212" creationId="{0F97322F-BA82-4CC8-B061-1E19E7C26D50}"/>
          </ac:graphicFrameMkLst>
        </pc:graphicFrameChg>
        <pc:graphicFrameChg chg="mod">
          <ac:chgData name="Asim Dey" userId="e8ec1349-28b8-4d13-adec-c4f0ed943343" providerId="ADAL" clId="{59353ABB-3BCC-4E44-B15A-796C9BD7F007}" dt="2020-11-24T12:42:22.649" v="283"/>
          <ac:graphicFrameMkLst>
            <pc:docMk/>
            <pc:sldMk cId="2266659579" sldId="280"/>
            <ac:graphicFrameMk id="215" creationId="{53C4F540-87B2-4885-BC11-951CFB5B2F19}"/>
          </ac:graphicFrameMkLst>
        </pc:graphicFrameChg>
      </pc:sldChg>
      <pc:sldChg chg="addSp delSp modSp mod">
        <pc:chgData name="Asim Dey" userId="e8ec1349-28b8-4d13-adec-c4f0ed943343" providerId="ADAL" clId="{59353ABB-3BCC-4E44-B15A-796C9BD7F007}" dt="2020-11-26T15:01:12.770" v="1137" actId="27918"/>
        <pc:sldMkLst>
          <pc:docMk/>
          <pc:sldMk cId="3622859594" sldId="281"/>
        </pc:sldMkLst>
        <pc:spChg chg="mod">
          <ac:chgData name="Asim Dey" userId="e8ec1349-28b8-4d13-adec-c4f0ed943343" providerId="ADAL" clId="{59353ABB-3BCC-4E44-B15A-796C9BD7F007}" dt="2020-11-26T10:12:08.286" v="917" actId="13926"/>
          <ac:spMkLst>
            <pc:docMk/>
            <pc:sldMk cId="3622859594" sldId="281"/>
            <ac:spMk id="194" creationId="{665AC130-1491-44F3-893E-162FEDABB50C}"/>
          </ac:spMkLst>
        </pc:spChg>
        <pc:spChg chg="mod">
          <ac:chgData name="Asim Dey" userId="e8ec1349-28b8-4d13-adec-c4f0ed943343" providerId="ADAL" clId="{59353ABB-3BCC-4E44-B15A-796C9BD7F007}" dt="2020-11-26T10:13:20.637" v="981" actId="20577"/>
          <ac:spMkLst>
            <pc:docMk/>
            <pc:sldMk cId="3622859594" sldId="281"/>
            <ac:spMk id="197" creationId="{BB9FCB4D-7298-466A-84D6-EBF861A07CCA}"/>
          </ac:spMkLst>
        </pc:spChg>
        <pc:spChg chg="mod">
          <ac:chgData name="Asim Dey" userId="e8ec1349-28b8-4d13-adec-c4f0ed943343" providerId="ADAL" clId="{59353ABB-3BCC-4E44-B15A-796C9BD7F007}" dt="2020-11-26T10:12:54.813" v="945" actId="13926"/>
          <ac:spMkLst>
            <pc:docMk/>
            <pc:sldMk cId="3622859594" sldId="281"/>
            <ac:spMk id="199" creationId="{F4BA4873-19A4-4E71-BE0E-44F2B9BE2D84}"/>
          </ac:spMkLst>
        </pc:spChg>
        <pc:spChg chg="mod">
          <ac:chgData name="Asim Dey" userId="e8ec1349-28b8-4d13-adec-c4f0ed943343" providerId="ADAL" clId="{59353ABB-3BCC-4E44-B15A-796C9BD7F007}" dt="2020-11-26T10:13:12.229" v="966" actId="20577"/>
          <ac:spMkLst>
            <pc:docMk/>
            <pc:sldMk cId="3622859594" sldId="281"/>
            <ac:spMk id="202" creationId="{AC9027E3-7E52-4004-9C56-D5B73D037B4A}"/>
          </ac:spMkLst>
        </pc:spChg>
        <pc:spChg chg="mod">
          <ac:chgData name="Asim Dey" userId="e8ec1349-28b8-4d13-adec-c4f0ed943343" providerId="ADAL" clId="{59353ABB-3BCC-4E44-B15A-796C9BD7F007}" dt="2020-11-26T10:16:06.884" v="1008" actId="20577"/>
          <ac:spMkLst>
            <pc:docMk/>
            <pc:sldMk cId="3622859594" sldId="281"/>
            <ac:spMk id="206" creationId="{0C92DB67-C865-4FC4-AA31-4E282CE89A0C}"/>
          </ac:spMkLst>
        </pc:spChg>
        <pc:grpChg chg="add mod">
          <ac:chgData name="Asim Dey" userId="e8ec1349-28b8-4d13-adec-c4f0ed943343" providerId="ADAL" clId="{59353ABB-3BCC-4E44-B15A-796C9BD7F007}" dt="2020-11-26T10:14:36.696" v="988" actId="1076"/>
          <ac:grpSpMkLst>
            <pc:docMk/>
            <pc:sldMk cId="3622859594" sldId="281"/>
            <ac:grpSpMk id="162" creationId="{782A3A7A-252A-46C2-92E0-F046AB329045}"/>
          </ac:grpSpMkLst>
        </pc:grpChg>
        <pc:grpChg chg="add mod">
          <ac:chgData name="Asim Dey" userId="e8ec1349-28b8-4d13-adec-c4f0ed943343" providerId="ADAL" clId="{59353ABB-3BCC-4E44-B15A-796C9BD7F007}" dt="2020-11-26T10:15:47.072" v="991" actId="1076"/>
          <ac:grpSpMkLst>
            <pc:docMk/>
            <pc:sldMk cId="3622859594" sldId="281"/>
            <ac:grpSpMk id="216" creationId="{269AB821-D5C7-4C83-9733-FD33A6DA0F5A}"/>
          </ac:grpSpMkLst>
        </pc:grpChg>
        <pc:grpChg chg="ord">
          <ac:chgData name="Asim Dey" userId="e8ec1349-28b8-4d13-adec-c4f0ed943343" providerId="ADAL" clId="{59353ABB-3BCC-4E44-B15A-796C9BD7F007}" dt="2020-11-26T10:14:20.486" v="986" actId="167"/>
          <ac:grpSpMkLst>
            <pc:docMk/>
            <pc:sldMk cId="3622859594" sldId="281"/>
            <ac:grpSpMk id="319" creationId="{12FEAB38-8E05-4560-B65F-2C1698354388}"/>
          </ac:grpSpMkLst>
        </pc:grpChg>
        <pc:graphicFrameChg chg="del">
          <ac:chgData name="Asim Dey" userId="e8ec1349-28b8-4d13-adec-c4f0ed943343" providerId="ADAL" clId="{59353ABB-3BCC-4E44-B15A-796C9BD7F007}" dt="2020-11-26T10:10:14.125" v="903"/>
          <ac:graphicFrameMkLst>
            <pc:docMk/>
            <pc:sldMk cId="3622859594" sldId="281"/>
            <ac:graphicFrameMk id="156" creationId="{320014E5-9595-4D8C-A551-A23514A99222}"/>
          </ac:graphicFrameMkLst>
        </pc:graphicFrameChg>
        <pc:graphicFrameChg chg="del">
          <ac:chgData name="Asim Dey" userId="e8ec1349-28b8-4d13-adec-c4f0ed943343" providerId="ADAL" clId="{59353ABB-3BCC-4E44-B15A-796C9BD7F007}" dt="2020-11-26T10:11:06.419" v="907"/>
          <ac:graphicFrameMkLst>
            <pc:docMk/>
            <pc:sldMk cId="3622859594" sldId="281"/>
            <ac:graphicFrameMk id="157" creationId="{17028627-CD50-439A-959B-4D74C9B0634B}"/>
          </ac:graphicFrameMkLst>
        </pc:graphicFrameChg>
        <pc:graphicFrameChg chg="add mod">
          <ac:chgData name="Asim Dey" userId="e8ec1349-28b8-4d13-adec-c4f0ed943343" providerId="ADAL" clId="{59353ABB-3BCC-4E44-B15A-796C9BD7F007}" dt="2020-11-26T10:10:35.029" v="906" actId="1076"/>
          <ac:graphicFrameMkLst>
            <pc:docMk/>
            <pc:sldMk cId="3622859594" sldId="281"/>
            <ac:graphicFrameMk id="158" creationId="{D4E68D04-0D09-4A15-AC9F-8C308E1E4A86}"/>
          </ac:graphicFrameMkLst>
        </pc:graphicFrameChg>
        <pc:graphicFrameChg chg="add mod">
          <ac:chgData name="Asim Dey" userId="e8ec1349-28b8-4d13-adec-c4f0ed943343" providerId="ADAL" clId="{59353ABB-3BCC-4E44-B15A-796C9BD7F007}" dt="2020-11-26T10:11:27.975" v="910" actId="1076"/>
          <ac:graphicFrameMkLst>
            <pc:docMk/>
            <pc:sldMk cId="3622859594" sldId="281"/>
            <ac:graphicFrameMk id="159" creationId="{CCAD8D9C-9A4A-4BBF-8483-3619B566FC33}"/>
          </ac:graphicFrameMkLst>
        </pc:graphicFrameChg>
        <pc:graphicFrameChg chg="mod">
          <ac:chgData name="Asim Dey" userId="e8ec1349-28b8-4d13-adec-c4f0ed943343" providerId="ADAL" clId="{59353ABB-3BCC-4E44-B15A-796C9BD7F007}" dt="2020-11-26T10:08:22.713" v="902"/>
          <ac:graphicFrameMkLst>
            <pc:docMk/>
            <pc:sldMk cId="3622859594" sldId="281"/>
            <ac:graphicFrameMk id="209" creationId="{C9784D15-F079-483D-89A1-8D935F1984B3}"/>
          </ac:graphicFrameMkLst>
        </pc:graphicFrameChg>
      </pc:sldChg>
      <pc:sldChg chg="addSp delSp modSp mod">
        <pc:chgData name="Asim Dey" userId="e8ec1349-28b8-4d13-adec-c4f0ed943343" providerId="ADAL" clId="{59353ABB-3BCC-4E44-B15A-796C9BD7F007}" dt="2020-11-26T15:01:12.786" v="1139" actId="27918"/>
        <pc:sldMkLst>
          <pc:docMk/>
          <pc:sldMk cId="1425174243" sldId="282"/>
        </pc:sldMkLst>
        <pc:spChg chg="mod">
          <ac:chgData name="Asim Dey" userId="e8ec1349-28b8-4d13-adec-c4f0ed943343" providerId="ADAL" clId="{59353ABB-3BCC-4E44-B15A-796C9BD7F007}" dt="2020-11-26T13:47:19.687" v="1056" actId="13926"/>
          <ac:spMkLst>
            <pc:docMk/>
            <pc:sldMk cId="1425174243" sldId="282"/>
            <ac:spMk id="194" creationId="{E21CBD57-9103-4B31-BDAA-8233C1D4041E}"/>
          </ac:spMkLst>
        </pc:spChg>
        <pc:spChg chg="mod">
          <ac:chgData name="Asim Dey" userId="e8ec1349-28b8-4d13-adec-c4f0ed943343" providerId="ADAL" clId="{59353ABB-3BCC-4E44-B15A-796C9BD7F007}" dt="2020-11-26T13:47:31.716" v="1077" actId="20577"/>
          <ac:spMkLst>
            <pc:docMk/>
            <pc:sldMk cId="1425174243" sldId="282"/>
            <ac:spMk id="197" creationId="{32677A4A-8888-4832-A04D-B147D9029D37}"/>
          </ac:spMkLst>
        </pc:spChg>
        <pc:spChg chg="mod">
          <ac:chgData name="Asim Dey" userId="e8ec1349-28b8-4d13-adec-c4f0ed943343" providerId="ADAL" clId="{59353ABB-3BCC-4E44-B15A-796C9BD7F007}" dt="2020-11-26T13:48:06.906" v="1089" actId="13926"/>
          <ac:spMkLst>
            <pc:docMk/>
            <pc:sldMk cId="1425174243" sldId="282"/>
            <ac:spMk id="199" creationId="{BF42C382-F0F5-4ACC-ABF7-69F8691E1EB6}"/>
          </ac:spMkLst>
        </pc:spChg>
        <pc:spChg chg="mod">
          <ac:chgData name="Asim Dey" userId="e8ec1349-28b8-4d13-adec-c4f0ed943343" providerId="ADAL" clId="{59353ABB-3BCC-4E44-B15A-796C9BD7F007}" dt="2020-11-26T13:48:31.481" v="1113" actId="20577"/>
          <ac:spMkLst>
            <pc:docMk/>
            <pc:sldMk cId="1425174243" sldId="282"/>
            <ac:spMk id="202" creationId="{1319248D-1FF3-4574-838D-FDF517CE4CBD}"/>
          </ac:spMkLst>
        </pc:spChg>
        <pc:spChg chg="mod">
          <ac:chgData name="Asim Dey" userId="e8ec1349-28b8-4d13-adec-c4f0ed943343" providerId="ADAL" clId="{59353ABB-3BCC-4E44-B15A-796C9BD7F007}" dt="2020-11-26T13:49:06.463" v="1134" actId="20577"/>
          <ac:spMkLst>
            <pc:docMk/>
            <pc:sldMk cId="1425174243" sldId="282"/>
            <ac:spMk id="206" creationId="{5141D934-9D82-4027-A860-91876980FE33}"/>
          </ac:spMkLst>
        </pc:spChg>
        <pc:grpChg chg="add mod">
          <ac:chgData name="Asim Dey" userId="e8ec1349-28b8-4d13-adec-c4f0ed943343" providerId="ADAL" clId="{59353ABB-3BCC-4E44-B15A-796C9BD7F007}" dt="2020-11-26T13:48:56.104" v="1117" actId="1076"/>
          <ac:grpSpMkLst>
            <pc:docMk/>
            <pc:sldMk cId="1425174243" sldId="282"/>
            <ac:grpSpMk id="164" creationId="{4082E390-FD98-407A-9CE6-987ABFA5D52A}"/>
          </ac:grpSpMkLst>
        </pc:grpChg>
        <pc:graphicFrameChg chg="del">
          <ac:chgData name="Asim Dey" userId="e8ec1349-28b8-4d13-adec-c4f0ed943343" providerId="ADAL" clId="{59353ABB-3BCC-4E44-B15A-796C9BD7F007}" dt="2020-11-26T13:46:26.817" v="1047"/>
          <ac:graphicFrameMkLst>
            <pc:docMk/>
            <pc:sldMk cId="1425174243" sldId="282"/>
            <ac:graphicFrameMk id="144" creationId="{4899D065-2177-42C7-8083-9C76B4B89709}"/>
          </ac:graphicFrameMkLst>
        </pc:graphicFrameChg>
        <pc:graphicFrameChg chg="del">
          <ac:chgData name="Asim Dey" userId="e8ec1349-28b8-4d13-adec-c4f0ed943343" providerId="ADAL" clId="{59353ABB-3BCC-4E44-B15A-796C9BD7F007}" dt="2020-11-26T12:52:35.647" v="1037"/>
          <ac:graphicFrameMkLst>
            <pc:docMk/>
            <pc:sldMk cId="1425174243" sldId="282"/>
            <ac:graphicFrameMk id="145" creationId="{76BC0FAC-0D96-4311-91F3-88D12D3909DC}"/>
          </ac:graphicFrameMkLst>
        </pc:graphicFrameChg>
        <pc:graphicFrameChg chg="add mod">
          <ac:chgData name="Asim Dey" userId="e8ec1349-28b8-4d13-adec-c4f0ed943343" providerId="ADAL" clId="{59353ABB-3BCC-4E44-B15A-796C9BD7F007}" dt="2020-11-26T12:52:42.830" v="1038" actId="1076"/>
          <ac:graphicFrameMkLst>
            <pc:docMk/>
            <pc:sldMk cId="1425174243" sldId="282"/>
            <ac:graphicFrameMk id="146" creationId="{EAC45A5E-ED32-4A0C-B0A3-98E380A7B9CF}"/>
          </ac:graphicFrameMkLst>
        </pc:graphicFrameChg>
        <pc:graphicFrameChg chg="add mod">
          <ac:chgData name="Asim Dey" userId="e8ec1349-28b8-4d13-adec-c4f0ed943343" providerId="ADAL" clId="{59353ABB-3BCC-4E44-B15A-796C9BD7F007}" dt="2020-11-26T13:46:37.957" v="1050" actId="1076"/>
          <ac:graphicFrameMkLst>
            <pc:docMk/>
            <pc:sldMk cId="1425174243" sldId="282"/>
            <ac:graphicFrameMk id="147" creationId="{1D4189A0-837D-4C33-8EBA-2D60F9860448}"/>
          </ac:graphicFrameMkLst>
        </pc:graphicFrameChg>
        <pc:graphicFrameChg chg="mod">
          <ac:chgData name="Asim Dey" userId="e8ec1349-28b8-4d13-adec-c4f0ed943343" providerId="ADAL" clId="{59353ABB-3BCC-4E44-B15A-796C9BD7F007}" dt="2020-11-26T12:51:26.572" v="1034"/>
          <ac:graphicFrameMkLst>
            <pc:docMk/>
            <pc:sldMk cId="1425174243" sldId="282"/>
            <ac:graphicFrameMk id="209" creationId="{38468A35-E188-45CC-9D11-2354E114FD1A}"/>
          </ac:graphicFrameMkLst>
        </pc:graphicFrameChg>
      </pc:sldChg>
      <pc:sldChg chg="addSp delSp modSp mod">
        <pc:chgData name="Asim Dey" userId="e8ec1349-28b8-4d13-adec-c4f0ed943343" providerId="ADAL" clId="{59353ABB-3BCC-4E44-B15A-796C9BD7F007}" dt="2020-11-26T15:01:12.846" v="1146" actId="27918"/>
        <pc:sldMkLst>
          <pc:docMk/>
          <pc:sldMk cId="2571610261" sldId="285"/>
        </pc:sldMkLst>
        <pc:spChg chg="mod">
          <ac:chgData name="Asim Dey" userId="e8ec1349-28b8-4d13-adec-c4f0ed943343" providerId="ADAL" clId="{59353ABB-3BCC-4E44-B15A-796C9BD7F007}" dt="2020-11-25T12:06:52.421" v="737" actId="13926"/>
          <ac:spMkLst>
            <pc:docMk/>
            <pc:sldMk cId="2571610261" sldId="285"/>
            <ac:spMk id="358" creationId="{AE7EE52F-014A-4B01-9FEE-44EE612BE082}"/>
          </ac:spMkLst>
        </pc:spChg>
        <pc:spChg chg="mod">
          <ac:chgData name="Asim Dey" userId="e8ec1349-28b8-4d13-adec-c4f0ed943343" providerId="ADAL" clId="{59353ABB-3BCC-4E44-B15A-796C9BD7F007}" dt="2020-11-25T12:07:23.259" v="755" actId="20577"/>
          <ac:spMkLst>
            <pc:docMk/>
            <pc:sldMk cId="2571610261" sldId="285"/>
            <ac:spMk id="361" creationId="{DCAEF83F-7F4E-4DDE-A7BF-2FDEC5188741}"/>
          </ac:spMkLst>
        </pc:spChg>
        <pc:spChg chg="mod">
          <ac:chgData name="Asim Dey" userId="e8ec1349-28b8-4d13-adec-c4f0ed943343" providerId="ADAL" clId="{59353ABB-3BCC-4E44-B15A-796C9BD7F007}" dt="2020-11-25T12:08:18.908" v="761" actId="20577"/>
          <ac:spMkLst>
            <pc:docMk/>
            <pc:sldMk cId="2571610261" sldId="285"/>
            <ac:spMk id="363" creationId="{D03E80AE-B94D-4136-9018-81F7CCF1FAF6}"/>
          </ac:spMkLst>
        </pc:spChg>
        <pc:spChg chg="mod">
          <ac:chgData name="Asim Dey" userId="e8ec1349-28b8-4d13-adec-c4f0ed943343" providerId="ADAL" clId="{59353ABB-3BCC-4E44-B15A-796C9BD7F007}" dt="2020-11-25T12:08:45.987" v="793" actId="20577"/>
          <ac:spMkLst>
            <pc:docMk/>
            <pc:sldMk cId="2571610261" sldId="285"/>
            <ac:spMk id="366" creationId="{798B6D0C-37A2-4F6B-86BC-FB6C74B24217}"/>
          </ac:spMkLst>
        </pc:spChg>
        <pc:spChg chg="mod">
          <ac:chgData name="Asim Dey" userId="e8ec1349-28b8-4d13-adec-c4f0ed943343" providerId="ADAL" clId="{59353ABB-3BCC-4E44-B15A-796C9BD7F007}" dt="2020-11-25T12:03:00.211" v="707" actId="13926"/>
          <ac:spMkLst>
            <pc:docMk/>
            <pc:sldMk cId="2571610261" sldId="285"/>
            <ac:spMk id="367" creationId="{B9920283-5DC7-49CB-BEF6-9323901A2BF6}"/>
          </ac:spMkLst>
        </pc:spChg>
        <pc:spChg chg="mod">
          <ac:chgData name="Asim Dey" userId="e8ec1349-28b8-4d13-adec-c4f0ed943343" providerId="ADAL" clId="{59353ABB-3BCC-4E44-B15A-796C9BD7F007}" dt="2020-11-25T12:03:14.799" v="715" actId="20577"/>
          <ac:spMkLst>
            <pc:docMk/>
            <pc:sldMk cId="2571610261" sldId="285"/>
            <ac:spMk id="371" creationId="{17D790E4-51B9-4D96-B42A-D115F74C59D4}"/>
          </ac:spMkLst>
        </pc:spChg>
        <pc:spChg chg="mod">
          <ac:chgData name="Asim Dey" userId="e8ec1349-28b8-4d13-adec-c4f0ed943343" providerId="ADAL" clId="{59353ABB-3BCC-4E44-B15A-796C9BD7F007}" dt="2020-11-25T12:04:38.879" v="728" actId="13926"/>
          <ac:spMkLst>
            <pc:docMk/>
            <pc:sldMk cId="2571610261" sldId="285"/>
            <ac:spMk id="372" creationId="{F8438A92-4A64-425B-B42C-A76FD4CE1462}"/>
          </ac:spMkLst>
        </pc:spChg>
        <pc:spChg chg="mod">
          <ac:chgData name="Asim Dey" userId="e8ec1349-28b8-4d13-adec-c4f0ed943343" providerId="ADAL" clId="{59353ABB-3BCC-4E44-B15A-796C9BD7F007}" dt="2020-11-25T12:13:04.885" v="851" actId="20577"/>
          <ac:spMkLst>
            <pc:docMk/>
            <pc:sldMk cId="2571610261" sldId="285"/>
            <ac:spMk id="434" creationId="{94D2B974-062E-4098-AFA9-0F2F3CD63A7C}"/>
          </ac:spMkLst>
        </pc:spChg>
        <pc:grpChg chg="add mod">
          <ac:chgData name="Asim Dey" userId="e8ec1349-28b8-4d13-adec-c4f0ed943343" providerId="ADAL" clId="{59353ABB-3BCC-4E44-B15A-796C9BD7F007}" dt="2020-11-25T12:09:43.683" v="798" actId="1076"/>
          <ac:grpSpMkLst>
            <pc:docMk/>
            <pc:sldMk cId="2571610261" sldId="285"/>
            <ac:grpSpMk id="146" creationId="{5A3BD911-E2F9-4F08-97C7-28D5F02DFE55}"/>
          </ac:grpSpMkLst>
        </pc:grpChg>
        <pc:grpChg chg="add del mod">
          <ac:chgData name="Asim Dey" userId="e8ec1349-28b8-4d13-adec-c4f0ed943343" providerId="ADAL" clId="{59353ABB-3BCC-4E44-B15A-796C9BD7F007}" dt="2020-11-25T12:09:49.900" v="799"/>
          <ac:grpSpMkLst>
            <pc:docMk/>
            <pc:sldMk cId="2571610261" sldId="285"/>
            <ac:grpSpMk id="149" creationId="{35779C46-1335-43FA-8E40-1848348800EB}"/>
          </ac:grpSpMkLst>
        </pc:grpChg>
        <pc:grpChg chg="add mod">
          <ac:chgData name="Asim Dey" userId="e8ec1349-28b8-4d13-adec-c4f0ed943343" providerId="ADAL" clId="{59353ABB-3BCC-4E44-B15A-796C9BD7F007}" dt="2020-11-25T12:11:16.063" v="805" actId="1076"/>
          <ac:grpSpMkLst>
            <pc:docMk/>
            <pc:sldMk cId="2571610261" sldId="285"/>
            <ac:grpSpMk id="152" creationId="{32C4ED10-382B-4AF0-8471-6C29BF516ABE}"/>
          </ac:grpSpMkLst>
        </pc:grpChg>
        <pc:grpChg chg="mod">
          <ac:chgData name="Asim Dey" userId="e8ec1349-28b8-4d13-adec-c4f0ed943343" providerId="ADAL" clId="{59353ABB-3BCC-4E44-B15A-796C9BD7F007}" dt="2020-11-25T12:11:12.874" v="804" actId="1076"/>
          <ac:grpSpMkLst>
            <pc:docMk/>
            <pc:sldMk cId="2571610261" sldId="285"/>
            <ac:grpSpMk id="450" creationId="{B0545A38-6B71-417B-ADFB-34B25B413F17}"/>
          </ac:grpSpMkLst>
        </pc:grpChg>
        <pc:graphicFrameChg chg="add mod">
          <ac:chgData name="Asim Dey" userId="e8ec1349-28b8-4d13-adec-c4f0ed943343" providerId="ADAL" clId="{59353ABB-3BCC-4E44-B15A-796C9BD7F007}" dt="2020-11-25T12:03:54.962" v="719" actId="1076"/>
          <ac:graphicFrameMkLst>
            <pc:docMk/>
            <pc:sldMk cId="2571610261" sldId="285"/>
            <ac:graphicFrameMk id="140" creationId="{2091279E-CD7E-41A5-90DC-6D16E3E5C69E}"/>
          </ac:graphicFrameMkLst>
        </pc:graphicFrameChg>
        <pc:graphicFrameChg chg="add mod">
          <ac:chgData name="Asim Dey" userId="e8ec1349-28b8-4d13-adec-c4f0ed943343" providerId="ADAL" clId="{59353ABB-3BCC-4E44-B15A-796C9BD7F007}" dt="2020-11-25T12:04:18.436" v="723" actId="1076"/>
          <ac:graphicFrameMkLst>
            <pc:docMk/>
            <pc:sldMk cId="2571610261" sldId="285"/>
            <ac:graphicFrameMk id="141" creationId="{FDEA5043-2C47-4934-908E-D272EDDCCA00}"/>
          </ac:graphicFrameMkLst>
        </pc:graphicFrameChg>
        <pc:graphicFrameChg chg="add mod">
          <ac:chgData name="Asim Dey" userId="e8ec1349-28b8-4d13-adec-c4f0ed943343" providerId="ADAL" clId="{59353ABB-3BCC-4E44-B15A-796C9BD7F007}" dt="2020-11-25T12:04:34.948" v="727" actId="1076"/>
          <ac:graphicFrameMkLst>
            <pc:docMk/>
            <pc:sldMk cId="2571610261" sldId="285"/>
            <ac:graphicFrameMk id="142" creationId="{D08FF592-C941-4E8C-92C3-7E2AC1E9F8F1}"/>
          </ac:graphicFrameMkLst>
        </pc:graphicFrameChg>
        <pc:graphicFrameChg chg="del">
          <ac:chgData name="Asim Dey" userId="e8ec1349-28b8-4d13-adec-c4f0ed943343" providerId="ADAL" clId="{59353ABB-3BCC-4E44-B15A-796C9BD7F007}" dt="2020-11-25T12:03:40.642" v="716"/>
          <ac:graphicFrameMkLst>
            <pc:docMk/>
            <pc:sldMk cId="2571610261" sldId="285"/>
            <ac:graphicFrameMk id="143" creationId="{2091279E-CD7E-41A5-90DC-6D16E3E5C69E}"/>
          </ac:graphicFrameMkLst>
        </pc:graphicFrameChg>
        <pc:graphicFrameChg chg="del">
          <ac:chgData name="Asim Dey" userId="e8ec1349-28b8-4d13-adec-c4f0ed943343" providerId="ADAL" clId="{59353ABB-3BCC-4E44-B15A-796C9BD7F007}" dt="2020-11-25T12:04:01.348" v="720"/>
          <ac:graphicFrameMkLst>
            <pc:docMk/>
            <pc:sldMk cId="2571610261" sldId="285"/>
            <ac:graphicFrameMk id="144" creationId="{FDEA5043-2C47-4934-908E-D272EDDCCA00}"/>
          </ac:graphicFrameMkLst>
        </pc:graphicFrameChg>
        <pc:graphicFrameChg chg="del">
          <ac:chgData name="Asim Dey" userId="e8ec1349-28b8-4d13-adec-c4f0ed943343" providerId="ADAL" clId="{59353ABB-3BCC-4E44-B15A-796C9BD7F007}" dt="2020-11-25T12:04:22.275" v="724"/>
          <ac:graphicFrameMkLst>
            <pc:docMk/>
            <pc:sldMk cId="2571610261" sldId="285"/>
            <ac:graphicFrameMk id="145" creationId="{D08FF592-C941-4E8C-92C3-7E2AC1E9F8F1}"/>
          </ac:graphicFrameMkLst>
        </pc:graphicFrameChg>
        <pc:graphicFrameChg chg="mod">
          <ac:chgData name="Asim Dey" userId="e8ec1349-28b8-4d13-adec-c4f0ed943343" providerId="ADAL" clId="{59353ABB-3BCC-4E44-B15A-796C9BD7F007}" dt="2020-11-25T12:02:53.281" v="706"/>
          <ac:graphicFrameMkLst>
            <pc:docMk/>
            <pc:sldMk cId="2571610261" sldId="285"/>
            <ac:graphicFrameMk id="373" creationId="{07B86F0D-86EB-4806-BB09-D88BE2ED51F5}"/>
          </ac:graphicFrameMkLst>
        </pc:graphicFrameChg>
      </pc:sldChg>
      <pc:sldChg chg="addSp delSp modSp mod">
        <pc:chgData name="Asim Dey" userId="e8ec1349-28b8-4d13-adec-c4f0ed943343" providerId="ADAL" clId="{59353ABB-3BCC-4E44-B15A-796C9BD7F007}" dt="2020-11-24T13:16:51.752" v="378" actId="27918"/>
        <pc:sldMkLst>
          <pc:docMk/>
          <pc:sldMk cId="143217102" sldId="293"/>
        </pc:sldMkLst>
        <pc:spChg chg="mod">
          <ac:chgData name="Asim Dey" userId="e8ec1349-28b8-4d13-adec-c4f0ed943343" providerId="ADAL" clId="{59353ABB-3BCC-4E44-B15A-796C9BD7F007}" dt="2020-11-24T12:33:54.887" v="274" actId="13926"/>
          <ac:spMkLst>
            <pc:docMk/>
            <pc:sldMk cId="143217102" sldId="293"/>
            <ac:spMk id="345" creationId="{F4FE4562-4675-4AFC-A039-858A3885598E}"/>
          </ac:spMkLst>
        </pc:spChg>
        <pc:spChg chg="mod">
          <ac:chgData name="Asim Dey" userId="e8ec1349-28b8-4d13-adec-c4f0ed943343" providerId="ADAL" clId="{59353ABB-3BCC-4E44-B15A-796C9BD7F007}" dt="2020-11-24T12:33:58.866" v="275" actId="13926"/>
          <ac:spMkLst>
            <pc:docMk/>
            <pc:sldMk cId="143217102" sldId="293"/>
            <ac:spMk id="348" creationId="{A0741FDA-67A0-499F-A3A3-5F3684C9576F}"/>
          </ac:spMkLst>
        </pc:spChg>
        <pc:spChg chg="mod">
          <ac:chgData name="Asim Dey" userId="e8ec1349-28b8-4d13-adec-c4f0ed943343" providerId="ADAL" clId="{59353ABB-3BCC-4E44-B15A-796C9BD7F007}" dt="2020-11-24T12:34:09.790" v="276" actId="13926"/>
          <ac:spMkLst>
            <pc:docMk/>
            <pc:sldMk cId="143217102" sldId="293"/>
            <ac:spMk id="350" creationId="{0C1AA7BF-9B33-4EDA-84A5-F0E5D09CA6C7}"/>
          </ac:spMkLst>
        </pc:spChg>
        <pc:spChg chg="mod">
          <ac:chgData name="Asim Dey" userId="e8ec1349-28b8-4d13-adec-c4f0ed943343" providerId="ADAL" clId="{59353ABB-3BCC-4E44-B15A-796C9BD7F007}" dt="2020-11-24T12:34:13.162" v="277" actId="13926"/>
          <ac:spMkLst>
            <pc:docMk/>
            <pc:sldMk cId="143217102" sldId="293"/>
            <ac:spMk id="353" creationId="{E15C7867-F83D-4671-8B0E-F2A27CB940B1}"/>
          </ac:spMkLst>
        </pc:spChg>
        <pc:spChg chg="mod">
          <ac:chgData name="Asim Dey" userId="e8ec1349-28b8-4d13-adec-c4f0ed943343" providerId="ADAL" clId="{59353ABB-3BCC-4E44-B15A-796C9BD7F007}" dt="2020-11-24T12:34:25.683" v="278" actId="13926"/>
          <ac:spMkLst>
            <pc:docMk/>
            <pc:sldMk cId="143217102" sldId="293"/>
            <ac:spMk id="358" creationId="{70AE5D14-A7FB-435A-9BCB-ECFF553FB4D3}"/>
          </ac:spMkLst>
        </pc:spChg>
        <pc:graphicFrameChg chg="del">
          <ac:chgData name="Asim Dey" userId="e8ec1349-28b8-4d13-adec-c4f0ed943343" providerId="ADAL" clId="{59353ABB-3BCC-4E44-B15A-796C9BD7F007}" dt="2020-11-24T12:31:12.458" v="258"/>
          <ac:graphicFrameMkLst>
            <pc:docMk/>
            <pc:sldMk cId="143217102" sldId="293"/>
            <ac:graphicFrameMk id="154" creationId="{E21CB4DF-3166-4DC4-BC98-677F46907771}"/>
          </ac:graphicFrameMkLst>
        </pc:graphicFrameChg>
        <pc:graphicFrameChg chg="del">
          <ac:chgData name="Asim Dey" userId="e8ec1349-28b8-4d13-adec-c4f0ed943343" providerId="ADAL" clId="{59353ABB-3BCC-4E44-B15A-796C9BD7F007}" dt="2020-11-24T12:33:10.072" v="268"/>
          <ac:graphicFrameMkLst>
            <pc:docMk/>
            <pc:sldMk cId="143217102" sldId="293"/>
            <ac:graphicFrameMk id="155" creationId="{EB4ADE2D-7252-4A7D-93B1-6A29A7DEF2AB}"/>
          </ac:graphicFrameMkLst>
        </pc:graphicFrameChg>
        <pc:graphicFrameChg chg="add mod">
          <ac:chgData name="Asim Dey" userId="e8ec1349-28b8-4d13-adec-c4f0ed943343" providerId="ADAL" clId="{59353ABB-3BCC-4E44-B15A-796C9BD7F007}" dt="2020-11-24T12:31:27.951" v="261" actId="1076"/>
          <ac:graphicFrameMkLst>
            <pc:docMk/>
            <pc:sldMk cId="143217102" sldId="293"/>
            <ac:graphicFrameMk id="156" creationId="{E21CB4DF-3166-4DC4-BC98-677F46907771}"/>
          </ac:graphicFrameMkLst>
        </pc:graphicFrameChg>
        <pc:graphicFrameChg chg="add mod">
          <ac:chgData name="Asim Dey" userId="e8ec1349-28b8-4d13-adec-c4f0ed943343" providerId="ADAL" clId="{59353ABB-3BCC-4E44-B15A-796C9BD7F007}" dt="2020-11-24T12:32:01.314" v="266" actId="1076"/>
          <ac:graphicFrameMkLst>
            <pc:docMk/>
            <pc:sldMk cId="143217102" sldId="293"/>
            <ac:graphicFrameMk id="191" creationId="{8C713397-5C8A-4C8E-A1F6-830F06C97467}"/>
          </ac:graphicFrameMkLst>
        </pc:graphicFrameChg>
        <pc:graphicFrameChg chg="del">
          <ac:chgData name="Asim Dey" userId="e8ec1349-28b8-4d13-adec-c4f0ed943343" providerId="ADAL" clId="{59353ABB-3BCC-4E44-B15A-796C9BD7F007}" dt="2020-11-24T12:31:36.021" v="262"/>
          <ac:graphicFrameMkLst>
            <pc:docMk/>
            <pc:sldMk cId="143217102" sldId="293"/>
            <ac:graphicFrameMk id="217" creationId="{8C713397-5C8A-4C8E-A1F6-830F06C97467}"/>
          </ac:graphicFrameMkLst>
        </pc:graphicFrameChg>
        <pc:graphicFrameChg chg="add mod">
          <ac:chgData name="Asim Dey" userId="e8ec1349-28b8-4d13-adec-c4f0ed943343" providerId="ADAL" clId="{59353ABB-3BCC-4E44-B15A-796C9BD7F007}" dt="2020-11-24T12:33:39.377" v="273" actId="1076"/>
          <ac:graphicFrameMkLst>
            <pc:docMk/>
            <pc:sldMk cId="143217102" sldId="293"/>
            <ac:graphicFrameMk id="218" creationId="{EB4ADE2D-7252-4A7D-93B1-6A29A7DEF2AB}"/>
          </ac:graphicFrameMkLst>
        </pc:graphicFrameChg>
        <pc:graphicFrameChg chg="modGraphic">
          <ac:chgData name="Asim Dey" userId="e8ec1349-28b8-4d13-adec-c4f0ed943343" providerId="ADAL" clId="{59353ABB-3BCC-4E44-B15A-796C9BD7F007}" dt="2020-11-24T12:28:11.271" v="257" actId="13926"/>
          <ac:graphicFrameMkLst>
            <pc:docMk/>
            <pc:sldMk cId="143217102" sldId="293"/>
            <ac:graphicFrameMk id="361" creationId="{E94AC27C-454F-438F-986D-328FCA1F7656}"/>
          </ac:graphicFrameMkLst>
        </pc:graphicFrameChg>
        <pc:graphicFrameChg chg="mod">
          <ac:chgData name="Asim Dey" userId="e8ec1349-28b8-4d13-adec-c4f0ed943343" providerId="ADAL" clId="{59353ABB-3BCC-4E44-B15A-796C9BD7F007}" dt="2020-11-24T12:32:32.327" v="267"/>
          <ac:graphicFrameMkLst>
            <pc:docMk/>
            <pc:sldMk cId="143217102" sldId="293"/>
            <ac:graphicFrameMk id="363" creationId="{6A18C989-A659-4D2A-91C2-B93DE0578F0E}"/>
          </ac:graphicFrameMkLst>
        </pc:graphicFrameChg>
      </pc:sldChg>
      <pc:sldChg chg="modSp">
        <pc:chgData name="Asim Dey" userId="e8ec1349-28b8-4d13-adec-c4f0ed943343" providerId="ADAL" clId="{59353ABB-3BCC-4E44-B15A-796C9BD7F007}" dt="2020-11-24T12:22:16.800" v="253" actId="20577"/>
        <pc:sldMkLst>
          <pc:docMk/>
          <pc:sldMk cId="84505333" sldId="294"/>
        </pc:sldMkLst>
        <pc:spChg chg="mod">
          <ac:chgData name="Asim Dey" userId="e8ec1349-28b8-4d13-adec-c4f0ed943343" providerId="ADAL" clId="{59353ABB-3BCC-4E44-B15A-796C9BD7F007}" dt="2020-11-24T12:05:25.311" v="193" actId="20577"/>
          <ac:spMkLst>
            <pc:docMk/>
            <pc:sldMk cId="84505333" sldId="294"/>
            <ac:spMk id="184" creationId="{46B1D01A-44ED-43B5-BB3C-A0BD2ECD55AB}"/>
          </ac:spMkLst>
        </pc:spChg>
        <pc:spChg chg="mod">
          <ac:chgData name="Asim Dey" userId="e8ec1349-28b8-4d13-adec-c4f0ed943343" providerId="ADAL" clId="{59353ABB-3BCC-4E44-B15A-796C9BD7F007}" dt="2020-11-24T12:06:20.444" v="225" actId="20577"/>
          <ac:spMkLst>
            <pc:docMk/>
            <pc:sldMk cId="84505333" sldId="294"/>
            <ac:spMk id="188" creationId="{CD3F6DA2-FA45-4BC5-B4DF-0D21BFB11C7D}"/>
          </ac:spMkLst>
        </pc:spChg>
        <pc:spChg chg="mod">
          <ac:chgData name="Asim Dey" userId="e8ec1349-28b8-4d13-adec-c4f0ed943343" providerId="ADAL" clId="{59353ABB-3BCC-4E44-B15A-796C9BD7F007}" dt="2020-11-24T12:06:58.926" v="243" actId="20577"/>
          <ac:spMkLst>
            <pc:docMk/>
            <pc:sldMk cId="84505333" sldId="294"/>
            <ac:spMk id="192" creationId="{DC60E648-3FCD-4B24-803A-88E767AC324C}"/>
          </ac:spMkLst>
        </pc:spChg>
        <pc:spChg chg="mod">
          <ac:chgData name="Asim Dey" userId="e8ec1349-28b8-4d13-adec-c4f0ed943343" providerId="ADAL" clId="{59353ABB-3BCC-4E44-B15A-796C9BD7F007}" dt="2020-11-24T12:22:16.800" v="253" actId="20577"/>
          <ac:spMkLst>
            <pc:docMk/>
            <pc:sldMk cId="84505333" sldId="294"/>
            <ac:spMk id="199" creationId="{413D016F-486F-4CB0-BD3B-2298E4A1711F}"/>
          </ac:spMkLst>
        </pc:spChg>
        <pc:spChg chg="mod">
          <ac:chgData name="Asim Dey" userId="e8ec1349-28b8-4d13-adec-c4f0ed943343" providerId="ADAL" clId="{59353ABB-3BCC-4E44-B15A-796C9BD7F007}" dt="2020-11-24T12:05:01.774" v="170" actId="20577"/>
          <ac:spMkLst>
            <pc:docMk/>
            <pc:sldMk cId="84505333" sldId="294"/>
            <ac:spMk id="287" creationId="{0B8BF7DE-4B80-4060-B660-13100DC8E573}"/>
          </ac:spMkLst>
        </pc:spChg>
        <pc:spChg chg="mod">
          <ac:chgData name="Asim Dey" userId="e8ec1349-28b8-4d13-adec-c4f0ed943343" providerId="ADAL" clId="{59353ABB-3BCC-4E44-B15A-796C9BD7F007}" dt="2020-11-24T12:05:54.191" v="199" actId="20577"/>
          <ac:spMkLst>
            <pc:docMk/>
            <pc:sldMk cId="84505333" sldId="294"/>
            <ac:spMk id="288" creationId="{45B7543A-427F-430C-8FE9-8B53F5368BAB}"/>
          </ac:spMkLst>
        </pc:spChg>
        <pc:grpChg chg="mod">
          <ac:chgData name="Asim Dey" userId="e8ec1349-28b8-4d13-adec-c4f0ed943343" providerId="ADAL" clId="{59353ABB-3BCC-4E44-B15A-796C9BD7F007}" dt="2020-11-24T12:06:37.379" v="226" actId="14430"/>
          <ac:grpSpMkLst>
            <pc:docMk/>
            <pc:sldMk cId="84505333" sldId="294"/>
            <ac:grpSpMk id="296" creationId="{9681C3FF-84C1-4E5F-BEDB-FCF900AEF0CD}"/>
          </ac:grpSpMkLst>
        </pc:grpChg>
        <pc:grpChg chg="mod">
          <ac:chgData name="Asim Dey" userId="e8ec1349-28b8-4d13-adec-c4f0ed943343" providerId="ADAL" clId="{59353ABB-3BCC-4E44-B15A-796C9BD7F007}" dt="2020-11-24T12:06:41.372" v="227" actId="14429"/>
          <ac:grpSpMkLst>
            <pc:docMk/>
            <pc:sldMk cId="84505333" sldId="294"/>
            <ac:grpSpMk id="299" creationId="{7B9F4257-BB6C-47CE-8035-C80A5FE6AB5C}"/>
          </ac:grpSpMkLst>
        </pc:grpChg>
        <pc:graphicFrameChg chg="mod">
          <ac:chgData name="Asim Dey" userId="e8ec1349-28b8-4d13-adec-c4f0ed943343" providerId="ADAL" clId="{59353ABB-3BCC-4E44-B15A-796C9BD7F007}" dt="2020-11-24T12:04:36.875" v="167"/>
          <ac:graphicFrameMkLst>
            <pc:docMk/>
            <pc:sldMk cId="84505333" sldId="294"/>
            <ac:graphicFrameMk id="197" creationId="{F211BBA0-BCC8-40BB-9E4D-DE5F1F5AD347}"/>
          </ac:graphicFrameMkLst>
        </pc:graphicFrameChg>
      </pc:sldChg>
      <pc:sldChg chg="addSp delSp modSp mod">
        <pc:chgData name="Asim Dey" userId="e8ec1349-28b8-4d13-adec-c4f0ed943343" providerId="ADAL" clId="{59353ABB-3BCC-4E44-B15A-796C9BD7F007}" dt="2020-11-26T15:01:12.806" v="1140" actId="27918"/>
        <pc:sldMkLst>
          <pc:docMk/>
          <pc:sldMk cId="1835399296" sldId="295"/>
        </pc:sldMkLst>
        <pc:spChg chg="mod">
          <ac:chgData name="Asim Dey" userId="e8ec1349-28b8-4d13-adec-c4f0ed943343" providerId="ADAL" clId="{59353ABB-3BCC-4E44-B15A-796C9BD7F007}" dt="2020-11-25T09:23:25.102" v="505" actId="20577"/>
          <ac:spMkLst>
            <pc:docMk/>
            <pc:sldMk cId="1835399296" sldId="295"/>
            <ac:spMk id="232" creationId="{9255A545-DEA2-4D37-9AFF-30BA3E2321FF}"/>
          </ac:spMkLst>
        </pc:spChg>
        <pc:spChg chg="mod">
          <ac:chgData name="Asim Dey" userId="e8ec1349-28b8-4d13-adec-c4f0ed943343" providerId="ADAL" clId="{59353ABB-3BCC-4E44-B15A-796C9BD7F007}" dt="2020-11-25T09:23:17.115" v="499" actId="20577"/>
          <ac:spMkLst>
            <pc:docMk/>
            <pc:sldMk cId="1835399296" sldId="295"/>
            <ac:spMk id="248" creationId="{820ED934-352C-4294-989E-D8FB32FB3CF7}"/>
          </ac:spMkLst>
        </pc:spChg>
        <pc:spChg chg="mod">
          <ac:chgData name="Asim Dey" userId="e8ec1349-28b8-4d13-adec-c4f0ed943343" providerId="ADAL" clId="{59353ABB-3BCC-4E44-B15A-796C9BD7F007}" dt="2020-11-25T10:22:26.140" v="597" actId="13926"/>
          <ac:spMkLst>
            <pc:docMk/>
            <pc:sldMk cId="1835399296" sldId="295"/>
            <ac:spMk id="250" creationId="{9E7213E9-D3FA-4429-A4D6-81ABCB004506}"/>
          </ac:spMkLst>
        </pc:spChg>
        <pc:spChg chg="mod">
          <ac:chgData name="Asim Dey" userId="e8ec1349-28b8-4d13-adec-c4f0ed943343" providerId="ADAL" clId="{59353ABB-3BCC-4E44-B15A-796C9BD7F007}" dt="2020-11-25T10:22:39.310" v="598" actId="13926"/>
          <ac:spMkLst>
            <pc:docMk/>
            <pc:sldMk cId="1835399296" sldId="295"/>
            <ac:spMk id="254" creationId="{8C8BC262-C13A-423A-8113-2B25DB0F9F73}"/>
          </ac:spMkLst>
        </pc:spChg>
        <pc:spChg chg="mod">
          <ac:chgData name="Asim Dey" userId="e8ec1349-28b8-4d13-adec-c4f0ed943343" providerId="ADAL" clId="{59353ABB-3BCC-4E44-B15A-796C9BD7F007}" dt="2020-11-25T10:22:47.915" v="614" actId="20577"/>
          <ac:spMkLst>
            <pc:docMk/>
            <pc:sldMk cId="1835399296" sldId="295"/>
            <ac:spMk id="259" creationId="{2004582F-1331-49D4-ADE5-36307BBA99B2}"/>
          </ac:spMkLst>
        </pc:spChg>
        <pc:spChg chg="mod">
          <ac:chgData name="Asim Dey" userId="e8ec1349-28b8-4d13-adec-c4f0ed943343" providerId="ADAL" clId="{59353ABB-3BCC-4E44-B15A-796C9BD7F007}" dt="2020-11-25T10:21:37.848" v="592" actId="13926"/>
          <ac:spMkLst>
            <pc:docMk/>
            <pc:sldMk cId="1835399296" sldId="295"/>
            <ac:spMk id="261" creationId="{710F0322-920D-4B56-81D9-B3FF116B90BF}"/>
          </ac:spMkLst>
        </pc:spChg>
        <pc:spChg chg="mod">
          <ac:chgData name="Asim Dey" userId="e8ec1349-28b8-4d13-adec-c4f0ed943343" providerId="ADAL" clId="{59353ABB-3BCC-4E44-B15A-796C9BD7F007}" dt="2020-11-25T10:03:25.743" v="534" actId="20577"/>
          <ac:spMkLst>
            <pc:docMk/>
            <pc:sldMk cId="1835399296" sldId="295"/>
            <ac:spMk id="336" creationId="{7D0FBDAA-BA86-4EB8-809C-DD2E5B4293A9}"/>
          </ac:spMkLst>
        </pc:spChg>
        <pc:graphicFrameChg chg="add mod">
          <ac:chgData name="Asim Dey" userId="e8ec1349-28b8-4d13-adec-c4f0ed943343" providerId="ADAL" clId="{59353ABB-3BCC-4E44-B15A-796C9BD7F007}" dt="2020-11-25T09:21:44.153" v="477" actId="1076"/>
          <ac:graphicFrameMkLst>
            <pc:docMk/>
            <pc:sldMk cId="1835399296" sldId="295"/>
            <ac:graphicFrameMk id="163" creationId="{FDB1031C-C963-4E14-864D-BA800566463F}"/>
          </ac:graphicFrameMkLst>
        </pc:graphicFrameChg>
        <pc:graphicFrameChg chg="del">
          <ac:chgData name="Asim Dey" userId="e8ec1349-28b8-4d13-adec-c4f0ed943343" providerId="ADAL" clId="{59353ABB-3BCC-4E44-B15A-796C9BD7F007}" dt="2020-11-25T09:21:26.501" v="474"/>
          <ac:graphicFrameMkLst>
            <pc:docMk/>
            <pc:sldMk cId="1835399296" sldId="295"/>
            <ac:graphicFrameMk id="190" creationId="{FDB1031C-C963-4E14-864D-BA800566463F}"/>
          </ac:graphicFrameMkLst>
        </pc:graphicFrameChg>
        <pc:graphicFrameChg chg="mod">
          <ac:chgData name="Asim Dey" userId="e8ec1349-28b8-4d13-adec-c4f0ed943343" providerId="ADAL" clId="{59353ABB-3BCC-4E44-B15A-796C9BD7F007}" dt="2020-11-25T09:22:13.435" v="478"/>
          <ac:graphicFrameMkLst>
            <pc:docMk/>
            <pc:sldMk cId="1835399296" sldId="295"/>
            <ac:graphicFrameMk id="262" creationId="{55E7F559-88C8-4F33-926C-CDADE6E7E3E2}"/>
          </ac:graphicFrameMkLst>
        </pc:graphicFrameChg>
      </pc:sldChg>
      <pc:sldChg chg="modSp">
        <pc:chgData name="Asim Dey" userId="e8ec1349-28b8-4d13-adec-c4f0ed943343" providerId="ADAL" clId="{59353ABB-3BCC-4E44-B15A-796C9BD7F007}" dt="2020-11-25T13:15:18.098" v="879" actId="20577"/>
        <pc:sldMkLst>
          <pc:docMk/>
          <pc:sldMk cId="1732344930" sldId="308"/>
        </pc:sldMkLst>
        <pc:spChg chg="mod">
          <ac:chgData name="Asim Dey" userId="e8ec1349-28b8-4d13-adec-c4f0ed943343" providerId="ADAL" clId="{59353ABB-3BCC-4E44-B15A-796C9BD7F007}" dt="2020-11-25T13:14:43.508" v="862" actId="20577"/>
          <ac:spMkLst>
            <pc:docMk/>
            <pc:sldMk cId="1732344930" sldId="308"/>
            <ac:spMk id="4" creationId="{6A402DC9-03CD-4AAD-8C61-097AF57F531E}"/>
          </ac:spMkLst>
        </pc:spChg>
        <pc:spChg chg="mod">
          <ac:chgData name="Asim Dey" userId="e8ec1349-28b8-4d13-adec-c4f0ed943343" providerId="ADAL" clId="{59353ABB-3BCC-4E44-B15A-796C9BD7F007}" dt="2020-11-25T13:14:56.329" v="870" actId="20577"/>
          <ac:spMkLst>
            <pc:docMk/>
            <pc:sldMk cId="1732344930" sldId="308"/>
            <ac:spMk id="7" creationId="{92DA114A-D7FF-4A49-87B5-F56B1A90F132}"/>
          </ac:spMkLst>
        </pc:spChg>
        <pc:spChg chg="mod">
          <ac:chgData name="Asim Dey" userId="e8ec1349-28b8-4d13-adec-c4f0ed943343" providerId="ADAL" clId="{59353ABB-3BCC-4E44-B15A-796C9BD7F007}" dt="2020-11-25T13:15:12.071" v="872" actId="20577"/>
          <ac:spMkLst>
            <pc:docMk/>
            <pc:sldMk cId="1732344930" sldId="308"/>
            <ac:spMk id="9" creationId="{B14F5CBA-041D-4F52-A432-D12EB9EC0CFA}"/>
          </ac:spMkLst>
        </pc:spChg>
        <pc:spChg chg="mod">
          <ac:chgData name="Asim Dey" userId="e8ec1349-28b8-4d13-adec-c4f0ed943343" providerId="ADAL" clId="{59353ABB-3BCC-4E44-B15A-796C9BD7F007}" dt="2020-11-25T13:15:18.098" v="879" actId="20577"/>
          <ac:spMkLst>
            <pc:docMk/>
            <pc:sldMk cId="1732344930" sldId="308"/>
            <ac:spMk id="12" creationId="{22E65FF8-9839-4867-8063-5BC4CD04233C}"/>
          </ac:spMkLst>
        </pc:spChg>
        <pc:spChg chg="mod">
          <ac:chgData name="Asim Dey" userId="e8ec1349-28b8-4d13-adec-c4f0ed943343" providerId="ADAL" clId="{59353ABB-3BCC-4E44-B15A-796C9BD7F007}" dt="2020-11-25T13:13:52.123" v="856" actId="13926"/>
          <ac:spMkLst>
            <pc:docMk/>
            <pc:sldMk cId="1732344930" sldId="308"/>
            <ac:spMk id="13" creationId="{7DBC0F86-9C60-4F7F-8A78-E5E60A64CAEB}"/>
          </ac:spMkLst>
        </pc:spChg>
        <pc:graphicFrameChg chg="mod modGraphic">
          <ac:chgData name="Asim Dey" userId="e8ec1349-28b8-4d13-adec-c4f0ed943343" providerId="ADAL" clId="{59353ABB-3BCC-4E44-B15A-796C9BD7F007}" dt="2020-11-25T13:13:43.940" v="855" actId="207"/>
          <ac:graphicFrameMkLst>
            <pc:docMk/>
            <pc:sldMk cId="1732344930" sldId="308"/>
            <ac:graphicFrameMk id="17" creationId="{94CA7596-CC6D-47DF-BAB0-1CA1B9EB188E}"/>
          </ac:graphicFrameMkLst>
        </pc:graphicFrameChg>
      </pc:sldChg>
      <pc:sldChg chg="addSp delSp modSp mod addCm modCm">
        <pc:chgData name="Asim Dey" userId="e8ec1349-28b8-4d13-adec-c4f0ed943343" providerId="ADAL" clId="{59353ABB-3BCC-4E44-B15A-796C9BD7F007}" dt="2020-11-24T13:16:51.737" v="375" actId="27918"/>
        <pc:sldMkLst>
          <pc:docMk/>
          <pc:sldMk cId="348842544" sldId="310"/>
        </pc:sldMkLst>
        <pc:spChg chg="mod">
          <ac:chgData name="Asim Dey" userId="e8ec1349-28b8-4d13-adec-c4f0ed943343" providerId="ADAL" clId="{59353ABB-3BCC-4E44-B15A-796C9BD7F007}" dt="2020-11-24T11:53:00.880" v="101" actId="20577"/>
          <ac:spMkLst>
            <pc:docMk/>
            <pc:sldMk cId="348842544" sldId="310"/>
            <ac:spMk id="229" creationId="{0F44ECDD-CB0A-4DDA-A85A-2E30DF2940AE}"/>
          </ac:spMkLst>
        </pc:spChg>
        <pc:spChg chg="mod">
          <ac:chgData name="Asim Dey" userId="e8ec1349-28b8-4d13-adec-c4f0ed943343" providerId="ADAL" clId="{59353ABB-3BCC-4E44-B15A-796C9BD7F007}" dt="2020-11-24T11:52:27.640" v="97" actId="20577"/>
          <ac:spMkLst>
            <pc:docMk/>
            <pc:sldMk cId="348842544" sldId="310"/>
            <ac:spMk id="232" creationId="{60F5AD8C-5441-45B9-A400-B955D8202035}"/>
          </ac:spMkLst>
        </pc:spChg>
        <pc:spChg chg="mod">
          <ac:chgData name="Asim Dey" userId="e8ec1349-28b8-4d13-adec-c4f0ed943343" providerId="ADAL" clId="{59353ABB-3BCC-4E44-B15A-796C9BD7F007}" dt="2020-11-24T11:58:31.991" v="109" actId="20577"/>
          <ac:spMkLst>
            <pc:docMk/>
            <pc:sldMk cId="348842544" sldId="310"/>
            <ac:spMk id="234" creationId="{59F87077-7E47-4D50-9949-FF23EDC2A3D4}"/>
          </ac:spMkLst>
        </pc:spChg>
        <pc:spChg chg="mod">
          <ac:chgData name="Asim Dey" userId="e8ec1349-28b8-4d13-adec-c4f0ed943343" providerId="ADAL" clId="{59353ABB-3BCC-4E44-B15A-796C9BD7F007}" dt="2020-11-24T11:59:36.764" v="146" actId="20577"/>
          <ac:spMkLst>
            <pc:docMk/>
            <pc:sldMk cId="348842544" sldId="310"/>
            <ac:spMk id="237" creationId="{4D4BD0C7-B18C-4902-9534-8712051F5806}"/>
          </ac:spMkLst>
        </pc:spChg>
        <pc:spChg chg="mod">
          <ac:chgData name="Asim Dey" userId="e8ec1349-28b8-4d13-adec-c4f0ed943343" providerId="ADAL" clId="{59353ABB-3BCC-4E44-B15A-796C9BD7F007}" dt="2020-11-24T11:59:56.231" v="163" actId="20577"/>
          <ac:spMkLst>
            <pc:docMk/>
            <pc:sldMk cId="348842544" sldId="310"/>
            <ac:spMk id="242" creationId="{C1DDA92D-5F62-41C8-93F8-53D633C9C3D0}"/>
          </ac:spMkLst>
        </pc:spChg>
        <pc:spChg chg="mod">
          <ac:chgData name="Asim Dey" userId="e8ec1349-28b8-4d13-adec-c4f0ed943343" providerId="ADAL" clId="{59353ABB-3BCC-4E44-B15A-796C9BD7F007}" dt="2020-11-24T11:49:17.168" v="74" actId="13926"/>
          <ac:spMkLst>
            <pc:docMk/>
            <pc:sldMk cId="348842544" sldId="310"/>
            <ac:spMk id="243" creationId="{4F19D4B3-5A44-440D-AAA6-09ADB479E105}"/>
          </ac:spMkLst>
        </pc:spChg>
        <pc:spChg chg="mod">
          <ac:chgData name="Asim Dey" userId="e8ec1349-28b8-4d13-adec-c4f0ed943343" providerId="ADAL" clId="{59353ABB-3BCC-4E44-B15A-796C9BD7F007}" dt="2020-11-24T11:43:50.377" v="69" actId="13926"/>
          <ac:spMkLst>
            <pc:docMk/>
            <pc:sldMk cId="348842544" sldId="310"/>
            <ac:spMk id="245" creationId="{289E8995-0C4B-4E08-A1B1-2144E6F908EE}"/>
          </ac:spMkLst>
        </pc:spChg>
        <pc:spChg chg="mod">
          <ac:chgData name="Asim Dey" userId="e8ec1349-28b8-4d13-adec-c4f0ed943343" providerId="ADAL" clId="{59353ABB-3BCC-4E44-B15A-796C9BD7F007}" dt="2020-11-24T11:37:37.796" v="28" actId="13926"/>
          <ac:spMkLst>
            <pc:docMk/>
            <pc:sldMk cId="348842544" sldId="310"/>
            <ac:spMk id="253" creationId="{A2BABAA3-5DFE-4B34-834B-2023893BA7A3}"/>
          </ac:spMkLst>
        </pc:spChg>
        <pc:spChg chg="mod">
          <ac:chgData name="Asim Dey" userId="e8ec1349-28b8-4d13-adec-c4f0ed943343" providerId="ADAL" clId="{59353ABB-3BCC-4E44-B15A-796C9BD7F007}" dt="2020-11-24T11:33:44.612" v="5" actId="1076"/>
          <ac:spMkLst>
            <pc:docMk/>
            <pc:sldMk cId="348842544" sldId="310"/>
            <ac:spMk id="255" creationId="{E4258DB1-A819-480F-AE13-047F45A1E68A}"/>
          </ac:spMkLst>
        </pc:spChg>
        <pc:spChg chg="del">
          <ac:chgData name="Asim Dey" userId="e8ec1349-28b8-4d13-adec-c4f0ed943343" providerId="ADAL" clId="{59353ABB-3BCC-4E44-B15A-796C9BD7F007}" dt="2020-11-24T11:33:38.883" v="4"/>
          <ac:spMkLst>
            <pc:docMk/>
            <pc:sldMk cId="348842544" sldId="310"/>
            <ac:spMk id="256" creationId="{A2EC3673-5148-42A9-A62E-E50C0F22C97F}"/>
          </ac:spMkLst>
        </pc:spChg>
        <pc:graphicFrameChg chg="add mod">
          <ac:chgData name="Asim Dey" userId="e8ec1349-28b8-4d13-adec-c4f0ed943343" providerId="ADAL" clId="{59353ABB-3BCC-4E44-B15A-796C9BD7F007}" dt="2020-11-24T11:48:59.944" v="73" actId="1076"/>
          <ac:graphicFrameMkLst>
            <pc:docMk/>
            <pc:sldMk cId="348842544" sldId="310"/>
            <ac:graphicFrameMk id="163" creationId="{A4CB1B1F-A1BD-4D7A-8CE7-8B8929562217}"/>
          </ac:graphicFrameMkLst>
        </pc:graphicFrameChg>
        <pc:graphicFrameChg chg="del">
          <ac:chgData name="Asim Dey" userId="e8ec1349-28b8-4d13-adec-c4f0ed943343" providerId="ADAL" clId="{59353ABB-3BCC-4E44-B15A-796C9BD7F007}" dt="2020-11-24T11:48:48.434" v="70"/>
          <ac:graphicFrameMkLst>
            <pc:docMk/>
            <pc:sldMk cId="348842544" sldId="310"/>
            <ac:graphicFrameMk id="165" creationId="{A4CB1B1F-A1BD-4D7A-8CE7-8B8929562217}"/>
          </ac:graphicFrameMkLst>
        </pc:graphicFrameChg>
        <pc:graphicFrameChg chg="modGraphic">
          <ac:chgData name="Asim Dey" userId="e8ec1349-28b8-4d13-adec-c4f0ed943343" providerId="ADAL" clId="{59353ABB-3BCC-4E44-B15A-796C9BD7F007}" dt="2020-11-24T11:43:46.353" v="68" actId="20577"/>
          <ac:graphicFrameMkLst>
            <pc:docMk/>
            <pc:sldMk cId="348842544" sldId="310"/>
            <ac:graphicFrameMk id="244" creationId="{D92F51EE-2F4B-4CCC-BE3F-FE6C4CA20385}"/>
          </ac:graphicFrameMkLst>
        </pc:graphicFrameChg>
        <pc:picChg chg="add mod">
          <ac:chgData name="Asim Dey" userId="e8ec1349-28b8-4d13-adec-c4f0ed943343" providerId="ADAL" clId="{59353ABB-3BCC-4E44-B15A-796C9BD7F007}" dt="2020-11-24T11:37:09.437" v="26" actId="1076"/>
          <ac:picMkLst>
            <pc:docMk/>
            <pc:sldMk cId="348842544" sldId="310"/>
            <ac:picMk id="3" creationId="{3A44C4A0-B2C8-4F75-814F-929B01BB7FE3}"/>
          </ac:picMkLst>
        </pc:picChg>
        <pc:picChg chg="add mod">
          <ac:chgData name="Asim Dey" userId="e8ec1349-28b8-4d13-adec-c4f0ed943343" providerId="ADAL" clId="{59353ABB-3BCC-4E44-B15A-796C9BD7F007}" dt="2020-11-24T11:37:14.649" v="27" actId="14100"/>
          <ac:picMkLst>
            <pc:docMk/>
            <pc:sldMk cId="348842544" sldId="310"/>
            <ac:picMk id="4" creationId="{5587D73B-8C1F-447F-93EA-2A3C2E102473}"/>
          </ac:picMkLst>
        </pc:picChg>
        <pc:picChg chg="del mod">
          <ac:chgData name="Asim Dey" userId="e8ec1349-28b8-4d13-adec-c4f0ed943343" providerId="ADAL" clId="{59353ABB-3BCC-4E44-B15A-796C9BD7F007}" dt="2020-11-24T11:36:00.322" v="13"/>
          <ac:picMkLst>
            <pc:docMk/>
            <pc:sldMk cId="348842544" sldId="310"/>
            <ac:picMk id="20" creationId="{BCB07E1D-F860-4854-BD49-C11471E053DC}"/>
          </ac:picMkLst>
        </pc:picChg>
        <pc:picChg chg="del">
          <ac:chgData name="Asim Dey" userId="e8ec1349-28b8-4d13-adec-c4f0ed943343" providerId="ADAL" clId="{59353ABB-3BCC-4E44-B15A-796C9BD7F007}" dt="2020-11-24T11:33:35.757" v="3"/>
          <ac:picMkLst>
            <pc:docMk/>
            <pc:sldMk cId="348842544" sldId="310"/>
            <ac:picMk id="33" creationId="{2398D0A6-7FFE-4892-8606-9A3FEAA8A19A}"/>
          </ac:picMkLst>
        </pc:picChg>
        <pc:picChg chg="del mod">
          <ac:chgData name="Asim Dey" userId="e8ec1349-28b8-4d13-adec-c4f0ed943343" providerId="ADAL" clId="{59353ABB-3BCC-4E44-B15A-796C9BD7F007}" dt="2020-11-24T11:36:43.299" v="18"/>
          <ac:picMkLst>
            <pc:docMk/>
            <pc:sldMk cId="348842544" sldId="310"/>
            <ac:picMk id="238" creationId="{AAD716B5-0F4B-4F05-8756-B6FE57A61FAF}"/>
          </ac:picMkLst>
        </pc:picChg>
      </pc:sldChg>
      <pc:sldChg chg="addSp delSp modSp mod">
        <pc:chgData name="Asim Dey" userId="e8ec1349-28b8-4d13-adec-c4f0ed943343" providerId="ADAL" clId="{59353ABB-3BCC-4E44-B15A-796C9BD7F007}" dt="2020-11-26T15:01:12.830" v="1143" actId="27918"/>
        <pc:sldMkLst>
          <pc:docMk/>
          <pc:sldMk cId="3141867449" sldId="312"/>
        </pc:sldMkLst>
        <pc:spChg chg="mod">
          <ac:chgData name="Asim Dey" userId="e8ec1349-28b8-4d13-adec-c4f0ed943343" providerId="ADAL" clId="{59353ABB-3BCC-4E44-B15A-796C9BD7F007}" dt="2020-11-25T11:32:09.273" v="675" actId="20577"/>
          <ac:spMkLst>
            <pc:docMk/>
            <pc:sldMk cId="3141867449" sldId="312"/>
            <ac:spMk id="63" creationId="{3F074673-F682-4150-BFDD-40E8B9FF0448}"/>
          </ac:spMkLst>
        </pc:spChg>
        <pc:spChg chg="mod">
          <ac:chgData name="Asim Dey" userId="e8ec1349-28b8-4d13-adec-c4f0ed943343" providerId="ADAL" clId="{59353ABB-3BCC-4E44-B15A-796C9BD7F007}" dt="2020-11-25T11:31:35.634" v="667" actId="13926"/>
          <ac:spMkLst>
            <pc:docMk/>
            <pc:sldMk cId="3141867449" sldId="312"/>
            <ac:spMk id="66" creationId="{8C6BA569-6E7C-4B7D-B71F-5E2DAE0513C8}"/>
          </ac:spMkLst>
        </pc:spChg>
        <pc:spChg chg="mod">
          <ac:chgData name="Asim Dey" userId="e8ec1349-28b8-4d13-adec-c4f0ed943343" providerId="ADAL" clId="{59353ABB-3BCC-4E44-B15A-796C9BD7F007}" dt="2020-11-25T11:32:33.925" v="685" actId="20577"/>
          <ac:spMkLst>
            <pc:docMk/>
            <pc:sldMk cId="3141867449" sldId="312"/>
            <ac:spMk id="68" creationId="{CA3CA9E2-E4CC-4CC2-AA9C-1F6353EB2163}"/>
          </ac:spMkLst>
        </pc:spChg>
        <pc:spChg chg="mod">
          <ac:chgData name="Asim Dey" userId="e8ec1349-28b8-4d13-adec-c4f0ed943343" providerId="ADAL" clId="{59353ABB-3BCC-4E44-B15A-796C9BD7F007}" dt="2020-11-25T11:31:43.455" v="669" actId="13926"/>
          <ac:spMkLst>
            <pc:docMk/>
            <pc:sldMk cId="3141867449" sldId="312"/>
            <ac:spMk id="71" creationId="{5B283943-D3C9-4896-91A0-A81CDD43156B}"/>
          </ac:spMkLst>
        </pc:spChg>
        <pc:spChg chg="mod">
          <ac:chgData name="Asim Dey" userId="e8ec1349-28b8-4d13-adec-c4f0ed943343" providerId="ADAL" clId="{59353ABB-3BCC-4E44-B15A-796C9BD7F007}" dt="2020-11-25T11:34:02.102" v="702" actId="20577"/>
          <ac:spMkLst>
            <pc:docMk/>
            <pc:sldMk cId="3141867449" sldId="312"/>
            <ac:spMk id="72" creationId="{F074AA86-DB1F-4FC4-AAB5-F5B4EFC238C6}"/>
          </ac:spMkLst>
        </pc:spChg>
        <pc:grpChg chg="add mod">
          <ac:chgData name="Asim Dey" userId="e8ec1349-28b8-4d13-adec-c4f0ed943343" providerId="ADAL" clId="{59353ABB-3BCC-4E44-B15A-796C9BD7F007}" dt="2020-11-25T11:36:05.029" v="704" actId="1076"/>
          <ac:grpSpMkLst>
            <pc:docMk/>
            <pc:sldMk cId="3141867449" sldId="312"/>
            <ac:grpSpMk id="137" creationId="{26E5029F-B304-4578-85EF-802836D34DFA}"/>
          </ac:grpSpMkLst>
        </pc:grpChg>
        <pc:graphicFrameChg chg="mod">
          <ac:chgData name="Asim Dey" userId="e8ec1349-28b8-4d13-adec-c4f0ed943343" providerId="ADAL" clId="{59353ABB-3BCC-4E44-B15A-796C9BD7F007}" dt="2020-11-25T11:28:52.499" v="655"/>
          <ac:graphicFrameMkLst>
            <pc:docMk/>
            <pc:sldMk cId="3141867449" sldId="312"/>
            <ac:graphicFrameMk id="81" creationId="{C9808D39-17B4-43CE-9EC3-7B1FADEFD697}"/>
          </ac:graphicFrameMkLst>
        </pc:graphicFrameChg>
        <pc:graphicFrameChg chg="add mod">
          <ac:chgData name="Asim Dey" userId="e8ec1349-28b8-4d13-adec-c4f0ed943343" providerId="ADAL" clId="{59353ABB-3BCC-4E44-B15A-796C9BD7F007}" dt="2020-11-25T11:29:26.800" v="659" actId="1076"/>
          <ac:graphicFrameMkLst>
            <pc:docMk/>
            <pc:sldMk cId="3141867449" sldId="312"/>
            <ac:graphicFrameMk id="114" creationId="{86166578-D818-4175-8AD6-FB769A8AD2A4}"/>
          </ac:graphicFrameMkLst>
        </pc:graphicFrameChg>
        <pc:graphicFrameChg chg="add mod">
          <ac:chgData name="Asim Dey" userId="e8ec1349-28b8-4d13-adec-c4f0ed943343" providerId="ADAL" clId="{59353ABB-3BCC-4E44-B15A-796C9BD7F007}" dt="2020-11-25T11:30:08.195" v="664" actId="1076"/>
          <ac:graphicFrameMkLst>
            <pc:docMk/>
            <pc:sldMk cId="3141867449" sldId="312"/>
            <ac:graphicFrameMk id="115" creationId="{03CC1E8F-4966-41DF-9544-D719DDDAC3BC}"/>
          </ac:graphicFrameMkLst>
        </pc:graphicFrameChg>
        <pc:graphicFrameChg chg="del">
          <ac:chgData name="Asim Dey" userId="e8ec1349-28b8-4d13-adec-c4f0ed943343" providerId="ADAL" clId="{59353ABB-3BCC-4E44-B15A-796C9BD7F007}" dt="2020-11-25T11:29:11.374" v="656"/>
          <ac:graphicFrameMkLst>
            <pc:docMk/>
            <pc:sldMk cId="3141867449" sldId="312"/>
            <ac:graphicFrameMk id="116" creationId="{86166578-D818-4175-8AD6-FB769A8AD2A4}"/>
          </ac:graphicFrameMkLst>
        </pc:graphicFrameChg>
        <pc:graphicFrameChg chg="del">
          <ac:chgData name="Asim Dey" userId="e8ec1349-28b8-4d13-adec-c4f0ed943343" providerId="ADAL" clId="{59353ABB-3BCC-4E44-B15A-796C9BD7F007}" dt="2020-11-25T11:29:37.038" v="660"/>
          <ac:graphicFrameMkLst>
            <pc:docMk/>
            <pc:sldMk cId="3141867449" sldId="312"/>
            <ac:graphicFrameMk id="136" creationId="{03CC1E8F-4966-41DF-9544-D719DDDAC3BC}"/>
          </ac:graphicFrameMkLst>
        </pc:graphicFrameChg>
      </pc:sldChg>
      <pc:sldChg chg="modSp add del">
        <pc:chgData name="Asim Dey" userId="e8ec1349-28b8-4d13-adec-c4f0ed943343" providerId="ADAL" clId="{59353ABB-3BCC-4E44-B15A-796C9BD7F007}" dt="2020-11-24T12:00:06.055" v="164" actId="2696"/>
        <pc:sldMkLst>
          <pc:docMk/>
          <pc:sldMk cId="416960579" sldId="317"/>
        </pc:sldMkLst>
        <pc:spChg chg="mod">
          <ac:chgData name="Asim Dey" userId="e8ec1349-28b8-4d13-adec-c4f0ed943343" providerId="ADAL" clId="{59353ABB-3BCC-4E44-B15A-796C9BD7F007}" dt="2020-11-24T11:52:52.045" v="99" actId="13926"/>
          <ac:spMkLst>
            <pc:docMk/>
            <pc:sldMk cId="416960579" sldId="317"/>
            <ac:spMk id="241" creationId="{9A3C85C2-AA94-4A45-A5A9-1060C43A5ADE}"/>
          </ac:spMkLst>
        </pc:spChg>
      </pc:sldChg>
      <pc:sldChg chg="modSp add del">
        <pc:chgData name="Asim Dey" userId="e8ec1349-28b8-4d13-adec-c4f0ed943343" providerId="ADAL" clId="{59353ABB-3BCC-4E44-B15A-796C9BD7F007}" dt="2020-11-25T09:16:20.782" v="469" actId="2696"/>
        <pc:sldMkLst>
          <pc:docMk/>
          <pc:sldMk cId="519658561" sldId="317"/>
        </pc:sldMkLst>
        <pc:spChg chg="mod">
          <ac:chgData name="Asim Dey" userId="e8ec1349-28b8-4d13-adec-c4f0ed943343" providerId="ADAL" clId="{59353ABB-3BCC-4E44-B15A-796C9BD7F007}" dt="2020-11-25T09:00:09.245" v="383" actId="13926"/>
          <ac:spMkLst>
            <pc:docMk/>
            <pc:sldMk cId="519658561" sldId="317"/>
            <ac:spMk id="237" creationId="{37F12C57-A8B0-44DE-B32D-062CD1CFF11B}"/>
          </ac:spMkLst>
        </pc:spChg>
        <pc:graphicFrameChg chg="modGraphic">
          <ac:chgData name="Asim Dey" userId="e8ec1349-28b8-4d13-adec-c4f0ed943343" providerId="ADAL" clId="{59353ABB-3BCC-4E44-B15A-796C9BD7F007}" dt="2020-11-25T09:11:33.090" v="434" actId="13926"/>
          <ac:graphicFrameMkLst>
            <pc:docMk/>
            <pc:sldMk cId="519658561" sldId="317"/>
            <ac:graphicFrameMk id="241" creationId="{7BBCAC62-D172-4473-8384-6F3B164AEA03}"/>
          </ac:graphicFrameMkLst>
        </pc:graphicFrameChg>
        <pc:graphicFrameChg chg="modGraphic">
          <ac:chgData name="Asim Dey" userId="e8ec1349-28b8-4d13-adec-c4f0ed943343" providerId="ADAL" clId="{59353ABB-3BCC-4E44-B15A-796C9BD7F007}" dt="2020-11-25T09:11:26.908" v="433" actId="13926"/>
          <ac:graphicFrameMkLst>
            <pc:docMk/>
            <pc:sldMk cId="519658561" sldId="317"/>
            <ac:graphicFrameMk id="341" creationId="{D78EC2DF-D586-4FFD-8804-A8CC815354AB}"/>
          </ac:graphicFrameMkLst>
        </pc:graphicFrameChg>
      </pc:sldChg>
      <pc:sldChg chg="modSp add">
        <pc:chgData name="Asim Dey" userId="e8ec1349-28b8-4d13-adec-c4f0ed943343" providerId="ADAL" clId="{59353ABB-3BCC-4E44-B15A-796C9BD7F007}" dt="2020-11-26T10:07:11.458" v="901" actId="13926"/>
        <pc:sldMkLst>
          <pc:docMk/>
          <pc:sldMk cId="1657162128" sldId="317"/>
        </pc:sldMkLst>
        <pc:spChg chg="mod">
          <ac:chgData name="Asim Dey" userId="e8ec1349-28b8-4d13-adec-c4f0ed943343" providerId="ADAL" clId="{59353ABB-3BCC-4E44-B15A-796C9BD7F007}" dt="2020-11-26T10:06:29.120" v="892" actId="13926"/>
          <ac:spMkLst>
            <pc:docMk/>
            <pc:sldMk cId="1657162128" sldId="317"/>
            <ac:spMk id="194" creationId="{665AC130-1491-44F3-893E-162FEDABB50C}"/>
          </ac:spMkLst>
        </pc:spChg>
        <pc:spChg chg="mod">
          <ac:chgData name="Asim Dey" userId="e8ec1349-28b8-4d13-adec-c4f0ed943343" providerId="ADAL" clId="{59353ABB-3BCC-4E44-B15A-796C9BD7F007}" dt="2020-11-26T10:06:25.011" v="891" actId="13926"/>
          <ac:spMkLst>
            <pc:docMk/>
            <pc:sldMk cId="1657162128" sldId="317"/>
            <ac:spMk id="197" creationId="{BB9FCB4D-7298-466A-84D6-EBF861A07CCA}"/>
          </ac:spMkLst>
        </pc:spChg>
        <pc:spChg chg="mod">
          <ac:chgData name="Asim Dey" userId="e8ec1349-28b8-4d13-adec-c4f0ed943343" providerId="ADAL" clId="{59353ABB-3BCC-4E44-B15A-796C9BD7F007}" dt="2020-11-26T10:06:35.217" v="894" actId="13926"/>
          <ac:spMkLst>
            <pc:docMk/>
            <pc:sldMk cId="1657162128" sldId="317"/>
            <ac:spMk id="199" creationId="{F4BA4873-19A4-4E71-BE0E-44F2B9BE2D84}"/>
          </ac:spMkLst>
        </pc:spChg>
        <pc:spChg chg="mod">
          <ac:chgData name="Asim Dey" userId="e8ec1349-28b8-4d13-adec-c4f0ed943343" providerId="ADAL" clId="{59353ABB-3BCC-4E44-B15A-796C9BD7F007}" dt="2020-11-26T10:06:39.529" v="895" actId="13926"/>
          <ac:spMkLst>
            <pc:docMk/>
            <pc:sldMk cId="1657162128" sldId="317"/>
            <ac:spMk id="202" creationId="{AC9027E3-7E52-4004-9C56-D5B73D037B4A}"/>
          </ac:spMkLst>
        </pc:spChg>
        <pc:spChg chg="mod">
          <ac:chgData name="Asim Dey" userId="e8ec1349-28b8-4d13-adec-c4f0ed943343" providerId="ADAL" clId="{59353ABB-3BCC-4E44-B15A-796C9BD7F007}" dt="2020-11-26T10:06:15.227" v="890" actId="13926"/>
          <ac:spMkLst>
            <pc:docMk/>
            <pc:sldMk cId="1657162128" sldId="317"/>
            <ac:spMk id="205" creationId="{3E14894F-1E6B-4C64-9833-F5147369BF34}"/>
          </ac:spMkLst>
        </pc:spChg>
        <pc:spChg chg="mod">
          <ac:chgData name="Asim Dey" userId="e8ec1349-28b8-4d13-adec-c4f0ed943343" providerId="ADAL" clId="{59353ABB-3BCC-4E44-B15A-796C9BD7F007}" dt="2020-11-26T10:06:31.942" v="893" actId="13926"/>
          <ac:spMkLst>
            <pc:docMk/>
            <pc:sldMk cId="1657162128" sldId="317"/>
            <ac:spMk id="206" creationId="{0C92DB67-C865-4FC4-AA31-4E282CE89A0C}"/>
          </ac:spMkLst>
        </pc:spChg>
        <pc:graphicFrameChg chg="mod">
          <ac:chgData name="Asim Dey" userId="e8ec1349-28b8-4d13-adec-c4f0ed943343" providerId="ADAL" clId="{59353ABB-3BCC-4E44-B15A-796C9BD7F007}" dt="2020-11-26T10:07:11.458" v="901" actId="13926"/>
          <ac:graphicFrameMkLst>
            <pc:docMk/>
            <pc:sldMk cId="1657162128" sldId="317"/>
            <ac:graphicFrameMk id="156" creationId="{320014E5-9595-4D8C-A551-A23514A99222}"/>
          </ac:graphicFrameMkLst>
        </pc:graphicFrameChg>
        <pc:graphicFrameChg chg="mod">
          <ac:chgData name="Asim Dey" userId="e8ec1349-28b8-4d13-adec-c4f0ed943343" providerId="ADAL" clId="{59353ABB-3BCC-4E44-B15A-796C9BD7F007}" dt="2020-11-26T10:07:08.113" v="900" actId="13926"/>
          <ac:graphicFrameMkLst>
            <pc:docMk/>
            <pc:sldMk cId="1657162128" sldId="317"/>
            <ac:graphicFrameMk id="157" creationId="{17028627-CD50-439A-959B-4D74C9B0634B}"/>
          </ac:graphicFrameMkLst>
        </pc:graphicFrameChg>
        <pc:graphicFrameChg chg="modGraphic">
          <ac:chgData name="Asim Dey" userId="e8ec1349-28b8-4d13-adec-c4f0ed943343" providerId="ADAL" clId="{59353ABB-3BCC-4E44-B15A-796C9BD7F007}" dt="2020-11-26T10:06:42.852" v="896" actId="13926"/>
          <ac:graphicFrameMkLst>
            <pc:docMk/>
            <pc:sldMk cId="1657162128" sldId="317"/>
            <ac:graphicFrameMk id="209" creationId="{C9784D15-F079-483D-89A1-8D935F1984B3}"/>
          </ac:graphicFrameMkLst>
        </pc:graphicFrameChg>
      </pc:sldChg>
      <pc:sldChg chg="modSp add del">
        <pc:chgData name="Asim Dey" userId="e8ec1349-28b8-4d13-adec-c4f0ed943343" providerId="ADAL" clId="{59353ABB-3BCC-4E44-B15A-796C9BD7F007}" dt="2020-11-25T10:23:06.840" v="615" actId="2696"/>
        <pc:sldMkLst>
          <pc:docMk/>
          <pc:sldMk cId="1917819800" sldId="317"/>
        </pc:sldMkLst>
        <pc:spChg chg="mod">
          <ac:chgData name="Asim Dey" userId="e8ec1349-28b8-4d13-adec-c4f0ed943343" providerId="ADAL" clId="{59353ABB-3BCC-4E44-B15A-796C9BD7F007}" dt="2020-11-25T09:22:32.649" v="482" actId="13926"/>
          <ac:spMkLst>
            <pc:docMk/>
            <pc:sldMk cId="1917819800" sldId="317"/>
            <ac:spMk id="232" creationId="{9255A545-DEA2-4D37-9AFF-30BA3E2321FF}"/>
          </ac:spMkLst>
        </pc:spChg>
        <pc:spChg chg="mod">
          <ac:chgData name="Asim Dey" userId="e8ec1349-28b8-4d13-adec-c4f0ed943343" providerId="ADAL" clId="{59353ABB-3BCC-4E44-B15A-796C9BD7F007}" dt="2020-11-25T09:22:35.374" v="483" actId="13926"/>
          <ac:spMkLst>
            <pc:docMk/>
            <pc:sldMk cId="1917819800" sldId="317"/>
            <ac:spMk id="248" creationId="{820ED934-352C-4294-989E-D8FB32FB3CF7}"/>
          </ac:spMkLst>
        </pc:spChg>
        <pc:spChg chg="mod">
          <ac:chgData name="Asim Dey" userId="e8ec1349-28b8-4d13-adec-c4f0ed943343" providerId="ADAL" clId="{59353ABB-3BCC-4E44-B15A-796C9BD7F007}" dt="2020-11-25T09:22:38.012" v="484" actId="13926"/>
          <ac:spMkLst>
            <pc:docMk/>
            <pc:sldMk cId="1917819800" sldId="317"/>
            <ac:spMk id="250" creationId="{9E7213E9-D3FA-4429-A4D6-81ABCB004506}"/>
          </ac:spMkLst>
        </pc:spChg>
        <pc:spChg chg="mod">
          <ac:chgData name="Asim Dey" userId="e8ec1349-28b8-4d13-adec-c4f0ed943343" providerId="ADAL" clId="{59353ABB-3BCC-4E44-B15A-796C9BD7F007}" dt="2020-11-25T09:22:41.267" v="485" actId="13926"/>
          <ac:spMkLst>
            <pc:docMk/>
            <pc:sldMk cId="1917819800" sldId="317"/>
            <ac:spMk id="254" creationId="{8C8BC262-C13A-423A-8113-2B25DB0F9F73}"/>
          </ac:spMkLst>
        </pc:spChg>
        <pc:spChg chg="mod">
          <ac:chgData name="Asim Dey" userId="e8ec1349-28b8-4d13-adec-c4f0ed943343" providerId="ADAL" clId="{59353ABB-3BCC-4E44-B15A-796C9BD7F007}" dt="2020-11-25T09:20:49.001" v="472" actId="13926"/>
          <ac:spMkLst>
            <pc:docMk/>
            <pc:sldMk cId="1917819800" sldId="317"/>
            <ac:spMk id="258" creationId="{C89B69B7-DED1-428F-90DF-6663DAA5D3FB}"/>
          </ac:spMkLst>
        </pc:spChg>
        <pc:graphicFrameChg chg="modGraphic">
          <ac:chgData name="Asim Dey" userId="e8ec1349-28b8-4d13-adec-c4f0ed943343" providerId="ADAL" clId="{59353ABB-3BCC-4E44-B15A-796C9BD7F007}" dt="2020-11-25T09:22:29.395" v="481" actId="13926"/>
          <ac:graphicFrameMkLst>
            <pc:docMk/>
            <pc:sldMk cId="1917819800" sldId="317"/>
            <ac:graphicFrameMk id="262" creationId="{55E7F559-88C8-4F33-926C-CDADE6E7E3E2}"/>
          </ac:graphicFrameMkLst>
        </pc:graphicFrameChg>
      </pc:sldChg>
      <pc:sldChg chg="modSp add del">
        <pc:chgData name="Asim Dey" userId="e8ec1349-28b8-4d13-adec-c4f0ed943343" providerId="ADAL" clId="{59353ABB-3BCC-4E44-B15A-796C9BD7F007}" dt="2020-11-25T10:53:04.428" v="654" actId="2696"/>
        <pc:sldMkLst>
          <pc:docMk/>
          <pc:sldMk cId="2576004576" sldId="317"/>
        </pc:sldMkLst>
        <pc:spChg chg="mod">
          <ac:chgData name="Asim Dey" userId="e8ec1349-28b8-4d13-adec-c4f0ed943343" providerId="ADAL" clId="{59353ABB-3BCC-4E44-B15A-796C9BD7F007}" dt="2020-11-25T10:37:18.005" v="617" actId="13926"/>
          <ac:spMkLst>
            <pc:docMk/>
            <pc:sldMk cId="2576004576" sldId="317"/>
            <ac:spMk id="200" creationId="{296F9278-58D2-4F3B-AE88-65CED4AC1AD9}"/>
          </ac:spMkLst>
        </pc:spChg>
      </pc:sldChg>
      <pc:sldChg chg="del">
        <pc:chgData name="Asim Dey" userId="e8ec1349-28b8-4d13-adec-c4f0ed943343" providerId="ADAL" clId="{59353ABB-3BCC-4E44-B15A-796C9BD7F007}" dt="2020-11-24T11:26:04.379" v="0" actId="2696"/>
        <pc:sldMkLst>
          <pc:docMk/>
          <pc:sldMk cId="3148903267" sldId="317"/>
        </pc:sldMkLst>
      </pc:sldChg>
      <pc:sldChg chg="modSp add del">
        <pc:chgData name="Asim Dey" userId="e8ec1349-28b8-4d13-adec-c4f0ed943343" providerId="ADAL" clId="{59353ABB-3BCC-4E44-B15A-796C9BD7F007}" dt="2020-11-25T08:50:01.958" v="381" actId="2696"/>
        <pc:sldMkLst>
          <pc:docMk/>
          <pc:sldMk cId="3159359591" sldId="317"/>
        </pc:sldMkLst>
        <pc:spChg chg="mod">
          <ac:chgData name="Asim Dey" userId="e8ec1349-28b8-4d13-adec-c4f0ed943343" providerId="ADAL" clId="{59353ABB-3BCC-4E44-B15A-796C9BD7F007}" dt="2020-11-24T13:16:57.963" v="380" actId="13926"/>
          <ac:spMkLst>
            <pc:docMk/>
            <pc:sldMk cId="3159359591" sldId="317"/>
            <ac:spMk id="205" creationId="{3E14894F-1E6B-4C64-9833-F5147369BF34}"/>
          </ac:spMkLst>
        </pc:spChg>
      </pc:sldChg>
      <pc:sldChg chg="modSp add del">
        <pc:chgData name="Asim Dey" userId="e8ec1349-28b8-4d13-adec-c4f0ed943343" providerId="ADAL" clId="{59353ABB-3BCC-4E44-B15A-796C9BD7F007}" dt="2020-11-24T12:34:36.650" v="279" actId="2696"/>
        <pc:sldMkLst>
          <pc:docMk/>
          <pc:sldMk cId="3232664806" sldId="317"/>
        </pc:sldMkLst>
        <pc:spChg chg="mod">
          <ac:chgData name="Asim Dey" userId="e8ec1349-28b8-4d13-adec-c4f0ed943343" providerId="ADAL" clId="{59353ABB-3BCC-4E44-B15A-796C9BD7F007}" dt="2020-11-24T12:26:45.582" v="256" actId="13926"/>
          <ac:spMkLst>
            <pc:docMk/>
            <pc:sldMk cId="3232664806" sldId="317"/>
            <ac:spMk id="357" creationId="{819D7782-18F4-4ADB-8927-7AB72262983F}"/>
          </ac:spMkLst>
        </pc:spChg>
      </pc:sldChg>
      <pc:sldChg chg="modSp add del">
        <pc:chgData name="Asim Dey" userId="e8ec1349-28b8-4d13-adec-c4f0ed943343" providerId="ADAL" clId="{59353ABB-3BCC-4E44-B15A-796C9BD7F007}" dt="2020-11-24T12:23:04.989" v="254" actId="2696"/>
        <pc:sldMkLst>
          <pc:docMk/>
          <pc:sldMk cId="3409583599" sldId="317"/>
        </pc:sldMkLst>
        <pc:spChg chg="mod">
          <ac:chgData name="Asim Dey" userId="e8ec1349-28b8-4d13-adec-c4f0ed943343" providerId="ADAL" clId="{59353ABB-3BCC-4E44-B15A-796C9BD7F007}" dt="2020-11-24T12:04:14.492" v="166" actId="13926"/>
          <ac:spMkLst>
            <pc:docMk/>
            <pc:sldMk cId="3409583599" sldId="317"/>
            <ac:spMk id="191" creationId="{7869AA48-E41F-42D8-A591-0F51420AE312}"/>
          </ac:spMkLst>
        </pc:spChg>
      </pc:sldChg>
      <pc:sldChg chg="modSp add del">
        <pc:chgData name="Asim Dey" userId="e8ec1349-28b8-4d13-adec-c4f0ed943343" providerId="ADAL" clId="{59353ABB-3BCC-4E44-B15A-796C9BD7F007}" dt="2020-11-24T13:15:46.804" v="373" actId="2696"/>
        <pc:sldMkLst>
          <pc:docMk/>
          <pc:sldMk cId="4103455470" sldId="317"/>
        </pc:sldMkLst>
        <pc:spChg chg="mod">
          <ac:chgData name="Asim Dey" userId="e8ec1349-28b8-4d13-adec-c4f0ed943343" providerId="ADAL" clId="{59353ABB-3BCC-4E44-B15A-796C9BD7F007}" dt="2020-11-24T12:35:46.949" v="281" actId="13926"/>
          <ac:spMkLst>
            <pc:docMk/>
            <pc:sldMk cId="4103455470" sldId="317"/>
            <ac:spMk id="208" creationId="{8201EB19-22EF-4AF2-9B5D-8A700EFC6F4F}"/>
          </ac:spMkLst>
        </pc:spChg>
      </pc:sldChg>
      <pc:sldChg chg="modSp add del">
        <pc:chgData name="Asim Dey" userId="e8ec1349-28b8-4d13-adec-c4f0ed943343" providerId="ADAL" clId="{59353ABB-3BCC-4E44-B15A-796C9BD7F007}" dt="2020-11-25T11:36:28.083" v="705" actId="2696"/>
        <pc:sldMkLst>
          <pc:docMk/>
          <pc:sldMk cId="2800298007" sldId="318"/>
        </pc:sldMkLst>
        <pc:graphicFrameChg chg="modGraphic">
          <ac:chgData name="Asim Dey" userId="e8ec1349-28b8-4d13-adec-c4f0ed943343" providerId="ADAL" clId="{59353ABB-3BCC-4E44-B15A-796C9BD7F007}" dt="2020-11-25T11:30:28.657" v="665" actId="13926"/>
          <ac:graphicFrameMkLst>
            <pc:docMk/>
            <pc:sldMk cId="2800298007" sldId="318"/>
            <ac:graphicFrameMk id="81" creationId="{C9808D39-17B4-43CE-9EC3-7B1FADEFD697}"/>
          </ac:graphicFrameMkLst>
        </pc:graphicFrameChg>
      </pc:sldChg>
      <pc:sldChg chg="modSp add">
        <pc:chgData name="Asim Dey" userId="e8ec1349-28b8-4d13-adec-c4f0ed943343" providerId="ADAL" clId="{59353ABB-3BCC-4E44-B15A-796C9BD7F007}" dt="2020-11-26T12:45:49.510" v="1033" actId="13926"/>
        <pc:sldMkLst>
          <pc:docMk/>
          <pc:sldMk cId="3325330918" sldId="318"/>
        </pc:sldMkLst>
        <pc:spChg chg="mod">
          <ac:chgData name="Asim Dey" userId="e8ec1349-28b8-4d13-adec-c4f0ed943343" providerId="ADAL" clId="{59353ABB-3BCC-4E44-B15A-796C9BD7F007}" dt="2020-11-26T12:45:19.534" v="1026" actId="13926"/>
          <ac:spMkLst>
            <pc:docMk/>
            <pc:sldMk cId="3325330918" sldId="318"/>
            <ac:spMk id="194" creationId="{E21CBD57-9103-4B31-BDAA-8233C1D4041E}"/>
          </ac:spMkLst>
        </pc:spChg>
        <pc:spChg chg="mod">
          <ac:chgData name="Asim Dey" userId="e8ec1349-28b8-4d13-adec-c4f0ed943343" providerId="ADAL" clId="{59353ABB-3BCC-4E44-B15A-796C9BD7F007}" dt="2020-11-26T12:45:22.357" v="1027" actId="13926"/>
          <ac:spMkLst>
            <pc:docMk/>
            <pc:sldMk cId="3325330918" sldId="318"/>
            <ac:spMk id="197" creationId="{32677A4A-8888-4832-A04D-B147D9029D37}"/>
          </ac:spMkLst>
        </pc:spChg>
        <pc:spChg chg="mod">
          <ac:chgData name="Asim Dey" userId="e8ec1349-28b8-4d13-adec-c4f0ed943343" providerId="ADAL" clId="{59353ABB-3BCC-4E44-B15A-796C9BD7F007}" dt="2020-11-26T12:45:24.895" v="1028" actId="13926"/>
          <ac:spMkLst>
            <pc:docMk/>
            <pc:sldMk cId="3325330918" sldId="318"/>
            <ac:spMk id="199" creationId="{BF42C382-F0F5-4ACC-ABF7-69F8691E1EB6}"/>
          </ac:spMkLst>
        </pc:spChg>
        <pc:spChg chg="mod">
          <ac:chgData name="Asim Dey" userId="e8ec1349-28b8-4d13-adec-c4f0ed943343" providerId="ADAL" clId="{59353ABB-3BCC-4E44-B15A-796C9BD7F007}" dt="2020-11-26T12:45:27.795" v="1029" actId="13926"/>
          <ac:spMkLst>
            <pc:docMk/>
            <pc:sldMk cId="3325330918" sldId="318"/>
            <ac:spMk id="202" creationId="{1319248D-1FF3-4574-838D-FDF517CE4CBD}"/>
          </ac:spMkLst>
        </pc:spChg>
        <pc:spChg chg="mod">
          <ac:chgData name="Asim Dey" userId="e8ec1349-28b8-4d13-adec-c4f0ed943343" providerId="ADAL" clId="{59353ABB-3BCC-4E44-B15A-796C9BD7F007}" dt="2020-11-26T12:45:49.510" v="1033" actId="13926"/>
          <ac:spMkLst>
            <pc:docMk/>
            <pc:sldMk cId="3325330918" sldId="318"/>
            <ac:spMk id="205" creationId="{084C5C15-3D02-450A-8778-3E762661E57E}"/>
          </ac:spMkLst>
        </pc:spChg>
        <pc:spChg chg="mod">
          <ac:chgData name="Asim Dey" userId="e8ec1349-28b8-4d13-adec-c4f0ed943343" providerId="ADAL" clId="{59353ABB-3BCC-4E44-B15A-796C9BD7F007}" dt="2020-11-26T12:45:17.240" v="1025" actId="13926"/>
          <ac:spMkLst>
            <pc:docMk/>
            <pc:sldMk cId="3325330918" sldId="318"/>
            <ac:spMk id="206" creationId="{5141D934-9D82-4027-A860-91876980FE33}"/>
          </ac:spMkLst>
        </pc:spChg>
        <pc:graphicFrameChg chg="mod">
          <ac:chgData name="Asim Dey" userId="e8ec1349-28b8-4d13-adec-c4f0ed943343" providerId="ADAL" clId="{59353ABB-3BCC-4E44-B15A-796C9BD7F007}" dt="2020-11-26T12:45:37.454" v="1031" actId="13926"/>
          <ac:graphicFrameMkLst>
            <pc:docMk/>
            <pc:sldMk cId="3325330918" sldId="318"/>
            <ac:graphicFrameMk id="144" creationId="{4899D065-2177-42C7-8083-9C76B4B89709}"/>
          </ac:graphicFrameMkLst>
        </pc:graphicFrameChg>
        <pc:graphicFrameChg chg="mod">
          <ac:chgData name="Asim Dey" userId="e8ec1349-28b8-4d13-adec-c4f0ed943343" providerId="ADAL" clId="{59353ABB-3BCC-4E44-B15A-796C9BD7F007}" dt="2020-11-26T12:45:42.365" v="1032" actId="13926"/>
          <ac:graphicFrameMkLst>
            <pc:docMk/>
            <pc:sldMk cId="3325330918" sldId="318"/>
            <ac:graphicFrameMk id="145" creationId="{76BC0FAC-0D96-4311-91F3-88D12D3909DC}"/>
          </ac:graphicFrameMkLst>
        </pc:graphicFrameChg>
        <pc:graphicFrameChg chg="modGraphic">
          <ac:chgData name="Asim Dey" userId="e8ec1349-28b8-4d13-adec-c4f0ed943343" providerId="ADAL" clId="{59353ABB-3BCC-4E44-B15A-796C9BD7F007}" dt="2020-11-26T12:45:34.428" v="1030" actId="13926"/>
          <ac:graphicFrameMkLst>
            <pc:docMk/>
            <pc:sldMk cId="3325330918" sldId="318"/>
            <ac:graphicFrameMk id="209" creationId="{38468A35-E188-45CC-9D11-2354E114FD1A}"/>
          </ac:graphicFrameMkLst>
        </pc:graphicFrameChg>
      </pc:sldChg>
      <pc:sldChg chg="modSp add del">
        <pc:chgData name="Asim Dey" userId="e8ec1349-28b8-4d13-adec-c4f0ed943343" providerId="ADAL" clId="{59353ABB-3BCC-4E44-B15A-796C9BD7F007}" dt="2020-11-25T12:13:33.991" v="852" actId="2696"/>
        <pc:sldMkLst>
          <pc:docMk/>
          <pc:sldMk cId="819489974" sldId="319"/>
        </pc:sldMkLst>
        <pc:spChg chg="mod">
          <ac:chgData name="Asim Dey" userId="e8ec1349-28b8-4d13-adec-c4f0ed943343" providerId="ADAL" clId="{59353ABB-3BCC-4E44-B15A-796C9BD7F007}" dt="2020-11-25T12:04:47.917" v="729" actId="13926"/>
          <ac:spMkLst>
            <pc:docMk/>
            <pc:sldMk cId="819489974" sldId="319"/>
            <ac:spMk id="358" creationId="{AE7EE52F-014A-4B01-9FEE-44EE612BE082}"/>
          </ac:spMkLst>
        </pc:spChg>
        <pc:spChg chg="mod">
          <ac:chgData name="Asim Dey" userId="e8ec1349-28b8-4d13-adec-c4f0ed943343" providerId="ADAL" clId="{59353ABB-3BCC-4E44-B15A-796C9BD7F007}" dt="2020-11-25T12:04:50.285" v="730" actId="13926"/>
          <ac:spMkLst>
            <pc:docMk/>
            <pc:sldMk cId="819489974" sldId="319"/>
            <ac:spMk id="361" creationId="{DCAEF83F-7F4E-4DDE-A7BF-2FDEC5188741}"/>
          </ac:spMkLst>
        </pc:spChg>
        <pc:spChg chg="mod">
          <ac:chgData name="Asim Dey" userId="e8ec1349-28b8-4d13-adec-c4f0ed943343" providerId="ADAL" clId="{59353ABB-3BCC-4E44-B15A-796C9BD7F007}" dt="2020-11-25T12:04:52.839" v="731" actId="13926"/>
          <ac:spMkLst>
            <pc:docMk/>
            <pc:sldMk cId="819489974" sldId="319"/>
            <ac:spMk id="363" creationId="{D03E80AE-B94D-4136-9018-81F7CCF1FAF6}"/>
          </ac:spMkLst>
        </pc:spChg>
        <pc:spChg chg="mod">
          <ac:chgData name="Asim Dey" userId="e8ec1349-28b8-4d13-adec-c4f0ed943343" providerId="ADAL" clId="{59353ABB-3BCC-4E44-B15A-796C9BD7F007}" dt="2020-11-25T12:04:56.987" v="732" actId="13926"/>
          <ac:spMkLst>
            <pc:docMk/>
            <pc:sldMk cId="819489974" sldId="319"/>
            <ac:spMk id="366" creationId="{798B6D0C-37A2-4F6B-86BC-FB6C74B24217}"/>
          </ac:spMkLst>
        </pc:spChg>
        <pc:spChg chg="mod">
          <ac:chgData name="Asim Dey" userId="e8ec1349-28b8-4d13-adec-c4f0ed943343" providerId="ADAL" clId="{59353ABB-3BCC-4E44-B15A-796C9BD7F007}" dt="2020-11-25T10:37:53.392" v="620" actId="13926"/>
          <ac:spMkLst>
            <pc:docMk/>
            <pc:sldMk cId="819489974" sldId="319"/>
            <ac:spMk id="370" creationId="{C40BFEEB-200F-4242-9B1B-4A981C2EBAB5}"/>
          </ac:spMkLst>
        </pc:spChg>
      </pc:sldChg>
      <pc:sldChg chg="modSp add del">
        <pc:chgData name="Asim Dey" userId="e8ec1349-28b8-4d13-adec-c4f0ed943343" providerId="ADAL" clId="{59353ABB-3BCC-4E44-B15A-796C9BD7F007}" dt="2020-11-26T15:23:02.696" v="1253" actId="2696"/>
        <pc:sldMkLst>
          <pc:docMk/>
          <pc:sldMk cId="3466502859" sldId="319"/>
        </pc:sldMkLst>
        <pc:spChg chg="mod">
          <ac:chgData name="Asim Dey" userId="e8ec1349-28b8-4d13-adec-c4f0ed943343" providerId="ADAL" clId="{59353ABB-3BCC-4E44-B15A-796C9BD7F007}" dt="2020-11-26T15:01:18.237" v="1148" actId="13926"/>
          <ac:spMkLst>
            <pc:docMk/>
            <pc:sldMk cId="3466502859" sldId="319"/>
            <ac:spMk id="207" creationId="{CA123357-0F56-4659-AC63-3D6D34DEB437}"/>
          </ac:spMkLst>
        </pc:spChg>
        <pc:graphicFrameChg chg="modGraphic">
          <ac:chgData name="Asim Dey" userId="e8ec1349-28b8-4d13-adec-c4f0ed943343" providerId="ADAL" clId="{59353ABB-3BCC-4E44-B15A-796C9BD7F007}" dt="2020-11-26T15:20:43.134" v="1179" actId="13926"/>
          <ac:graphicFrameMkLst>
            <pc:docMk/>
            <pc:sldMk cId="3466502859" sldId="319"/>
            <ac:graphicFrameMk id="217" creationId="{B5AF0566-A571-42FB-9FF9-75F9DC04D02D}"/>
          </ac:graphicFrameMkLst>
        </pc:graphicFrameChg>
      </pc:sldChg>
      <pc:sldChg chg="modSp add del">
        <pc:chgData name="Asim Dey" userId="e8ec1349-28b8-4d13-adec-c4f0ed943343" providerId="ADAL" clId="{59353ABB-3BCC-4E44-B15A-796C9BD7F007}" dt="2020-11-26T15:47:34.822" v="1254" actId="2696"/>
        <pc:sldMkLst>
          <pc:docMk/>
          <pc:sldMk cId="1685942589" sldId="320"/>
        </pc:sldMkLst>
        <pc:spChg chg="mod">
          <ac:chgData name="Asim Dey" userId="e8ec1349-28b8-4d13-adec-c4f0ed943343" providerId="ADAL" clId="{59353ABB-3BCC-4E44-B15A-796C9BD7F007}" dt="2020-11-26T15:01:27.738" v="1150" actId="13926"/>
          <ac:spMkLst>
            <pc:docMk/>
            <pc:sldMk cId="1685942589" sldId="320"/>
            <ac:spMk id="215" creationId="{F92273FF-6CC3-4DB9-979F-2FB553FC4455}"/>
          </ac:spMkLst>
        </pc:spChg>
      </pc:sldChg>
      <pc:sldChg chg="modSp add del">
        <pc:chgData name="Asim Dey" userId="e8ec1349-28b8-4d13-adec-c4f0ed943343" providerId="ADAL" clId="{59353ABB-3BCC-4E44-B15A-796C9BD7F007}" dt="2020-11-25T13:15:42.200" v="880" actId="2696"/>
        <pc:sldMkLst>
          <pc:docMk/>
          <pc:sldMk cId="2779238402" sldId="320"/>
        </pc:sldMkLst>
        <pc:spChg chg="mod">
          <ac:chgData name="Asim Dey" userId="e8ec1349-28b8-4d13-adec-c4f0ed943343" providerId="ADAL" clId="{59353ABB-3BCC-4E44-B15A-796C9BD7F007}" dt="2020-11-25T10:38:01.227" v="622" actId="13926"/>
          <ac:spMkLst>
            <pc:docMk/>
            <pc:sldMk cId="2779238402" sldId="320"/>
            <ac:spMk id="15" creationId="{706F33CE-ED46-46C4-9869-329BAFA3C377}"/>
          </ac:spMkLst>
        </pc:spChg>
      </pc:sldChg>
    </pc:docChg>
  </pc:docChgLst>
  <pc:docChgLst>
    <pc:chgData name="Asim Dey" userId="e8ec1349-28b8-4d13-adec-c4f0ed943343" providerId="ADAL" clId="{20873328-89E5-4A95-B19C-2108C1FBF8DF}"/>
    <pc:docChg chg="modSld">
      <pc:chgData name="Asim Dey" userId="e8ec1349-28b8-4d13-adec-c4f0ed943343" providerId="ADAL" clId="{20873328-89E5-4A95-B19C-2108C1FBF8DF}" dt="2020-08-18T07:03:58.596" v="0" actId="13926"/>
      <pc:docMkLst>
        <pc:docMk/>
      </pc:docMkLst>
      <pc:sldChg chg="modSp">
        <pc:chgData name="Asim Dey" userId="e8ec1349-28b8-4d13-adec-c4f0ed943343" providerId="ADAL" clId="{20873328-89E5-4A95-B19C-2108C1FBF8DF}" dt="2020-08-18T07:03:58.596" v="0" actId="13926"/>
        <pc:sldMkLst>
          <pc:docMk/>
          <pc:sldMk cId="2861425166" sldId="279"/>
        </pc:sldMkLst>
        <pc:spChg chg="mod">
          <ac:chgData name="Asim Dey" userId="e8ec1349-28b8-4d13-adec-c4f0ed943343" providerId="ADAL" clId="{20873328-89E5-4A95-B19C-2108C1FBF8DF}" dt="2020-08-18T07:03:58.596" v="0" actId="13926"/>
          <ac:spMkLst>
            <pc:docMk/>
            <pc:sldMk cId="2861425166" sldId="279"/>
            <ac:spMk id="203" creationId="{6E943919-92C7-43B2-BA87-BFBEBB74A46D}"/>
          </ac:spMkLst>
        </pc:spChg>
      </pc:sldChg>
    </pc:docChg>
  </pc:docChgLst>
  <pc:docChgLst>
    <pc:chgData name="Asim Dey" userId="e8ec1349-28b8-4d13-adec-c4f0ed943343" providerId="ADAL" clId="{B99786A9-6FCD-489E-A5A7-0CCD7455BA09}"/>
    <pc:docChg chg="undo custSel addSld delSld modSld sldOrd modSection">
      <pc:chgData name="Asim Dey" userId="e8ec1349-28b8-4d13-adec-c4f0ed943343" providerId="ADAL" clId="{B99786A9-6FCD-489E-A5A7-0CCD7455BA09}" dt="2021-01-24T20:49:57.932" v="396" actId="2696"/>
      <pc:docMkLst>
        <pc:docMk/>
      </pc:docMkLst>
      <pc:sldChg chg="modSp add del">
        <pc:chgData name="Asim Dey" userId="e8ec1349-28b8-4d13-adec-c4f0ed943343" providerId="ADAL" clId="{B99786A9-6FCD-489E-A5A7-0CCD7455BA09}" dt="2021-01-24T20:49:57.932" v="396" actId="2696"/>
        <pc:sldMkLst>
          <pc:docMk/>
          <pc:sldMk cId="4198885557" sldId="271"/>
        </pc:sldMkLst>
        <pc:spChg chg="mod">
          <ac:chgData name="Asim Dey" userId="e8ec1349-28b8-4d13-adec-c4f0ed943343" providerId="ADAL" clId="{B99786A9-6FCD-489E-A5A7-0CCD7455BA09}" dt="2021-01-24T20:48:22.100" v="381" actId="13926"/>
          <ac:spMkLst>
            <pc:docMk/>
            <pc:sldMk cId="4198885557" sldId="271"/>
            <ac:spMk id="191" creationId="{2DFB45E4-B7F5-47EF-A64A-E93DA4EDEEC2}"/>
          </ac:spMkLst>
        </pc:spChg>
        <pc:spChg chg="mod">
          <ac:chgData name="Asim Dey" userId="e8ec1349-28b8-4d13-adec-c4f0ed943343" providerId="ADAL" clId="{B99786A9-6FCD-489E-A5A7-0CCD7455BA09}" dt="2021-01-24T20:48:17.136" v="380" actId="13926"/>
          <ac:spMkLst>
            <pc:docMk/>
            <pc:sldMk cId="4198885557" sldId="271"/>
            <ac:spMk id="196" creationId="{0CC399AB-8F0E-4608-A958-07392889D9E3}"/>
          </ac:spMkLst>
        </pc:spChg>
      </pc:sldChg>
      <pc:sldChg chg="modSp">
        <pc:chgData name="Asim Dey" userId="e8ec1349-28b8-4d13-adec-c4f0ed943343" providerId="ADAL" clId="{B99786A9-6FCD-489E-A5A7-0CCD7455BA09}" dt="2021-01-24T20:11:15.436" v="276" actId="20577"/>
        <pc:sldMkLst>
          <pc:docMk/>
          <pc:sldMk cId="2878278495" sldId="272"/>
        </pc:sldMkLst>
        <pc:spChg chg="mod">
          <ac:chgData name="Asim Dey" userId="e8ec1349-28b8-4d13-adec-c4f0ed943343" providerId="ADAL" clId="{B99786A9-6FCD-489E-A5A7-0CCD7455BA09}" dt="2021-01-24T20:10:03.305" v="241" actId="20577"/>
          <ac:spMkLst>
            <pc:docMk/>
            <pc:sldMk cId="2878278495" sldId="272"/>
            <ac:spMk id="3" creationId="{0F4EEA87-76F2-4BA4-A2FA-4C7437E710D1}"/>
          </ac:spMkLst>
        </pc:spChg>
        <pc:spChg chg="mod">
          <ac:chgData name="Asim Dey" userId="e8ec1349-28b8-4d13-adec-c4f0ed943343" providerId="ADAL" clId="{B99786A9-6FCD-489E-A5A7-0CCD7455BA09}" dt="2021-01-24T20:11:15.436" v="276" actId="20577"/>
          <ac:spMkLst>
            <pc:docMk/>
            <pc:sldMk cId="2878278495" sldId="272"/>
            <ac:spMk id="199" creationId="{06F81ADC-F10B-470A-8B8F-8E9042D1C189}"/>
          </ac:spMkLst>
        </pc:spChg>
        <pc:spChg chg="mod">
          <ac:chgData name="Asim Dey" userId="e8ec1349-28b8-4d13-adec-c4f0ed943343" providerId="ADAL" clId="{B99786A9-6FCD-489E-A5A7-0CCD7455BA09}" dt="2021-01-24T20:04:49.813" v="167" actId="13926"/>
          <ac:spMkLst>
            <pc:docMk/>
            <pc:sldMk cId="2878278495" sldId="272"/>
            <ac:spMk id="200" creationId="{BEB4986A-81B4-4CBE-B372-A8E29C7A018B}"/>
          </ac:spMkLst>
        </pc:spChg>
        <pc:spChg chg="mod">
          <ac:chgData name="Asim Dey" userId="e8ec1349-28b8-4d13-adec-c4f0ed943343" providerId="ADAL" clId="{B99786A9-6FCD-489E-A5A7-0CCD7455BA09}" dt="2021-01-24T20:08:57.405" v="194" actId="20577"/>
          <ac:spMkLst>
            <pc:docMk/>
            <pc:sldMk cId="2878278495" sldId="272"/>
            <ac:spMk id="204" creationId="{CAEEE122-9135-4833-A21F-4C12292B176D}"/>
          </ac:spMkLst>
        </pc:spChg>
        <pc:spChg chg="mod">
          <ac:chgData name="Asim Dey" userId="e8ec1349-28b8-4d13-adec-c4f0ed943343" providerId="ADAL" clId="{B99786A9-6FCD-489E-A5A7-0CCD7455BA09}" dt="2021-01-24T20:06:06.329" v="171" actId="13926"/>
          <ac:spMkLst>
            <pc:docMk/>
            <pc:sldMk cId="2878278495" sldId="272"/>
            <ac:spMk id="205" creationId="{7D8D0F37-8B15-428F-BA3D-59BFE047E78B}"/>
          </ac:spMkLst>
        </pc:spChg>
        <pc:spChg chg="mod">
          <ac:chgData name="Asim Dey" userId="e8ec1349-28b8-4d13-adec-c4f0ed943343" providerId="ADAL" clId="{B99786A9-6FCD-489E-A5A7-0CCD7455BA09}" dt="2021-01-24T20:04:07.665" v="163" actId="13926"/>
          <ac:spMkLst>
            <pc:docMk/>
            <pc:sldMk cId="2878278495" sldId="272"/>
            <ac:spMk id="208" creationId="{C0574C99-3A29-4CE5-87FB-783131BE1E32}"/>
          </ac:spMkLst>
        </pc:spChg>
        <pc:spChg chg="mod">
          <ac:chgData name="Asim Dey" userId="e8ec1349-28b8-4d13-adec-c4f0ed943343" providerId="ADAL" clId="{B99786A9-6FCD-489E-A5A7-0CCD7455BA09}" dt="2021-01-24T20:05:08.889" v="169" actId="13926"/>
          <ac:spMkLst>
            <pc:docMk/>
            <pc:sldMk cId="2878278495" sldId="272"/>
            <ac:spMk id="211" creationId="{79F5D218-3866-4E29-971A-F0AD2B08ADC7}"/>
          </ac:spMkLst>
        </pc:spChg>
        <pc:spChg chg="mod">
          <ac:chgData name="Asim Dey" userId="e8ec1349-28b8-4d13-adec-c4f0ed943343" providerId="ADAL" clId="{B99786A9-6FCD-489E-A5A7-0CCD7455BA09}" dt="2021-01-24T20:06:25.403" v="173" actId="13926"/>
          <ac:spMkLst>
            <pc:docMk/>
            <pc:sldMk cId="2878278495" sldId="272"/>
            <ac:spMk id="214" creationId="{DBC1FD45-5BB0-4120-8480-403F7AE59519}"/>
          </ac:spMkLst>
        </pc:spChg>
        <pc:spChg chg="mod">
          <ac:chgData name="Asim Dey" userId="e8ec1349-28b8-4d13-adec-c4f0ed943343" providerId="ADAL" clId="{B99786A9-6FCD-489E-A5A7-0CCD7455BA09}" dt="2021-01-24T20:06:38.577" v="174" actId="13926"/>
          <ac:spMkLst>
            <pc:docMk/>
            <pc:sldMk cId="2878278495" sldId="272"/>
            <ac:spMk id="338" creationId="{8EBC9AE3-5718-4D49-9DE4-DB46FE712C54}"/>
          </ac:spMkLst>
        </pc:spChg>
        <pc:spChg chg="mod">
          <ac:chgData name="Asim Dey" userId="e8ec1349-28b8-4d13-adec-c4f0ed943343" providerId="ADAL" clId="{B99786A9-6FCD-489E-A5A7-0CCD7455BA09}" dt="2021-01-24T20:09:29.654" v="206" actId="20577"/>
          <ac:spMkLst>
            <pc:docMk/>
            <pc:sldMk cId="2878278495" sldId="272"/>
            <ac:spMk id="339" creationId="{5565744C-9338-478B-A23C-A876D048E135}"/>
          </ac:spMkLst>
        </pc:spChg>
        <pc:spChg chg="mod">
          <ac:chgData name="Asim Dey" userId="e8ec1349-28b8-4d13-adec-c4f0ed943343" providerId="ADAL" clId="{B99786A9-6FCD-489E-A5A7-0CCD7455BA09}" dt="2021-01-24T20:10:56.887" v="251" actId="20577"/>
          <ac:spMkLst>
            <pc:docMk/>
            <pc:sldMk cId="2878278495" sldId="272"/>
            <ac:spMk id="340" creationId="{24A5E202-E28B-4311-9BA0-FE103AF315E6}"/>
          </ac:spMkLst>
        </pc:spChg>
        <pc:grpChg chg="mod">
          <ac:chgData name="Asim Dey" userId="e8ec1349-28b8-4d13-adec-c4f0ed943343" providerId="ADAL" clId="{B99786A9-6FCD-489E-A5A7-0CCD7455BA09}" dt="2021-01-24T20:10:20.244" v="243" actId="14429"/>
          <ac:grpSpMkLst>
            <pc:docMk/>
            <pc:sldMk cId="2878278495" sldId="272"/>
            <ac:grpSpMk id="184" creationId="{47D4C005-4421-4A82-BB04-98C4A32AF3CE}"/>
          </ac:grpSpMkLst>
        </pc:grpChg>
        <pc:grpChg chg="mod">
          <ac:chgData name="Asim Dey" userId="e8ec1349-28b8-4d13-adec-c4f0ed943343" providerId="ADAL" clId="{B99786A9-6FCD-489E-A5A7-0CCD7455BA09}" dt="2021-01-24T20:10:23.637" v="244" actId="14429"/>
          <ac:grpSpMkLst>
            <pc:docMk/>
            <pc:sldMk cId="2878278495" sldId="272"/>
            <ac:grpSpMk id="344" creationId="{9C61F2CC-8885-4058-9BEB-C97AE08EC0AA}"/>
          </ac:grpSpMkLst>
        </pc:grpChg>
        <pc:grpChg chg="mod">
          <ac:chgData name="Asim Dey" userId="e8ec1349-28b8-4d13-adec-c4f0ed943343" providerId="ADAL" clId="{B99786A9-6FCD-489E-A5A7-0CCD7455BA09}" dt="2021-01-24T20:10:15.381" v="242" actId="14429"/>
          <ac:grpSpMkLst>
            <pc:docMk/>
            <pc:sldMk cId="2878278495" sldId="272"/>
            <ac:grpSpMk id="350" creationId="{E4A8FF15-4D11-4CBB-8C22-BAC090860553}"/>
          </ac:grpSpMkLst>
        </pc:grpChg>
        <pc:graphicFrameChg chg="mod">
          <ac:chgData name="Asim Dey" userId="e8ec1349-28b8-4d13-adec-c4f0ed943343" providerId="ADAL" clId="{B99786A9-6FCD-489E-A5A7-0CCD7455BA09}" dt="2021-01-24T20:04:02.490" v="162"/>
          <ac:graphicFrameMkLst>
            <pc:docMk/>
            <pc:sldMk cId="2878278495" sldId="272"/>
            <ac:graphicFrameMk id="209" creationId="{38B6CB89-9EB9-49D9-BCEF-1486D8BA4E4A}"/>
          </ac:graphicFrameMkLst>
        </pc:graphicFrameChg>
        <pc:graphicFrameChg chg="mod modGraphic">
          <ac:chgData name="Asim Dey" userId="e8ec1349-28b8-4d13-adec-c4f0ed943343" providerId="ADAL" clId="{B99786A9-6FCD-489E-A5A7-0CCD7455BA09}" dt="2021-01-24T20:04:40.567" v="166"/>
          <ac:graphicFrameMkLst>
            <pc:docMk/>
            <pc:sldMk cId="2878278495" sldId="272"/>
            <ac:graphicFrameMk id="210" creationId="{A32EA279-CCAA-4C4B-A5EE-927B7038801B}"/>
          </ac:graphicFrameMkLst>
        </pc:graphicFrameChg>
        <pc:graphicFrameChg chg="mod">
          <ac:chgData name="Asim Dey" userId="e8ec1349-28b8-4d13-adec-c4f0ed943343" providerId="ADAL" clId="{B99786A9-6FCD-489E-A5A7-0CCD7455BA09}" dt="2021-01-24T20:05:04.849" v="168"/>
          <ac:graphicFrameMkLst>
            <pc:docMk/>
            <pc:sldMk cId="2878278495" sldId="272"/>
            <ac:graphicFrameMk id="212" creationId="{D9F326F1-94CA-40BF-95EE-632029954C25}"/>
          </ac:graphicFrameMkLst>
        </pc:graphicFrameChg>
        <pc:graphicFrameChg chg="mod">
          <ac:chgData name="Asim Dey" userId="e8ec1349-28b8-4d13-adec-c4f0ed943343" providerId="ADAL" clId="{B99786A9-6FCD-489E-A5A7-0CCD7455BA09}" dt="2021-01-24T20:06:01.150" v="170"/>
          <ac:graphicFrameMkLst>
            <pc:docMk/>
            <pc:sldMk cId="2878278495" sldId="272"/>
            <ac:graphicFrameMk id="213" creationId="{CE904407-C412-48B5-8804-BE0C48DE649C}"/>
          </ac:graphicFrameMkLst>
        </pc:graphicFrameChg>
        <pc:graphicFrameChg chg="mod">
          <ac:chgData name="Asim Dey" userId="e8ec1349-28b8-4d13-adec-c4f0ed943343" providerId="ADAL" clId="{B99786A9-6FCD-489E-A5A7-0CCD7455BA09}" dt="2021-01-24T20:06:20.657" v="172"/>
          <ac:graphicFrameMkLst>
            <pc:docMk/>
            <pc:sldMk cId="2878278495" sldId="272"/>
            <ac:graphicFrameMk id="215" creationId="{8373795F-0FD0-4217-88BF-1C39142EB391}"/>
          </ac:graphicFrameMkLst>
        </pc:graphicFrameChg>
      </pc:sldChg>
      <pc:sldChg chg="addSp delSp modSp mod">
        <pc:chgData name="Asim Dey" userId="e8ec1349-28b8-4d13-adec-c4f0ed943343" providerId="ADAL" clId="{B99786A9-6FCD-489E-A5A7-0CCD7455BA09}" dt="2021-01-24T19:53:58.952" v="159" actId="1076"/>
        <pc:sldMkLst>
          <pc:docMk/>
          <pc:sldMk cId="497579073" sldId="314"/>
        </pc:sldMkLst>
        <pc:spChg chg="mod">
          <ac:chgData name="Asim Dey" userId="e8ec1349-28b8-4d13-adec-c4f0ed943343" providerId="ADAL" clId="{B99786A9-6FCD-489E-A5A7-0CCD7455BA09}" dt="2021-01-24T19:42:44.106" v="57" actId="255"/>
          <ac:spMkLst>
            <pc:docMk/>
            <pc:sldMk cId="497579073" sldId="314"/>
            <ac:spMk id="6" creationId="{C38EAD57-FDF5-4692-B2CF-8B2697A4A161}"/>
          </ac:spMkLst>
        </pc:spChg>
        <pc:spChg chg="mod">
          <ac:chgData name="Asim Dey" userId="e8ec1349-28b8-4d13-adec-c4f0ed943343" providerId="ADAL" clId="{B99786A9-6FCD-489E-A5A7-0CCD7455BA09}" dt="2021-01-24T19:38:31.708" v="47" actId="13926"/>
          <ac:spMkLst>
            <pc:docMk/>
            <pc:sldMk cId="497579073" sldId="314"/>
            <ac:spMk id="7" creationId="{6C55DBD8-0A03-4ED0-AB3B-B70A95DA9EF9}"/>
          </ac:spMkLst>
        </pc:spChg>
        <pc:spChg chg="mod">
          <ac:chgData name="Asim Dey" userId="e8ec1349-28b8-4d13-adec-c4f0ed943343" providerId="ADAL" clId="{B99786A9-6FCD-489E-A5A7-0CCD7455BA09}" dt="2021-01-24T19:51:58.891" v="76" actId="13926"/>
          <ac:spMkLst>
            <pc:docMk/>
            <pc:sldMk cId="497579073" sldId="314"/>
            <ac:spMk id="99" creationId="{B15BBB70-F4F0-4A77-99E6-E6AFA1645FCB}"/>
          </ac:spMkLst>
        </pc:spChg>
        <pc:spChg chg="mod">
          <ac:chgData name="Asim Dey" userId="e8ec1349-28b8-4d13-adec-c4f0ed943343" providerId="ADAL" clId="{B99786A9-6FCD-489E-A5A7-0CCD7455BA09}" dt="2021-01-24T19:53:25.444" v="127" actId="20577"/>
          <ac:spMkLst>
            <pc:docMk/>
            <pc:sldMk cId="497579073" sldId="314"/>
            <ac:spMk id="100" creationId="{9DCA6F60-855B-4679-BF43-5000D54AC78D}"/>
          </ac:spMkLst>
        </pc:spChg>
        <pc:spChg chg="mod">
          <ac:chgData name="Asim Dey" userId="e8ec1349-28b8-4d13-adec-c4f0ed943343" providerId="ADAL" clId="{B99786A9-6FCD-489E-A5A7-0CCD7455BA09}" dt="2021-01-24T19:53:47.645" v="156" actId="20577"/>
          <ac:spMkLst>
            <pc:docMk/>
            <pc:sldMk cId="497579073" sldId="314"/>
            <ac:spMk id="104" creationId="{A58172E3-1765-4DAA-ACC5-671111BECAC5}"/>
          </ac:spMkLst>
        </pc:spChg>
        <pc:spChg chg="mod">
          <ac:chgData name="Asim Dey" userId="e8ec1349-28b8-4d13-adec-c4f0ed943343" providerId="ADAL" clId="{B99786A9-6FCD-489E-A5A7-0CCD7455BA09}" dt="2021-01-24T19:52:16.571" v="80" actId="20577"/>
          <ac:spMkLst>
            <pc:docMk/>
            <pc:sldMk cId="497579073" sldId="314"/>
            <ac:spMk id="105" creationId="{5872C716-96AF-4D1F-B26F-7DF95D71BDDC}"/>
          </ac:spMkLst>
        </pc:spChg>
        <pc:spChg chg="mod">
          <ac:chgData name="Asim Dey" userId="e8ec1349-28b8-4d13-adec-c4f0ed943343" providerId="ADAL" clId="{B99786A9-6FCD-489E-A5A7-0CCD7455BA09}" dt="2021-01-24T19:52:40.396" v="109" actId="20577"/>
          <ac:spMkLst>
            <pc:docMk/>
            <pc:sldMk cId="497579073" sldId="314"/>
            <ac:spMk id="109" creationId="{0A8FA5FA-FD7E-493E-835E-006E446F8A1E}"/>
          </ac:spMkLst>
        </pc:spChg>
        <pc:spChg chg="mod">
          <ac:chgData name="Asim Dey" userId="e8ec1349-28b8-4d13-adec-c4f0ed943343" providerId="ADAL" clId="{B99786A9-6FCD-489E-A5A7-0CCD7455BA09}" dt="2021-01-24T19:53:03.942" v="120" actId="20577"/>
          <ac:spMkLst>
            <pc:docMk/>
            <pc:sldMk cId="497579073" sldId="314"/>
            <ac:spMk id="110" creationId="{FFB1DFB9-146D-407F-9858-799C528E7A89}"/>
          </ac:spMkLst>
        </pc:spChg>
        <pc:grpChg chg="mod">
          <ac:chgData name="Asim Dey" userId="e8ec1349-28b8-4d13-adec-c4f0ed943343" providerId="ADAL" clId="{B99786A9-6FCD-489E-A5A7-0CCD7455BA09}" dt="2021-01-24T19:53:56.016" v="158" actId="1076"/>
          <ac:grpSpMkLst>
            <pc:docMk/>
            <pc:sldMk cId="497579073" sldId="314"/>
            <ac:grpSpMk id="138" creationId="{B76525AC-AA60-4E94-A0DC-D3DD6D1F8B7E}"/>
          </ac:grpSpMkLst>
        </pc:grpChg>
        <pc:grpChg chg="add mod">
          <ac:chgData name="Asim Dey" userId="e8ec1349-28b8-4d13-adec-c4f0ed943343" providerId="ADAL" clId="{B99786A9-6FCD-489E-A5A7-0CCD7455BA09}" dt="2021-01-24T19:53:58.952" v="159" actId="1076"/>
          <ac:grpSpMkLst>
            <pc:docMk/>
            <pc:sldMk cId="497579073" sldId="314"/>
            <ac:grpSpMk id="147" creationId="{FF4913A4-54EC-4411-8341-03631DD8B6EC}"/>
          </ac:grpSpMkLst>
        </pc:grpChg>
        <pc:graphicFrameChg chg="mod">
          <ac:chgData name="Asim Dey" userId="e8ec1349-28b8-4d13-adec-c4f0ed943343" providerId="ADAL" clId="{B99786A9-6FCD-489E-A5A7-0CCD7455BA09}" dt="2021-01-24T19:48:44.957" v="58"/>
          <ac:graphicFrameMkLst>
            <pc:docMk/>
            <pc:sldMk cId="497579073" sldId="314"/>
            <ac:graphicFrameMk id="5" creationId="{A2CCBE57-FE9B-4A5B-ACD3-1F703EDB026E}"/>
          </ac:graphicFrameMkLst>
        </pc:graphicFrameChg>
        <pc:graphicFrameChg chg="add mod">
          <ac:chgData name="Asim Dey" userId="e8ec1349-28b8-4d13-adec-c4f0ed943343" providerId="ADAL" clId="{B99786A9-6FCD-489E-A5A7-0CCD7455BA09}" dt="2021-01-24T19:49:50.126" v="62" actId="1076"/>
          <ac:graphicFrameMkLst>
            <pc:docMk/>
            <pc:sldMk cId="497579073" sldId="314"/>
            <ac:graphicFrameMk id="142" creationId="{3DCF440A-8A60-46C5-B0EA-E7B980CBB223}"/>
          </ac:graphicFrameMkLst>
        </pc:graphicFrameChg>
        <pc:graphicFrameChg chg="add mod">
          <ac:chgData name="Asim Dey" userId="e8ec1349-28b8-4d13-adec-c4f0ed943343" providerId="ADAL" clId="{B99786A9-6FCD-489E-A5A7-0CCD7455BA09}" dt="2021-01-24T19:50:16.837" v="66" actId="1076"/>
          <ac:graphicFrameMkLst>
            <pc:docMk/>
            <pc:sldMk cId="497579073" sldId="314"/>
            <ac:graphicFrameMk id="143" creationId="{ED4F4A32-9443-4317-8D79-9906B8E308E5}"/>
          </ac:graphicFrameMkLst>
        </pc:graphicFrameChg>
        <pc:graphicFrameChg chg="add mod">
          <ac:chgData name="Asim Dey" userId="e8ec1349-28b8-4d13-adec-c4f0ed943343" providerId="ADAL" clId="{B99786A9-6FCD-489E-A5A7-0CCD7455BA09}" dt="2021-01-24T19:50:53.347" v="71" actId="1076"/>
          <ac:graphicFrameMkLst>
            <pc:docMk/>
            <pc:sldMk cId="497579073" sldId="314"/>
            <ac:graphicFrameMk id="144" creationId="{0B7B5232-068B-4CD4-9D49-E558B7A1E111}"/>
          </ac:graphicFrameMkLst>
        </pc:graphicFrameChg>
        <pc:graphicFrameChg chg="del">
          <ac:chgData name="Asim Dey" userId="e8ec1349-28b8-4d13-adec-c4f0ed943343" providerId="ADAL" clId="{B99786A9-6FCD-489E-A5A7-0CCD7455BA09}" dt="2021-01-24T19:49:39.599" v="59"/>
          <ac:graphicFrameMkLst>
            <pc:docMk/>
            <pc:sldMk cId="497579073" sldId="314"/>
            <ac:graphicFrameMk id="145" creationId="{3DCF440A-8A60-46C5-B0EA-E7B980CBB223}"/>
          </ac:graphicFrameMkLst>
        </pc:graphicFrameChg>
        <pc:graphicFrameChg chg="del">
          <ac:chgData name="Asim Dey" userId="e8ec1349-28b8-4d13-adec-c4f0ed943343" providerId="ADAL" clId="{B99786A9-6FCD-489E-A5A7-0CCD7455BA09}" dt="2021-01-24T19:50:03.087" v="63"/>
          <ac:graphicFrameMkLst>
            <pc:docMk/>
            <pc:sldMk cId="497579073" sldId="314"/>
            <ac:graphicFrameMk id="146" creationId="{ED4F4A32-9443-4317-8D79-9906B8E308E5}"/>
          </ac:graphicFrameMkLst>
        </pc:graphicFrameChg>
        <pc:graphicFrameChg chg="del">
          <ac:chgData name="Asim Dey" userId="e8ec1349-28b8-4d13-adec-c4f0ed943343" providerId="ADAL" clId="{B99786A9-6FCD-489E-A5A7-0CCD7455BA09}" dt="2021-01-24T19:50:28.142" v="67"/>
          <ac:graphicFrameMkLst>
            <pc:docMk/>
            <pc:sldMk cId="497579073" sldId="314"/>
            <ac:graphicFrameMk id="148" creationId="{0B7B5232-068B-4CD4-9D49-E558B7A1E111}"/>
          </ac:graphicFrameMkLst>
        </pc:graphicFrameChg>
      </pc:sldChg>
      <pc:sldChg chg="add del">
        <pc:chgData name="Asim Dey" userId="e8ec1349-28b8-4d13-adec-c4f0ed943343" providerId="ADAL" clId="{B99786A9-6FCD-489E-A5A7-0CCD7455BA09}" dt="2021-01-24T20:11:29.687" v="277" actId="2696"/>
        <pc:sldMkLst>
          <pc:docMk/>
          <pc:sldMk cId="659357343" sldId="317"/>
        </pc:sldMkLst>
      </pc:sldChg>
      <pc:sldChg chg="addSp delSp modSp add mod ord">
        <pc:chgData name="Asim Dey" userId="e8ec1349-28b8-4d13-adec-c4f0ed943343" providerId="ADAL" clId="{B99786A9-6FCD-489E-A5A7-0CCD7455BA09}" dt="2021-01-24T20:49:49.951" v="395" actId="20577"/>
        <pc:sldMkLst>
          <pc:docMk/>
          <pc:sldMk cId="2785656368" sldId="317"/>
        </pc:sldMkLst>
        <pc:spChg chg="mod">
          <ac:chgData name="Asim Dey" userId="e8ec1349-28b8-4d13-adec-c4f0ed943343" providerId="ADAL" clId="{B99786A9-6FCD-489E-A5A7-0CCD7455BA09}" dt="2021-01-24T20:46:02.384" v="321" actId="20577"/>
          <ac:spMkLst>
            <pc:docMk/>
            <pc:sldMk cId="2785656368" sldId="317"/>
            <ac:spMk id="188" creationId="{10169E5C-8F30-4153-84A7-222FE37DEC4C}"/>
          </ac:spMkLst>
        </pc:spChg>
        <pc:spChg chg="mod">
          <ac:chgData name="Asim Dey" userId="e8ec1349-28b8-4d13-adec-c4f0ed943343" providerId="ADAL" clId="{B99786A9-6FCD-489E-A5A7-0CCD7455BA09}" dt="2021-01-24T20:46:23.784" v="352" actId="20577"/>
          <ac:spMkLst>
            <pc:docMk/>
            <pc:sldMk cId="2785656368" sldId="317"/>
            <ac:spMk id="191" creationId="{2DFB45E4-B7F5-47EF-A64A-E93DA4EDEEC2}"/>
          </ac:spMkLst>
        </pc:spChg>
        <pc:spChg chg="mod">
          <ac:chgData name="Asim Dey" userId="e8ec1349-28b8-4d13-adec-c4f0ed943343" providerId="ADAL" clId="{B99786A9-6FCD-489E-A5A7-0CCD7455BA09}" dt="2021-01-24T20:47:28.173" v="358" actId="20577"/>
          <ac:spMkLst>
            <pc:docMk/>
            <pc:sldMk cId="2785656368" sldId="317"/>
            <ac:spMk id="193" creationId="{2B434A4E-2DD5-49BA-951B-F18714DC1BA0}"/>
          </ac:spMkLst>
        </pc:spChg>
        <pc:spChg chg="mod">
          <ac:chgData name="Asim Dey" userId="e8ec1349-28b8-4d13-adec-c4f0ed943343" providerId="ADAL" clId="{B99786A9-6FCD-489E-A5A7-0CCD7455BA09}" dt="2021-01-24T20:48:06.466" v="379" actId="20577"/>
          <ac:spMkLst>
            <pc:docMk/>
            <pc:sldMk cId="2785656368" sldId="317"/>
            <ac:spMk id="196" creationId="{0CC399AB-8F0E-4608-A958-07392889D9E3}"/>
          </ac:spMkLst>
        </pc:spChg>
        <pc:spChg chg="mod">
          <ac:chgData name="Asim Dey" userId="e8ec1349-28b8-4d13-adec-c4f0ed943343" providerId="ADAL" clId="{B99786A9-6FCD-489E-A5A7-0CCD7455BA09}" dt="2021-01-24T20:15:55.764" v="289" actId="13926"/>
          <ac:spMkLst>
            <pc:docMk/>
            <pc:sldMk cId="2785656368" sldId="317"/>
            <ac:spMk id="197" creationId="{C9CC6024-6F38-4A64-8EBB-7DDFE9DF38C8}"/>
          </ac:spMkLst>
        </pc:spChg>
        <pc:spChg chg="mod">
          <ac:chgData name="Asim Dey" userId="e8ec1349-28b8-4d13-adec-c4f0ed943343" providerId="ADAL" clId="{B99786A9-6FCD-489E-A5A7-0CCD7455BA09}" dt="2021-01-24T20:15:52.789" v="288" actId="2711"/>
          <ac:spMkLst>
            <pc:docMk/>
            <pc:sldMk cId="2785656368" sldId="317"/>
            <ac:spMk id="198" creationId="{F34AC775-0D3A-46F4-9CE4-82E3B8A9D482}"/>
          </ac:spMkLst>
        </pc:spChg>
        <pc:spChg chg="mod">
          <ac:chgData name="Asim Dey" userId="e8ec1349-28b8-4d13-adec-c4f0ed943343" providerId="ADAL" clId="{B99786A9-6FCD-489E-A5A7-0CCD7455BA09}" dt="2021-01-24T20:49:49.951" v="395" actId="20577"/>
          <ac:spMkLst>
            <pc:docMk/>
            <pc:sldMk cId="2785656368" sldId="317"/>
            <ac:spMk id="202" creationId="{0B298FE8-F45A-450D-B129-27BB338B99BD}"/>
          </ac:spMkLst>
        </pc:spChg>
        <pc:spChg chg="mod">
          <ac:chgData name="Asim Dey" userId="e8ec1349-28b8-4d13-adec-c4f0ed943343" providerId="ADAL" clId="{B99786A9-6FCD-489E-A5A7-0CCD7455BA09}" dt="2021-01-24T20:39:35.170" v="309" actId="13926"/>
          <ac:spMkLst>
            <pc:docMk/>
            <pc:sldMk cId="2785656368" sldId="317"/>
            <ac:spMk id="203" creationId="{5D1E7FC9-890F-4E86-82E1-888B84C1249D}"/>
          </ac:spMkLst>
        </pc:spChg>
        <pc:spChg chg="mod">
          <ac:chgData name="Asim Dey" userId="e8ec1349-28b8-4d13-adec-c4f0ed943343" providerId="ADAL" clId="{B99786A9-6FCD-489E-A5A7-0CCD7455BA09}" dt="2021-01-24T20:22:13.679" v="298" actId="13926"/>
          <ac:spMkLst>
            <pc:docMk/>
            <pc:sldMk cId="2785656368" sldId="317"/>
            <ac:spMk id="204" creationId="{C655719D-855F-43D8-9A8F-1B825F8D5ECF}"/>
          </ac:spMkLst>
        </pc:spChg>
        <pc:spChg chg="mod">
          <ac:chgData name="Asim Dey" userId="e8ec1349-28b8-4d13-adec-c4f0ed943343" providerId="ADAL" clId="{B99786A9-6FCD-489E-A5A7-0CCD7455BA09}" dt="2021-01-24T20:16:42.201" v="295" actId="13926"/>
          <ac:spMkLst>
            <pc:docMk/>
            <pc:sldMk cId="2785656368" sldId="317"/>
            <ac:spMk id="299" creationId="{4EE1DDA6-8BDB-442E-86E2-EF2E4F5037EE}"/>
          </ac:spMkLst>
        </pc:spChg>
        <pc:spChg chg="mod">
          <ac:chgData name="Asim Dey" userId="e8ec1349-28b8-4d13-adec-c4f0ed943343" providerId="ADAL" clId="{B99786A9-6FCD-489E-A5A7-0CCD7455BA09}" dt="2021-01-24T20:39:38.374" v="310" actId="13926"/>
          <ac:spMkLst>
            <pc:docMk/>
            <pc:sldMk cId="2785656368" sldId="317"/>
            <ac:spMk id="321" creationId="{B7C501E5-9C6D-49B1-86B1-EB4A7E6F17AC}"/>
          </ac:spMkLst>
        </pc:spChg>
        <pc:grpChg chg="mod">
          <ac:chgData name="Asim Dey" userId="e8ec1349-28b8-4d13-adec-c4f0ed943343" providerId="ADAL" clId="{B99786A9-6FCD-489E-A5A7-0CCD7455BA09}" dt="2021-01-24T20:48:35.961" v="382" actId="14430"/>
          <ac:grpSpMkLst>
            <pc:docMk/>
            <pc:sldMk cId="2785656368" sldId="317"/>
            <ac:grpSpMk id="215" creationId="{8BCEFEA8-DE9F-4024-B262-B0468768C5A2}"/>
          </ac:grpSpMkLst>
        </pc:grpChg>
        <pc:grpChg chg="add">
          <ac:chgData name="Asim Dey" userId="e8ec1349-28b8-4d13-adec-c4f0ed943343" providerId="ADAL" clId="{B99786A9-6FCD-489E-A5A7-0CCD7455BA09}" dt="2021-01-24T20:49:14.235" v="385"/>
          <ac:grpSpMkLst>
            <pc:docMk/>
            <pc:sldMk cId="2785656368" sldId="317"/>
            <ac:grpSpMk id="239" creationId="{992121C1-6DFD-4EB8-826F-2F26AFDCF08E}"/>
          </ac:grpSpMkLst>
        </pc:grpChg>
        <pc:grpChg chg="mod">
          <ac:chgData name="Asim Dey" userId="e8ec1349-28b8-4d13-adec-c4f0ed943343" providerId="ADAL" clId="{B99786A9-6FCD-489E-A5A7-0CCD7455BA09}" dt="2021-01-24T20:48:51.635" v="384" actId="14430"/>
          <ac:grpSpMkLst>
            <pc:docMk/>
            <pc:sldMk cId="2785656368" sldId="317"/>
            <ac:grpSpMk id="306" creationId="{6BA8BCAA-B33E-4874-A79C-DD9A1E7A0AC2}"/>
          </ac:grpSpMkLst>
        </pc:grpChg>
        <pc:graphicFrameChg chg="del">
          <ac:chgData name="Asim Dey" userId="e8ec1349-28b8-4d13-adec-c4f0ed943343" providerId="ADAL" clId="{B99786A9-6FCD-489E-A5A7-0CCD7455BA09}" dt="2021-01-24T20:38:11.128" v="299"/>
          <ac:graphicFrameMkLst>
            <pc:docMk/>
            <pc:sldMk cId="2785656368" sldId="317"/>
            <ac:graphicFrameMk id="179" creationId="{2D5CC53D-D6DF-4D03-AE99-AF85B28CDFBF}"/>
          </ac:graphicFrameMkLst>
        </pc:graphicFrameChg>
        <pc:graphicFrameChg chg="add mod">
          <ac:chgData name="Asim Dey" userId="e8ec1349-28b8-4d13-adec-c4f0ed943343" providerId="ADAL" clId="{B99786A9-6FCD-489E-A5A7-0CCD7455BA09}" dt="2021-01-24T20:38:25.259" v="303" actId="1076"/>
          <ac:graphicFrameMkLst>
            <pc:docMk/>
            <pc:sldMk cId="2785656368" sldId="317"/>
            <ac:graphicFrameMk id="208" creationId="{2D5CC53D-D6DF-4D03-AE99-AF85B28CDFBF}"/>
          </ac:graphicFrameMkLst>
        </pc:graphicFrameChg>
        <pc:graphicFrameChg chg="del">
          <ac:chgData name="Asim Dey" userId="e8ec1349-28b8-4d13-adec-c4f0ed943343" providerId="ADAL" clId="{B99786A9-6FCD-489E-A5A7-0CCD7455BA09}" dt="2021-01-24T20:38:50.381" v="304"/>
          <ac:graphicFrameMkLst>
            <pc:docMk/>
            <pc:sldMk cId="2785656368" sldId="317"/>
            <ac:graphicFrameMk id="213" creationId="{EEDF0813-D2E9-484C-9D14-2B784E7BAF23}"/>
          </ac:graphicFrameMkLst>
        </pc:graphicFrameChg>
        <pc:graphicFrameChg chg="add mod">
          <ac:chgData name="Asim Dey" userId="e8ec1349-28b8-4d13-adec-c4f0ed943343" providerId="ADAL" clId="{B99786A9-6FCD-489E-A5A7-0CCD7455BA09}" dt="2021-01-24T20:39:30.513" v="308" actId="1076"/>
          <ac:graphicFrameMkLst>
            <pc:docMk/>
            <pc:sldMk cId="2785656368" sldId="317"/>
            <ac:graphicFrameMk id="214" creationId="{EEDF0813-D2E9-484C-9D14-2B784E7BAF23}"/>
          </ac:graphicFrameMkLst>
        </pc:graphicFrameChg>
        <pc:graphicFrameChg chg="mod modGraphic">
          <ac:chgData name="Asim Dey" userId="e8ec1349-28b8-4d13-adec-c4f0ed943343" providerId="ADAL" clId="{B99786A9-6FCD-489E-A5A7-0CCD7455BA09}" dt="2021-01-24T20:22:05.723" v="297" actId="255"/>
          <ac:graphicFrameMkLst>
            <pc:docMk/>
            <pc:sldMk cId="2785656368" sldId="317"/>
            <ac:graphicFrameMk id="318" creationId="{F081E04A-AC09-4802-8B3B-E0D19A8EF576}"/>
          </ac:graphicFrameMkLst>
        </pc:graphicFrameChg>
      </pc:sldChg>
      <pc:sldChg chg="add del">
        <pc:chgData name="Asim Dey" userId="e8ec1349-28b8-4d13-adec-c4f0ed943343" providerId="ADAL" clId="{B99786A9-6FCD-489E-A5A7-0CCD7455BA09}" dt="2021-01-24T19:54:21.184" v="160" actId="2696"/>
        <pc:sldMkLst>
          <pc:docMk/>
          <pc:sldMk cId="3883222029" sldId="317"/>
        </pc:sldMkLst>
      </pc:sldChg>
    </pc:docChg>
  </pc:docChgLst>
  <pc:docChgLst>
    <pc:chgData name="Liliana" userId="1463057c-419c-4847-a266-3f997c1cf4b0" providerId="ADAL" clId="{9294A5B0-B24A-44C6-A485-C3FDCB84ED2F}"/>
    <pc:docChg chg="modSld">
      <pc:chgData name="Liliana" userId="1463057c-419c-4847-a266-3f997c1cf4b0" providerId="ADAL" clId="{9294A5B0-B24A-44C6-A485-C3FDCB84ED2F}" dt="2020-12-04T09:28:12.043" v="0" actId="113"/>
      <pc:docMkLst>
        <pc:docMk/>
      </pc:docMkLst>
      <pc:sldChg chg="modSp mod">
        <pc:chgData name="Liliana" userId="1463057c-419c-4847-a266-3f997c1cf4b0" providerId="ADAL" clId="{9294A5B0-B24A-44C6-A485-C3FDCB84ED2F}" dt="2020-12-04T09:28:12.043" v="0" actId="113"/>
        <pc:sldMkLst>
          <pc:docMk/>
          <pc:sldMk cId="2835301348" sldId="307"/>
        </pc:sldMkLst>
        <pc:spChg chg="mod">
          <ac:chgData name="Liliana" userId="1463057c-419c-4847-a266-3f997c1cf4b0" providerId="ADAL" clId="{9294A5B0-B24A-44C6-A485-C3FDCB84ED2F}" dt="2020-12-04T09:28:12.043" v="0" actId="113"/>
          <ac:spMkLst>
            <pc:docMk/>
            <pc:sldMk cId="2835301348" sldId="307"/>
            <ac:spMk id="38" creationId="{2A7BCB80-63F2-4CE7-8E37-1A2B83CFA95D}"/>
          </ac:spMkLst>
        </pc:spChg>
      </pc:sldChg>
    </pc:docChg>
  </pc:docChgLst>
  <pc:docChgLst>
    <pc:chgData name="Asim Dey" userId="e8ec1349-28b8-4d13-adec-c4f0ed943343" providerId="ADAL" clId="{BCF2234F-B2AD-415D-8B6C-6F5F68D2F27A}"/>
    <pc:docChg chg="undo redo custSel addSld delSld modSld modSection">
      <pc:chgData name="Asim Dey" userId="e8ec1349-28b8-4d13-adec-c4f0ed943343" providerId="ADAL" clId="{BCF2234F-B2AD-415D-8B6C-6F5F68D2F27A}" dt="2021-01-26T10:59:59.632" v="790" actId="2696"/>
      <pc:docMkLst>
        <pc:docMk/>
      </pc:docMkLst>
      <pc:sldChg chg="modSp delCm">
        <pc:chgData name="Asim Dey" userId="e8ec1349-28b8-4d13-adec-c4f0ed943343" providerId="ADAL" clId="{BCF2234F-B2AD-415D-8B6C-6F5F68D2F27A}" dt="2021-01-26T09:49:34.563" v="265" actId="1592"/>
        <pc:sldMkLst>
          <pc:docMk/>
          <pc:sldMk cId="32434977" sldId="277"/>
        </pc:sldMkLst>
        <pc:spChg chg="mod">
          <ac:chgData name="Asim Dey" userId="e8ec1349-28b8-4d13-adec-c4f0ed943343" providerId="ADAL" clId="{BCF2234F-B2AD-415D-8B6C-6F5F68D2F27A}" dt="2021-01-26T09:43:18.822" v="246" actId="13926"/>
          <ac:spMkLst>
            <pc:docMk/>
            <pc:sldMk cId="32434977" sldId="277"/>
            <ac:spMk id="229" creationId="{228AF671-50BB-436F-8D72-095CC1653608}"/>
          </ac:spMkLst>
        </pc:spChg>
        <pc:spChg chg="mod">
          <ac:chgData name="Asim Dey" userId="e8ec1349-28b8-4d13-adec-c4f0ed943343" providerId="ADAL" clId="{BCF2234F-B2AD-415D-8B6C-6F5F68D2F27A}" dt="2021-01-26T09:48:13.415" v="264" actId="20577"/>
          <ac:spMkLst>
            <pc:docMk/>
            <pc:sldMk cId="32434977" sldId="277"/>
            <ac:spMk id="232" creationId="{CA34C579-405C-4E05-A80E-1182E2DF5E58}"/>
          </ac:spMkLst>
        </pc:spChg>
        <pc:spChg chg="mod">
          <ac:chgData name="Asim Dey" userId="e8ec1349-28b8-4d13-adec-c4f0ed943343" providerId="ADAL" clId="{BCF2234F-B2AD-415D-8B6C-6F5F68D2F27A}" dt="2021-01-26T09:43:10.754" v="243" actId="13926"/>
          <ac:spMkLst>
            <pc:docMk/>
            <pc:sldMk cId="32434977" sldId="277"/>
            <ac:spMk id="233" creationId="{354C5E77-8D0E-46F9-8363-246DA63FB821}"/>
          </ac:spMkLst>
        </pc:spChg>
        <pc:spChg chg="mod">
          <ac:chgData name="Asim Dey" userId="e8ec1349-28b8-4d13-adec-c4f0ed943343" providerId="ADAL" clId="{BCF2234F-B2AD-415D-8B6C-6F5F68D2F27A}" dt="2021-01-26T09:40:19.840" v="238" actId="12"/>
          <ac:spMkLst>
            <pc:docMk/>
            <pc:sldMk cId="32434977" sldId="277"/>
            <ac:spMk id="234" creationId="{5417AACF-E7D7-4097-9A68-1F2AD62495D6}"/>
          </ac:spMkLst>
        </pc:spChg>
      </pc:sldChg>
      <pc:sldChg chg="addSp delSp modSp mod addCm modCm">
        <pc:chgData name="Asim Dey" userId="e8ec1349-28b8-4d13-adec-c4f0ed943343" providerId="ADAL" clId="{BCF2234F-B2AD-415D-8B6C-6F5F68D2F27A}" dt="2021-01-26T09:04:01.040" v="208"/>
        <pc:sldMkLst>
          <pc:docMk/>
          <pc:sldMk cId="1835399296" sldId="295"/>
        </pc:sldMkLst>
        <pc:spChg chg="mod">
          <ac:chgData name="Asim Dey" userId="e8ec1349-28b8-4d13-adec-c4f0ed943343" providerId="ADAL" clId="{BCF2234F-B2AD-415D-8B6C-6F5F68D2F27A}" dt="2021-01-26T08:56:39.207" v="178" actId="13926"/>
          <ac:spMkLst>
            <pc:docMk/>
            <pc:sldMk cId="1835399296" sldId="295"/>
            <ac:spMk id="232" creationId="{9255A545-DEA2-4D37-9AFF-30BA3E2321FF}"/>
          </ac:spMkLst>
        </pc:spChg>
        <pc:spChg chg="mod">
          <ac:chgData name="Asim Dey" userId="e8ec1349-28b8-4d13-adec-c4f0ed943343" providerId="ADAL" clId="{BCF2234F-B2AD-415D-8B6C-6F5F68D2F27A}" dt="2021-01-26T08:56:56.113" v="198" actId="20577"/>
          <ac:spMkLst>
            <pc:docMk/>
            <pc:sldMk cId="1835399296" sldId="295"/>
            <ac:spMk id="248" creationId="{820ED934-352C-4294-989E-D8FB32FB3CF7}"/>
          </ac:spMkLst>
        </pc:spChg>
        <pc:spChg chg="mod">
          <ac:chgData name="Asim Dey" userId="e8ec1349-28b8-4d13-adec-c4f0ed943343" providerId="ADAL" clId="{BCF2234F-B2AD-415D-8B6C-6F5F68D2F27A}" dt="2021-01-26T09:02:34.507" v="205" actId="13926"/>
          <ac:spMkLst>
            <pc:docMk/>
            <pc:sldMk cId="1835399296" sldId="295"/>
            <ac:spMk id="250" creationId="{9E7213E9-D3FA-4429-A4D6-81ABCB004506}"/>
          </ac:spMkLst>
        </pc:spChg>
        <pc:spChg chg="mod">
          <ac:chgData name="Asim Dey" userId="e8ec1349-28b8-4d13-adec-c4f0ed943343" providerId="ADAL" clId="{BCF2234F-B2AD-415D-8B6C-6F5F68D2F27A}" dt="2021-01-26T08:50:29.053" v="118" actId="13926"/>
          <ac:spMkLst>
            <pc:docMk/>
            <pc:sldMk cId="1835399296" sldId="295"/>
            <ac:spMk id="255" creationId="{02041D37-15FE-4A70-8741-1D7D5AF58203}"/>
          </ac:spMkLst>
        </pc:spChg>
        <pc:spChg chg="mod">
          <ac:chgData name="Asim Dey" userId="e8ec1349-28b8-4d13-adec-c4f0ed943343" providerId="ADAL" clId="{BCF2234F-B2AD-415D-8B6C-6F5F68D2F27A}" dt="2021-01-26T08:54:00.183" v="163" actId="20577"/>
          <ac:spMkLst>
            <pc:docMk/>
            <pc:sldMk cId="1835399296" sldId="295"/>
            <ac:spMk id="259" creationId="{2004582F-1331-49D4-ADE5-36307BBA99B2}"/>
          </ac:spMkLst>
        </pc:spChg>
        <pc:spChg chg="mod">
          <ac:chgData name="Asim Dey" userId="e8ec1349-28b8-4d13-adec-c4f0ed943343" providerId="ADAL" clId="{BCF2234F-B2AD-415D-8B6C-6F5F68D2F27A}" dt="2021-01-26T08:53:44.691" v="145" actId="13926"/>
          <ac:spMkLst>
            <pc:docMk/>
            <pc:sldMk cId="1835399296" sldId="295"/>
            <ac:spMk id="260" creationId="{AE7F1EB3-6D00-4DD2-BF67-CB2E4C66E11F}"/>
          </ac:spMkLst>
        </pc:spChg>
        <pc:spChg chg="mod">
          <ac:chgData name="Asim Dey" userId="e8ec1349-28b8-4d13-adec-c4f0ed943343" providerId="ADAL" clId="{BCF2234F-B2AD-415D-8B6C-6F5F68D2F27A}" dt="2021-01-26T08:51:57.113" v="142" actId="255"/>
          <ac:spMkLst>
            <pc:docMk/>
            <pc:sldMk cId="1835399296" sldId="295"/>
            <ac:spMk id="261" creationId="{710F0322-920D-4B56-81D9-B3FF116B90BF}"/>
          </ac:spMkLst>
        </pc:spChg>
        <pc:spChg chg="mod">
          <ac:chgData name="Asim Dey" userId="e8ec1349-28b8-4d13-adec-c4f0ed943343" providerId="ADAL" clId="{BCF2234F-B2AD-415D-8B6C-6F5F68D2F27A}" dt="2021-01-26T08:54:47.062" v="168" actId="13926"/>
          <ac:spMkLst>
            <pc:docMk/>
            <pc:sldMk cId="1835399296" sldId="295"/>
            <ac:spMk id="263" creationId="{36FF917B-DBF4-4ACC-A978-0C34AADF6BFA}"/>
          </ac:spMkLst>
        </pc:spChg>
        <pc:spChg chg="mod">
          <ac:chgData name="Asim Dey" userId="e8ec1349-28b8-4d13-adec-c4f0ed943343" providerId="ADAL" clId="{BCF2234F-B2AD-415D-8B6C-6F5F68D2F27A}" dt="2021-01-26T08:55:15.603" v="171" actId="13926"/>
          <ac:spMkLst>
            <pc:docMk/>
            <pc:sldMk cId="1835399296" sldId="295"/>
            <ac:spMk id="320" creationId="{B2187C3C-5314-4801-A004-4BF6109F9388}"/>
          </ac:spMkLst>
        </pc:spChg>
        <pc:spChg chg="mod">
          <ac:chgData name="Asim Dey" userId="e8ec1349-28b8-4d13-adec-c4f0ed943343" providerId="ADAL" clId="{BCF2234F-B2AD-415D-8B6C-6F5F68D2F27A}" dt="2021-01-26T08:52:01.729" v="143" actId="13926"/>
          <ac:spMkLst>
            <pc:docMk/>
            <pc:sldMk cId="1835399296" sldId="295"/>
            <ac:spMk id="336" creationId="{7D0FBDAA-BA86-4EB8-809C-DD2E5B4293A9}"/>
          </ac:spMkLst>
        </pc:spChg>
        <pc:graphicFrameChg chg="del">
          <ac:chgData name="Asim Dey" userId="e8ec1349-28b8-4d13-adec-c4f0ed943343" providerId="ADAL" clId="{BCF2234F-B2AD-415D-8B6C-6F5F68D2F27A}" dt="2021-01-26T08:54:13.801" v="164"/>
          <ac:graphicFrameMkLst>
            <pc:docMk/>
            <pc:sldMk cId="1835399296" sldId="295"/>
            <ac:graphicFrameMk id="163" creationId="{FDB1031C-C963-4E14-864D-BA800566463F}"/>
          </ac:graphicFrameMkLst>
        </pc:graphicFrameChg>
        <pc:graphicFrameChg chg="add mod">
          <ac:chgData name="Asim Dey" userId="e8ec1349-28b8-4d13-adec-c4f0ed943343" providerId="ADAL" clId="{BCF2234F-B2AD-415D-8B6C-6F5F68D2F27A}" dt="2021-01-26T08:55:02.850" v="170" actId="1076"/>
          <ac:graphicFrameMkLst>
            <pc:docMk/>
            <pc:sldMk cId="1835399296" sldId="295"/>
            <ac:graphicFrameMk id="190" creationId="{FDB1031C-C963-4E14-864D-BA800566463F}"/>
          </ac:graphicFrameMkLst>
        </pc:graphicFrameChg>
        <pc:graphicFrameChg chg="mod">
          <ac:chgData name="Asim Dey" userId="e8ec1349-28b8-4d13-adec-c4f0ed943343" providerId="ADAL" clId="{BCF2234F-B2AD-415D-8B6C-6F5F68D2F27A}" dt="2021-01-26T08:53:40.297" v="144"/>
          <ac:graphicFrameMkLst>
            <pc:docMk/>
            <pc:sldMk cId="1835399296" sldId="295"/>
            <ac:graphicFrameMk id="262" creationId="{55E7F559-88C8-4F33-926C-CDADE6E7E3E2}"/>
          </ac:graphicFrameMkLst>
        </pc:graphicFrameChg>
      </pc:sldChg>
      <pc:sldChg chg="addSp delSp modSp">
        <pc:chgData name="Asim Dey" userId="e8ec1349-28b8-4d13-adec-c4f0ed943343" providerId="ADAL" clId="{BCF2234F-B2AD-415D-8B6C-6F5F68D2F27A}" dt="2021-01-26T10:59:30.334" v="789" actId="14100"/>
        <pc:sldMkLst>
          <pc:docMk/>
          <pc:sldMk cId="2279921428" sldId="296"/>
        </pc:sldMkLst>
        <pc:spChg chg="mod">
          <ac:chgData name="Asim Dey" userId="e8ec1349-28b8-4d13-adec-c4f0ed943343" providerId="ADAL" clId="{BCF2234F-B2AD-415D-8B6C-6F5F68D2F27A}" dt="2021-01-26T10:58:57.296" v="785" actId="13926"/>
          <ac:spMkLst>
            <pc:docMk/>
            <pc:sldMk cId="2279921428" sldId="296"/>
            <ac:spMk id="158" creationId="{BAFA9AB7-DF22-4600-A39A-C8EEE4156927}"/>
          </ac:spMkLst>
        </pc:spChg>
        <pc:spChg chg="mod">
          <ac:chgData name="Asim Dey" userId="e8ec1349-28b8-4d13-adec-c4f0ed943343" providerId="ADAL" clId="{BCF2234F-B2AD-415D-8B6C-6F5F68D2F27A}" dt="2021-01-26T10:36:52.295" v="357" actId="1076"/>
          <ac:spMkLst>
            <pc:docMk/>
            <pc:sldMk cId="2279921428" sldId="296"/>
            <ac:spMk id="160" creationId="{18B7F38E-376B-486A-8A8A-21046A933CAF}"/>
          </ac:spMkLst>
        </pc:spChg>
        <pc:spChg chg="mod">
          <ac:chgData name="Asim Dey" userId="e8ec1349-28b8-4d13-adec-c4f0ed943343" providerId="ADAL" clId="{BCF2234F-B2AD-415D-8B6C-6F5F68D2F27A}" dt="2021-01-26T10:53:08.117" v="573" actId="255"/>
          <ac:spMkLst>
            <pc:docMk/>
            <pc:sldMk cId="2279921428" sldId="296"/>
            <ac:spMk id="163" creationId="{5961FBDF-25CA-4EFE-9E69-86889098F059}"/>
          </ac:spMkLst>
        </pc:spChg>
        <pc:spChg chg="mod">
          <ac:chgData name="Asim Dey" userId="e8ec1349-28b8-4d13-adec-c4f0ed943343" providerId="ADAL" clId="{BCF2234F-B2AD-415D-8B6C-6F5F68D2F27A}" dt="2021-01-26T10:56:22.061" v="706" actId="13926"/>
          <ac:spMkLst>
            <pc:docMk/>
            <pc:sldMk cId="2279921428" sldId="296"/>
            <ac:spMk id="164" creationId="{C5DB97FF-B7A1-4536-B7C4-9CFAD0B2AC61}"/>
          </ac:spMkLst>
        </pc:spChg>
        <pc:spChg chg="mod">
          <ac:chgData name="Asim Dey" userId="e8ec1349-28b8-4d13-adec-c4f0ed943343" providerId="ADAL" clId="{BCF2234F-B2AD-415D-8B6C-6F5F68D2F27A}" dt="2021-01-26T10:56:25.302" v="707" actId="1076"/>
          <ac:spMkLst>
            <pc:docMk/>
            <pc:sldMk cId="2279921428" sldId="296"/>
            <ac:spMk id="165" creationId="{6CE01C91-4FED-46DC-AF2E-9BF5375147CC}"/>
          </ac:spMkLst>
        </pc:spChg>
        <pc:spChg chg="mod">
          <ac:chgData name="Asim Dey" userId="e8ec1349-28b8-4d13-adec-c4f0ed943343" providerId="ADAL" clId="{BCF2234F-B2AD-415D-8B6C-6F5F68D2F27A}" dt="2021-01-26T10:54:20.920" v="623" actId="13926"/>
          <ac:spMkLst>
            <pc:docMk/>
            <pc:sldMk cId="2279921428" sldId="296"/>
            <ac:spMk id="220" creationId="{FC87E3FC-7E3C-419F-B94D-D09DC30BB476}"/>
          </ac:spMkLst>
        </pc:spChg>
        <pc:spChg chg="mod">
          <ac:chgData name="Asim Dey" userId="e8ec1349-28b8-4d13-adec-c4f0ed943343" providerId="ADAL" clId="{BCF2234F-B2AD-415D-8B6C-6F5F68D2F27A}" dt="2021-01-26T10:38:46.262" v="416" actId="13926"/>
          <ac:spMkLst>
            <pc:docMk/>
            <pc:sldMk cId="2279921428" sldId="296"/>
            <ac:spMk id="221" creationId="{E0447360-9EA2-4ED3-B1D7-72F6DF3A9E54}"/>
          </ac:spMkLst>
        </pc:spChg>
        <pc:spChg chg="mod">
          <ac:chgData name="Asim Dey" userId="e8ec1349-28b8-4d13-adec-c4f0ed943343" providerId="ADAL" clId="{BCF2234F-B2AD-415D-8B6C-6F5F68D2F27A}" dt="2021-01-26T10:53:48.470" v="613" actId="1076"/>
          <ac:spMkLst>
            <pc:docMk/>
            <pc:sldMk cId="2279921428" sldId="296"/>
            <ac:spMk id="225" creationId="{7C273365-A38E-4F85-8923-48026BF756F3}"/>
          </ac:spMkLst>
        </pc:spChg>
        <pc:spChg chg="mod">
          <ac:chgData name="Asim Dey" userId="e8ec1349-28b8-4d13-adec-c4f0ed943343" providerId="ADAL" clId="{BCF2234F-B2AD-415D-8B6C-6F5F68D2F27A}" dt="2021-01-26T10:54:03.648" v="615" actId="13926"/>
          <ac:spMkLst>
            <pc:docMk/>
            <pc:sldMk cId="2279921428" sldId="296"/>
            <ac:spMk id="311" creationId="{2D3C4DF9-B5B6-4DFB-B218-CACDDFA6A445}"/>
          </ac:spMkLst>
        </pc:spChg>
        <pc:graphicFrameChg chg="del mod">
          <ac:chgData name="Asim Dey" userId="e8ec1349-28b8-4d13-adec-c4f0ed943343" providerId="ADAL" clId="{BCF2234F-B2AD-415D-8B6C-6F5F68D2F27A}" dt="2021-01-26T10:59:04.129" v="786"/>
          <ac:graphicFrameMkLst>
            <pc:docMk/>
            <pc:sldMk cId="2279921428" sldId="296"/>
            <ac:graphicFrameMk id="227" creationId="{4045BFD6-AE27-4BE3-B5F4-08BF0714CF90}"/>
          </ac:graphicFrameMkLst>
        </pc:graphicFrameChg>
        <pc:picChg chg="del">
          <ac:chgData name="Asim Dey" userId="e8ec1349-28b8-4d13-adec-c4f0ed943343" providerId="ADAL" clId="{BCF2234F-B2AD-415D-8B6C-6F5F68D2F27A}" dt="2021-01-26T10:37:23.867" v="358"/>
          <ac:picMkLst>
            <pc:docMk/>
            <pc:sldMk cId="2279921428" sldId="296"/>
            <ac:picMk id="2" creationId="{A45A0C20-01ED-4AFA-A161-560BF1ACEA64}"/>
          </ac:picMkLst>
        </pc:picChg>
        <pc:picChg chg="add del mod">
          <ac:chgData name="Asim Dey" userId="e8ec1349-28b8-4d13-adec-c4f0ed943343" providerId="ADAL" clId="{BCF2234F-B2AD-415D-8B6C-6F5F68D2F27A}" dt="2021-01-26T10:38:50.402" v="418"/>
          <ac:picMkLst>
            <pc:docMk/>
            <pc:sldMk cId="2279921428" sldId="296"/>
            <ac:picMk id="3" creationId="{ABA83A89-0A5F-43EB-A984-5DB29E603D16}"/>
          </ac:picMkLst>
        </pc:picChg>
        <pc:picChg chg="add mod">
          <ac:chgData name="Asim Dey" userId="e8ec1349-28b8-4d13-adec-c4f0ed943343" providerId="ADAL" clId="{BCF2234F-B2AD-415D-8B6C-6F5F68D2F27A}" dt="2021-01-26T10:53:30.791" v="609" actId="14100"/>
          <ac:picMkLst>
            <pc:docMk/>
            <pc:sldMk cId="2279921428" sldId="296"/>
            <ac:picMk id="12" creationId="{9BC2D74B-EBAA-4C31-9EF8-A28FE645ECEF}"/>
          </ac:picMkLst>
        </pc:picChg>
        <pc:picChg chg="add mod">
          <ac:chgData name="Asim Dey" userId="e8ec1349-28b8-4d13-adec-c4f0ed943343" providerId="ADAL" clId="{BCF2234F-B2AD-415D-8B6C-6F5F68D2F27A}" dt="2021-01-26T10:59:30.334" v="789" actId="14100"/>
          <ac:picMkLst>
            <pc:docMk/>
            <pc:sldMk cId="2279921428" sldId="296"/>
            <ac:picMk id="20" creationId="{E1E231FA-E731-411A-A2D9-CE5D13EDA9FC}"/>
          </ac:picMkLst>
        </pc:picChg>
      </pc:sldChg>
      <pc:sldChg chg="modSp add del">
        <pc:chgData name="Asim Dey" userId="e8ec1349-28b8-4d13-adec-c4f0ed943343" providerId="ADAL" clId="{BCF2234F-B2AD-415D-8B6C-6F5F68D2F27A}" dt="2021-01-26T09:51:27.992" v="266" actId="2696"/>
        <pc:sldMkLst>
          <pc:docMk/>
          <pc:sldMk cId="190648454" sldId="319"/>
        </pc:sldMkLst>
        <pc:spChg chg="mod">
          <ac:chgData name="Asim Dey" userId="e8ec1349-28b8-4d13-adec-c4f0ed943343" providerId="ADAL" clId="{BCF2234F-B2AD-415D-8B6C-6F5F68D2F27A}" dt="2021-01-26T09:41:10.147" v="241" actId="13926"/>
          <ac:spMkLst>
            <pc:docMk/>
            <pc:sldMk cId="190648454" sldId="319"/>
            <ac:spMk id="229" creationId="{228AF671-50BB-436F-8D72-095CC1653608}"/>
          </ac:spMkLst>
        </pc:spChg>
        <pc:spChg chg="mod">
          <ac:chgData name="Asim Dey" userId="e8ec1349-28b8-4d13-adec-c4f0ed943343" providerId="ADAL" clId="{BCF2234F-B2AD-415D-8B6C-6F5F68D2F27A}" dt="2021-01-26T09:41:12.904" v="242" actId="13926"/>
          <ac:spMkLst>
            <pc:docMk/>
            <pc:sldMk cId="190648454" sldId="319"/>
            <ac:spMk id="232" creationId="{CA34C579-405C-4E05-A80E-1182E2DF5E58}"/>
          </ac:spMkLst>
        </pc:spChg>
        <pc:spChg chg="mod">
          <ac:chgData name="Asim Dey" userId="e8ec1349-28b8-4d13-adec-c4f0ed943343" providerId="ADAL" clId="{BCF2234F-B2AD-415D-8B6C-6F5F68D2F27A}" dt="2021-01-26T09:41:06.044" v="240" actId="13926"/>
          <ac:spMkLst>
            <pc:docMk/>
            <pc:sldMk cId="190648454" sldId="319"/>
            <ac:spMk id="331" creationId="{E247D020-89AA-46D1-A47C-12CC16905529}"/>
          </ac:spMkLst>
        </pc:spChg>
      </pc:sldChg>
      <pc:sldChg chg="add del">
        <pc:chgData name="Asim Dey" userId="e8ec1349-28b8-4d13-adec-c4f0ed943343" providerId="ADAL" clId="{BCF2234F-B2AD-415D-8B6C-6F5F68D2F27A}" dt="2021-01-26T10:59:59.632" v="790" actId="2696"/>
        <pc:sldMkLst>
          <pc:docMk/>
          <pc:sldMk cId="1207255507" sldId="319"/>
        </pc:sldMkLst>
      </pc:sldChg>
      <pc:sldChg chg="add del">
        <pc:chgData name="Asim Dey" userId="e8ec1349-28b8-4d13-adec-c4f0ed943343" providerId="ADAL" clId="{BCF2234F-B2AD-415D-8B6C-6F5F68D2F27A}" dt="2021-01-26T09:21:33.637" v="209" actId="2696"/>
        <pc:sldMkLst>
          <pc:docMk/>
          <pc:sldMk cId="2012512240" sldId="319"/>
        </pc:sldMkLst>
      </pc:sldChg>
    </pc:docChg>
  </pc:docChgLst>
  <pc:docChgLst>
    <pc:chgData name="Asim Dey" userId="e8ec1349-28b8-4d13-adec-c4f0ed943343" providerId="ADAL" clId="{11774733-7F83-40DD-86D3-EC1BCA7BC80A}"/>
    <pc:docChg chg="modSld">
      <pc:chgData name="Asim Dey" userId="e8ec1349-28b8-4d13-adec-c4f0ed943343" providerId="ADAL" clId="{11774733-7F83-40DD-86D3-EC1BCA7BC80A}" dt="2020-10-28T11:27:55.305" v="7" actId="13926"/>
      <pc:docMkLst>
        <pc:docMk/>
      </pc:docMkLst>
      <pc:sldChg chg="modCm">
        <pc:chgData name="Asim Dey" userId="e8ec1349-28b8-4d13-adec-c4f0ed943343" providerId="ADAL" clId="{11774733-7F83-40DD-86D3-EC1BCA7BC80A}" dt="2020-10-28T11:21:37.004" v="2"/>
        <pc:sldMkLst>
          <pc:docMk/>
          <pc:sldMk cId="518740421" sldId="268"/>
        </pc:sldMkLst>
      </pc:sldChg>
      <pc:sldChg chg="modSp modCm">
        <pc:chgData name="Asim Dey" userId="e8ec1349-28b8-4d13-adec-c4f0ed943343" providerId="ADAL" clId="{11774733-7F83-40DD-86D3-EC1BCA7BC80A}" dt="2020-10-28T11:27:55.305" v="7" actId="13926"/>
        <pc:sldMkLst>
          <pc:docMk/>
          <pc:sldMk cId="4227300892" sldId="278"/>
        </pc:sldMkLst>
        <pc:spChg chg="mod">
          <ac:chgData name="Asim Dey" userId="e8ec1349-28b8-4d13-adec-c4f0ed943343" providerId="ADAL" clId="{11774733-7F83-40DD-86D3-EC1BCA7BC80A}" dt="2020-10-28T11:26:40.055" v="5" actId="13926"/>
          <ac:spMkLst>
            <pc:docMk/>
            <pc:sldMk cId="4227300892" sldId="278"/>
            <ac:spMk id="205" creationId="{2B35D8B0-EB2E-4EEC-896E-B60A62BB48DC}"/>
          </ac:spMkLst>
        </pc:spChg>
        <pc:spChg chg="mod">
          <ac:chgData name="Asim Dey" userId="e8ec1349-28b8-4d13-adec-c4f0ed943343" providerId="ADAL" clId="{11774733-7F83-40DD-86D3-EC1BCA7BC80A}" dt="2020-10-28T11:27:55.305" v="7" actId="13926"/>
          <ac:spMkLst>
            <pc:docMk/>
            <pc:sldMk cId="4227300892" sldId="278"/>
            <ac:spMk id="333" creationId="{105ECFC4-E24D-4877-AD14-13E80D3F10CF}"/>
          </ac:spMkLst>
        </pc:spChg>
      </pc:sldChg>
      <pc:sldChg chg="modSp">
        <pc:chgData name="Asim Dey" userId="e8ec1349-28b8-4d13-adec-c4f0ed943343" providerId="ADAL" clId="{11774733-7F83-40DD-86D3-EC1BCA7BC80A}" dt="2020-10-28T11:11:52.653" v="0" actId="13926"/>
        <pc:sldMkLst>
          <pc:docMk/>
          <pc:sldMk cId="143217102" sldId="293"/>
        </pc:sldMkLst>
        <pc:spChg chg="mod">
          <ac:chgData name="Asim Dey" userId="e8ec1349-28b8-4d13-adec-c4f0ed943343" providerId="ADAL" clId="{11774733-7F83-40DD-86D3-EC1BCA7BC80A}" dt="2020-10-28T11:11:52.653" v="0" actId="13926"/>
          <ac:spMkLst>
            <pc:docMk/>
            <pc:sldMk cId="143217102" sldId="293"/>
            <ac:spMk id="160" creationId="{FE5744DE-723A-45C8-936E-7CD0C1F16EB3}"/>
          </ac:spMkLst>
        </pc:spChg>
      </pc:sldChg>
      <pc:sldChg chg="modCm">
        <pc:chgData name="Asim Dey" userId="e8ec1349-28b8-4d13-adec-c4f0ed943343" providerId="ADAL" clId="{11774733-7F83-40DD-86D3-EC1BCA7BC80A}" dt="2020-10-28T11:22:28.419" v="3"/>
        <pc:sldMkLst>
          <pc:docMk/>
          <pc:sldMk cId="2279921428" sldId="296"/>
        </pc:sldMkLst>
      </pc:sldChg>
    </pc:docChg>
  </pc:docChgLst>
  <pc:docChgLst>
    <pc:chgData name="Asim Dey" userId="e8ec1349-28b8-4d13-adec-c4f0ed943343" providerId="ADAL" clId="{0736059A-7D66-46C9-B996-478BCC622E68}"/>
    <pc:docChg chg="custSel addSld delSld modSld modMainMaster">
      <pc:chgData name="Asim Dey" userId="e8ec1349-28b8-4d13-adec-c4f0ed943343" providerId="ADAL" clId="{0736059A-7D66-46C9-B996-478BCC622E68}" dt="2020-09-24T10:53:34.770" v="246" actId="2696"/>
      <pc:docMkLst>
        <pc:docMk/>
      </pc:docMkLst>
      <pc:sldChg chg="modSp">
        <pc:chgData name="Asim Dey" userId="e8ec1349-28b8-4d13-adec-c4f0ed943343" providerId="ADAL" clId="{0736059A-7D66-46C9-B996-478BCC622E68}" dt="2020-09-24T10:43:49.236" v="216" actId="13926"/>
        <pc:sldMkLst>
          <pc:docMk/>
          <pc:sldMk cId="518740421" sldId="268"/>
        </pc:sldMkLst>
        <pc:spChg chg="mod">
          <ac:chgData name="Asim Dey" userId="e8ec1349-28b8-4d13-adec-c4f0ed943343" providerId="ADAL" clId="{0736059A-7D66-46C9-B996-478BCC622E68}" dt="2020-09-24T10:34:56.254" v="80" actId="13926"/>
          <ac:spMkLst>
            <pc:docMk/>
            <pc:sldMk cId="518740421" sldId="268"/>
            <ac:spMk id="204" creationId="{F6B62E3D-C4C4-48F8-9E04-116F94A7D2AA}"/>
          </ac:spMkLst>
        </pc:spChg>
        <pc:spChg chg="mod">
          <ac:chgData name="Asim Dey" userId="e8ec1349-28b8-4d13-adec-c4f0ed943343" providerId="ADAL" clId="{0736059A-7D66-46C9-B996-478BCC622E68}" dt="2020-09-24T10:43:49.236" v="216" actId="13926"/>
          <ac:spMkLst>
            <pc:docMk/>
            <pc:sldMk cId="518740421" sldId="268"/>
            <ac:spMk id="214" creationId="{A12DBAAB-0F36-4953-9525-04A82501A2C5}"/>
          </ac:spMkLst>
        </pc:spChg>
        <pc:spChg chg="mod">
          <ac:chgData name="Asim Dey" userId="e8ec1349-28b8-4d13-adec-c4f0ed943343" providerId="ADAL" clId="{0736059A-7D66-46C9-B996-478BCC622E68}" dt="2020-09-24T10:34:58.692" v="81" actId="13926"/>
          <ac:spMkLst>
            <pc:docMk/>
            <pc:sldMk cId="518740421" sldId="268"/>
            <ac:spMk id="219" creationId="{732F2A41-BCD1-4090-B205-537301EA2A7B}"/>
          </ac:spMkLst>
        </pc:spChg>
        <pc:spChg chg="mod">
          <ac:chgData name="Asim Dey" userId="e8ec1349-28b8-4d13-adec-c4f0ed943343" providerId="ADAL" clId="{0736059A-7D66-46C9-B996-478BCC622E68}" dt="2020-09-24T10:34:54.097" v="79" actId="13926"/>
          <ac:spMkLst>
            <pc:docMk/>
            <pc:sldMk cId="518740421" sldId="268"/>
            <ac:spMk id="338" creationId="{0CDCC65E-685C-4D84-8983-2FDED2F01E9F}"/>
          </ac:spMkLst>
        </pc:spChg>
      </pc:sldChg>
      <pc:sldChg chg="modSp">
        <pc:chgData name="Asim Dey" userId="e8ec1349-28b8-4d13-adec-c4f0ed943343" providerId="ADAL" clId="{0736059A-7D66-46C9-B996-478BCC622E68}" dt="2020-09-24T10:43:10.336" v="198" actId="13926"/>
        <pc:sldMkLst>
          <pc:docMk/>
          <pc:sldMk cId="4198885557" sldId="271"/>
        </pc:sldMkLst>
        <pc:spChg chg="mod">
          <ac:chgData name="Asim Dey" userId="e8ec1349-28b8-4d13-adec-c4f0ed943343" providerId="ADAL" clId="{0736059A-7D66-46C9-B996-478BCC622E68}" dt="2020-09-24T10:34:00.428" v="59" actId="13926"/>
          <ac:spMkLst>
            <pc:docMk/>
            <pc:sldMk cId="4198885557" sldId="271"/>
            <ac:spMk id="197" creationId="{C9CC6024-6F38-4A64-8EBB-7DDFE9DF38C8}"/>
          </ac:spMkLst>
        </pc:spChg>
        <pc:spChg chg="mod">
          <ac:chgData name="Asim Dey" userId="e8ec1349-28b8-4d13-adec-c4f0ed943343" providerId="ADAL" clId="{0736059A-7D66-46C9-B996-478BCC622E68}" dt="2020-09-24T10:43:10.336" v="198" actId="13926"/>
          <ac:spMkLst>
            <pc:docMk/>
            <pc:sldMk cId="4198885557" sldId="271"/>
            <ac:spMk id="202" creationId="{0B298FE8-F45A-450D-B129-27BB338B99BD}"/>
          </ac:spMkLst>
        </pc:spChg>
        <pc:spChg chg="mod">
          <ac:chgData name="Asim Dey" userId="e8ec1349-28b8-4d13-adec-c4f0ed943343" providerId="ADAL" clId="{0736059A-7D66-46C9-B996-478BCC622E68}" dt="2020-09-24T10:34:06.944" v="61" actId="13926"/>
          <ac:spMkLst>
            <pc:docMk/>
            <pc:sldMk cId="4198885557" sldId="271"/>
            <ac:spMk id="203" creationId="{5D1E7FC9-890F-4E86-82E1-888B84C1249D}"/>
          </ac:spMkLst>
        </pc:spChg>
        <pc:spChg chg="mod">
          <ac:chgData name="Asim Dey" userId="e8ec1349-28b8-4d13-adec-c4f0ed943343" providerId="ADAL" clId="{0736059A-7D66-46C9-B996-478BCC622E68}" dt="2020-09-24T10:34:04.114" v="60" actId="13926"/>
          <ac:spMkLst>
            <pc:docMk/>
            <pc:sldMk cId="4198885557" sldId="271"/>
            <ac:spMk id="204" creationId="{C655719D-855F-43D8-9A8F-1B825F8D5ECF}"/>
          </ac:spMkLst>
        </pc:spChg>
        <pc:spChg chg="mod">
          <ac:chgData name="Asim Dey" userId="e8ec1349-28b8-4d13-adec-c4f0ed943343" providerId="ADAL" clId="{0736059A-7D66-46C9-B996-478BCC622E68}" dt="2020-09-24T10:34:09.749" v="62" actId="13926"/>
          <ac:spMkLst>
            <pc:docMk/>
            <pc:sldMk cId="4198885557" sldId="271"/>
            <ac:spMk id="321" creationId="{B7C501E5-9C6D-49B1-86B1-EB4A7E6F17AC}"/>
          </ac:spMkLst>
        </pc:spChg>
      </pc:sldChg>
      <pc:sldChg chg="modSp">
        <pc:chgData name="Asim Dey" userId="e8ec1349-28b8-4d13-adec-c4f0ed943343" providerId="ADAL" clId="{0736059A-7D66-46C9-B996-478BCC622E68}" dt="2020-09-24T10:42:22.459" v="180" actId="13926"/>
        <pc:sldMkLst>
          <pc:docMk/>
          <pc:sldMk cId="2878278495" sldId="272"/>
        </pc:sldMkLst>
        <pc:spChg chg="mod">
          <ac:chgData name="Asim Dey" userId="e8ec1349-28b8-4d13-adec-c4f0ed943343" providerId="ADAL" clId="{0736059A-7D66-46C9-B996-478BCC622E68}" dt="2020-09-24T10:32:26.630" v="23" actId="13926"/>
          <ac:spMkLst>
            <pc:docMk/>
            <pc:sldMk cId="2878278495" sldId="272"/>
            <ac:spMk id="200" creationId="{BEB4986A-81B4-4CBE-B372-A8E29C7A018B}"/>
          </ac:spMkLst>
        </pc:spChg>
        <pc:spChg chg="mod">
          <ac:chgData name="Asim Dey" userId="e8ec1349-28b8-4d13-adec-c4f0ed943343" providerId="ADAL" clId="{0736059A-7D66-46C9-B996-478BCC622E68}" dt="2020-09-24T10:42:22.459" v="180" actId="13926"/>
          <ac:spMkLst>
            <pc:docMk/>
            <pc:sldMk cId="2878278495" sldId="272"/>
            <ac:spMk id="204" creationId="{CAEEE122-9135-4833-A21F-4C12292B176D}"/>
          </ac:spMkLst>
        </pc:spChg>
        <pc:spChg chg="mod">
          <ac:chgData name="Asim Dey" userId="e8ec1349-28b8-4d13-adec-c4f0ed943343" providerId="ADAL" clId="{0736059A-7D66-46C9-B996-478BCC622E68}" dt="2020-09-24T10:32:34.318" v="25" actId="13926"/>
          <ac:spMkLst>
            <pc:docMk/>
            <pc:sldMk cId="2878278495" sldId="272"/>
            <ac:spMk id="205" creationId="{7D8D0F37-8B15-428F-BA3D-59BFE047E78B}"/>
          </ac:spMkLst>
        </pc:spChg>
        <pc:spChg chg="mod">
          <ac:chgData name="Asim Dey" userId="e8ec1349-28b8-4d13-adec-c4f0ed943343" providerId="ADAL" clId="{0736059A-7D66-46C9-B996-478BCC622E68}" dt="2020-09-24T10:32:23.930" v="22" actId="13926"/>
          <ac:spMkLst>
            <pc:docMk/>
            <pc:sldMk cId="2878278495" sldId="272"/>
            <ac:spMk id="208" creationId="{C0574C99-3A29-4CE5-87FB-783131BE1E32}"/>
          </ac:spMkLst>
        </pc:spChg>
        <pc:spChg chg="mod">
          <ac:chgData name="Asim Dey" userId="e8ec1349-28b8-4d13-adec-c4f0ed943343" providerId="ADAL" clId="{0736059A-7D66-46C9-B996-478BCC622E68}" dt="2020-09-24T10:32:31.197" v="24" actId="13926"/>
          <ac:spMkLst>
            <pc:docMk/>
            <pc:sldMk cId="2878278495" sldId="272"/>
            <ac:spMk id="211" creationId="{79F5D218-3866-4E29-971A-F0AD2B08ADC7}"/>
          </ac:spMkLst>
        </pc:spChg>
        <pc:spChg chg="mod">
          <ac:chgData name="Asim Dey" userId="e8ec1349-28b8-4d13-adec-c4f0ed943343" providerId="ADAL" clId="{0736059A-7D66-46C9-B996-478BCC622E68}" dt="2020-09-24T10:32:38.080" v="26" actId="13926"/>
          <ac:spMkLst>
            <pc:docMk/>
            <pc:sldMk cId="2878278495" sldId="272"/>
            <ac:spMk id="214" creationId="{DBC1FD45-5BB0-4120-8480-403F7AE59519}"/>
          </ac:spMkLst>
        </pc:spChg>
      </pc:sldChg>
      <pc:sldChg chg="modSp">
        <pc:chgData name="Asim Dey" userId="e8ec1349-28b8-4d13-adec-c4f0ed943343" providerId="ADAL" clId="{0736059A-7D66-46C9-B996-478BCC622E68}" dt="2020-09-24T10:38:36.680" v="137" actId="13926"/>
        <pc:sldMkLst>
          <pc:docMk/>
          <pc:sldMk cId="32434977" sldId="277"/>
        </pc:sldMkLst>
        <pc:spChg chg="mod">
          <ac:chgData name="Asim Dey" userId="e8ec1349-28b8-4d13-adec-c4f0ed943343" providerId="ADAL" clId="{0736059A-7D66-46C9-B996-478BCC622E68}" dt="2020-09-24T10:38:15.271" v="132" actId="13926"/>
          <ac:spMkLst>
            <pc:docMk/>
            <pc:sldMk cId="32434977" sldId="277"/>
            <ac:spMk id="233" creationId="{354C5E77-8D0E-46F9-8363-246DA63FB821}"/>
          </ac:spMkLst>
        </pc:spChg>
        <pc:spChg chg="mod">
          <ac:chgData name="Asim Dey" userId="e8ec1349-28b8-4d13-adec-c4f0ed943343" providerId="ADAL" clId="{0736059A-7D66-46C9-B996-478BCC622E68}" dt="2020-09-24T10:38:31.230" v="136" actId="13926"/>
          <ac:spMkLst>
            <pc:docMk/>
            <pc:sldMk cId="32434977" sldId="277"/>
            <ac:spMk id="234" creationId="{5417AACF-E7D7-4097-9A68-1F2AD62495D6}"/>
          </ac:spMkLst>
        </pc:spChg>
        <pc:spChg chg="mod">
          <ac:chgData name="Asim Dey" userId="e8ec1349-28b8-4d13-adec-c4f0ed943343" providerId="ADAL" clId="{0736059A-7D66-46C9-B996-478BCC622E68}" dt="2020-09-24T10:38:18.505" v="133" actId="13926"/>
          <ac:spMkLst>
            <pc:docMk/>
            <pc:sldMk cId="32434977" sldId="277"/>
            <ac:spMk id="239" creationId="{4301D4F7-2B5F-47E7-8C34-45EB90CD37F0}"/>
          </ac:spMkLst>
        </pc:spChg>
        <pc:spChg chg="mod">
          <ac:chgData name="Asim Dey" userId="e8ec1349-28b8-4d13-adec-c4f0ed943343" providerId="ADAL" clId="{0736059A-7D66-46C9-B996-478BCC622E68}" dt="2020-09-24T10:38:36.680" v="137" actId="13926"/>
          <ac:spMkLst>
            <pc:docMk/>
            <pc:sldMk cId="32434977" sldId="277"/>
            <ac:spMk id="240" creationId="{DFD61ADA-F04B-4F0C-8173-74ED1F1FED74}"/>
          </ac:spMkLst>
        </pc:spChg>
        <pc:spChg chg="mod">
          <ac:chgData name="Asim Dey" userId="e8ec1349-28b8-4d13-adec-c4f0ed943343" providerId="ADAL" clId="{0736059A-7D66-46C9-B996-478BCC622E68}" dt="2020-09-24T10:38:23.479" v="134" actId="13926"/>
          <ac:spMkLst>
            <pc:docMk/>
            <pc:sldMk cId="32434977" sldId="277"/>
            <ac:spMk id="242" creationId="{6EE8A1FC-73BC-43F9-B795-30B2A6055619}"/>
          </ac:spMkLst>
        </pc:spChg>
        <pc:spChg chg="mod">
          <ac:chgData name="Asim Dey" userId="e8ec1349-28b8-4d13-adec-c4f0ed943343" providerId="ADAL" clId="{0736059A-7D66-46C9-B996-478BCC622E68}" dt="2020-09-24T10:38:27.452" v="135" actId="13926"/>
          <ac:spMkLst>
            <pc:docMk/>
            <pc:sldMk cId="32434977" sldId="277"/>
            <ac:spMk id="243" creationId="{C3FE503F-C0B1-4290-B6E9-E2CC8D0D0C8E}"/>
          </ac:spMkLst>
        </pc:spChg>
      </pc:sldChg>
      <pc:sldChg chg="modSp">
        <pc:chgData name="Asim Dey" userId="e8ec1349-28b8-4d13-adec-c4f0ed943343" providerId="ADAL" clId="{0736059A-7D66-46C9-B996-478BCC622E68}" dt="2020-09-24T10:39:35.823" v="150" actId="13926"/>
        <pc:sldMkLst>
          <pc:docMk/>
          <pc:sldMk cId="4227300892" sldId="278"/>
        </pc:sldMkLst>
        <pc:spChg chg="mod">
          <ac:chgData name="Asim Dey" userId="e8ec1349-28b8-4d13-adec-c4f0ed943343" providerId="ADAL" clId="{0736059A-7D66-46C9-B996-478BCC622E68}" dt="2020-09-24T10:39:09.476" v="143" actId="13926"/>
          <ac:spMkLst>
            <pc:docMk/>
            <pc:sldMk cId="4227300892" sldId="278"/>
            <ac:spMk id="197" creationId="{8291613A-210B-4941-B89E-DAE6E7BF2EA6}"/>
          </ac:spMkLst>
        </pc:spChg>
        <pc:spChg chg="mod">
          <ac:chgData name="Asim Dey" userId="e8ec1349-28b8-4d13-adec-c4f0ed943343" providerId="ADAL" clId="{0736059A-7D66-46C9-B996-478BCC622E68}" dt="2020-09-24T10:39:28.938" v="148" actId="13926"/>
          <ac:spMkLst>
            <pc:docMk/>
            <pc:sldMk cId="4227300892" sldId="278"/>
            <ac:spMk id="202" creationId="{3FC2811A-370A-4115-A977-3AA6549D19FE}"/>
          </ac:spMkLst>
        </pc:spChg>
        <pc:spChg chg="mod">
          <ac:chgData name="Asim Dey" userId="e8ec1349-28b8-4d13-adec-c4f0ed943343" providerId="ADAL" clId="{0736059A-7D66-46C9-B996-478BCC622E68}" dt="2020-09-24T10:39:12.197" v="144" actId="13926"/>
          <ac:spMkLst>
            <pc:docMk/>
            <pc:sldMk cId="4227300892" sldId="278"/>
            <ac:spMk id="203" creationId="{625B45E7-AEDD-4DAB-BE35-6870A8075BAA}"/>
          </ac:spMkLst>
        </pc:spChg>
        <pc:spChg chg="mod">
          <ac:chgData name="Asim Dey" userId="e8ec1349-28b8-4d13-adec-c4f0ed943343" providerId="ADAL" clId="{0736059A-7D66-46C9-B996-478BCC622E68}" dt="2020-09-24T10:39:32.648" v="149" actId="13926"/>
          <ac:spMkLst>
            <pc:docMk/>
            <pc:sldMk cId="4227300892" sldId="278"/>
            <ac:spMk id="205" creationId="{2B35D8B0-EB2E-4EEC-896E-B60A62BB48DC}"/>
          </ac:spMkLst>
        </pc:spChg>
        <pc:spChg chg="mod">
          <ac:chgData name="Asim Dey" userId="e8ec1349-28b8-4d13-adec-c4f0ed943343" providerId="ADAL" clId="{0736059A-7D66-46C9-B996-478BCC622E68}" dt="2020-09-24T10:39:14.739" v="145" actId="13926"/>
          <ac:spMkLst>
            <pc:docMk/>
            <pc:sldMk cId="4227300892" sldId="278"/>
            <ac:spMk id="206" creationId="{4836ACA9-3D3E-48C1-8F7B-5D59D397BEB0}"/>
          </ac:spMkLst>
        </pc:spChg>
        <pc:spChg chg="mod">
          <ac:chgData name="Asim Dey" userId="e8ec1349-28b8-4d13-adec-c4f0ed943343" providerId="ADAL" clId="{0736059A-7D66-46C9-B996-478BCC622E68}" dt="2020-09-24T10:39:19.047" v="146" actId="13926"/>
          <ac:spMkLst>
            <pc:docMk/>
            <pc:sldMk cId="4227300892" sldId="278"/>
            <ac:spMk id="233" creationId="{0B43EEB9-E282-4F6A-84B0-EA415CC28C2F}"/>
          </ac:spMkLst>
        </pc:spChg>
        <pc:spChg chg="mod">
          <ac:chgData name="Asim Dey" userId="e8ec1349-28b8-4d13-adec-c4f0ed943343" providerId="ADAL" clId="{0736059A-7D66-46C9-B996-478BCC622E68}" dt="2020-09-24T10:39:35.823" v="150" actId="13926"/>
          <ac:spMkLst>
            <pc:docMk/>
            <pc:sldMk cId="4227300892" sldId="278"/>
            <ac:spMk id="268" creationId="{2D81759D-B47C-4FE1-B935-586ADD839489}"/>
          </ac:spMkLst>
        </pc:spChg>
        <pc:graphicFrameChg chg="modGraphic">
          <ac:chgData name="Asim Dey" userId="e8ec1349-28b8-4d13-adec-c4f0ed943343" providerId="ADAL" clId="{0736059A-7D66-46C9-B996-478BCC622E68}" dt="2020-09-24T10:39:26.102" v="147" actId="13926"/>
          <ac:graphicFrameMkLst>
            <pc:docMk/>
            <pc:sldMk cId="4227300892" sldId="278"/>
            <ac:graphicFrameMk id="358" creationId="{2920E68B-F5AD-456D-9A3E-66BF743C3324}"/>
          </ac:graphicFrameMkLst>
        </pc:graphicFrameChg>
      </pc:sldChg>
      <pc:sldChg chg="modSp">
        <pc:chgData name="Asim Dey" userId="e8ec1349-28b8-4d13-adec-c4f0ed943343" providerId="ADAL" clId="{0736059A-7D66-46C9-B996-478BCC622E68}" dt="2020-09-24T10:44:40.500" v="225" actId="13926"/>
        <pc:sldMkLst>
          <pc:docMk/>
          <pc:sldMk cId="2266659579" sldId="280"/>
        </pc:sldMkLst>
        <pc:spChg chg="mod">
          <ac:chgData name="Asim Dey" userId="e8ec1349-28b8-4d13-adec-c4f0ed943343" providerId="ADAL" clId="{0736059A-7D66-46C9-B996-478BCC622E68}" dt="2020-09-24T10:44:40.500" v="225" actId="13926"/>
          <ac:spMkLst>
            <pc:docMk/>
            <pc:sldMk cId="2266659579" sldId="280"/>
            <ac:spMk id="209" creationId="{AF64D6C2-060F-42CA-B967-3AC14CAA6109}"/>
          </ac:spMkLst>
        </pc:spChg>
        <pc:spChg chg="mod">
          <ac:chgData name="Asim Dey" userId="e8ec1349-28b8-4d13-adec-c4f0ed943343" providerId="ADAL" clId="{0736059A-7D66-46C9-B996-478BCC622E68}" dt="2020-09-24T10:37:40.525" v="123" actId="13926"/>
          <ac:spMkLst>
            <pc:docMk/>
            <pc:sldMk cId="2266659579" sldId="280"/>
            <ac:spMk id="210" creationId="{AED58AE7-66D3-4D8A-A040-F0F4F718DACA}"/>
          </ac:spMkLst>
        </pc:spChg>
        <pc:spChg chg="mod">
          <ac:chgData name="Asim Dey" userId="e8ec1349-28b8-4d13-adec-c4f0ed943343" providerId="ADAL" clId="{0736059A-7D66-46C9-B996-478BCC622E68}" dt="2020-09-24T10:37:42.985" v="124" actId="13926"/>
          <ac:spMkLst>
            <pc:docMk/>
            <pc:sldMk cId="2266659579" sldId="280"/>
            <ac:spMk id="211" creationId="{85CD94FE-C974-4BEE-9EFD-AE461019B48F}"/>
          </ac:spMkLst>
        </pc:spChg>
        <pc:spChg chg="mod">
          <ac:chgData name="Asim Dey" userId="e8ec1349-28b8-4d13-adec-c4f0ed943343" providerId="ADAL" clId="{0736059A-7D66-46C9-B996-478BCC622E68}" dt="2020-09-24T10:37:45.653" v="125" actId="13926"/>
          <ac:spMkLst>
            <pc:docMk/>
            <pc:sldMk cId="2266659579" sldId="280"/>
            <ac:spMk id="216" creationId="{6A8BFD2A-D235-44F1-8C37-81A177A50DED}"/>
          </ac:spMkLst>
        </pc:spChg>
        <pc:spChg chg="mod">
          <ac:chgData name="Asim Dey" userId="e8ec1349-28b8-4d13-adec-c4f0ed943343" providerId="ADAL" clId="{0736059A-7D66-46C9-B996-478BCC622E68}" dt="2020-09-24T10:37:37.957" v="122" actId="13926"/>
          <ac:spMkLst>
            <pc:docMk/>
            <pc:sldMk cId="2266659579" sldId="280"/>
            <ac:spMk id="313" creationId="{EAA5E502-E32E-4EB2-8999-62400273DC28}"/>
          </ac:spMkLst>
        </pc:spChg>
      </pc:sldChg>
      <pc:sldChg chg="modSp">
        <pc:chgData name="Asim Dey" userId="e8ec1349-28b8-4d13-adec-c4f0ed943343" providerId="ADAL" clId="{0736059A-7D66-46C9-B996-478BCC622E68}" dt="2020-09-24T10:44:53.328" v="226" actId="13926"/>
        <pc:sldMkLst>
          <pc:docMk/>
          <pc:sldMk cId="3622859594" sldId="281"/>
        </pc:sldMkLst>
        <pc:spChg chg="mod">
          <ac:chgData name="Asim Dey" userId="e8ec1349-28b8-4d13-adec-c4f0ed943343" providerId="ADAL" clId="{0736059A-7D66-46C9-B996-478BCC622E68}" dt="2020-09-24T10:44:53.328" v="226" actId="13926"/>
          <ac:spMkLst>
            <pc:docMk/>
            <pc:sldMk cId="3622859594" sldId="281"/>
            <ac:spMk id="206" creationId="{0C92DB67-C865-4FC4-AA31-4E282CE89A0C}"/>
          </ac:spMkLst>
        </pc:spChg>
        <pc:spChg chg="mod">
          <ac:chgData name="Asim Dey" userId="e8ec1349-28b8-4d13-adec-c4f0ed943343" providerId="ADAL" clId="{0736059A-7D66-46C9-B996-478BCC622E68}" dt="2020-09-24T10:37:51.566" v="126" actId="13926"/>
          <ac:spMkLst>
            <pc:docMk/>
            <pc:sldMk cId="3622859594" sldId="281"/>
            <ac:spMk id="207" creationId="{0CED69EC-0EEE-4EF9-A78C-5750C2E630F0}"/>
          </ac:spMkLst>
        </pc:spChg>
        <pc:spChg chg="mod">
          <ac:chgData name="Asim Dey" userId="e8ec1349-28b8-4d13-adec-c4f0ed943343" providerId="ADAL" clId="{0736059A-7D66-46C9-B996-478BCC622E68}" dt="2020-09-24T10:37:56.127" v="128" actId="13926"/>
          <ac:spMkLst>
            <pc:docMk/>
            <pc:sldMk cId="3622859594" sldId="281"/>
            <ac:spMk id="208" creationId="{3FCEA8CD-7EAD-49B5-8588-E2B241A5EE4E}"/>
          </ac:spMkLst>
        </pc:spChg>
        <pc:spChg chg="mod">
          <ac:chgData name="Asim Dey" userId="e8ec1349-28b8-4d13-adec-c4f0ed943343" providerId="ADAL" clId="{0736059A-7D66-46C9-B996-478BCC622E68}" dt="2020-09-24T10:37:54.007" v="127" actId="13926"/>
          <ac:spMkLst>
            <pc:docMk/>
            <pc:sldMk cId="3622859594" sldId="281"/>
            <ac:spMk id="212" creationId="{EC37C4F4-A47B-4C97-9C02-722BBE3F4548}"/>
          </ac:spMkLst>
        </pc:spChg>
      </pc:sldChg>
      <pc:sldChg chg="modSp">
        <pc:chgData name="Asim Dey" userId="e8ec1349-28b8-4d13-adec-c4f0ed943343" providerId="ADAL" clId="{0736059A-7D66-46C9-B996-478BCC622E68}" dt="2020-09-24T10:44:59.219" v="227" actId="13926"/>
        <pc:sldMkLst>
          <pc:docMk/>
          <pc:sldMk cId="1425174243" sldId="282"/>
        </pc:sldMkLst>
        <pc:spChg chg="mod">
          <ac:chgData name="Asim Dey" userId="e8ec1349-28b8-4d13-adec-c4f0ed943343" providerId="ADAL" clId="{0736059A-7D66-46C9-B996-478BCC622E68}" dt="2020-09-24T10:44:59.219" v="227" actId="13926"/>
          <ac:spMkLst>
            <pc:docMk/>
            <pc:sldMk cId="1425174243" sldId="282"/>
            <ac:spMk id="206" creationId="{5141D934-9D82-4027-A860-91876980FE33}"/>
          </ac:spMkLst>
        </pc:spChg>
        <pc:spChg chg="mod">
          <ac:chgData name="Asim Dey" userId="e8ec1349-28b8-4d13-adec-c4f0ed943343" providerId="ADAL" clId="{0736059A-7D66-46C9-B996-478BCC622E68}" dt="2020-09-24T10:38:04.462" v="129" actId="13926"/>
          <ac:spMkLst>
            <pc:docMk/>
            <pc:sldMk cId="1425174243" sldId="282"/>
            <ac:spMk id="207" creationId="{6602D862-99A1-417A-AFC4-D7AC14BD854F}"/>
          </ac:spMkLst>
        </pc:spChg>
        <pc:spChg chg="mod">
          <ac:chgData name="Asim Dey" userId="e8ec1349-28b8-4d13-adec-c4f0ed943343" providerId="ADAL" clId="{0736059A-7D66-46C9-B996-478BCC622E68}" dt="2020-09-24T10:38:10.076" v="131" actId="13926"/>
          <ac:spMkLst>
            <pc:docMk/>
            <pc:sldMk cId="1425174243" sldId="282"/>
            <ac:spMk id="208" creationId="{7548EAE3-E6B6-4C66-95FB-B624ADA286A6}"/>
          </ac:spMkLst>
        </pc:spChg>
        <pc:spChg chg="mod">
          <ac:chgData name="Asim Dey" userId="e8ec1349-28b8-4d13-adec-c4f0ed943343" providerId="ADAL" clId="{0736059A-7D66-46C9-B996-478BCC622E68}" dt="2020-09-24T10:38:07.069" v="130" actId="13926"/>
          <ac:spMkLst>
            <pc:docMk/>
            <pc:sldMk cId="1425174243" sldId="282"/>
            <ac:spMk id="211" creationId="{86A650D5-A706-4D0F-ADE1-71FF6E9A23E0}"/>
          </ac:spMkLst>
        </pc:spChg>
      </pc:sldChg>
      <pc:sldChg chg="modSp">
        <pc:chgData name="Asim Dey" userId="e8ec1349-28b8-4d13-adec-c4f0ed943343" providerId="ADAL" clId="{0736059A-7D66-46C9-B996-478BCC622E68}" dt="2020-09-24T10:46:06.540" v="230" actId="13926"/>
        <pc:sldMkLst>
          <pc:docMk/>
          <pc:sldMk cId="2571610261" sldId="285"/>
        </pc:sldMkLst>
        <pc:spChg chg="mod">
          <ac:chgData name="Asim Dey" userId="e8ec1349-28b8-4d13-adec-c4f0ed943343" providerId="ADAL" clId="{0736059A-7D66-46C9-B996-478BCC622E68}" dt="2020-09-24T10:40:02.886" v="154" actId="13926"/>
          <ac:spMkLst>
            <pc:docMk/>
            <pc:sldMk cId="2571610261" sldId="285"/>
            <ac:spMk id="367" creationId="{B9920283-5DC7-49CB-BEF6-9323901A2BF6}"/>
          </ac:spMkLst>
        </pc:spChg>
        <pc:spChg chg="mod">
          <ac:chgData name="Asim Dey" userId="e8ec1349-28b8-4d13-adec-c4f0ed943343" providerId="ADAL" clId="{0736059A-7D66-46C9-B996-478BCC622E68}" dt="2020-09-24T10:46:06.540" v="230" actId="13926"/>
          <ac:spMkLst>
            <pc:docMk/>
            <pc:sldMk cId="2571610261" sldId="285"/>
            <ac:spMk id="371" creationId="{17D790E4-51B9-4D96-B42A-D115F74C59D4}"/>
          </ac:spMkLst>
        </pc:spChg>
        <pc:spChg chg="mod">
          <ac:chgData name="Asim Dey" userId="e8ec1349-28b8-4d13-adec-c4f0ed943343" providerId="ADAL" clId="{0736059A-7D66-46C9-B996-478BCC622E68}" dt="2020-09-24T10:40:07.097" v="155" actId="13926"/>
          <ac:spMkLst>
            <pc:docMk/>
            <pc:sldMk cId="2571610261" sldId="285"/>
            <ac:spMk id="372" creationId="{F8438A92-4A64-425B-B42C-A76FD4CE1462}"/>
          </ac:spMkLst>
        </pc:spChg>
        <pc:graphicFrameChg chg="mod">
          <ac:chgData name="Asim Dey" userId="e8ec1349-28b8-4d13-adec-c4f0ed943343" providerId="ADAL" clId="{0736059A-7D66-46C9-B996-478BCC622E68}" dt="2020-09-24T10:40:11.174" v="156" actId="13926"/>
          <ac:graphicFrameMkLst>
            <pc:docMk/>
            <pc:sldMk cId="2571610261" sldId="285"/>
            <ac:graphicFrameMk id="243" creationId="{5C2020C8-42FE-4145-88C3-D1A0ABE69FC6}"/>
          </ac:graphicFrameMkLst>
        </pc:graphicFrameChg>
        <pc:graphicFrameChg chg="mod">
          <ac:chgData name="Asim Dey" userId="e8ec1349-28b8-4d13-adec-c4f0ed943343" providerId="ADAL" clId="{0736059A-7D66-46C9-B996-478BCC622E68}" dt="2020-09-24T10:40:13.360" v="157" actId="13926"/>
          <ac:graphicFrameMkLst>
            <pc:docMk/>
            <pc:sldMk cId="2571610261" sldId="285"/>
            <ac:graphicFrameMk id="244" creationId="{E5105C95-9586-4C44-80DC-23D70E5453F6}"/>
          </ac:graphicFrameMkLst>
        </pc:graphicFrameChg>
        <pc:graphicFrameChg chg="mod">
          <ac:chgData name="Asim Dey" userId="e8ec1349-28b8-4d13-adec-c4f0ed943343" providerId="ADAL" clId="{0736059A-7D66-46C9-B996-478BCC622E68}" dt="2020-09-24T10:40:15.515" v="158" actId="13926"/>
          <ac:graphicFrameMkLst>
            <pc:docMk/>
            <pc:sldMk cId="2571610261" sldId="285"/>
            <ac:graphicFrameMk id="245" creationId="{28493D77-83F0-4EB6-8F4D-076EA8B1E85A}"/>
          </ac:graphicFrameMkLst>
        </pc:graphicFrameChg>
      </pc:sldChg>
      <pc:sldChg chg="modSp del">
        <pc:chgData name="Asim Dey" userId="e8ec1349-28b8-4d13-adec-c4f0ed943343" providerId="ADAL" clId="{0736059A-7D66-46C9-B996-478BCC622E68}" dt="2020-09-24T10:50:28.081" v="239" actId="2696"/>
        <pc:sldMkLst>
          <pc:docMk/>
          <pc:sldMk cId="2339132705" sldId="287"/>
        </pc:sldMkLst>
        <pc:spChg chg="mod">
          <ac:chgData name="Asim Dey" userId="e8ec1349-28b8-4d13-adec-c4f0ed943343" providerId="ADAL" clId="{0736059A-7D66-46C9-B996-478BCC622E68}" dt="2020-09-24T10:46:52.576" v="234" actId="14100"/>
          <ac:spMkLst>
            <pc:docMk/>
            <pc:sldMk cId="2339132705" sldId="287"/>
            <ac:spMk id="123" creationId="{C282CE92-EECF-4241-8F52-A4BF772FA5D1}"/>
          </ac:spMkLst>
        </pc:spChg>
      </pc:sldChg>
      <pc:sldChg chg="modSp addCm delCm">
        <pc:chgData name="Asim Dey" userId="e8ec1349-28b8-4d13-adec-c4f0ed943343" providerId="ADAL" clId="{0736059A-7D66-46C9-B996-478BCC622E68}" dt="2020-09-24T10:44:30.728" v="224" actId="13926"/>
        <pc:sldMkLst>
          <pc:docMk/>
          <pc:sldMk cId="143217102" sldId="293"/>
        </pc:sldMkLst>
        <pc:spChg chg="mod">
          <ac:chgData name="Asim Dey" userId="e8ec1349-28b8-4d13-adec-c4f0ed943343" providerId="ADAL" clId="{0736059A-7D66-46C9-B996-478BCC622E68}" dt="2020-09-24T10:37:06.118" v="117" actId="13926"/>
          <ac:spMkLst>
            <pc:docMk/>
            <pc:sldMk cId="143217102" sldId="293"/>
            <ac:spMk id="354" creationId="{9B9E24C3-C3E2-4EF6-B032-A1E1560C069A}"/>
          </ac:spMkLst>
        </pc:spChg>
        <pc:spChg chg="mod">
          <ac:chgData name="Asim Dey" userId="e8ec1349-28b8-4d13-adec-c4f0ed943343" providerId="ADAL" clId="{0736059A-7D66-46C9-B996-478BCC622E68}" dt="2020-09-24T10:44:30.728" v="224" actId="13926"/>
          <ac:spMkLst>
            <pc:docMk/>
            <pc:sldMk cId="143217102" sldId="293"/>
            <ac:spMk id="358" creationId="{70AE5D14-A7FB-435A-9BCB-ECFF553FB4D3}"/>
          </ac:spMkLst>
        </pc:spChg>
        <pc:spChg chg="mod">
          <ac:chgData name="Asim Dey" userId="e8ec1349-28b8-4d13-adec-c4f0ed943343" providerId="ADAL" clId="{0736059A-7D66-46C9-B996-478BCC622E68}" dt="2020-09-24T10:37:10.030" v="118" actId="13926"/>
          <ac:spMkLst>
            <pc:docMk/>
            <pc:sldMk cId="143217102" sldId="293"/>
            <ac:spMk id="359" creationId="{2C887132-1D44-4142-99E0-920451C0A749}"/>
          </ac:spMkLst>
        </pc:spChg>
        <pc:spChg chg="mod">
          <ac:chgData name="Asim Dey" userId="e8ec1349-28b8-4d13-adec-c4f0ed943343" providerId="ADAL" clId="{0736059A-7D66-46C9-B996-478BCC622E68}" dt="2020-09-24T10:37:15.382" v="120" actId="13926"/>
          <ac:spMkLst>
            <pc:docMk/>
            <pc:sldMk cId="143217102" sldId="293"/>
            <ac:spMk id="360" creationId="{DBBD4881-04E1-4C0B-B7BD-B4D0B87DA3D1}"/>
          </ac:spMkLst>
        </pc:spChg>
        <pc:spChg chg="mod">
          <ac:chgData name="Asim Dey" userId="e8ec1349-28b8-4d13-adec-c4f0ed943343" providerId="ADAL" clId="{0736059A-7D66-46C9-B996-478BCC622E68}" dt="2020-09-24T10:37:12.668" v="119" actId="13926"/>
          <ac:spMkLst>
            <pc:docMk/>
            <pc:sldMk cId="143217102" sldId="293"/>
            <ac:spMk id="362" creationId="{6752C231-F61B-4AA7-A639-528A1E00DEB7}"/>
          </ac:spMkLst>
        </pc:spChg>
        <pc:spChg chg="mod">
          <ac:chgData name="Asim Dey" userId="e8ec1349-28b8-4d13-adec-c4f0ed943343" providerId="ADAL" clId="{0736059A-7D66-46C9-B996-478BCC622E68}" dt="2020-09-24T10:37:19.223" v="121" actId="13926"/>
          <ac:spMkLst>
            <pc:docMk/>
            <pc:sldMk cId="143217102" sldId="293"/>
            <ac:spMk id="366" creationId="{DB0F224F-15AE-4C38-81EE-ABB8C0B74638}"/>
          </ac:spMkLst>
        </pc:spChg>
      </pc:sldChg>
      <pc:sldChg chg="modSp">
        <pc:chgData name="Asim Dey" userId="e8ec1349-28b8-4d13-adec-c4f0ed943343" providerId="ADAL" clId="{0736059A-7D66-46C9-B996-478BCC622E68}" dt="2020-09-24T10:42:53.603" v="197" actId="13926"/>
        <pc:sldMkLst>
          <pc:docMk/>
          <pc:sldMk cId="84505333" sldId="294"/>
        </pc:sldMkLst>
        <pc:spChg chg="mod">
          <ac:chgData name="Asim Dey" userId="e8ec1349-28b8-4d13-adec-c4f0ed943343" providerId="ADAL" clId="{0736059A-7D66-46C9-B996-478BCC622E68}" dt="2020-09-24T10:42:53.603" v="197" actId="13926"/>
          <ac:spMkLst>
            <pc:docMk/>
            <pc:sldMk cId="84505333" sldId="294"/>
            <ac:spMk id="192" creationId="{DC60E648-3FCD-4B24-803A-88E767AC324C}"/>
          </ac:spMkLst>
        </pc:spChg>
        <pc:spChg chg="mod">
          <ac:chgData name="Asim Dey" userId="e8ec1349-28b8-4d13-adec-c4f0ed943343" providerId="ADAL" clId="{0736059A-7D66-46C9-B996-478BCC622E68}" dt="2020-09-24T10:33:39.175" v="48" actId="13926"/>
          <ac:spMkLst>
            <pc:docMk/>
            <pc:sldMk cId="84505333" sldId="294"/>
            <ac:spMk id="193" creationId="{2CBE8396-94AD-4029-B073-C237342E1060}"/>
          </ac:spMkLst>
        </pc:spChg>
        <pc:spChg chg="mod">
          <ac:chgData name="Asim Dey" userId="e8ec1349-28b8-4d13-adec-c4f0ed943343" providerId="ADAL" clId="{0736059A-7D66-46C9-B996-478BCC622E68}" dt="2020-09-24T10:33:32.956" v="47" actId="13926"/>
          <ac:spMkLst>
            <pc:docMk/>
            <pc:sldMk cId="84505333" sldId="294"/>
            <ac:spMk id="196" creationId="{951B4BE9-AA55-4F7B-B26A-2351C57A7CF4}"/>
          </ac:spMkLst>
        </pc:spChg>
        <pc:spChg chg="mod">
          <ac:chgData name="Asim Dey" userId="e8ec1349-28b8-4d13-adec-c4f0ed943343" providerId="ADAL" clId="{0736059A-7D66-46C9-B996-478BCC622E68}" dt="2020-09-24T10:33:43.084" v="49" actId="13926"/>
          <ac:spMkLst>
            <pc:docMk/>
            <pc:sldMk cId="84505333" sldId="294"/>
            <ac:spMk id="199" creationId="{413D016F-486F-4CB0-BD3B-2298E4A1711F}"/>
          </ac:spMkLst>
        </pc:spChg>
      </pc:sldChg>
      <pc:sldChg chg="modSp">
        <pc:chgData name="Asim Dey" userId="e8ec1349-28b8-4d13-adec-c4f0ed943343" providerId="ADAL" clId="{0736059A-7D66-46C9-B996-478BCC622E68}" dt="2020-09-24T10:45:20.657" v="228" actId="13926"/>
        <pc:sldMkLst>
          <pc:docMk/>
          <pc:sldMk cId="1835399296" sldId="295"/>
        </pc:sldMkLst>
        <pc:spChg chg="mod">
          <ac:chgData name="Asim Dey" userId="e8ec1349-28b8-4d13-adec-c4f0ed943343" providerId="ADAL" clId="{0736059A-7D66-46C9-B996-478BCC622E68}" dt="2020-09-24T10:38:41.036" v="138" actId="13926"/>
          <ac:spMkLst>
            <pc:docMk/>
            <pc:sldMk cId="1835399296" sldId="295"/>
            <ac:spMk id="255" creationId="{02041D37-15FE-4A70-8741-1D7D5AF58203}"/>
          </ac:spMkLst>
        </pc:spChg>
        <pc:spChg chg="mod">
          <ac:chgData name="Asim Dey" userId="e8ec1349-28b8-4d13-adec-c4f0ed943343" providerId="ADAL" clId="{0736059A-7D66-46C9-B996-478BCC622E68}" dt="2020-09-24T10:45:20.657" v="228" actId="13926"/>
          <ac:spMkLst>
            <pc:docMk/>
            <pc:sldMk cId="1835399296" sldId="295"/>
            <ac:spMk id="259" creationId="{2004582F-1331-49D4-ADE5-36307BBA99B2}"/>
          </ac:spMkLst>
        </pc:spChg>
        <pc:spChg chg="mod">
          <ac:chgData name="Asim Dey" userId="e8ec1349-28b8-4d13-adec-c4f0ed943343" providerId="ADAL" clId="{0736059A-7D66-46C9-B996-478BCC622E68}" dt="2020-09-24T10:38:51.596" v="141" actId="13926"/>
          <ac:spMkLst>
            <pc:docMk/>
            <pc:sldMk cId="1835399296" sldId="295"/>
            <ac:spMk id="260" creationId="{AE7F1EB3-6D00-4DD2-BF67-CB2E4C66E11F}"/>
          </ac:spMkLst>
        </pc:spChg>
        <pc:spChg chg="mod">
          <ac:chgData name="Asim Dey" userId="e8ec1349-28b8-4d13-adec-c4f0ed943343" providerId="ADAL" clId="{0736059A-7D66-46C9-B996-478BCC622E68}" dt="2020-09-24T10:38:46.735" v="139" actId="13926"/>
          <ac:spMkLst>
            <pc:docMk/>
            <pc:sldMk cId="1835399296" sldId="295"/>
            <ac:spMk id="261" creationId="{710F0322-920D-4B56-81D9-B3FF116B90BF}"/>
          </ac:spMkLst>
        </pc:spChg>
        <pc:spChg chg="mod">
          <ac:chgData name="Asim Dey" userId="e8ec1349-28b8-4d13-adec-c4f0ed943343" providerId="ADAL" clId="{0736059A-7D66-46C9-B996-478BCC622E68}" dt="2020-09-24T10:38:54.218" v="142" actId="13926"/>
          <ac:spMkLst>
            <pc:docMk/>
            <pc:sldMk cId="1835399296" sldId="295"/>
            <ac:spMk id="263" creationId="{36FF917B-DBF4-4ACC-A978-0C34AADF6BFA}"/>
          </ac:spMkLst>
        </pc:spChg>
        <pc:spChg chg="mod">
          <ac:chgData name="Asim Dey" userId="e8ec1349-28b8-4d13-adec-c4f0ed943343" providerId="ADAL" clId="{0736059A-7D66-46C9-B996-478BCC622E68}" dt="2020-09-24T10:38:49.141" v="140" actId="13926"/>
          <ac:spMkLst>
            <pc:docMk/>
            <pc:sldMk cId="1835399296" sldId="295"/>
            <ac:spMk id="336" creationId="{7D0FBDAA-BA86-4EB8-809C-DD2E5B4293A9}"/>
          </ac:spMkLst>
        </pc:spChg>
      </pc:sldChg>
      <pc:sldChg chg="modSp">
        <pc:chgData name="Asim Dey" userId="e8ec1349-28b8-4d13-adec-c4f0ed943343" providerId="ADAL" clId="{0736059A-7D66-46C9-B996-478BCC622E68}" dt="2020-09-24T10:44:07.770" v="223" actId="13926"/>
        <pc:sldMkLst>
          <pc:docMk/>
          <pc:sldMk cId="2279921428" sldId="296"/>
        </pc:sldMkLst>
        <pc:spChg chg="mod">
          <ac:chgData name="Asim Dey" userId="e8ec1349-28b8-4d13-adec-c4f0ed943343" providerId="ADAL" clId="{0736059A-7D66-46C9-B996-478BCC622E68}" dt="2020-09-24T10:35:57.121" v="110" actId="13926"/>
          <ac:spMkLst>
            <pc:docMk/>
            <pc:sldMk cId="2279921428" sldId="296"/>
            <ac:spMk id="158" creationId="{BAFA9AB7-DF22-4600-A39A-C8EEE4156927}"/>
          </ac:spMkLst>
        </pc:spChg>
        <pc:spChg chg="mod">
          <ac:chgData name="Asim Dey" userId="e8ec1349-28b8-4d13-adec-c4f0ed943343" providerId="ADAL" clId="{0736059A-7D66-46C9-B996-478BCC622E68}" dt="2020-09-24T10:35:59.390" v="111" actId="13926"/>
          <ac:spMkLst>
            <pc:docMk/>
            <pc:sldMk cId="2279921428" sldId="296"/>
            <ac:spMk id="160" creationId="{18B7F38E-376B-486A-8A8A-21046A933CAF}"/>
          </ac:spMkLst>
        </pc:spChg>
        <pc:spChg chg="mod">
          <ac:chgData name="Asim Dey" userId="e8ec1349-28b8-4d13-adec-c4f0ed943343" providerId="ADAL" clId="{0736059A-7D66-46C9-B996-478BCC622E68}" dt="2020-09-24T10:35:47.748" v="107" actId="13926"/>
          <ac:spMkLst>
            <pc:docMk/>
            <pc:sldMk cId="2279921428" sldId="296"/>
            <ac:spMk id="163" creationId="{5961FBDF-25CA-4EFE-9E69-86889098F059}"/>
          </ac:spMkLst>
        </pc:spChg>
        <pc:spChg chg="mod">
          <ac:chgData name="Asim Dey" userId="e8ec1349-28b8-4d13-adec-c4f0ed943343" providerId="ADAL" clId="{0736059A-7D66-46C9-B996-478BCC622E68}" dt="2020-09-24T10:36:01.830" v="112" actId="13926"/>
          <ac:spMkLst>
            <pc:docMk/>
            <pc:sldMk cId="2279921428" sldId="296"/>
            <ac:spMk id="164" creationId="{C5DB97FF-B7A1-4536-B7C4-9CFAD0B2AC61}"/>
          </ac:spMkLst>
        </pc:spChg>
        <pc:spChg chg="mod">
          <ac:chgData name="Asim Dey" userId="e8ec1349-28b8-4d13-adec-c4f0ed943343" providerId="ADAL" clId="{0736059A-7D66-46C9-B996-478BCC622E68}" dt="2020-09-24T10:35:51.193" v="108" actId="13926"/>
          <ac:spMkLst>
            <pc:docMk/>
            <pc:sldMk cId="2279921428" sldId="296"/>
            <ac:spMk id="165" creationId="{6CE01C91-4FED-46DC-AF2E-9BF5375147CC}"/>
          </ac:spMkLst>
        </pc:spChg>
        <pc:spChg chg="mod">
          <ac:chgData name="Asim Dey" userId="e8ec1349-28b8-4d13-adec-c4f0ed943343" providerId="ADAL" clId="{0736059A-7D66-46C9-B996-478BCC622E68}" dt="2020-09-24T10:44:07.770" v="223" actId="13926"/>
          <ac:spMkLst>
            <pc:docMk/>
            <pc:sldMk cId="2279921428" sldId="296"/>
            <ac:spMk id="220" creationId="{FC87E3FC-7E3C-419F-B94D-D09DC30BB476}"/>
          </ac:spMkLst>
        </pc:spChg>
        <pc:spChg chg="mod">
          <ac:chgData name="Asim Dey" userId="e8ec1349-28b8-4d13-adec-c4f0ed943343" providerId="ADAL" clId="{0736059A-7D66-46C9-B996-478BCC622E68}" dt="2020-09-24T10:35:53.813" v="109" actId="13926"/>
          <ac:spMkLst>
            <pc:docMk/>
            <pc:sldMk cId="2279921428" sldId="296"/>
            <ac:spMk id="221" creationId="{E0447360-9EA2-4ED3-B1D7-72F6DF3A9E54}"/>
          </ac:spMkLst>
        </pc:spChg>
        <pc:spChg chg="mod">
          <ac:chgData name="Asim Dey" userId="e8ec1349-28b8-4d13-adec-c4f0ed943343" providerId="ADAL" clId="{0736059A-7D66-46C9-B996-478BCC622E68}" dt="2020-09-24T10:36:04.721" v="113" actId="13926"/>
          <ac:spMkLst>
            <pc:docMk/>
            <pc:sldMk cId="2279921428" sldId="296"/>
            <ac:spMk id="223" creationId="{1ECAE24D-03BE-43A3-8067-54E504412321}"/>
          </ac:spMkLst>
        </pc:spChg>
        <pc:spChg chg="mod">
          <ac:chgData name="Asim Dey" userId="e8ec1349-28b8-4d13-adec-c4f0ed943343" providerId="ADAL" clId="{0736059A-7D66-46C9-B996-478BCC622E68}" dt="2020-09-24T10:36:13.575" v="114" actId="13926"/>
          <ac:spMkLst>
            <pc:docMk/>
            <pc:sldMk cId="2279921428" sldId="296"/>
            <ac:spMk id="225" creationId="{7C273365-A38E-4F85-8923-48026BF756F3}"/>
          </ac:spMkLst>
        </pc:spChg>
      </pc:sldChg>
      <pc:sldChg chg="modSp">
        <pc:chgData name="Asim Dey" userId="e8ec1349-28b8-4d13-adec-c4f0ed943343" providerId="ADAL" clId="{0736059A-7D66-46C9-B996-478BCC622E68}" dt="2020-09-24T10:40:19.622" v="159" actId="13926"/>
        <pc:sldMkLst>
          <pc:docMk/>
          <pc:sldMk cId="1732344930" sldId="308"/>
        </pc:sldMkLst>
        <pc:spChg chg="mod">
          <ac:chgData name="Asim Dey" userId="e8ec1349-28b8-4d13-adec-c4f0ed943343" providerId="ADAL" clId="{0736059A-7D66-46C9-B996-478BCC622E68}" dt="2020-09-24T10:40:19.622" v="159" actId="13926"/>
          <ac:spMkLst>
            <pc:docMk/>
            <pc:sldMk cId="1732344930" sldId="308"/>
            <ac:spMk id="13" creationId="{7DBC0F86-9C60-4F7F-8A78-E5E60A64CAEB}"/>
          </ac:spMkLst>
        </pc:spChg>
      </pc:sldChg>
      <pc:sldChg chg="modSp">
        <pc:chgData name="Asim Dey" userId="e8ec1349-28b8-4d13-adec-c4f0ed943343" providerId="ADAL" clId="{0736059A-7D66-46C9-B996-478BCC622E68}" dt="2020-09-24T10:30:39.920" v="14" actId="20577"/>
        <pc:sldMkLst>
          <pc:docMk/>
          <pc:sldMk cId="961743130" sldId="309"/>
        </pc:sldMkLst>
        <pc:spChg chg="mod">
          <ac:chgData name="Asim Dey" userId="e8ec1349-28b8-4d13-adec-c4f0ed943343" providerId="ADAL" clId="{0736059A-7D66-46C9-B996-478BCC622E68}" dt="2020-09-24T10:30:39.920" v="14" actId="20577"/>
          <ac:spMkLst>
            <pc:docMk/>
            <pc:sldMk cId="961743130" sldId="309"/>
            <ac:spMk id="21" creationId="{1A207CC0-AE59-4E17-A13B-3448B19D89B4}"/>
          </ac:spMkLst>
        </pc:spChg>
      </pc:sldChg>
      <pc:sldChg chg="modSp">
        <pc:chgData name="Asim Dey" userId="e8ec1349-28b8-4d13-adec-c4f0ed943343" providerId="ADAL" clId="{0736059A-7D66-46C9-B996-478BCC622E68}" dt="2020-09-24T10:43:25.668" v="209" actId="13926"/>
        <pc:sldMkLst>
          <pc:docMk/>
          <pc:sldMk cId="348842544" sldId="310"/>
        </pc:sldMkLst>
        <pc:spChg chg="mod">
          <ac:chgData name="Asim Dey" userId="e8ec1349-28b8-4d13-adec-c4f0ed943343" providerId="ADAL" clId="{0736059A-7D66-46C9-B996-478BCC622E68}" dt="2020-09-24T10:43:25.668" v="209" actId="13926"/>
          <ac:spMkLst>
            <pc:docMk/>
            <pc:sldMk cId="348842544" sldId="310"/>
            <ac:spMk id="242" creationId="{C1DDA92D-5F62-41C8-93F8-53D633C9C3D0}"/>
          </ac:spMkLst>
        </pc:spChg>
        <pc:spChg chg="mod">
          <ac:chgData name="Asim Dey" userId="e8ec1349-28b8-4d13-adec-c4f0ed943343" providerId="ADAL" clId="{0736059A-7D66-46C9-B996-478BCC622E68}" dt="2020-09-24T10:34:25.260" v="65" actId="13926"/>
          <ac:spMkLst>
            <pc:docMk/>
            <pc:sldMk cId="348842544" sldId="310"/>
            <ac:spMk id="243" creationId="{4F19D4B3-5A44-440D-AAA6-09ADB479E105}"/>
          </ac:spMkLst>
        </pc:spChg>
        <pc:spChg chg="mod">
          <ac:chgData name="Asim Dey" userId="e8ec1349-28b8-4d13-adec-c4f0ed943343" providerId="ADAL" clId="{0736059A-7D66-46C9-B996-478BCC622E68}" dt="2020-09-24T10:34:37.259" v="76" actId="13926"/>
          <ac:spMkLst>
            <pc:docMk/>
            <pc:sldMk cId="348842544" sldId="310"/>
            <ac:spMk id="245" creationId="{289E8995-0C4B-4E08-A1B1-2144E6F908EE}"/>
          </ac:spMkLst>
        </pc:spChg>
        <pc:spChg chg="mod">
          <ac:chgData name="Asim Dey" userId="e8ec1349-28b8-4d13-adec-c4f0ed943343" providerId="ADAL" clId="{0736059A-7D66-46C9-B996-478BCC622E68}" dt="2020-09-24T10:34:16.774" v="63" actId="13926"/>
          <ac:spMkLst>
            <pc:docMk/>
            <pc:sldMk cId="348842544" sldId="310"/>
            <ac:spMk id="253" creationId="{A2BABAA3-5DFE-4B34-834B-2023893BA7A3}"/>
          </ac:spMkLst>
        </pc:spChg>
        <pc:spChg chg="mod">
          <ac:chgData name="Asim Dey" userId="e8ec1349-28b8-4d13-adec-c4f0ed943343" providerId="ADAL" clId="{0736059A-7D66-46C9-B996-478BCC622E68}" dt="2020-09-24T10:34:22.413" v="64" actId="13926"/>
          <ac:spMkLst>
            <pc:docMk/>
            <pc:sldMk cId="348842544" sldId="310"/>
            <ac:spMk id="254" creationId="{87DABFA3-AA5B-4E3F-98D3-D63E6364DBF2}"/>
          </ac:spMkLst>
        </pc:spChg>
        <pc:spChg chg="mod">
          <ac:chgData name="Asim Dey" userId="e8ec1349-28b8-4d13-adec-c4f0ed943343" providerId="ADAL" clId="{0736059A-7D66-46C9-B996-478BCC622E68}" dt="2020-09-24T10:34:42.241" v="77" actId="13926"/>
          <ac:spMkLst>
            <pc:docMk/>
            <pc:sldMk cId="348842544" sldId="310"/>
            <ac:spMk id="255" creationId="{E4258DB1-A819-480F-AE13-047F45A1E68A}"/>
          </ac:spMkLst>
        </pc:spChg>
        <pc:spChg chg="mod">
          <ac:chgData name="Asim Dey" userId="e8ec1349-28b8-4d13-adec-c4f0ed943343" providerId="ADAL" clId="{0736059A-7D66-46C9-B996-478BCC622E68}" dt="2020-09-24T10:34:44.631" v="78" actId="13926"/>
          <ac:spMkLst>
            <pc:docMk/>
            <pc:sldMk cId="348842544" sldId="310"/>
            <ac:spMk id="256" creationId="{A2EC3673-5148-42A9-A62E-E50C0F22C97F}"/>
          </ac:spMkLst>
        </pc:spChg>
      </pc:sldChg>
      <pc:sldChg chg="modSp">
        <pc:chgData name="Asim Dey" userId="e8ec1349-28b8-4d13-adec-c4f0ed943343" providerId="ADAL" clId="{0736059A-7D66-46C9-B996-478BCC622E68}" dt="2020-09-24T10:45:59.138" v="229" actId="13926"/>
        <pc:sldMkLst>
          <pc:docMk/>
          <pc:sldMk cId="3141867449" sldId="312"/>
        </pc:sldMkLst>
        <pc:spChg chg="mod">
          <ac:chgData name="Asim Dey" userId="e8ec1349-28b8-4d13-adec-c4f0ed943343" providerId="ADAL" clId="{0736059A-7D66-46C9-B996-478BCC622E68}" dt="2020-09-24T10:45:59.138" v="229" actId="13926"/>
          <ac:spMkLst>
            <pc:docMk/>
            <pc:sldMk cId="3141867449" sldId="312"/>
            <ac:spMk id="72" creationId="{F074AA86-DB1F-4FC4-AAB5-F5B4EFC238C6}"/>
          </ac:spMkLst>
        </pc:spChg>
        <pc:graphicFrameChg chg="modGraphic">
          <ac:chgData name="Asim Dey" userId="e8ec1349-28b8-4d13-adec-c4f0ed943343" providerId="ADAL" clId="{0736059A-7D66-46C9-B996-478BCC622E68}" dt="2020-09-24T10:39:43.677" v="151" actId="13926"/>
          <ac:graphicFrameMkLst>
            <pc:docMk/>
            <pc:sldMk cId="3141867449" sldId="312"/>
            <ac:graphicFrameMk id="81" creationId="{C9808D39-17B4-43CE-9EC3-7B1FADEFD697}"/>
          </ac:graphicFrameMkLst>
        </pc:graphicFrameChg>
        <pc:graphicFrameChg chg="mod">
          <ac:chgData name="Asim Dey" userId="e8ec1349-28b8-4d13-adec-c4f0ed943343" providerId="ADAL" clId="{0736059A-7D66-46C9-B996-478BCC622E68}" dt="2020-09-24T10:39:50.570" v="152" actId="13926"/>
          <ac:graphicFrameMkLst>
            <pc:docMk/>
            <pc:sldMk cId="3141867449" sldId="312"/>
            <ac:graphicFrameMk id="82" creationId="{87A36805-E9A4-455F-BE3C-409D98B970A8}"/>
          </ac:graphicFrameMkLst>
        </pc:graphicFrameChg>
        <pc:graphicFrameChg chg="mod">
          <ac:chgData name="Asim Dey" userId="e8ec1349-28b8-4d13-adec-c4f0ed943343" providerId="ADAL" clId="{0736059A-7D66-46C9-B996-478BCC622E68}" dt="2020-09-24T10:39:54.066" v="153" actId="13926"/>
          <ac:graphicFrameMkLst>
            <pc:docMk/>
            <pc:sldMk cId="3141867449" sldId="312"/>
            <ac:graphicFrameMk id="83" creationId="{4783A778-6DE1-40C9-9E0C-389F5C2404F8}"/>
          </ac:graphicFrameMkLst>
        </pc:graphicFrameChg>
      </pc:sldChg>
      <pc:sldChg chg="modSp delCm">
        <pc:chgData name="Asim Dey" userId="e8ec1349-28b8-4d13-adec-c4f0ed943343" providerId="ADAL" clId="{0736059A-7D66-46C9-B996-478BCC622E68}" dt="2020-09-24T10:42:29.459" v="181" actId="13926"/>
        <pc:sldMkLst>
          <pc:docMk/>
          <pc:sldMk cId="497579073" sldId="314"/>
        </pc:sldMkLst>
        <pc:spChg chg="mod">
          <ac:chgData name="Asim Dey" userId="e8ec1349-28b8-4d13-adec-c4f0ed943343" providerId="ADAL" clId="{0736059A-7D66-46C9-B996-478BCC622E68}" dt="2020-09-24T10:32:05.137" v="20" actId="13926"/>
          <ac:spMkLst>
            <pc:docMk/>
            <pc:sldMk cId="497579073" sldId="314"/>
            <ac:spMk id="6" creationId="{C38EAD57-FDF5-4692-B2CF-8B2697A4A161}"/>
          </ac:spMkLst>
        </pc:spChg>
        <pc:spChg chg="mod">
          <ac:chgData name="Asim Dey" userId="e8ec1349-28b8-4d13-adec-c4f0ed943343" providerId="ADAL" clId="{0736059A-7D66-46C9-B996-478BCC622E68}" dt="2020-09-24T10:32:14.050" v="21" actId="13926"/>
          <ac:spMkLst>
            <pc:docMk/>
            <pc:sldMk cId="497579073" sldId="314"/>
            <ac:spMk id="7" creationId="{6C55DBD8-0A03-4ED0-AB3B-B70A95DA9EF9}"/>
          </ac:spMkLst>
        </pc:spChg>
        <pc:spChg chg="mod">
          <ac:chgData name="Asim Dey" userId="e8ec1349-28b8-4d13-adec-c4f0ed943343" providerId="ADAL" clId="{0736059A-7D66-46C9-B996-478BCC622E68}" dt="2020-09-24T10:42:29.459" v="181" actId="13926"/>
          <ac:spMkLst>
            <pc:docMk/>
            <pc:sldMk cId="497579073" sldId="314"/>
            <ac:spMk id="110" creationId="{FFB1DFB9-146D-407F-9858-799C528E7A89}"/>
          </ac:spMkLst>
        </pc:spChg>
        <pc:graphicFrameChg chg="modGraphic">
          <ac:chgData name="Asim Dey" userId="e8ec1349-28b8-4d13-adec-c4f0ed943343" providerId="ADAL" clId="{0736059A-7D66-46C9-B996-478BCC622E68}" dt="2020-09-24T10:32:00.566" v="19" actId="13926"/>
          <ac:graphicFrameMkLst>
            <pc:docMk/>
            <pc:sldMk cId="497579073" sldId="314"/>
            <ac:graphicFrameMk id="5" creationId="{A2CCBE57-FE9B-4A5B-ACD3-1F703EDB026E}"/>
          </ac:graphicFrameMkLst>
        </pc:graphicFrameChg>
        <pc:graphicFrameChg chg="mod">
          <ac:chgData name="Asim Dey" userId="e8ec1349-28b8-4d13-adec-c4f0ed943343" providerId="ADAL" clId="{0736059A-7D66-46C9-B996-478BCC622E68}" dt="2020-09-24T10:31:40.976" v="16" actId="13926"/>
          <ac:graphicFrameMkLst>
            <pc:docMk/>
            <pc:sldMk cId="497579073" sldId="314"/>
            <ac:graphicFrameMk id="142" creationId="{3DCF440A-8A60-46C5-B0EA-E7B980CBB223}"/>
          </ac:graphicFrameMkLst>
        </pc:graphicFrameChg>
        <pc:graphicFrameChg chg="mod">
          <ac:chgData name="Asim Dey" userId="e8ec1349-28b8-4d13-adec-c4f0ed943343" providerId="ADAL" clId="{0736059A-7D66-46C9-B996-478BCC622E68}" dt="2020-09-24T10:31:43.183" v="17" actId="13926"/>
          <ac:graphicFrameMkLst>
            <pc:docMk/>
            <pc:sldMk cId="497579073" sldId="314"/>
            <ac:graphicFrameMk id="143" creationId="{ED4F4A32-9443-4317-8D79-9906B8E308E5}"/>
          </ac:graphicFrameMkLst>
        </pc:graphicFrameChg>
        <pc:graphicFrameChg chg="mod">
          <ac:chgData name="Asim Dey" userId="e8ec1349-28b8-4d13-adec-c4f0ed943343" providerId="ADAL" clId="{0736059A-7D66-46C9-B996-478BCC622E68}" dt="2020-09-24T10:31:46.578" v="18" actId="13926"/>
          <ac:graphicFrameMkLst>
            <pc:docMk/>
            <pc:sldMk cId="497579073" sldId="314"/>
            <ac:graphicFrameMk id="144" creationId="{0B7B5232-068B-4CD4-9D49-E558B7A1E111}"/>
          </ac:graphicFrameMkLst>
        </pc:graphicFrameChg>
      </pc:sldChg>
      <pc:sldChg chg="addSp add del">
        <pc:chgData name="Asim Dey" userId="e8ec1349-28b8-4d13-adec-c4f0ed943343" providerId="ADAL" clId="{0736059A-7D66-46C9-B996-478BCC622E68}" dt="2020-09-24T10:53:34.770" v="246" actId="2696"/>
        <pc:sldMkLst>
          <pc:docMk/>
          <pc:sldMk cId="2751011048" sldId="315"/>
        </pc:sldMkLst>
        <pc:spChg chg="add">
          <ac:chgData name="Asim Dey" userId="e8ec1349-28b8-4d13-adec-c4f0ed943343" providerId="ADAL" clId="{0736059A-7D66-46C9-B996-478BCC622E68}" dt="2020-09-24T10:49:12.599" v="237"/>
          <ac:spMkLst>
            <pc:docMk/>
            <pc:sldMk cId="2751011048" sldId="315"/>
            <ac:spMk id="17" creationId="{E6E9EFDF-C7A8-4909-9ADD-8727BA042BF4}"/>
          </ac:spMkLst>
        </pc:spChg>
        <pc:spChg chg="add">
          <ac:chgData name="Asim Dey" userId="e8ec1349-28b8-4d13-adec-c4f0ed943343" providerId="ADAL" clId="{0736059A-7D66-46C9-B996-478BCC622E68}" dt="2020-09-24T10:49:12.599" v="237"/>
          <ac:spMkLst>
            <pc:docMk/>
            <pc:sldMk cId="2751011048" sldId="315"/>
            <ac:spMk id="18" creationId="{D3814B32-B4A5-4E13-A616-5F96E276544F}"/>
          </ac:spMkLst>
        </pc:spChg>
        <pc:spChg chg="add">
          <ac:chgData name="Asim Dey" userId="e8ec1349-28b8-4d13-adec-c4f0ed943343" providerId="ADAL" clId="{0736059A-7D66-46C9-B996-478BCC622E68}" dt="2020-09-24T10:49:12.599" v="237"/>
          <ac:spMkLst>
            <pc:docMk/>
            <pc:sldMk cId="2751011048" sldId="315"/>
            <ac:spMk id="19" creationId="{81AD65C3-2233-49CF-AFBF-B502A529ADC9}"/>
          </ac:spMkLst>
        </pc:spChg>
        <pc:spChg chg="add">
          <ac:chgData name="Asim Dey" userId="e8ec1349-28b8-4d13-adec-c4f0ed943343" providerId="ADAL" clId="{0736059A-7D66-46C9-B996-478BCC622E68}" dt="2020-09-24T10:49:12.599" v="237"/>
          <ac:spMkLst>
            <pc:docMk/>
            <pc:sldMk cId="2751011048" sldId="315"/>
            <ac:spMk id="20" creationId="{E362498A-06DE-4A5E-80B6-9EE70BCBAB63}"/>
          </ac:spMkLst>
        </pc:spChg>
        <pc:spChg chg="add">
          <ac:chgData name="Asim Dey" userId="e8ec1349-28b8-4d13-adec-c4f0ed943343" providerId="ADAL" clId="{0736059A-7D66-46C9-B996-478BCC622E68}" dt="2020-09-24T10:49:12.599" v="237"/>
          <ac:spMkLst>
            <pc:docMk/>
            <pc:sldMk cId="2751011048" sldId="315"/>
            <ac:spMk id="21" creationId="{5A5C609F-209B-4019-BBAC-BFC34338FB89}"/>
          </ac:spMkLst>
        </pc:spChg>
        <pc:spChg chg="add">
          <ac:chgData name="Asim Dey" userId="e8ec1349-28b8-4d13-adec-c4f0ed943343" providerId="ADAL" clId="{0736059A-7D66-46C9-B996-478BCC622E68}" dt="2020-09-24T10:49:12.599" v="237"/>
          <ac:spMkLst>
            <pc:docMk/>
            <pc:sldMk cId="2751011048" sldId="315"/>
            <ac:spMk id="22" creationId="{5D8A4D47-EA1E-43AB-AAC0-D1F1868D843A}"/>
          </ac:spMkLst>
        </pc:spChg>
        <pc:spChg chg="add">
          <ac:chgData name="Asim Dey" userId="e8ec1349-28b8-4d13-adec-c4f0ed943343" providerId="ADAL" clId="{0736059A-7D66-46C9-B996-478BCC622E68}" dt="2020-09-24T10:49:12.599" v="237"/>
          <ac:spMkLst>
            <pc:docMk/>
            <pc:sldMk cId="2751011048" sldId="315"/>
            <ac:spMk id="23" creationId="{FFE27310-9858-4A64-A051-917E64973717}"/>
          </ac:spMkLst>
        </pc:spChg>
        <pc:spChg chg="add">
          <ac:chgData name="Asim Dey" userId="e8ec1349-28b8-4d13-adec-c4f0ed943343" providerId="ADAL" clId="{0736059A-7D66-46C9-B996-478BCC622E68}" dt="2020-09-24T10:49:12.599" v="237"/>
          <ac:spMkLst>
            <pc:docMk/>
            <pc:sldMk cId="2751011048" sldId="315"/>
            <ac:spMk id="24" creationId="{9D28778E-CB8A-4911-8433-B345178E71EB}"/>
          </ac:spMkLst>
        </pc:spChg>
        <pc:spChg chg="add">
          <ac:chgData name="Asim Dey" userId="e8ec1349-28b8-4d13-adec-c4f0ed943343" providerId="ADAL" clId="{0736059A-7D66-46C9-B996-478BCC622E68}" dt="2020-09-24T10:49:12.599" v="237"/>
          <ac:spMkLst>
            <pc:docMk/>
            <pc:sldMk cId="2751011048" sldId="315"/>
            <ac:spMk id="25" creationId="{6F58EE38-072B-45F6-9C66-F191808679FD}"/>
          </ac:spMkLst>
        </pc:spChg>
        <pc:spChg chg="add">
          <ac:chgData name="Asim Dey" userId="e8ec1349-28b8-4d13-adec-c4f0ed943343" providerId="ADAL" clId="{0736059A-7D66-46C9-B996-478BCC622E68}" dt="2020-09-24T10:49:12.599" v="237"/>
          <ac:spMkLst>
            <pc:docMk/>
            <pc:sldMk cId="2751011048" sldId="315"/>
            <ac:spMk id="26" creationId="{36521470-819E-4C34-8342-6A8653F87904}"/>
          </ac:spMkLst>
        </pc:spChg>
        <pc:spChg chg="add">
          <ac:chgData name="Asim Dey" userId="e8ec1349-28b8-4d13-adec-c4f0ed943343" providerId="ADAL" clId="{0736059A-7D66-46C9-B996-478BCC622E68}" dt="2020-09-24T10:49:12.599" v="237"/>
          <ac:spMkLst>
            <pc:docMk/>
            <pc:sldMk cId="2751011048" sldId="315"/>
            <ac:spMk id="27" creationId="{DA3BD286-B497-4306-B2F2-47994BA51B23}"/>
          </ac:spMkLst>
        </pc:spChg>
        <pc:spChg chg="add">
          <ac:chgData name="Asim Dey" userId="e8ec1349-28b8-4d13-adec-c4f0ed943343" providerId="ADAL" clId="{0736059A-7D66-46C9-B996-478BCC622E68}" dt="2020-09-24T10:49:12.599" v="237"/>
          <ac:spMkLst>
            <pc:docMk/>
            <pc:sldMk cId="2751011048" sldId="315"/>
            <ac:spMk id="28" creationId="{4DDC6DBA-B879-40EA-9173-CF32DAFB51C1}"/>
          </ac:spMkLst>
        </pc:spChg>
        <pc:spChg chg="add">
          <ac:chgData name="Asim Dey" userId="e8ec1349-28b8-4d13-adec-c4f0ed943343" providerId="ADAL" clId="{0736059A-7D66-46C9-B996-478BCC622E68}" dt="2020-09-24T10:49:12.599" v="237"/>
          <ac:spMkLst>
            <pc:docMk/>
            <pc:sldMk cId="2751011048" sldId="315"/>
            <ac:spMk id="29" creationId="{8DE40A01-CD3C-4BF7-A562-0E65FDD1D1E3}"/>
          </ac:spMkLst>
        </pc:spChg>
        <pc:spChg chg="add">
          <ac:chgData name="Asim Dey" userId="e8ec1349-28b8-4d13-adec-c4f0ed943343" providerId="ADAL" clId="{0736059A-7D66-46C9-B996-478BCC622E68}" dt="2020-09-24T10:49:12.599" v="237"/>
          <ac:spMkLst>
            <pc:docMk/>
            <pc:sldMk cId="2751011048" sldId="315"/>
            <ac:spMk id="30" creationId="{8820326C-71E6-45F0-8D95-937B65EAE6E2}"/>
          </ac:spMkLst>
        </pc:spChg>
        <pc:spChg chg="add">
          <ac:chgData name="Asim Dey" userId="e8ec1349-28b8-4d13-adec-c4f0ed943343" providerId="ADAL" clId="{0736059A-7D66-46C9-B996-478BCC622E68}" dt="2020-09-24T10:49:12.599" v="237"/>
          <ac:spMkLst>
            <pc:docMk/>
            <pc:sldMk cId="2751011048" sldId="315"/>
            <ac:spMk id="31" creationId="{6E2148AF-715A-42E9-9112-B10FEF09DF53}"/>
          </ac:spMkLst>
        </pc:spChg>
        <pc:spChg chg="add">
          <ac:chgData name="Asim Dey" userId="e8ec1349-28b8-4d13-adec-c4f0ed943343" providerId="ADAL" clId="{0736059A-7D66-46C9-B996-478BCC622E68}" dt="2020-09-24T10:49:12.599" v="237"/>
          <ac:spMkLst>
            <pc:docMk/>
            <pc:sldMk cId="2751011048" sldId="315"/>
            <ac:spMk id="32" creationId="{97AA081E-5B63-491E-9393-A5BAF96EBAEC}"/>
          </ac:spMkLst>
        </pc:spChg>
        <pc:spChg chg="add">
          <ac:chgData name="Asim Dey" userId="e8ec1349-28b8-4d13-adec-c4f0ed943343" providerId="ADAL" clId="{0736059A-7D66-46C9-B996-478BCC622E68}" dt="2020-09-24T10:49:12.599" v="237"/>
          <ac:spMkLst>
            <pc:docMk/>
            <pc:sldMk cId="2751011048" sldId="315"/>
            <ac:spMk id="33" creationId="{804A049D-06B6-42EB-8BEB-665C3D5CB552}"/>
          </ac:spMkLst>
        </pc:spChg>
        <pc:spChg chg="add">
          <ac:chgData name="Asim Dey" userId="e8ec1349-28b8-4d13-adec-c4f0ed943343" providerId="ADAL" clId="{0736059A-7D66-46C9-B996-478BCC622E68}" dt="2020-09-24T10:49:12.599" v="237"/>
          <ac:spMkLst>
            <pc:docMk/>
            <pc:sldMk cId="2751011048" sldId="315"/>
            <ac:spMk id="34" creationId="{B2E4E931-7352-491B-A362-8463E4E4E2A7}"/>
          </ac:spMkLst>
        </pc:spChg>
        <pc:spChg chg="add">
          <ac:chgData name="Asim Dey" userId="e8ec1349-28b8-4d13-adec-c4f0ed943343" providerId="ADAL" clId="{0736059A-7D66-46C9-B996-478BCC622E68}" dt="2020-09-24T10:49:12.599" v="237"/>
          <ac:spMkLst>
            <pc:docMk/>
            <pc:sldMk cId="2751011048" sldId="315"/>
            <ac:spMk id="35" creationId="{38F4D260-2259-432F-A847-A374101A63FA}"/>
          </ac:spMkLst>
        </pc:spChg>
        <pc:spChg chg="add">
          <ac:chgData name="Asim Dey" userId="e8ec1349-28b8-4d13-adec-c4f0ed943343" providerId="ADAL" clId="{0736059A-7D66-46C9-B996-478BCC622E68}" dt="2020-09-24T10:49:12.599" v="237"/>
          <ac:spMkLst>
            <pc:docMk/>
            <pc:sldMk cId="2751011048" sldId="315"/>
            <ac:spMk id="36" creationId="{5B174D1B-FBDC-4947-9B42-5E58688AFAFF}"/>
          </ac:spMkLst>
        </pc:spChg>
        <pc:spChg chg="add">
          <ac:chgData name="Asim Dey" userId="e8ec1349-28b8-4d13-adec-c4f0ed943343" providerId="ADAL" clId="{0736059A-7D66-46C9-B996-478BCC622E68}" dt="2020-09-24T10:49:12.599" v="237"/>
          <ac:spMkLst>
            <pc:docMk/>
            <pc:sldMk cId="2751011048" sldId="315"/>
            <ac:spMk id="37" creationId="{545377D4-C3A8-453E-A725-EDEB8DE79354}"/>
          </ac:spMkLst>
        </pc:spChg>
        <pc:spChg chg="add">
          <ac:chgData name="Asim Dey" userId="e8ec1349-28b8-4d13-adec-c4f0ed943343" providerId="ADAL" clId="{0736059A-7D66-46C9-B996-478BCC622E68}" dt="2020-09-24T10:49:12.599" v="237"/>
          <ac:spMkLst>
            <pc:docMk/>
            <pc:sldMk cId="2751011048" sldId="315"/>
            <ac:spMk id="38" creationId="{9EEAB291-ECD4-498F-ADF9-DBE93B7516B4}"/>
          </ac:spMkLst>
        </pc:spChg>
        <pc:spChg chg="add">
          <ac:chgData name="Asim Dey" userId="e8ec1349-28b8-4d13-adec-c4f0ed943343" providerId="ADAL" clId="{0736059A-7D66-46C9-B996-478BCC622E68}" dt="2020-09-24T10:49:12.599" v="237"/>
          <ac:spMkLst>
            <pc:docMk/>
            <pc:sldMk cId="2751011048" sldId="315"/>
            <ac:spMk id="39" creationId="{E5075D67-226A-4A85-AAEE-80CB7CA850E5}"/>
          </ac:spMkLst>
        </pc:spChg>
        <pc:spChg chg="add">
          <ac:chgData name="Asim Dey" userId="e8ec1349-28b8-4d13-adec-c4f0ed943343" providerId="ADAL" clId="{0736059A-7D66-46C9-B996-478BCC622E68}" dt="2020-09-24T10:49:12.599" v="237"/>
          <ac:spMkLst>
            <pc:docMk/>
            <pc:sldMk cId="2751011048" sldId="315"/>
            <ac:spMk id="40" creationId="{5E7199F8-DFFB-4706-AC13-1BCE0BFB6CB6}"/>
          </ac:spMkLst>
        </pc:spChg>
        <pc:spChg chg="add">
          <ac:chgData name="Asim Dey" userId="e8ec1349-28b8-4d13-adec-c4f0ed943343" providerId="ADAL" clId="{0736059A-7D66-46C9-B996-478BCC622E68}" dt="2020-09-24T10:49:12.599" v="237"/>
          <ac:spMkLst>
            <pc:docMk/>
            <pc:sldMk cId="2751011048" sldId="315"/>
            <ac:spMk id="41" creationId="{6B0A5495-8B70-4661-9A76-B4BED7188DAB}"/>
          </ac:spMkLst>
        </pc:spChg>
        <pc:spChg chg="add">
          <ac:chgData name="Asim Dey" userId="e8ec1349-28b8-4d13-adec-c4f0ed943343" providerId="ADAL" clId="{0736059A-7D66-46C9-B996-478BCC622E68}" dt="2020-09-24T10:49:12.599" v="237"/>
          <ac:spMkLst>
            <pc:docMk/>
            <pc:sldMk cId="2751011048" sldId="315"/>
            <ac:spMk id="42" creationId="{2D4B1072-17E5-49D2-84C3-EB4013CE4AE1}"/>
          </ac:spMkLst>
        </pc:spChg>
        <pc:spChg chg="add">
          <ac:chgData name="Asim Dey" userId="e8ec1349-28b8-4d13-adec-c4f0ed943343" providerId="ADAL" clId="{0736059A-7D66-46C9-B996-478BCC622E68}" dt="2020-09-24T10:49:12.599" v="237"/>
          <ac:spMkLst>
            <pc:docMk/>
            <pc:sldMk cId="2751011048" sldId="315"/>
            <ac:spMk id="43" creationId="{0A3400B4-1349-4195-9FEE-3158B3D3A5C4}"/>
          </ac:spMkLst>
        </pc:spChg>
        <pc:spChg chg="add">
          <ac:chgData name="Asim Dey" userId="e8ec1349-28b8-4d13-adec-c4f0ed943343" providerId="ADAL" clId="{0736059A-7D66-46C9-B996-478BCC622E68}" dt="2020-09-24T10:49:12.599" v="237"/>
          <ac:spMkLst>
            <pc:docMk/>
            <pc:sldMk cId="2751011048" sldId="315"/>
            <ac:spMk id="44" creationId="{1A4A46FD-8279-46A5-9BC2-5E5CF33E7C92}"/>
          </ac:spMkLst>
        </pc:spChg>
        <pc:spChg chg="add">
          <ac:chgData name="Asim Dey" userId="e8ec1349-28b8-4d13-adec-c4f0ed943343" providerId="ADAL" clId="{0736059A-7D66-46C9-B996-478BCC622E68}" dt="2020-09-24T10:49:12.599" v="237"/>
          <ac:spMkLst>
            <pc:docMk/>
            <pc:sldMk cId="2751011048" sldId="315"/>
            <ac:spMk id="45" creationId="{0A8595BA-7CED-4C08-9060-E34DCDEF2F24}"/>
          </ac:spMkLst>
        </pc:spChg>
        <pc:spChg chg="add">
          <ac:chgData name="Asim Dey" userId="e8ec1349-28b8-4d13-adec-c4f0ed943343" providerId="ADAL" clId="{0736059A-7D66-46C9-B996-478BCC622E68}" dt="2020-09-24T10:49:12.599" v="237"/>
          <ac:spMkLst>
            <pc:docMk/>
            <pc:sldMk cId="2751011048" sldId="315"/>
            <ac:spMk id="46" creationId="{4E9D4D4E-226E-4061-B270-F9CB17CE6D10}"/>
          </ac:spMkLst>
        </pc:spChg>
        <pc:spChg chg="add">
          <ac:chgData name="Asim Dey" userId="e8ec1349-28b8-4d13-adec-c4f0ed943343" providerId="ADAL" clId="{0736059A-7D66-46C9-B996-478BCC622E68}" dt="2020-09-24T10:49:12.599" v="237"/>
          <ac:spMkLst>
            <pc:docMk/>
            <pc:sldMk cId="2751011048" sldId="315"/>
            <ac:spMk id="47" creationId="{0D23A1DD-7C75-4453-9AC7-4424B7FD6360}"/>
          </ac:spMkLst>
        </pc:spChg>
        <pc:spChg chg="add">
          <ac:chgData name="Asim Dey" userId="e8ec1349-28b8-4d13-adec-c4f0ed943343" providerId="ADAL" clId="{0736059A-7D66-46C9-B996-478BCC622E68}" dt="2020-09-24T10:49:12.599" v="237"/>
          <ac:spMkLst>
            <pc:docMk/>
            <pc:sldMk cId="2751011048" sldId="315"/>
            <ac:spMk id="48" creationId="{2EB910FE-77C6-4806-94EE-D0CBF1CC9DE7}"/>
          </ac:spMkLst>
        </pc:spChg>
        <pc:spChg chg="add">
          <ac:chgData name="Asim Dey" userId="e8ec1349-28b8-4d13-adec-c4f0ed943343" providerId="ADAL" clId="{0736059A-7D66-46C9-B996-478BCC622E68}" dt="2020-09-24T10:49:12.599" v="237"/>
          <ac:spMkLst>
            <pc:docMk/>
            <pc:sldMk cId="2751011048" sldId="315"/>
            <ac:spMk id="49" creationId="{7E71A776-0C1F-4CCC-8981-72E52F5159C9}"/>
          </ac:spMkLst>
        </pc:spChg>
        <pc:spChg chg="add">
          <ac:chgData name="Asim Dey" userId="e8ec1349-28b8-4d13-adec-c4f0ed943343" providerId="ADAL" clId="{0736059A-7D66-46C9-B996-478BCC622E68}" dt="2020-09-24T10:49:12.599" v="237"/>
          <ac:spMkLst>
            <pc:docMk/>
            <pc:sldMk cId="2751011048" sldId="315"/>
            <ac:spMk id="50" creationId="{1DC216BE-DFED-46B3-BB38-787D4B47EE82}"/>
          </ac:spMkLst>
        </pc:spChg>
        <pc:spChg chg="add">
          <ac:chgData name="Asim Dey" userId="e8ec1349-28b8-4d13-adec-c4f0ed943343" providerId="ADAL" clId="{0736059A-7D66-46C9-B996-478BCC622E68}" dt="2020-09-24T10:49:12.599" v="237"/>
          <ac:spMkLst>
            <pc:docMk/>
            <pc:sldMk cId="2751011048" sldId="315"/>
            <ac:spMk id="51" creationId="{9E0C46BC-A306-4F34-9738-1C5640239786}"/>
          </ac:spMkLst>
        </pc:spChg>
        <pc:spChg chg="add">
          <ac:chgData name="Asim Dey" userId="e8ec1349-28b8-4d13-adec-c4f0ed943343" providerId="ADAL" clId="{0736059A-7D66-46C9-B996-478BCC622E68}" dt="2020-09-24T10:49:12.599" v="237"/>
          <ac:spMkLst>
            <pc:docMk/>
            <pc:sldMk cId="2751011048" sldId="315"/>
            <ac:spMk id="52" creationId="{00076F7C-704B-424B-B5EC-602E2F09A39A}"/>
          </ac:spMkLst>
        </pc:spChg>
        <pc:spChg chg="add">
          <ac:chgData name="Asim Dey" userId="e8ec1349-28b8-4d13-adec-c4f0ed943343" providerId="ADAL" clId="{0736059A-7D66-46C9-B996-478BCC622E68}" dt="2020-09-24T10:49:12.599" v="237"/>
          <ac:spMkLst>
            <pc:docMk/>
            <pc:sldMk cId="2751011048" sldId="315"/>
            <ac:spMk id="53" creationId="{36897C31-46D0-44A5-BB81-E0261ADA8C8B}"/>
          </ac:spMkLst>
        </pc:spChg>
        <pc:spChg chg="add">
          <ac:chgData name="Asim Dey" userId="e8ec1349-28b8-4d13-adec-c4f0ed943343" providerId="ADAL" clId="{0736059A-7D66-46C9-B996-478BCC622E68}" dt="2020-09-24T10:49:12.599" v="237"/>
          <ac:spMkLst>
            <pc:docMk/>
            <pc:sldMk cId="2751011048" sldId="315"/>
            <ac:spMk id="54" creationId="{F968A04E-DC7C-4BD7-B778-8216A1672F4E}"/>
          </ac:spMkLst>
        </pc:spChg>
        <pc:spChg chg="add">
          <ac:chgData name="Asim Dey" userId="e8ec1349-28b8-4d13-adec-c4f0ed943343" providerId="ADAL" clId="{0736059A-7D66-46C9-B996-478BCC622E68}" dt="2020-09-24T10:49:12.599" v="237"/>
          <ac:spMkLst>
            <pc:docMk/>
            <pc:sldMk cId="2751011048" sldId="315"/>
            <ac:spMk id="55" creationId="{A56822D9-F936-44A3-AB1F-0436544B8E03}"/>
          </ac:spMkLst>
        </pc:spChg>
        <pc:spChg chg="add">
          <ac:chgData name="Asim Dey" userId="e8ec1349-28b8-4d13-adec-c4f0ed943343" providerId="ADAL" clId="{0736059A-7D66-46C9-B996-478BCC622E68}" dt="2020-09-24T10:49:12.599" v="237"/>
          <ac:spMkLst>
            <pc:docMk/>
            <pc:sldMk cId="2751011048" sldId="315"/>
            <ac:spMk id="56" creationId="{3272E15A-4EBF-4113-AFBB-0080BCA41FFF}"/>
          </ac:spMkLst>
        </pc:spChg>
        <pc:spChg chg="add">
          <ac:chgData name="Asim Dey" userId="e8ec1349-28b8-4d13-adec-c4f0ed943343" providerId="ADAL" clId="{0736059A-7D66-46C9-B996-478BCC622E68}" dt="2020-09-24T10:49:12.599" v="237"/>
          <ac:spMkLst>
            <pc:docMk/>
            <pc:sldMk cId="2751011048" sldId="315"/>
            <ac:spMk id="57" creationId="{153F7E5D-102D-4EC6-B207-9C28D0F75C07}"/>
          </ac:spMkLst>
        </pc:spChg>
        <pc:spChg chg="add">
          <ac:chgData name="Asim Dey" userId="e8ec1349-28b8-4d13-adec-c4f0ed943343" providerId="ADAL" clId="{0736059A-7D66-46C9-B996-478BCC622E68}" dt="2020-09-24T10:49:12.599" v="237"/>
          <ac:spMkLst>
            <pc:docMk/>
            <pc:sldMk cId="2751011048" sldId="315"/>
            <ac:spMk id="58" creationId="{EF4DCF61-E3E1-4995-97E3-F42106EC9DE4}"/>
          </ac:spMkLst>
        </pc:spChg>
        <pc:spChg chg="add">
          <ac:chgData name="Asim Dey" userId="e8ec1349-28b8-4d13-adec-c4f0ed943343" providerId="ADAL" clId="{0736059A-7D66-46C9-B996-478BCC622E68}" dt="2020-09-24T10:49:12.599" v="237"/>
          <ac:spMkLst>
            <pc:docMk/>
            <pc:sldMk cId="2751011048" sldId="315"/>
            <ac:spMk id="59" creationId="{72198871-4255-4C45-8AE5-1BD1CBBEDBBD}"/>
          </ac:spMkLst>
        </pc:spChg>
        <pc:spChg chg="add">
          <ac:chgData name="Asim Dey" userId="e8ec1349-28b8-4d13-adec-c4f0ed943343" providerId="ADAL" clId="{0736059A-7D66-46C9-B996-478BCC622E68}" dt="2020-09-24T10:49:12.599" v="237"/>
          <ac:spMkLst>
            <pc:docMk/>
            <pc:sldMk cId="2751011048" sldId="315"/>
            <ac:spMk id="60" creationId="{FC153F30-B9CA-49C3-A7AF-71F2AC1503C7}"/>
          </ac:spMkLst>
        </pc:spChg>
        <pc:graphicFrameChg chg="add">
          <ac:chgData name="Asim Dey" userId="e8ec1349-28b8-4d13-adec-c4f0ed943343" providerId="ADAL" clId="{0736059A-7D66-46C9-B996-478BCC622E68}" dt="2020-09-24T10:50:09.166" v="238"/>
          <ac:graphicFrameMkLst>
            <pc:docMk/>
            <pc:sldMk cId="2751011048" sldId="315"/>
            <ac:graphicFrameMk id="61" creationId="{C7B6AC1B-48FA-486B-8E69-E65803183CC6}"/>
          </ac:graphicFrameMkLst>
        </pc:graphicFrameChg>
        <pc:cxnChg chg="add">
          <ac:chgData name="Asim Dey" userId="e8ec1349-28b8-4d13-adec-c4f0ed943343" providerId="ADAL" clId="{0736059A-7D66-46C9-B996-478BCC622E68}" dt="2020-09-24T10:49:12.599" v="237"/>
          <ac:cxnSpMkLst>
            <pc:docMk/>
            <pc:sldMk cId="2751011048" sldId="315"/>
            <ac:cxnSpMk id="2" creationId="{1E7FCD18-D078-4230-B082-C7D9D53994F6}"/>
          </ac:cxnSpMkLst>
        </pc:cxnChg>
        <pc:cxnChg chg="add">
          <ac:chgData name="Asim Dey" userId="e8ec1349-28b8-4d13-adec-c4f0ed943343" providerId="ADAL" clId="{0736059A-7D66-46C9-B996-478BCC622E68}" dt="2020-09-24T10:49:12.599" v="237"/>
          <ac:cxnSpMkLst>
            <pc:docMk/>
            <pc:sldMk cId="2751011048" sldId="315"/>
            <ac:cxnSpMk id="3" creationId="{C41BCAD8-49F3-41EE-9610-9F5316EFBCC9}"/>
          </ac:cxnSpMkLst>
        </pc:cxnChg>
        <pc:cxnChg chg="add">
          <ac:chgData name="Asim Dey" userId="e8ec1349-28b8-4d13-adec-c4f0ed943343" providerId="ADAL" clId="{0736059A-7D66-46C9-B996-478BCC622E68}" dt="2020-09-24T10:49:12.599" v="237"/>
          <ac:cxnSpMkLst>
            <pc:docMk/>
            <pc:sldMk cId="2751011048" sldId="315"/>
            <ac:cxnSpMk id="4" creationId="{DA660A66-8DB0-468C-8935-51169CECF266}"/>
          </ac:cxnSpMkLst>
        </pc:cxnChg>
        <pc:cxnChg chg="add">
          <ac:chgData name="Asim Dey" userId="e8ec1349-28b8-4d13-adec-c4f0ed943343" providerId="ADAL" clId="{0736059A-7D66-46C9-B996-478BCC622E68}" dt="2020-09-24T10:49:12.599" v="237"/>
          <ac:cxnSpMkLst>
            <pc:docMk/>
            <pc:sldMk cId="2751011048" sldId="315"/>
            <ac:cxnSpMk id="5" creationId="{01F64307-5C45-4F6F-9227-9627AE840E5A}"/>
          </ac:cxnSpMkLst>
        </pc:cxnChg>
        <pc:cxnChg chg="add">
          <ac:chgData name="Asim Dey" userId="e8ec1349-28b8-4d13-adec-c4f0ed943343" providerId="ADAL" clId="{0736059A-7D66-46C9-B996-478BCC622E68}" dt="2020-09-24T10:49:12.599" v="237"/>
          <ac:cxnSpMkLst>
            <pc:docMk/>
            <pc:sldMk cId="2751011048" sldId="315"/>
            <ac:cxnSpMk id="6" creationId="{8C5755EF-F398-45CF-A8A3-0ECEC409EDBA}"/>
          </ac:cxnSpMkLst>
        </pc:cxnChg>
        <pc:cxnChg chg="add">
          <ac:chgData name="Asim Dey" userId="e8ec1349-28b8-4d13-adec-c4f0ed943343" providerId="ADAL" clId="{0736059A-7D66-46C9-B996-478BCC622E68}" dt="2020-09-24T10:49:12.599" v="237"/>
          <ac:cxnSpMkLst>
            <pc:docMk/>
            <pc:sldMk cId="2751011048" sldId="315"/>
            <ac:cxnSpMk id="7" creationId="{5A797C94-2D00-4BCE-ADDB-062963928F78}"/>
          </ac:cxnSpMkLst>
        </pc:cxnChg>
        <pc:cxnChg chg="add">
          <ac:chgData name="Asim Dey" userId="e8ec1349-28b8-4d13-adec-c4f0ed943343" providerId="ADAL" clId="{0736059A-7D66-46C9-B996-478BCC622E68}" dt="2020-09-24T10:49:12.599" v="237"/>
          <ac:cxnSpMkLst>
            <pc:docMk/>
            <pc:sldMk cId="2751011048" sldId="315"/>
            <ac:cxnSpMk id="8" creationId="{6BDE1B1A-485F-47D8-808A-7A93F23D6ACA}"/>
          </ac:cxnSpMkLst>
        </pc:cxnChg>
        <pc:cxnChg chg="add">
          <ac:chgData name="Asim Dey" userId="e8ec1349-28b8-4d13-adec-c4f0ed943343" providerId="ADAL" clId="{0736059A-7D66-46C9-B996-478BCC622E68}" dt="2020-09-24T10:49:12.599" v="237"/>
          <ac:cxnSpMkLst>
            <pc:docMk/>
            <pc:sldMk cId="2751011048" sldId="315"/>
            <ac:cxnSpMk id="9" creationId="{0D60184B-67CB-46D7-BD6C-5939CD01A622}"/>
          </ac:cxnSpMkLst>
        </pc:cxnChg>
        <pc:cxnChg chg="add">
          <ac:chgData name="Asim Dey" userId="e8ec1349-28b8-4d13-adec-c4f0ed943343" providerId="ADAL" clId="{0736059A-7D66-46C9-B996-478BCC622E68}" dt="2020-09-24T10:49:12.599" v="237"/>
          <ac:cxnSpMkLst>
            <pc:docMk/>
            <pc:sldMk cId="2751011048" sldId="315"/>
            <ac:cxnSpMk id="10" creationId="{92E7FAF4-ADDF-4350-9D09-9070CAC8C3D9}"/>
          </ac:cxnSpMkLst>
        </pc:cxnChg>
        <pc:cxnChg chg="add">
          <ac:chgData name="Asim Dey" userId="e8ec1349-28b8-4d13-adec-c4f0ed943343" providerId="ADAL" clId="{0736059A-7D66-46C9-B996-478BCC622E68}" dt="2020-09-24T10:49:12.599" v="237"/>
          <ac:cxnSpMkLst>
            <pc:docMk/>
            <pc:sldMk cId="2751011048" sldId="315"/>
            <ac:cxnSpMk id="11" creationId="{4887AE8D-FCFB-4529-957C-5504603664F9}"/>
          </ac:cxnSpMkLst>
        </pc:cxnChg>
        <pc:cxnChg chg="add">
          <ac:chgData name="Asim Dey" userId="e8ec1349-28b8-4d13-adec-c4f0ed943343" providerId="ADAL" clId="{0736059A-7D66-46C9-B996-478BCC622E68}" dt="2020-09-24T10:49:12.599" v="237"/>
          <ac:cxnSpMkLst>
            <pc:docMk/>
            <pc:sldMk cId="2751011048" sldId="315"/>
            <ac:cxnSpMk id="12" creationId="{0E8FBF83-1BBA-4EAA-B618-0562251DBFA7}"/>
          </ac:cxnSpMkLst>
        </pc:cxnChg>
        <pc:cxnChg chg="add">
          <ac:chgData name="Asim Dey" userId="e8ec1349-28b8-4d13-adec-c4f0ed943343" providerId="ADAL" clId="{0736059A-7D66-46C9-B996-478BCC622E68}" dt="2020-09-24T10:49:12.599" v="237"/>
          <ac:cxnSpMkLst>
            <pc:docMk/>
            <pc:sldMk cId="2751011048" sldId="315"/>
            <ac:cxnSpMk id="13" creationId="{4006748B-C8CB-4742-BDDD-88669C940F19}"/>
          </ac:cxnSpMkLst>
        </pc:cxnChg>
        <pc:cxnChg chg="add">
          <ac:chgData name="Asim Dey" userId="e8ec1349-28b8-4d13-adec-c4f0ed943343" providerId="ADAL" clId="{0736059A-7D66-46C9-B996-478BCC622E68}" dt="2020-09-24T10:49:12.599" v="237"/>
          <ac:cxnSpMkLst>
            <pc:docMk/>
            <pc:sldMk cId="2751011048" sldId="315"/>
            <ac:cxnSpMk id="14" creationId="{833F340D-303F-4B4B-A2DB-B3C552C98FDD}"/>
          </ac:cxnSpMkLst>
        </pc:cxnChg>
        <pc:cxnChg chg="add">
          <ac:chgData name="Asim Dey" userId="e8ec1349-28b8-4d13-adec-c4f0ed943343" providerId="ADAL" clId="{0736059A-7D66-46C9-B996-478BCC622E68}" dt="2020-09-24T10:49:12.599" v="237"/>
          <ac:cxnSpMkLst>
            <pc:docMk/>
            <pc:sldMk cId="2751011048" sldId="315"/>
            <ac:cxnSpMk id="15" creationId="{DDDF4832-F01E-4E63-84D0-3DAC1246FD60}"/>
          </ac:cxnSpMkLst>
        </pc:cxnChg>
        <pc:cxnChg chg="add">
          <ac:chgData name="Asim Dey" userId="e8ec1349-28b8-4d13-adec-c4f0ed943343" providerId="ADAL" clId="{0736059A-7D66-46C9-B996-478BCC622E68}" dt="2020-09-24T10:49:12.599" v="237"/>
          <ac:cxnSpMkLst>
            <pc:docMk/>
            <pc:sldMk cId="2751011048" sldId="315"/>
            <ac:cxnSpMk id="16" creationId="{B04B60F8-C17D-4788-B857-4A6699969A73}"/>
          </ac:cxnSpMkLst>
        </pc:cxnChg>
      </pc:sldChg>
      <pc:sldChg chg="addSp add">
        <pc:chgData name="Asim Dey" userId="e8ec1349-28b8-4d13-adec-c4f0ed943343" providerId="ADAL" clId="{0736059A-7D66-46C9-B996-478BCC622E68}" dt="2020-09-24T10:53:26.973" v="245"/>
        <pc:sldMkLst>
          <pc:docMk/>
          <pc:sldMk cId="117090982" sldId="316"/>
        </pc:sldMkLst>
        <pc:spChg chg="add">
          <ac:chgData name="Asim Dey" userId="e8ec1349-28b8-4d13-adec-c4f0ed943343" providerId="ADAL" clId="{0736059A-7D66-46C9-B996-478BCC622E68}" dt="2020-09-24T10:53:04.701" v="244"/>
          <ac:spMkLst>
            <pc:docMk/>
            <pc:sldMk cId="117090982" sldId="316"/>
            <ac:spMk id="17" creationId="{BBEEBA5A-AAA8-4256-8CBA-AF08B3C5651C}"/>
          </ac:spMkLst>
        </pc:spChg>
        <pc:spChg chg="add">
          <ac:chgData name="Asim Dey" userId="e8ec1349-28b8-4d13-adec-c4f0ed943343" providerId="ADAL" clId="{0736059A-7D66-46C9-B996-478BCC622E68}" dt="2020-09-24T10:53:04.701" v="244"/>
          <ac:spMkLst>
            <pc:docMk/>
            <pc:sldMk cId="117090982" sldId="316"/>
            <ac:spMk id="18" creationId="{A73E33AC-47D1-4ABD-B1D6-85E06C571E89}"/>
          </ac:spMkLst>
        </pc:spChg>
        <pc:spChg chg="add">
          <ac:chgData name="Asim Dey" userId="e8ec1349-28b8-4d13-adec-c4f0ed943343" providerId="ADAL" clId="{0736059A-7D66-46C9-B996-478BCC622E68}" dt="2020-09-24T10:53:04.701" v="244"/>
          <ac:spMkLst>
            <pc:docMk/>
            <pc:sldMk cId="117090982" sldId="316"/>
            <ac:spMk id="19" creationId="{BB2A8459-F7AC-45F9-AE0A-964D0C447432}"/>
          </ac:spMkLst>
        </pc:spChg>
        <pc:spChg chg="add">
          <ac:chgData name="Asim Dey" userId="e8ec1349-28b8-4d13-adec-c4f0ed943343" providerId="ADAL" clId="{0736059A-7D66-46C9-B996-478BCC622E68}" dt="2020-09-24T10:53:04.701" v="244"/>
          <ac:spMkLst>
            <pc:docMk/>
            <pc:sldMk cId="117090982" sldId="316"/>
            <ac:spMk id="20" creationId="{A3003660-66C2-47FA-AEB0-55051F09F571}"/>
          </ac:spMkLst>
        </pc:spChg>
        <pc:spChg chg="add">
          <ac:chgData name="Asim Dey" userId="e8ec1349-28b8-4d13-adec-c4f0ed943343" providerId="ADAL" clId="{0736059A-7D66-46C9-B996-478BCC622E68}" dt="2020-09-24T10:53:04.701" v="244"/>
          <ac:spMkLst>
            <pc:docMk/>
            <pc:sldMk cId="117090982" sldId="316"/>
            <ac:spMk id="21" creationId="{3F12A643-A137-4A85-8310-F8C004276669}"/>
          </ac:spMkLst>
        </pc:spChg>
        <pc:spChg chg="add">
          <ac:chgData name="Asim Dey" userId="e8ec1349-28b8-4d13-adec-c4f0ed943343" providerId="ADAL" clId="{0736059A-7D66-46C9-B996-478BCC622E68}" dt="2020-09-24T10:53:04.701" v="244"/>
          <ac:spMkLst>
            <pc:docMk/>
            <pc:sldMk cId="117090982" sldId="316"/>
            <ac:spMk id="22" creationId="{CA29521F-1B18-4834-9B8A-330C135A2B39}"/>
          </ac:spMkLst>
        </pc:spChg>
        <pc:spChg chg="add">
          <ac:chgData name="Asim Dey" userId="e8ec1349-28b8-4d13-adec-c4f0ed943343" providerId="ADAL" clId="{0736059A-7D66-46C9-B996-478BCC622E68}" dt="2020-09-24T10:53:04.701" v="244"/>
          <ac:spMkLst>
            <pc:docMk/>
            <pc:sldMk cId="117090982" sldId="316"/>
            <ac:spMk id="23" creationId="{925920B5-64CB-401D-A1DB-ABF56E199E1B}"/>
          </ac:spMkLst>
        </pc:spChg>
        <pc:spChg chg="add">
          <ac:chgData name="Asim Dey" userId="e8ec1349-28b8-4d13-adec-c4f0ed943343" providerId="ADAL" clId="{0736059A-7D66-46C9-B996-478BCC622E68}" dt="2020-09-24T10:53:04.701" v="244"/>
          <ac:spMkLst>
            <pc:docMk/>
            <pc:sldMk cId="117090982" sldId="316"/>
            <ac:spMk id="24" creationId="{B75DDEDB-4379-431D-9A24-726F49786A6A}"/>
          </ac:spMkLst>
        </pc:spChg>
        <pc:spChg chg="add">
          <ac:chgData name="Asim Dey" userId="e8ec1349-28b8-4d13-adec-c4f0ed943343" providerId="ADAL" clId="{0736059A-7D66-46C9-B996-478BCC622E68}" dt="2020-09-24T10:53:04.701" v="244"/>
          <ac:spMkLst>
            <pc:docMk/>
            <pc:sldMk cId="117090982" sldId="316"/>
            <ac:spMk id="25" creationId="{0BC0AF9B-CC42-4267-9DD0-1EB3C13D28CC}"/>
          </ac:spMkLst>
        </pc:spChg>
        <pc:spChg chg="add">
          <ac:chgData name="Asim Dey" userId="e8ec1349-28b8-4d13-adec-c4f0ed943343" providerId="ADAL" clId="{0736059A-7D66-46C9-B996-478BCC622E68}" dt="2020-09-24T10:53:04.701" v="244"/>
          <ac:spMkLst>
            <pc:docMk/>
            <pc:sldMk cId="117090982" sldId="316"/>
            <ac:spMk id="26" creationId="{2AE20358-A317-459F-ADA3-60C96735EB06}"/>
          </ac:spMkLst>
        </pc:spChg>
        <pc:spChg chg="add">
          <ac:chgData name="Asim Dey" userId="e8ec1349-28b8-4d13-adec-c4f0ed943343" providerId="ADAL" clId="{0736059A-7D66-46C9-B996-478BCC622E68}" dt="2020-09-24T10:53:04.701" v="244"/>
          <ac:spMkLst>
            <pc:docMk/>
            <pc:sldMk cId="117090982" sldId="316"/>
            <ac:spMk id="27" creationId="{B5C73EB4-2E80-4041-9768-0D99013DBAA9}"/>
          </ac:spMkLst>
        </pc:spChg>
        <pc:spChg chg="add">
          <ac:chgData name="Asim Dey" userId="e8ec1349-28b8-4d13-adec-c4f0ed943343" providerId="ADAL" clId="{0736059A-7D66-46C9-B996-478BCC622E68}" dt="2020-09-24T10:53:04.701" v="244"/>
          <ac:spMkLst>
            <pc:docMk/>
            <pc:sldMk cId="117090982" sldId="316"/>
            <ac:spMk id="28" creationId="{C9A71B58-7690-4E79-9302-F292FB90DF10}"/>
          </ac:spMkLst>
        </pc:spChg>
        <pc:spChg chg="add">
          <ac:chgData name="Asim Dey" userId="e8ec1349-28b8-4d13-adec-c4f0ed943343" providerId="ADAL" clId="{0736059A-7D66-46C9-B996-478BCC622E68}" dt="2020-09-24T10:53:04.701" v="244"/>
          <ac:spMkLst>
            <pc:docMk/>
            <pc:sldMk cId="117090982" sldId="316"/>
            <ac:spMk id="29" creationId="{458CD62F-5049-42D9-8BC0-449033C0AF28}"/>
          </ac:spMkLst>
        </pc:spChg>
        <pc:spChg chg="add">
          <ac:chgData name="Asim Dey" userId="e8ec1349-28b8-4d13-adec-c4f0ed943343" providerId="ADAL" clId="{0736059A-7D66-46C9-B996-478BCC622E68}" dt="2020-09-24T10:53:04.701" v="244"/>
          <ac:spMkLst>
            <pc:docMk/>
            <pc:sldMk cId="117090982" sldId="316"/>
            <ac:spMk id="30" creationId="{1A5B7FA2-DC20-41F7-97EF-42168A51972C}"/>
          </ac:spMkLst>
        </pc:spChg>
        <pc:spChg chg="add">
          <ac:chgData name="Asim Dey" userId="e8ec1349-28b8-4d13-adec-c4f0ed943343" providerId="ADAL" clId="{0736059A-7D66-46C9-B996-478BCC622E68}" dt="2020-09-24T10:53:04.701" v="244"/>
          <ac:spMkLst>
            <pc:docMk/>
            <pc:sldMk cId="117090982" sldId="316"/>
            <ac:spMk id="31" creationId="{90E48507-F353-47F9-AD53-7878FBE7DB4B}"/>
          </ac:spMkLst>
        </pc:spChg>
        <pc:spChg chg="add">
          <ac:chgData name="Asim Dey" userId="e8ec1349-28b8-4d13-adec-c4f0ed943343" providerId="ADAL" clId="{0736059A-7D66-46C9-B996-478BCC622E68}" dt="2020-09-24T10:53:04.701" v="244"/>
          <ac:spMkLst>
            <pc:docMk/>
            <pc:sldMk cId="117090982" sldId="316"/>
            <ac:spMk id="32" creationId="{AC0BA6AB-537B-4CD0-AE9B-5ED5AA55B05C}"/>
          </ac:spMkLst>
        </pc:spChg>
        <pc:spChg chg="add">
          <ac:chgData name="Asim Dey" userId="e8ec1349-28b8-4d13-adec-c4f0ed943343" providerId="ADAL" clId="{0736059A-7D66-46C9-B996-478BCC622E68}" dt="2020-09-24T10:53:04.701" v="244"/>
          <ac:spMkLst>
            <pc:docMk/>
            <pc:sldMk cId="117090982" sldId="316"/>
            <ac:spMk id="33" creationId="{0C2265B2-1FDC-4599-9C40-E8DAC94054DE}"/>
          </ac:spMkLst>
        </pc:spChg>
        <pc:spChg chg="add">
          <ac:chgData name="Asim Dey" userId="e8ec1349-28b8-4d13-adec-c4f0ed943343" providerId="ADAL" clId="{0736059A-7D66-46C9-B996-478BCC622E68}" dt="2020-09-24T10:53:04.701" v="244"/>
          <ac:spMkLst>
            <pc:docMk/>
            <pc:sldMk cId="117090982" sldId="316"/>
            <ac:spMk id="34" creationId="{B4B38BA7-4B32-4654-9CE9-3F377CA171B6}"/>
          </ac:spMkLst>
        </pc:spChg>
        <pc:spChg chg="add">
          <ac:chgData name="Asim Dey" userId="e8ec1349-28b8-4d13-adec-c4f0ed943343" providerId="ADAL" clId="{0736059A-7D66-46C9-B996-478BCC622E68}" dt="2020-09-24T10:53:04.701" v="244"/>
          <ac:spMkLst>
            <pc:docMk/>
            <pc:sldMk cId="117090982" sldId="316"/>
            <ac:spMk id="35" creationId="{49420B6D-E47D-4E3E-A349-457DC9428B68}"/>
          </ac:spMkLst>
        </pc:spChg>
        <pc:spChg chg="add">
          <ac:chgData name="Asim Dey" userId="e8ec1349-28b8-4d13-adec-c4f0ed943343" providerId="ADAL" clId="{0736059A-7D66-46C9-B996-478BCC622E68}" dt="2020-09-24T10:53:04.701" v="244"/>
          <ac:spMkLst>
            <pc:docMk/>
            <pc:sldMk cId="117090982" sldId="316"/>
            <ac:spMk id="36" creationId="{5248DF9A-CE37-4AA5-A138-C91240397A51}"/>
          </ac:spMkLst>
        </pc:spChg>
        <pc:spChg chg="add">
          <ac:chgData name="Asim Dey" userId="e8ec1349-28b8-4d13-adec-c4f0ed943343" providerId="ADAL" clId="{0736059A-7D66-46C9-B996-478BCC622E68}" dt="2020-09-24T10:53:04.701" v="244"/>
          <ac:spMkLst>
            <pc:docMk/>
            <pc:sldMk cId="117090982" sldId="316"/>
            <ac:spMk id="37" creationId="{82B7D06B-6ADC-4342-9347-554056CBEA48}"/>
          </ac:spMkLst>
        </pc:spChg>
        <pc:spChg chg="add">
          <ac:chgData name="Asim Dey" userId="e8ec1349-28b8-4d13-adec-c4f0ed943343" providerId="ADAL" clId="{0736059A-7D66-46C9-B996-478BCC622E68}" dt="2020-09-24T10:53:04.701" v="244"/>
          <ac:spMkLst>
            <pc:docMk/>
            <pc:sldMk cId="117090982" sldId="316"/>
            <ac:spMk id="38" creationId="{9241AEA7-F9DE-45ED-BCF9-C9DB8EDADF78}"/>
          </ac:spMkLst>
        </pc:spChg>
        <pc:spChg chg="add">
          <ac:chgData name="Asim Dey" userId="e8ec1349-28b8-4d13-adec-c4f0ed943343" providerId="ADAL" clId="{0736059A-7D66-46C9-B996-478BCC622E68}" dt="2020-09-24T10:53:04.701" v="244"/>
          <ac:spMkLst>
            <pc:docMk/>
            <pc:sldMk cId="117090982" sldId="316"/>
            <ac:spMk id="39" creationId="{451FAA75-504A-44B2-9362-767DADD93E04}"/>
          </ac:spMkLst>
        </pc:spChg>
        <pc:spChg chg="add">
          <ac:chgData name="Asim Dey" userId="e8ec1349-28b8-4d13-adec-c4f0ed943343" providerId="ADAL" clId="{0736059A-7D66-46C9-B996-478BCC622E68}" dt="2020-09-24T10:53:04.701" v="244"/>
          <ac:spMkLst>
            <pc:docMk/>
            <pc:sldMk cId="117090982" sldId="316"/>
            <ac:spMk id="40" creationId="{3BD706DA-7B73-4AB1-B1AF-AB8E5FEA3102}"/>
          </ac:spMkLst>
        </pc:spChg>
        <pc:spChg chg="add">
          <ac:chgData name="Asim Dey" userId="e8ec1349-28b8-4d13-adec-c4f0ed943343" providerId="ADAL" clId="{0736059A-7D66-46C9-B996-478BCC622E68}" dt="2020-09-24T10:53:04.701" v="244"/>
          <ac:spMkLst>
            <pc:docMk/>
            <pc:sldMk cId="117090982" sldId="316"/>
            <ac:spMk id="41" creationId="{C3B1DFF8-2C38-480C-8F4A-6F8068E53681}"/>
          </ac:spMkLst>
        </pc:spChg>
        <pc:spChg chg="add">
          <ac:chgData name="Asim Dey" userId="e8ec1349-28b8-4d13-adec-c4f0ed943343" providerId="ADAL" clId="{0736059A-7D66-46C9-B996-478BCC622E68}" dt="2020-09-24T10:53:04.701" v="244"/>
          <ac:spMkLst>
            <pc:docMk/>
            <pc:sldMk cId="117090982" sldId="316"/>
            <ac:spMk id="42" creationId="{2226417C-DEA3-4811-A4B5-F6C313DC3E05}"/>
          </ac:spMkLst>
        </pc:spChg>
        <pc:spChg chg="add">
          <ac:chgData name="Asim Dey" userId="e8ec1349-28b8-4d13-adec-c4f0ed943343" providerId="ADAL" clId="{0736059A-7D66-46C9-B996-478BCC622E68}" dt="2020-09-24T10:53:04.701" v="244"/>
          <ac:spMkLst>
            <pc:docMk/>
            <pc:sldMk cId="117090982" sldId="316"/>
            <ac:spMk id="43" creationId="{77791B15-B381-4BB2-9D6C-091F156AEFD9}"/>
          </ac:spMkLst>
        </pc:spChg>
        <pc:spChg chg="add">
          <ac:chgData name="Asim Dey" userId="e8ec1349-28b8-4d13-adec-c4f0ed943343" providerId="ADAL" clId="{0736059A-7D66-46C9-B996-478BCC622E68}" dt="2020-09-24T10:53:04.701" v="244"/>
          <ac:spMkLst>
            <pc:docMk/>
            <pc:sldMk cId="117090982" sldId="316"/>
            <ac:spMk id="44" creationId="{FF3D8BD6-5456-47F8-9E23-00735D1C221B}"/>
          </ac:spMkLst>
        </pc:spChg>
        <pc:spChg chg="add">
          <ac:chgData name="Asim Dey" userId="e8ec1349-28b8-4d13-adec-c4f0ed943343" providerId="ADAL" clId="{0736059A-7D66-46C9-B996-478BCC622E68}" dt="2020-09-24T10:53:04.701" v="244"/>
          <ac:spMkLst>
            <pc:docMk/>
            <pc:sldMk cId="117090982" sldId="316"/>
            <ac:spMk id="45" creationId="{582797C3-DF69-466B-B0F2-45E7A84E6B34}"/>
          </ac:spMkLst>
        </pc:spChg>
        <pc:spChg chg="add">
          <ac:chgData name="Asim Dey" userId="e8ec1349-28b8-4d13-adec-c4f0ed943343" providerId="ADAL" clId="{0736059A-7D66-46C9-B996-478BCC622E68}" dt="2020-09-24T10:53:04.701" v="244"/>
          <ac:spMkLst>
            <pc:docMk/>
            <pc:sldMk cId="117090982" sldId="316"/>
            <ac:spMk id="46" creationId="{7D3A782F-8DD1-44B7-A26D-D4B5BAB58420}"/>
          </ac:spMkLst>
        </pc:spChg>
        <pc:spChg chg="add">
          <ac:chgData name="Asim Dey" userId="e8ec1349-28b8-4d13-adec-c4f0ed943343" providerId="ADAL" clId="{0736059A-7D66-46C9-B996-478BCC622E68}" dt="2020-09-24T10:53:04.701" v="244"/>
          <ac:spMkLst>
            <pc:docMk/>
            <pc:sldMk cId="117090982" sldId="316"/>
            <ac:spMk id="47" creationId="{D8B77DD5-4E19-44FB-9D64-9A184B6ED578}"/>
          </ac:spMkLst>
        </pc:spChg>
        <pc:spChg chg="add">
          <ac:chgData name="Asim Dey" userId="e8ec1349-28b8-4d13-adec-c4f0ed943343" providerId="ADAL" clId="{0736059A-7D66-46C9-B996-478BCC622E68}" dt="2020-09-24T10:53:04.701" v="244"/>
          <ac:spMkLst>
            <pc:docMk/>
            <pc:sldMk cId="117090982" sldId="316"/>
            <ac:spMk id="48" creationId="{8C2DBC9E-B728-4E97-B673-509E60B7B209}"/>
          </ac:spMkLst>
        </pc:spChg>
        <pc:spChg chg="add">
          <ac:chgData name="Asim Dey" userId="e8ec1349-28b8-4d13-adec-c4f0ed943343" providerId="ADAL" clId="{0736059A-7D66-46C9-B996-478BCC622E68}" dt="2020-09-24T10:53:04.701" v="244"/>
          <ac:spMkLst>
            <pc:docMk/>
            <pc:sldMk cId="117090982" sldId="316"/>
            <ac:spMk id="49" creationId="{4743EEBB-1728-4B62-BF59-E9A9121DC4A7}"/>
          </ac:spMkLst>
        </pc:spChg>
        <pc:spChg chg="add">
          <ac:chgData name="Asim Dey" userId="e8ec1349-28b8-4d13-adec-c4f0ed943343" providerId="ADAL" clId="{0736059A-7D66-46C9-B996-478BCC622E68}" dt="2020-09-24T10:53:04.701" v="244"/>
          <ac:spMkLst>
            <pc:docMk/>
            <pc:sldMk cId="117090982" sldId="316"/>
            <ac:spMk id="50" creationId="{5D43FD67-CA52-41CE-93A9-53A959540E30}"/>
          </ac:spMkLst>
        </pc:spChg>
        <pc:spChg chg="add">
          <ac:chgData name="Asim Dey" userId="e8ec1349-28b8-4d13-adec-c4f0ed943343" providerId="ADAL" clId="{0736059A-7D66-46C9-B996-478BCC622E68}" dt="2020-09-24T10:53:04.701" v="244"/>
          <ac:spMkLst>
            <pc:docMk/>
            <pc:sldMk cId="117090982" sldId="316"/>
            <ac:spMk id="51" creationId="{9BA51B3A-EFA9-45BD-BCDB-1EE6D480D9A4}"/>
          </ac:spMkLst>
        </pc:spChg>
        <pc:spChg chg="add">
          <ac:chgData name="Asim Dey" userId="e8ec1349-28b8-4d13-adec-c4f0ed943343" providerId="ADAL" clId="{0736059A-7D66-46C9-B996-478BCC622E68}" dt="2020-09-24T10:53:04.701" v="244"/>
          <ac:spMkLst>
            <pc:docMk/>
            <pc:sldMk cId="117090982" sldId="316"/>
            <ac:spMk id="52" creationId="{69C9206D-0DAF-43CE-AEEB-A194ADBC0A49}"/>
          </ac:spMkLst>
        </pc:spChg>
        <pc:spChg chg="add">
          <ac:chgData name="Asim Dey" userId="e8ec1349-28b8-4d13-adec-c4f0ed943343" providerId="ADAL" clId="{0736059A-7D66-46C9-B996-478BCC622E68}" dt="2020-09-24T10:53:04.701" v="244"/>
          <ac:spMkLst>
            <pc:docMk/>
            <pc:sldMk cId="117090982" sldId="316"/>
            <ac:spMk id="53" creationId="{91A46B5B-29D5-45E0-9692-2A93993B4676}"/>
          </ac:spMkLst>
        </pc:spChg>
        <pc:spChg chg="add">
          <ac:chgData name="Asim Dey" userId="e8ec1349-28b8-4d13-adec-c4f0ed943343" providerId="ADAL" clId="{0736059A-7D66-46C9-B996-478BCC622E68}" dt="2020-09-24T10:53:04.701" v="244"/>
          <ac:spMkLst>
            <pc:docMk/>
            <pc:sldMk cId="117090982" sldId="316"/>
            <ac:spMk id="54" creationId="{FFABF5BC-8255-4328-92EA-34341FBA2482}"/>
          </ac:spMkLst>
        </pc:spChg>
        <pc:spChg chg="add">
          <ac:chgData name="Asim Dey" userId="e8ec1349-28b8-4d13-adec-c4f0ed943343" providerId="ADAL" clId="{0736059A-7D66-46C9-B996-478BCC622E68}" dt="2020-09-24T10:53:04.701" v="244"/>
          <ac:spMkLst>
            <pc:docMk/>
            <pc:sldMk cId="117090982" sldId="316"/>
            <ac:spMk id="55" creationId="{EF6B728B-126C-48A8-888D-8AE33F46B4D0}"/>
          </ac:spMkLst>
        </pc:spChg>
        <pc:spChg chg="add">
          <ac:chgData name="Asim Dey" userId="e8ec1349-28b8-4d13-adec-c4f0ed943343" providerId="ADAL" clId="{0736059A-7D66-46C9-B996-478BCC622E68}" dt="2020-09-24T10:53:04.701" v="244"/>
          <ac:spMkLst>
            <pc:docMk/>
            <pc:sldMk cId="117090982" sldId="316"/>
            <ac:spMk id="56" creationId="{8C3F94CD-DE92-4579-AED3-5BFAE3F15D63}"/>
          </ac:spMkLst>
        </pc:spChg>
        <pc:spChg chg="add">
          <ac:chgData name="Asim Dey" userId="e8ec1349-28b8-4d13-adec-c4f0ed943343" providerId="ADAL" clId="{0736059A-7D66-46C9-B996-478BCC622E68}" dt="2020-09-24T10:53:04.701" v="244"/>
          <ac:spMkLst>
            <pc:docMk/>
            <pc:sldMk cId="117090982" sldId="316"/>
            <ac:spMk id="57" creationId="{D3F67CCF-7E74-4544-9251-CF40F8D2166C}"/>
          </ac:spMkLst>
        </pc:spChg>
        <pc:spChg chg="add">
          <ac:chgData name="Asim Dey" userId="e8ec1349-28b8-4d13-adec-c4f0ed943343" providerId="ADAL" clId="{0736059A-7D66-46C9-B996-478BCC622E68}" dt="2020-09-24T10:53:04.701" v="244"/>
          <ac:spMkLst>
            <pc:docMk/>
            <pc:sldMk cId="117090982" sldId="316"/>
            <ac:spMk id="58" creationId="{45F24D03-9584-46D2-B0CB-744F77B6BBA7}"/>
          </ac:spMkLst>
        </pc:spChg>
        <pc:spChg chg="add">
          <ac:chgData name="Asim Dey" userId="e8ec1349-28b8-4d13-adec-c4f0ed943343" providerId="ADAL" clId="{0736059A-7D66-46C9-B996-478BCC622E68}" dt="2020-09-24T10:53:04.701" v="244"/>
          <ac:spMkLst>
            <pc:docMk/>
            <pc:sldMk cId="117090982" sldId="316"/>
            <ac:spMk id="59" creationId="{C29528CD-266A-488D-8308-5F7038746E4C}"/>
          </ac:spMkLst>
        </pc:spChg>
        <pc:spChg chg="add">
          <ac:chgData name="Asim Dey" userId="e8ec1349-28b8-4d13-adec-c4f0ed943343" providerId="ADAL" clId="{0736059A-7D66-46C9-B996-478BCC622E68}" dt="2020-09-24T10:53:04.701" v="244"/>
          <ac:spMkLst>
            <pc:docMk/>
            <pc:sldMk cId="117090982" sldId="316"/>
            <ac:spMk id="60" creationId="{A5C44501-ED5E-483D-9393-17A5E6805650}"/>
          </ac:spMkLst>
        </pc:spChg>
        <pc:graphicFrameChg chg="add">
          <ac:chgData name="Asim Dey" userId="e8ec1349-28b8-4d13-adec-c4f0ed943343" providerId="ADAL" clId="{0736059A-7D66-46C9-B996-478BCC622E68}" dt="2020-09-24T10:53:26.973" v="245"/>
          <ac:graphicFrameMkLst>
            <pc:docMk/>
            <pc:sldMk cId="117090982" sldId="316"/>
            <ac:graphicFrameMk id="61" creationId="{4EDB12F3-98EC-4A16-8360-C734C3E7B319}"/>
          </ac:graphicFrameMkLst>
        </pc:graphicFrameChg>
        <pc:cxnChg chg="add">
          <ac:chgData name="Asim Dey" userId="e8ec1349-28b8-4d13-adec-c4f0ed943343" providerId="ADAL" clId="{0736059A-7D66-46C9-B996-478BCC622E68}" dt="2020-09-24T10:53:04.701" v="244"/>
          <ac:cxnSpMkLst>
            <pc:docMk/>
            <pc:sldMk cId="117090982" sldId="316"/>
            <ac:cxnSpMk id="2" creationId="{CCA69CFA-B6CA-4C2F-812A-26AC9FCE3A5D}"/>
          </ac:cxnSpMkLst>
        </pc:cxnChg>
        <pc:cxnChg chg="add">
          <ac:chgData name="Asim Dey" userId="e8ec1349-28b8-4d13-adec-c4f0ed943343" providerId="ADAL" clId="{0736059A-7D66-46C9-B996-478BCC622E68}" dt="2020-09-24T10:53:04.701" v="244"/>
          <ac:cxnSpMkLst>
            <pc:docMk/>
            <pc:sldMk cId="117090982" sldId="316"/>
            <ac:cxnSpMk id="3" creationId="{BD397E5D-7507-4ADA-9B30-E0F2D40BB627}"/>
          </ac:cxnSpMkLst>
        </pc:cxnChg>
        <pc:cxnChg chg="add">
          <ac:chgData name="Asim Dey" userId="e8ec1349-28b8-4d13-adec-c4f0ed943343" providerId="ADAL" clId="{0736059A-7D66-46C9-B996-478BCC622E68}" dt="2020-09-24T10:53:04.701" v="244"/>
          <ac:cxnSpMkLst>
            <pc:docMk/>
            <pc:sldMk cId="117090982" sldId="316"/>
            <ac:cxnSpMk id="4" creationId="{69AD6FBD-8C0A-4605-B411-1EB02466C0F0}"/>
          </ac:cxnSpMkLst>
        </pc:cxnChg>
        <pc:cxnChg chg="add">
          <ac:chgData name="Asim Dey" userId="e8ec1349-28b8-4d13-adec-c4f0ed943343" providerId="ADAL" clId="{0736059A-7D66-46C9-B996-478BCC622E68}" dt="2020-09-24T10:53:04.701" v="244"/>
          <ac:cxnSpMkLst>
            <pc:docMk/>
            <pc:sldMk cId="117090982" sldId="316"/>
            <ac:cxnSpMk id="5" creationId="{3667A7A2-2FA5-4860-AEAC-F97F7316108B}"/>
          </ac:cxnSpMkLst>
        </pc:cxnChg>
        <pc:cxnChg chg="add">
          <ac:chgData name="Asim Dey" userId="e8ec1349-28b8-4d13-adec-c4f0ed943343" providerId="ADAL" clId="{0736059A-7D66-46C9-B996-478BCC622E68}" dt="2020-09-24T10:53:04.701" v="244"/>
          <ac:cxnSpMkLst>
            <pc:docMk/>
            <pc:sldMk cId="117090982" sldId="316"/>
            <ac:cxnSpMk id="6" creationId="{E2BF076B-2A6C-483B-B235-19E1D95E5E05}"/>
          </ac:cxnSpMkLst>
        </pc:cxnChg>
        <pc:cxnChg chg="add">
          <ac:chgData name="Asim Dey" userId="e8ec1349-28b8-4d13-adec-c4f0ed943343" providerId="ADAL" clId="{0736059A-7D66-46C9-B996-478BCC622E68}" dt="2020-09-24T10:53:04.701" v="244"/>
          <ac:cxnSpMkLst>
            <pc:docMk/>
            <pc:sldMk cId="117090982" sldId="316"/>
            <ac:cxnSpMk id="7" creationId="{ED24D76D-CF0F-4B44-83C5-FC57509B67EE}"/>
          </ac:cxnSpMkLst>
        </pc:cxnChg>
        <pc:cxnChg chg="add">
          <ac:chgData name="Asim Dey" userId="e8ec1349-28b8-4d13-adec-c4f0ed943343" providerId="ADAL" clId="{0736059A-7D66-46C9-B996-478BCC622E68}" dt="2020-09-24T10:53:04.701" v="244"/>
          <ac:cxnSpMkLst>
            <pc:docMk/>
            <pc:sldMk cId="117090982" sldId="316"/>
            <ac:cxnSpMk id="8" creationId="{72D28E12-CC9C-439D-9AEA-D9D6709B049C}"/>
          </ac:cxnSpMkLst>
        </pc:cxnChg>
        <pc:cxnChg chg="add">
          <ac:chgData name="Asim Dey" userId="e8ec1349-28b8-4d13-adec-c4f0ed943343" providerId="ADAL" clId="{0736059A-7D66-46C9-B996-478BCC622E68}" dt="2020-09-24T10:53:04.701" v="244"/>
          <ac:cxnSpMkLst>
            <pc:docMk/>
            <pc:sldMk cId="117090982" sldId="316"/>
            <ac:cxnSpMk id="9" creationId="{8561BDFC-9438-4178-BD64-A4B11ECAD6EA}"/>
          </ac:cxnSpMkLst>
        </pc:cxnChg>
        <pc:cxnChg chg="add">
          <ac:chgData name="Asim Dey" userId="e8ec1349-28b8-4d13-adec-c4f0ed943343" providerId="ADAL" clId="{0736059A-7D66-46C9-B996-478BCC622E68}" dt="2020-09-24T10:53:04.701" v="244"/>
          <ac:cxnSpMkLst>
            <pc:docMk/>
            <pc:sldMk cId="117090982" sldId="316"/>
            <ac:cxnSpMk id="10" creationId="{AD0098E2-A7EF-49EC-B30E-F6EDE7D3F892}"/>
          </ac:cxnSpMkLst>
        </pc:cxnChg>
        <pc:cxnChg chg="add">
          <ac:chgData name="Asim Dey" userId="e8ec1349-28b8-4d13-adec-c4f0ed943343" providerId="ADAL" clId="{0736059A-7D66-46C9-B996-478BCC622E68}" dt="2020-09-24T10:53:04.701" v="244"/>
          <ac:cxnSpMkLst>
            <pc:docMk/>
            <pc:sldMk cId="117090982" sldId="316"/>
            <ac:cxnSpMk id="11" creationId="{74B47F44-4441-4CB5-B287-9986AA85B171}"/>
          </ac:cxnSpMkLst>
        </pc:cxnChg>
        <pc:cxnChg chg="add">
          <ac:chgData name="Asim Dey" userId="e8ec1349-28b8-4d13-adec-c4f0ed943343" providerId="ADAL" clId="{0736059A-7D66-46C9-B996-478BCC622E68}" dt="2020-09-24T10:53:04.701" v="244"/>
          <ac:cxnSpMkLst>
            <pc:docMk/>
            <pc:sldMk cId="117090982" sldId="316"/>
            <ac:cxnSpMk id="12" creationId="{C31687CD-689B-450B-814F-BC3E9E28BC7A}"/>
          </ac:cxnSpMkLst>
        </pc:cxnChg>
        <pc:cxnChg chg="add">
          <ac:chgData name="Asim Dey" userId="e8ec1349-28b8-4d13-adec-c4f0ed943343" providerId="ADAL" clId="{0736059A-7D66-46C9-B996-478BCC622E68}" dt="2020-09-24T10:53:04.701" v="244"/>
          <ac:cxnSpMkLst>
            <pc:docMk/>
            <pc:sldMk cId="117090982" sldId="316"/>
            <ac:cxnSpMk id="13" creationId="{CF9D9DF9-6EB7-44DA-ADF4-C15522D064D2}"/>
          </ac:cxnSpMkLst>
        </pc:cxnChg>
        <pc:cxnChg chg="add">
          <ac:chgData name="Asim Dey" userId="e8ec1349-28b8-4d13-adec-c4f0ed943343" providerId="ADAL" clId="{0736059A-7D66-46C9-B996-478BCC622E68}" dt="2020-09-24T10:53:04.701" v="244"/>
          <ac:cxnSpMkLst>
            <pc:docMk/>
            <pc:sldMk cId="117090982" sldId="316"/>
            <ac:cxnSpMk id="14" creationId="{98B2DAB7-6623-410B-ADDC-698770AEFDC2}"/>
          </ac:cxnSpMkLst>
        </pc:cxnChg>
        <pc:cxnChg chg="add">
          <ac:chgData name="Asim Dey" userId="e8ec1349-28b8-4d13-adec-c4f0ed943343" providerId="ADAL" clId="{0736059A-7D66-46C9-B996-478BCC622E68}" dt="2020-09-24T10:53:04.701" v="244"/>
          <ac:cxnSpMkLst>
            <pc:docMk/>
            <pc:sldMk cId="117090982" sldId="316"/>
            <ac:cxnSpMk id="15" creationId="{16E28222-CED1-411E-8896-4B4A5F59CC79}"/>
          </ac:cxnSpMkLst>
        </pc:cxnChg>
        <pc:cxnChg chg="add">
          <ac:chgData name="Asim Dey" userId="e8ec1349-28b8-4d13-adec-c4f0ed943343" providerId="ADAL" clId="{0736059A-7D66-46C9-B996-478BCC622E68}" dt="2020-09-24T10:53:04.701" v="244"/>
          <ac:cxnSpMkLst>
            <pc:docMk/>
            <pc:sldMk cId="117090982" sldId="316"/>
            <ac:cxnSpMk id="16" creationId="{EAD6E414-A167-45F2-8ABD-53CE591CC8EF}"/>
          </ac:cxnSpMkLst>
        </pc:cxnChg>
      </pc:sldChg>
      <pc:sldMasterChg chg="modSldLayout">
        <pc:chgData name="Asim Dey" userId="e8ec1349-28b8-4d13-adec-c4f0ed943343" providerId="ADAL" clId="{0736059A-7D66-46C9-B996-478BCC622E68}" dt="2020-09-24T10:52:32.496" v="242"/>
        <pc:sldMasterMkLst>
          <pc:docMk/>
          <pc:sldMasterMk cId="1217856762" sldId="2147483699"/>
        </pc:sldMasterMkLst>
        <pc:sldLayoutChg chg="addSp delSp">
          <pc:chgData name="Asim Dey" userId="e8ec1349-28b8-4d13-adec-c4f0ed943343" providerId="ADAL" clId="{0736059A-7D66-46C9-B996-478BCC622E68}" dt="2020-09-24T10:51:17.848" v="240" actId="478"/>
          <pc:sldLayoutMkLst>
            <pc:docMk/>
            <pc:sldMasterMk cId="1217856762" sldId="2147483699"/>
            <pc:sldLayoutMk cId="667212646" sldId="2147483700"/>
          </pc:sldLayoutMkLst>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4" creationId="{3E86CD43-7F76-4A60-946F-9D58AAA31C78}"/>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5" creationId="{F919ED07-4A2B-41DA-AFD1-91E432FE5385}"/>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6" creationId="{4E2B6AC6-F349-451D-8419-BD4F96DB7618}"/>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7" creationId="{A2FA624F-7159-403F-9BB8-A26C135E4760}"/>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8" creationId="{2C0B4A00-200B-47D4-850F-AC1BF5DABE31}"/>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9" creationId="{97607E18-5C62-4B4B-9573-CA11C0634440}"/>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0" creationId="{2A5FDF51-A6D7-428C-B6C7-F0266A4F5B4F}"/>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1" creationId="{34B795DA-423B-493E-9655-5E5D0C2E3CE5}"/>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2" creationId="{D3E2F4AE-061D-46FA-B0C2-D2F4E1BDB0CB}"/>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3" creationId="{2E029417-9792-4CFC-9ABD-9D36EEB79678}"/>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4" creationId="{3B09E827-ED7F-48E8-9560-EFCC01B75228}"/>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5" creationId="{10C8D75D-0625-4E6F-AD3A-4C2037576623}"/>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6" creationId="{ED5A6A81-BBEF-4759-A530-A96D573FA1EC}"/>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7" creationId="{5C7347DB-15B1-4EEE-91E5-AD0FB024FD64}"/>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8" creationId="{1C8FDC7B-0F68-4199-B43C-1379B9CCE12D}"/>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19" creationId="{FB421D46-1660-4448-BE75-E45ACD8699FC}"/>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20" creationId="{AF734BFC-ACA9-4A1E-9ABB-2C2E613946C7}"/>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21" creationId="{4F0083DC-EFE8-4D2F-8E4C-7B8371D15939}"/>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22" creationId="{D417544E-FAEC-40DD-AC03-ACA37038EC05}"/>
            </ac:spMkLst>
          </pc:spChg>
          <pc:spChg chg="add del">
            <ac:chgData name="Asim Dey" userId="e8ec1349-28b8-4d13-adec-c4f0ed943343" providerId="ADAL" clId="{0736059A-7D66-46C9-B996-478BCC622E68}" dt="2020-09-24T10:51:17.848" v="240" actId="478"/>
            <ac:spMkLst>
              <pc:docMk/>
              <pc:sldMasterMk cId="1217856762" sldId="2147483699"/>
              <pc:sldLayoutMk cId="667212646" sldId="2147483700"/>
              <ac:spMk id="23" creationId="{5BF0969D-F0F3-404A-98AC-E6BA3237CCD0}"/>
            </ac:spMkLst>
          </pc:spChg>
        </pc:sldLayoutChg>
        <pc:sldLayoutChg chg="addSp delSp">
          <pc:chgData name="Asim Dey" userId="e8ec1349-28b8-4d13-adec-c4f0ed943343" providerId="ADAL" clId="{0736059A-7D66-46C9-B996-478BCC622E68}" dt="2020-09-24T10:52:32.496" v="242"/>
          <pc:sldLayoutMkLst>
            <pc:docMk/>
            <pc:sldMasterMk cId="1217856762" sldId="2147483699"/>
            <pc:sldLayoutMk cId="2412500972" sldId="2147483706"/>
          </pc:sldLayoutMkLst>
          <pc:spChg chg="add del">
            <ac:chgData name="Asim Dey" userId="e8ec1349-28b8-4d13-adec-c4f0ed943343" providerId="ADAL" clId="{0736059A-7D66-46C9-B996-478BCC622E68}" dt="2020-09-24T10:52:32.496" v="242"/>
            <ac:spMkLst>
              <pc:docMk/>
              <pc:sldMasterMk cId="1217856762" sldId="2147483699"/>
              <pc:sldLayoutMk cId="2412500972" sldId="2147483706"/>
              <ac:spMk id="4" creationId="{1801852A-87B8-4864-A491-296C0DFF2B00}"/>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5" creationId="{37509526-F4C0-44EF-882E-D3BA5BAEFD3A}"/>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6" creationId="{B111DA80-ACBA-4EBB-A360-C1FBC35B23AE}"/>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7" creationId="{E95717E5-08F4-4978-ACD5-9FBA484EF87D}"/>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8" creationId="{A181313A-49D4-4FAD-B9FF-75B01260C6F5}"/>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9" creationId="{6B3AD134-0E85-4759-9766-C2C99985989B}"/>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0" creationId="{23E82DF0-1E4C-456D-8CF6-B444A51AC4E6}"/>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1" creationId="{4E6F366B-D978-4B8B-8372-DE3B46E84702}"/>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2" creationId="{41483741-E7C5-4010-BF69-124A014E957C}"/>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3" creationId="{A193C015-C513-4E21-9B7B-2E104F54B202}"/>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4" creationId="{8F6124C4-890C-4B7E-A89B-8ADB75543C88}"/>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5" creationId="{34BD1DEC-AA3D-4CFF-B7C7-104298FAF4FE}"/>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6" creationId="{A3E90BD9-5CAE-4B1C-9D68-D658C6E79BD5}"/>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7" creationId="{455CDFC9-A10D-4A14-863C-59FF3C74AD05}"/>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8" creationId="{55893549-87E5-4E52-B972-3754E4199240}"/>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19" creationId="{E3B26B0B-4728-43E3-9644-EF84B19057FC}"/>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20" creationId="{2025FA48-29AC-4530-BAEB-FA13D1CC7B7A}"/>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21" creationId="{88412BA1-4EB9-4876-A145-89429F7C4D00}"/>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22" creationId="{02AFDFD1-F02A-498F-BAC1-7E82F7791CBD}"/>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23" creationId="{AFB42968-AE76-4DEE-AAC8-37A51AB1ED06}"/>
            </ac:spMkLst>
          </pc:spChg>
          <pc:spChg chg="add">
            <ac:chgData name="Asim Dey" userId="e8ec1349-28b8-4d13-adec-c4f0ed943343" providerId="ADAL" clId="{0736059A-7D66-46C9-B996-478BCC622E68}" dt="2020-09-24T10:52:11.972" v="241"/>
            <ac:spMkLst>
              <pc:docMk/>
              <pc:sldMasterMk cId="1217856762" sldId="2147483699"/>
              <pc:sldLayoutMk cId="2412500972" sldId="2147483706"/>
              <ac:spMk id="24" creationId="{2FB592F3-80C8-438E-BF53-A4A7DB45D17E}"/>
            </ac:spMkLst>
          </pc:spChg>
        </pc:sldLayoutChg>
      </pc:sldMasterChg>
    </pc:docChg>
  </pc:docChgLst>
  <pc:docChgLst>
    <pc:chgData name="Asim Dey" userId="e8ec1349-28b8-4d13-adec-c4f0ed943343" providerId="ADAL" clId="{F4662157-59F7-46A2-BA43-DFB8C9C85514}"/>
    <pc:docChg chg="delSection">
      <pc:chgData name="Asim Dey" userId="e8ec1349-28b8-4d13-adec-c4f0ed943343" providerId="ADAL" clId="{F4662157-59F7-46A2-BA43-DFB8C9C85514}" dt="2020-10-18T11:00:22.477" v="1" actId="18676"/>
      <pc:docMkLst>
        <pc:docMk/>
      </pc:docMkLst>
    </pc:docChg>
  </pc:docChgLst>
  <pc:docChgLst>
    <pc:chgData name="Asim Dey" userId="e8ec1349-28b8-4d13-adec-c4f0ed943343" providerId="ADAL" clId="{9D015C02-5084-46FF-9D81-61FE30A70B32}"/>
    <pc:docChg chg="custSel modSld">
      <pc:chgData name="Asim Dey" userId="e8ec1349-28b8-4d13-adec-c4f0ed943343" providerId="ADAL" clId="{9D015C02-5084-46FF-9D81-61FE30A70B32}" dt="2020-07-24T12:14:47.705" v="4" actId="13926"/>
      <pc:docMkLst>
        <pc:docMk/>
      </pc:docMkLst>
      <pc:sldChg chg="modSp">
        <pc:chgData name="Asim Dey" userId="e8ec1349-28b8-4d13-adec-c4f0ed943343" providerId="ADAL" clId="{9D015C02-5084-46FF-9D81-61FE30A70B32}" dt="2020-07-24T12:14:47.705" v="4" actId="13926"/>
        <pc:sldMkLst>
          <pc:docMk/>
          <pc:sldMk cId="2861425166" sldId="279"/>
        </pc:sldMkLst>
        <pc:spChg chg="mod">
          <ac:chgData name="Asim Dey" userId="e8ec1349-28b8-4d13-adec-c4f0ed943343" providerId="ADAL" clId="{9D015C02-5084-46FF-9D81-61FE30A70B32}" dt="2020-07-24T12:14:47.705" v="4" actId="13926"/>
          <ac:spMkLst>
            <pc:docMk/>
            <pc:sldMk cId="2861425166" sldId="279"/>
            <ac:spMk id="234" creationId="{13C2245B-978D-4BFC-B2F1-D7EC1D3F2F7E}"/>
          </ac:spMkLst>
        </pc:spChg>
        <pc:spChg chg="mod">
          <ac:chgData name="Asim Dey" userId="e8ec1349-28b8-4d13-adec-c4f0ed943343" providerId="ADAL" clId="{9D015C02-5084-46FF-9D81-61FE30A70B32}" dt="2020-07-24T12:14:43.988" v="3" actId="1076"/>
          <ac:spMkLst>
            <pc:docMk/>
            <pc:sldMk cId="2861425166" sldId="279"/>
            <ac:spMk id="278" creationId="{9C35FE7F-CEB3-4A2A-B5AC-43020BB18CD3}"/>
          </ac:spMkLst>
        </pc:spChg>
      </pc:sldChg>
      <pc:sldChg chg="addCm modCm">
        <pc:chgData name="Asim Dey" userId="e8ec1349-28b8-4d13-adec-c4f0ed943343" providerId="ADAL" clId="{9D015C02-5084-46FF-9D81-61FE30A70B32}" dt="2020-07-24T12:03:50.917" v="1"/>
        <pc:sldMkLst>
          <pc:docMk/>
          <pc:sldMk cId="1160485662" sldId="284"/>
        </pc:sldMkLst>
      </pc:sldChg>
    </pc:docChg>
  </pc:docChgLst>
  <pc:docChgLst>
    <pc:chgData name="Asim Dey" userId="e8ec1349-28b8-4d13-adec-c4f0ed943343" providerId="ADAL" clId="{88DDD5ED-0633-46CC-B233-A075294B7E3C}"/>
    <pc:docChg chg="undo redo custSel modSld">
      <pc:chgData name="Asim Dey" userId="e8ec1349-28b8-4d13-adec-c4f0ed943343" providerId="ADAL" clId="{88DDD5ED-0633-46CC-B233-A075294B7E3C}" dt="2020-08-24T11:48:41.451" v="666" actId="1592"/>
      <pc:docMkLst>
        <pc:docMk/>
      </pc:docMkLst>
      <pc:sldChg chg="modSp delCm">
        <pc:chgData name="Asim Dey" userId="e8ec1349-28b8-4d13-adec-c4f0ed943343" providerId="ADAL" clId="{88DDD5ED-0633-46CC-B233-A075294B7E3C}" dt="2020-08-24T07:53:52.528" v="30" actId="13926"/>
        <pc:sldMkLst>
          <pc:docMk/>
          <pc:sldMk cId="2878278495" sldId="272"/>
        </pc:sldMkLst>
        <pc:spChg chg="mod">
          <ac:chgData name="Asim Dey" userId="e8ec1349-28b8-4d13-adec-c4f0ed943343" providerId="ADAL" clId="{88DDD5ED-0633-46CC-B233-A075294B7E3C}" dt="2020-08-24T07:51:37.617" v="16" actId="13926"/>
          <ac:spMkLst>
            <pc:docMk/>
            <pc:sldMk cId="2878278495" sldId="272"/>
            <ac:spMk id="200" creationId="{BEB4986A-81B4-4CBE-B372-A8E29C7A018B}"/>
          </ac:spMkLst>
        </pc:spChg>
        <pc:spChg chg="mod">
          <ac:chgData name="Asim Dey" userId="e8ec1349-28b8-4d13-adec-c4f0ed943343" providerId="ADAL" clId="{88DDD5ED-0633-46CC-B233-A075294B7E3C}" dt="2020-08-24T07:53:52.528" v="30" actId="13926"/>
          <ac:spMkLst>
            <pc:docMk/>
            <pc:sldMk cId="2878278495" sldId="272"/>
            <ac:spMk id="203" creationId="{747A0F5C-E9D6-43F0-848E-94915679098C}"/>
          </ac:spMkLst>
        </pc:spChg>
        <pc:spChg chg="mod">
          <ac:chgData name="Asim Dey" userId="e8ec1349-28b8-4d13-adec-c4f0ed943343" providerId="ADAL" clId="{88DDD5ED-0633-46CC-B233-A075294B7E3C}" dt="2020-08-24T07:52:15.226" v="20" actId="13926"/>
          <ac:spMkLst>
            <pc:docMk/>
            <pc:sldMk cId="2878278495" sldId="272"/>
            <ac:spMk id="205" creationId="{7D8D0F37-8B15-428F-BA3D-59BFE047E78B}"/>
          </ac:spMkLst>
        </pc:spChg>
        <pc:spChg chg="mod">
          <ac:chgData name="Asim Dey" userId="e8ec1349-28b8-4d13-adec-c4f0ed943343" providerId="ADAL" clId="{88DDD5ED-0633-46CC-B233-A075294B7E3C}" dt="2020-08-24T07:51:15.996" v="14" actId="13926"/>
          <ac:spMkLst>
            <pc:docMk/>
            <pc:sldMk cId="2878278495" sldId="272"/>
            <ac:spMk id="208" creationId="{C0574C99-3A29-4CE5-87FB-783131BE1E32}"/>
          </ac:spMkLst>
        </pc:spChg>
        <pc:spChg chg="mod">
          <ac:chgData name="Asim Dey" userId="e8ec1349-28b8-4d13-adec-c4f0ed943343" providerId="ADAL" clId="{88DDD5ED-0633-46CC-B233-A075294B7E3C}" dt="2020-08-24T07:51:54.146" v="18" actId="13926"/>
          <ac:spMkLst>
            <pc:docMk/>
            <pc:sldMk cId="2878278495" sldId="272"/>
            <ac:spMk id="211" creationId="{79F5D218-3866-4E29-971A-F0AD2B08ADC7}"/>
          </ac:spMkLst>
        </pc:spChg>
        <pc:spChg chg="mod">
          <ac:chgData name="Asim Dey" userId="e8ec1349-28b8-4d13-adec-c4f0ed943343" providerId="ADAL" clId="{88DDD5ED-0633-46CC-B233-A075294B7E3C}" dt="2020-08-24T07:53:05.762" v="23" actId="13926"/>
          <ac:spMkLst>
            <pc:docMk/>
            <pc:sldMk cId="2878278495" sldId="272"/>
            <ac:spMk id="214" creationId="{DBC1FD45-5BB0-4120-8480-403F7AE59519}"/>
          </ac:spMkLst>
        </pc:spChg>
        <pc:spChg chg="mod">
          <ac:chgData name="Asim Dey" userId="e8ec1349-28b8-4d13-adec-c4f0ed943343" providerId="ADAL" clId="{88DDD5ED-0633-46CC-B233-A075294B7E3C}" dt="2020-08-24T07:53:37.618" v="28" actId="1076"/>
          <ac:spMkLst>
            <pc:docMk/>
            <pc:sldMk cId="2878278495" sldId="272"/>
            <ac:spMk id="216" creationId="{CA037849-041F-4545-BD35-E2F09D48B10D}"/>
          </ac:spMkLst>
        </pc:spChg>
        <pc:spChg chg="mod">
          <ac:chgData name="Asim Dey" userId="e8ec1349-28b8-4d13-adec-c4f0ed943343" providerId="ADAL" clId="{88DDD5ED-0633-46CC-B233-A075294B7E3C}" dt="2020-08-24T07:53:21.320" v="26" actId="1076"/>
          <ac:spMkLst>
            <pc:docMk/>
            <pc:sldMk cId="2878278495" sldId="272"/>
            <ac:spMk id="217" creationId="{EFADF7C1-DF4D-4A3C-BD0B-FF828F61AB2D}"/>
          </ac:spMkLst>
        </pc:spChg>
        <pc:spChg chg="mod">
          <ac:chgData name="Asim Dey" userId="e8ec1349-28b8-4d13-adec-c4f0ed943343" providerId="ADAL" clId="{88DDD5ED-0633-46CC-B233-A075294B7E3C}" dt="2020-08-24T07:53:25.792" v="27" actId="1076"/>
          <ac:spMkLst>
            <pc:docMk/>
            <pc:sldMk cId="2878278495" sldId="272"/>
            <ac:spMk id="218" creationId="{7A982B48-AC93-4DCB-990A-8F378785788E}"/>
          </ac:spMkLst>
        </pc:spChg>
        <pc:spChg chg="mod">
          <ac:chgData name="Asim Dey" userId="e8ec1349-28b8-4d13-adec-c4f0ed943343" providerId="ADAL" clId="{88DDD5ED-0633-46CC-B233-A075294B7E3C}" dt="2020-08-24T07:53:17.968" v="25" actId="1076"/>
          <ac:spMkLst>
            <pc:docMk/>
            <pc:sldMk cId="2878278495" sldId="272"/>
            <ac:spMk id="219" creationId="{44C2ECE6-CBD2-4FB0-B6F1-D25CE6AF196C}"/>
          </ac:spMkLst>
        </pc:spChg>
        <pc:spChg chg="mod">
          <ac:chgData name="Asim Dey" userId="e8ec1349-28b8-4d13-adec-c4f0ed943343" providerId="ADAL" clId="{88DDD5ED-0633-46CC-B233-A075294B7E3C}" dt="2020-08-24T07:53:12.232" v="24" actId="1076"/>
          <ac:spMkLst>
            <pc:docMk/>
            <pc:sldMk cId="2878278495" sldId="272"/>
            <ac:spMk id="220" creationId="{0E3E2198-14C2-44AF-B6E7-14258432587E}"/>
          </ac:spMkLst>
        </pc:spChg>
        <pc:graphicFrameChg chg="mod">
          <ac:chgData name="Asim Dey" userId="e8ec1349-28b8-4d13-adec-c4f0ed943343" providerId="ADAL" clId="{88DDD5ED-0633-46CC-B233-A075294B7E3C}" dt="2020-08-24T07:51:09.398" v="13"/>
          <ac:graphicFrameMkLst>
            <pc:docMk/>
            <pc:sldMk cId="2878278495" sldId="272"/>
            <ac:graphicFrameMk id="209" creationId="{38B6CB89-9EB9-49D9-BCEF-1486D8BA4E4A}"/>
          </ac:graphicFrameMkLst>
        </pc:graphicFrameChg>
        <pc:graphicFrameChg chg="mod">
          <ac:chgData name="Asim Dey" userId="e8ec1349-28b8-4d13-adec-c4f0ed943343" providerId="ADAL" clId="{88DDD5ED-0633-46CC-B233-A075294B7E3C}" dt="2020-08-24T07:51:32.734" v="15"/>
          <ac:graphicFrameMkLst>
            <pc:docMk/>
            <pc:sldMk cId="2878278495" sldId="272"/>
            <ac:graphicFrameMk id="210" creationId="{A32EA279-CCAA-4C4B-A5EE-927B7038801B}"/>
          </ac:graphicFrameMkLst>
        </pc:graphicFrameChg>
        <pc:graphicFrameChg chg="mod">
          <ac:chgData name="Asim Dey" userId="e8ec1349-28b8-4d13-adec-c4f0ed943343" providerId="ADAL" clId="{88DDD5ED-0633-46CC-B233-A075294B7E3C}" dt="2020-08-24T07:51:50.509" v="17"/>
          <ac:graphicFrameMkLst>
            <pc:docMk/>
            <pc:sldMk cId="2878278495" sldId="272"/>
            <ac:graphicFrameMk id="212" creationId="{D9F326F1-94CA-40BF-95EE-632029954C25}"/>
          </ac:graphicFrameMkLst>
        </pc:graphicFrameChg>
        <pc:graphicFrameChg chg="mod">
          <ac:chgData name="Asim Dey" userId="e8ec1349-28b8-4d13-adec-c4f0ed943343" providerId="ADAL" clId="{88DDD5ED-0633-46CC-B233-A075294B7E3C}" dt="2020-08-24T07:52:10.811" v="19"/>
          <ac:graphicFrameMkLst>
            <pc:docMk/>
            <pc:sldMk cId="2878278495" sldId="272"/>
            <ac:graphicFrameMk id="213" creationId="{CE904407-C412-48B5-8804-BE0C48DE649C}"/>
          </ac:graphicFrameMkLst>
        </pc:graphicFrameChg>
        <pc:graphicFrameChg chg="mod">
          <ac:chgData name="Asim Dey" userId="e8ec1349-28b8-4d13-adec-c4f0ed943343" providerId="ADAL" clId="{88DDD5ED-0633-46CC-B233-A075294B7E3C}" dt="2020-08-24T07:53:01.859" v="22"/>
          <ac:graphicFrameMkLst>
            <pc:docMk/>
            <pc:sldMk cId="2878278495" sldId="272"/>
            <ac:graphicFrameMk id="215" creationId="{8373795F-0FD0-4217-88BF-1C39142EB391}"/>
          </ac:graphicFrameMkLst>
        </pc:graphicFrameChg>
      </pc:sldChg>
      <pc:sldChg chg="addSp delSp modSp mod delCm">
        <pc:chgData name="Asim Dey" userId="e8ec1349-28b8-4d13-adec-c4f0ed943343" providerId="ADAL" clId="{88DDD5ED-0633-46CC-B233-A075294B7E3C}" dt="2020-08-24T08:03:05.980" v="39" actId="13926"/>
        <pc:sldMkLst>
          <pc:docMk/>
          <pc:sldMk cId="143217102" sldId="293"/>
        </pc:sldMkLst>
        <pc:spChg chg="mod">
          <ac:chgData name="Asim Dey" userId="e8ec1349-28b8-4d13-adec-c4f0ed943343" providerId="ADAL" clId="{88DDD5ED-0633-46CC-B233-A075294B7E3C}" dt="2020-08-24T08:03:05.980" v="39" actId="13926"/>
          <ac:spMkLst>
            <pc:docMk/>
            <pc:sldMk cId="143217102" sldId="293"/>
            <ac:spMk id="357" creationId="{819D7782-18F4-4ADB-8927-7AB72262983F}"/>
          </ac:spMkLst>
        </pc:spChg>
        <pc:spChg chg="mod">
          <ac:chgData name="Asim Dey" userId="e8ec1349-28b8-4d13-adec-c4f0ed943343" providerId="ADAL" clId="{88DDD5ED-0633-46CC-B233-A075294B7E3C}" dt="2020-08-24T08:02:12.964" v="32" actId="13926"/>
          <ac:spMkLst>
            <pc:docMk/>
            <pc:sldMk cId="143217102" sldId="293"/>
            <ac:spMk id="360" creationId="{DBBD4881-04E1-4C0B-B7BD-B4D0B87DA3D1}"/>
          </ac:spMkLst>
        </pc:spChg>
        <pc:spChg chg="mod">
          <ac:chgData name="Asim Dey" userId="e8ec1349-28b8-4d13-adec-c4f0ed943343" providerId="ADAL" clId="{88DDD5ED-0633-46CC-B233-A075294B7E3C}" dt="2020-08-24T08:02:43.915" v="37" actId="13926"/>
          <ac:spMkLst>
            <pc:docMk/>
            <pc:sldMk cId="143217102" sldId="293"/>
            <ac:spMk id="366" creationId="{DB0F224F-15AE-4C38-81EE-ABB8C0B74638}"/>
          </ac:spMkLst>
        </pc:spChg>
        <pc:graphicFrameChg chg="add mod">
          <ac:chgData name="Asim Dey" userId="e8ec1349-28b8-4d13-adec-c4f0ed943343" providerId="ADAL" clId="{88DDD5ED-0633-46CC-B233-A075294B7E3C}" dt="2020-08-24T08:02:38.234" v="36" actId="1076"/>
          <ac:graphicFrameMkLst>
            <pc:docMk/>
            <pc:sldMk cId="143217102" sldId="293"/>
            <ac:graphicFrameMk id="154" creationId="{EB4ADE2D-7252-4A7D-93B1-6A29A7DEF2AB}"/>
          </ac:graphicFrameMkLst>
        </pc:graphicFrameChg>
        <pc:graphicFrameChg chg="del">
          <ac:chgData name="Asim Dey" userId="e8ec1349-28b8-4d13-adec-c4f0ed943343" providerId="ADAL" clId="{88DDD5ED-0633-46CC-B233-A075294B7E3C}" dt="2020-08-24T08:02:23.253" v="33" actId="478"/>
          <ac:graphicFrameMkLst>
            <pc:docMk/>
            <pc:sldMk cId="143217102" sldId="293"/>
            <ac:graphicFrameMk id="156" creationId="{EB4ADE2D-7252-4A7D-93B1-6A29A7DEF2AB}"/>
          </ac:graphicFrameMkLst>
        </pc:graphicFrameChg>
        <pc:graphicFrameChg chg="mod">
          <ac:chgData name="Asim Dey" userId="e8ec1349-28b8-4d13-adec-c4f0ed943343" providerId="ADAL" clId="{88DDD5ED-0633-46CC-B233-A075294B7E3C}" dt="2020-08-24T08:02:08.504" v="31"/>
          <ac:graphicFrameMkLst>
            <pc:docMk/>
            <pc:sldMk cId="143217102" sldId="293"/>
            <ac:graphicFrameMk id="363" creationId="{6A18C989-A659-4D2A-91C2-B93DE0578F0E}"/>
          </ac:graphicFrameMkLst>
        </pc:graphicFrameChg>
      </pc:sldChg>
      <pc:sldChg chg="addSp delSp modSp delCm">
        <pc:chgData name="Asim Dey" userId="e8ec1349-28b8-4d13-adec-c4f0ed943343" providerId="ADAL" clId="{88DDD5ED-0633-46CC-B233-A075294B7E3C}" dt="2020-08-24T11:48:41.451" v="666" actId="1592"/>
        <pc:sldMkLst>
          <pc:docMk/>
          <pc:sldMk cId="2279921428" sldId="296"/>
        </pc:sldMkLst>
        <pc:spChg chg="add del">
          <ac:chgData name="Asim Dey" userId="e8ec1349-28b8-4d13-adec-c4f0ed943343" providerId="ADAL" clId="{88DDD5ED-0633-46CC-B233-A075294B7E3C}" dt="2020-08-24T11:40:43.119" v="439"/>
          <ac:spMkLst>
            <pc:docMk/>
            <pc:sldMk cId="2279921428" sldId="296"/>
            <ac:spMk id="20" creationId="{E48E2A80-0D05-4E35-BABB-52729FF58EAF}"/>
          </ac:spMkLst>
        </pc:spChg>
        <pc:spChg chg="mod">
          <ac:chgData name="Asim Dey" userId="e8ec1349-28b8-4d13-adec-c4f0ed943343" providerId="ADAL" clId="{88DDD5ED-0633-46CC-B233-A075294B7E3C}" dt="2020-08-24T11:48:27.235" v="665" actId="13926"/>
          <ac:spMkLst>
            <pc:docMk/>
            <pc:sldMk cId="2279921428" sldId="296"/>
            <ac:spMk id="158" creationId="{BAFA9AB7-DF22-4600-A39A-C8EEE4156927}"/>
          </ac:spMkLst>
        </pc:spChg>
        <pc:spChg chg="del">
          <ac:chgData name="Asim Dey" userId="e8ec1349-28b8-4d13-adec-c4f0ed943343" providerId="ADAL" clId="{88DDD5ED-0633-46CC-B233-A075294B7E3C}" dt="2020-08-24T11:33:49.792" v="336"/>
          <ac:spMkLst>
            <pc:docMk/>
            <pc:sldMk cId="2279921428" sldId="296"/>
            <ac:spMk id="159" creationId="{413E0DC7-ABD8-41F9-B2FF-46587A1E888E}"/>
          </ac:spMkLst>
        </pc:spChg>
        <pc:spChg chg="mod">
          <ac:chgData name="Asim Dey" userId="e8ec1349-28b8-4d13-adec-c4f0ed943343" providerId="ADAL" clId="{88DDD5ED-0633-46CC-B233-A075294B7E3C}" dt="2020-08-24T10:17:21.978" v="198" actId="1076"/>
          <ac:spMkLst>
            <pc:docMk/>
            <pc:sldMk cId="2279921428" sldId="296"/>
            <ac:spMk id="160" creationId="{18B7F38E-376B-486A-8A8A-21046A933CAF}"/>
          </ac:spMkLst>
        </pc:spChg>
        <pc:spChg chg="del">
          <ac:chgData name="Asim Dey" userId="e8ec1349-28b8-4d13-adec-c4f0ed943343" providerId="ADAL" clId="{88DDD5ED-0633-46CC-B233-A075294B7E3C}" dt="2020-08-24T11:36:31.530" v="341"/>
          <ac:spMkLst>
            <pc:docMk/>
            <pc:sldMk cId="2279921428" sldId="296"/>
            <ac:spMk id="161" creationId="{0D95124F-1802-4C94-A660-E1A4F51F92FD}"/>
          </ac:spMkLst>
        </pc:spChg>
        <pc:spChg chg="del mod">
          <ac:chgData name="Asim Dey" userId="e8ec1349-28b8-4d13-adec-c4f0ed943343" providerId="ADAL" clId="{88DDD5ED-0633-46CC-B233-A075294B7E3C}" dt="2020-08-24T11:36:36.271" v="342"/>
          <ac:spMkLst>
            <pc:docMk/>
            <pc:sldMk cId="2279921428" sldId="296"/>
            <ac:spMk id="162" creationId="{F273445C-A7DB-4F9A-B69A-8FD462D16AD8}"/>
          </ac:spMkLst>
        </pc:spChg>
        <pc:spChg chg="mod">
          <ac:chgData name="Asim Dey" userId="e8ec1349-28b8-4d13-adec-c4f0ed943343" providerId="ADAL" clId="{88DDD5ED-0633-46CC-B233-A075294B7E3C}" dt="2020-08-24T11:38:30.055" v="375" actId="20577"/>
          <ac:spMkLst>
            <pc:docMk/>
            <pc:sldMk cId="2279921428" sldId="296"/>
            <ac:spMk id="163" creationId="{5961FBDF-25CA-4EFE-9E69-86889098F059}"/>
          </ac:spMkLst>
        </pc:spChg>
        <pc:spChg chg="mod">
          <ac:chgData name="Asim Dey" userId="e8ec1349-28b8-4d13-adec-c4f0ed943343" providerId="ADAL" clId="{88DDD5ED-0633-46CC-B233-A075294B7E3C}" dt="2020-08-24T11:40:02.340" v="436" actId="13926"/>
          <ac:spMkLst>
            <pc:docMk/>
            <pc:sldMk cId="2279921428" sldId="296"/>
            <ac:spMk id="164" creationId="{C5DB97FF-B7A1-4536-B7C4-9CFAD0B2AC61}"/>
          </ac:spMkLst>
        </pc:spChg>
        <pc:spChg chg="mod">
          <ac:chgData name="Asim Dey" userId="e8ec1349-28b8-4d13-adec-c4f0ed943343" providerId="ADAL" clId="{88DDD5ED-0633-46CC-B233-A075294B7E3C}" dt="2020-08-24T11:43:14.971" v="517" actId="20577"/>
          <ac:spMkLst>
            <pc:docMk/>
            <pc:sldMk cId="2279921428" sldId="296"/>
            <ac:spMk id="165" creationId="{6CE01C91-4FED-46DC-AF2E-9BF5375147CC}"/>
          </ac:spMkLst>
        </pc:spChg>
        <pc:spChg chg="mod">
          <ac:chgData name="Asim Dey" userId="e8ec1349-28b8-4d13-adec-c4f0ed943343" providerId="ADAL" clId="{88DDD5ED-0633-46CC-B233-A075294B7E3C}" dt="2020-08-24T10:09:02.889" v="60" actId="13926"/>
          <ac:spMkLst>
            <pc:docMk/>
            <pc:sldMk cId="2279921428" sldId="296"/>
            <ac:spMk id="215" creationId="{F92273FF-6CC3-4DB9-979F-2FB553FC4455}"/>
          </ac:spMkLst>
        </pc:spChg>
        <pc:spChg chg="mod">
          <ac:chgData name="Asim Dey" userId="e8ec1349-28b8-4d13-adec-c4f0ed943343" providerId="ADAL" clId="{88DDD5ED-0633-46CC-B233-A075294B7E3C}" dt="2020-08-24T10:50:46.578" v="328" actId="13926"/>
          <ac:spMkLst>
            <pc:docMk/>
            <pc:sldMk cId="2279921428" sldId="296"/>
            <ac:spMk id="221" creationId="{E0447360-9EA2-4ED3-B1D7-72F6DF3A9E54}"/>
          </ac:spMkLst>
        </pc:spChg>
        <pc:spChg chg="mod">
          <ac:chgData name="Asim Dey" userId="e8ec1349-28b8-4d13-adec-c4f0ed943343" providerId="ADAL" clId="{88DDD5ED-0633-46CC-B233-A075294B7E3C}" dt="2020-08-24T10:09:00.121" v="59" actId="13926"/>
          <ac:spMkLst>
            <pc:docMk/>
            <pc:sldMk cId="2279921428" sldId="296"/>
            <ac:spMk id="223" creationId="{1ECAE24D-03BE-43A3-8067-54E504412321}"/>
          </ac:spMkLst>
        </pc:spChg>
        <pc:spChg chg="mod">
          <ac:chgData name="Asim Dey" userId="e8ec1349-28b8-4d13-adec-c4f0ed943343" providerId="ADAL" clId="{88DDD5ED-0633-46CC-B233-A075294B7E3C}" dt="2020-08-24T11:34:47.357" v="340" actId="1076"/>
          <ac:spMkLst>
            <pc:docMk/>
            <pc:sldMk cId="2279921428" sldId="296"/>
            <ac:spMk id="323" creationId="{18AB1EC9-3D70-4D45-9778-76BEFAB96B6C}"/>
          </ac:spMkLst>
        </pc:spChg>
        <pc:picChg chg="add mod">
          <ac:chgData name="Asim Dey" userId="e8ec1349-28b8-4d13-adec-c4f0ed943343" providerId="ADAL" clId="{88DDD5ED-0633-46CC-B233-A075294B7E3C}" dt="2020-08-24T11:43:38.948" v="518" actId="14100"/>
          <ac:picMkLst>
            <pc:docMk/>
            <pc:sldMk cId="2279921428" sldId="296"/>
            <ac:picMk id="2" creationId="{1928565B-0983-4D31-9CF5-67B581ACB5A5}"/>
          </ac:picMkLst>
        </pc:picChg>
        <pc:picChg chg="del mod">
          <ac:chgData name="Asim Dey" userId="e8ec1349-28b8-4d13-adec-c4f0ed943343" providerId="ADAL" clId="{88DDD5ED-0633-46CC-B233-A075294B7E3C}" dt="2020-08-24T11:44:53.014" v="522" actId="478"/>
          <ac:picMkLst>
            <pc:docMk/>
            <pc:sldMk cId="2279921428" sldId="296"/>
            <ac:picMk id="3" creationId="{E396669D-268B-4E4D-82FA-572006AE2E70}"/>
          </ac:picMkLst>
        </pc:picChg>
        <pc:picChg chg="del">
          <ac:chgData name="Asim Dey" userId="e8ec1349-28b8-4d13-adec-c4f0ed943343" providerId="ADAL" clId="{88DDD5ED-0633-46CC-B233-A075294B7E3C}" dt="2020-08-24T11:33:53.385" v="337"/>
          <ac:picMkLst>
            <pc:docMk/>
            <pc:sldMk cId="2279921428" sldId="296"/>
            <ac:picMk id="12" creationId="{787A415F-7F6B-44FD-9DA6-03B5AE6CE2B0}"/>
          </ac:picMkLst>
        </pc:picChg>
        <pc:picChg chg="add mod">
          <ac:chgData name="Asim Dey" userId="e8ec1349-28b8-4d13-adec-c4f0ed943343" providerId="ADAL" clId="{88DDD5ED-0633-46CC-B233-A075294B7E3C}" dt="2020-08-24T11:45:19.050" v="528" actId="14100"/>
          <ac:picMkLst>
            <pc:docMk/>
            <pc:sldMk cId="2279921428" sldId="296"/>
            <ac:picMk id="227" creationId="{26A975A7-68D5-4D9C-A1D7-7AECBE3EDBBA}"/>
          </ac:picMkLst>
        </pc:picChg>
        <pc:picChg chg="del">
          <ac:chgData name="Asim Dey" userId="e8ec1349-28b8-4d13-adec-c4f0ed943343" providerId="ADAL" clId="{88DDD5ED-0633-46CC-B233-A075294B7E3C}" dt="2020-08-24T10:51:16.596" v="329" actId="478"/>
          <ac:picMkLst>
            <pc:docMk/>
            <pc:sldMk cId="2279921428" sldId="296"/>
            <ac:picMk id="232" creationId="{933AD1C0-BDAD-4906-8098-E456A5E1F585}"/>
          </ac:picMkLst>
        </pc:picChg>
      </pc:sldChg>
      <pc:sldChg chg="modSp delCm">
        <pc:chgData name="Asim Dey" userId="e8ec1349-28b8-4d13-adec-c4f0ed943343" providerId="ADAL" clId="{88DDD5ED-0633-46CC-B233-A075294B7E3C}" dt="2020-08-24T09:49:27.281" v="58" actId="20577"/>
        <pc:sldMkLst>
          <pc:docMk/>
          <pc:sldMk cId="1732344930" sldId="308"/>
        </pc:sldMkLst>
        <pc:spChg chg="mod">
          <ac:chgData name="Asim Dey" userId="e8ec1349-28b8-4d13-adec-c4f0ed943343" providerId="ADAL" clId="{88DDD5ED-0633-46CC-B233-A075294B7E3C}" dt="2020-08-24T09:48:09.213" v="49" actId="13926"/>
          <ac:spMkLst>
            <pc:docMk/>
            <pc:sldMk cId="1732344930" sldId="308"/>
            <ac:spMk id="13" creationId="{7DBC0F86-9C60-4F7F-8A78-E5E60A64CAEB}"/>
          </ac:spMkLst>
        </pc:spChg>
        <pc:graphicFrameChg chg="mod modGraphic">
          <ac:chgData name="Asim Dey" userId="e8ec1349-28b8-4d13-adec-c4f0ed943343" providerId="ADAL" clId="{88DDD5ED-0633-46CC-B233-A075294B7E3C}" dt="2020-08-24T09:49:27.281" v="58" actId="20577"/>
          <ac:graphicFrameMkLst>
            <pc:docMk/>
            <pc:sldMk cId="1732344930" sldId="308"/>
            <ac:graphicFrameMk id="17" creationId="{94CA7596-CC6D-47DF-BAB0-1CA1B9EB188E}"/>
          </ac:graphicFrameMkLst>
        </pc:graphicFrameChg>
      </pc:sldChg>
      <pc:sldChg chg="modSp">
        <pc:chgData name="Asim Dey" userId="e8ec1349-28b8-4d13-adec-c4f0ed943343" providerId="ADAL" clId="{88DDD5ED-0633-46CC-B233-A075294B7E3C}" dt="2020-08-24T09:46:27.651" v="41" actId="1076"/>
        <pc:sldMkLst>
          <pc:docMk/>
          <pc:sldMk cId="407191448" sldId="311"/>
        </pc:sldMkLst>
        <pc:spChg chg="mod">
          <ac:chgData name="Asim Dey" userId="e8ec1349-28b8-4d13-adec-c4f0ed943343" providerId="ADAL" clId="{88DDD5ED-0633-46CC-B233-A075294B7E3C}" dt="2020-08-24T09:46:27.651" v="41" actId="1076"/>
          <ac:spMkLst>
            <pc:docMk/>
            <pc:sldMk cId="407191448" sldId="311"/>
            <ac:spMk id="42" creationId="{54AE54B2-FEA3-47EE-9A21-C56408F26903}"/>
          </ac:spMkLst>
        </pc:spChg>
      </pc:sldChg>
      <pc:sldChg chg="addSp delSp modSp mod delCm">
        <pc:chgData name="Asim Dey" userId="e8ec1349-28b8-4d13-adec-c4f0ed943343" providerId="ADAL" clId="{88DDD5ED-0633-46CC-B233-A075294B7E3C}" dt="2020-08-24T10:18:07.482" v="220" actId="27918"/>
        <pc:sldMkLst>
          <pc:docMk/>
          <pc:sldMk cId="497579073" sldId="314"/>
        </pc:sldMkLst>
        <pc:graphicFrameChg chg="del">
          <ac:chgData name="Asim Dey" userId="e8ec1349-28b8-4d13-adec-c4f0ed943343" providerId="ADAL" clId="{88DDD5ED-0633-46CC-B233-A075294B7E3C}" dt="2020-08-24T07:44:07.736" v="0" actId="478"/>
          <ac:graphicFrameMkLst>
            <pc:docMk/>
            <pc:sldMk cId="497579073" sldId="314"/>
            <ac:graphicFrameMk id="2" creationId="{7D102562-6AE4-412A-9889-D26F38AD3B75}"/>
          </ac:graphicFrameMkLst>
        </pc:graphicFrameChg>
        <pc:graphicFrameChg chg="del">
          <ac:chgData name="Asim Dey" userId="e8ec1349-28b8-4d13-adec-c4f0ed943343" providerId="ADAL" clId="{88DDD5ED-0633-46CC-B233-A075294B7E3C}" dt="2020-08-24T07:44:29.810" v="4" actId="478"/>
          <ac:graphicFrameMkLst>
            <pc:docMk/>
            <pc:sldMk cId="497579073" sldId="314"/>
            <ac:graphicFrameMk id="3" creationId="{F990078E-CDD5-4C22-A0BD-0665381BF9F8}"/>
          </ac:graphicFrameMkLst>
        </pc:graphicFrameChg>
        <pc:graphicFrameChg chg="del">
          <ac:chgData name="Asim Dey" userId="e8ec1349-28b8-4d13-adec-c4f0ed943343" providerId="ADAL" clId="{88DDD5ED-0633-46CC-B233-A075294B7E3C}" dt="2020-08-24T07:45:19.231" v="8" actId="478"/>
          <ac:graphicFrameMkLst>
            <pc:docMk/>
            <pc:sldMk cId="497579073" sldId="314"/>
            <ac:graphicFrameMk id="4" creationId="{BBF8EBB3-2AA1-4FCA-AB63-E599D5DB517F}"/>
          </ac:graphicFrameMkLst>
        </pc:graphicFrameChg>
        <pc:graphicFrameChg chg="add mod">
          <ac:chgData name="Asim Dey" userId="e8ec1349-28b8-4d13-adec-c4f0ed943343" providerId="ADAL" clId="{88DDD5ED-0633-46CC-B233-A075294B7E3C}" dt="2020-08-24T07:44:17.930" v="3" actId="1076"/>
          <ac:graphicFrameMkLst>
            <pc:docMk/>
            <pc:sldMk cId="497579073" sldId="314"/>
            <ac:graphicFrameMk id="142" creationId="{3DCF440A-8A60-46C5-B0EA-E7B980CBB223}"/>
          </ac:graphicFrameMkLst>
        </pc:graphicFrameChg>
        <pc:graphicFrameChg chg="add mod">
          <ac:chgData name="Asim Dey" userId="e8ec1349-28b8-4d13-adec-c4f0ed943343" providerId="ADAL" clId="{88DDD5ED-0633-46CC-B233-A075294B7E3C}" dt="2020-08-24T07:44:37.984" v="7" actId="1076"/>
          <ac:graphicFrameMkLst>
            <pc:docMk/>
            <pc:sldMk cId="497579073" sldId="314"/>
            <ac:graphicFrameMk id="143" creationId="{ED4F4A32-9443-4317-8D79-9906B8E308E5}"/>
          </ac:graphicFrameMkLst>
        </pc:graphicFrameChg>
        <pc:graphicFrameChg chg="add mod">
          <ac:chgData name="Asim Dey" userId="e8ec1349-28b8-4d13-adec-c4f0ed943343" providerId="ADAL" clId="{88DDD5ED-0633-46CC-B233-A075294B7E3C}" dt="2020-08-24T07:45:28.472" v="11" actId="1076"/>
          <ac:graphicFrameMkLst>
            <pc:docMk/>
            <pc:sldMk cId="497579073" sldId="314"/>
            <ac:graphicFrameMk id="144" creationId="{0B7B5232-068B-4CD4-9D49-E558B7A1E111}"/>
          </ac:graphicFrameMkLst>
        </pc:graphicFrameChg>
      </pc:sldChg>
    </pc:docChg>
  </pc:docChgLst>
  <pc:docChgLst>
    <pc:chgData name="Asim Dey" userId="e8ec1349-28b8-4d13-adec-c4f0ed943343" providerId="ADAL" clId="{6667FAED-7155-4824-A44C-CC7A5B93890E}"/>
    <pc:docChg chg="undo custSel addSld delSld modSld delMainMaster modMainMaster">
      <pc:chgData name="Asim Dey" userId="e8ec1349-28b8-4d13-adec-c4f0ed943343" providerId="ADAL" clId="{6667FAED-7155-4824-A44C-CC7A5B93890E}" dt="2020-08-14T16:35:41.875" v="1129"/>
      <pc:docMkLst>
        <pc:docMk/>
      </pc:docMkLst>
      <pc:sldChg chg="modSp del">
        <pc:chgData name="Asim Dey" userId="e8ec1349-28b8-4d13-adec-c4f0ed943343" providerId="ADAL" clId="{6667FAED-7155-4824-A44C-CC7A5B93890E}" dt="2020-08-14T11:49:14.644" v="118" actId="2696"/>
        <pc:sldMkLst>
          <pc:docMk/>
          <pc:sldMk cId="270107350" sldId="264"/>
        </pc:sldMkLst>
        <pc:spChg chg="mod">
          <ac:chgData name="Asim Dey" userId="e8ec1349-28b8-4d13-adec-c4f0ed943343" providerId="ADAL" clId="{6667FAED-7155-4824-A44C-CC7A5B93890E}" dt="2020-08-14T11:49:11.344" v="117" actId="1076"/>
          <ac:spMkLst>
            <pc:docMk/>
            <pc:sldMk cId="270107350" sldId="264"/>
            <ac:spMk id="49" creationId="{063FA18F-84AC-4494-B961-4DA54297D2BE}"/>
          </ac:spMkLst>
        </pc:spChg>
        <pc:spChg chg="mod">
          <ac:chgData name="Asim Dey" userId="e8ec1349-28b8-4d13-adec-c4f0ed943343" providerId="ADAL" clId="{6667FAED-7155-4824-A44C-CC7A5B93890E}" dt="2020-08-14T11:49:09.888" v="116" actId="1076"/>
          <ac:spMkLst>
            <pc:docMk/>
            <pc:sldMk cId="270107350" sldId="264"/>
            <ac:spMk id="50" creationId="{F08F9872-8EE5-47A9-B0C6-C8810CD5B461}"/>
          </ac:spMkLst>
        </pc:spChg>
      </pc:sldChg>
      <pc:sldChg chg="modSp">
        <pc:chgData name="Asim Dey" userId="e8ec1349-28b8-4d13-adec-c4f0ed943343" providerId="ADAL" clId="{6667FAED-7155-4824-A44C-CC7A5B93890E}" dt="2020-08-14T15:00:23.651" v="559" actId="14430"/>
        <pc:sldMkLst>
          <pc:docMk/>
          <pc:sldMk cId="518740421" sldId="268"/>
        </pc:sldMkLst>
        <pc:grpChg chg="mod">
          <ac:chgData name="Asim Dey" userId="e8ec1349-28b8-4d13-adec-c4f0ed943343" providerId="ADAL" clId="{6667FAED-7155-4824-A44C-CC7A5B93890E}" dt="2020-08-14T14:59:32.276" v="547" actId="13244"/>
          <ac:grpSpMkLst>
            <pc:docMk/>
            <pc:sldMk cId="518740421" sldId="268"/>
            <ac:grpSpMk id="163" creationId="{6DCF11E7-2094-4EDF-AA40-130270ACE502}"/>
          </ac:grpSpMkLst>
        </pc:grpChg>
        <pc:grpChg chg="mod">
          <ac:chgData name="Asim Dey" userId="e8ec1349-28b8-4d13-adec-c4f0ed943343" providerId="ADAL" clId="{6667FAED-7155-4824-A44C-CC7A5B93890E}" dt="2020-08-14T15:00:22.029" v="557" actId="14430"/>
          <ac:grpSpMkLst>
            <pc:docMk/>
            <pc:sldMk cId="518740421" sldId="268"/>
            <ac:grpSpMk id="168" creationId="{C8021E6C-FB08-4765-AC29-24EB41246777}"/>
          </ac:grpSpMkLst>
        </pc:grpChg>
        <pc:grpChg chg="mod">
          <ac:chgData name="Asim Dey" userId="e8ec1349-28b8-4d13-adec-c4f0ed943343" providerId="ADAL" clId="{6667FAED-7155-4824-A44C-CC7A5B93890E}" dt="2020-08-14T15:00:23.651" v="559" actId="14430"/>
          <ac:grpSpMkLst>
            <pc:docMk/>
            <pc:sldMk cId="518740421" sldId="268"/>
            <ac:grpSpMk id="241" creationId="{39AD0893-1D1A-4195-84AD-2782FA9F5596}"/>
          </ac:grpSpMkLst>
        </pc:grpChg>
        <pc:grpChg chg="mod">
          <ac:chgData name="Asim Dey" userId="e8ec1349-28b8-4d13-adec-c4f0ed943343" providerId="ADAL" clId="{6667FAED-7155-4824-A44C-CC7A5B93890E}" dt="2020-08-14T14:59:23.380" v="546" actId="13244"/>
          <ac:grpSpMkLst>
            <pc:docMk/>
            <pc:sldMk cId="518740421" sldId="268"/>
            <ac:grpSpMk id="244" creationId="{6B83EC30-0045-43C2-B01F-9F5E0DFA89D9}"/>
          </ac:grpSpMkLst>
        </pc:grpChg>
        <pc:grpChg chg="mod">
          <ac:chgData name="Asim Dey" userId="e8ec1349-28b8-4d13-adec-c4f0ed943343" providerId="ADAL" clId="{6667FAED-7155-4824-A44C-CC7A5B93890E}" dt="2020-08-14T15:00:02.779" v="553" actId="13244"/>
          <ac:grpSpMkLst>
            <pc:docMk/>
            <pc:sldMk cId="518740421" sldId="268"/>
            <ac:grpSpMk id="256" creationId="{9A0F3AA5-1285-4F5D-BBE8-1492CAA868CF}"/>
          </ac:grpSpMkLst>
        </pc:grpChg>
        <pc:grpChg chg="mod">
          <ac:chgData name="Asim Dey" userId="e8ec1349-28b8-4d13-adec-c4f0ed943343" providerId="ADAL" clId="{6667FAED-7155-4824-A44C-CC7A5B93890E}" dt="2020-08-14T15:00:22.562" v="558" actId="14430"/>
          <ac:grpSpMkLst>
            <pc:docMk/>
            <pc:sldMk cId="518740421" sldId="268"/>
            <ac:grpSpMk id="310" creationId="{EB0BD295-1310-4E6A-AA54-C5462D646E79}"/>
          </ac:grpSpMkLst>
        </pc:grpChg>
        <pc:grpChg chg="mod">
          <ac:chgData name="Asim Dey" userId="e8ec1349-28b8-4d13-adec-c4f0ed943343" providerId="ADAL" clId="{6667FAED-7155-4824-A44C-CC7A5B93890E}" dt="2020-08-14T15:00:21.586" v="556" actId="14430"/>
          <ac:grpSpMkLst>
            <pc:docMk/>
            <pc:sldMk cId="518740421" sldId="268"/>
            <ac:grpSpMk id="313" creationId="{036C7631-AFBD-4919-AB2F-D284AF1FB0F4}"/>
          </ac:grpSpMkLst>
        </pc:grpChg>
        <pc:grpChg chg="mod">
          <ac:chgData name="Asim Dey" userId="e8ec1349-28b8-4d13-adec-c4f0ed943343" providerId="ADAL" clId="{6667FAED-7155-4824-A44C-CC7A5B93890E}" dt="2020-08-14T14:59:54.636" v="551" actId="13244"/>
          <ac:grpSpMkLst>
            <pc:docMk/>
            <pc:sldMk cId="518740421" sldId="268"/>
            <ac:grpSpMk id="316" creationId="{6B669B06-8972-4E22-9316-A08A61542A68}"/>
          </ac:grpSpMkLst>
        </pc:grpChg>
        <pc:grpChg chg="mod">
          <ac:chgData name="Asim Dey" userId="e8ec1349-28b8-4d13-adec-c4f0ed943343" providerId="ADAL" clId="{6667FAED-7155-4824-A44C-CC7A5B93890E}" dt="2020-08-14T14:59:42.172" v="549" actId="13244"/>
          <ac:grpSpMkLst>
            <pc:docMk/>
            <pc:sldMk cId="518740421" sldId="268"/>
            <ac:grpSpMk id="319" creationId="{1A0282AE-CF32-4589-93FF-E2B5AF2F1500}"/>
          </ac:grpSpMkLst>
        </pc:grpChg>
        <pc:grpChg chg="mod">
          <ac:chgData name="Asim Dey" userId="e8ec1349-28b8-4d13-adec-c4f0ed943343" providerId="ADAL" clId="{6667FAED-7155-4824-A44C-CC7A5B93890E}" dt="2020-08-14T15:00:11.107" v="555" actId="13244"/>
          <ac:grpSpMkLst>
            <pc:docMk/>
            <pc:sldMk cId="518740421" sldId="268"/>
            <ac:grpSpMk id="322" creationId="{634594F3-932E-4546-B089-E1753F7C6A6E}"/>
          </ac:grpSpMkLst>
        </pc:grpChg>
      </pc:sldChg>
      <pc:sldChg chg="addSp modSp">
        <pc:chgData name="Asim Dey" userId="e8ec1349-28b8-4d13-adec-c4f0ed943343" providerId="ADAL" clId="{6667FAED-7155-4824-A44C-CC7A5B93890E}" dt="2020-08-14T14:49:22.048" v="440" actId="14429"/>
        <pc:sldMkLst>
          <pc:docMk/>
          <pc:sldMk cId="4198885557" sldId="271"/>
        </pc:sldMkLst>
        <pc:grpChg chg="add mod">
          <ac:chgData name="Asim Dey" userId="e8ec1349-28b8-4d13-adec-c4f0ed943343" providerId="ADAL" clId="{6667FAED-7155-4824-A44C-CC7A5B93890E}" dt="2020-08-14T14:47:37.818" v="414" actId="14429"/>
          <ac:grpSpMkLst>
            <pc:docMk/>
            <pc:sldMk cId="4198885557" sldId="271"/>
            <ac:grpSpMk id="150" creationId="{9B9C0915-AFE9-40BB-922E-78D4CE113487}"/>
          </ac:grpSpMkLst>
        </pc:grpChg>
        <pc:grpChg chg="add mod">
          <ac:chgData name="Asim Dey" userId="e8ec1349-28b8-4d13-adec-c4f0ed943343" providerId="ADAL" clId="{6667FAED-7155-4824-A44C-CC7A5B93890E}" dt="2020-08-14T14:49:16.418" v="439" actId="14430"/>
          <ac:grpSpMkLst>
            <pc:docMk/>
            <pc:sldMk cId="4198885557" sldId="271"/>
            <ac:grpSpMk id="210" creationId="{6A7DC204-DB5C-474B-A4E3-308DAD642A50}"/>
          </ac:grpSpMkLst>
        </pc:grpChg>
        <pc:grpChg chg="mod">
          <ac:chgData name="Asim Dey" userId="e8ec1349-28b8-4d13-adec-c4f0ed943343" providerId="ADAL" clId="{6667FAED-7155-4824-A44C-CC7A5B93890E}" dt="2020-08-14T14:49:06.635" v="437" actId="13244"/>
          <ac:grpSpMkLst>
            <pc:docMk/>
            <pc:sldMk cId="4198885557" sldId="271"/>
            <ac:grpSpMk id="225" creationId="{A18B8B34-D880-46FC-90E6-D8554F6EDF00}"/>
          </ac:grpSpMkLst>
        </pc:grpChg>
        <pc:grpChg chg="mod">
          <ac:chgData name="Asim Dey" userId="e8ec1349-28b8-4d13-adec-c4f0ed943343" providerId="ADAL" clId="{6667FAED-7155-4824-A44C-CC7A5B93890E}" dt="2020-08-14T14:48:33.003" v="428" actId="962"/>
          <ac:grpSpMkLst>
            <pc:docMk/>
            <pc:sldMk cId="4198885557" sldId="271"/>
            <ac:grpSpMk id="228" creationId="{E0EB47D8-D7A8-4540-BDA5-C99C431702EB}"/>
          </ac:grpSpMkLst>
        </pc:grpChg>
        <pc:grpChg chg="mod">
          <ac:chgData name="Asim Dey" userId="e8ec1349-28b8-4d13-adec-c4f0ed943343" providerId="ADAL" clId="{6667FAED-7155-4824-A44C-CC7A5B93890E}" dt="2020-08-14T14:47:34.912" v="412" actId="14429"/>
          <ac:grpSpMkLst>
            <pc:docMk/>
            <pc:sldMk cId="4198885557" sldId="271"/>
            <ac:grpSpMk id="240" creationId="{A7CA8623-BDCF-4AE1-95F0-2D88B33E9C05}"/>
          </ac:grpSpMkLst>
        </pc:grpChg>
        <pc:grpChg chg="mod">
          <ac:chgData name="Asim Dey" userId="e8ec1349-28b8-4d13-adec-c4f0ed943343" providerId="ADAL" clId="{6667FAED-7155-4824-A44C-CC7A5B93890E}" dt="2020-08-14T14:46:57.861" v="404" actId="962"/>
          <ac:grpSpMkLst>
            <pc:docMk/>
            <pc:sldMk cId="4198885557" sldId="271"/>
            <ac:grpSpMk id="243" creationId="{DA8561A3-27A4-4BEF-9FF4-7AF2DE33F24B}"/>
          </ac:grpSpMkLst>
        </pc:grpChg>
        <pc:grpChg chg="mod">
          <ac:chgData name="Asim Dey" userId="e8ec1349-28b8-4d13-adec-c4f0ed943343" providerId="ADAL" clId="{6667FAED-7155-4824-A44C-CC7A5B93890E}" dt="2020-08-14T14:48:39.721" v="430" actId="1076"/>
          <ac:grpSpMkLst>
            <pc:docMk/>
            <pc:sldMk cId="4198885557" sldId="271"/>
            <ac:grpSpMk id="300" creationId="{0053E4A9-FC81-4DD0-9CB6-9F201D359033}"/>
          </ac:grpSpMkLst>
        </pc:grpChg>
        <pc:grpChg chg="mod">
          <ac:chgData name="Asim Dey" userId="e8ec1349-28b8-4d13-adec-c4f0ed943343" providerId="ADAL" clId="{6667FAED-7155-4824-A44C-CC7A5B93890E}" dt="2020-08-14T14:49:15.514" v="438" actId="14430"/>
          <ac:grpSpMkLst>
            <pc:docMk/>
            <pc:sldMk cId="4198885557" sldId="271"/>
            <ac:grpSpMk id="303" creationId="{BE2B1923-92BD-43D1-9A39-3AC1C371E14E}"/>
          </ac:grpSpMkLst>
        </pc:grpChg>
        <pc:grpChg chg="mod">
          <ac:chgData name="Asim Dey" userId="e8ec1349-28b8-4d13-adec-c4f0ed943343" providerId="ADAL" clId="{6667FAED-7155-4824-A44C-CC7A5B93890E}" dt="2020-08-14T14:47:36.537" v="413" actId="14429"/>
          <ac:grpSpMkLst>
            <pc:docMk/>
            <pc:sldMk cId="4198885557" sldId="271"/>
            <ac:grpSpMk id="306" creationId="{6BA8BCAA-B33E-4874-A79C-DD9A1E7A0AC2}"/>
          </ac:grpSpMkLst>
        </pc:grpChg>
        <pc:grpChg chg="mod">
          <ac:chgData name="Asim Dey" userId="e8ec1349-28b8-4d13-adec-c4f0ed943343" providerId="ADAL" clId="{6667FAED-7155-4824-A44C-CC7A5B93890E}" dt="2020-08-14T14:49:22.048" v="440" actId="14429"/>
          <ac:grpSpMkLst>
            <pc:docMk/>
            <pc:sldMk cId="4198885557" sldId="271"/>
            <ac:grpSpMk id="309" creationId="{49E41A1E-A4DB-4E09-92FF-BE885D227A56}"/>
          </ac:grpSpMkLst>
        </pc:grpChg>
      </pc:sldChg>
      <pc:sldChg chg="delSp modSp">
        <pc:chgData name="Asim Dey" userId="e8ec1349-28b8-4d13-adec-c4f0ed943343" providerId="ADAL" clId="{6667FAED-7155-4824-A44C-CC7A5B93890E}" dt="2020-08-14T13:00:04.298" v="332" actId="14430"/>
        <pc:sldMkLst>
          <pc:docMk/>
          <pc:sldMk cId="2878278495" sldId="272"/>
        </pc:sldMkLst>
        <pc:grpChg chg="mod">
          <ac:chgData name="Asim Dey" userId="e8ec1349-28b8-4d13-adec-c4f0ed943343" providerId="ADAL" clId="{6667FAED-7155-4824-A44C-CC7A5B93890E}" dt="2020-08-14T12:54:10.677" v="284" actId="13244"/>
          <ac:grpSpMkLst>
            <pc:docMk/>
            <pc:sldMk cId="2878278495" sldId="272"/>
            <ac:grpSpMk id="168" creationId="{1B258D74-B600-4987-8705-23A4122D9275}"/>
          </ac:grpSpMkLst>
        </pc:grpChg>
        <pc:grpChg chg="mod">
          <ac:chgData name="Asim Dey" userId="e8ec1349-28b8-4d13-adec-c4f0ed943343" providerId="ADAL" clId="{6667FAED-7155-4824-A44C-CC7A5B93890E}" dt="2020-08-14T12:54:19.518" v="286" actId="13244"/>
          <ac:grpSpMkLst>
            <pc:docMk/>
            <pc:sldMk cId="2878278495" sldId="272"/>
            <ac:grpSpMk id="172" creationId="{82304ABF-0618-4C01-9519-DDAD869B070B}"/>
          </ac:grpSpMkLst>
        </pc:grpChg>
        <pc:grpChg chg="mod">
          <ac:chgData name="Asim Dey" userId="e8ec1349-28b8-4d13-adec-c4f0ed943343" providerId="ADAL" clId="{6667FAED-7155-4824-A44C-CC7A5B93890E}" dt="2020-08-14T12:55:59.676" v="288" actId="13244"/>
          <ac:grpSpMkLst>
            <pc:docMk/>
            <pc:sldMk cId="2878278495" sldId="272"/>
            <ac:grpSpMk id="175" creationId="{3B8AADF4-CB7A-465D-8205-0D79E1B8315B}"/>
          </ac:grpSpMkLst>
        </pc:grpChg>
        <pc:grpChg chg="mod">
          <ac:chgData name="Asim Dey" userId="e8ec1349-28b8-4d13-adec-c4f0ed943343" providerId="ADAL" clId="{6667FAED-7155-4824-A44C-CC7A5B93890E}" dt="2020-08-14T13:00:01.954" v="330" actId="14430"/>
          <ac:grpSpMkLst>
            <pc:docMk/>
            <pc:sldMk cId="2878278495" sldId="272"/>
            <ac:grpSpMk id="184" creationId="{47D4C005-4421-4A82-BB04-98C4A32AF3CE}"/>
          </ac:grpSpMkLst>
        </pc:grpChg>
        <pc:grpChg chg="mod">
          <ac:chgData name="Asim Dey" userId="e8ec1349-28b8-4d13-adec-c4f0ed943343" providerId="ADAL" clId="{6667FAED-7155-4824-A44C-CC7A5B93890E}" dt="2020-08-14T13:00:04.298" v="332" actId="14430"/>
          <ac:grpSpMkLst>
            <pc:docMk/>
            <pc:sldMk cId="2878278495" sldId="272"/>
            <ac:grpSpMk id="187" creationId="{619A5057-8AF9-4316-81FD-5EC8C65AB547}"/>
          </ac:grpSpMkLst>
        </pc:grpChg>
        <pc:grpChg chg="del mod">
          <ac:chgData name="Asim Dey" userId="e8ec1349-28b8-4d13-adec-c4f0ed943343" providerId="ADAL" clId="{6667FAED-7155-4824-A44C-CC7A5B93890E}" dt="2020-08-14T12:58:52.944" v="319"/>
          <ac:grpSpMkLst>
            <pc:docMk/>
            <pc:sldMk cId="2878278495" sldId="272"/>
            <ac:grpSpMk id="264" creationId="{75FF9682-622F-4DDF-A470-A816A7CD5934}"/>
          </ac:grpSpMkLst>
        </pc:grpChg>
        <pc:grpChg chg="mod">
          <ac:chgData name="Asim Dey" userId="e8ec1349-28b8-4d13-adec-c4f0ed943343" providerId="ADAL" clId="{6667FAED-7155-4824-A44C-CC7A5B93890E}" dt="2020-08-14T12:59:02.970" v="321" actId="14429"/>
          <ac:grpSpMkLst>
            <pc:docMk/>
            <pc:sldMk cId="2878278495" sldId="272"/>
            <ac:grpSpMk id="267" creationId="{624FEDBE-1E6A-4D03-A8E8-EF87C5AED304}"/>
          </ac:grpSpMkLst>
        </pc:grpChg>
        <pc:grpChg chg="mod">
          <ac:chgData name="Asim Dey" userId="e8ec1349-28b8-4d13-adec-c4f0ed943343" providerId="ADAL" clId="{6667FAED-7155-4824-A44C-CC7A5B93890E}" dt="2020-08-14T12:58:55.235" v="320" actId="14429"/>
          <ac:grpSpMkLst>
            <pc:docMk/>
            <pc:sldMk cId="2878278495" sldId="272"/>
            <ac:grpSpMk id="270" creationId="{F75B7F58-2450-49E2-9D9E-A0310AE50535}"/>
          </ac:grpSpMkLst>
        </pc:grpChg>
        <pc:grpChg chg="mod">
          <ac:chgData name="Asim Dey" userId="e8ec1349-28b8-4d13-adec-c4f0ed943343" providerId="ADAL" clId="{6667FAED-7155-4824-A44C-CC7A5B93890E}" dt="2020-08-14T13:00:01.476" v="329" actId="14430"/>
          <ac:grpSpMkLst>
            <pc:docMk/>
            <pc:sldMk cId="2878278495" sldId="272"/>
            <ac:grpSpMk id="344" creationId="{9C61F2CC-8885-4058-9BEB-C97AE08EC0AA}"/>
          </ac:grpSpMkLst>
        </pc:grpChg>
        <pc:grpChg chg="mod">
          <ac:chgData name="Asim Dey" userId="e8ec1349-28b8-4d13-adec-c4f0ed943343" providerId="ADAL" clId="{6667FAED-7155-4824-A44C-CC7A5B93890E}" dt="2020-08-14T12:59:03.595" v="322" actId="14429"/>
          <ac:grpSpMkLst>
            <pc:docMk/>
            <pc:sldMk cId="2878278495" sldId="272"/>
            <ac:grpSpMk id="347" creationId="{3751C443-2C92-4888-A50C-C04AD613C1BB}"/>
          </ac:grpSpMkLst>
        </pc:grpChg>
        <pc:grpChg chg="mod">
          <ac:chgData name="Asim Dey" userId="e8ec1349-28b8-4d13-adec-c4f0ed943343" providerId="ADAL" clId="{6667FAED-7155-4824-A44C-CC7A5B93890E}" dt="2020-08-14T13:00:03.875" v="331" actId="14430"/>
          <ac:grpSpMkLst>
            <pc:docMk/>
            <pc:sldMk cId="2878278495" sldId="272"/>
            <ac:grpSpMk id="350" creationId="{E4A8FF15-4D11-4CBB-8C22-BAC090860553}"/>
          </ac:grpSpMkLst>
        </pc:grpChg>
      </pc:sldChg>
      <pc:sldChg chg="modSp">
        <pc:chgData name="Asim Dey" userId="e8ec1349-28b8-4d13-adec-c4f0ed943343" providerId="ADAL" clId="{6667FAED-7155-4824-A44C-CC7A5B93890E}" dt="2020-08-14T16:11:59.210" v="918" actId="14430"/>
        <pc:sldMkLst>
          <pc:docMk/>
          <pc:sldMk cId="32434977" sldId="277"/>
        </pc:sldMkLst>
        <pc:grpChg chg="mod">
          <ac:chgData name="Asim Dey" userId="e8ec1349-28b8-4d13-adec-c4f0ed943343" providerId="ADAL" clId="{6667FAED-7155-4824-A44C-CC7A5B93890E}" dt="2020-08-14T16:11:57.434" v="915" actId="14430"/>
          <ac:grpSpMkLst>
            <pc:docMk/>
            <pc:sldMk cId="32434977" sldId="277"/>
            <ac:grpSpMk id="149" creationId="{03DFDCDA-8EE5-4640-B372-D3B0D7FDE530}"/>
          </ac:grpSpMkLst>
        </pc:grpChg>
        <pc:grpChg chg="mod">
          <ac:chgData name="Asim Dey" userId="e8ec1349-28b8-4d13-adec-c4f0ed943343" providerId="ADAL" clId="{6667FAED-7155-4824-A44C-CC7A5B93890E}" dt="2020-08-14T16:11:58.138" v="916" actId="14430"/>
          <ac:grpSpMkLst>
            <pc:docMk/>
            <pc:sldMk cId="32434977" sldId="277"/>
            <ac:grpSpMk id="152" creationId="{C9F7B408-B80B-457B-AC56-D28B84E10B5C}"/>
          </ac:grpSpMkLst>
        </pc:grpChg>
        <pc:grpChg chg="mod">
          <ac:chgData name="Asim Dey" userId="e8ec1349-28b8-4d13-adec-c4f0ed943343" providerId="ADAL" clId="{6667FAED-7155-4824-A44C-CC7A5B93890E}" dt="2020-08-14T16:11:12.537" v="898" actId="14430"/>
          <ac:grpSpMkLst>
            <pc:docMk/>
            <pc:sldMk cId="32434977" sldId="277"/>
            <ac:grpSpMk id="257" creationId="{5862311A-371E-4F5C-A628-8F1AC719578B}"/>
          </ac:grpSpMkLst>
        </pc:grpChg>
        <pc:grpChg chg="mod">
          <ac:chgData name="Asim Dey" userId="e8ec1349-28b8-4d13-adec-c4f0ed943343" providerId="ADAL" clId="{6667FAED-7155-4824-A44C-CC7A5B93890E}" dt="2020-08-14T16:09:58.348" v="884" actId="13244"/>
          <ac:grpSpMkLst>
            <pc:docMk/>
            <pc:sldMk cId="32434977" sldId="277"/>
            <ac:grpSpMk id="260" creationId="{58F95299-49E3-4B42-923E-77A61D5AD90C}"/>
          </ac:grpSpMkLst>
        </pc:grpChg>
        <pc:grpChg chg="mod">
          <ac:chgData name="Asim Dey" userId="e8ec1349-28b8-4d13-adec-c4f0ed943343" providerId="ADAL" clId="{6667FAED-7155-4824-A44C-CC7A5B93890E}" dt="2020-08-14T16:11:14.707" v="901" actId="14430"/>
          <ac:grpSpMkLst>
            <pc:docMk/>
            <pc:sldMk cId="32434977" sldId="277"/>
            <ac:grpSpMk id="263" creationId="{AD42885A-3390-435C-85FD-905B304535DE}"/>
          </ac:grpSpMkLst>
        </pc:grpChg>
        <pc:grpChg chg="mod">
          <ac:chgData name="Asim Dey" userId="e8ec1349-28b8-4d13-adec-c4f0ed943343" providerId="ADAL" clId="{6667FAED-7155-4824-A44C-CC7A5B93890E}" dt="2020-08-14T16:11:59.210" v="918" actId="14430"/>
          <ac:grpSpMkLst>
            <pc:docMk/>
            <pc:sldMk cId="32434977" sldId="277"/>
            <ac:grpSpMk id="266" creationId="{211E9F00-5AF0-40DB-8117-7C4583E34291}"/>
          </ac:grpSpMkLst>
        </pc:grpChg>
        <pc:grpChg chg="mod">
          <ac:chgData name="Asim Dey" userId="e8ec1349-28b8-4d13-adec-c4f0ed943343" providerId="ADAL" clId="{6667FAED-7155-4824-A44C-CC7A5B93890E}" dt="2020-08-14T16:11:58.578" v="917" actId="14430"/>
          <ac:grpSpMkLst>
            <pc:docMk/>
            <pc:sldMk cId="32434977" sldId="277"/>
            <ac:grpSpMk id="275" creationId="{9C023F6D-A246-4FF3-86FF-0C5F5906EEDC}"/>
          </ac:grpSpMkLst>
        </pc:grpChg>
        <pc:grpChg chg="mod">
          <ac:chgData name="Asim Dey" userId="e8ec1349-28b8-4d13-adec-c4f0ed943343" providerId="ADAL" clId="{6667FAED-7155-4824-A44C-CC7A5B93890E}" dt="2020-08-14T16:11:35.699" v="906" actId="1076"/>
          <ac:grpSpMkLst>
            <pc:docMk/>
            <pc:sldMk cId="32434977" sldId="277"/>
            <ac:grpSpMk id="278" creationId="{641086DA-3EA7-429C-9AD3-8000D7A2DEE6}"/>
          </ac:grpSpMkLst>
        </pc:grpChg>
        <pc:grpChg chg="mod">
          <ac:chgData name="Asim Dey" userId="e8ec1349-28b8-4d13-adec-c4f0ed943343" providerId="ADAL" clId="{6667FAED-7155-4824-A44C-CC7A5B93890E}" dt="2020-08-14T16:11:13.649" v="900" actId="14430"/>
          <ac:grpSpMkLst>
            <pc:docMk/>
            <pc:sldMk cId="32434977" sldId="277"/>
            <ac:grpSpMk id="332" creationId="{CFD252B2-3D40-4480-B440-D48AB6E93004}"/>
          </ac:grpSpMkLst>
        </pc:grpChg>
        <pc:grpChg chg="mod">
          <ac:chgData name="Asim Dey" userId="e8ec1349-28b8-4d13-adec-c4f0ed943343" providerId="ADAL" clId="{6667FAED-7155-4824-A44C-CC7A5B93890E}" dt="2020-08-14T16:11:13.066" v="899" actId="14430"/>
          <ac:grpSpMkLst>
            <pc:docMk/>
            <pc:sldMk cId="32434977" sldId="277"/>
            <ac:grpSpMk id="335" creationId="{D7C8F469-8CA5-455B-8EE7-71312BC92B36}"/>
          </ac:grpSpMkLst>
        </pc:grpChg>
      </pc:sldChg>
      <pc:sldChg chg="modSp">
        <pc:chgData name="Asim Dey" userId="e8ec1349-28b8-4d13-adec-c4f0ed943343" providerId="ADAL" clId="{6667FAED-7155-4824-A44C-CC7A5B93890E}" dt="2020-08-14T16:28:01.642" v="1080" actId="14429"/>
        <pc:sldMkLst>
          <pc:docMk/>
          <pc:sldMk cId="4227300892" sldId="278"/>
        </pc:sldMkLst>
        <pc:grpChg chg="mod">
          <ac:chgData name="Asim Dey" userId="e8ec1349-28b8-4d13-adec-c4f0ed943343" providerId="ADAL" clId="{6667FAED-7155-4824-A44C-CC7A5B93890E}" dt="2020-08-14T16:23:42.578" v="1040" actId="14430"/>
          <ac:grpSpMkLst>
            <pc:docMk/>
            <pc:sldMk cId="4227300892" sldId="278"/>
            <ac:grpSpMk id="164" creationId="{91A5C35C-0149-496D-9601-13EDB95C22AA}"/>
          </ac:grpSpMkLst>
        </pc:grpChg>
        <pc:grpChg chg="mod">
          <ac:chgData name="Asim Dey" userId="e8ec1349-28b8-4d13-adec-c4f0ed943343" providerId="ADAL" clId="{6667FAED-7155-4824-A44C-CC7A5B93890E}" dt="2020-08-14T16:23:41.097" v="1039" actId="14430"/>
          <ac:grpSpMkLst>
            <pc:docMk/>
            <pc:sldMk cId="4227300892" sldId="278"/>
            <ac:grpSpMk id="168" creationId="{4A733FE7-5D8A-4A69-A5AB-0C3C3818B837}"/>
          </ac:grpSpMkLst>
        </pc:grpChg>
        <pc:grpChg chg="mod">
          <ac:chgData name="Asim Dey" userId="e8ec1349-28b8-4d13-adec-c4f0ed943343" providerId="ADAL" clId="{6667FAED-7155-4824-A44C-CC7A5B93890E}" dt="2020-08-14T16:23:40.643" v="1038" actId="14430"/>
          <ac:grpSpMkLst>
            <pc:docMk/>
            <pc:sldMk cId="4227300892" sldId="278"/>
            <ac:grpSpMk id="183" creationId="{BEDF6C55-1BB3-4FA1-8BE3-1CE57CD9D56A}"/>
          </ac:grpSpMkLst>
        </pc:grpChg>
        <pc:grpChg chg="mod">
          <ac:chgData name="Asim Dey" userId="e8ec1349-28b8-4d13-adec-c4f0ed943343" providerId="ADAL" clId="{6667FAED-7155-4824-A44C-CC7A5B93890E}" dt="2020-08-14T16:22:50.214" v="1025" actId="13244"/>
          <ac:grpSpMkLst>
            <pc:docMk/>
            <pc:sldMk cId="4227300892" sldId="278"/>
            <ac:grpSpMk id="208" creationId="{92A0FC68-5A5F-49F4-A89E-7576FE30CE04}"/>
          </ac:grpSpMkLst>
        </pc:grpChg>
        <pc:grpChg chg="mod">
          <ac:chgData name="Asim Dey" userId="e8ec1349-28b8-4d13-adec-c4f0ed943343" providerId="ADAL" clId="{6667FAED-7155-4824-A44C-CC7A5B93890E}" dt="2020-08-14T16:23:35.867" v="1034" actId="14430"/>
          <ac:grpSpMkLst>
            <pc:docMk/>
            <pc:sldMk cId="4227300892" sldId="278"/>
            <ac:grpSpMk id="211" creationId="{21D2F95D-A323-418D-A444-463C0001FB5C}"/>
          </ac:grpSpMkLst>
        </pc:grpChg>
        <pc:grpChg chg="mod">
          <ac:chgData name="Asim Dey" userId="e8ec1349-28b8-4d13-adec-c4f0ed943343" providerId="ADAL" clId="{6667FAED-7155-4824-A44C-CC7A5B93890E}" dt="2020-08-14T16:23:37.595" v="1036" actId="14430"/>
          <ac:grpSpMkLst>
            <pc:docMk/>
            <pc:sldMk cId="4227300892" sldId="278"/>
            <ac:grpSpMk id="214" creationId="{0F953EB9-F688-4548-B1F4-343FAB16E7AA}"/>
          </ac:grpSpMkLst>
        </pc:grpChg>
        <pc:grpChg chg="mod">
          <ac:chgData name="Asim Dey" userId="e8ec1349-28b8-4d13-adec-c4f0ed943343" providerId="ADAL" clId="{6667FAED-7155-4824-A44C-CC7A5B93890E}" dt="2020-08-14T16:23:38.189" v="1037" actId="14430"/>
          <ac:grpSpMkLst>
            <pc:docMk/>
            <pc:sldMk cId="4227300892" sldId="278"/>
            <ac:grpSpMk id="217" creationId="{467A9605-1F73-4DDD-BE38-066977728387}"/>
          </ac:grpSpMkLst>
        </pc:grpChg>
        <pc:grpChg chg="mod">
          <ac:chgData name="Asim Dey" userId="e8ec1349-28b8-4d13-adec-c4f0ed943343" providerId="ADAL" clId="{6667FAED-7155-4824-A44C-CC7A5B93890E}" dt="2020-08-14T16:28:01.642" v="1080" actId="14429"/>
          <ac:grpSpMkLst>
            <pc:docMk/>
            <pc:sldMk cId="4227300892" sldId="278"/>
            <ac:grpSpMk id="334" creationId="{EFEA5A72-A731-4774-AE6A-DA0BD2323107}"/>
          </ac:grpSpMkLst>
        </pc:grpChg>
        <pc:grpChg chg="mod">
          <ac:chgData name="Asim Dey" userId="e8ec1349-28b8-4d13-adec-c4f0ed943343" providerId="ADAL" clId="{6667FAED-7155-4824-A44C-CC7A5B93890E}" dt="2020-08-14T16:28:00.955" v="1079" actId="14430"/>
          <ac:grpSpMkLst>
            <pc:docMk/>
            <pc:sldMk cId="4227300892" sldId="278"/>
            <ac:grpSpMk id="337" creationId="{FF9C1B58-BCF5-4F6B-9991-0A8E63291658}"/>
          </ac:grpSpMkLst>
        </pc:grpChg>
        <pc:grpChg chg="mod">
          <ac:chgData name="Asim Dey" userId="e8ec1349-28b8-4d13-adec-c4f0ed943343" providerId="ADAL" clId="{6667FAED-7155-4824-A44C-CC7A5B93890E}" dt="2020-08-14T16:23:36.636" v="1035" actId="14430"/>
          <ac:grpSpMkLst>
            <pc:docMk/>
            <pc:sldMk cId="4227300892" sldId="278"/>
            <ac:grpSpMk id="340" creationId="{8D8F9859-637C-4C45-B84D-AD5549311B35}"/>
          </ac:grpSpMkLst>
        </pc:grpChg>
      </pc:sldChg>
      <pc:sldChg chg="addSp delSp modSp mod">
        <pc:chgData name="Asim Dey" userId="e8ec1349-28b8-4d13-adec-c4f0ed943343" providerId="ADAL" clId="{6667FAED-7155-4824-A44C-CC7A5B93890E}" dt="2020-08-14T16:25:54.756" v="1061" actId="14430"/>
        <pc:sldMkLst>
          <pc:docMk/>
          <pc:sldMk cId="2861425166" sldId="279"/>
        </pc:sldMkLst>
        <pc:spChg chg="mod">
          <ac:chgData name="Asim Dey" userId="e8ec1349-28b8-4d13-adec-c4f0ed943343" providerId="ADAL" clId="{6667FAED-7155-4824-A44C-CC7A5B93890E}" dt="2020-08-14T10:34:46.842" v="2" actId="13926"/>
          <ac:spMkLst>
            <pc:docMk/>
            <pc:sldMk cId="2861425166" sldId="279"/>
            <ac:spMk id="200" creationId="{58569F2A-E3ED-4B51-ABF3-45DF862249B0}"/>
          </ac:spMkLst>
        </pc:spChg>
        <pc:spChg chg="mod">
          <ac:chgData name="Asim Dey" userId="e8ec1349-28b8-4d13-adec-c4f0ed943343" providerId="ADAL" clId="{6667FAED-7155-4824-A44C-CC7A5B93890E}" dt="2020-08-14T10:39:00.843" v="8" actId="13926"/>
          <ac:spMkLst>
            <pc:docMk/>
            <pc:sldMk cId="2861425166" sldId="279"/>
            <ac:spMk id="205" creationId="{6A280F27-E69C-4A57-B74D-82C37A89B794}"/>
          </ac:spMkLst>
        </pc:spChg>
        <pc:spChg chg="mod">
          <ac:chgData name="Asim Dey" userId="e8ec1349-28b8-4d13-adec-c4f0ed943343" providerId="ADAL" clId="{6667FAED-7155-4824-A44C-CC7A5B93890E}" dt="2020-08-14T10:39:25.992" v="14" actId="13926"/>
          <ac:spMkLst>
            <pc:docMk/>
            <pc:sldMk cId="2861425166" sldId="279"/>
            <ac:spMk id="270" creationId="{0690D385-3AFB-44F6-9E4A-45516EDD5DCB}"/>
          </ac:spMkLst>
        </pc:spChg>
        <pc:grpChg chg="mod">
          <ac:chgData name="Asim Dey" userId="e8ec1349-28b8-4d13-adec-c4f0ed943343" providerId="ADAL" clId="{6667FAED-7155-4824-A44C-CC7A5B93890E}" dt="2020-08-14T16:25:54.756" v="1061" actId="14430"/>
          <ac:grpSpMkLst>
            <pc:docMk/>
            <pc:sldMk cId="2861425166" sldId="279"/>
            <ac:grpSpMk id="179" creationId="{D670F79B-6914-4844-8512-F30DA03F5BDB}"/>
          </ac:grpSpMkLst>
        </pc:grpChg>
        <pc:grpChg chg="mod">
          <ac:chgData name="Asim Dey" userId="e8ec1349-28b8-4d13-adec-c4f0ed943343" providerId="ADAL" clId="{6667FAED-7155-4824-A44C-CC7A5B93890E}" dt="2020-08-14T16:25:52.867" v="1059" actId="14430"/>
          <ac:grpSpMkLst>
            <pc:docMk/>
            <pc:sldMk cId="2861425166" sldId="279"/>
            <ac:grpSpMk id="208" creationId="{9C8D1403-ADE8-4764-A159-A367CF94F0B6}"/>
          </ac:grpSpMkLst>
        </pc:grpChg>
        <pc:grpChg chg="mod">
          <ac:chgData name="Asim Dey" userId="e8ec1349-28b8-4d13-adec-c4f0ed943343" providerId="ADAL" clId="{6667FAED-7155-4824-A44C-CC7A5B93890E}" dt="2020-08-14T16:25:52.171" v="1058" actId="14430"/>
          <ac:grpSpMkLst>
            <pc:docMk/>
            <pc:sldMk cId="2861425166" sldId="279"/>
            <ac:grpSpMk id="211" creationId="{FB11CB81-B48D-41F9-8864-08EFB81BD66F}"/>
          </ac:grpSpMkLst>
        </pc:grpChg>
        <pc:grpChg chg="mod">
          <ac:chgData name="Asim Dey" userId="e8ec1349-28b8-4d13-adec-c4f0ed943343" providerId="ADAL" clId="{6667FAED-7155-4824-A44C-CC7A5B93890E}" dt="2020-08-14T16:25:48.769" v="1054" actId="14430"/>
          <ac:grpSpMkLst>
            <pc:docMk/>
            <pc:sldMk cId="2861425166" sldId="279"/>
            <ac:grpSpMk id="214" creationId="{DE161D9A-7092-440D-A8EC-FFE8342A2441}"/>
          </ac:grpSpMkLst>
        </pc:grpChg>
        <pc:grpChg chg="mod">
          <ac:chgData name="Asim Dey" userId="e8ec1349-28b8-4d13-adec-c4f0ed943343" providerId="ADAL" clId="{6667FAED-7155-4824-A44C-CC7A5B93890E}" dt="2020-08-14T16:25:49.505" v="1055" actId="14430"/>
          <ac:grpSpMkLst>
            <pc:docMk/>
            <pc:sldMk cId="2861425166" sldId="279"/>
            <ac:grpSpMk id="217" creationId="{35C0AB58-4282-4E15-B335-4538986053A1}"/>
          </ac:grpSpMkLst>
        </pc:grpChg>
        <pc:grpChg chg="mod">
          <ac:chgData name="Asim Dey" userId="e8ec1349-28b8-4d13-adec-c4f0ed943343" providerId="ADAL" clId="{6667FAED-7155-4824-A44C-CC7A5B93890E}" dt="2020-08-14T16:25:53.441" v="1060" actId="14430"/>
          <ac:grpSpMkLst>
            <pc:docMk/>
            <pc:sldMk cId="2861425166" sldId="279"/>
            <ac:grpSpMk id="340" creationId="{EBD77575-ABB6-41FA-8C5B-31AB408D7D52}"/>
          </ac:grpSpMkLst>
        </pc:grpChg>
        <pc:grpChg chg="mod">
          <ac:chgData name="Asim Dey" userId="e8ec1349-28b8-4d13-adec-c4f0ed943343" providerId="ADAL" clId="{6667FAED-7155-4824-A44C-CC7A5B93890E}" dt="2020-08-14T16:24:09.019" v="1042" actId="13244"/>
          <ac:grpSpMkLst>
            <pc:docMk/>
            <pc:sldMk cId="2861425166" sldId="279"/>
            <ac:grpSpMk id="343" creationId="{FA5BCD70-7DDB-4E2A-ACA8-D4D7335DD809}"/>
          </ac:grpSpMkLst>
        </pc:grpChg>
        <pc:grpChg chg="mod">
          <ac:chgData name="Asim Dey" userId="e8ec1349-28b8-4d13-adec-c4f0ed943343" providerId="ADAL" clId="{6667FAED-7155-4824-A44C-CC7A5B93890E}" dt="2020-08-14T16:25:50.109" v="1056" actId="14430"/>
          <ac:grpSpMkLst>
            <pc:docMk/>
            <pc:sldMk cId="2861425166" sldId="279"/>
            <ac:grpSpMk id="346" creationId="{980AB51E-A54B-43A1-BEB3-1775C7240380}"/>
          </ac:grpSpMkLst>
        </pc:grpChg>
        <pc:grpChg chg="mod">
          <ac:chgData name="Asim Dey" userId="e8ec1349-28b8-4d13-adec-c4f0ed943343" providerId="ADAL" clId="{6667FAED-7155-4824-A44C-CC7A5B93890E}" dt="2020-08-14T16:25:50.650" v="1057" actId="14430"/>
          <ac:grpSpMkLst>
            <pc:docMk/>
            <pc:sldMk cId="2861425166" sldId="279"/>
            <ac:grpSpMk id="349" creationId="{D96ED0D9-AFD8-4D27-AD1C-4C39A1E88B31}"/>
          </ac:grpSpMkLst>
        </pc:grpChg>
        <pc:grpChg chg="mod">
          <ac:chgData name="Asim Dey" userId="e8ec1349-28b8-4d13-adec-c4f0ed943343" providerId="ADAL" clId="{6667FAED-7155-4824-A44C-CC7A5B93890E}" dt="2020-08-14T16:25:07.571" v="1047" actId="13244"/>
          <ac:grpSpMkLst>
            <pc:docMk/>
            <pc:sldMk cId="2861425166" sldId="279"/>
            <ac:grpSpMk id="352" creationId="{28C3583C-70A1-41D3-AC4F-0CB0EE3F79AF}"/>
          </ac:grpSpMkLst>
        </pc:grpChg>
        <pc:graphicFrameChg chg="add mod">
          <ac:chgData name="Asim Dey" userId="e8ec1349-28b8-4d13-adec-c4f0ed943343" providerId="ADAL" clId="{6667FAED-7155-4824-A44C-CC7A5B93890E}" dt="2020-08-14T10:38:56.310" v="7" actId="1076"/>
          <ac:graphicFrameMkLst>
            <pc:docMk/>
            <pc:sldMk cId="2861425166" sldId="279"/>
            <ac:graphicFrameMk id="163" creationId="{86166578-D818-4175-8AD6-FB769A8AD2A4}"/>
          </ac:graphicFrameMkLst>
        </pc:graphicFrameChg>
        <pc:graphicFrameChg chg="del mod">
          <ac:chgData name="Asim Dey" userId="e8ec1349-28b8-4d13-adec-c4f0ed943343" providerId="ADAL" clId="{6667FAED-7155-4824-A44C-CC7A5B93890E}" dt="2020-08-14T10:38:44.083" v="4" actId="478"/>
          <ac:graphicFrameMkLst>
            <pc:docMk/>
            <pc:sldMk cId="2861425166" sldId="279"/>
            <ac:graphicFrameMk id="166" creationId="{86166578-D818-4175-8AD6-FB769A8AD2A4}"/>
          </ac:graphicFrameMkLst>
        </pc:graphicFrameChg>
        <pc:graphicFrameChg chg="del">
          <ac:chgData name="Asim Dey" userId="e8ec1349-28b8-4d13-adec-c4f0ed943343" providerId="ADAL" clId="{6667FAED-7155-4824-A44C-CC7A5B93890E}" dt="2020-08-14T10:39:06.709" v="9" actId="478"/>
          <ac:graphicFrameMkLst>
            <pc:docMk/>
            <pc:sldMk cId="2861425166" sldId="279"/>
            <ac:graphicFrameMk id="167" creationId="{03CC1E8F-4966-41DF-9544-D719DDDAC3BC}"/>
          </ac:graphicFrameMkLst>
        </pc:graphicFrameChg>
        <pc:graphicFrameChg chg="mod modGraphic">
          <ac:chgData name="Asim Dey" userId="e8ec1349-28b8-4d13-adec-c4f0ed943343" providerId="ADAL" clId="{6667FAED-7155-4824-A44C-CC7A5B93890E}" dt="2020-08-14T10:34:44.595" v="1" actId="242"/>
          <ac:graphicFrameMkLst>
            <pc:docMk/>
            <pc:sldMk cId="2861425166" sldId="279"/>
            <ac:graphicFrameMk id="206" creationId="{10C2F1FC-B4F4-4895-B554-883120A8A9AC}"/>
          </ac:graphicFrameMkLst>
        </pc:graphicFrameChg>
        <pc:graphicFrameChg chg="add mod">
          <ac:chgData name="Asim Dey" userId="e8ec1349-28b8-4d13-adec-c4f0ed943343" providerId="ADAL" clId="{6667FAED-7155-4824-A44C-CC7A5B93890E}" dt="2020-08-14T10:39:18.738" v="13" actId="1076"/>
          <ac:graphicFrameMkLst>
            <pc:docMk/>
            <pc:sldMk cId="2861425166" sldId="279"/>
            <ac:graphicFrameMk id="280" creationId="{03CC1E8F-4966-41DF-9544-D719DDDAC3BC}"/>
          </ac:graphicFrameMkLst>
        </pc:graphicFrameChg>
      </pc:sldChg>
      <pc:sldChg chg="modSp">
        <pc:chgData name="Asim Dey" userId="e8ec1349-28b8-4d13-adec-c4f0ed943343" providerId="ADAL" clId="{6667FAED-7155-4824-A44C-CC7A5B93890E}" dt="2020-08-14T15:24:59.748" v="826" actId="14430"/>
        <pc:sldMkLst>
          <pc:docMk/>
          <pc:sldMk cId="2266659579" sldId="280"/>
        </pc:sldMkLst>
        <pc:grpChg chg="mod">
          <ac:chgData name="Asim Dey" userId="e8ec1349-28b8-4d13-adec-c4f0ed943343" providerId="ADAL" clId="{6667FAED-7155-4824-A44C-CC7A5B93890E}" dt="2020-08-14T15:24:59.748" v="826" actId="14430"/>
          <ac:grpSpMkLst>
            <pc:docMk/>
            <pc:sldMk cId="2266659579" sldId="280"/>
            <ac:grpSpMk id="154" creationId="{DA152736-B0EA-4670-A08A-9CB75D68CCA7}"/>
          </ac:grpSpMkLst>
        </pc:grpChg>
        <pc:grpChg chg="mod">
          <ac:chgData name="Asim Dey" userId="e8ec1349-28b8-4d13-adec-c4f0ed943343" providerId="ADAL" clId="{6667FAED-7155-4824-A44C-CC7A5B93890E}" dt="2020-08-14T15:24:55.660" v="824" actId="14430"/>
          <ac:grpSpMkLst>
            <pc:docMk/>
            <pc:sldMk cId="2266659579" sldId="280"/>
            <ac:grpSpMk id="157" creationId="{03DA8C82-BB93-404B-B14F-813142023E9D}"/>
          </ac:grpSpMkLst>
        </pc:grpChg>
        <pc:grpChg chg="mod">
          <ac:chgData name="Asim Dey" userId="e8ec1349-28b8-4d13-adec-c4f0ed943343" providerId="ADAL" clId="{6667FAED-7155-4824-A44C-CC7A5B93890E}" dt="2020-08-14T15:24:54.683" v="823" actId="14430"/>
          <ac:grpSpMkLst>
            <pc:docMk/>
            <pc:sldMk cId="2266659579" sldId="280"/>
            <ac:grpSpMk id="162" creationId="{D1896F16-97E1-4C25-B080-DF8D6C509BD2}"/>
          </ac:grpSpMkLst>
        </pc:grpChg>
        <pc:grpChg chg="mod">
          <ac:chgData name="Asim Dey" userId="e8ec1349-28b8-4d13-adec-c4f0ed943343" providerId="ADAL" clId="{6667FAED-7155-4824-A44C-CC7A5B93890E}" dt="2020-08-14T15:24:42.075" v="819" actId="14430"/>
          <ac:grpSpMkLst>
            <pc:docMk/>
            <pc:sldMk cId="2266659579" sldId="280"/>
            <ac:grpSpMk id="227" creationId="{AE4CC742-1625-4DF0-97AF-93F189AE4366}"/>
          </ac:grpSpMkLst>
        </pc:grpChg>
        <pc:grpChg chg="mod">
          <ac:chgData name="Asim Dey" userId="e8ec1349-28b8-4d13-adec-c4f0ed943343" providerId="ADAL" clId="{6667FAED-7155-4824-A44C-CC7A5B93890E}" dt="2020-08-14T15:24:53.754" v="822" actId="14430"/>
          <ac:grpSpMkLst>
            <pc:docMk/>
            <pc:sldMk cId="2266659579" sldId="280"/>
            <ac:grpSpMk id="243" creationId="{8E7FAA1C-40FD-4FB7-8EC9-7EE3D1D80858}"/>
          </ac:grpSpMkLst>
        </pc:grpChg>
        <pc:grpChg chg="mod">
          <ac:chgData name="Asim Dey" userId="e8ec1349-28b8-4d13-adec-c4f0ed943343" providerId="ADAL" clId="{6667FAED-7155-4824-A44C-CC7A5B93890E}" dt="2020-08-14T15:24:45.195" v="820" actId="14430"/>
          <ac:grpSpMkLst>
            <pc:docMk/>
            <pc:sldMk cId="2266659579" sldId="280"/>
            <ac:grpSpMk id="256" creationId="{C1AB2D77-F9D0-4BE6-A0E7-D570C5E96761}"/>
          </ac:grpSpMkLst>
        </pc:grpChg>
        <pc:grpChg chg="mod">
          <ac:chgData name="Asim Dey" userId="e8ec1349-28b8-4d13-adec-c4f0ed943343" providerId="ADAL" clId="{6667FAED-7155-4824-A44C-CC7A5B93890E}" dt="2020-08-14T15:24:58.971" v="825" actId="14430"/>
          <ac:grpSpMkLst>
            <pc:docMk/>
            <pc:sldMk cId="2266659579" sldId="280"/>
            <ac:grpSpMk id="259" creationId="{344FCC3B-F113-4338-AC6C-ED423FC36B0E}"/>
          </ac:grpSpMkLst>
        </pc:grpChg>
        <pc:grpChg chg="mod">
          <ac:chgData name="Asim Dey" userId="e8ec1349-28b8-4d13-adec-c4f0ed943343" providerId="ADAL" clId="{6667FAED-7155-4824-A44C-CC7A5B93890E}" dt="2020-08-14T15:24:53.011" v="821" actId="14430"/>
          <ac:grpSpMkLst>
            <pc:docMk/>
            <pc:sldMk cId="2266659579" sldId="280"/>
            <ac:grpSpMk id="314" creationId="{952AF9EA-479E-4E7B-BC35-FE5197A0E01B}"/>
          </ac:grpSpMkLst>
        </pc:grpChg>
        <pc:grpChg chg="mod">
          <ac:chgData name="Asim Dey" userId="e8ec1349-28b8-4d13-adec-c4f0ed943343" providerId="ADAL" clId="{6667FAED-7155-4824-A44C-CC7A5B93890E}" dt="2020-08-14T15:23:22.061" v="803" actId="13244"/>
          <ac:grpSpMkLst>
            <pc:docMk/>
            <pc:sldMk cId="2266659579" sldId="280"/>
            <ac:grpSpMk id="317" creationId="{9ACC2F36-7E7D-42D0-9A86-E98D509078A1}"/>
          </ac:grpSpMkLst>
        </pc:grpChg>
        <pc:grpChg chg="mod">
          <ac:chgData name="Asim Dey" userId="e8ec1349-28b8-4d13-adec-c4f0ed943343" providerId="ADAL" clId="{6667FAED-7155-4824-A44C-CC7A5B93890E}" dt="2020-08-14T15:24:08.021" v="812" actId="13244"/>
          <ac:grpSpMkLst>
            <pc:docMk/>
            <pc:sldMk cId="2266659579" sldId="280"/>
            <ac:grpSpMk id="323" creationId="{EC5DFF87-922F-4356-90DA-DC7A976D9C4D}"/>
          </ac:grpSpMkLst>
        </pc:grpChg>
      </pc:sldChg>
      <pc:sldChg chg="modSp">
        <pc:chgData name="Asim Dey" userId="e8ec1349-28b8-4d13-adec-c4f0ed943343" providerId="ADAL" clId="{6667FAED-7155-4824-A44C-CC7A5B93890E}" dt="2020-08-14T16:01:54.863" v="851" actId="14430"/>
        <pc:sldMkLst>
          <pc:docMk/>
          <pc:sldMk cId="3622859594" sldId="281"/>
        </pc:sldMkLst>
        <pc:grpChg chg="mod">
          <ac:chgData name="Asim Dey" userId="e8ec1349-28b8-4d13-adec-c4f0ed943343" providerId="ADAL" clId="{6667FAED-7155-4824-A44C-CC7A5B93890E}" dt="2020-08-14T16:01:50.535" v="848" actId="14430"/>
          <ac:grpSpMkLst>
            <pc:docMk/>
            <pc:sldMk cId="3622859594" sldId="281"/>
            <ac:grpSpMk id="160" creationId="{232DD589-0A23-4280-958A-1450FCDA2800}"/>
          </ac:grpSpMkLst>
        </pc:grpChg>
        <pc:grpChg chg="mod">
          <ac:chgData name="Asim Dey" userId="e8ec1349-28b8-4d13-adec-c4f0ed943343" providerId="ADAL" clId="{6667FAED-7155-4824-A44C-CC7A5B93890E}" dt="2020-08-14T16:01:54.863" v="851" actId="14430"/>
          <ac:grpSpMkLst>
            <pc:docMk/>
            <pc:sldMk cId="3622859594" sldId="281"/>
            <ac:grpSpMk id="164" creationId="{C50DB895-ABA0-4721-9D40-82137459A779}"/>
          </ac:grpSpMkLst>
        </pc:grpChg>
        <pc:grpChg chg="mod">
          <ac:chgData name="Asim Dey" userId="e8ec1349-28b8-4d13-adec-c4f0ed943343" providerId="ADAL" clId="{6667FAED-7155-4824-A44C-CC7A5B93890E}" dt="2020-08-14T16:01:44.465" v="845" actId="14430"/>
          <ac:grpSpMkLst>
            <pc:docMk/>
            <pc:sldMk cId="3622859594" sldId="281"/>
            <ac:grpSpMk id="167" creationId="{ED1EB49B-A4B3-4F94-A0FE-EA4C7AB033ED}"/>
          </ac:grpSpMkLst>
        </pc:grpChg>
        <pc:grpChg chg="mod">
          <ac:chgData name="Asim Dey" userId="e8ec1349-28b8-4d13-adec-c4f0ed943343" providerId="ADAL" clId="{6667FAED-7155-4824-A44C-CC7A5B93890E}" dt="2020-08-14T16:01:49.728" v="846" actId="14430"/>
          <ac:grpSpMkLst>
            <pc:docMk/>
            <pc:sldMk cId="3622859594" sldId="281"/>
            <ac:grpSpMk id="304" creationId="{2541B71C-D453-4C27-96A1-3ECB272254F4}"/>
          </ac:grpSpMkLst>
        </pc:grpChg>
        <pc:grpChg chg="mod">
          <ac:chgData name="Asim Dey" userId="e8ec1349-28b8-4d13-adec-c4f0ed943343" providerId="ADAL" clId="{6667FAED-7155-4824-A44C-CC7A5B93890E}" dt="2020-08-14T16:00:08.402" v="829" actId="13244"/>
          <ac:grpSpMkLst>
            <pc:docMk/>
            <pc:sldMk cId="3622859594" sldId="281"/>
            <ac:grpSpMk id="307" creationId="{C11AC7D5-5CED-4FB3-923C-B971C80569BD}"/>
          </ac:grpSpMkLst>
        </pc:grpChg>
        <pc:grpChg chg="mod">
          <ac:chgData name="Asim Dey" userId="e8ec1349-28b8-4d13-adec-c4f0ed943343" providerId="ADAL" clId="{6667FAED-7155-4824-A44C-CC7A5B93890E}" dt="2020-08-14T16:01:41.569" v="844" actId="14430"/>
          <ac:grpSpMkLst>
            <pc:docMk/>
            <pc:sldMk cId="3622859594" sldId="281"/>
            <ac:grpSpMk id="310" creationId="{07B5DD74-DF64-4546-A3A5-AB74123D9589}"/>
          </ac:grpSpMkLst>
        </pc:grpChg>
        <pc:grpChg chg="mod">
          <ac:chgData name="Asim Dey" userId="e8ec1349-28b8-4d13-adec-c4f0ed943343" providerId="ADAL" clId="{6667FAED-7155-4824-A44C-CC7A5B93890E}" dt="2020-08-14T16:01:50.111" v="847" actId="14430"/>
          <ac:grpSpMkLst>
            <pc:docMk/>
            <pc:sldMk cId="3622859594" sldId="281"/>
            <ac:grpSpMk id="313" creationId="{E42A093B-74C3-4271-9684-38FD99E1F963}"/>
          </ac:grpSpMkLst>
        </pc:grpChg>
        <pc:grpChg chg="mod">
          <ac:chgData name="Asim Dey" userId="e8ec1349-28b8-4d13-adec-c4f0ed943343" providerId="ADAL" clId="{6667FAED-7155-4824-A44C-CC7A5B93890E}" dt="2020-08-14T16:01:52.785" v="849" actId="14430"/>
          <ac:grpSpMkLst>
            <pc:docMk/>
            <pc:sldMk cId="3622859594" sldId="281"/>
            <ac:grpSpMk id="316" creationId="{F8A729C2-F692-4A2A-B108-59EB20864486}"/>
          </ac:grpSpMkLst>
        </pc:grpChg>
        <pc:grpChg chg="mod">
          <ac:chgData name="Asim Dey" userId="e8ec1349-28b8-4d13-adec-c4f0ed943343" providerId="ADAL" clId="{6667FAED-7155-4824-A44C-CC7A5B93890E}" dt="2020-08-14T16:00:56.682" v="838" actId="13244"/>
          <ac:grpSpMkLst>
            <pc:docMk/>
            <pc:sldMk cId="3622859594" sldId="281"/>
            <ac:grpSpMk id="319" creationId="{12FEAB38-8E05-4560-B65F-2C1698354388}"/>
          </ac:grpSpMkLst>
        </pc:grpChg>
        <pc:grpChg chg="mod">
          <ac:chgData name="Asim Dey" userId="e8ec1349-28b8-4d13-adec-c4f0ed943343" providerId="ADAL" clId="{6667FAED-7155-4824-A44C-CC7A5B93890E}" dt="2020-08-14T16:01:54.394" v="850" actId="14430"/>
          <ac:grpSpMkLst>
            <pc:docMk/>
            <pc:sldMk cId="3622859594" sldId="281"/>
            <ac:grpSpMk id="322" creationId="{91D84866-AFB3-4DB7-87A7-99F50440661F}"/>
          </ac:grpSpMkLst>
        </pc:grpChg>
      </pc:sldChg>
      <pc:sldChg chg="modSp">
        <pc:chgData name="Asim Dey" userId="e8ec1349-28b8-4d13-adec-c4f0ed943343" providerId="ADAL" clId="{6667FAED-7155-4824-A44C-CC7A5B93890E}" dt="2020-08-14T16:05:21.193" v="877" actId="14430"/>
        <pc:sldMkLst>
          <pc:docMk/>
          <pc:sldMk cId="1425174243" sldId="282"/>
        </pc:sldMkLst>
        <pc:grpChg chg="mod">
          <ac:chgData name="Asim Dey" userId="e8ec1349-28b8-4d13-adec-c4f0ed943343" providerId="ADAL" clId="{6667FAED-7155-4824-A44C-CC7A5B93890E}" dt="2020-08-14T16:05:19.466" v="876" actId="14430"/>
          <ac:grpSpMkLst>
            <pc:docMk/>
            <pc:sldMk cId="1425174243" sldId="282"/>
            <ac:grpSpMk id="248" creationId="{7BCF1258-A836-4B69-8675-752705754094}"/>
          </ac:grpSpMkLst>
        </pc:grpChg>
        <pc:grpChg chg="mod">
          <ac:chgData name="Asim Dey" userId="e8ec1349-28b8-4d13-adec-c4f0ed943343" providerId="ADAL" clId="{6667FAED-7155-4824-A44C-CC7A5B93890E}" dt="2020-08-14T16:05:14.481" v="873" actId="14430"/>
          <ac:grpSpMkLst>
            <pc:docMk/>
            <pc:sldMk cId="1425174243" sldId="282"/>
            <ac:grpSpMk id="257" creationId="{BCF9F923-CFCC-4E63-B64D-F018F091CF7D}"/>
          </ac:grpSpMkLst>
        </pc:grpChg>
        <pc:grpChg chg="mod">
          <ac:chgData name="Asim Dey" userId="e8ec1349-28b8-4d13-adec-c4f0ed943343" providerId="ADAL" clId="{6667FAED-7155-4824-A44C-CC7A5B93890E}" dt="2020-08-14T16:04:13.370" v="867" actId="13244"/>
          <ac:grpSpMkLst>
            <pc:docMk/>
            <pc:sldMk cId="1425174243" sldId="282"/>
            <ac:grpSpMk id="260" creationId="{0AC15A94-F91D-4912-96DE-AB4A151F9C46}"/>
          </ac:grpSpMkLst>
        </pc:grpChg>
        <pc:grpChg chg="mod">
          <ac:chgData name="Asim Dey" userId="e8ec1349-28b8-4d13-adec-c4f0ed943343" providerId="ADAL" clId="{6667FAED-7155-4824-A44C-CC7A5B93890E}" dt="2020-08-14T16:05:12.122" v="870" actId="14430"/>
          <ac:grpSpMkLst>
            <pc:docMk/>
            <pc:sldMk cId="1425174243" sldId="282"/>
            <ac:grpSpMk id="263" creationId="{9F6995DA-D0B3-416C-BBF1-D1D6E52FDF4E}"/>
          </ac:grpSpMkLst>
        </pc:grpChg>
        <pc:grpChg chg="mod">
          <ac:chgData name="Asim Dey" userId="e8ec1349-28b8-4d13-adec-c4f0ed943343" providerId="ADAL" clId="{6667FAED-7155-4824-A44C-CC7A5B93890E}" dt="2020-08-14T16:05:18.578" v="875" actId="14430"/>
          <ac:grpSpMkLst>
            <pc:docMk/>
            <pc:sldMk cId="1425174243" sldId="282"/>
            <ac:grpSpMk id="307" creationId="{8E4BC64A-CB1B-40F8-AD99-07E03732C509}"/>
          </ac:grpSpMkLst>
        </pc:grpChg>
        <pc:grpChg chg="mod">
          <ac:chgData name="Asim Dey" userId="e8ec1349-28b8-4d13-adec-c4f0ed943343" providerId="ADAL" clId="{6667FAED-7155-4824-A44C-CC7A5B93890E}" dt="2020-08-14T16:02:57.021" v="854" actId="13244"/>
          <ac:grpSpMkLst>
            <pc:docMk/>
            <pc:sldMk cId="1425174243" sldId="282"/>
            <ac:grpSpMk id="310" creationId="{68FEA1D0-2FEA-4DD5-9F99-346B6FD22F57}"/>
          </ac:grpSpMkLst>
        </pc:grpChg>
        <pc:grpChg chg="mod">
          <ac:chgData name="Asim Dey" userId="e8ec1349-28b8-4d13-adec-c4f0ed943343" providerId="ADAL" clId="{6667FAED-7155-4824-A44C-CC7A5B93890E}" dt="2020-08-14T16:05:18.065" v="874" actId="14430"/>
          <ac:grpSpMkLst>
            <pc:docMk/>
            <pc:sldMk cId="1425174243" sldId="282"/>
            <ac:grpSpMk id="313" creationId="{30918B15-CC61-4884-969B-A0B48CD7F91E}"/>
          </ac:grpSpMkLst>
        </pc:grpChg>
        <pc:grpChg chg="mod">
          <ac:chgData name="Asim Dey" userId="e8ec1349-28b8-4d13-adec-c4f0ed943343" providerId="ADAL" clId="{6667FAED-7155-4824-A44C-CC7A5B93890E}" dt="2020-08-14T16:05:21.193" v="877" actId="14430"/>
          <ac:grpSpMkLst>
            <pc:docMk/>
            <pc:sldMk cId="1425174243" sldId="282"/>
            <ac:grpSpMk id="316" creationId="{A64F37B4-4DA2-4A93-A853-72F4374B53A5}"/>
          </ac:grpSpMkLst>
        </pc:grpChg>
        <pc:grpChg chg="mod">
          <ac:chgData name="Asim Dey" userId="e8ec1349-28b8-4d13-adec-c4f0ed943343" providerId="ADAL" clId="{6667FAED-7155-4824-A44C-CC7A5B93890E}" dt="2020-08-14T16:05:13.305" v="871" actId="14430"/>
          <ac:grpSpMkLst>
            <pc:docMk/>
            <pc:sldMk cId="1425174243" sldId="282"/>
            <ac:grpSpMk id="319" creationId="{A9D08573-5951-44D5-A953-C836AB752571}"/>
          </ac:grpSpMkLst>
        </pc:grpChg>
        <pc:grpChg chg="mod">
          <ac:chgData name="Asim Dey" userId="e8ec1349-28b8-4d13-adec-c4f0ed943343" providerId="ADAL" clId="{6667FAED-7155-4824-A44C-CC7A5B93890E}" dt="2020-08-14T16:05:13.833" v="872" actId="14430"/>
          <ac:grpSpMkLst>
            <pc:docMk/>
            <pc:sldMk cId="1425174243" sldId="282"/>
            <ac:grpSpMk id="322" creationId="{C6F96072-DF22-41E2-BE16-6E6F15D0EA16}"/>
          </ac:grpSpMkLst>
        </pc:grpChg>
      </pc:sldChg>
      <pc:sldChg chg="modSp">
        <pc:chgData name="Asim Dey" userId="e8ec1349-28b8-4d13-adec-c4f0ed943343" providerId="ADAL" clId="{6667FAED-7155-4824-A44C-CC7A5B93890E}" dt="2020-08-14T16:21:13.434" v="1015" actId="14430"/>
        <pc:sldMkLst>
          <pc:docMk/>
          <pc:sldMk cId="1160485662" sldId="284"/>
        </pc:sldMkLst>
        <pc:grpChg chg="mod">
          <ac:chgData name="Asim Dey" userId="e8ec1349-28b8-4d13-adec-c4f0ed943343" providerId="ADAL" clId="{6667FAED-7155-4824-A44C-CC7A5B93890E}" dt="2020-08-14T16:21:10.562" v="1010" actId="14430"/>
          <ac:grpSpMkLst>
            <pc:docMk/>
            <pc:sldMk cId="1160485662" sldId="284"/>
            <ac:grpSpMk id="154" creationId="{B72E2E86-04FB-47F2-B5A4-588D95C3FD60}"/>
          </ac:grpSpMkLst>
        </pc:grpChg>
        <pc:grpChg chg="mod">
          <ac:chgData name="Asim Dey" userId="e8ec1349-28b8-4d13-adec-c4f0ed943343" providerId="ADAL" clId="{6667FAED-7155-4824-A44C-CC7A5B93890E}" dt="2020-08-14T16:21:11.018" v="1011" actId="14430"/>
          <ac:grpSpMkLst>
            <pc:docMk/>
            <pc:sldMk cId="1160485662" sldId="284"/>
            <ac:grpSpMk id="158" creationId="{3CEA81B8-D6D3-4687-80B4-B3C39F8DA6C5}"/>
          </ac:grpSpMkLst>
        </pc:grpChg>
        <pc:grpChg chg="mod">
          <ac:chgData name="Asim Dey" userId="e8ec1349-28b8-4d13-adec-c4f0ed943343" providerId="ADAL" clId="{6667FAED-7155-4824-A44C-CC7A5B93890E}" dt="2020-08-14T16:20:40.972" v="999" actId="1076"/>
          <ac:grpSpMkLst>
            <pc:docMk/>
            <pc:sldMk cId="1160485662" sldId="284"/>
            <ac:grpSpMk id="161" creationId="{0E22513D-A918-4DEA-A07A-C39CF4164882}"/>
          </ac:grpSpMkLst>
        </pc:grpChg>
        <pc:grpChg chg="mod">
          <ac:chgData name="Asim Dey" userId="e8ec1349-28b8-4d13-adec-c4f0ed943343" providerId="ADAL" clId="{6667FAED-7155-4824-A44C-CC7A5B93890E}" dt="2020-08-14T16:21:11.698" v="1012" actId="14430"/>
          <ac:grpSpMkLst>
            <pc:docMk/>
            <pc:sldMk cId="1160485662" sldId="284"/>
            <ac:grpSpMk id="164" creationId="{37C5E4D2-62C3-465D-989A-816505A87E7E}"/>
          </ac:grpSpMkLst>
        </pc:grpChg>
        <pc:grpChg chg="mod">
          <ac:chgData name="Asim Dey" userId="e8ec1349-28b8-4d13-adec-c4f0ed943343" providerId="ADAL" clId="{6667FAED-7155-4824-A44C-CC7A5B93890E}" dt="2020-08-14T16:21:12.845" v="1014" actId="14430"/>
          <ac:grpSpMkLst>
            <pc:docMk/>
            <pc:sldMk cId="1160485662" sldId="284"/>
            <ac:grpSpMk id="167" creationId="{A8C6193F-BD69-471A-B22D-E8912662D505}"/>
          </ac:grpSpMkLst>
        </pc:grpChg>
        <pc:grpChg chg="mod">
          <ac:chgData name="Asim Dey" userId="e8ec1349-28b8-4d13-adec-c4f0ed943343" providerId="ADAL" clId="{6667FAED-7155-4824-A44C-CC7A5B93890E}" dt="2020-08-14T16:21:13.434" v="1015" actId="14430"/>
          <ac:grpSpMkLst>
            <pc:docMk/>
            <pc:sldMk cId="1160485662" sldId="284"/>
            <ac:grpSpMk id="170" creationId="{58629DE8-C3DE-44E6-91EC-23AC213AE84A}"/>
          </ac:grpSpMkLst>
        </pc:grpChg>
        <pc:grpChg chg="mod">
          <ac:chgData name="Asim Dey" userId="e8ec1349-28b8-4d13-adec-c4f0ed943343" providerId="ADAL" clId="{6667FAED-7155-4824-A44C-CC7A5B93890E}" dt="2020-08-14T16:21:10.098" v="1009" actId="14430"/>
          <ac:grpSpMkLst>
            <pc:docMk/>
            <pc:sldMk cId="1160485662" sldId="284"/>
            <ac:grpSpMk id="320" creationId="{DD7DC4CC-0EE5-4313-B3D9-808E7D5FDD2C}"/>
          </ac:grpSpMkLst>
        </pc:grpChg>
        <pc:grpChg chg="mod">
          <ac:chgData name="Asim Dey" userId="e8ec1349-28b8-4d13-adec-c4f0ed943343" providerId="ADAL" clId="{6667FAED-7155-4824-A44C-CC7A5B93890E}" dt="2020-08-14T16:21:09.561" v="1008" actId="14430"/>
          <ac:grpSpMkLst>
            <pc:docMk/>
            <pc:sldMk cId="1160485662" sldId="284"/>
            <ac:grpSpMk id="323" creationId="{37D55421-D46B-457E-B92B-0B0D7EE209D8}"/>
          </ac:grpSpMkLst>
        </pc:grpChg>
        <pc:grpChg chg="mod">
          <ac:chgData name="Asim Dey" userId="e8ec1349-28b8-4d13-adec-c4f0ed943343" providerId="ADAL" clId="{6667FAED-7155-4824-A44C-CC7A5B93890E}" dt="2020-08-14T16:21:03.747" v="1007" actId="1076"/>
          <ac:grpSpMkLst>
            <pc:docMk/>
            <pc:sldMk cId="1160485662" sldId="284"/>
            <ac:grpSpMk id="326" creationId="{84901F0F-503E-4FAC-B90A-14F4FF8FFBF6}"/>
          </ac:grpSpMkLst>
        </pc:grpChg>
        <pc:grpChg chg="mod">
          <ac:chgData name="Asim Dey" userId="e8ec1349-28b8-4d13-adec-c4f0ed943343" providerId="ADAL" clId="{6667FAED-7155-4824-A44C-CC7A5B93890E}" dt="2020-08-14T16:21:12.186" v="1013" actId="14430"/>
          <ac:grpSpMkLst>
            <pc:docMk/>
            <pc:sldMk cId="1160485662" sldId="284"/>
            <ac:grpSpMk id="329" creationId="{F90A327C-81CE-432F-98FD-3DA589DCF9F5}"/>
          </ac:grpSpMkLst>
        </pc:grpChg>
      </pc:sldChg>
      <pc:sldChg chg="addSp delSp modSp mod">
        <pc:chgData name="Asim Dey" userId="e8ec1349-28b8-4d13-adec-c4f0ed943343" providerId="ADAL" clId="{6667FAED-7155-4824-A44C-CC7A5B93890E}" dt="2020-08-14T16:30:08.113" v="1099" actId="14430"/>
        <pc:sldMkLst>
          <pc:docMk/>
          <pc:sldMk cId="2571610261" sldId="285"/>
        </pc:sldMkLst>
        <pc:spChg chg="del mod">
          <ac:chgData name="Asim Dey" userId="e8ec1349-28b8-4d13-adec-c4f0ed943343" providerId="ADAL" clId="{6667FAED-7155-4824-A44C-CC7A5B93890E}" dt="2020-08-14T11:24:41.504" v="27"/>
          <ac:spMkLst>
            <pc:docMk/>
            <pc:sldMk cId="2571610261" sldId="285"/>
            <ac:spMk id="355" creationId="{32BC0C7A-7434-4CC2-870C-CB29E0A147AA}"/>
          </ac:spMkLst>
        </pc:spChg>
        <pc:spChg chg="mod">
          <ac:chgData name="Asim Dey" userId="e8ec1349-28b8-4d13-adec-c4f0ed943343" providerId="ADAL" clId="{6667FAED-7155-4824-A44C-CC7A5B93890E}" dt="2020-08-14T11:23:35.127" v="20" actId="13926"/>
          <ac:spMkLst>
            <pc:docMk/>
            <pc:sldMk cId="2571610261" sldId="285"/>
            <ac:spMk id="367" creationId="{B9920283-5DC7-49CB-BEF6-9323901A2BF6}"/>
          </ac:spMkLst>
        </pc:spChg>
        <pc:spChg chg="mod">
          <ac:chgData name="Asim Dey" userId="e8ec1349-28b8-4d13-adec-c4f0ed943343" providerId="ADAL" clId="{6667FAED-7155-4824-A44C-CC7A5B93890E}" dt="2020-08-14T11:31:43.265" v="45" actId="13926"/>
          <ac:spMkLst>
            <pc:docMk/>
            <pc:sldMk cId="2571610261" sldId="285"/>
            <ac:spMk id="370" creationId="{C40BFEEB-200F-4242-9B1B-4A981C2EBAB5}"/>
          </ac:spMkLst>
        </pc:spChg>
        <pc:spChg chg="mod">
          <ac:chgData name="Asim Dey" userId="e8ec1349-28b8-4d13-adec-c4f0ed943343" providerId="ADAL" clId="{6667FAED-7155-4824-A44C-CC7A5B93890E}" dt="2020-08-14T11:31:39.911" v="44" actId="13926"/>
          <ac:spMkLst>
            <pc:docMk/>
            <pc:sldMk cId="2571610261" sldId="285"/>
            <ac:spMk id="372" creationId="{F8438A92-4A64-425B-B42C-A76FD4CE1462}"/>
          </ac:spMkLst>
        </pc:spChg>
        <pc:grpChg chg="del mod">
          <ac:chgData name="Asim Dey" userId="e8ec1349-28b8-4d13-adec-c4f0ed943343" providerId="ADAL" clId="{6667FAED-7155-4824-A44C-CC7A5B93890E}" dt="2020-08-14T16:27:32.153" v="1076"/>
          <ac:grpSpMkLst>
            <pc:docMk/>
            <pc:sldMk cId="2571610261" sldId="285"/>
            <ac:grpSpMk id="141" creationId="{C6E529F5-DED8-4128-9C45-1BE8C4B4C199}"/>
          </ac:grpSpMkLst>
        </pc:grpChg>
        <pc:grpChg chg="del mod">
          <ac:chgData name="Asim Dey" userId="e8ec1349-28b8-4d13-adec-c4f0ed943343" providerId="ADAL" clId="{6667FAED-7155-4824-A44C-CC7A5B93890E}" dt="2020-08-14T16:27:28.481" v="1074"/>
          <ac:grpSpMkLst>
            <pc:docMk/>
            <pc:sldMk cId="2571610261" sldId="285"/>
            <ac:grpSpMk id="144" creationId="{C59BDBD2-FFD0-457A-855A-A50359B0C3C9}"/>
          </ac:grpSpMkLst>
        </pc:grpChg>
        <pc:grpChg chg="del mod">
          <ac:chgData name="Asim Dey" userId="e8ec1349-28b8-4d13-adec-c4f0ed943343" providerId="ADAL" clId="{6667FAED-7155-4824-A44C-CC7A5B93890E}" dt="2020-08-14T16:27:24.769" v="1072"/>
          <ac:grpSpMkLst>
            <pc:docMk/>
            <pc:sldMk cId="2571610261" sldId="285"/>
            <ac:grpSpMk id="147" creationId="{25AA539A-421B-4E7C-AED1-53E3BA0882CC}"/>
          </ac:grpSpMkLst>
        </pc:grpChg>
        <pc:grpChg chg="del mod">
          <ac:chgData name="Asim Dey" userId="e8ec1349-28b8-4d13-adec-c4f0ed943343" providerId="ADAL" clId="{6667FAED-7155-4824-A44C-CC7A5B93890E}" dt="2020-08-14T16:27:20.745" v="1070"/>
          <ac:grpSpMkLst>
            <pc:docMk/>
            <pc:sldMk cId="2571610261" sldId="285"/>
            <ac:grpSpMk id="150" creationId="{57EBF22B-0B12-452E-9D3D-FA075C0E1806}"/>
          </ac:grpSpMkLst>
        </pc:grpChg>
        <pc:grpChg chg="mod">
          <ac:chgData name="Asim Dey" userId="e8ec1349-28b8-4d13-adec-c4f0ed943343" providerId="ADAL" clId="{6667FAED-7155-4824-A44C-CC7A5B93890E}" dt="2020-08-14T16:30:03.037" v="1093" actId="14430"/>
          <ac:grpSpMkLst>
            <pc:docMk/>
            <pc:sldMk cId="2571610261" sldId="285"/>
            <ac:grpSpMk id="159" creationId="{40596E35-1D44-41BD-B5E2-630227CD5CA4}"/>
          </ac:grpSpMkLst>
        </pc:grpChg>
        <pc:grpChg chg="del mod">
          <ac:chgData name="Asim Dey" userId="e8ec1349-28b8-4d13-adec-c4f0ed943343" providerId="ADAL" clId="{6667FAED-7155-4824-A44C-CC7A5B93890E}" dt="2020-08-14T16:27:15.711" v="1068"/>
          <ac:grpSpMkLst>
            <pc:docMk/>
            <pc:sldMk cId="2571610261" sldId="285"/>
            <ac:grpSpMk id="164" creationId="{24B606D0-1418-4E99-9845-A35ED02B103E}"/>
          </ac:grpSpMkLst>
        </pc:grpChg>
        <pc:grpChg chg="mod">
          <ac:chgData name="Asim Dey" userId="e8ec1349-28b8-4d13-adec-c4f0ed943343" providerId="ADAL" clId="{6667FAED-7155-4824-A44C-CC7A5B93890E}" dt="2020-08-14T16:30:07.530" v="1098" actId="14430"/>
          <ac:grpSpMkLst>
            <pc:docMk/>
            <pc:sldMk cId="2571610261" sldId="285"/>
            <ac:grpSpMk id="167" creationId="{6DF6EC30-F34F-4D8B-BB01-3605A8A06EB7}"/>
          </ac:grpSpMkLst>
        </pc:grpChg>
        <pc:grpChg chg="del mod">
          <ac:chgData name="Asim Dey" userId="e8ec1349-28b8-4d13-adec-c4f0ed943343" providerId="ADAL" clId="{6667FAED-7155-4824-A44C-CC7A5B93890E}" dt="2020-08-14T16:27:10.207" v="1066"/>
          <ac:grpSpMkLst>
            <pc:docMk/>
            <pc:sldMk cId="2571610261" sldId="285"/>
            <ac:grpSpMk id="169" creationId="{6F7C078C-C8E7-4395-845B-FCCBF45140C9}"/>
          </ac:grpSpMkLst>
        </pc:grpChg>
        <pc:grpChg chg="del mod">
          <ac:chgData name="Asim Dey" userId="e8ec1349-28b8-4d13-adec-c4f0ed943343" providerId="ADAL" clId="{6667FAED-7155-4824-A44C-CC7A5B93890E}" dt="2020-08-14T16:26:45.255" v="1064"/>
          <ac:grpSpMkLst>
            <pc:docMk/>
            <pc:sldMk cId="2571610261" sldId="285"/>
            <ac:grpSpMk id="172" creationId="{3993C241-A48D-49DF-8B4A-F53105E4D8FB}"/>
          </ac:grpSpMkLst>
        </pc:grpChg>
        <pc:grpChg chg="mod">
          <ac:chgData name="Asim Dey" userId="e8ec1349-28b8-4d13-adec-c4f0ed943343" providerId="ADAL" clId="{6667FAED-7155-4824-A44C-CC7A5B93890E}" dt="2020-08-14T16:30:04.297" v="1095" actId="14430"/>
          <ac:grpSpMkLst>
            <pc:docMk/>
            <pc:sldMk cId="2571610261" sldId="285"/>
            <ac:grpSpMk id="177" creationId="{0D9876B3-A755-4F65-859B-5E146E9EA5A0}"/>
          </ac:grpSpMkLst>
        </pc:grpChg>
        <pc:grpChg chg="mod">
          <ac:chgData name="Asim Dey" userId="e8ec1349-28b8-4d13-adec-c4f0ed943343" providerId="ADAL" clId="{6667FAED-7155-4824-A44C-CC7A5B93890E}" dt="2020-08-14T16:30:08.113" v="1099" actId="14430"/>
          <ac:grpSpMkLst>
            <pc:docMk/>
            <pc:sldMk cId="2571610261" sldId="285"/>
            <ac:grpSpMk id="180" creationId="{13A84A36-838A-46FB-81BA-F551F1317D2E}"/>
          </ac:grpSpMkLst>
        </pc:grpChg>
        <pc:grpChg chg="mod">
          <ac:chgData name="Asim Dey" userId="e8ec1349-28b8-4d13-adec-c4f0ed943343" providerId="ADAL" clId="{6667FAED-7155-4824-A44C-CC7A5B93890E}" dt="2020-08-14T16:28:47.093" v="1083" actId="13244"/>
          <ac:grpSpMkLst>
            <pc:docMk/>
            <pc:sldMk cId="2571610261" sldId="285"/>
            <ac:grpSpMk id="435" creationId="{4717F5EF-F2F3-4224-8AB1-EFD30807AC89}"/>
          </ac:grpSpMkLst>
        </pc:grpChg>
        <pc:grpChg chg="mod">
          <ac:chgData name="Asim Dey" userId="e8ec1349-28b8-4d13-adec-c4f0ed943343" providerId="ADAL" clId="{6667FAED-7155-4824-A44C-CC7A5B93890E}" dt="2020-08-14T16:30:02.402" v="1092" actId="14430"/>
          <ac:grpSpMkLst>
            <pc:docMk/>
            <pc:sldMk cId="2571610261" sldId="285"/>
            <ac:grpSpMk id="438" creationId="{C97F2440-FC99-44AB-BF08-F4DCF528D3C4}"/>
          </ac:grpSpMkLst>
        </pc:grpChg>
        <pc:grpChg chg="mod">
          <ac:chgData name="Asim Dey" userId="e8ec1349-28b8-4d13-adec-c4f0ed943343" providerId="ADAL" clId="{6667FAED-7155-4824-A44C-CC7A5B93890E}" dt="2020-08-14T16:30:03.713" v="1094" actId="14430"/>
          <ac:grpSpMkLst>
            <pc:docMk/>
            <pc:sldMk cId="2571610261" sldId="285"/>
            <ac:grpSpMk id="441" creationId="{A71067D7-75FE-4724-89E6-6A929AA4D43D}"/>
          </ac:grpSpMkLst>
        </pc:grpChg>
        <pc:grpChg chg="mod">
          <ac:chgData name="Asim Dey" userId="e8ec1349-28b8-4d13-adec-c4f0ed943343" providerId="ADAL" clId="{6667FAED-7155-4824-A44C-CC7A5B93890E}" dt="2020-08-14T16:30:07.081" v="1097" actId="14430"/>
          <ac:grpSpMkLst>
            <pc:docMk/>
            <pc:sldMk cId="2571610261" sldId="285"/>
            <ac:grpSpMk id="444" creationId="{D18E1508-C54F-4198-87A5-B1B51D5E4E17}"/>
          </ac:grpSpMkLst>
        </pc:grpChg>
        <pc:grpChg chg="mod">
          <ac:chgData name="Asim Dey" userId="e8ec1349-28b8-4d13-adec-c4f0ed943343" providerId="ADAL" clId="{6667FAED-7155-4824-A44C-CC7A5B93890E}" dt="2020-08-14T16:30:06.538" v="1096" actId="14430"/>
          <ac:grpSpMkLst>
            <pc:docMk/>
            <pc:sldMk cId="2571610261" sldId="285"/>
            <ac:grpSpMk id="447" creationId="{6F808083-EE5B-4F18-8745-275B6AD2686A}"/>
          </ac:grpSpMkLst>
        </pc:grpChg>
        <pc:grpChg chg="mod">
          <ac:chgData name="Asim Dey" userId="e8ec1349-28b8-4d13-adec-c4f0ed943343" providerId="ADAL" clId="{6667FAED-7155-4824-A44C-CC7A5B93890E}" dt="2020-08-14T16:29:12.861" v="1087" actId="13244"/>
          <ac:grpSpMkLst>
            <pc:docMk/>
            <pc:sldMk cId="2571610261" sldId="285"/>
            <ac:grpSpMk id="450" creationId="{B0545A38-6B71-417B-ADFB-34B25B413F17}"/>
          </ac:grpSpMkLst>
        </pc:grpChg>
        <pc:graphicFrameChg chg="del mod">
          <ac:chgData name="Asim Dey" userId="e8ec1349-28b8-4d13-adec-c4f0ed943343" providerId="ADAL" clId="{6667FAED-7155-4824-A44C-CC7A5B93890E}" dt="2020-08-14T11:27:06.294" v="36" actId="478"/>
          <ac:graphicFrameMkLst>
            <pc:docMk/>
            <pc:sldMk cId="2571610261" sldId="285"/>
            <ac:graphicFrameMk id="162" creationId="{E5105C95-9586-4C44-80DC-23D70E5453F6}"/>
          </ac:graphicFrameMkLst>
        </pc:graphicFrameChg>
        <pc:graphicFrameChg chg="del mod">
          <ac:chgData name="Asim Dey" userId="e8ec1349-28b8-4d13-adec-c4f0ed943343" providerId="ADAL" clId="{6667FAED-7155-4824-A44C-CC7A5B93890E}" dt="2020-08-14T11:24:12.917" v="22" actId="478"/>
          <ac:graphicFrameMkLst>
            <pc:docMk/>
            <pc:sldMk cId="2571610261" sldId="285"/>
            <ac:graphicFrameMk id="163" creationId="{5C2020C8-42FE-4145-88C3-D1A0ABE69FC6}"/>
          </ac:graphicFrameMkLst>
        </pc:graphicFrameChg>
        <pc:graphicFrameChg chg="del">
          <ac:chgData name="Asim Dey" userId="e8ec1349-28b8-4d13-adec-c4f0ed943343" providerId="ADAL" clId="{6667FAED-7155-4824-A44C-CC7A5B93890E}" dt="2020-08-14T11:27:24.116" v="40" actId="478"/>
          <ac:graphicFrameMkLst>
            <pc:docMk/>
            <pc:sldMk cId="2571610261" sldId="285"/>
            <ac:graphicFrameMk id="166" creationId="{28493D77-83F0-4EB6-8F4D-076EA8B1E85A}"/>
          </ac:graphicFrameMkLst>
        </pc:graphicFrameChg>
        <pc:graphicFrameChg chg="add mod">
          <ac:chgData name="Asim Dey" userId="e8ec1349-28b8-4d13-adec-c4f0ed943343" providerId="ADAL" clId="{6667FAED-7155-4824-A44C-CC7A5B93890E}" dt="2020-08-14T11:24:21.134" v="25" actId="1076"/>
          <ac:graphicFrameMkLst>
            <pc:docMk/>
            <pc:sldMk cId="2571610261" sldId="285"/>
            <ac:graphicFrameMk id="243" creationId="{5C2020C8-42FE-4145-88C3-D1A0ABE69FC6}"/>
          </ac:graphicFrameMkLst>
        </pc:graphicFrameChg>
        <pc:graphicFrameChg chg="add mod">
          <ac:chgData name="Asim Dey" userId="e8ec1349-28b8-4d13-adec-c4f0ed943343" providerId="ADAL" clId="{6667FAED-7155-4824-A44C-CC7A5B93890E}" dt="2020-08-14T11:37:10.982" v="79" actId="1076"/>
          <ac:graphicFrameMkLst>
            <pc:docMk/>
            <pc:sldMk cId="2571610261" sldId="285"/>
            <ac:graphicFrameMk id="244" creationId="{E5105C95-9586-4C44-80DC-23D70E5453F6}"/>
          </ac:graphicFrameMkLst>
        </pc:graphicFrameChg>
        <pc:graphicFrameChg chg="add mod">
          <ac:chgData name="Asim Dey" userId="e8ec1349-28b8-4d13-adec-c4f0ed943343" providerId="ADAL" clId="{6667FAED-7155-4824-A44C-CC7A5B93890E}" dt="2020-08-14T11:27:40.222" v="43" actId="1076"/>
          <ac:graphicFrameMkLst>
            <pc:docMk/>
            <pc:sldMk cId="2571610261" sldId="285"/>
            <ac:graphicFrameMk id="245" creationId="{28493D77-83F0-4EB6-8F4D-076EA8B1E85A}"/>
          </ac:graphicFrameMkLst>
        </pc:graphicFrameChg>
        <pc:graphicFrameChg chg="mod modGraphic">
          <ac:chgData name="Asim Dey" userId="e8ec1349-28b8-4d13-adec-c4f0ed943343" providerId="ADAL" clId="{6667FAED-7155-4824-A44C-CC7A5B93890E}" dt="2020-08-14T11:23:28.679" v="19" actId="255"/>
          <ac:graphicFrameMkLst>
            <pc:docMk/>
            <pc:sldMk cId="2571610261" sldId="285"/>
            <ac:graphicFrameMk id="373" creationId="{07B86F0D-86EB-4806-BB09-D88BE2ED51F5}"/>
          </ac:graphicFrameMkLst>
        </pc:graphicFrameChg>
      </pc:sldChg>
      <pc:sldChg chg="delSp modSp add del">
        <pc:chgData name="Asim Dey" userId="e8ec1349-28b8-4d13-adec-c4f0ed943343" providerId="ADAL" clId="{6667FAED-7155-4824-A44C-CC7A5B93890E}" dt="2020-08-14T11:39:25.347" v="88" actId="2696"/>
        <pc:sldMkLst>
          <pc:docMk/>
          <pc:sldMk cId="2575953662" sldId="286"/>
        </pc:sldMkLst>
        <pc:spChg chg="del mod">
          <ac:chgData name="Asim Dey" userId="e8ec1349-28b8-4d13-adec-c4f0ed943343" providerId="ADAL" clId="{6667FAED-7155-4824-A44C-CC7A5B93890E}" dt="2020-08-14T11:26:14.841" v="32"/>
          <ac:spMkLst>
            <pc:docMk/>
            <pc:sldMk cId="2575953662" sldId="286"/>
            <ac:spMk id="167" creationId="{DF29129E-E21E-4FE6-A4FA-38A80F7AFA6A}"/>
          </ac:spMkLst>
        </pc:spChg>
        <pc:spChg chg="mod">
          <ac:chgData name="Asim Dey" userId="e8ec1349-28b8-4d13-adec-c4f0ed943343" providerId="ADAL" clId="{6667FAED-7155-4824-A44C-CC7A5B93890E}" dt="2020-08-14T11:26:33.990" v="34" actId="1076"/>
          <ac:spMkLst>
            <pc:docMk/>
            <pc:sldMk cId="2575953662" sldId="286"/>
            <ac:spMk id="174" creationId="{618568F0-817E-4929-B12F-1B7C969A1490}"/>
          </ac:spMkLst>
        </pc:spChg>
      </pc:sldChg>
      <pc:sldChg chg="addSp modSp">
        <pc:chgData name="Asim Dey" userId="e8ec1349-28b8-4d13-adec-c4f0ed943343" providerId="ADAL" clId="{6667FAED-7155-4824-A44C-CC7A5B93890E}" dt="2020-08-14T15:19:35.315" v="800" actId="14430"/>
        <pc:sldMkLst>
          <pc:docMk/>
          <pc:sldMk cId="143217102" sldId="293"/>
        </pc:sldMkLst>
        <pc:spChg chg="mod">
          <ac:chgData name="Asim Dey" userId="e8ec1349-28b8-4d13-adec-c4f0ed943343" providerId="ADAL" clId="{6667FAED-7155-4824-A44C-CC7A5B93890E}" dt="2020-08-14T11:35:13.098" v="61"/>
          <ac:spMkLst>
            <pc:docMk/>
            <pc:sldMk cId="143217102" sldId="293"/>
            <ac:spMk id="19" creationId="{636C838F-17BC-4CC9-A811-6CDDA6D31CAD}"/>
          </ac:spMkLst>
        </pc:spChg>
        <pc:spChg chg="mod">
          <ac:chgData name="Asim Dey" userId="e8ec1349-28b8-4d13-adec-c4f0ed943343" providerId="ADAL" clId="{6667FAED-7155-4824-A44C-CC7A5B93890E}" dt="2020-08-14T15:16:27.349" v="734" actId="12788"/>
          <ac:spMkLst>
            <pc:docMk/>
            <pc:sldMk cId="143217102" sldId="293"/>
            <ac:spMk id="266" creationId="{3BB815EA-A3F7-4A30-9B0A-574440FE6CBB}"/>
          </ac:spMkLst>
        </pc:spChg>
        <pc:spChg chg="mod">
          <ac:chgData name="Asim Dey" userId="e8ec1349-28b8-4d13-adec-c4f0ed943343" providerId="ADAL" clId="{6667FAED-7155-4824-A44C-CC7A5B93890E}" dt="2020-08-14T15:16:55.836" v="740" actId="1076"/>
          <ac:spMkLst>
            <pc:docMk/>
            <pc:sldMk cId="143217102" sldId="293"/>
            <ac:spMk id="356" creationId="{45DE5D6D-54F5-4EC5-BCD2-913649409D75}"/>
          </ac:spMkLst>
        </pc:spChg>
        <pc:grpChg chg="add mod">
          <ac:chgData name="Asim Dey" userId="e8ec1349-28b8-4d13-adec-c4f0ed943343" providerId="ADAL" clId="{6667FAED-7155-4824-A44C-CC7A5B93890E}" dt="2020-08-14T15:08:58.412" v="655" actId="164"/>
          <ac:grpSpMkLst>
            <pc:docMk/>
            <pc:sldMk cId="143217102" sldId="293"/>
            <ac:grpSpMk id="2" creationId="{5EFB6BE9-44CF-41F4-B801-6FD37A2C5AA3}"/>
          </ac:grpSpMkLst>
        </pc:grpChg>
        <pc:grpChg chg="mod">
          <ac:chgData name="Asim Dey" userId="e8ec1349-28b8-4d13-adec-c4f0ed943343" providerId="ADAL" clId="{6667FAED-7155-4824-A44C-CC7A5B93890E}" dt="2020-08-14T15:19:34.204" v="799" actId="14430"/>
          <ac:grpSpMkLst>
            <pc:docMk/>
            <pc:sldMk cId="143217102" sldId="293"/>
            <ac:grpSpMk id="157" creationId="{1FE478B3-C118-4000-8476-7B824F3CE247}"/>
          </ac:grpSpMkLst>
        </pc:grpChg>
        <pc:grpChg chg="mod">
          <ac:chgData name="Asim Dey" userId="e8ec1349-28b8-4d13-adec-c4f0ed943343" providerId="ADAL" clId="{6667FAED-7155-4824-A44C-CC7A5B93890E}" dt="2020-08-14T15:19:26.803" v="794" actId="14430"/>
          <ac:grpSpMkLst>
            <pc:docMk/>
            <pc:sldMk cId="143217102" sldId="293"/>
            <ac:grpSpMk id="248" creationId="{309BDC79-B605-4D8F-8C99-AE1AA6557B69}"/>
          </ac:grpSpMkLst>
        </pc:grpChg>
        <pc:grpChg chg="mod">
          <ac:chgData name="Asim Dey" userId="e8ec1349-28b8-4d13-adec-c4f0ed943343" providerId="ADAL" clId="{6667FAED-7155-4824-A44C-CC7A5B93890E}" dt="2020-08-14T15:19:31.659" v="796" actId="14430"/>
          <ac:grpSpMkLst>
            <pc:docMk/>
            <pc:sldMk cId="143217102" sldId="293"/>
            <ac:grpSpMk id="252" creationId="{6BE3EFCC-1E0F-49EC-8617-88752F5ACDC3}"/>
          </ac:grpSpMkLst>
        </pc:grpChg>
        <pc:grpChg chg="mod">
          <ac:chgData name="Asim Dey" userId="e8ec1349-28b8-4d13-adec-c4f0ed943343" providerId="ADAL" clId="{6667FAED-7155-4824-A44C-CC7A5B93890E}" dt="2020-08-14T15:19:30.571" v="795" actId="14430"/>
          <ac:grpSpMkLst>
            <pc:docMk/>
            <pc:sldMk cId="143217102" sldId="293"/>
            <ac:grpSpMk id="258" creationId="{1F41E33B-BB9D-44B2-A827-D063E7759222}"/>
          </ac:grpSpMkLst>
        </pc:grpChg>
        <pc:grpChg chg="mod">
          <ac:chgData name="Asim Dey" userId="e8ec1349-28b8-4d13-adec-c4f0ed943343" providerId="ADAL" clId="{6667FAED-7155-4824-A44C-CC7A5B93890E}" dt="2020-08-14T15:19:35.315" v="800" actId="14430"/>
          <ac:grpSpMkLst>
            <pc:docMk/>
            <pc:sldMk cId="143217102" sldId="293"/>
            <ac:grpSpMk id="261" creationId="{2B3F2C72-A3F1-4FA0-AE46-D160FA7FD04F}"/>
          </ac:grpSpMkLst>
        </pc:grpChg>
        <pc:grpChg chg="mod">
          <ac:chgData name="Asim Dey" userId="e8ec1349-28b8-4d13-adec-c4f0ed943343" providerId="ADAL" clId="{6667FAED-7155-4824-A44C-CC7A5B93890E}" dt="2020-08-14T15:17:24.195" v="760" actId="1076"/>
          <ac:grpSpMkLst>
            <pc:docMk/>
            <pc:sldMk cId="143217102" sldId="293"/>
            <ac:grpSpMk id="264" creationId="{0C35E80B-1A6D-4DCE-8D58-42337D402C6D}"/>
          </ac:grpSpMkLst>
        </pc:grpChg>
        <pc:grpChg chg="mod">
          <ac:chgData name="Asim Dey" userId="e8ec1349-28b8-4d13-adec-c4f0ed943343" providerId="ADAL" clId="{6667FAED-7155-4824-A44C-CC7A5B93890E}" dt="2020-08-14T15:19:25.538" v="792" actId="14430"/>
          <ac:grpSpMkLst>
            <pc:docMk/>
            <pc:sldMk cId="143217102" sldId="293"/>
            <ac:grpSpMk id="434" creationId="{CC0A2AE6-F494-453E-8CF5-88B046E41D95}"/>
          </ac:grpSpMkLst>
        </pc:grpChg>
        <pc:grpChg chg="mod">
          <ac:chgData name="Asim Dey" userId="e8ec1349-28b8-4d13-adec-c4f0ed943343" providerId="ADAL" clId="{6667FAED-7155-4824-A44C-CC7A5B93890E}" dt="2020-08-14T15:19:16.379" v="788" actId="1076"/>
          <ac:grpSpMkLst>
            <pc:docMk/>
            <pc:sldMk cId="143217102" sldId="293"/>
            <ac:grpSpMk id="437" creationId="{AF069832-5448-48D9-9A6C-188BC18F7A71}"/>
          </ac:grpSpMkLst>
        </pc:grpChg>
        <pc:grpChg chg="mod">
          <ac:chgData name="Asim Dey" userId="e8ec1349-28b8-4d13-adec-c4f0ed943343" providerId="ADAL" clId="{6667FAED-7155-4824-A44C-CC7A5B93890E}" dt="2020-08-14T15:19:23.610" v="791" actId="14430"/>
          <ac:grpSpMkLst>
            <pc:docMk/>
            <pc:sldMk cId="143217102" sldId="293"/>
            <ac:grpSpMk id="440" creationId="{F39687CD-1F45-4828-91A3-DCD0FA1E44A0}"/>
          </ac:grpSpMkLst>
        </pc:grpChg>
        <pc:grpChg chg="mod">
          <ac:chgData name="Asim Dey" userId="e8ec1349-28b8-4d13-adec-c4f0ed943343" providerId="ADAL" clId="{6667FAED-7155-4824-A44C-CC7A5B93890E}" dt="2020-08-14T15:19:25.995" v="793" actId="14430"/>
          <ac:grpSpMkLst>
            <pc:docMk/>
            <pc:sldMk cId="143217102" sldId="293"/>
            <ac:grpSpMk id="443" creationId="{108087B7-6E69-4B45-8AD8-5D8BD0DCB128}"/>
          </ac:grpSpMkLst>
        </pc:grpChg>
      </pc:sldChg>
      <pc:sldChg chg="modSp">
        <pc:chgData name="Asim Dey" userId="e8ec1349-28b8-4d13-adec-c4f0ed943343" providerId="ADAL" clId="{6667FAED-7155-4824-A44C-CC7A5B93890E}" dt="2020-08-14T14:47:13.146" v="406" actId="14429"/>
        <pc:sldMkLst>
          <pc:docMk/>
          <pc:sldMk cId="84505333" sldId="294"/>
        </pc:sldMkLst>
        <pc:grpChg chg="mod">
          <ac:chgData name="Asim Dey" userId="e8ec1349-28b8-4d13-adec-c4f0ed943343" providerId="ADAL" clId="{6667FAED-7155-4824-A44C-CC7A5B93890E}" dt="2020-08-14T13:03:28.795" v="355" actId="14430"/>
          <ac:grpSpMkLst>
            <pc:docMk/>
            <pc:sldMk cId="84505333" sldId="294"/>
            <ac:grpSpMk id="163" creationId="{BA36A120-FF7F-42FD-BEA6-97B37F0B0519}"/>
          </ac:grpSpMkLst>
        </pc:grpChg>
        <pc:grpChg chg="mod">
          <ac:chgData name="Asim Dey" userId="e8ec1349-28b8-4d13-adec-c4f0ed943343" providerId="ADAL" clId="{6667FAED-7155-4824-A44C-CC7A5B93890E}" dt="2020-08-14T13:02:51.117" v="351" actId="13244"/>
          <ac:grpSpMkLst>
            <pc:docMk/>
            <pc:sldMk cId="84505333" sldId="294"/>
            <ac:grpSpMk id="166" creationId="{66412F89-FD3B-4B94-973D-DB70D47B2D70}"/>
          </ac:grpSpMkLst>
        </pc:grpChg>
        <pc:grpChg chg="mod">
          <ac:chgData name="Asim Dey" userId="e8ec1349-28b8-4d13-adec-c4f0ed943343" providerId="ADAL" clId="{6667FAED-7155-4824-A44C-CC7A5B93890E}" dt="2020-08-14T13:02:53.172" v="352" actId="13244"/>
          <ac:grpSpMkLst>
            <pc:docMk/>
            <pc:sldMk cId="84505333" sldId="294"/>
            <ac:grpSpMk id="169" creationId="{D68FAC7D-5939-46CA-BFA4-DAC46D3738D9}"/>
          </ac:grpSpMkLst>
        </pc:grpChg>
        <pc:grpChg chg="mod">
          <ac:chgData name="Asim Dey" userId="e8ec1349-28b8-4d13-adec-c4f0ed943343" providerId="ADAL" clId="{6667FAED-7155-4824-A44C-CC7A5B93890E}" dt="2020-08-14T13:02:58.469" v="354" actId="13244"/>
          <ac:grpSpMkLst>
            <pc:docMk/>
            <pc:sldMk cId="84505333" sldId="294"/>
            <ac:grpSpMk id="172" creationId="{2983B737-34F9-40E4-89EC-F24FF32DA35B}"/>
          </ac:grpSpMkLst>
        </pc:grpChg>
        <pc:grpChg chg="mod">
          <ac:chgData name="Asim Dey" userId="e8ec1349-28b8-4d13-adec-c4f0ed943343" providerId="ADAL" clId="{6667FAED-7155-4824-A44C-CC7A5B93890E}" dt="2020-08-14T13:01:31.364" v="338" actId="13244"/>
          <ac:grpSpMkLst>
            <pc:docMk/>
            <pc:sldMk cId="84505333" sldId="294"/>
            <ac:grpSpMk id="181" creationId="{B548346A-BAD6-474B-8D52-CB6D95B8F11C}"/>
          </ac:grpSpMkLst>
        </pc:grpChg>
        <pc:grpChg chg="mod">
          <ac:chgData name="Asim Dey" userId="e8ec1349-28b8-4d13-adec-c4f0ed943343" providerId="ADAL" clId="{6667FAED-7155-4824-A44C-CC7A5B93890E}" dt="2020-08-14T13:01:22.275" v="337" actId="13244"/>
          <ac:grpSpMkLst>
            <pc:docMk/>
            <pc:sldMk cId="84505333" sldId="294"/>
            <ac:grpSpMk id="228" creationId="{EADAA980-411A-4219-A94B-B980029E89CD}"/>
          </ac:grpSpMkLst>
        </pc:grpChg>
        <pc:grpChg chg="mod">
          <ac:chgData name="Asim Dey" userId="e8ec1349-28b8-4d13-adec-c4f0ed943343" providerId="ADAL" clId="{6667FAED-7155-4824-A44C-CC7A5B93890E}" dt="2020-08-14T13:02:48.853" v="350" actId="13244"/>
          <ac:grpSpMkLst>
            <pc:docMk/>
            <pc:sldMk cId="84505333" sldId="294"/>
            <ac:grpSpMk id="290" creationId="{3A6CB80A-9E79-4ED6-98E0-C479445AE871}"/>
          </ac:grpSpMkLst>
        </pc:grpChg>
        <pc:grpChg chg="mod">
          <ac:chgData name="Asim Dey" userId="e8ec1349-28b8-4d13-adec-c4f0ed943343" providerId="ADAL" clId="{6667FAED-7155-4824-A44C-CC7A5B93890E}" dt="2020-08-14T13:03:29.291" v="356" actId="14430"/>
          <ac:grpSpMkLst>
            <pc:docMk/>
            <pc:sldMk cId="84505333" sldId="294"/>
            <ac:grpSpMk id="293" creationId="{0E368B21-89C1-40B8-931C-510E7CDE5A98}"/>
          </ac:grpSpMkLst>
        </pc:grpChg>
        <pc:grpChg chg="mod">
          <ac:chgData name="Asim Dey" userId="e8ec1349-28b8-4d13-adec-c4f0ed943343" providerId="ADAL" clId="{6667FAED-7155-4824-A44C-CC7A5B93890E}" dt="2020-08-14T13:02:34.437" v="347" actId="13244"/>
          <ac:grpSpMkLst>
            <pc:docMk/>
            <pc:sldMk cId="84505333" sldId="294"/>
            <ac:grpSpMk id="296" creationId="{9681C3FF-84C1-4E5F-BEDB-FCF900AEF0CD}"/>
          </ac:grpSpMkLst>
        </pc:grpChg>
        <pc:grpChg chg="mod">
          <ac:chgData name="Asim Dey" userId="e8ec1349-28b8-4d13-adec-c4f0ed943343" providerId="ADAL" clId="{6667FAED-7155-4824-A44C-CC7A5B93890E}" dt="2020-08-14T14:47:13.146" v="406" actId="14429"/>
          <ac:grpSpMkLst>
            <pc:docMk/>
            <pc:sldMk cId="84505333" sldId="294"/>
            <ac:grpSpMk id="299" creationId="{7B9F4257-BB6C-47CE-8035-C80A5FE6AB5C}"/>
          </ac:grpSpMkLst>
        </pc:grpChg>
      </pc:sldChg>
      <pc:sldChg chg="modSp">
        <pc:chgData name="Asim Dey" userId="e8ec1349-28b8-4d13-adec-c4f0ed943343" providerId="ADAL" clId="{6667FAED-7155-4824-A44C-CC7A5B93890E}" dt="2020-08-14T16:17:03.074" v="962" actId="14429"/>
        <pc:sldMkLst>
          <pc:docMk/>
          <pc:sldMk cId="1835399296" sldId="295"/>
        </pc:sldMkLst>
        <pc:grpChg chg="mod">
          <ac:chgData name="Asim Dey" userId="e8ec1349-28b8-4d13-adec-c4f0ed943343" providerId="ADAL" clId="{6667FAED-7155-4824-A44C-CC7A5B93890E}" dt="2020-08-14T16:14:57.417" v="939" actId="14430"/>
          <ac:grpSpMkLst>
            <pc:docMk/>
            <pc:sldMk cId="1835399296" sldId="295"/>
            <ac:grpSpMk id="141" creationId="{66E7FF53-C3CF-4151-A82A-FCD7A7527BEC}"/>
          </ac:grpSpMkLst>
        </pc:grpChg>
        <pc:grpChg chg="mod">
          <ac:chgData name="Asim Dey" userId="e8ec1349-28b8-4d13-adec-c4f0ed943343" providerId="ADAL" clId="{6667FAED-7155-4824-A44C-CC7A5B93890E}" dt="2020-08-14T16:16:51.922" v="960" actId="14429"/>
          <ac:grpSpMkLst>
            <pc:docMk/>
            <pc:sldMk cId="1835399296" sldId="295"/>
            <ac:grpSpMk id="144" creationId="{9BBB5227-FFF6-4B90-A2D7-92023B07DC7A}"/>
          </ac:grpSpMkLst>
        </pc:grpChg>
        <pc:grpChg chg="mod">
          <ac:chgData name="Asim Dey" userId="e8ec1349-28b8-4d13-adec-c4f0ed943343" providerId="ADAL" clId="{6667FAED-7155-4824-A44C-CC7A5B93890E}" dt="2020-08-14T16:16:51.059" v="959" actId="14430"/>
          <ac:grpSpMkLst>
            <pc:docMk/>
            <pc:sldMk cId="1835399296" sldId="295"/>
            <ac:grpSpMk id="147" creationId="{25FD2192-0605-44F2-AF4B-CC46B5AE6810}"/>
          </ac:grpSpMkLst>
        </pc:grpChg>
        <pc:grpChg chg="mod">
          <ac:chgData name="Asim Dey" userId="e8ec1349-28b8-4d13-adec-c4f0ed943343" providerId="ADAL" clId="{6667FAED-7155-4824-A44C-CC7A5B93890E}" dt="2020-08-14T16:14:58.736" v="941" actId="14430"/>
          <ac:grpSpMkLst>
            <pc:docMk/>
            <pc:sldMk cId="1835399296" sldId="295"/>
            <ac:grpSpMk id="150" creationId="{C0353656-08B4-4990-879E-8F0EA755D61D}"/>
          </ac:grpSpMkLst>
        </pc:grpChg>
        <pc:grpChg chg="mod">
          <ac:chgData name="Asim Dey" userId="e8ec1349-28b8-4d13-adec-c4f0ed943343" providerId="ADAL" clId="{6667FAED-7155-4824-A44C-CC7A5B93890E}" dt="2020-08-14T16:15:27.945" v="956" actId="14430"/>
          <ac:grpSpMkLst>
            <pc:docMk/>
            <pc:sldMk cId="1835399296" sldId="295"/>
            <ac:grpSpMk id="234" creationId="{E70ADABF-B665-4081-8508-38BD823D0206}"/>
          </ac:grpSpMkLst>
        </pc:grpChg>
        <pc:grpChg chg="mod">
          <ac:chgData name="Asim Dey" userId="e8ec1349-28b8-4d13-adec-c4f0ed943343" providerId="ADAL" clId="{6667FAED-7155-4824-A44C-CC7A5B93890E}" dt="2020-08-14T16:15:29.121" v="958" actId="14430"/>
          <ac:grpSpMkLst>
            <pc:docMk/>
            <pc:sldMk cId="1835399296" sldId="295"/>
            <ac:grpSpMk id="240" creationId="{89D6CCE6-83E9-4198-8DEF-CCECDAB8FF60}"/>
          </ac:grpSpMkLst>
        </pc:grpChg>
        <pc:grpChg chg="mod">
          <ac:chgData name="Asim Dey" userId="e8ec1349-28b8-4d13-adec-c4f0ed943343" providerId="ADAL" clId="{6667FAED-7155-4824-A44C-CC7A5B93890E}" dt="2020-08-14T16:17:01.875" v="961" actId="14430"/>
          <ac:grpSpMkLst>
            <pc:docMk/>
            <pc:sldMk cId="1835399296" sldId="295"/>
            <ac:grpSpMk id="243" creationId="{7142E26B-AACE-44C5-87CA-377BBF3CCAAB}"/>
          </ac:grpSpMkLst>
        </pc:grpChg>
        <pc:grpChg chg="mod">
          <ac:chgData name="Asim Dey" userId="e8ec1349-28b8-4d13-adec-c4f0ed943343" providerId="ADAL" clId="{6667FAED-7155-4824-A44C-CC7A5B93890E}" dt="2020-08-14T16:14:58.010" v="940" actId="14430"/>
          <ac:grpSpMkLst>
            <pc:docMk/>
            <pc:sldMk cId="1835399296" sldId="295"/>
            <ac:grpSpMk id="321" creationId="{645BCC6E-297F-4A17-8161-521370A00F4D}"/>
          </ac:grpSpMkLst>
        </pc:grpChg>
        <pc:grpChg chg="mod">
          <ac:chgData name="Asim Dey" userId="e8ec1349-28b8-4d13-adec-c4f0ed943343" providerId="ADAL" clId="{6667FAED-7155-4824-A44C-CC7A5B93890E}" dt="2020-08-14T16:15:28.483" v="957" actId="14430"/>
          <ac:grpSpMkLst>
            <pc:docMk/>
            <pc:sldMk cId="1835399296" sldId="295"/>
            <ac:grpSpMk id="330" creationId="{EB4EAD5C-09F1-40D6-91E2-A2F911E9A1B1}"/>
          </ac:grpSpMkLst>
        </pc:grpChg>
        <pc:grpChg chg="mod">
          <ac:chgData name="Asim Dey" userId="e8ec1349-28b8-4d13-adec-c4f0ed943343" providerId="ADAL" clId="{6667FAED-7155-4824-A44C-CC7A5B93890E}" dt="2020-08-14T16:17:03.074" v="962" actId="14429"/>
          <ac:grpSpMkLst>
            <pc:docMk/>
            <pc:sldMk cId="1835399296" sldId="295"/>
            <ac:grpSpMk id="333" creationId="{A34A402B-F704-4959-A3F3-FD0C4963304A}"/>
          </ac:grpSpMkLst>
        </pc:grpChg>
      </pc:sldChg>
      <pc:sldChg chg="modSp">
        <pc:chgData name="Asim Dey" userId="e8ec1349-28b8-4d13-adec-c4f0ed943343" providerId="ADAL" clId="{6667FAED-7155-4824-A44C-CC7A5B93890E}" dt="2020-08-14T15:03:51.931" v="616" actId="14430"/>
        <pc:sldMkLst>
          <pc:docMk/>
          <pc:sldMk cId="2279921428" sldId="296"/>
        </pc:sldMkLst>
        <pc:spChg chg="mod">
          <ac:chgData name="Asim Dey" userId="e8ec1349-28b8-4d13-adec-c4f0ed943343" providerId="ADAL" clId="{6667FAED-7155-4824-A44C-CC7A5B93890E}" dt="2020-08-14T11:35:13.098" v="61"/>
          <ac:spMkLst>
            <pc:docMk/>
            <pc:sldMk cId="2279921428" sldId="296"/>
            <ac:spMk id="19" creationId="{636C838F-17BC-4CC9-A811-6CDDA6D31CAD}"/>
          </ac:spMkLst>
        </pc:spChg>
        <pc:grpChg chg="mod">
          <ac:chgData name="Asim Dey" userId="e8ec1349-28b8-4d13-adec-c4f0ed943343" providerId="ADAL" clId="{6667FAED-7155-4824-A44C-CC7A5B93890E}" dt="2020-08-14T15:03:33.147" v="610" actId="14430"/>
          <ac:grpSpMkLst>
            <pc:docMk/>
            <pc:sldMk cId="2279921428" sldId="296"/>
            <ac:grpSpMk id="157" creationId="{A997E41F-7082-4AAD-B39C-8B0E1F1409B7}"/>
          </ac:grpSpMkLst>
        </pc:grpChg>
        <pc:grpChg chg="mod">
          <ac:chgData name="Asim Dey" userId="e8ec1349-28b8-4d13-adec-c4f0ed943343" providerId="ADAL" clId="{6667FAED-7155-4824-A44C-CC7A5B93890E}" dt="2020-08-14T15:03:51.931" v="616" actId="14430"/>
          <ac:grpSpMkLst>
            <pc:docMk/>
            <pc:sldMk cId="2279921428" sldId="296"/>
            <ac:grpSpMk id="168" creationId="{B4685054-1D09-455E-A857-6B139B4B5494}"/>
          </ac:grpSpMkLst>
        </pc:grpChg>
        <pc:grpChg chg="mod">
          <ac:chgData name="Asim Dey" userId="e8ec1349-28b8-4d13-adec-c4f0ed943343" providerId="ADAL" clId="{6667FAED-7155-4824-A44C-CC7A5B93890E}" dt="2020-08-14T15:03:34.899" v="611" actId="14430"/>
          <ac:grpSpMkLst>
            <pc:docMk/>
            <pc:sldMk cId="2279921428" sldId="296"/>
            <ac:grpSpMk id="170" creationId="{645C5EEC-C03F-474D-BAE8-9B471C7A738F}"/>
          </ac:grpSpMkLst>
        </pc:grpChg>
        <pc:grpChg chg="mod">
          <ac:chgData name="Asim Dey" userId="e8ec1349-28b8-4d13-adec-c4f0ed943343" providerId="ADAL" clId="{6667FAED-7155-4824-A44C-CC7A5B93890E}" dt="2020-08-14T15:03:51.458" v="615" actId="14430"/>
          <ac:grpSpMkLst>
            <pc:docMk/>
            <pc:sldMk cId="2279921428" sldId="296"/>
            <ac:grpSpMk id="175" creationId="{2992849D-54D0-4258-903E-4137087179BE}"/>
          </ac:grpSpMkLst>
        </pc:grpChg>
        <pc:grpChg chg="mod">
          <ac:chgData name="Asim Dey" userId="e8ec1349-28b8-4d13-adec-c4f0ed943343" providerId="ADAL" clId="{6667FAED-7155-4824-A44C-CC7A5B93890E}" dt="2020-08-14T15:03:35.403" v="612" actId="14430"/>
          <ac:grpSpMkLst>
            <pc:docMk/>
            <pc:sldMk cId="2279921428" sldId="296"/>
            <ac:grpSpMk id="178" creationId="{8A18C6BD-DA4C-4741-A8FE-AB6E20C9DA78}"/>
          </ac:grpSpMkLst>
        </pc:grpChg>
        <pc:grpChg chg="mod">
          <ac:chgData name="Asim Dey" userId="e8ec1349-28b8-4d13-adec-c4f0ed943343" providerId="ADAL" clId="{6667FAED-7155-4824-A44C-CC7A5B93890E}" dt="2020-08-14T15:02:57.893" v="594" actId="1076"/>
          <ac:grpSpMkLst>
            <pc:docMk/>
            <pc:sldMk cId="2279921428" sldId="296"/>
            <ac:grpSpMk id="181" creationId="{F1EA872D-CA3C-49AD-B58C-B1415679F89A}"/>
          </ac:grpSpMkLst>
        </pc:grpChg>
        <pc:grpChg chg="mod">
          <ac:chgData name="Asim Dey" userId="e8ec1349-28b8-4d13-adec-c4f0ed943343" providerId="ADAL" clId="{6667FAED-7155-4824-A44C-CC7A5B93890E}" dt="2020-08-14T15:03:47.964" v="613" actId="14430"/>
          <ac:grpSpMkLst>
            <pc:docMk/>
            <pc:sldMk cId="2279921428" sldId="296"/>
            <ac:grpSpMk id="185" creationId="{070EE2BD-C5E1-42A2-BECD-653CA96262DC}"/>
          </ac:grpSpMkLst>
        </pc:grpChg>
        <pc:grpChg chg="mod">
          <ac:chgData name="Asim Dey" userId="e8ec1349-28b8-4d13-adec-c4f0ed943343" providerId="ADAL" clId="{6667FAED-7155-4824-A44C-CC7A5B93890E}" dt="2020-08-14T15:03:49.435" v="614" actId="14430"/>
          <ac:grpSpMkLst>
            <pc:docMk/>
            <pc:sldMk cId="2279921428" sldId="296"/>
            <ac:grpSpMk id="188" creationId="{38E92D99-3484-4646-B3DD-B6B704646B35}"/>
          </ac:grpSpMkLst>
        </pc:grpChg>
        <pc:grpChg chg="mod">
          <ac:chgData name="Asim Dey" userId="e8ec1349-28b8-4d13-adec-c4f0ed943343" providerId="ADAL" clId="{6667FAED-7155-4824-A44C-CC7A5B93890E}" dt="2020-08-14T15:03:20.731" v="604" actId="1076"/>
          <ac:grpSpMkLst>
            <pc:docMk/>
            <pc:sldMk cId="2279921428" sldId="296"/>
            <ac:grpSpMk id="312" creationId="{47EA29D2-6FF2-4842-AAAE-18E5C6D4D949}"/>
          </ac:grpSpMkLst>
        </pc:grpChg>
        <pc:grpChg chg="mod">
          <ac:chgData name="Asim Dey" userId="e8ec1349-28b8-4d13-adec-c4f0ed943343" providerId="ADAL" clId="{6667FAED-7155-4824-A44C-CC7A5B93890E}" dt="2020-08-14T15:03:32.684" v="609" actId="14430"/>
          <ac:grpSpMkLst>
            <pc:docMk/>
            <pc:sldMk cId="2279921428" sldId="296"/>
            <ac:grpSpMk id="315" creationId="{34D316D3-61EC-4FB4-A059-FEB90A05DE73}"/>
          </ac:grpSpMkLst>
        </pc:grpChg>
      </pc:sldChg>
      <pc:sldChg chg="addSp delSp modSp">
        <pc:chgData name="Asim Dey" userId="e8ec1349-28b8-4d13-adec-c4f0ed943343" providerId="ADAL" clId="{6667FAED-7155-4824-A44C-CC7A5B93890E}" dt="2020-08-14T14:57:37.403" v="537" actId="14430"/>
        <pc:sldMkLst>
          <pc:docMk/>
          <pc:sldMk cId="3750300475" sldId="298"/>
        </pc:sldMkLst>
        <pc:grpChg chg="add mod">
          <ac:chgData name="Asim Dey" userId="e8ec1349-28b8-4d13-adec-c4f0ed943343" providerId="ADAL" clId="{6667FAED-7155-4824-A44C-CC7A5B93890E}" dt="2020-08-14T14:57:34.858" v="535" actId="14430"/>
          <ac:grpSpMkLst>
            <pc:docMk/>
            <pc:sldMk cId="3750300475" sldId="298"/>
            <ac:grpSpMk id="141" creationId="{F8E3B970-1C5D-4359-A0E4-EE620F300FA2}"/>
          </ac:grpSpMkLst>
        </pc:grpChg>
        <pc:grpChg chg="del mod">
          <ac:chgData name="Asim Dey" userId="e8ec1349-28b8-4d13-adec-c4f0ed943343" providerId="ADAL" clId="{6667FAED-7155-4824-A44C-CC7A5B93890E}" dt="2020-08-14T14:54:55.838" v="499"/>
          <ac:grpSpMkLst>
            <pc:docMk/>
            <pc:sldMk cId="3750300475" sldId="298"/>
            <ac:grpSpMk id="142" creationId="{27F9E5AE-658A-4C35-9F80-61D4D4789B29}"/>
          </ac:grpSpMkLst>
        </pc:grpChg>
        <pc:grpChg chg="mod">
          <ac:chgData name="Asim Dey" userId="e8ec1349-28b8-4d13-adec-c4f0ed943343" providerId="ADAL" clId="{6667FAED-7155-4824-A44C-CC7A5B93890E}" dt="2020-08-14T14:57:34.234" v="534" actId="14430"/>
          <ac:grpSpMkLst>
            <pc:docMk/>
            <pc:sldMk cId="3750300475" sldId="298"/>
            <ac:grpSpMk id="193" creationId="{D98AA02E-D8B1-4A7E-9C3C-DF0FFB357B0E}"/>
          </ac:grpSpMkLst>
        </pc:grpChg>
        <pc:grpChg chg="mod">
          <ac:chgData name="Asim Dey" userId="e8ec1349-28b8-4d13-adec-c4f0ed943343" providerId="ADAL" clId="{6667FAED-7155-4824-A44C-CC7A5B93890E}" dt="2020-08-14T14:56:47.283" v="516" actId="14429"/>
          <ac:grpSpMkLst>
            <pc:docMk/>
            <pc:sldMk cId="3750300475" sldId="298"/>
            <ac:grpSpMk id="199" creationId="{954F43D7-D001-4179-9062-C0527E500187}"/>
          </ac:grpSpMkLst>
        </pc:grpChg>
        <pc:grpChg chg="mod">
          <ac:chgData name="Asim Dey" userId="e8ec1349-28b8-4d13-adec-c4f0ed943343" providerId="ADAL" clId="{6667FAED-7155-4824-A44C-CC7A5B93890E}" dt="2020-08-14T14:56:46.339" v="515" actId="14429"/>
          <ac:grpSpMkLst>
            <pc:docMk/>
            <pc:sldMk cId="3750300475" sldId="298"/>
            <ac:grpSpMk id="202" creationId="{B7158EC5-06C4-48FF-A676-294828BC36EA}"/>
          </ac:grpSpMkLst>
        </pc:grpChg>
        <pc:grpChg chg="mod">
          <ac:chgData name="Asim Dey" userId="e8ec1349-28b8-4d13-adec-c4f0ed943343" providerId="ADAL" clId="{6667FAED-7155-4824-A44C-CC7A5B93890E}" dt="2020-08-14T14:57:12.866" v="531" actId="14429"/>
          <ac:grpSpMkLst>
            <pc:docMk/>
            <pc:sldMk cId="3750300475" sldId="298"/>
            <ac:grpSpMk id="205" creationId="{0EA9F21C-A54A-4927-BF83-9C1C8B5C563D}"/>
          </ac:grpSpMkLst>
        </pc:grpChg>
        <pc:grpChg chg="mod">
          <ac:chgData name="Asim Dey" userId="e8ec1349-28b8-4d13-adec-c4f0ed943343" providerId="ADAL" clId="{6667FAED-7155-4824-A44C-CC7A5B93890E}" dt="2020-08-14T14:57:11.673" v="530" actId="14429"/>
          <ac:grpSpMkLst>
            <pc:docMk/>
            <pc:sldMk cId="3750300475" sldId="298"/>
            <ac:grpSpMk id="214" creationId="{9689CD08-5D28-4386-89CD-CFC47BA79C62}"/>
          </ac:grpSpMkLst>
        </pc:grpChg>
        <pc:grpChg chg="mod">
          <ac:chgData name="Asim Dey" userId="e8ec1349-28b8-4d13-adec-c4f0ed943343" providerId="ADAL" clId="{6667FAED-7155-4824-A44C-CC7A5B93890E}" dt="2020-08-14T14:52:58.793" v="471" actId="14429"/>
          <ac:grpSpMkLst>
            <pc:docMk/>
            <pc:sldMk cId="3750300475" sldId="298"/>
            <ac:grpSpMk id="217" creationId="{D54502F1-CFBA-4B13-ADD2-2641A6196E68}"/>
          </ac:grpSpMkLst>
        </pc:grpChg>
        <pc:grpChg chg="add mod">
          <ac:chgData name="Asim Dey" userId="e8ec1349-28b8-4d13-adec-c4f0ed943343" providerId="ADAL" clId="{6667FAED-7155-4824-A44C-CC7A5B93890E}" dt="2020-08-14T14:57:36.938" v="536" actId="14430"/>
          <ac:grpSpMkLst>
            <pc:docMk/>
            <pc:sldMk cId="3750300475" sldId="298"/>
            <ac:grpSpMk id="247" creationId="{5F93830C-B4E8-408C-827A-6645E52F5C5E}"/>
          </ac:grpSpMkLst>
        </pc:grpChg>
        <pc:grpChg chg="add mod">
          <ac:chgData name="Asim Dey" userId="e8ec1349-28b8-4d13-adec-c4f0ed943343" providerId="ADAL" clId="{6667FAED-7155-4824-A44C-CC7A5B93890E}" dt="2020-08-14T14:57:37.403" v="537" actId="14430"/>
          <ac:grpSpMkLst>
            <pc:docMk/>
            <pc:sldMk cId="3750300475" sldId="298"/>
            <ac:grpSpMk id="250" creationId="{BFA7A5DD-CA7E-48A7-8F65-3EAC57C8A9E0}"/>
          </ac:grpSpMkLst>
        </pc:grpChg>
        <pc:grpChg chg="mod">
          <ac:chgData name="Asim Dey" userId="e8ec1349-28b8-4d13-adec-c4f0ed943343" providerId="ADAL" clId="{6667FAED-7155-4824-A44C-CC7A5B93890E}" dt="2020-08-14T14:56:48.537" v="517" actId="14429"/>
          <ac:grpSpMkLst>
            <pc:docMk/>
            <pc:sldMk cId="3750300475" sldId="298"/>
            <ac:grpSpMk id="303" creationId="{C5AF6CAA-1818-4685-B061-7D94FC5DAFF0}"/>
          </ac:grpSpMkLst>
        </pc:grpChg>
      </pc:sldChg>
      <pc:sldChg chg="delSp modSp">
        <pc:chgData name="Asim Dey" userId="e8ec1349-28b8-4d13-adec-c4f0ed943343" providerId="ADAL" clId="{6667FAED-7155-4824-A44C-CC7A5B93890E}" dt="2020-08-14T12:59:38.643" v="328" actId="14430"/>
        <pc:sldMkLst>
          <pc:docMk/>
          <pc:sldMk cId="2880857322" sldId="305"/>
        </pc:sldMkLst>
        <pc:spChg chg="mod">
          <ac:chgData name="Asim Dey" userId="e8ec1349-28b8-4d13-adec-c4f0ed943343" providerId="ADAL" clId="{6667FAED-7155-4824-A44C-CC7A5B93890E}" dt="2020-08-14T12:51:43.820" v="273" actId="13244"/>
          <ac:spMkLst>
            <pc:docMk/>
            <pc:sldMk cId="2880857322" sldId="305"/>
            <ac:spMk id="16" creationId="{A32B94DF-DAF0-45B3-BB8A-F6C4C1D84046}"/>
          </ac:spMkLst>
        </pc:spChg>
        <pc:spChg chg="mod">
          <ac:chgData name="Asim Dey" userId="e8ec1349-28b8-4d13-adec-c4f0ed943343" providerId="ADAL" clId="{6667FAED-7155-4824-A44C-CC7A5B93890E}" dt="2020-08-14T12:51:45.900" v="274" actId="13244"/>
          <ac:spMkLst>
            <pc:docMk/>
            <pc:sldMk cId="2880857322" sldId="305"/>
            <ac:spMk id="17" creationId="{20291413-DD98-4755-96A3-FD1559AF7B4A}"/>
          </ac:spMkLst>
        </pc:spChg>
        <pc:spChg chg="mod">
          <ac:chgData name="Asim Dey" userId="e8ec1349-28b8-4d13-adec-c4f0ed943343" providerId="ADAL" clId="{6667FAED-7155-4824-A44C-CC7A5B93890E}" dt="2020-08-14T12:20:08.910" v="236" actId="13244"/>
          <ac:spMkLst>
            <pc:docMk/>
            <pc:sldMk cId="2880857322" sldId="305"/>
            <ac:spMk id="19" creationId="{EC217FD5-D1DC-4780-945C-4D208B7AC756}"/>
          </ac:spMkLst>
        </pc:spChg>
        <pc:spChg chg="mod">
          <ac:chgData name="Asim Dey" userId="e8ec1349-28b8-4d13-adec-c4f0ed943343" providerId="ADAL" clId="{6667FAED-7155-4824-A44C-CC7A5B93890E}" dt="2020-08-14T12:20:22.046" v="238" actId="13244"/>
          <ac:spMkLst>
            <pc:docMk/>
            <pc:sldMk cId="2880857322" sldId="305"/>
            <ac:spMk id="20" creationId="{2A2CF5CE-2345-437B-9C31-F2AFB2FE853A}"/>
          </ac:spMkLst>
        </pc:spChg>
        <pc:spChg chg="mod">
          <ac:chgData name="Asim Dey" userId="e8ec1349-28b8-4d13-adec-c4f0ed943343" providerId="ADAL" clId="{6667FAED-7155-4824-A44C-CC7A5B93890E}" dt="2020-08-14T12:20:44.150" v="240" actId="13244"/>
          <ac:spMkLst>
            <pc:docMk/>
            <pc:sldMk cId="2880857322" sldId="305"/>
            <ac:spMk id="21" creationId="{42832870-0C41-425A-B99B-E00CCCFF6103}"/>
          </ac:spMkLst>
        </pc:spChg>
        <pc:spChg chg="mod">
          <ac:chgData name="Asim Dey" userId="e8ec1349-28b8-4d13-adec-c4f0ed943343" providerId="ADAL" clId="{6667FAED-7155-4824-A44C-CC7A5B93890E}" dt="2020-08-14T12:51:56.923" v="277" actId="13244"/>
          <ac:spMkLst>
            <pc:docMk/>
            <pc:sldMk cId="2880857322" sldId="305"/>
            <ac:spMk id="22" creationId="{63A8ED73-3E4F-4260-B354-7DE027A10ADF}"/>
          </ac:spMkLst>
        </pc:spChg>
        <pc:spChg chg="mod">
          <ac:chgData name="Asim Dey" userId="e8ec1349-28b8-4d13-adec-c4f0ed943343" providerId="ADAL" clId="{6667FAED-7155-4824-A44C-CC7A5B93890E}" dt="2020-08-14T12:51:58.893" v="278" actId="13244"/>
          <ac:spMkLst>
            <pc:docMk/>
            <pc:sldMk cId="2880857322" sldId="305"/>
            <ac:spMk id="23" creationId="{0854CDBE-4B51-42B2-9B1E-E49A37097912}"/>
          </ac:spMkLst>
        </pc:spChg>
        <pc:spChg chg="mod">
          <ac:chgData name="Asim Dey" userId="e8ec1349-28b8-4d13-adec-c4f0ed943343" providerId="ADAL" clId="{6667FAED-7155-4824-A44C-CC7A5B93890E}" dt="2020-08-14T12:51:53.358" v="276" actId="13244"/>
          <ac:spMkLst>
            <pc:docMk/>
            <pc:sldMk cId="2880857322" sldId="305"/>
            <ac:spMk id="24" creationId="{981D1189-6D65-4B66-B936-D3C2E76F182E}"/>
          </ac:spMkLst>
        </pc:spChg>
        <pc:spChg chg="mod">
          <ac:chgData name="Asim Dey" userId="e8ec1349-28b8-4d13-adec-c4f0ed943343" providerId="ADAL" clId="{6667FAED-7155-4824-A44C-CC7A5B93890E}" dt="2020-08-14T12:52:00.963" v="279" actId="13244"/>
          <ac:spMkLst>
            <pc:docMk/>
            <pc:sldMk cId="2880857322" sldId="305"/>
            <ac:spMk id="28" creationId="{B8F62793-8128-4A11-8F20-A09CD667336B}"/>
          </ac:spMkLst>
        </pc:spChg>
        <pc:spChg chg="mod">
          <ac:chgData name="Asim Dey" userId="e8ec1349-28b8-4d13-adec-c4f0ed943343" providerId="ADAL" clId="{6667FAED-7155-4824-A44C-CC7A5B93890E}" dt="2020-08-14T12:19:33.581" v="232" actId="962"/>
          <ac:spMkLst>
            <pc:docMk/>
            <pc:sldMk cId="2880857322" sldId="305"/>
            <ac:spMk id="87" creationId="{BA9B0A11-C331-4B95-95B3-25E6A514EF10}"/>
          </ac:spMkLst>
        </pc:spChg>
        <pc:spChg chg="mod">
          <ac:chgData name="Asim Dey" userId="e8ec1349-28b8-4d13-adec-c4f0ed943343" providerId="ADAL" clId="{6667FAED-7155-4824-A44C-CC7A5B93890E}" dt="2020-08-14T12:49:58.163" v="259" actId="13244"/>
          <ac:spMkLst>
            <pc:docMk/>
            <pc:sldMk cId="2880857322" sldId="305"/>
            <ac:spMk id="88" creationId="{FD1B506C-1DA4-44FA-8233-46FA87E7C96D}"/>
          </ac:spMkLst>
        </pc:spChg>
        <pc:spChg chg="mod">
          <ac:chgData name="Asim Dey" userId="e8ec1349-28b8-4d13-adec-c4f0ed943343" providerId="ADAL" clId="{6667FAED-7155-4824-A44C-CC7A5B93890E}" dt="2020-08-14T12:50:27.604" v="261" actId="13244"/>
          <ac:spMkLst>
            <pc:docMk/>
            <pc:sldMk cId="2880857322" sldId="305"/>
            <ac:spMk id="89" creationId="{AFCCD123-677C-4137-8053-C7216CF13355}"/>
          </ac:spMkLst>
        </pc:spChg>
        <pc:spChg chg="mod">
          <ac:chgData name="Asim Dey" userId="e8ec1349-28b8-4d13-adec-c4f0ed943343" providerId="ADAL" clId="{6667FAED-7155-4824-A44C-CC7A5B93890E}" dt="2020-08-14T12:16:32.945" v="217" actId="962"/>
          <ac:spMkLst>
            <pc:docMk/>
            <pc:sldMk cId="2880857322" sldId="305"/>
            <ac:spMk id="153" creationId="{7E5307C7-8A6F-45CC-818C-AF68F9F1317B}"/>
          </ac:spMkLst>
        </pc:spChg>
        <pc:spChg chg="mod">
          <ac:chgData name="Asim Dey" userId="e8ec1349-28b8-4d13-adec-c4f0ed943343" providerId="ADAL" clId="{6667FAED-7155-4824-A44C-CC7A5B93890E}" dt="2020-08-14T12:16:26.402" v="216" actId="962"/>
          <ac:spMkLst>
            <pc:docMk/>
            <pc:sldMk cId="2880857322" sldId="305"/>
            <ac:spMk id="154" creationId="{1E1171EB-2B88-4ECA-9828-F4DB25777255}"/>
          </ac:spMkLst>
        </pc:spChg>
        <pc:spChg chg="mod">
          <ac:chgData name="Asim Dey" userId="e8ec1349-28b8-4d13-adec-c4f0ed943343" providerId="ADAL" clId="{6667FAED-7155-4824-A44C-CC7A5B93890E}" dt="2020-08-14T12:16:17.694" v="215" actId="962"/>
          <ac:spMkLst>
            <pc:docMk/>
            <pc:sldMk cId="2880857322" sldId="305"/>
            <ac:spMk id="155" creationId="{24EDA266-D993-46EA-BE28-B09A7B879E19}"/>
          </ac:spMkLst>
        </pc:spChg>
        <pc:spChg chg="mod">
          <ac:chgData name="Asim Dey" userId="e8ec1349-28b8-4d13-adec-c4f0ed943343" providerId="ADAL" clId="{6667FAED-7155-4824-A44C-CC7A5B93890E}" dt="2020-08-14T12:16:09.221" v="214" actId="962"/>
          <ac:spMkLst>
            <pc:docMk/>
            <pc:sldMk cId="2880857322" sldId="305"/>
            <ac:spMk id="156" creationId="{F3A4873F-D9EA-4D22-8AE0-0AEDBF245C9D}"/>
          </ac:spMkLst>
        </pc:spChg>
        <pc:spChg chg="mod">
          <ac:chgData name="Asim Dey" userId="e8ec1349-28b8-4d13-adec-c4f0ed943343" providerId="ADAL" clId="{6667FAED-7155-4824-A44C-CC7A5B93890E}" dt="2020-08-14T12:15:50.505" v="212" actId="962"/>
          <ac:spMkLst>
            <pc:docMk/>
            <pc:sldMk cId="2880857322" sldId="305"/>
            <ac:spMk id="157" creationId="{0A6DACCA-E71E-43CC-9063-75FDD38B55E9}"/>
          </ac:spMkLst>
        </pc:spChg>
        <pc:spChg chg="mod">
          <ac:chgData name="Asim Dey" userId="e8ec1349-28b8-4d13-adec-c4f0ed943343" providerId="ADAL" clId="{6667FAED-7155-4824-A44C-CC7A5B93890E}" dt="2020-08-14T12:15:41.679" v="211" actId="962"/>
          <ac:spMkLst>
            <pc:docMk/>
            <pc:sldMk cId="2880857322" sldId="305"/>
            <ac:spMk id="158" creationId="{88ACE77D-8661-4319-8CAD-A511C1AB2FAA}"/>
          </ac:spMkLst>
        </pc:spChg>
        <pc:spChg chg="mod">
          <ac:chgData name="Asim Dey" userId="e8ec1349-28b8-4d13-adec-c4f0ed943343" providerId="ADAL" clId="{6667FAED-7155-4824-A44C-CC7A5B93890E}" dt="2020-08-14T12:15:32.541" v="210" actId="962"/>
          <ac:spMkLst>
            <pc:docMk/>
            <pc:sldMk cId="2880857322" sldId="305"/>
            <ac:spMk id="159" creationId="{8EAEDF28-A56E-4A8C-AE0F-69A9A7B73DEA}"/>
          </ac:spMkLst>
        </pc:spChg>
        <pc:spChg chg="mod">
          <ac:chgData name="Asim Dey" userId="e8ec1349-28b8-4d13-adec-c4f0ed943343" providerId="ADAL" clId="{6667FAED-7155-4824-A44C-CC7A5B93890E}" dt="2020-08-14T12:15:10.849" v="208" actId="962"/>
          <ac:spMkLst>
            <pc:docMk/>
            <pc:sldMk cId="2880857322" sldId="305"/>
            <ac:spMk id="160" creationId="{02300C60-A410-4F1E-A769-0E5A51E4C4A0}"/>
          </ac:spMkLst>
        </pc:spChg>
        <pc:spChg chg="mod">
          <ac:chgData name="Asim Dey" userId="e8ec1349-28b8-4d13-adec-c4f0ed943343" providerId="ADAL" clId="{6667FAED-7155-4824-A44C-CC7A5B93890E}" dt="2020-08-14T12:14:49.594" v="207" actId="962"/>
          <ac:spMkLst>
            <pc:docMk/>
            <pc:sldMk cId="2880857322" sldId="305"/>
            <ac:spMk id="161" creationId="{771BD94B-CB8C-46D3-B9DC-8E356BDE5D80}"/>
          </ac:spMkLst>
        </pc:spChg>
        <pc:spChg chg="mod">
          <ac:chgData name="Asim Dey" userId="e8ec1349-28b8-4d13-adec-c4f0ed943343" providerId="ADAL" clId="{6667FAED-7155-4824-A44C-CC7A5B93890E}" dt="2020-08-14T12:14:31.832" v="206" actId="962"/>
          <ac:spMkLst>
            <pc:docMk/>
            <pc:sldMk cId="2880857322" sldId="305"/>
            <ac:spMk id="162" creationId="{40ED8958-48D9-49E2-A028-270024172666}"/>
          </ac:spMkLst>
        </pc:spChg>
        <pc:spChg chg="mod">
          <ac:chgData name="Asim Dey" userId="e8ec1349-28b8-4d13-adec-c4f0ed943343" providerId="ADAL" clId="{6667FAED-7155-4824-A44C-CC7A5B93890E}" dt="2020-08-14T12:14:20.261" v="205" actId="962"/>
          <ac:spMkLst>
            <pc:docMk/>
            <pc:sldMk cId="2880857322" sldId="305"/>
            <ac:spMk id="163" creationId="{F6F3D346-0FA4-4BCA-9F3D-436AF46DCEC3}"/>
          </ac:spMkLst>
        </pc:spChg>
        <pc:spChg chg="mod">
          <ac:chgData name="Asim Dey" userId="e8ec1349-28b8-4d13-adec-c4f0ed943343" providerId="ADAL" clId="{6667FAED-7155-4824-A44C-CC7A5B93890E}" dt="2020-08-14T12:14:07.590" v="204" actId="962"/>
          <ac:spMkLst>
            <pc:docMk/>
            <pc:sldMk cId="2880857322" sldId="305"/>
            <ac:spMk id="164" creationId="{4DB4A8FA-D12F-4FC0-B8E8-637D4F859F66}"/>
          </ac:spMkLst>
        </pc:spChg>
        <pc:spChg chg="mod">
          <ac:chgData name="Asim Dey" userId="e8ec1349-28b8-4d13-adec-c4f0ed943343" providerId="ADAL" clId="{6667FAED-7155-4824-A44C-CC7A5B93890E}" dt="2020-08-14T12:13:38.595" v="203" actId="962"/>
          <ac:spMkLst>
            <pc:docMk/>
            <pc:sldMk cId="2880857322" sldId="305"/>
            <ac:spMk id="165" creationId="{031C21D3-A0A3-4343-BCFC-BD118AFBD177}"/>
          </ac:spMkLst>
        </pc:spChg>
        <pc:spChg chg="mod">
          <ac:chgData name="Asim Dey" userId="e8ec1349-28b8-4d13-adec-c4f0ed943343" providerId="ADAL" clId="{6667FAED-7155-4824-A44C-CC7A5B93890E}" dt="2020-08-14T12:13:28.525" v="202" actId="962"/>
          <ac:spMkLst>
            <pc:docMk/>
            <pc:sldMk cId="2880857322" sldId="305"/>
            <ac:spMk id="166" creationId="{410D22DF-D82A-4BFA-97EC-1261449CC7A5}"/>
          </ac:spMkLst>
        </pc:spChg>
        <pc:spChg chg="mod">
          <ac:chgData name="Asim Dey" userId="e8ec1349-28b8-4d13-adec-c4f0ed943343" providerId="ADAL" clId="{6667FAED-7155-4824-A44C-CC7A5B93890E}" dt="2020-08-14T12:13:17.504" v="201" actId="962"/>
          <ac:spMkLst>
            <pc:docMk/>
            <pc:sldMk cId="2880857322" sldId="305"/>
            <ac:spMk id="167" creationId="{4885BDA0-842A-42A3-87C3-9C9D7B894C89}"/>
          </ac:spMkLst>
        </pc:spChg>
        <pc:spChg chg="mod">
          <ac:chgData name="Asim Dey" userId="e8ec1349-28b8-4d13-adec-c4f0ed943343" providerId="ADAL" clId="{6667FAED-7155-4824-A44C-CC7A5B93890E}" dt="2020-08-14T12:13:07.293" v="200" actId="962"/>
          <ac:spMkLst>
            <pc:docMk/>
            <pc:sldMk cId="2880857322" sldId="305"/>
            <ac:spMk id="168" creationId="{96328A7E-AFC0-4A88-A918-33A49BBD6FEA}"/>
          </ac:spMkLst>
        </pc:spChg>
        <pc:spChg chg="mod">
          <ac:chgData name="Asim Dey" userId="e8ec1349-28b8-4d13-adec-c4f0ed943343" providerId="ADAL" clId="{6667FAED-7155-4824-A44C-CC7A5B93890E}" dt="2020-08-14T12:12:58.571" v="199" actId="962"/>
          <ac:spMkLst>
            <pc:docMk/>
            <pc:sldMk cId="2880857322" sldId="305"/>
            <ac:spMk id="169" creationId="{8C67FF1C-45BB-4599-BF73-79F29ADF91E8}"/>
          </ac:spMkLst>
        </pc:spChg>
        <pc:spChg chg="mod">
          <ac:chgData name="Asim Dey" userId="e8ec1349-28b8-4d13-adec-c4f0ed943343" providerId="ADAL" clId="{6667FAED-7155-4824-A44C-CC7A5B93890E}" dt="2020-08-14T12:12:46.518" v="198" actId="962"/>
          <ac:spMkLst>
            <pc:docMk/>
            <pc:sldMk cId="2880857322" sldId="305"/>
            <ac:spMk id="170" creationId="{B97FA0BC-921B-48F5-B7D3-68414AF255CF}"/>
          </ac:spMkLst>
        </pc:spChg>
        <pc:spChg chg="mod">
          <ac:chgData name="Asim Dey" userId="e8ec1349-28b8-4d13-adec-c4f0ed943343" providerId="ADAL" clId="{6667FAED-7155-4824-A44C-CC7A5B93890E}" dt="2020-08-14T12:12:23.202" v="196" actId="962"/>
          <ac:spMkLst>
            <pc:docMk/>
            <pc:sldMk cId="2880857322" sldId="305"/>
            <ac:spMk id="171" creationId="{6EBE3A89-68D6-47C4-AAFF-137F88E4B9AD}"/>
          </ac:spMkLst>
        </pc:spChg>
        <pc:spChg chg="mod">
          <ac:chgData name="Asim Dey" userId="e8ec1349-28b8-4d13-adec-c4f0ed943343" providerId="ADAL" clId="{6667FAED-7155-4824-A44C-CC7A5B93890E}" dt="2020-08-14T12:12:10.837" v="195" actId="962"/>
          <ac:spMkLst>
            <pc:docMk/>
            <pc:sldMk cId="2880857322" sldId="305"/>
            <ac:spMk id="172" creationId="{43183C33-62B2-410E-9DFE-FD1D529657E6}"/>
          </ac:spMkLst>
        </pc:spChg>
        <pc:spChg chg="mod">
          <ac:chgData name="Asim Dey" userId="e8ec1349-28b8-4d13-adec-c4f0ed943343" providerId="ADAL" clId="{6667FAED-7155-4824-A44C-CC7A5B93890E}" dt="2020-08-14T12:11:25.021" v="194" actId="962"/>
          <ac:spMkLst>
            <pc:docMk/>
            <pc:sldMk cId="2880857322" sldId="305"/>
            <ac:spMk id="173" creationId="{BB67F9BC-53F9-4A9E-A5DD-63D3DCA85418}"/>
          </ac:spMkLst>
        </pc:spChg>
        <pc:spChg chg="mod">
          <ac:chgData name="Asim Dey" userId="e8ec1349-28b8-4d13-adec-c4f0ed943343" providerId="ADAL" clId="{6667FAED-7155-4824-A44C-CC7A5B93890E}" dt="2020-08-14T12:09:43.078" v="171" actId="13244"/>
          <ac:spMkLst>
            <pc:docMk/>
            <pc:sldMk cId="2880857322" sldId="305"/>
            <ac:spMk id="174" creationId="{BA665A6A-A771-4689-9AD1-936D11AD99F3}"/>
          </ac:spMkLst>
        </pc:spChg>
        <pc:spChg chg="mod">
          <ac:chgData name="Asim Dey" userId="e8ec1349-28b8-4d13-adec-c4f0ed943343" providerId="ADAL" clId="{6667FAED-7155-4824-A44C-CC7A5B93890E}" dt="2020-08-14T12:09:46.729" v="172" actId="13244"/>
          <ac:spMkLst>
            <pc:docMk/>
            <pc:sldMk cId="2880857322" sldId="305"/>
            <ac:spMk id="175" creationId="{69FF481C-BAD3-4114-BB64-6C93412E4C04}"/>
          </ac:spMkLst>
        </pc:spChg>
        <pc:spChg chg="mod">
          <ac:chgData name="Asim Dey" userId="e8ec1349-28b8-4d13-adec-c4f0ed943343" providerId="ADAL" clId="{6667FAED-7155-4824-A44C-CC7A5B93890E}" dt="2020-08-14T12:09:49.223" v="173" actId="13244"/>
          <ac:spMkLst>
            <pc:docMk/>
            <pc:sldMk cId="2880857322" sldId="305"/>
            <ac:spMk id="176" creationId="{FE75CD51-B853-440E-94F2-78F86360C1C8}"/>
          </ac:spMkLst>
        </pc:spChg>
        <pc:spChg chg="mod">
          <ac:chgData name="Asim Dey" userId="e8ec1349-28b8-4d13-adec-c4f0ed943343" providerId="ADAL" clId="{6667FAED-7155-4824-A44C-CC7A5B93890E}" dt="2020-08-14T12:09:53.048" v="174" actId="13244"/>
          <ac:spMkLst>
            <pc:docMk/>
            <pc:sldMk cId="2880857322" sldId="305"/>
            <ac:spMk id="177" creationId="{90CCD630-3534-47D3-8D10-33C906980848}"/>
          </ac:spMkLst>
        </pc:spChg>
        <pc:spChg chg="mod">
          <ac:chgData name="Asim Dey" userId="e8ec1349-28b8-4d13-adec-c4f0ed943343" providerId="ADAL" clId="{6667FAED-7155-4824-A44C-CC7A5B93890E}" dt="2020-08-14T12:09:57.145" v="175" actId="13244"/>
          <ac:spMkLst>
            <pc:docMk/>
            <pc:sldMk cId="2880857322" sldId="305"/>
            <ac:spMk id="178" creationId="{CC1C1078-F2A0-40ED-8DC9-638D4012A26D}"/>
          </ac:spMkLst>
        </pc:spChg>
        <pc:spChg chg="mod">
          <ac:chgData name="Asim Dey" userId="e8ec1349-28b8-4d13-adec-c4f0ed943343" providerId="ADAL" clId="{6667FAED-7155-4824-A44C-CC7A5B93890E}" dt="2020-08-14T12:09:59.250" v="176" actId="13244"/>
          <ac:spMkLst>
            <pc:docMk/>
            <pc:sldMk cId="2880857322" sldId="305"/>
            <ac:spMk id="179" creationId="{E877BE78-8AFD-490D-9727-3A762DF3DE84}"/>
          </ac:spMkLst>
        </pc:spChg>
        <pc:spChg chg="mod">
          <ac:chgData name="Asim Dey" userId="e8ec1349-28b8-4d13-adec-c4f0ed943343" providerId="ADAL" clId="{6667FAED-7155-4824-A44C-CC7A5B93890E}" dt="2020-08-14T12:10:01.343" v="177" actId="13244"/>
          <ac:spMkLst>
            <pc:docMk/>
            <pc:sldMk cId="2880857322" sldId="305"/>
            <ac:spMk id="180" creationId="{7989EE40-5AAC-43D1-9F83-DB36A8DFA8CF}"/>
          </ac:spMkLst>
        </pc:spChg>
        <pc:spChg chg="mod">
          <ac:chgData name="Asim Dey" userId="e8ec1349-28b8-4d13-adec-c4f0ed943343" providerId="ADAL" clId="{6667FAED-7155-4824-A44C-CC7A5B93890E}" dt="2020-08-14T12:10:06.706" v="178" actId="13244"/>
          <ac:spMkLst>
            <pc:docMk/>
            <pc:sldMk cId="2880857322" sldId="305"/>
            <ac:spMk id="181" creationId="{FCC299DD-901B-4AF0-AFEB-1F1116ADA8FB}"/>
          </ac:spMkLst>
        </pc:spChg>
        <pc:spChg chg="mod">
          <ac:chgData name="Asim Dey" userId="e8ec1349-28b8-4d13-adec-c4f0ed943343" providerId="ADAL" clId="{6667FAED-7155-4824-A44C-CC7A5B93890E}" dt="2020-08-14T12:10:08.968" v="179" actId="13244"/>
          <ac:spMkLst>
            <pc:docMk/>
            <pc:sldMk cId="2880857322" sldId="305"/>
            <ac:spMk id="182" creationId="{9B83B3C7-4CBF-40B1-8255-2CFACCCF1A37}"/>
          </ac:spMkLst>
        </pc:spChg>
        <pc:spChg chg="mod">
          <ac:chgData name="Asim Dey" userId="e8ec1349-28b8-4d13-adec-c4f0ed943343" providerId="ADAL" clId="{6667FAED-7155-4824-A44C-CC7A5B93890E}" dt="2020-08-14T12:10:15.264" v="180" actId="13244"/>
          <ac:spMkLst>
            <pc:docMk/>
            <pc:sldMk cId="2880857322" sldId="305"/>
            <ac:spMk id="183" creationId="{D8205F3A-F779-457F-8DDD-74F6ABD21C67}"/>
          </ac:spMkLst>
        </pc:spChg>
        <pc:spChg chg="mod">
          <ac:chgData name="Asim Dey" userId="e8ec1349-28b8-4d13-adec-c4f0ed943343" providerId="ADAL" clId="{6667FAED-7155-4824-A44C-CC7A5B93890E}" dt="2020-08-14T12:10:17.032" v="181" actId="13244"/>
          <ac:spMkLst>
            <pc:docMk/>
            <pc:sldMk cId="2880857322" sldId="305"/>
            <ac:spMk id="184" creationId="{6557BC8F-51AA-4A61-98DD-9648FD64A0D2}"/>
          </ac:spMkLst>
        </pc:spChg>
        <pc:spChg chg="mod">
          <ac:chgData name="Asim Dey" userId="e8ec1349-28b8-4d13-adec-c4f0ed943343" providerId="ADAL" clId="{6667FAED-7155-4824-A44C-CC7A5B93890E}" dt="2020-08-14T12:10:19.032" v="182" actId="13244"/>
          <ac:spMkLst>
            <pc:docMk/>
            <pc:sldMk cId="2880857322" sldId="305"/>
            <ac:spMk id="185" creationId="{904A9F22-92CA-4C44-B3CE-7140CBEF11FE}"/>
          </ac:spMkLst>
        </pc:spChg>
        <pc:spChg chg="mod">
          <ac:chgData name="Asim Dey" userId="e8ec1349-28b8-4d13-adec-c4f0ed943343" providerId="ADAL" clId="{6667FAED-7155-4824-A44C-CC7A5B93890E}" dt="2020-08-14T12:10:20.849" v="183" actId="13244"/>
          <ac:spMkLst>
            <pc:docMk/>
            <pc:sldMk cId="2880857322" sldId="305"/>
            <ac:spMk id="186" creationId="{F511D538-20DD-41E8-B055-2EC262F012F6}"/>
          </ac:spMkLst>
        </pc:spChg>
        <pc:spChg chg="mod">
          <ac:chgData name="Asim Dey" userId="e8ec1349-28b8-4d13-adec-c4f0ed943343" providerId="ADAL" clId="{6667FAED-7155-4824-A44C-CC7A5B93890E}" dt="2020-08-14T12:10:22.434" v="184" actId="13244"/>
          <ac:spMkLst>
            <pc:docMk/>
            <pc:sldMk cId="2880857322" sldId="305"/>
            <ac:spMk id="187" creationId="{809B7303-64B2-4C32-AC98-E6B8B8ED2A25}"/>
          </ac:spMkLst>
        </pc:spChg>
        <pc:spChg chg="mod">
          <ac:chgData name="Asim Dey" userId="e8ec1349-28b8-4d13-adec-c4f0ed943343" providerId="ADAL" clId="{6667FAED-7155-4824-A44C-CC7A5B93890E}" dt="2020-08-14T12:10:25.521" v="185" actId="13244"/>
          <ac:spMkLst>
            <pc:docMk/>
            <pc:sldMk cId="2880857322" sldId="305"/>
            <ac:spMk id="188" creationId="{06EEA506-7850-44D6-BE07-C9B9E7A17710}"/>
          </ac:spMkLst>
        </pc:spChg>
        <pc:spChg chg="mod">
          <ac:chgData name="Asim Dey" userId="e8ec1349-28b8-4d13-adec-c4f0ed943343" providerId="ADAL" clId="{6667FAED-7155-4824-A44C-CC7A5B93890E}" dt="2020-08-14T12:10:40.385" v="187" actId="13244"/>
          <ac:spMkLst>
            <pc:docMk/>
            <pc:sldMk cId="2880857322" sldId="305"/>
            <ac:spMk id="189" creationId="{0D81D3B3-2DD3-4197-A6AE-91773F8CF17B}"/>
          </ac:spMkLst>
        </pc:spChg>
        <pc:spChg chg="mod">
          <ac:chgData name="Asim Dey" userId="e8ec1349-28b8-4d13-adec-c4f0ed943343" providerId="ADAL" clId="{6667FAED-7155-4824-A44C-CC7A5B93890E}" dt="2020-08-14T12:10:42.112" v="188" actId="13244"/>
          <ac:spMkLst>
            <pc:docMk/>
            <pc:sldMk cId="2880857322" sldId="305"/>
            <ac:spMk id="190" creationId="{708946E0-6762-4AF4-ACA0-2A35E3173AD1}"/>
          </ac:spMkLst>
        </pc:spChg>
        <pc:spChg chg="mod">
          <ac:chgData name="Asim Dey" userId="e8ec1349-28b8-4d13-adec-c4f0ed943343" providerId="ADAL" clId="{6667FAED-7155-4824-A44C-CC7A5B93890E}" dt="2020-08-14T12:10:38.969" v="186" actId="13244"/>
          <ac:spMkLst>
            <pc:docMk/>
            <pc:sldMk cId="2880857322" sldId="305"/>
            <ac:spMk id="191" creationId="{C4655794-EB91-4EE0-9539-D8771AC933BE}"/>
          </ac:spMkLst>
        </pc:spChg>
        <pc:spChg chg="mod">
          <ac:chgData name="Asim Dey" userId="e8ec1349-28b8-4d13-adec-c4f0ed943343" providerId="ADAL" clId="{6667FAED-7155-4824-A44C-CC7A5B93890E}" dt="2020-08-14T12:10:46.545" v="189" actId="13244"/>
          <ac:spMkLst>
            <pc:docMk/>
            <pc:sldMk cId="2880857322" sldId="305"/>
            <ac:spMk id="192" creationId="{07FDCC93-BC50-4286-8AFD-3473683E09CC}"/>
          </ac:spMkLst>
        </pc:spChg>
        <pc:spChg chg="mod">
          <ac:chgData name="Asim Dey" userId="e8ec1349-28b8-4d13-adec-c4f0ed943343" providerId="ADAL" clId="{6667FAED-7155-4824-A44C-CC7A5B93890E}" dt="2020-08-14T12:10:50.064" v="190" actId="13244"/>
          <ac:spMkLst>
            <pc:docMk/>
            <pc:sldMk cId="2880857322" sldId="305"/>
            <ac:spMk id="193" creationId="{3B6CBEC9-EA5B-4FEC-9496-81EEB0B70A80}"/>
          </ac:spMkLst>
        </pc:spChg>
        <pc:spChg chg="mod">
          <ac:chgData name="Asim Dey" userId="e8ec1349-28b8-4d13-adec-c4f0ed943343" providerId="ADAL" clId="{6667FAED-7155-4824-A44C-CC7A5B93890E}" dt="2020-08-14T12:10:52.023" v="191" actId="13244"/>
          <ac:spMkLst>
            <pc:docMk/>
            <pc:sldMk cId="2880857322" sldId="305"/>
            <ac:spMk id="194" creationId="{03393AA1-2D07-4238-A235-943A98D0E9C6}"/>
          </ac:spMkLst>
        </pc:spChg>
        <pc:spChg chg="mod">
          <ac:chgData name="Asim Dey" userId="e8ec1349-28b8-4d13-adec-c4f0ed943343" providerId="ADAL" clId="{6667FAED-7155-4824-A44C-CC7A5B93890E}" dt="2020-08-14T12:10:53.624" v="192" actId="13244"/>
          <ac:spMkLst>
            <pc:docMk/>
            <pc:sldMk cId="2880857322" sldId="305"/>
            <ac:spMk id="195" creationId="{141F091C-3034-4ABC-8AFE-9E8E1E6F5AA9}"/>
          </ac:spMkLst>
        </pc:spChg>
        <pc:spChg chg="mod">
          <ac:chgData name="Asim Dey" userId="e8ec1349-28b8-4d13-adec-c4f0ed943343" providerId="ADAL" clId="{6667FAED-7155-4824-A44C-CC7A5B93890E}" dt="2020-08-14T12:10:54.887" v="193" actId="13244"/>
          <ac:spMkLst>
            <pc:docMk/>
            <pc:sldMk cId="2880857322" sldId="305"/>
            <ac:spMk id="196" creationId="{D8DECFA5-8EB5-4193-AF9E-13987ABD3E3E}"/>
          </ac:spMkLst>
        </pc:spChg>
        <pc:spChg chg="mod">
          <ac:chgData name="Asim Dey" userId="e8ec1349-28b8-4d13-adec-c4f0ed943343" providerId="ADAL" clId="{6667FAED-7155-4824-A44C-CC7A5B93890E}" dt="2020-08-14T12:02:49.673" v="137" actId="962"/>
          <ac:spMkLst>
            <pc:docMk/>
            <pc:sldMk cId="2880857322" sldId="305"/>
            <ac:spMk id="197" creationId="{DA236DA3-D226-4BC8-B27A-ABE4E8599262}"/>
          </ac:spMkLst>
        </pc:spChg>
        <pc:grpChg chg="mod">
          <ac:chgData name="Asim Dey" userId="e8ec1349-28b8-4d13-adec-c4f0ed943343" providerId="ADAL" clId="{6667FAED-7155-4824-A44C-CC7A5B93890E}" dt="2020-08-14T12:19:23.851" v="230" actId="962"/>
          <ac:grpSpMkLst>
            <pc:docMk/>
            <pc:sldMk cId="2880857322" sldId="305"/>
            <ac:grpSpMk id="8" creationId="{154AF72C-D03E-48D0-8BC6-062F02A2EF20}"/>
          </ac:grpSpMkLst>
        </pc:grpChg>
        <pc:grpChg chg="mod">
          <ac:chgData name="Asim Dey" userId="e8ec1349-28b8-4d13-adec-c4f0ed943343" providerId="ADAL" clId="{6667FAED-7155-4824-A44C-CC7A5B93890E}" dt="2020-08-14T12:19:29.145" v="231" actId="962"/>
          <ac:grpSpMkLst>
            <pc:docMk/>
            <pc:sldMk cId="2880857322" sldId="305"/>
            <ac:grpSpMk id="12" creationId="{6F06139A-6769-4BB0-AF8E-4A70C11FA53A}"/>
          </ac:grpSpMkLst>
        </pc:grpChg>
        <pc:grpChg chg="mod">
          <ac:chgData name="Asim Dey" userId="e8ec1349-28b8-4d13-adec-c4f0ed943343" providerId="ADAL" clId="{6667FAED-7155-4824-A44C-CC7A5B93890E}" dt="2020-08-14T12:02:23.808" v="136" actId="13244"/>
          <ac:grpSpMkLst>
            <pc:docMk/>
            <pc:sldMk cId="2880857322" sldId="305"/>
            <ac:grpSpMk id="107" creationId="{6F2CB7E6-AAE4-4167-ADFA-6C3585A154B5}"/>
          </ac:grpSpMkLst>
        </pc:grpChg>
        <pc:grpChg chg="mod">
          <ac:chgData name="Asim Dey" userId="e8ec1349-28b8-4d13-adec-c4f0ed943343" providerId="ADAL" clId="{6667FAED-7155-4824-A44C-CC7A5B93890E}" dt="2020-08-14T12:02:14.794" v="135" actId="13244"/>
          <ac:grpSpMkLst>
            <pc:docMk/>
            <pc:sldMk cId="2880857322" sldId="305"/>
            <ac:grpSpMk id="110" creationId="{3975D0CB-C111-462E-B040-0540913E6170}"/>
          </ac:grpSpMkLst>
        </pc:grpChg>
        <pc:grpChg chg="mod">
          <ac:chgData name="Asim Dey" userId="e8ec1349-28b8-4d13-adec-c4f0ed943343" providerId="ADAL" clId="{6667FAED-7155-4824-A44C-CC7A5B93890E}" dt="2020-08-14T12:02:00.623" v="134" actId="13244"/>
          <ac:grpSpMkLst>
            <pc:docMk/>
            <pc:sldMk cId="2880857322" sldId="305"/>
            <ac:grpSpMk id="113" creationId="{3F9CE54D-78FD-4271-8B47-DD3F0883867D}"/>
          </ac:grpSpMkLst>
        </pc:grpChg>
        <pc:grpChg chg="mod">
          <ac:chgData name="Asim Dey" userId="e8ec1349-28b8-4d13-adec-c4f0ed943343" providerId="ADAL" clId="{6667FAED-7155-4824-A44C-CC7A5B93890E}" dt="2020-08-14T12:59:38.643" v="328" actId="14430"/>
          <ac:grpSpMkLst>
            <pc:docMk/>
            <pc:sldMk cId="2880857322" sldId="305"/>
            <ac:grpSpMk id="116" creationId="{BB6F3A41-BB10-4121-955D-E65960440F55}"/>
          </ac:grpSpMkLst>
        </pc:grpChg>
        <pc:grpChg chg="mod">
          <ac:chgData name="Asim Dey" userId="e8ec1349-28b8-4d13-adec-c4f0ed943343" providerId="ADAL" clId="{6667FAED-7155-4824-A44C-CC7A5B93890E}" dt="2020-08-14T12:59:37.970" v="327" actId="14430"/>
          <ac:grpSpMkLst>
            <pc:docMk/>
            <pc:sldMk cId="2880857322" sldId="305"/>
            <ac:grpSpMk id="119" creationId="{396BA479-5A0E-46E7-8C2E-9233E76EB20F}"/>
          </ac:grpSpMkLst>
        </pc:grpChg>
        <pc:grpChg chg="mod">
          <ac:chgData name="Asim Dey" userId="e8ec1349-28b8-4d13-adec-c4f0ed943343" providerId="ADAL" clId="{6667FAED-7155-4824-A44C-CC7A5B93890E}" dt="2020-08-14T12:00:58.656" v="129" actId="13244"/>
          <ac:grpSpMkLst>
            <pc:docMk/>
            <pc:sldMk cId="2880857322" sldId="305"/>
            <ac:grpSpMk id="122" creationId="{FD451771-CFBA-4698-A8AB-61F9E379052E}"/>
          </ac:grpSpMkLst>
        </pc:grpChg>
        <pc:grpChg chg="mod">
          <ac:chgData name="Asim Dey" userId="e8ec1349-28b8-4d13-adec-c4f0ed943343" providerId="ADAL" clId="{6667FAED-7155-4824-A44C-CC7A5B93890E}" dt="2020-08-14T12:00:50.192" v="128" actId="13244"/>
          <ac:grpSpMkLst>
            <pc:docMk/>
            <pc:sldMk cId="2880857322" sldId="305"/>
            <ac:grpSpMk id="125" creationId="{31DF9B5A-96F1-4A75-9689-7B6B23BE5580}"/>
          </ac:grpSpMkLst>
        </pc:grpChg>
        <pc:grpChg chg="mod">
          <ac:chgData name="Asim Dey" userId="e8ec1349-28b8-4d13-adec-c4f0ed943343" providerId="ADAL" clId="{6667FAED-7155-4824-A44C-CC7A5B93890E}" dt="2020-08-14T12:00:30.609" v="125" actId="13244"/>
          <ac:grpSpMkLst>
            <pc:docMk/>
            <pc:sldMk cId="2880857322" sldId="305"/>
            <ac:grpSpMk id="128" creationId="{A065839A-E41A-462D-BDB5-B9FF8DE031EE}"/>
          </ac:grpSpMkLst>
        </pc:grpChg>
        <pc:grpChg chg="mod">
          <ac:chgData name="Asim Dey" userId="e8ec1349-28b8-4d13-adec-c4f0ed943343" providerId="ADAL" clId="{6667FAED-7155-4824-A44C-CC7A5B93890E}" dt="2020-08-14T12:59:31.811" v="326" actId="14430"/>
          <ac:grpSpMkLst>
            <pc:docMk/>
            <pc:sldMk cId="2880857322" sldId="305"/>
            <ac:grpSpMk id="131" creationId="{F2C12F74-0A7B-4504-B527-6E6A491455D5}"/>
          </ac:grpSpMkLst>
        </pc:grpChg>
        <pc:grpChg chg="mod">
          <ac:chgData name="Asim Dey" userId="e8ec1349-28b8-4d13-adec-c4f0ed943343" providerId="ADAL" clId="{6667FAED-7155-4824-A44C-CC7A5B93890E}" dt="2020-08-14T12:59:30.978" v="325" actId="14430"/>
          <ac:grpSpMkLst>
            <pc:docMk/>
            <pc:sldMk cId="2880857322" sldId="305"/>
            <ac:grpSpMk id="134" creationId="{7D321213-AA51-4C5A-AFDC-FA7157045B66}"/>
          </ac:grpSpMkLst>
        </pc:grpChg>
        <pc:graphicFrameChg chg="mod">
          <ac:chgData name="Asim Dey" userId="e8ec1349-28b8-4d13-adec-c4f0ed943343" providerId="ADAL" clId="{6667FAED-7155-4824-A44C-CC7A5B93890E}" dt="2020-08-14T12:51:47.565" v="275" actId="13244"/>
          <ac:graphicFrameMkLst>
            <pc:docMk/>
            <pc:sldMk cId="2880857322" sldId="305"/>
            <ac:graphicFrameMk id="90" creationId="{81DB60E7-D440-49E2-A34B-AEF9EDA429B3}"/>
          </ac:graphicFrameMkLst>
        </pc:graphicFrameChg>
        <pc:graphicFrameChg chg="mod">
          <ac:chgData name="Asim Dey" userId="e8ec1349-28b8-4d13-adec-c4f0ed943343" providerId="ADAL" clId="{6667FAED-7155-4824-A44C-CC7A5B93890E}" dt="2020-08-14T12:51:24.606" v="270" actId="962"/>
          <ac:graphicFrameMkLst>
            <pc:docMk/>
            <pc:sldMk cId="2880857322" sldId="305"/>
            <ac:graphicFrameMk id="104" creationId="{985198AC-0242-4725-955C-87F4C054463B}"/>
          </ac:graphicFrameMkLst>
        </pc:graphicFrameChg>
        <pc:graphicFrameChg chg="mod">
          <ac:chgData name="Asim Dey" userId="e8ec1349-28b8-4d13-adec-c4f0ed943343" providerId="ADAL" clId="{6667FAED-7155-4824-A44C-CC7A5B93890E}" dt="2020-08-14T12:51:29.876" v="271" actId="962"/>
          <ac:graphicFrameMkLst>
            <pc:docMk/>
            <pc:sldMk cId="2880857322" sldId="305"/>
            <ac:graphicFrameMk id="105" creationId="{03C3472C-23FB-4962-AC56-0E4F9C2578C2}"/>
          </ac:graphicFrameMkLst>
        </pc:graphicFrameChg>
        <pc:graphicFrameChg chg="mod">
          <ac:chgData name="Asim Dey" userId="e8ec1349-28b8-4d13-adec-c4f0ed943343" providerId="ADAL" clId="{6667FAED-7155-4824-A44C-CC7A5B93890E}" dt="2020-08-14T12:51:35.630" v="272" actId="962"/>
          <ac:graphicFrameMkLst>
            <pc:docMk/>
            <pc:sldMk cId="2880857322" sldId="305"/>
            <ac:graphicFrameMk id="106" creationId="{6540B278-D3A6-43CA-9276-F58CF6FC216A}"/>
          </ac:graphicFrameMkLst>
        </pc:graphicFrameChg>
        <pc:graphicFrameChg chg="mod">
          <ac:chgData name="Asim Dey" userId="e8ec1349-28b8-4d13-adec-c4f0ed943343" providerId="ADAL" clId="{6667FAED-7155-4824-A44C-CC7A5B93890E}" dt="2020-08-14T12:18:00.433" v="224" actId="13244"/>
          <ac:graphicFrameMkLst>
            <pc:docMk/>
            <pc:sldMk cId="2880857322" sldId="305"/>
            <ac:graphicFrameMk id="137" creationId="{DB9406EE-56FB-4CF0-B8F7-F78C2A3C6829}"/>
          </ac:graphicFrameMkLst>
        </pc:graphicFrameChg>
        <pc:picChg chg="del mod">
          <ac:chgData name="Asim Dey" userId="e8ec1349-28b8-4d13-adec-c4f0ed943343" providerId="ADAL" clId="{6667FAED-7155-4824-A44C-CC7A5B93890E}" dt="2020-08-14T12:22:26.504" v="248"/>
          <ac:picMkLst>
            <pc:docMk/>
            <pc:sldMk cId="2880857322" sldId="305"/>
            <ac:picMk id="25" creationId="{20508149-4F77-4553-8E97-248CAA43C9D8}"/>
          </ac:picMkLst>
        </pc:picChg>
        <pc:picChg chg="del">
          <ac:chgData name="Asim Dey" userId="e8ec1349-28b8-4d13-adec-c4f0ed943343" providerId="ADAL" clId="{6667FAED-7155-4824-A44C-CC7A5B93890E}" dt="2020-08-14T12:22:33.836" v="249"/>
          <ac:picMkLst>
            <pc:docMk/>
            <pc:sldMk cId="2880857322" sldId="305"/>
            <ac:picMk id="26" creationId="{79D5A843-A2D5-45C7-B747-5D9BB0B5341B}"/>
          </ac:picMkLst>
        </pc:picChg>
        <pc:picChg chg="del">
          <ac:chgData name="Asim Dey" userId="e8ec1349-28b8-4d13-adec-c4f0ed943343" providerId="ADAL" clId="{6667FAED-7155-4824-A44C-CC7A5B93890E}" dt="2020-08-14T12:48:39.801" v="250"/>
          <ac:picMkLst>
            <pc:docMk/>
            <pc:sldMk cId="2880857322" sldId="305"/>
            <ac:picMk id="27" creationId="{3EAAF1FF-337E-4EED-B494-19D4E2620735}"/>
          </ac:picMkLst>
        </pc:picChg>
        <pc:picChg chg="del">
          <ac:chgData name="Asim Dey" userId="e8ec1349-28b8-4d13-adec-c4f0ed943343" providerId="ADAL" clId="{6667FAED-7155-4824-A44C-CC7A5B93890E}" dt="2020-08-14T12:49:14.842" v="255"/>
          <ac:picMkLst>
            <pc:docMk/>
            <pc:sldMk cId="2880857322" sldId="305"/>
            <ac:picMk id="29" creationId="{AA0D3136-364D-40D5-84E5-3E50A5E999FA}"/>
          </ac:picMkLst>
        </pc:picChg>
        <pc:picChg chg="del">
          <ac:chgData name="Asim Dey" userId="e8ec1349-28b8-4d13-adec-c4f0ed943343" providerId="ADAL" clId="{6667FAED-7155-4824-A44C-CC7A5B93890E}" dt="2020-08-14T12:49:18.737" v="256"/>
          <ac:picMkLst>
            <pc:docMk/>
            <pc:sldMk cId="2880857322" sldId="305"/>
            <ac:picMk id="30" creationId="{74D4F493-2BBE-4942-8DFF-D8BB006DCF8F}"/>
          </ac:picMkLst>
        </pc:picChg>
        <pc:picChg chg="del">
          <ac:chgData name="Asim Dey" userId="e8ec1349-28b8-4d13-adec-c4f0ed943343" providerId="ADAL" clId="{6667FAED-7155-4824-A44C-CC7A5B93890E}" dt="2020-08-14T12:49:24.345" v="257"/>
          <ac:picMkLst>
            <pc:docMk/>
            <pc:sldMk cId="2880857322" sldId="305"/>
            <ac:picMk id="31" creationId="{24793203-A993-4E7A-8877-F32C3DC37DD8}"/>
          </ac:picMkLst>
        </pc:picChg>
      </pc:sldChg>
      <pc:sldChg chg="add del">
        <pc:chgData name="Asim Dey" userId="e8ec1349-28b8-4d13-adec-c4f0ed943343" providerId="ADAL" clId="{6667FAED-7155-4824-A44C-CC7A5B93890E}" dt="2020-08-14T11:37:03.673" v="77" actId="2696"/>
        <pc:sldMkLst>
          <pc:docMk/>
          <pc:sldMk cId="1308106115" sldId="308"/>
        </pc:sldMkLst>
      </pc:sldChg>
      <pc:sldChg chg="addSp delSp modSp add addCm modCm">
        <pc:chgData name="Asim Dey" userId="e8ec1349-28b8-4d13-adec-c4f0ed943343" providerId="ADAL" clId="{6667FAED-7155-4824-A44C-CC7A5B93890E}" dt="2020-08-14T16:32:19.713" v="1117" actId="14430"/>
        <pc:sldMkLst>
          <pc:docMk/>
          <pc:sldMk cId="1732344930" sldId="308"/>
        </pc:sldMkLst>
        <pc:spChg chg="add del mod">
          <ac:chgData name="Asim Dey" userId="e8ec1349-28b8-4d13-adec-c4f0ed943343" providerId="ADAL" clId="{6667FAED-7155-4824-A44C-CC7A5B93890E}" dt="2020-08-14T11:38:26.983" v="84"/>
          <ac:spMkLst>
            <pc:docMk/>
            <pc:sldMk cId="1732344930" sldId="308"/>
            <ac:spMk id="2" creationId="{38AE4DC1-F3EE-4E09-8E00-820BE4882346}"/>
          </ac:spMkLst>
        </pc:spChg>
        <pc:spChg chg="add">
          <ac:chgData name="Asim Dey" userId="e8ec1349-28b8-4d13-adec-c4f0ed943343" providerId="ADAL" clId="{6667FAED-7155-4824-A44C-CC7A5B93890E}" dt="2020-08-14T11:38:15.523" v="81"/>
          <ac:spMkLst>
            <pc:docMk/>
            <pc:sldMk cId="1732344930" sldId="308"/>
            <ac:spMk id="13" creationId="{7DBC0F86-9C60-4F7F-8A78-E5E60A64CAEB}"/>
          </ac:spMkLst>
        </pc:spChg>
        <pc:spChg chg="add">
          <ac:chgData name="Asim Dey" userId="e8ec1349-28b8-4d13-adec-c4f0ed943343" providerId="ADAL" clId="{6667FAED-7155-4824-A44C-CC7A5B93890E}" dt="2020-08-14T11:38:15.523" v="81"/>
          <ac:spMkLst>
            <pc:docMk/>
            <pc:sldMk cId="1732344930" sldId="308"/>
            <ac:spMk id="14" creationId="{4D52EF4B-0863-420D-B1C6-95B6F1938881}"/>
          </ac:spMkLst>
        </pc:spChg>
        <pc:spChg chg="add">
          <ac:chgData name="Asim Dey" userId="e8ec1349-28b8-4d13-adec-c4f0ed943343" providerId="ADAL" clId="{6667FAED-7155-4824-A44C-CC7A5B93890E}" dt="2020-08-14T11:38:15.523" v="81"/>
          <ac:spMkLst>
            <pc:docMk/>
            <pc:sldMk cId="1732344930" sldId="308"/>
            <ac:spMk id="15" creationId="{706F33CE-ED46-46C4-9869-329BAFA3C377}"/>
          </ac:spMkLst>
        </pc:spChg>
        <pc:spChg chg="add">
          <ac:chgData name="Asim Dey" userId="e8ec1349-28b8-4d13-adec-c4f0ed943343" providerId="ADAL" clId="{6667FAED-7155-4824-A44C-CC7A5B93890E}" dt="2020-08-14T11:38:15.523" v="81"/>
          <ac:spMkLst>
            <pc:docMk/>
            <pc:sldMk cId="1732344930" sldId="308"/>
            <ac:spMk id="16" creationId="{D0F66C7A-B00B-4390-B081-10519A412A8C}"/>
          </ac:spMkLst>
        </pc:spChg>
        <pc:spChg chg="add">
          <ac:chgData name="Asim Dey" userId="e8ec1349-28b8-4d13-adec-c4f0ed943343" providerId="ADAL" clId="{6667FAED-7155-4824-A44C-CC7A5B93890E}" dt="2020-08-14T11:38:15.523" v="81"/>
          <ac:spMkLst>
            <pc:docMk/>
            <pc:sldMk cId="1732344930" sldId="308"/>
            <ac:spMk id="18" creationId="{128868C4-F9D2-463A-B207-627827DCCB0F}"/>
          </ac:spMkLst>
        </pc:spChg>
        <pc:spChg chg="add">
          <ac:chgData name="Asim Dey" userId="e8ec1349-28b8-4d13-adec-c4f0ed943343" providerId="ADAL" clId="{6667FAED-7155-4824-A44C-CC7A5B93890E}" dt="2020-08-14T11:38:15.523" v="81"/>
          <ac:spMkLst>
            <pc:docMk/>
            <pc:sldMk cId="1732344930" sldId="308"/>
            <ac:spMk id="19" creationId="{053C1A8F-86AB-424B-B216-1D9EAAFB3B70}"/>
          </ac:spMkLst>
        </pc:spChg>
        <pc:spChg chg="add">
          <ac:chgData name="Asim Dey" userId="e8ec1349-28b8-4d13-adec-c4f0ed943343" providerId="ADAL" clId="{6667FAED-7155-4824-A44C-CC7A5B93890E}" dt="2020-08-14T11:38:15.523" v="81"/>
          <ac:spMkLst>
            <pc:docMk/>
            <pc:sldMk cId="1732344930" sldId="308"/>
            <ac:spMk id="20" creationId="{CBC13A8A-FDD9-42EE-8D1F-C64CC95669A5}"/>
          </ac:spMkLst>
        </pc:spChg>
        <pc:spChg chg="add">
          <ac:chgData name="Asim Dey" userId="e8ec1349-28b8-4d13-adec-c4f0ed943343" providerId="ADAL" clId="{6667FAED-7155-4824-A44C-CC7A5B93890E}" dt="2020-08-14T11:38:15.523" v="81"/>
          <ac:spMkLst>
            <pc:docMk/>
            <pc:sldMk cId="1732344930" sldId="308"/>
            <ac:spMk id="66" creationId="{768997C9-D7E5-438C-A5FA-98E30499FDB5}"/>
          </ac:spMkLst>
        </pc:spChg>
        <pc:spChg chg="add">
          <ac:chgData name="Asim Dey" userId="e8ec1349-28b8-4d13-adec-c4f0ed943343" providerId="ADAL" clId="{6667FAED-7155-4824-A44C-CC7A5B93890E}" dt="2020-08-14T11:38:15.523" v="81"/>
          <ac:spMkLst>
            <pc:docMk/>
            <pc:sldMk cId="1732344930" sldId="308"/>
            <ac:spMk id="67" creationId="{71AC9FB2-7257-43D6-B648-8F15C0454AF5}"/>
          </ac:spMkLst>
        </pc:spChg>
        <pc:spChg chg="add">
          <ac:chgData name="Asim Dey" userId="e8ec1349-28b8-4d13-adec-c4f0ed943343" providerId="ADAL" clId="{6667FAED-7155-4824-A44C-CC7A5B93890E}" dt="2020-08-14T11:38:15.523" v="81"/>
          <ac:spMkLst>
            <pc:docMk/>
            <pc:sldMk cId="1732344930" sldId="308"/>
            <ac:spMk id="68" creationId="{DD528006-E825-4A3D-B9C4-C6BE36D4FE18}"/>
          </ac:spMkLst>
        </pc:spChg>
        <pc:spChg chg="add">
          <ac:chgData name="Asim Dey" userId="e8ec1349-28b8-4d13-adec-c4f0ed943343" providerId="ADAL" clId="{6667FAED-7155-4824-A44C-CC7A5B93890E}" dt="2020-08-14T11:38:15.523" v="81"/>
          <ac:spMkLst>
            <pc:docMk/>
            <pc:sldMk cId="1732344930" sldId="308"/>
            <ac:spMk id="69" creationId="{020AA511-A427-4540-B97F-9CA80C9C5CC1}"/>
          </ac:spMkLst>
        </pc:spChg>
        <pc:spChg chg="add">
          <ac:chgData name="Asim Dey" userId="e8ec1349-28b8-4d13-adec-c4f0ed943343" providerId="ADAL" clId="{6667FAED-7155-4824-A44C-CC7A5B93890E}" dt="2020-08-14T11:38:15.523" v="81"/>
          <ac:spMkLst>
            <pc:docMk/>
            <pc:sldMk cId="1732344930" sldId="308"/>
            <ac:spMk id="70" creationId="{900406DA-C86B-4317-9475-19F8E56BD374}"/>
          </ac:spMkLst>
        </pc:spChg>
        <pc:spChg chg="add">
          <ac:chgData name="Asim Dey" userId="e8ec1349-28b8-4d13-adec-c4f0ed943343" providerId="ADAL" clId="{6667FAED-7155-4824-A44C-CC7A5B93890E}" dt="2020-08-14T11:38:15.523" v="81"/>
          <ac:spMkLst>
            <pc:docMk/>
            <pc:sldMk cId="1732344930" sldId="308"/>
            <ac:spMk id="71" creationId="{6FEEE70B-C481-4E45-BB9E-BD90CB1F495B}"/>
          </ac:spMkLst>
        </pc:spChg>
        <pc:spChg chg="add">
          <ac:chgData name="Asim Dey" userId="e8ec1349-28b8-4d13-adec-c4f0ed943343" providerId="ADAL" clId="{6667FAED-7155-4824-A44C-CC7A5B93890E}" dt="2020-08-14T11:38:15.523" v="81"/>
          <ac:spMkLst>
            <pc:docMk/>
            <pc:sldMk cId="1732344930" sldId="308"/>
            <ac:spMk id="72" creationId="{77D2F74F-F6D7-4699-BAD3-696478B2ED4E}"/>
          </ac:spMkLst>
        </pc:spChg>
        <pc:spChg chg="add">
          <ac:chgData name="Asim Dey" userId="e8ec1349-28b8-4d13-adec-c4f0ed943343" providerId="ADAL" clId="{6667FAED-7155-4824-A44C-CC7A5B93890E}" dt="2020-08-14T11:38:15.523" v="81"/>
          <ac:spMkLst>
            <pc:docMk/>
            <pc:sldMk cId="1732344930" sldId="308"/>
            <ac:spMk id="73" creationId="{18F9A3DA-E97D-4B6C-8CB2-AD556C98D7DE}"/>
          </ac:spMkLst>
        </pc:spChg>
        <pc:spChg chg="add">
          <ac:chgData name="Asim Dey" userId="e8ec1349-28b8-4d13-adec-c4f0ed943343" providerId="ADAL" clId="{6667FAED-7155-4824-A44C-CC7A5B93890E}" dt="2020-08-14T11:38:15.523" v="81"/>
          <ac:spMkLst>
            <pc:docMk/>
            <pc:sldMk cId="1732344930" sldId="308"/>
            <ac:spMk id="74" creationId="{AD598229-72E4-4A57-A5D6-0C804FF2A42C}"/>
          </ac:spMkLst>
        </pc:spChg>
        <pc:spChg chg="add">
          <ac:chgData name="Asim Dey" userId="e8ec1349-28b8-4d13-adec-c4f0ed943343" providerId="ADAL" clId="{6667FAED-7155-4824-A44C-CC7A5B93890E}" dt="2020-08-14T11:38:15.523" v="81"/>
          <ac:spMkLst>
            <pc:docMk/>
            <pc:sldMk cId="1732344930" sldId="308"/>
            <ac:spMk id="75" creationId="{FC15DB2F-4FB7-4CE3-BE5C-058334769041}"/>
          </ac:spMkLst>
        </pc:spChg>
        <pc:spChg chg="add">
          <ac:chgData name="Asim Dey" userId="e8ec1349-28b8-4d13-adec-c4f0ed943343" providerId="ADAL" clId="{6667FAED-7155-4824-A44C-CC7A5B93890E}" dt="2020-08-14T11:38:15.523" v="81"/>
          <ac:spMkLst>
            <pc:docMk/>
            <pc:sldMk cId="1732344930" sldId="308"/>
            <ac:spMk id="76" creationId="{0F14863D-8DF1-437F-8FA0-0BD0EB6491E5}"/>
          </ac:spMkLst>
        </pc:spChg>
        <pc:spChg chg="add">
          <ac:chgData name="Asim Dey" userId="e8ec1349-28b8-4d13-adec-c4f0ed943343" providerId="ADAL" clId="{6667FAED-7155-4824-A44C-CC7A5B93890E}" dt="2020-08-14T11:38:15.523" v="81"/>
          <ac:spMkLst>
            <pc:docMk/>
            <pc:sldMk cId="1732344930" sldId="308"/>
            <ac:spMk id="77" creationId="{A9C33A62-FE49-4B97-A7A7-A7AC60FD5089}"/>
          </ac:spMkLst>
        </pc:spChg>
        <pc:spChg chg="add">
          <ac:chgData name="Asim Dey" userId="e8ec1349-28b8-4d13-adec-c4f0ed943343" providerId="ADAL" clId="{6667FAED-7155-4824-A44C-CC7A5B93890E}" dt="2020-08-14T11:38:15.523" v="81"/>
          <ac:spMkLst>
            <pc:docMk/>
            <pc:sldMk cId="1732344930" sldId="308"/>
            <ac:spMk id="78" creationId="{10B01543-2F1B-436C-A8FD-3DC2F3477F90}"/>
          </ac:spMkLst>
        </pc:spChg>
        <pc:spChg chg="add">
          <ac:chgData name="Asim Dey" userId="e8ec1349-28b8-4d13-adec-c4f0ed943343" providerId="ADAL" clId="{6667FAED-7155-4824-A44C-CC7A5B93890E}" dt="2020-08-14T11:38:15.523" v="81"/>
          <ac:spMkLst>
            <pc:docMk/>
            <pc:sldMk cId="1732344930" sldId="308"/>
            <ac:spMk id="79" creationId="{23F8E01E-3CAF-4D0F-B6FD-9D6CEAEAE827}"/>
          </ac:spMkLst>
        </pc:spChg>
        <pc:spChg chg="add">
          <ac:chgData name="Asim Dey" userId="e8ec1349-28b8-4d13-adec-c4f0ed943343" providerId="ADAL" clId="{6667FAED-7155-4824-A44C-CC7A5B93890E}" dt="2020-08-14T11:38:15.523" v="81"/>
          <ac:spMkLst>
            <pc:docMk/>
            <pc:sldMk cId="1732344930" sldId="308"/>
            <ac:spMk id="80" creationId="{A8891C25-67F2-45B1-B8C9-C0FCBDE42E55}"/>
          </ac:spMkLst>
        </pc:spChg>
        <pc:spChg chg="add">
          <ac:chgData name="Asim Dey" userId="e8ec1349-28b8-4d13-adec-c4f0ed943343" providerId="ADAL" clId="{6667FAED-7155-4824-A44C-CC7A5B93890E}" dt="2020-08-14T11:38:15.523" v="81"/>
          <ac:spMkLst>
            <pc:docMk/>
            <pc:sldMk cId="1732344930" sldId="308"/>
            <ac:spMk id="81" creationId="{A2F74B12-C8D4-4652-AEE5-F37CD994464A}"/>
          </ac:spMkLst>
        </pc:spChg>
        <pc:spChg chg="add">
          <ac:chgData name="Asim Dey" userId="e8ec1349-28b8-4d13-adec-c4f0ed943343" providerId="ADAL" clId="{6667FAED-7155-4824-A44C-CC7A5B93890E}" dt="2020-08-14T11:38:15.523" v="81"/>
          <ac:spMkLst>
            <pc:docMk/>
            <pc:sldMk cId="1732344930" sldId="308"/>
            <ac:spMk id="82" creationId="{F8024506-058D-41DE-A7E2-359BBBFA1D10}"/>
          </ac:spMkLst>
        </pc:spChg>
        <pc:spChg chg="add">
          <ac:chgData name="Asim Dey" userId="e8ec1349-28b8-4d13-adec-c4f0ed943343" providerId="ADAL" clId="{6667FAED-7155-4824-A44C-CC7A5B93890E}" dt="2020-08-14T11:38:15.523" v="81"/>
          <ac:spMkLst>
            <pc:docMk/>
            <pc:sldMk cId="1732344930" sldId="308"/>
            <ac:spMk id="83" creationId="{ACA40AF8-14CC-4E63-AE16-853EF3243D29}"/>
          </ac:spMkLst>
        </pc:spChg>
        <pc:spChg chg="add">
          <ac:chgData name="Asim Dey" userId="e8ec1349-28b8-4d13-adec-c4f0ed943343" providerId="ADAL" clId="{6667FAED-7155-4824-A44C-CC7A5B93890E}" dt="2020-08-14T11:38:15.523" v="81"/>
          <ac:spMkLst>
            <pc:docMk/>
            <pc:sldMk cId="1732344930" sldId="308"/>
            <ac:spMk id="84" creationId="{0A669146-5F4D-4C75-8AE0-B0619A73B16C}"/>
          </ac:spMkLst>
        </pc:spChg>
        <pc:spChg chg="add">
          <ac:chgData name="Asim Dey" userId="e8ec1349-28b8-4d13-adec-c4f0ed943343" providerId="ADAL" clId="{6667FAED-7155-4824-A44C-CC7A5B93890E}" dt="2020-08-14T11:38:15.523" v="81"/>
          <ac:spMkLst>
            <pc:docMk/>
            <pc:sldMk cId="1732344930" sldId="308"/>
            <ac:spMk id="85" creationId="{9E6A0C13-9AEE-47E5-B858-AA79B5D7ECF6}"/>
          </ac:spMkLst>
        </pc:spChg>
        <pc:spChg chg="add">
          <ac:chgData name="Asim Dey" userId="e8ec1349-28b8-4d13-adec-c4f0ed943343" providerId="ADAL" clId="{6667FAED-7155-4824-A44C-CC7A5B93890E}" dt="2020-08-14T11:38:15.523" v="81"/>
          <ac:spMkLst>
            <pc:docMk/>
            <pc:sldMk cId="1732344930" sldId="308"/>
            <ac:spMk id="86" creationId="{B70CD008-D67D-4E17-B4FF-06F3F76DE11E}"/>
          </ac:spMkLst>
        </pc:spChg>
        <pc:spChg chg="add">
          <ac:chgData name="Asim Dey" userId="e8ec1349-28b8-4d13-adec-c4f0ed943343" providerId="ADAL" clId="{6667FAED-7155-4824-A44C-CC7A5B93890E}" dt="2020-08-14T11:38:15.523" v="81"/>
          <ac:spMkLst>
            <pc:docMk/>
            <pc:sldMk cId="1732344930" sldId="308"/>
            <ac:spMk id="87" creationId="{C82482E7-1E7F-46C2-A39D-504F880CC2A9}"/>
          </ac:spMkLst>
        </pc:spChg>
        <pc:spChg chg="add">
          <ac:chgData name="Asim Dey" userId="e8ec1349-28b8-4d13-adec-c4f0ed943343" providerId="ADAL" clId="{6667FAED-7155-4824-A44C-CC7A5B93890E}" dt="2020-08-14T11:38:15.523" v="81"/>
          <ac:spMkLst>
            <pc:docMk/>
            <pc:sldMk cId="1732344930" sldId="308"/>
            <ac:spMk id="88" creationId="{0E48C5C5-A61D-4BEB-A276-C346B0075EEE}"/>
          </ac:spMkLst>
        </pc:spChg>
        <pc:spChg chg="add">
          <ac:chgData name="Asim Dey" userId="e8ec1349-28b8-4d13-adec-c4f0ed943343" providerId="ADAL" clId="{6667FAED-7155-4824-A44C-CC7A5B93890E}" dt="2020-08-14T11:38:15.523" v="81"/>
          <ac:spMkLst>
            <pc:docMk/>
            <pc:sldMk cId="1732344930" sldId="308"/>
            <ac:spMk id="89" creationId="{22F2A459-4EE6-40CA-94D1-8B9C970DE714}"/>
          </ac:spMkLst>
        </pc:spChg>
        <pc:spChg chg="add">
          <ac:chgData name="Asim Dey" userId="e8ec1349-28b8-4d13-adec-c4f0ed943343" providerId="ADAL" clId="{6667FAED-7155-4824-A44C-CC7A5B93890E}" dt="2020-08-14T11:38:15.523" v="81"/>
          <ac:spMkLst>
            <pc:docMk/>
            <pc:sldMk cId="1732344930" sldId="308"/>
            <ac:spMk id="90" creationId="{50845ED7-1F0A-4F62-AC2B-3082A3B5CEC2}"/>
          </ac:spMkLst>
        </pc:spChg>
        <pc:spChg chg="add">
          <ac:chgData name="Asim Dey" userId="e8ec1349-28b8-4d13-adec-c4f0ed943343" providerId="ADAL" clId="{6667FAED-7155-4824-A44C-CC7A5B93890E}" dt="2020-08-14T11:38:15.523" v="81"/>
          <ac:spMkLst>
            <pc:docMk/>
            <pc:sldMk cId="1732344930" sldId="308"/>
            <ac:spMk id="91" creationId="{A53F5C47-81CD-48E5-8940-2113B59F7F09}"/>
          </ac:spMkLst>
        </pc:spChg>
        <pc:spChg chg="add">
          <ac:chgData name="Asim Dey" userId="e8ec1349-28b8-4d13-adec-c4f0ed943343" providerId="ADAL" clId="{6667FAED-7155-4824-A44C-CC7A5B93890E}" dt="2020-08-14T11:38:15.523" v="81"/>
          <ac:spMkLst>
            <pc:docMk/>
            <pc:sldMk cId="1732344930" sldId="308"/>
            <ac:spMk id="92" creationId="{9839587D-5390-4305-AE3C-5292F024D6C2}"/>
          </ac:spMkLst>
        </pc:spChg>
        <pc:spChg chg="add">
          <ac:chgData name="Asim Dey" userId="e8ec1349-28b8-4d13-adec-c4f0ed943343" providerId="ADAL" clId="{6667FAED-7155-4824-A44C-CC7A5B93890E}" dt="2020-08-14T11:38:15.523" v="81"/>
          <ac:spMkLst>
            <pc:docMk/>
            <pc:sldMk cId="1732344930" sldId="308"/>
            <ac:spMk id="93" creationId="{392CD359-9E8C-471F-B59B-C663F9F9DFDE}"/>
          </ac:spMkLst>
        </pc:spChg>
        <pc:spChg chg="add">
          <ac:chgData name="Asim Dey" userId="e8ec1349-28b8-4d13-adec-c4f0ed943343" providerId="ADAL" clId="{6667FAED-7155-4824-A44C-CC7A5B93890E}" dt="2020-08-14T11:38:15.523" v="81"/>
          <ac:spMkLst>
            <pc:docMk/>
            <pc:sldMk cId="1732344930" sldId="308"/>
            <ac:spMk id="94" creationId="{B539F1ED-2714-4C56-87AB-A158B945D52E}"/>
          </ac:spMkLst>
        </pc:spChg>
        <pc:spChg chg="add">
          <ac:chgData name="Asim Dey" userId="e8ec1349-28b8-4d13-adec-c4f0ed943343" providerId="ADAL" clId="{6667FAED-7155-4824-A44C-CC7A5B93890E}" dt="2020-08-14T11:38:15.523" v="81"/>
          <ac:spMkLst>
            <pc:docMk/>
            <pc:sldMk cId="1732344930" sldId="308"/>
            <ac:spMk id="95" creationId="{914B8594-6F87-4994-B1C5-CC4625BFFDE2}"/>
          </ac:spMkLst>
        </pc:spChg>
        <pc:spChg chg="add">
          <ac:chgData name="Asim Dey" userId="e8ec1349-28b8-4d13-adec-c4f0ed943343" providerId="ADAL" clId="{6667FAED-7155-4824-A44C-CC7A5B93890E}" dt="2020-08-14T11:38:15.523" v="81"/>
          <ac:spMkLst>
            <pc:docMk/>
            <pc:sldMk cId="1732344930" sldId="308"/>
            <ac:spMk id="96" creationId="{85CB1A44-838F-424F-83D5-52CF6C3099EE}"/>
          </ac:spMkLst>
        </pc:spChg>
        <pc:spChg chg="add">
          <ac:chgData name="Asim Dey" userId="e8ec1349-28b8-4d13-adec-c4f0ed943343" providerId="ADAL" clId="{6667FAED-7155-4824-A44C-CC7A5B93890E}" dt="2020-08-14T11:38:15.523" v="81"/>
          <ac:spMkLst>
            <pc:docMk/>
            <pc:sldMk cId="1732344930" sldId="308"/>
            <ac:spMk id="97" creationId="{80461CF0-ED79-4345-97B8-17741B589F39}"/>
          </ac:spMkLst>
        </pc:spChg>
        <pc:spChg chg="add">
          <ac:chgData name="Asim Dey" userId="e8ec1349-28b8-4d13-adec-c4f0ed943343" providerId="ADAL" clId="{6667FAED-7155-4824-A44C-CC7A5B93890E}" dt="2020-08-14T11:38:15.523" v="81"/>
          <ac:spMkLst>
            <pc:docMk/>
            <pc:sldMk cId="1732344930" sldId="308"/>
            <ac:spMk id="98" creationId="{4C997D77-14B5-4DCB-B692-FC211F155289}"/>
          </ac:spMkLst>
        </pc:spChg>
        <pc:spChg chg="add">
          <ac:chgData name="Asim Dey" userId="e8ec1349-28b8-4d13-adec-c4f0ed943343" providerId="ADAL" clId="{6667FAED-7155-4824-A44C-CC7A5B93890E}" dt="2020-08-14T11:38:15.523" v="81"/>
          <ac:spMkLst>
            <pc:docMk/>
            <pc:sldMk cId="1732344930" sldId="308"/>
            <ac:spMk id="99" creationId="{41779940-CA63-4141-ADC7-018E7E6CFDE4}"/>
          </ac:spMkLst>
        </pc:spChg>
        <pc:spChg chg="add">
          <ac:chgData name="Asim Dey" userId="e8ec1349-28b8-4d13-adec-c4f0ed943343" providerId="ADAL" clId="{6667FAED-7155-4824-A44C-CC7A5B93890E}" dt="2020-08-14T11:38:15.523" v="81"/>
          <ac:spMkLst>
            <pc:docMk/>
            <pc:sldMk cId="1732344930" sldId="308"/>
            <ac:spMk id="100" creationId="{FAC3E4ED-3A3E-4622-8106-54B4608E11F2}"/>
          </ac:spMkLst>
        </pc:spChg>
        <pc:spChg chg="add">
          <ac:chgData name="Asim Dey" userId="e8ec1349-28b8-4d13-adec-c4f0ed943343" providerId="ADAL" clId="{6667FAED-7155-4824-A44C-CC7A5B93890E}" dt="2020-08-14T11:38:15.523" v="81"/>
          <ac:spMkLst>
            <pc:docMk/>
            <pc:sldMk cId="1732344930" sldId="308"/>
            <ac:spMk id="101" creationId="{67F5FC19-95E4-47E9-9E58-9D1DAAC2B14A}"/>
          </ac:spMkLst>
        </pc:spChg>
        <pc:spChg chg="add">
          <ac:chgData name="Asim Dey" userId="e8ec1349-28b8-4d13-adec-c4f0ed943343" providerId="ADAL" clId="{6667FAED-7155-4824-A44C-CC7A5B93890E}" dt="2020-08-14T11:38:15.523" v="81"/>
          <ac:spMkLst>
            <pc:docMk/>
            <pc:sldMk cId="1732344930" sldId="308"/>
            <ac:spMk id="102" creationId="{AA20761E-8CA0-4D7F-8D37-91E12501C77B}"/>
          </ac:spMkLst>
        </pc:spChg>
        <pc:spChg chg="add">
          <ac:chgData name="Asim Dey" userId="e8ec1349-28b8-4d13-adec-c4f0ed943343" providerId="ADAL" clId="{6667FAED-7155-4824-A44C-CC7A5B93890E}" dt="2020-08-14T11:38:15.523" v="81"/>
          <ac:spMkLst>
            <pc:docMk/>
            <pc:sldMk cId="1732344930" sldId="308"/>
            <ac:spMk id="103" creationId="{70036FD6-3AA8-44D7-9DEC-B216888F70D2}"/>
          </ac:spMkLst>
        </pc:spChg>
        <pc:spChg chg="add">
          <ac:chgData name="Asim Dey" userId="e8ec1349-28b8-4d13-adec-c4f0ed943343" providerId="ADAL" clId="{6667FAED-7155-4824-A44C-CC7A5B93890E}" dt="2020-08-14T11:38:15.523" v="81"/>
          <ac:spMkLst>
            <pc:docMk/>
            <pc:sldMk cId="1732344930" sldId="308"/>
            <ac:spMk id="104" creationId="{31898D56-E22A-4506-BA6C-DB8B69C5AA18}"/>
          </ac:spMkLst>
        </pc:spChg>
        <pc:spChg chg="add">
          <ac:chgData name="Asim Dey" userId="e8ec1349-28b8-4d13-adec-c4f0ed943343" providerId="ADAL" clId="{6667FAED-7155-4824-A44C-CC7A5B93890E}" dt="2020-08-14T11:38:15.523" v="81"/>
          <ac:spMkLst>
            <pc:docMk/>
            <pc:sldMk cId="1732344930" sldId="308"/>
            <ac:spMk id="105" creationId="{726120C2-82C3-4835-BCFB-A50697F5D9BF}"/>
          </ac:spMkLst>
        </pc:spChg>
        <pc:spChg chg="add">
          <ac:chgData name="Asim Dey" userId="e8ec1349-28b8-4d13-adec-c4f0ed943343" providerId="ADAL" clId="{6667FAED-7155-4824-A44C-CC7A5B93890E}" dt="2020-08-14T11:38:15.523" v="81"/>
          <ac:spMkLst>
            <pc:docMk/>
            <pc:sldMk cId="1732344930" sldId="308"/>
            <ac:spMk id="106" creationId="{4A519C97-22A3-4CDD-976A-90B459E65210}"/>
          </ac:spMkLst>
        </pc:spChg>
        <pc:spChg chg="add">
          <ac:chgData name="Asim Dey" userId="e8ec1349-28b8-4d13-adec-c4f0ed943343" providerId="ADAL" clId="{6667FAED-7155-4824-A44C-CC7A5B93890E}" dt="2020-08-14T11:38:15.523" v="81"/>
          <ac:spMkLst>
            <pc:docMk/>
            <pc:sldMk cId="1732344930" sldId="308"/>
            <ac:spMk id="107" creationId="{7E9A33BC-28E8-4763-8686-BF39D114F744}"/>
          </ac:spMkLst>
        </pc:spChg>
        <pc:spChg chg="add">
          <ac:chgData name="Asim Dey" userId="e8ec1349-28b8-4d13-adec-c4f0ed943343" providerId="ADAL" clId="{6667FAED-7155-4824-A44C-CC7A5B93890E}" dt="2020-08-14T11:38:15.523" v="81"/>
          <ac:spMkLst>
            <pc:docMk/>
            <pc:sldMk cId="1732344930" sldId="308"/>
            <ac:spMk id="108" creationId="{072B2339-A033-4E9E-9FC3-78AD99BCC2D8}"/>
          </ac:spMkLst>
        </pc:spChg>
        <pc:spChg chg="add">
          <ac:chgData name="Asim Dey" userId="e8ec1349-28b8-4d13-adec-c4f0ed943343" providerId="ADAL" clId="{6667FAED-7155-4824-A44C-CC7A5B93890E}" dt="2020-08-14T11:38:15.523" v="81"/>
          <ac:spMkLst>
            <pc:docMk/>
            <pc:sldMk cId="1732344930" sldId="308"/>
            <ac:spMk id="109" creationId="{A146BD1E-F444-4DE2-97B6-787A71F6E5E3}"/>
          </ac:spMkLst>
        </pc:spChg>
        <pc:spChg chg="add">
          <ac:chgData name="Asim Dey" userId="e8ec1349-28b8-4d13-adec-c4f0ed943343" providerId="ADAL" clId="{6667FAED-7155-4824-A44C-CC7A5B93890E}" dt="2020-08-14T11:38:15.523" v="81"/>
          <ac:spMkLst>
            <pc:docMk/>
            <pc:sldMk cId="1732344930" sldId="308"/>
            <ac:spMk id="110" creationId="{A7A0B4C4-F372-4208-90DC-94BBEB98E3C3}"/>
          </ac:spMkLst>
        </pc:spChg>
        <pc:grpChg chg="add">
          <ac:chgData name="Asim Dey" userId="e8ec1349-28b8-4d13-adec-c4f0ed943343" providerId="ADAL" clId="{6667FAED-7155-4824-A44C-CC7A5B93890E}" dt="2020-08-14T11:38:15.523" v="81"/>
          <ac:grpSpMkLst>
            <pc:docMk/>
            <pc:sldMk cId="1732344930" sldId="308"/>
            <ac:grpSpMk id="3" creationId="{975AD12A-BBBB-4AA2-A09B-E746AFA6A06F}"/>
          </ac:grpSpMkLst>
        </pc:grpChg>
        <pc:grpChg chg="add">
          <ac:chgData name="Asim Dey" userId="e8ec1349-28b8-4d13-adec-c4f0ed943343" providerId="ADAL" clId="{6667FAED-7155-4824-A44C-CC7A5B93890E}" dt="2020-08-14T11:38:15.523" v="81"/>
          <ac:grpSpMkLst>
            <pc:docMk/>
            <pc:sldMk cId="1732344930" sldId="308"/>
            <ac:grpSpMk id="8" creationId="{DB70F3E3-6AEC-4400-8895-FD27E27122C6}"/>
          </ac:grpSpMkLst>
        </pc:grpChg>
        <pc:grpChg chg="add mod">
          <ac:chgData name="Asim Dey" userId="e8ec1349-28b8-4d13-adec-c4f0ed943343" providerId="ADAL" clId="{6667FAED-7155-4824-A44C-CC7A5B93890E}" dt="2020-08-14T16:32:19.713" v="1117" actId="14430"/>
          <ac:grpSpMkLst>
            <pc:docMk/>
            <pc:sldMk cId="1732344930" sldId="308"/>
            <ac:grpSpMk id="21" creationId="{C8DB3040-A007-478D-B346-07DED26E1894}"/>
          </ac:grpSpMkLst>
        </pc:grpChg>
        <pc:grpChg chg="add mod">
          <ac:chgData name="Asim Dey" userId="e8ec1349-28b8-4d13-adec-c4f0ed943343" providerId="ADAL" clId="{6667FAED-7155-4824-A44C-CC7A5B93890E}" dt="2020-08-14T16:32:19.171" v="1116" actId="14430"/>
          <ac:grpSpMkLst>
            <pc:docMk/>
            <pc:sldMk cId="1732344930" sldId="308"/>
            <ac:grpSpMk id="24" creationId="{EEE752A4-178B-420B-8E61-3F0F73466250}"/>
          </ac:grpSpMkLst>
        </pc:grpChg>
        <pc:grpChg chg="add mod">
          <ac:chgData name="Asim Dey" userId="e8ec1349-28b8-4d13-adec-c4f0ed943343" providerId="ADAL" clId="{6667FAED-7155-4824-A44C-CC7A5B93890E}" dt="2020-08-14T16:32:18.755" v="1115" actId="14430"/>
          <ac:grpSpMkLst>
            <pc:docMk/>
            <pc:sldMk cId="1732344930" sldId="308"/>
            <ac:grpSpMk id="27" creationId="{8EB0B2EB-E2F7-4A70-8769-2D9FE6B20F2B}"/>
          </ac:grpSpMkLst>
        </pc:grpChg>
        <pc:grpChg chg="add mod">
          <ac:chgData name="Asim Dey" userId="e8ec1349-28b8-4d13-adec-c4f0ed943343" providerId="ADAL" clId="{6667FAED-7155-4824-A44C-CC7A5B93890E}" dt="2020-08-14T16:32:18.137" v="1114" actId="14430"/>
          <ac:grpSpMkLst>
            <pc:docMk/>
            <pc:sldMk cId="1732344930" sldId="308"/>
            <ac:grpSpMk id="30" creationId="{4410C94B-2AAB-40C1-BA2E-048AA37E8D9D}"/>
          </ac:grpSpMkLst>
        </pc:grpChg>
        <pc:grpChg chg="add mod">
          <ac:chgData name="Asim Dey" userId="e8ec1349-28b8-4d13-adec-c4f0ed943343" providerId="ADAL" clId="{6667FAED-7155-4824-A44C-CC7A5B93890E}" dt="2020-08-14T16:31:36.115" v="1105" actId="13244"/>
          <ac:grpSpMkLst>
            <pc:docMk/>
            <pc:sldMk cId="1732344930" sldId="308"/>
            <ac:grpSpMk id="33" creationId="{43950AE7-3B00-4088-B01A-4629413D382C}"/>
          </ac:grpSpMkLst>
        </pc:grpChg>
        <pc:grpChg chg="add mod">
          <ac:chgData name="Asim Dey" userId="e8ec1349-28b8-4d13-adec-c4f0ed943343" providerId="ADAL" clId="{6667FAED-7155-4824-A44C-CC7A5B93890E}" dt="2020-08-14T16:32:17.345" v="1113" actId="14430"/>
          <ac:grpSpMkLst>
            <pc:docMk/>
            <pc:sldMk cId="1732344930" sldId="308"/>
            <ac:grpSpMk id="36" creationId="{214B02AC-CE66-4F14-818D-1BF002D74A17}"/>
          </ac:grpSpMkLst>
        </pc:grpChg>
        <pc:grpChg chg="add mod">
          <ac:chgData name="Asim Dey" userId="e8ec1349-28b8-4d13-adec-c4f0ed943343" providerId="ADAL" clId="{6667FAED-7155-4824-A44C-CC7A5B93890E}" dt="2020-08-14T16:32:16.849" v="1112" actId="14430"/>
          <ac:grpSpMkLst>
            <pc:docMk/>
            <pc:sldMk cId="1732344930" sldId="308"/>
            <ac:grpSpMk id="39" creationId="{3CEFFD99-5F5F-49D3-A8C3-20A2B4463C8C}"/>
          </ac:grpSpMkLst>
        </pc:grpChg>
        <pc:grpChg chg="add mod">
          <ac:chgData name="Asim Dey" userId="e8ec1349-28b8-4d13-adec-c4f0ed943343" providerId="ADAL" clId="{6667FAED-7155-4824-A44C-CC7A5B93890E}" dt="2020-08-14T16:32:16.386" v="1111" actId="14430"/>
          <ac:grpSpMkLst>
            <pc:docMk/>
            <pc:sldMk cId="1732344930" sldId="308"/>
            <ac:grpSpMk id="42" creationId="{C6A945DE-4E31-410D-BBB1-0A420DB694E6}"/>
          </ac:grpSpMkLst>
        </pc:grpChg>
        <pc:grpChg chg="add mod">
          <ac:chgData name="Asim Dey" userId="e8ec1349-28b8-4d13-adec-c4f0ed943343" providerId="ADAL" clId="{6667FAED-7155-4824-A44C-CC7A5B93890E}" dt="2020-08-14T16:32:15.995" v="1110" actId="14430"/>
          <ac:grpSpMkLst>
            <pc:docMk/>
            <pc:sldMk cId="1732344930" sldId="308"/>
            <ac:grpSpMk id="45" creationId="{88413604-DE15-497B-90A6-63123972C5D9}"/>
          </ac:grpSpMkLst>
        </pc:grpChg>
        <pc:grpChg chg="add mod">
          <ac:chgData name="Asim Dey" userId="e8ec1349-28b8-4d13-adec-c4f0ed943343" providerId="ADAL" clId="{6667FAED-7155-4824-A44C-CC7A5B93890E}" dt="2020-08-14T16:30:54.236" v="1100" actId="13244"/>
          <ac:grpSpMkLst>
            <pc:docMk/>
            <pc:sldMk cId="1732344930" sldId="308"/>
            <ac:grpSpMk id="48" creationId="{D09B74EE-3001-4723-AB58-69E4D81FE1E0}"/>
          </ac:grpSpMkLst>
        </pc:grpChg>
        <pc:graphicFrameChg chg="add">
          <ac:chgData name="Asim Dey" userId="e8ec1349-28b8-4d13-adec-c4f0ed943343" providerId="ADAL" clId="{6667FAED-7155-4824-A44C-CC7A5B93890E}" dt="2020-08-14T11:38:15.523" v="81"/>
          <ac:graphicFrameMkLst>
            <pc:docMk/>
            <pc:sldMk cId="1732344930" sldId="308"/>
            <ac:graphicFrameMk id="17" creationId="{94CA7596-CC6D-47DF-BAB0-1CA1B9EB188E}"/>
          </ac:graphicFrameMkLst>
        </pc:graphicFrameChg>
        <pc:graphicFrameChg chg="add">
          <ac:chgData name="Asim Dey" userId="e8ec1349-28b8-4d13-adec-c4f0ed943343" providerId="ADAL" clId="{6667FAED-7155-4824-A44C-CC7A5B93890E}" dt="2020-08-14T11:39:17.576" v="87"/>
          <ac:graphicFrameMkLst>
            <pc:docMk/>
            <pc:sldMk cId="1732344930" sldId="308"/>
            <ac:graphicFrameMk id="111" creationId="{CC715E32-CAB5-4B25-85C7-D50FC9C3E91A}"/>
          </ac:graphicFrameMkLst>
        </pc:graphicFrameChg>
        <pc:cxnChg chg="add">
          <ac:chgData name="Asim Dey" userId="e8ec1349-28b8-4d13-adec-c4f0ed943343" providerId="ADAL" clId="{6667FAED-7155-4824-A44C-CC7A5B93890E}" dt="2020-08-14T11:38:15.523" v="81"/>
          <ac:cxnSpMkLst>
            <pc:docMk/>
            <pc:sldMk cId="1732344930" sldId="308"/>
            <ac:cxnSpMk id="51" creationId="{FEE7B344-58B2-464F-86D2-8B3344445C67}"/>
          </ac:cxnSpMkLst>
        </pc:cxnChg>
        <pc:cxnChg chg="add">
          <ac:chgData name="Asim Dey" userId="e8ec1349-28b8-4d13-adec-c4f0ed943343" providerId="ADAL" clId="{6667FAED-7155-4824-A44C-CC7A5B93890E}" dt="2020-08-14T11:38:15.523" v="81"/>
          <ac:cxnSpMkLst>
            <pc:docMk/>
            <pc:sldMk cId="1732344930" sldId="308"/>
            <ac:cxnSpMk id="52" creationId="{341290F2-6325-4C7E-BB3F-05CE692D0CFC}"/>
          </ac:cxnSpMkLst>
        </pc:cxnChg>
        <pc:cxnChg chg="add">
          <ac:chgData name="Asim Dey" userId="e8ec1349-28b8-4d13-adec-c4f0ed943343" providerId="ADAL" clId="{6667FAED-7155-4824-A44C-CC7A5B93890E}" dt="2020-08-14T11:38:15.523" v="81"/>
          <ac:cxnSpMkLst>
            <pc:docMk/>
            <pc:sldMk cId="1732344930" sldId="308"/>
            <ac:cxnSpMk id="53" creationId="{4672E6C9-2839-4792-85FE-69BE4632BB5E}"/>
          </ac:cxnSpMkLst>
        </pc:cxnChg>
        <pc:cxnChg chg="add">
          <ac:chgData name="Asim Dey" userId="e8ec1349-28b8-4d13-adec-c4f0ed943343" providerId="ADAL" clId="{6667FAED-7155-4824-A44C-CC7A5B93890E}" dt="2020-08-14T11:38:15.523" v="81"/>
          <ac:cxnSpMkLst>
            <pc:docMk/>
            <pc:sldMk cId="1732344930" sldId="308"/>
            <ac:cxnSpMk id="54" creationId="{1479160A-E855-4621-8F17-C28154400D67}"/>
          </ac:cxnSpMkLst>
        </pc:cxnChg>
        <pc:cxnChg chg="add">
          <ac:chgData name="Asim Dey" userId="e8ec1349-28b8-4d13-adec-c4f0ed943343" providerId="ADAL" clId="{6667FAED-7155-4824-A44C-CC7A5B93890E}" dt="2020-08-14T11:38:15.523" v="81"/>
          <ac:cxnSpMkLst>
            <pc:docMk/>
            <pc:sldMk cId="1732344930" sldId="308"/>
            <ac:cxnSpMk id="55" creationId="{9F7E1903-48F6-48BE-91D6-BA6B6446C2FF}"/>
          </ac:cxnSpMkLst>
        </pc:cxnChg>
        <pc:cxnChg chg="add">
          <ac:chgData name="Asim Dey" userId="e8ec1349-28b8-4d13-adec-c4f0ed943343" providerId="ADAL" clId="{6667FAED-7155-4824-A44C-CC7A5B93890E}" dt="2020-08-14T11:38:15.523" v="81"/>
          <ac:cxnSpMkLst>
            <pc:docMk/>
            <pc:sldMk cId="1732344930" sldId="308"/>
            <ac:cxnSpMk id="56" creationId="{E3BE3323-8D84-475C-8370-AA0519FAABAE}"/>
          </ac:cxnSpMkLst>
        </pc:cxnChg>
        <pc:cxnChg chg="add">
          <ac:chgData name="Asim Dey" userId="e8ec1349-28b8-4d13-adec-c4f0ed943343" providerId="ADAL" clId="{6667FAED-7155-4824-A44C-CC7A5B93890E}" dt="2020-08-14T11:38:15.523" v="81"/>
          <ac:cxnSpMkLst>
            <pc:docMk/>
            <pc:sldMk cId="1732344930" sldId="308"/>
            <ac:cxnSpMk id="57" creationId="{3249E080-8D3E-468D-AE57-2175CA134BAD}"/>
          </ac:cxnSpMkLst>
        </pc:cxnChg>
        <pc:cxnChg chg="add">
          <ac:chgData name="Asim Dey" userId="e8ec1349-28b8-4d13-adec-c4f0ed943343" providerId="ADAL" clId="{6667FAED-7155-4824-A44C-CC7A5B93890E}" dt="2020-08-14T11:38:15.523" v="81"/>
          <ac:cxnSpMkLst>
            <pc:docMk/>
            <pc:sldMk cId="1732344930" sldId="308"/>
            <ac:cxnSpMk id="58" creationId="{C281916A-14DD-432D-B4F9-CCB91F1FD12B}"/>
          </ac:cxnSpMkLst>
        </pc:cxnChg>
        <pc:cxnChg chg="add">
          <ac:chgData name="Asim Dey" userId="e8ec1349-28b8-4d13-adec-c4f0ed943343" providerId="ADAL" clId="{6667FAED-7155-4824-A44C-CC7A5B93890E}" dt="2020-08-14T11:38:15.523" v="81"/>
          <ac:cxnSpMkLst>
            <pc:docMk/>
            <pc:sldMk cId="1732344930" sldId="308"/>
            <ac:cxnSpMk id="59" creationId="{768428E1-A09B-49DE-B599-80A79978B7EA}"/>
          </ac:cxnSpMkLst>
        </pc:cxnChg>
        <pc:cxnChg chg="add">
          <ac:chgData name="Asim Dey" userId="e8ec1349-28b8-4d13-adec-c4f0ed943343" providerId="ADAL" clId="{6667FAED-7155-4824-A44C-CC7A5B93890E}" dt="2020-08-14T11:38:15.523" v="81"/>
          <ac:cxnSpMkLst>
            <pc:docMk/>
            <pc:sldMk cId="1732344930" sldId="308"/>
            <ac:cxnSpMk id="60" creationId="{4A0706B0-F38B-48CF-920D-D1B3F6770172}"/>
          </ac:cxnSpMkLst>
        </pc:cxnChg>
        <pc:cxnChg chg="add">
          <ac:chgData name="Asim Dey" userId="e8ec1349-28b8-4d13-adec-c4f0ed943343" providerId="ADAL" clId="{6667FAED-7155-4824-A44C-CC7A5B93890E}" dt="2020-08-14T11:38:15.523" v="81"/>
          <ac:cxnSpMkLst>
            <pc:docMk/>
            <pc:sldMk cId="1732344930" sldId="308"/>
            <ac:cxnSpMk id="61" creationId="{4147E1D9-5DF8-4F3A-ADE8-84DB17154D1B}"/>
          </ac:cxnSpMkLst>
        </pc:cxnChg>
        <pc:cxnChg chg="add">
          <ac:chgData name="Asim Dey" userId="e8ec1349-28b8-4d13-adec-c4f0ed943343" providerId="ADAL" clId="{6667FAED-7155-4824-A44C-CC7A5B93890E}" dt="2020-08-14T11:38:15.523" v="81"/>
          <ac:cxnSpMkLst>
            <pc:docMk/>
            <pc:sldMk cId="1732344930" sldId="308"/>
            <ac:cxnSpMk id="62" creationId="{EAE659F1-8D16-40ED-B8C3-1955E77629E1}"/>
          </ac:cxnSpMkLst>
        </pc:cxnChg>
        <pc:cxnChg chg="add">
          <ac:chgData name="Asim Dey" userId="e8ec1349-28b8-4d13-adec-c4f0ed943343" providerId="ADAL" clId="{6667FAED-7155-4824-A44C-CC7A5B93890E}" dt="2020-08-14T11:38:15.523" v="81"/>
          <ac:cxnSpMkLst>
            <pc:docMk/>
            <pc:sldMk cId="1732344930" sldId="308"/>
            <ac:cxnSpMk id="63" creationId="{2A0DB6D3-A9A0-4353-B01A-053421B5ECDD}"/>
          </ac:cxnSpMkLst>
        </pc:cxnChg>
        <pc:cxnChg chg="add">
          <ac:chgData name="Asim Dey" userId="e8ec1349-28b8-4d13-adec-c4f0ed943343" providerId="ADAL" clId="{6667FAED-7155-4824-A44C-CC7A5B93890E}" dt="2020-08-14T11:38:15.523" v="81"/>
          <ac:cxnSpMkLst>
            <pc:docMk/>
            <pc:sldMk cId="1732344930" sldId="308"/>
            <ac:cxnSpMk id="64" creationId="{1D82824B-083C-422E-9505-04E84638B94E}"/>
          </ac:cxnSpMkLst>
        </pc:cxnChg>
        <pc:cxnChg chg="add">
          <ac:chgData name="Asim Dey" userId="e8ec1349-28b8-4d13-adec-c4f0ed943343" providerId="ADAL" clId="{6667FAED-7155-4824-A44C-CC7A5B93890E}" dt="2020-08-14T11:38:15.523" v="81"/>
          <ac:cxnSpMkLst>
            <pc:docMk/>
            <pc:sldMk cId="1732344930" sldId="308"/>
            <ac:cxnSpMk id="65" creationId="{C3E81E96-DE6A-4FC2-BE88-53E8AD7EFD07}"/>
          </ac:cxnSpMkLst>
        </pc:cxnChg>
      </pc:sldChg>
      <pc:sldChg chg="addSp add del">
        <pc:chgData name="Asim Dey" userId="e8ec1349-28b8-4d13-adec-c4f0ed943343" providerId="ADAL" clId="{6667FAED-7155-4824-A44C-CC7A5B93890E}" dt="2020-08-14T11:47:47.365" v="108" actId="2696"/>
        <pc:sldMkLst>
          <pc:docMk/>
          <pc:sldMk cId="737949858" sldId="309"/>
        </pc:sldMkLst>
        <pc:graphicFrameChg chg="add">
          <ac:chgData name="Asim Dey" userId="e8ec1349-28b8-4d13-adec-c4f0ed943343" providerId="ADAL" clId="{6667FAED-7155-4824-A44C-CC7A5B93890E}" dt="2020-08-14T11:47:10.394" v="107"/>
          <ac:graphicFrameMkLst>
            <pc:docMk/>
            <pc:sldMk cId="737949858" sldId="309"/>
            <ac:graphicFrameMk id="2" creationId="{A153E3F6-7424-44B7-A474-25AD9A189902}"/>
          </ac:graphicFrameMkLst>
        </pc:graphicFrameChg>
      </pc:sldChg>
      <pc:sldChg chg="addSp delSp modSp add">
        <pc:chgData name="Asim Dey" userId="e8ec1349-28b8-4d13-adec-c4f0ed943343" providerId="ADAL" clId="{6667FAED-7155-4824-A44C-CC7A5B93890E}" dt="2020-08-14T11:51:28.571" v="120" actId="1076"/>
        <pc:sldMkLst>
          <pc:docMk/>
          <pc:sldMk cId="961743130" sldId="309"/>
        </pc:sldMkLst>
        <pc:spChg chg="add del">
          <ac:chgData name="Asim Dey" userId="e8ec1349-28b8-4d13-adec-c4f0ed943343" providerId="ADAL" clId="{6667FAED-7155-4824-A44C-CC7A5B93890E}" dt="2020-08-14T11:48:45.590" v="114"/>
          <ac:spMkLst>
            <pc:docMk/>
            <pc:sldMk cId="961743130" sldId="309"/>
            <ac:spMk id="4" creationId="{E4DB755F-1C3E-470D-94E1-5A54502050A1}"/>
          </ac:spMkLst>
        </pc:spChg>
        <pc:spChg chg="add del">
          <ac:chgData name="Asim Dey" userId="e8ec1349-28b8-4d13-adec-c4f0ed943343" providerId="ADAL" clId="{6667FAED-7155-4824-A44C-CC7A5B93890E}" dt="2020-08-14T11:48:45.590" v="114"/>
          <ac:spMkLst>
            <pc:docMk/>
            <pc:sldMk cId="961743130" sldId="309"/>
            <ac:spMk id="5" creationId="{DEE84364-EBAF-4686-9B9B-A30E9A76F118}"/>
          </ac:spMkLst>
        </pc:spChg>
        <pc:spChg chg="add del">
          <ac:chgData name="Asim Dey" userId="e8ec1349-28b8-4d13-adec-c4f0ed943343" providerId="ADAL" clId="{6667FAED-7155-4824-A44C-CC7A5B93890E}" dt="2020-08-14T11:48:45.590" v="114"/>
          <ac:spMkLst>
            <pc:docMk/>
            <pc:sldMk cId="961743130" sldId="309"/>
            <ac:spMk id="6" creationId="{E3954282-DB08-489D-BE90-1EA101AAD538}"/>
          </ac:spMkLst>
        </pc:spChg>
        <pc:spChg chg="add del">
          <ac:chgData name="Asim Dey" userId="e8ec1349-28b8-4d13-adec-c4f0ed943343" providerId="ADAL" clId="{6667FAED-7155-4824-A44C-CC7A5B93890E}" dt="2020-08-14T11:48:45.590" v="114"/>
          <ac:spMkLst>
            <pc:docMk/>
            <pc:sldMk cId="961743130" sldId="309"/>
            <ac:spMk id="7" creationId="{66B5BE36-CF19-4B09-A6C2-1A88CB3367C3}"/>
          </ac:spMkLst>
        </pc:spChg>
        <pc:spChg chg="add del">
          <ac:chgData name="Asim Dey" userId="e8ec1349-28b8-4d13-adec-c4f0ed943343" providerId="ADAL" clId="{6667FAED-7155-4824-A44C-CC7A5B93890E}" dt="2020-08-14T11:48:45.590" v="114"/>
          <ac:spMkLst>
            <pc:docMk/>
            <pc:sldMk cId="961743130" sldId="309"/>
            <ac:spMk id="8" creationId="{49E79E72-9FEA-4E67-9943-FB6080D94FDB}"/>
          </ac:spMkLst>
        </pc:spChg>
        <pc:spChg chg="add del">
          <ac:chgData name="Asim Dey" userId="e8ec1349-28b8-4d13-adec-c4f0ed943343" providerId="ADAL" clId="{6667FAED-7155-4824-A44C-CC7A5B93890E}" dt="2020-08-14T11:48:45.590" v="114"/>
          <ac:spMkLst>
            <pc:docMk/>
            <pc:sldMk cId="961743130" sldId="309"/>
            <ac:spMk id="9" creationId="{6E9691A2-813E-4955-B381-3772F53A4B6E}"/>
          </ac:spMkLst>
        </pc:spChg>
        <pc:spChg chg="add del">
          <ac:chgData name="Asim Dey" userId="e8ec1349-28b8-4d13-adec-c4f0ed943343" providerId="ADAL" clId="{6667FAED-7155-4824-A44C-CC7A5B93890E}" dt="2020-08-14T11:48:45.590" v="114"/>
          <ac:spMkLst>
            <pc:docMk/>
            <pc:sldMk cId="961743130" sldId="309"/>
            <ac:spMk id="10" creationId="{A3B8E288-6D4E-43DD-9707-C3943CD0A6EC}"/>
          </ac:spMkLst>
        </pc:spChg>
        <pc:spChg chg="add del">
          <ac:chgData name="Asim Dey" userId="e8ec1349-28b8-4d13-adec-c4f0ed943343" providerId="ADAL" clId="{6667FAED-7155-4824-A44C-CC7A5B93890E}" dt="2020-08-14T11:48:45.590" v="114"/>
          <ac:spMkLst>
            <pc:docMk/>
            <pc:sldMk cId="961743130" sldId="309"/>
            <ac:spMk id="11" creationId="{D22E972C-173B-436C-A499-C96583432E77}"/>
          </ac:spMkLst>
        </pc:spChg>
        <pc:spChg chg="add del">
          <ac:chgData name="Asim Dey" userId="e8ec1349-28b8-4d13-adec-c4f0ed943343" providerId="ADAL" clId="{6667FAED-7155-4824-A44C-CC7A5B93890E}" dt="2020-08-14T11:48:45.590" v="114"/>
          <ac:spMkLst>
            <pc:docMk/>
            <pc:sldMk cId="961743130" sldId="309"/>
            <ac:spMk id="12" creationId="{AC6DF142-471C-4E16-95AF-648FDD1507BD}"/>
          </ac:spMkLst>
        </pc:spChg>
        <pc:spChg chg="add del">
          <ac:chgData name="Asim Dey" userId="e8ec1349-28b8-4d13-adec-c4f0ed943343" providerId="ADAL" clId="{6667FAED-7155-4824-A44C-CC7A5B93890E}" dt="2020-08-14T11:48:45.590" v="114"/>
          <ac:spMkLst>
            <pc:docMk/>
            <pc:sldMk cId="961743130" sldId="309"/>
            <ac:spMk id="13" creationId="{38390757-9600-4D58-914C-92D713137FA6}"/>
          </ac:spMkLst>
        </pc:spChg>
        <pc:spChg chg="add del">
          <ac:chgData name="Asim Dey" userId="e8ec1349-28b8-4d13-adec-c4f0ed943343" providerId="ADAL" clId="{6667FAED-7155-4824-A44C-CC7A5B93890E}" dt="2020-08-14T11:48:45.590" v="114"/>
          <ac:spMkLst>
            <pc:docMk/>
            <pc:sldMk cId="961743130" sldId="309"/>
            <ac:spMk id="14" creationId="{C2ADABED-F11B-4318-AEF2-6357634305AD}"/>
          </ac:spMkLst>
        </pc:spChg>
        <pc:spChg chg="add del">
          <ac:chgData name="Asim Dey" userId="e8ec1349-28b8-4d13-adec-c4f0ed943343" providerId="ADAL" clId="{6667FAED-7155-4824-A44C-CC7A5B93890E}" dt="2020-08-14T11:48:45.590" v="114"/>
          <ac:spMkLst>
            <pc:docMk/>
            <pc:sldMk cId="961743130" sldId="309"/>
            <ac:spMk id="15" creationId="{EFD9A3EC-0154-4086-AF75-34C9BF72CF32}"/>
          </ac:spMkLst>
        </pc:spChg>
        <pc:spChg chg="add del">
          <ac:chgData name="Asim Dey" userId="e8ec1349-28b8-4d13-adec-c4f0ed943343" providerId="ADAL" clId="{6667FAED-7155-4824-A44C-CC7A5B93890E}" dt="2020-08-14T11:48:45.590" v="114"/>
          <ac:spMkLst>
            <pc:docMk/>
            <pc:sldMk cId="961743130" sldId="309"/>
            <ac:spMk id="20" creationId="{D0414059-4578-4BB8-A77A-385802F39EE1}"/>
          </ac:spMkLst>
        </pc:spChg>
        <pc:spChg chg="add mod">
          <ac:chgData name="Asim Dey" userId="e8ec1349-28b8-4d13-adec-c4f0ed943343" providerId="ADAL" clId="{6667FAED-7155-4824-A44C-CC7A5B93890E}" dt="2020-08-14T11:51:28.571" v="120" actId="1076"/>
          <ac:spMkLst>
            <pc:docMk/>
            <pc:sldMk cId="961743130" sldId="309"/>
            <ac:spMk id="21" creationId="{1A207CC0-AE59-4E17-A13B-3448B19D89B4}"/>
          </ac:spMkLst>
        </pc:spChg>
        <pc:grpChg chg="add del">
          <ac:chgData name="Asim Dey" userId="e8ec1349-28b8-4d13-adec-c4f0ed943343" providerId="ADAL" clId="{6667FAED-7155-4824-A44C-CC7A5B93890E}" dt="2020-08-14T11:48:45.590" v="114"/>
          <ac:grpSpMkLst>
            <pc:docMk/>
            <pc:sldMk cId="961743130" sldId="309"/>
            <ac:grpSpMk id="16" creationId="{9C5A2C2E-AC74-4122-8949-9628FD6656D6}"/>
          </ac:grpSpMkLst>
        </pc:grpChg>
        <pc:graphicFrameChg chg="add">
          <ac:chgData name="Asim Dey" userId="e8ec1349-28b8-4d13-adec-c4f0ed943343" providerId="ADAL" clId="{6667FAED-7155-4824-A44C-CC7A5B93890E}" dt="2020-08-14T11:48:27.167" v="112"/>
          <ac:graphicFrameMkLst>
            <pc:docMk/>
            <pc:sldMk cId="961743130" sldId="309"/>
            <ac:graphicFrameMk id="2" creationId="{DCA4CB21-94C4-4ECE-9F08-72AFA2FF421A}"/>
          </ac:graphicFrameMkLst>
        </pc:graphicFrameChg>
        <pc:cxnChg chg="add del">
          <ac:chgData name="Asim Dey" userId="e8ec1349-28b8-4d13-adec-c4f0ed943343" providerId="ADAL" clId="{6667FAED-7155-4824-A44C-CC7A5B93890E}" dt="2020-08-14T11:48:45.590" v="114"/>
          <ac:cxnSpMkLst>
            <pc:docMk/>
            <pc:sldMk cId="961743130" sldId="309"/>
            <ac:cxnSpMk id="3" creationId="{07C49307-169A-461E-8D16-711F6FFBAA34}"/>
          </ac:cxnSpMkLst>
        </pc:cxnChg>
      </pc:sldChg>
      <pc:sldMasterChg chg="delSldLayout modSldLayout">
        <pc:chgData name="Asim Dey" userId="e8ec1349-28b8-4d13-adec-c4f0ed943343" providerId="ADAL" clId="{6667FAED-7155-4824-A44C-CC7A5B93890E}" dt="2020-08-14T11:35:25.188" v="64"/>
        <pc:sldMasterMkLst>
          <pc:docMk/>
          <pc:sldMasterMk cId="1282035828" sldId="2147483672"/>
        </pc:sldMasterMkLst>
        <pc:sldLayoutChg chg="del">
          <pc:chgData name="Asim Dey" userId="e8ec1349-28b8-4d13-adec-c4f0ed943343" providerId="ADAL" clId="{6667FAED-7155-4824-A44C-CC7A5B93890E}" dt="2020-08-14T11:33:44.683" v="51" actId="2696"/>
          <pc:sldLayoutMkLst>
            <pc:docMk/>
            <pc:sldMasterMk cId="1282035828" sldId="2147483672"/>
            <pc:sldLayoutMk cId="1653405372" sldId="2147483674"/>
          </pc:sldLayoutMkLst>
        </pc:sldLayoutChg>
        <pc:sldLayoutChg chg="del">
          <pc:chgData name="Asim Dey" userId="e8ec1349-28b8-4d13-adec-c4f0ed943343" providerId="ADAL" clId="{6667FAED-7155-4824-A44C-CC7A5B93890E}" dt="2020-08-14T11:33:51.496" v="52" actId="2696"/>
          <pc:sldLayoutMkLst>
            <pc:docMk/>
            <pc:sldMasterMk cId="1282035828" sldId="2147483672"/>
            <pc:sldLayoutMk cId="658171307" sldId="2147483675"/>
          </pc:sldLayoutMkLst>
        </pc:sldLayoutChg>
        <pc:sldLayoutChg chg="del">
          <pc:chgData name="Asim Dey" userId="e8ec1349-28b8-4d13-adec-c4f0ed943343" providerId="ADAL" clId="{6667FAED-7155-4824-A44C-CC7A5B93890E}" dt="2020-08-14T11:33:57.204" v="53" actId="2696"/>
          <pc:sldLayoutMkLst>
            <pc:docMk/>
            <pc:sldMasterMk cId="1282035828" sldId="2147483672"/>
            <pc:sldLayoutMk cId="3102948098" sldId="2147483676"/>
          </pc:sldLayoutMkLst>
        </pc:sldLayoutChg>
        <pc:sldLayoutChg chg="del">
          <pc:chgData name="Asim Dey" userId="e8ec1349-28b8-4d13-adec-c4f0ed943343" providerId="ADAL" clId="{6667FAED-7155-4824-A44C-CC7A5B93890E}" dt="2020-08-14T11:33:59.854" v="54" actId="2696"/>
          <pc:sldLayoutMkLst>
            <pc:docMk/>
            <pc:sldMasterMk cId="1282035828" sldId="2147483672"/>
            <pc:sldLayoutMk cId="2619613025" sldId="2147483677"/>
          </pc:sldLayoutMkLst>
        </pc:sldLayoutChg>
        <pc:sldLayoutChg chg="del">
          <pc:chgData name="Asim Dey" userId="e8ec1349-28b8-4d13-adec-c4f0ed943343" providerId="ADAL" clId="{6667FAED-7155-4824-A44C-CC7A5B93890E}" dt="2020-08-14T11:34:01.481" v="55" actId="2696"/>
          <pc:sldLayoutMkLst>
            <pc:docMk/>
            <pc:sldMasterMk cId="1282035828" sldId="2147483672"/>
            <pc:sldLayoutMk cId="974365032" sldId="2147483678"/>
          </pc:sldLayoutMkLst>
        </pc:sldLayoutChg>
        <pc:sldLayoutChg chg="del">
          <pc:chgData name="Asim Dey" userId="e8ec1349-28b8-4d13-adec-c4f0ed943343" providerId="ADAL" clId="{6667FAED-7155-4824-A44C-CC7A5B93890E}" dt="2020-08-14T11:34:06.731" v="56" actId="2696"/>
          <pc:sldLayoutMkLst>
            <pc:docMk/>
            <pc:sldMasterMk cId="1282035828" sldId="2147483672"/>
            <pc:sldLayoutMk cId="39515325" sldId="2147483679"/>
          </pc:sldLayoutMkLst>
        </pc:sldLayoutChg>
        <pc:sldLayoutChg chg="del">
          <pc:chgData name="Asim Dey" userId="e8ec1349-28b8-4d13-adec-c4f0ed943343" providerId="ADAL" clId="{6667FAED-7155-4824-A44C-CC7A5B93890E}" dt="2020-08-14T11:34:10.263" v="57" actId="2696"/>
          <pc:sldLayoutMkLst>
            <pc:docMk/>
            <pc:sldMasterMk cId="1282035828" sldId="2147483672"/>
            <pc:sldLayoutMk cId="715869233" sldId="2147483680"/>
          </pc:sldLayoutMkLst>
        </pc:sldLayoutChg>
        <pc:sldLayoutChg chg="del">
          <pc:chgData name="Asim Dey" userId="e8ec1349-28b8-4d13-adec-c4f0ed943343" providerId="ADAL" clId="{6667FAED-7155-4824-A44C-CC7A5B93890E}" dt="2020-08-14T11:34:12.459" v="58" actId="2696"/>
          <pc:sldLayoutMkLst>
            <pc:docMk/>
            <pc:sldMasterMk cId="1282035828" sldId="2147483672"/>
            <pc:sldLayoutMk cId="3132684186" sldId="2147483681"/>
          </pc:sldLayoutMkLst>
        </pc:sldLayoutChg>
        <pc:sldLayoutChg chg="del">
          <pc:chgData name="Asim Dey" userId="e8ec1349-28b8-4d13-adec-c4f0ed943343" providerId="ADAL" clId="{6667FAED-7155-4824-A44C-CC7A5B93890E}" dt="2020-08-14T11:34:14.155" v="59" actId="2696"/>
          <pc:sldLayoutMkLst>
            <pc:docMk/>
            <pc:sldMasterMk cId="1282035828" sldId="2147483672"/>
            <pc:sldLayoutMk cId="1467921593" sldId="2147483682"/>
          </pc:sldLayoutMkLst>
        </pc:sldLayoutChg>
        <pc:sldLayoutChg chg="del">
          <pc:chgData name="Asim Dey" userId="e8ec1349-28b8-4d13-adec-c4f0ed943343" providerId="ADAL" clId="{6667FAED-7155-4824-A44C-CC7A5B93890E}" dt="2020-08-14T11:34:15.752" v="60" actId="2696"/>
          <pc:sldLayoutMkLst>
            <pc:docMk/>
            <pc:sldMasterMk cId="1282035828" sldId="2147483672"/>
            <pc:sldLayoutMk cId="1570420767" sldId="2147483683"/>
          </pc:sldLayoutMkLst>
        </pc:sldLayoutChg>
        <pc:sldLayoutChg chg="delSp modSp">
          <pc:chgData name="Asim Dey" userId="e8ec1349-28b8-4d13-adec-c4f0ed943343" providerId="ADAL" clId="{6667FAED-7155-4824-A44C-CC7A5B93890E}" dt="2020-08-14T11:35:25.188" v="64"/>
          <pc:sldLayoutMkLst>
            <pc:docMk/>
            <pc:sldMasterMk cId="1282035828" sldId="2147483672"/>
            <pc:sldLayoutMk cId="1022361057" sldId="2147483684"/>
          </pc:sldLayoutMkLst>
          <pc:spChg chg="del">
            <ac:chgData name="Asim Dey" userId="e8ec1349-28b8-4d13-adec-c4f0ed943343" providerId="ADAL" clId="{6667FAED-7155-4824-A44C-CC7A5B93890E}" dt="2020-08-14T11:35:13.098" v="61"/>
            <ac:spMkLst>
              <pc:docMk/>
              <pc:sldMasterMk cId="1282035828" sldId="2147483672"/>
              <pc:sldLayoutMk cId="1022361057" sldId="2147483684"/>
              <ac:spMk id="2" creationId="{00000000-0000-0000-0000-000000000000}"/>
            </ac:spMkLst>
          </pc:spChg>
          <pc:spChg chg="del">
            <ac:chgData name="Asim Dey" userId="e8ec1349-28b8-4d13-adec-c4f0ed943343" providerId="ADAL" clId="{6667FAED-7155-4824-A44C-CC7A5B93890E}" dt="2020-08-14T11:35:16.146" v="62"/>
            <ac:spMkLst>
              <pc:docMk/>
              <pc:sldMasterMk cId="1282035828" sldId="2147483672"/>
              <pc:sldLayoutMk cId="1022361057" sldId="2147483684"/>
              <ac:spMk id="3" creationId="{00000000-0000-0000-0000-000000000000}"/>
            </ac:spMkLst>
          </pc:spChg>
          <pc:spChg chg="mod">
            <ac:chgData name="Asim Dey" userId="e8ec1349-28b8-4d13-adec-c4f0ed943343" providerId="ADAL" clId="{6667FAED-7155-4824-A44C-CC7A5B93890E}" dt="2020-08-14T11:35:20.905" v="63"/>
            <ac:spMkLst>
              <pc:docMk/>
              <pc:sldMasterMk cId="1282035828" sldId="2147483672"/>
              <pc:sldLayoutMk cId="1022361057" sldId="2147483684"/>
              <ac:spMk id="4" creationId="{00000000-0000-0000-0000-000000000000}"/>
            </ac:spMkLst>
          </pc:spChg>
          <pc:spChg chg="mod">
            <ac:chgData name="Asim Dey" userId="e8ec1349-28b8-4d13-adec-c4f0ed943343" providerId="ADAL" clId="{6667FAED-7155-4824-A44C-CC7A5B93890E}" dt="2020-08-14T11:35:25.188" v="64"/>
            <ac:spMkLst>
              <pc:docMk/>
              <pc:sldMasterMk cId="1282035828" sldId="2147483672"/>
              <pc:sldLayoutMk cId="1022361057" sldId="2147483684"/>
              <ac:spMk id="6" creationId="{00000000-0000-0000-0000-000000000000}"/>
            </ac:spMkLst>
          </pc:spChg>
        </pc:sldLayoutChg>
      </pc:sldMasterChg>
      <pc:sldMasterChg chg="addSp modSldLayout">
        <pc:chgData name="Asim Dey" userId="e8ec1349-28b8-4d13-adec-c4f0ed943343" providerId="ADAL" clId="{6667FAED-7155-4824-A44C-CC7A5B93890E}" dt="2020-08-14T16:35:41.875" v="1129"/>
        <pc:sldMasterMkLst>
          <pc:docMk/>
          <pc:sldMasterMk cId="4106904804" sldId="2147483697"/>
        </pc:sldMasterMkLst>
        <pc:grpChg chg="add">
          <ac:chgData name="Asim Dey" userId="e8ec1349-28b8-4d13-adec-c4f0ed943343" providerId="ADAL" clId="{6667FAED-7155-4824-A44C-CC7A5B93890E}" dt="2020-08-14T16:35:35.596" v="1127"/>
          <ac:grpSpMkLst>
            <pc:docMk/>
            <pc:sldMasterMk cId="4106904804" sldId="2147483697"/>
            <ac:grpSpMk id="36" creationId="{0CDE2E15-C85E-4B71-B2A7-AF1CA791E6C1}"/>
          </ac:grpSpMkLst>
        </pc:grpChg>
        <pc:sldLayoutChg chg="delSp modSp">
          <pc:chgData name="Asim Dey" userId="e8ec1349-28b8-4d13-adec-c4f0ed943343" providerId="ADAL" clId="{6667FAED-7155-4824-A44C-CC7A5B93890E}" dt="2020-08-14T16:35:41.875" v="1129"/>
          <pc:sldLayoutMkLst>
            <pc:docMk/>
            <pc:sldMasterMk cId="4106904804" sldId="2147483697"/>
            <pc:sldLayoutMk cId="2284348444" sldId="2147483698"/>
          </pc:sldLayoutMkLst>
          <pc:spChg chg="del">
            <ac:chgData name="Asim Dey" userId="e8ec1349-28b8-4d13-adec-c4f0ed943343" providerId="ADAL" clId="{6667FAED-7155-4824-A44C-CC7A5B93890E}" dt="2020-08-14T16:35:11.815" v="1125"/>
            <ac:spMkLst>
              <pc:docMk/>
              <pc:sldMasterMk cId="4106904804" sldId="2147483697"/>
              <pc:sldLayoutMk cId="2284348444" sldId="2147483698"/>
              <ac:spMk id="3" creationId="{B5CB228C-B867-4B33-AD60-58AB8CDFA31E}"/>
            </ac:spMkLst>
          </pc:spChg>
          <pc:grpChg chg="del mod">
            <ac:chgData name="Asim Dey" userId="e8ec1349-28b8-4d13-adec-c4f0ed943343" providerId="ADAL" clId="{6667FAED-7155-4824-A44C-CC7A5B93890E}" dt="2020-08-14T16:35:41.875" v="1129"/>
            <ac:grpSpMkLst>
              <pc:docMk/>
              <pc:sldMasterMk cId="4106904804" sldId="2147483697"/>
              <pc:sldLayoutMk cId="2284348444" sldId="2147483698"/>
              <ac:grpSpMk id="8" creationId="{A97EC7A2-3CAF-472B-860B-32E79D11E3FE}"/>
            </ac:grpSpMkLst>
          </pc:grpChg>
        </pc:sldLayoutChg>
      </pc:sldMasterChg>
      <pc:sldMasterChg chg="modSp delSldLayout">
        <pc:chgData name="Asim Dey" userId="e8ec1349-28b8-4d13-adec-c4f0ed943343" providerId="ADAL" clId="{6667FAED-7155-4824-A44C-CC7A5B93890E}" dt="2020-08-14T11:35:57.378" v="75" actId="2696"/>
        <pc:sldMasterMkLst>
          <pc:docMk/>
          <pc:sldMasterMk cId="1217856762" sldId="2147483699"/>
        </pc:sldMasterMkLst>
        <pc:spChg chg="mod">
          <ac:chgData name="Asim Dey" userId="e8ec1349-28b8-4d13-adec-c4f0ed943343" providerId="ADAL" clId="{6667FAED-7155-4824-A44C-CC7A5B93890E}" dt="2020-08-14T11:33:12.097" v="50" actId="14100"/>
          <ac:spMkLst>
            <pc:docMk/>
            <pc:sldMasterMk cId="1217856762" sldId="2147483699"/>
            <ac:spMk id="6" creationId="{C1DAFE35-4909-4659-89C5-D85A995A8757}"/>
          </ac:spMkLst>
        </pc:spChg>
        <pc:sldLayoutChg chg="del">
          <pc:chgData name="Asim Dey" userId="e8ec1349-28b8-4d13-adec-c4f0ed943343" providerId="ADAL" clId="{6667FAED-7155-4824-A44C-CC7A5B93890E}" dt="2020-08-14T11:35:57.367" v="66" actId="2696"/>
          <pc:sldLayoutMkLst>
            <pc:docMk/>
            <pc:sldMasterMk cId="1217856762" sldId="2147483699"/>
            <pc:sldLayoutMk cId="1595462288" sldId="2147483701"/>
          </pc:sldLayoutMkLst>
        </pc:sldLayoutChg>
        <pc:sldLayoutChg chg="del">
          <pc:chgData name="Asim Dey" userId="e8ec1349-28b8-4d13-adec-c4f0ed943343" providerId="ADAL" clId="{6667FAED-7155-4824-A44C-CC7A5B93890E}" dt="2020-08-14T11:35:57.368" v="67" actId="2696"/>
          <pc:sldLayoutMkLst>
            <pc:docMk/>
            <pc:sldMasterMk cId="1217856762" sldId="2147483699"/>
            <pc:sldLayoutMk cId="2701906229" sldId="2147483702"/>
          </pc:sldLayoutMkLst>
        </pc:sldLayoutChg>
        <pc:sldLayoutChg chg="del">
          <pc:chgData name="Asim Dey" userId="e8ec1349-28b8-4d13-adec-c4f0ed943343" providerId="ADAL" clId="{6667FAED-7155-4824-A44C-CC7A5B93890E}" dt="2020-08-14T11:35:57.369" v="68" actId="2696"/>
          <pc:sldLayoutMkLst>
            <pc:docMk/>
            <pc:sldMasterMk cId="1217856762" sldId="2147483699"/>
            <pc:sldLayoutMk cId="413311692" sldId="2147483703"/>
          </pc:sldLayoutMkLst>
        </pc:sldLayoutChg>
        <pc:sldLayoutChg chg="del">
          <pc:chgData name="Asim Dey" userId="e8ec1349-28b8-4d13-adec-c4f0ed943343" providerId="ADAL" clId="{6667FAED-7155-4824-A44C-CC7A5B93890E}" dt="2020-08-14T11:35:57.370" v="69" actId="2696"/>
          <pc:sldLayoutMkLst>
            <pc:docMk/>
            <pc:sldMasterMk cId="1217856762" sldId="2147483699"/>
            <pc:sldLayoutMk cId="3753393584" sldId="2147483704"/>
          </pc:sldLayoutMkLst>
        </pc:sldLayoutChg>
        <pc:sldLayoutChg chg="del">
          <pc:chgData name="Asim Dey" userId="e8ec1349-28b8-4d13-adec-c4f0ed943343" providerId="ADAL" clId="{6667FAED-7155-4824-A44C-CC7A5B93890E}" dt="2020-08-14T11:35:57.372" v="70" actId="2696"/>
          <pc:sldLayoutMkLst>
            <pc:docMk/>
            <pc:sldMasterMk cId="1217856762" sldId="2147483699"/>
            <pc:sldLayoutMk cId="1402091550" sldId="2147483705"/>
          </pc:sldLayoutMkLst>
        </pc:sldLayoutChg>
        <pc:sldLayoutChg chg="del">
          <pc:chgData name="Asim Dey" userId="e8ec1349-28b8-4d13-adec-c4f0ed943343" providerId="ADAL" clId="{6667FAED-7155-4824-A44C-CC7A5B93890E}" dt="2020-08-14T11:35:57.373" v="71" actId="2696"/>
          <pc:sldLayoutMkLst>
            <pc:docMk/>
            <pc:sldMasterMk cId="1217856762" sldId="2147483699"/>
            <pc:sldLayoutMk cId="2683419268" sldId="2147483706"/>
          </pc:sldLayoutMkLst>
        </pc:sldLayoutChg>
        <pc:sldLayoutChg chg="del">
          <pc:chgData name="Asim Dey" userId="e8ec1349-28b8-4d13-adec-c4f0ed943343" providerId="ADAL" clId="{6667FAED-7155-4824-A44C-CC7A5B93890E}" dt="2020-08-14T11:35:57.375" v="72" actId="2696"/>
          <pc:sldLayoutMkLst>
            <pc:docMk/>
            <pc:sldMasterMk cId="1217856762" sldId="2147483699"/>
            <pc:sldLayoutMk cId="3160843020" sldId="2147483707"/>
          </pc:sldLayoutMkLst>
        </pc:sldLayoutChg>
        <pc:sldLayoutChg chg="del">
          <pc:chgData name="Asim Dey" userId="e8ec1349-28b8-4d13-adec-c4f0ed943343" providerId="ADAL" clId="{6667FAED-7155-4824-A44C-CC7A5B93890E}" dt="2020-08-14T11:35:57.376" v="73" actId="2696"/>
          <pc:sldLayoutMkLst>
            <pc:docMk/>
            <pc:sldMasterMk cId="1217856762" sldId="2147483699"/>
            <pc:sldLayoutMk cId="1995391696" sldId="2147483708"/>
          </pc:sldLayoutMkLst>
        </pc:sldLayoutChg>
        <pc:sldLayoutChg chg="del">
          <pc:chgData name="Asim Dey" userId="e8ec1349-28b8-4d13-adec-c4f0ed943343" providerId="ADAL" clId="{6667FAED-7155-4824-A44C-CC7A5B93890E}" dt="2020-08-14T11:35:57.377" v="74" actId="2696"/>
          <pc:sldLayoutMkLst>
            <pc:docMk/>
            <pc:sldMasterMk cId="1217856762" sldId="2147483699"/>
            <pc:sldLayoutMk cId="2908482537" sldId="2147483709"/>
          </pc:sldLayoutMkLst>
        </pc:sldLayoutChg>
        <pc:sldLayoutChg chg="del">
          <pc:chgData name="Asim Dey" userId="e8ec1349-28b8-4d13-adec-c4f0ed943343" providerId="ADAL" clId="{6667FAED-7155-4824-A44C-CC7A5B93890E}" dt="2020-08-14T11:35:57.378" v="75" actId="2696"/>
          <pc:sldLayoutMkLst>
            <pc:docMk/>
            <pc:sldMasterMk cId="1217856762" sldId="2147483699"/>
            <pc:sldLayoutMk cId="3574741066" sldId="2147483710"/>
          </pc:sldLayoutMkLst>
        </pc:sldLayoutChg>
        <pc:sldLayoutChg chg="del">
          <pc:chgData name="Asim Dey" userId="e8ec1349-28b8-4d13-adec-c4f0ed943343" providerId="ADAL" clId="{6667FAED-7155-4824-A44C-CC7A5B93890E}" dt="2020-08-14T11:35:57.355" v="65" actId="2696"/>
          <pc:sldLayoutMkLst>
            <pc:docMk/>
            <pc:sldMasterMk cId="1217856762" sldId="2147483699"/>
            <pc:sldLayoutMk cId="1995313474" sldId="2147483711"/>
          </pc:sldLayoutMkLst>
        </pc:sldLayoutChg>
      </pc:sldMasterChg>
      <pc:sldMasterChg chg="addSp delSp modSp modSldLayout">
        <pc:chgData name="Asim Dey" userId="e8ec1349-28b8-4d13-adec-c4f0ed943343" providerId="ADAL" clId="{6667FAED-7155-4824-A44C-CC7A5B93890E}" dt="2020-08-14T11:48:01.300" v="110"/>
        <pc:sldMasterMkLst>
          <pc:docMk/>
          <pc:sldMasterMk cId="1831824820" sldId="2147483701"/>
        </pc:sldMasterMkLst>
        <pc:spChg chg="del">
          <ac:chgData name="Asim Dey" userId="e8ec1349-28b8-4d13-adec-c4f0ed943343" providerId="ADAL" clId="{6667FAED-7155-4824-A44C-CC7A5B93890E}" dt="2020-08-14T11:43:30.792" v="97"/>
          <ac:spMkLst>
            <pc:docMk/>
            <pc:sldMasterMk cId="1831824820" sldId="2147483701"/>
            <ac:spMk id="9" creationId="{37ED7043-0DEF-42BA-BF93-BFCF7447012F}"/>
          </ac:spMkLst>
        </pc:spChg>
        <pc:spChg chg="add del mod">
          <ac:chgData name="Asim Dey" userId="e8ec1349-28b8-4d13-adec-c4f0ed943343" providerId="ADAL" clId="{6667FAED-7155-4824-A44C-CC7A5B93890E}" dt="2020-08-14T11:44:10.053" v="103"/>
          <ac:spMkLst>
            <pc:docMk/>
            <pc:sldMasterMk cId="1831824820" sldId="2147483701"/>
            <ac:spMk id="39" creationId="{AB9A4368-D883-408B-BF16-23A3FD7E12E2}"/>
          </ac:spMkLst>
        </pc:spChg>
        <pc:spChg chg="add">
          <ac:chgData name="Asim Dey" userId="e8ec1349-28b8-4d13-adec-c4f0ed943343" providerId="ADAL" clId="{6667FAED-7155-4824-A44C-CC7A5B93890E}" dt="2020-08-14T11:43:11.405" v="95"/>
          <ac:spMkLst>
            <pc:docMk/>
            <pc:sldMasterMk cId="1831824820" sldId="2147483701"/>
            <ac:spMk id="40" creationId="{6A3AB80E-5622-435B-A3C6-F56DA977A259}"/>
          </ac:spMkLst>
        </pc:spChg>
        <pc:spChg chg="add">
          <ac:chgData name="Asim Dey" userId="e8ec1349-28b8-4d13-adec-c4f0ed943343" providerId="ADAL" clId="{6667FAED-7155-4824-A44C-CC7A5B93890E}" dt="2020-08-14T11:43:11.405" v="95"/>
          <ac:spMkLst>
            <pc:docMk/>
            <pc:sldMasterMk cId="1831824820" sldId="2147483701"/>
            <ac:spMk id="41" creationId="{16112D00-E31D-448F-A946-BA8068628C71}"/>
          </ac:spMkLst>
        </pc:spChg>
        <pc:spChg chg="add">
          <ac:chgData name="Asim Dey" userId="e8ec1349-28b8-4d13-adec-c4f0ed943343" providerId="ADAL" clId="{6667FAED-7155-4824-A44C-CC7A5B93890E}" dt="2020-08-14T11:43:11.405" v="95"/>
          <ac:spMkLst>
            <pc:docMk/>
            <pc:sldMasterMk cId="1831824820" sldId="2147483701"/>
            <ac:spMk id="42" creationId="{43120A2B-0187-4C53-A99C-0D8B64743065}"/>
          </ac:spMkLst>
        </pc:spChg>
        <pc:spChg chg="add">
          <ac:chgData name="Asim Dey" userId="e8ec1349-28b8-4d13-adec-c4f0ed943343" providerId="ADAL" clId="{6667FAED-7155-4824-A44C-CC7A5B93890E}" dt="2020-08-14T11:43:11.405" v="95"/>
          <ac:spMkLst>
            <pc:docMk/>
            <pc:sldMasterMk cId="1831824820" sldId="2147483701"/>
            <ac:spMk id="47" creationId="{68712930-EB71-41E5-BA8F-9940F6A7DB94}"/>
          </ac:spMkLst>
        </pc:spChg>
        <pc:spChg chg="add">
          <ac:chgData name="Asim Dey" userId="e8ec1349-28b8-4d13-adec-c4f0ed943343" providerId="ADAL" clId="{6667FAED-7155-4824-A44C-CC7A5B93890E}" dt="2020-08-14T11:43:11.405" v="95"/>
          <ac:spMkLst>
            <pc:docMk/>
            <pc:sldMasterMk cId="1831824820" sldId="2147483701"/>
            <ac:spMk id="48" creationId="{62E2D08F-E504-4EB0-9C96-AED4C2D1CD6C}"/>
          </ac:spMkLst>
        </pc:spChg>
        <pc:spChg chg="add">
          <ac:chgData name="Asim Dey" userId="e8ec1349-28b8-4d13-adec-c4f0ed943343" providerId="ADAL" clId="{6667FAED-7155-4824-A44C-CC7A5B93890E}" dt="2020-08-14T11:43:11.405" v="95"/>
          <ac:spMkLst>
            <pc:docMk/>
            <pc:sldMasterMk cId="1831824820" sldId="2147483701"/>
            <ac:spMk id="49" creationId="{55D4709B-E254-4ED0-9514-CB96B0CACA9E}"/>
          </ac:spMkLst>
        </pc:spChg>
        <pc:spChg chg="add">
          <ac:chgData name="Asim Dey" userId="e8ec1349-28b8-4d13-adec-c4f0ed943343" providerId="ADAL" clId="{6667FAED-7155-4824-A44C-CC7A5B93890E}" dt="2020-08-14T11:43:11.405" v="95"/>
          <ac:spMkLst>
            <pc:docMk/>
            <pc:sldMasterMk cId="1831824820" sldId="2147483701"/>
            <ac:spMk id="50" creationId="{46C5F89D-671D-40C0-BF3A-A6D00D81E708}"/>
          </ac:spMkLst>
        </pc:spChg>
        <pc:spChg chg="add">
          <ac:chgData name="Asim Dey" userId="e8ec1349-28b8-4d13-adec-c4f0ed943343" providerId="ADAL" clId="{6667FAED-7155-4824-A44C-CC7A5B93890E}" dt="2020-08-14T11:43:11.405" v="95"/>
          <ac:spMkLst>
            <pc:docMk/>
            <pc:sldMasterMk cId="1831824820" sldId="2147483701"/>
            <ac:spMk id="51" creationId="{5DEE08E0-3345-4BE0-8537-DA214C7C7D51}"/>
          </ac:spMkLst>
        </pc:spChg>
        <pc:spChg chg="add mod">
          <ac:chgData name="Asim Dey" userId="e8ec1349-28b8-4d13-adec-c4f0ed943343" providerId="ADAL" clId="{6667FAED-7155-4824-A44C-CC7A5B93890E}" dt="2020-08-14T11:44:00.232" v="101" actId="1076"/>
          <ac:spMkLst>
            <pc:docMk/>
            <pc:sldMasterMk cId="1831824820" sldId="2147483701"/>
            <ac:spMk id="52" creationId="{81DAFB71-4044-4857-93AB-2B566F47BC08}"/>
          </ac:spMkLst>
        </pc:spChg>
        <pc:spChg chg="add">
          <ac:chgData name="Asim Dey" userId="e8ec1349-28b8-4d13-adec-c4f0ed943343" providerId="ADAL" clId="{6667FAED-7155-4824-A44C-CC7A5B93890E}" dt="2020-08-14T11:43:11.405" v="95"/>
          <ac:spMkLst>
            <pc:docMk/>
            <pc:sldMasterMk cId="1831824820" sldId="2147483701"/>
            <ac:spMk id="53" creationId="{CAD5BF88-4DEF-47FC-90D3-A6A0F44D7558}"/>
          </ac:spMkLst>
        </pc:spChg>
        <pc:spChg chg="add">
          <ac:chgData name="Asim Dey" userId="e8ec1349-28b8-4d13-adec-c4f0ed943343" providerId="ADAL" clId="{6667FAED-7155-4824-A44C-CC7A5B93890E}" dt="2020-08-14T11:43:11.405" v="95"/>
          <ac:spMkLst>
            <pc:docMk/>
            <pc:sldMasterMk cId="1831824820" sldId="2147483701"/>
            <ac:spMk id="54" creationId="{2B3193EC-616D-4FA7-B4D6-A9C7D6B6304D}"/>
          </ac:spMkLst>
        </pc:spChg>
        <pc:spChg chg="add del">
          <ac:chgData name="Asim Dey" userId="e8ec1349-28b8-4d13-adec-c4f0ed943343" providerId="ADAL" clId="{6667FAED-7155-4824-A44C-CC7A5B93890E}" dt="2020-08-14T11:44:44.430" v="104"/>
          <ac:spMkLst>
            <pc:docMk/>
            <pc:sldMasterMk cId="1831824820" sldId="2147483701"/>
            <ac:spMk id="59" creationId="{E3A60F93-0D10-4936-8E84-8D72E7C9A31C}"/>
          </ac:spMkLst>
        </pc:spChg>
        <pc:grpChg chg="del">
          <ac:chgData name="Asim Dey" userId="e8ec1349-28b8-4d13-adec-c4f0ed943343" providerId="ADAL" clId="{6667FAED-7155-4824-A44C-CC7A5B93890E}" dt="2020-08-14T11:48:01.300" v="110"/>
          <ac:grpSpMkLst>
            <pc:docMk/>
            <pc:sldMasterMk cId="1831824820" sldId="2147483701"/>
            <ac:grpSpMk id="43" creationId="{B99F6590-FC8F-473F-8E5F-78C3B6A99FC4}"/>
          </ac:grpSpMkLst>
        </pc:grpChg>
        <pc:grpChg chg="add">
          <ac:chgData name="Asim Dey" userId="e8ec1349-28b8-4d13-adec-c4f0ed943343" providerId="ADAL" clId="{6667FAED-7155-4824-A44C-CC7A5B93890E}" dt="2020-08-14T11:43:11.405" v="95"/>
          <ac:grpSpMkLst>
            <pc:docMk/>
            <pc:sldMasterMk cId="1831824820" sldId="2147483701"/>
            <ac:grpSpMk id="55" creationId="{16ACEE26-DC90-4E90-A230-40751AEF88EC}"/>
          </ac:grpSpMkLst>
        </pc:grpChg>
        <pc:picChg chg="del">
          <ac:chgData name="Asim Dey" userId="e8ec1349-28b8-4d13-adec-c4f0ed943343" providerId="ADAL" clId="{6667FAED-7155-4824-A44C-CC7A5B93890E}" dt="2020-08-14T11:47:57.134" v="109"/>
          <ac:picMkLst>
            <pc:docMk/>
            <pc:sldMasterMk cId="1831824820" sldId="2147483701"/>
            <ac:picMk id="38" creationId="{67E60851-C01D-48CE-90AA-383656484B8A}"/>
          </ac:picMkLst>
        </pc:picChg>
        <pc:cxnChg chg="add">
          <ac:chgData name="Asim Dey" userId="e8ec1349-28b8-4d13-adec-c4f0ed943343" providerId="ADAL" clId="{6667FAED-7155-4824-A44C-CC7A5B93890E}" dt="2020-08-14T11:43:11.405" v="95"/>
          <ac:cxnSpMkLst>
            <pc:docMk/>
            <pc:sldMasterMk cId="1831824820" sldId="2147483701"/>
            <ac:cxnSpMk id="36" creationId="{B4444B89-0020-4AA5-8664-E3F0345F1C61}"/>
          </ac:cxnSpMkLst>
        </pc:cxnChg>
        <pc:sldLayoutChg chg="delSp">
          <pc:chgData name="Asim Dey" userId="e8ec1349-28b8-4d13-adec-c4f0ed943343" providerId="ADAL" clId="{6667FAED-7155-4824-A44C-CC7A5B93890E}" dt="2020-08-14T11:44:47.259" v="105"/>
          <pc:sldLayoutMkLst>
            <pc:docMk/>
            <pc:sldMasterMk cId="1831824820" sldId="2147483701"/>
            <pc:sldLayoutMk cId="545036232" sldId="2147483702"/>
          </pc:sldLayoutMkLst>
          <pc:grpChg chg="del">
            <ac:chgData name="Asim Dey" userId="e8ec1349-28b8-4d13-adec-c4f0ed943343" providerId="ADAL" clId="{6667FAED-7155-4824-A44C-CC7A5B93890E}" dt="2020-08-14T11:44:47.259" v="105"/>
            <ac:grpSpMkLst>
              <pc:docMk/>
              <pc:sldMasterMk cId="1831824820" sldId="2147483701"/>
              <pc:sldLayoutMk cId="545036232" sldId="2147483702"/>
              <ac:grpSpMk id="8" creationId="{A97EC7A2-3CAF-472B-860B-32E79D11E3FE}"/>
            </ac:grpSpMkLst>
          </pc:grpChg>
        </pc:sldLayoutChg>
      </pc:sldMasterChg>
      <pc:sldMasterChg chg="del delSldLayout">
        <pc:chgData name="Asim Dey" userId="e8ec1349-28b8-4d13-adec-c4f0ed943343" providerId="ADAL" clId="{6667FAED-7155-4824-A44C-CC7A5B93890E}" dt="2020-08-14T16:34:51.009" v="1123" actId="2696"/>
        <pc:sldMasterMkLst>
          <pc:docMk/>
          <pc:sldMasterMk cId="506548132" sldId="2147483703"/>
        </pc:sldMasterMkLst>
        <pc:sldLayoutChg chg="del">
          <pc:chgData name="Asim Dey" userId="e8ec1349-28b8-4d13-adec-c4f0ed943343" providerId="ADAL" clId="{6667FAED-7155-4824-A44C-CC7A5B93890E}" dt="2020-08-14T16:34:51.006" v="1122" actId="2696"/>
          <pc:sldLayoutMkLst>
            <pc:docMk/>
            <pc:sldMasterMk cId="506548132" sldId="2147483703"/>
            <pc:sldLayoutMk cId="532435293" sldId="2147483704"/>
          </pc:sldLayoutMkLst>
        </pc:sldLayoutChg>
        <pc:sldLayoutChg chg="del">
          <pc:chgData name="Asim Dey" userId="e8ec1349-28b8-4d13-adec-c4f0ed943343" providerId="ADAL" clId="{6667FAED-7155-4824-A44C-CC7A5B93890E}" dt="2020-08-14T16:33:59.678" v="1121" actId="2696"/>
          <pc:sldLayoutMkLst>
            <pc:docMk/>
            <pc:sldMasterMk cId="506548132" sldId="2147483703"/>
            <pc:sldLayoutMk cId="2523240828" sldId="2147483705"/>
          </pc:sldLayoutMkLst>
        </pc:sldLayoutChg>
      </pc:sldMasterChg>
      <pc:sldMasterChg chg="del delSldLayout">
        <pc:chgData name="Asim Dey" userId="e8ec1349-28b8-4d13-adec-c4f0ed943343" providerId="ADAL" clId="{6667FAED-7155-4824-A44C-CC7A5B93890E}" dt="2020-08-14T16:33:20.254" v="1120" actId="2696"/>
        <pc:sldMasterMkLst>
          <pc:docMk/>
          <pc:sldMasterMk cId="4167644731" sldId="2147483703"/>
        </pc:sldMasterMkLst>
        <pc:sldLayoutChg chg="del">
          <pc:chgData name="Asim Dey" userId="e8ec1349-28b8-4d13-adec-c4f0ed943343" providerId="ADAL" clId="{6667FAED-7155-4824-A44C-CC7A5B93890E}" dt="2020-08-14T16:33:05.429" v="1118" actId="2696"/>
          <pc:sldLayoutMkLst>
            <pc:docMk/>
            <pc:sldMasterMk cId="4167644731" sldId="2147483703"/>
            <pc:sldLayoutMk cId="428749391" sldId="2147483704"/>
          </pc:sldLayoutMkLst>
        </pc:sldLayoutChg>
        <pc:sldLayoutChg chg="del">
          <pc:chgData name="Asim Dey" userId="e8ec1349-28b8-4d13-adec-c4f0ed943343" providerId="ADAL" clId="{6667FAED-7155-4824-A44C-CC7A5B93890E}" dt="2020-08-14T16:33:05.439" v="1119" actId="2696"/>
          <pc:sldLayoutMkLst>
            <pc:docMk/>
            <pc:sldMasterMk cId="4167644731" sldId="2147483703"/>
            <pc:sldLayoutMk cId="2313962385" sldId="2147483705"/>
          </pc:sldLayoutMkLst>
        </pc:sldLayoutChg>
      </pc:sldMasterChg>
    </pc:docChg>
  </pc:docChgLst>
  <pc:docChgLst>
    <pc:chgData name="Asim Dey" userId="e8ec1349-28b8-4d13-adec-c4f0ed943343" providerId="ADAL" clId="{E3FC65F0-51AB-4C1F-8E66-F45D6A7028AF}"/>
    <pc:docChg chg="undo redo custSel modSld">
      <pc:chgData name="Asim Dey" userId="e8ec1349-28b8-4d13-adec-c4f0ed943343" providerId="ADAL" clId="{E3FC65F0-51AB-4C1F-8E66-F45D6A7028AF}" dt="2020-09-24T15:34:53.977" v="385" actId="27918"/>
      <pc:docMkLst>
        <pc:docMk/>
      </pc:docMkLst>
      <pc:sldChg chg="addSp delSp modSp mod">
        <pc:chgData name="Asim Dey" userId="e8ec1349-28b8-4d13-adec-c4f0ed943343" providerId="ADAL" clId="{E3FC65F0-51AB-4C1F-8E66-F45D6A7028AF}" dt="2020-09-24T12:11:08.060" v="51" actId="13926"/>
        <pc:sldMkLst>
          <pc:docMk/>
          <pc:sldMk cId="4198885557" sldId="271"/>
        </pc:sldMkLst>
        <pc:spChg chg="mod">
          <ac:chgData name="Asim Dey" userId="e8ec1349-28b8-4d13-adec-c4f0ed943343" providerId="ADAL" clId="{E3FC65F0-51AB-4C1F-8E66-F45D6A7028AF}" dt="2020-09-24T12:08:53.058" v="38" actId="20577"/>
          <ac:spMkLst>
            <pc:docMk/>
            <pc:sldMk cId="4198885557" sldId="271"/>
            <ac:spMk id="188" creationId="{10169E5C-8F30-4153-84A7-222FE37DEC4C}"/>
          </ac:spMkLst>
        </pc:spChg>
        <pc:spChg chg="mod">
          <ac:chgData name="Asim Dey" userId="e8ec1349-28b8-4d13-adec-c4f0ed943343" providerId="ADAL" clId="{E3FC65F0-51AB-4C1F-8E66-F45D6A7028AF}" dt="2020-09-24T12:08:44.108" v="32" actId="20577"/>
          <ac:spMkLst>
            <pc:docMk/>
            <pc:sldMk cId="4198885557" sldId="271"/>
            <ac:spMk id="191" creationId="{2DFB45E4-B7F5-47EF-A64A-E93DA4EDEEC2}"/>
          </ac:spMkLst>
        </pc:spChg>
        <pc:spChg chg="mod">
          <ac:chgData name="Asim Dey" userId="e8ec1349-28b8-4d13-adec-c4f0ed943343" providerId="ADAL" clId="{E3FC65F0-51AB-4C1F-8E66-F45D6A7028AF}" dt="2020-09-24T12:10:26.726" v="50" actId="20577"/>
          <ac:spMkLst>
            <pc:docMk/>
            <pc:sldMk cId="4198885557" sldId="271"/>
            <ac:spMk id="193" creationId="{2B434A4E-2DD5-49BA-951B-F18714DC1BA0}"/>
          </ac:spMkLst>
        </pc:spChg>
        <pc:spChg chg="mod">
          <ac:chgData name="Asim Dey" userId="e8ec1349-28b8-4d13-adec-c4f0ed943343" providerId="ADAL" clId="{E3FC65F0-51AB-4C1F-8E66-F45D6A7028AF}" dt="2020-09-24T12:10:19.494" v="46" actId="20577"/>
          <ac:spMkLst>
            <pc:docMk/>
            <pc:sldMk cId="4198885557" sldId="271"/>
            <ac:spMk id="196" creationId="{0CC399AB-8F0E-4608-A958-07392889D9E3}"/>
          </ac:spMkLst>
        </pc:spChg>
        <pc:spChg chg="mod">
          <ac:chgData name="Asim Dey" userId="e8ec1349-28b8-4d13-adec-c4f0ed943343" providerId="ADAL" clId="{E3FC65F0-51AB-4C1F-8E66-F45D6A7028AF}" dt="2020-09-24T12:08:22.526" v="22" actId="13926"/>
          <ac:spMkLst>
            <pc:docMk/>
            <pc:sldMk cId="4198885557" sldId="271"/>
            <ac:spMk id="202" creationId="{0B298FE8-F45A-450D-B129-27BB338B99BD}"/>
          </ac:spMkLst>
        </pc:spChg>
        <pc:spChg chg="mod">
          <ac:chgData name="Asim Dey" userId="e8ec1349-28b8-4d13-adec-c4f0ed943343" providerId="ADAL" clId="{E3FC65F0-51AB-4C1F-8E66-F45D6A7028AF}" dt="2020-09-24T12:07:30.543" v="10" actId="13926"/>
          <ac:spMkLst>
            <pc:docMk/>
            <pc:sldMk cId="4198885557" sldId="271"/>
            <ac:spMk id="203" creationId="{5D1E7FC9-890F-4E86-82E1-888B84C1249D}"/>
          </ac:spMkLst>
        </pc:spChg>
        <pc:spChg chg="mod">
          <ac:chgData name="Asim Dey" userId="e8ec1349-28b8-4d13-adec-c4f0ed943343" providerId="ADAL" clId="{E3FC65F0-51AB-4C1F-8E66-F45D6A7028AF}" dt="2020-09-24T12:06:13.509" v="1" actId="13926"/>
          <ac:spMkLst>
            <pc:docMk/>
            <pc:sldMk cId="4198885557" sldId="271"/>
            <ac:spMk id="204" creationId="{C655719D-855F-43D8-9A8F-1B825F8D5ECF}"/>
          </ac:spMkLst>
        </pc:spChg>
        <pc:spChg chg="mod">
          <ac:chgData name="Asim Dey" userId="e8ec1349-28b8-4d13-adec-c4f0ed943343" providerId="ADAL" clId="{E3FC65F0-51AB-4C1F-8E66-F45D6A7028AF}" dt="2020-09-24T12:11:08.060" v="51" actId="13926"/>
          <ac:spMkLst>
            <pc:docMk/>
            <pc:sldMk cId="4198885557" sldId="271"/>
            <ac:spMk id="299" creationId="{4EE1DDA6-8BDB-442E-86E2-EF2E4F5037EE}"/>
          </ac:spMkLst>
        </pc:spChg>
        <pc:spChg chg="mod">
          <ac:chgData name="Asim Dey" userId="e8ec1349-28b8-4d13-adec-c4f0ed943343" providerId="ADAL" clId="{E3FC65F0-51AB-4C1F-8E66-F45D6A7028AF}" dt="2020-09-24T12:08:03.120" v="15" actId="13926"/>
          <ac:spMkLst>
            <pc:docMk/>
            <pc:sldMk cId="4198885557" sldId="271"/>
            <ac:spMk id="321" creationId="{B7C501E5-9C6D-49B1-86B1-EB4A7E6F17AC}"/>
          </ac:spMkLst>
        </pc:spChg>
        <pc:graphicFrameChg chg="del mod">
          <ac:chgData name="Asim Dey" userId="e8ec1349-28b8-4d13-adec-c4f0ed943343" providerId="ADAL" clId="{E3FC65F0-51AB-4C1F-8E66-F45D6A7028AF}" dt="2020-09-24T12:07:13.844" v="6"/>
          <ac:graphicFrameMkLst>
            <pc:docMk/>
            <pc:sldMk cId="4198885557" sldId="271"/>
            <ac:graphicFrameMk id="140" creationId="{2D5CC53D-D6DF-4D03-AE99-AF85B28CDFBF}"/>
          </ac:graphicFrameMkLst>
        </pc:graphicFrameChg>
        <pc:graphicFrameChg chg="add mod">
          <ac:chgData name="Asim Dey" userId="e8ec1349-28b8-4d13-adec-c4f0ed943343" providerId="ADAL" clId="{E3FC65F0-51AB-4C1F-8E66-F45D6A7028AF}" dt="2020-09-24T12:07:28.188" v="9" actId="1076"/>
          <ac:graphicFrameMkLst>
            <pc:docMk/>
            <pc:sldMk cId="4198885557" sldId="271"/>
            <ac:graphicFrameMk id="179" creationId="{2D5CC53D-D6DF-4D03-AE99-AF85B28CDFBF}"/>
          </ac:graphicFrameMkLst>
        </pc:graphicFrameChg>
        <pc:graphicFrameChg chg="del">
          <ac:chgData name="Asim Dey" userId="e8ec1349-28b8-4d13-adec-c4f0ed943343" providerId="ADAL" clId="{E3FC65F0-51AB-4C1F-8E66-F45D6A7028AF}" dt="2020-09-24T12:07:45.655" v="11"/>
          <ac:graphicFrameMkLst>
            <pc:docMk/>
            <pc:sldMk cId="4198885557" sldId="271"/>
            <ac:graphicFrameMk id="208" creationId="{EEDF0813-D2E9-484C-9D14-2B784E7BAF23}"/>
          </ac:graphicFrameMkLst>
        </pc:graphicFrameChg>
        <pc:graphicFrameChg chg="add mod">
          <ac:chgData name="Asim Dey" userId="e8ec1349-28b8-4d13-adec-c4f0ed943343" providerId="ADAL" clId="{E3FC65F0-51AB-4C1F-8E66-F45D6A7028AF}" dt="2020-09-24T12:07:59.760" v="14" actId="1076"/>
          <ac:graphicFrameMkLst>
            <pc:docMk/>
            <pc:sldMk cId="4198885557" sldId="271"/>
            <ac:graphicFrameMk id="213" creationId="{EEDF0813-D2E9-484C-9D14-2B784E7BAF23}"/>
          </ac:graphicFrameMkLst>
        </pc:graphicFrameChg>
        <pc:graphicFrameChg chg="mod">
          <ac:chgData name="Asim Dey" userId="e8ec1349-28b8-4d13-adec-c4f0ed943343" providerId="ADAL" clId="{E3FC65F0-51AB-4C1F-8E66-F45D6A7028AF}" dt="2020-09-24T12:06:07.033" v="0"/>
          <ac:graphicFrameMkLst>
            <pc:docMk/>
            <pc:sldMk cId="4198885557" sldId="271"/>
            <ac:graphicFrameMk id="318" creationId="{F081E04A-AC09-4802-8B3B-E0D19A8EF576}"/>
          </ac:graphicFrameMkLst>
        </pc:graphicFrameChg>
      </pc:sldChg>
      <pc:sldChg chg="addSp delSp modSp mod">
        <pc:chgData name="Asim Dey" userId="e8ec1349-28b8-4d13-adec-c4f0ed943343" providerId="ADAL" clId="{E3FC65F0-51AB-4C1F-8E66-F45D6A7028AF}" dt="2020-09-24T15:34:02.643" v="372" actId="27918"/>
        <pc:sldMkLst>
          <pc:docMk/>
          <pc:sldMk cId="2266659579" sldId="280"/>
        </pc:sldMkLst>
        <pc:spChg chg="mod">
          <ac:chgData name="Asim Dey" userId="e8ec1349-28b8-4d13-adec-c4f0ed943343" providerId="ADAL" clId="{E3FC65F0-51AB-4C1F-8E66-F45D6A7028AF}" dt="2020-09-24T14:44:46.536" v="185" actId="20577"/>
          <ac:spMkLst>
            <pc:docMk/>
            <pc:sldMk cId="2266659579" sldId="280"/>
            <ac:spMk id="196" creationId="{533E08D1-C912-47AB-9400-6277B577CAA9}"/>
          </ac:spMkLst>
        </pc:spChg>
        <pc:spChg chg="mod">
          <ac:chgData name="Asim Dey" userId="e8ec1349-28b8-4d13-adec-c4f0ed943343" providerId="ADAL" clId="{E3FC65F0-51AB-4C1F-8E66-F45D6A7028AF}" dt="2020-09-24T14:45:27.937" v="205" actId="20577"/>
          <ac:spMkLst>
            <pc:docMk/>
            <pc:sldMk cId="2266659579" sldId="280"/>
            <ac:spMk id="199" creationId="{EBBC20B1-244C-4934-8A56-C600F86894ED}"/>
          </ac:spMkLst>
        </pc:spChg>
        <pc:spChg chg="mod">
          <ac:chgData name="Asim Dey" userId="e8ec1349-28b8-4d13-adec-c4f0ed943343" providerId="ADAL" clId="{E3FC65F0-51AB-4C1F-8E66-F45D6A7028AF}" dt="2020-09-24T14:45:39.834" v="207" actId="20577"/>
          <ac:spMkLst>
            <pc:docMk/>
            <pc:sldMk cId="2266659579" sldId="280"/>
            <ac:spMk id="201" creationId="{0E4BE7DF-2F97-4946-91E1-6B7E64017A7B}"/>
          </ac:spMkLst>
        </pc:spChg>
        <pc:spChg chg="mod">
          <ac:chgData name="Asim Dey" userId="e8ec1349-28b8-4d13-adec-c4f0ed943343" providerId="ADAL" clId="{E3FC65F0-51AB-4C1F-8E66-F45D6A7028AF}" dt="2020-09-24T14:45:50.571" v="217" actId="20577"/>
          <ac:spMkLst>
            <pc:docMk/>
            <pc:sldMk cId="2266659579" sldId="280"/>
            <ac:spMk id="204" creationId="{877AEAA1-ACE1-457D-8EC3-4552A52491FD}"/>
          </ac:spMkLst>
        </pc:spChg>
        <pc:spChg chg="mod">
          <ac:chgData name="Asim Dey" userId="e8ec1349-28b8-4d13-adec-c4f0ed943343" providerId="ADAL" clId="{E3FC65F0-51AB-4C1F-8E66-F45D6A7028AF}" dt="2020-09-24T14:46:10.950" v="229" actId="20577"/>
          <ac:spMkLst>
            <pc:docMk/>
            <pc:sldMk cId="2266659579" sldId="280"/>
            <ac:spMk id="209" creationId="{AF64D6C2-060F-42CA-B967-3AC14CAA6109}"/>
          </ac:spMkLst>
        </pc:spChg>
        <pc:spChg chg="mod">
          <ac:chgData name="Asim Dey" userId="e8ec1349-28b8-4d13-adec-c4f0ed943343" providerId="ADAL" clId="{E3FC65F0-51AB-4C1F-8E66-F45D6A7028AF}" dt="2020-09-24T14:43:59.892" v="181" actId="13926"/>
          <ac:spMkLst>
            <pc:docMk/>
            <pc:sldMk cId="2266659579" sldId="280"/>
            <ac:spMk id="210" creationId="{AED58AE7-66D3-4D8A-A040-F0F4F718DACA}"/>
          </ac:spMkLst>
        </pc:spChg>
        <pc:spChg chg="mod">
          <ac:chgData name="Asim Dey" userId="e8ec1349-28b8-4d13-adec-c4f0ed943343" providerId="ADAL" clId="{E3FC65F0-51AB-4C1F-8E66-F45D6A7028AF}" dt="2020-09-24T14:57:09.279" v="239" actId="13926"/>
          <ac:spMkLst>
            <pc:docMk/>
            <pc:sldMk cId="2266659579" sldId="280"/>
            <ac:spMk id="211" creationId="{85CD94FE-C974-4BEE-9EFD-AE461019B48F}"/>
          </ac:spMkLst>
        </pc:spChg>
        <pc:spChg chg="mod">
          <ac:chgData name="Asim Dey" userId="e8ec1349-28b8-4d13-adec-c4f0ed943343" providerId="ADAL" clId="{E3FC65F0-51AB-4C1F-8E66-F45D6A7028AF}" dt="2020-09-24T14:57:44.169" v="246" actId="13926"/>
          <ac:spMkLst>
            <pc:docMk/>
            <pc:sldMk cId="2266659579" sldId="280"/>
            <ac:spMk id="216" creationId="{6A8BFD2A-D235-44F1-8C37-81A177A50DED}"/>
          </ac:spMkLst>
        </pc:spChg>
        <pc:spChg chg="mod">
          <ac:chgData name="Asim Dey" userId="e8ec1349-28b8-4d13-adec-c4f0ed943343" providerId="ADAL" clId="{E3FC65F0-51AB-4C1F-8E66-F45D6A7028AF}" dt="2020-09-24T14:46:01.355" v="218" actId="13926"/>
          <ac:spMkLst>
            <pc:docMk/>
            <pc:sldMk cId="2266659579" sldId="280"/>
            <ac:spMk id="312" creationId="{20968151-F40B-4360-819A-8CF7E92E943F}"/>
          </ac:spMkLst>
        </pc:spChg>
        <pc:spChg chg="mod">
          <ac:chgData name="Asim Dey" userId="e8ec1349-28b8-4d13-adec-c4f0ed943343" providerId="ADAL" clId="{E3FC65F0-51AB-4C1F-8E66-F45D6A7028AF}" dt="2020-09-24T14:43:18.528" v="179" actId="13926"/>
          <ac:spMkLst>
            <pc:docMk/>
            <pc:sldMk cId="2266659579" sldId="280"/>
            <ac:spMk id="313" creationId="{EAA5E502-E32E-4EB2-8999-62400273DC28}"/>
          </ac:spMkLst>
        </pc:spChg>
        <pc:grpChg chg="mod">
          <ac:chgData name="Asim Dey" userId="e8ec1349-28b8-4d13-adec-c4f0ed943343" providerId="ADAL" clId="{E3FC65F0-51AB-4C1F-8E66-F45D6A7028AF}" dt="2020-09-24T14:45:21.427" v="198" actId="14429"/>
          <ac:grpSpMkLst>
            <pc:docMk/>
            <pc:sldMk cId="2266659579" sldId="280"/>
            <ac:grpSpMk id="243" creationId="{8E7FAA1C-40FD-4FB7-8EC9-7EE3D1D80858}"/>
          </ac:grpSpMkLst>
        </pc:grpChg>
        <pc:grpChg chg="mod">
          <ac:chgData name="Asim Dey" userId="e8ec1349-28b8-4d13-adec-c4f0ed943343" providerId="ADAL" clId="{E3FC65F0-51AB-4C1F-8E66-F45D6A7028AF}" dt="2020-09-24T14:45:22.427" v="199" actId="14430"/>
          <ac:grpSpMkLst>
            <pc:docMk/>
            <pc:sldMk cId="2266659579" sldId="280"/>
            <ac:grpSpMk id="317" creationId="{9ACC2F36-7E7D-42D0-9A86-E98D509078A1}"/>
          </ac:grpSpMkLst>
        </pc:grpChg>
        <pc:graphicFrameChg chg="del">
          <ac:chgData name="Asim Dey" userId="e8ec1349-28b8-4d13-adec-c4f0ed943343" providerId="ADAL" clId="{E3FC65F0-51AB-4C1F-8E66-F45D6A7028AF}" dt="2020-09-24T14:56:28.350" v="230" actId="478"/>
          <ac:graphicFrameMkLst>
            <pc:docMk/>
            <pc:sldMk cId="2266659579" sldId="280"/>
            <ac:graphicFrameMk id="145" creationId="{E0B2B3A6-023B-40D8-BA60-D879782D5B8A}"/>
          </ac:graphicFrameMkLst>
        </pc:graphicFrameChg>
        <pc:graphicFrameChg chg="del">
          <ac:chgData name="Asim Dey" userId="e8ec1349-28b8-4d13-adec-c4f0ed943343" providerId="ADAL" clId="{E3FC65F0-51AB-4C1F-8E66-F45D6A7028AF}" dt="2020-09-24T14:57:27.746" v="240" actId="478"/>
          <ac:graphicFrameMkLst>
            <pc:docMk/>
            <pc:sldMk cId="2266659579" sldId="280"/>
            <ac:graphicFrameMk id="146" creationId="{724A7625-4167-4466-8932-6ED1D8E95D82}"/>
          </ac:graphicFrameMkLst>
        </pc:graphicFrameChg>
        <pc:graphicFrameChg chg="add mod">
          <ac:chgData name="Asim Dey" userId="e8ec1349-28b8-4d13-adec-c4f0ed943343" providerId="ADAL" clId="{E3FC65F0-51AB-4C1F-8E66-F45D6A7028AF}" dt="2020-09-24T14:56:59.526" v="238"/>
          <ac:graphicFrameMkLst>
            <pc:docMk/>
            <pc:sldMk cId="2266659579" sldId="280"/>
            <ac:graphicFrameMk id="147" creationId="{E0B2B3A6-023B-40D8-BA60-D879782D5B8A}"/>
          </ac:graphicFrameMkLst>
        </pc:graphicFrameChg>
        <pc:graphicFrameChg chg="add mod">
          <ac:chgData name="Asim Dey" userId="e8ec1349-28b8-4d13-adec-c4f0ed943343" providerId="ADAL" clId="{E3FC65F0-51AB-4C1F-8E66-F45D6A7028AF}" dt="2020-09-24T14:57:40.808" v="245" actId="1076"/>
          <ac:graphicFrameMkLst>
            <pc:docMk/>
            <pc:sldMk cId="2266659579" sldId="280"/>
            <ac:graphicFrameMk id="148" creationId="{724A7625-4167-4466-8932-6ED1D8E95D82}"/>
          </ac:graphicFrameMkLst>
        </pc:graphicFrameChg>
        <pc:graphicFrameChg chg="mod">
          <ac:chgData name="Asim Dey" userId="e8ec1349-28b8-4d13-adec-c4f0ed943343" providerId="ADAL" clId="{E3FC65F0-51AB-4C1F-8E66-F45D6A7028AF}" dt="2020-09-24T14:43:11.868" v="178"/>
          <ac:graphicFrameMkLst>
            <pc:docMk/>
            <pc:sldMk cId="2266659579" sldId="280"/>
            <ac:graphicFrameMk id="212" creationId="{0F97322F-BA82-4CC8-B061-1E19E7C26D50}"/>
          </ac:graphicFrameMkLst>
        </pc:graphicFrameChg>
        <pc:graphicFrameChg chg="mod">
          <ac:chgData name="Asim Dey" userId="e8ec1349-28b8-4d13-adec-c4f0ed943343" providerId="ADAL" clId="{E3FC65F0-51AB-4C1F-8E66-F45D6A7028AF}" dt="2020-09-24T14:43:55.414" v="180"/>
          <ac:graphicFrameMkLst>
            <pc:docMk/>
            <pc:sldMk cId="2266659579" sldId="280"/>
            <ac:graphicFrameMk id="215" creationId="{53C4F540-87B2-4885-BC11-951CFB5B2F19}"/>
          </ac:graphicFrameMkLst>
        </pc:graphicFrameChg>
      </pc:sldChg>
      <pc:sldChg chg="addSp delSp modSp mod">
        <pc:chgData name="Asim Dey" userId="e8ec1349-28b8-4d13-adec-c4f0ed943343" providerId="ADAL" clId="{E3FC65F0-51AB-4C1F-8E66-F45D6A7028AF}" dt="2020-09-24T15:34:02.502" v="370" actId="27918"/>
        <pc:sldMkLst>
          <pc:docMk/>
          <pc:sldMk cId="3622859594" sldId="281"/>
        </pc:sldMkLst>
        <pc:spChg chg="mod">
          <ac:chgData name="Asim Dey" userId="e8ec1349-28b8-4d13-adec-c4f0ed943343" providerId="ADAL" clId="{E3FC65F0-51AB-4C1F-8E66-F45D6A7028AF}" dt="2020-09-24T15:16:04.209" v="294" actId="20577"/>
          <ac:spMkLst>
            <pc:docMk/>
            <pc:sldMk cId="3622859594" sldId="281"/>
            <ac:spMk id="197" creationId="{BB9FCB4D-7298-466A-84D6-EBF861A07CCA}"/>
          </ac:spMkLst>
        </pc:spChg>
        <pc:spChg chg="mod">
          <ac:chgData name="Asim Dey" userId="e8ec1349-28b8-4d13-adec-c4f0ed943343" providerId="ADAL" clId="{E3FC65F0-51AB-4C1F-8E66-F45D6A7028AF}" dt="2020-09-24T15:17:15.912" v="300" actId="20577"/>
          <ac:spMkLst>
            <pc:docMk/>
            <pc:sldMk cId="3622859594" sldId="281"/>
            <ac:spMk id="199" creationId="{F4BA4873-19A4-4E71-BE0E-44F2B9BE2D84}"/>
          </ac:spMkLst>
        </pc:spChg>
        <pc:spChg chg="mod">
          <ac:chgData name="Asim Dey" userId="e8ec1349-28b8-4d13-adec-c4f0ed943343" providerId="ADAL" clId="{E3FC65F0-51AB-4C1F-8E66-F45D6A7028AF}" dt="2020-09-24T15:17:32.725" v="306" actId="20577"/>
          <ac:spMkLst>
            <pc:docMk/>
            <pc:sldMk cId="3622859594" sldId="281"/>
            <ac:spMk id="202" creationId="{AC9027E3-7E52-4004-9C56-D5B73D037B4A}"/>
          </ac:spMkLst>
        </pc:spChg>
        <pc:spChg chg="mod">
          <ac:chgData name="Asim Dey" userId="e8ec1349-28b8-4d13-adec-c4f0ed943343" providerId="ADAL" clId="{E3FC65F0-51AB-4C1F-8E66-F45D6A7028AF}" dt="2020-09-24T15:17:45.426" v="317" actId="20577"/>
          <ac:spMkLst>
            <pc:docMk/>
            <pc:sldMk cId="3622859594" sldId="281"/>
            <ac:spMk id="206" creationId="{0C92DB67-C865-4FC4-AA31-4E282CE89A0C}"/>
          </ac:spMkLst>
        </pc:spChg>
        <pc:spChg chg="mod">
          <ac:chgData name="Asim Dey" userId="e8ec1349-28b8-4d13-adec-c4f0ed943343" providerId="ADAL" clId="{E3FC65F0-51AB-4C1F-8E66-F45D6A7028AF}" dt="2020-09-24T15:03:39.429" v="248" actId="13926"/>
          <ac:spMkLst>
            <pc:docMk/>
            <pc:sldMk cId="3622859594" sldId="281"/>
            <ac:spMk id="207" creationId="{0CED69EC-0EEE-4EF9-A78C-5750C2E630F0}"/>
          </ac:spMkLst>
        </pc:spChg>
        <pc:spChg chg="mod">
          <ac:chgData name="Asim Dey" userId="e8ec1349-28b8-4d13-adec-c4f0ed943343" providerId="ADAL" clId="{E3FC65F0-51AB-4C1F-8E66-F45D6A7028AF}" dt="2020-09-24T15:15:03.478" v="267" actId="13926"/>
          <ac:spMkLst>
            <pc:docMk/>
            <pc:sldMk cId="3622859594" sldId="281"/>
            <ac:spMk id="208" creationId="{3FCEA8CD-7EAD-49B5-8588-E2B241A5EE4E}"/>
          </ac:spMkLst>
        </pc:spChg>
        <pc:spChg chg="mod">
          <ac:chgData name="Asim Dey" userId="e8ec1349-28b8-4d13-adec-c4f0ed943343" providerId="ADAL" clId="{E3FC65F0-51AB-4C1F-8E66-F45D6A7028AF}" dt="2020-09-24T15:04:35.597" v="256" actId="13926"/>
          <ac:spMkLst>
            <pc:docMk/>
            <pc:sldMk cId="3622859594" sldId="281"/>
            <ac:spMk id="212" creationId="{EC37C4F4-A47B-4C97-9C02-722BBE3F4548}"/>
          </ac:spMkLst>
        </pc:spChg>
        <pc:spChg chg="mod">
          <ac:chgData name="Asim Dey" userId="e8ec1349-28b8-4d13-adec-c4f0ed943343" providerId="ADAL" clId="{E3FC65F0-51AB-4C1F-8E66-F45D6A7028AF}" dt="2020-09-24T15:17:50.557" v="318" actId="13926"/>
          <ac:spMkLst>
            <pc:docMk/>
            <pc:sldMk cId="3622859594" sldId="281"/>
            <ac:spMk id="302" creationId="{20068E4F-86D0-4A24-BE41-AAC4F6BB596A}"/>
          </ac:spMkLst>
        </pc:spChg>
        <pc:grpChg chg="mod">
          <ac:chgData name="Asim Dey" userId="e8ec1349-28b8-4d13-adec-c4f0ed943343" providerId="ADAL" clId="{E3FC65F0-51AB-4C1F-8E66-F45D6A7028AF}" dt="2020-09-24T15:16:37.622" v="296" actId="14429"/>
          <ac:grpSpMkLst>
            <pc:docMk/>
            <pc:sldMk cId="3622859594" sldId="281"/>
            <ac:grpSpMk id="160" creationId="{232DD589-0A23-4280-958A-1450FCDA2800}"/>
          </ac:grpSpMkLst>
        </pc:grpChg>
        <pc:grpChg chg="mod">
          <ac:chgData name="Asim Dey" userId="e8ec1349-28b8-4d13-adec-c4f0ed943343" providerId="ADAL" clId="{E3FC65F0-51AB-4C1F-8E66-F45D6A7028AF}" dt="2020-09-24T15:16:15.897" v="295" actId="14430"/>
          <ac:grpSpMkLst>
            <pc:docMk/>
            <pc:sldMk cId="3622859594" sldId="281"/>
            <ac:grpSpMk id="313" creationId="{E42A093B-74C3-4271-9684-38FD99E1F963}"/>
          </ac:grpSpMkLst>
        </pc:grpChg>
        <pc:graphicFrameChg chg="add del mod">
          <ac:chgData name="Asim Dey" userId="e8ec1349-28b8-4d13-adec-c4f0ed943343" providerId="ADAL" clId="{E3FC65F0-51AB-4C1F-8E66-F45D6A7028AF}" dt="2020-09-24T15:04:32.908" v="255"/>
          <ac:graphicFrameMkLst>
            <pc:docMk/>
            <pc:sldMk cId="3622859594" sldId="281"/>
            <ac:graphicFrameMk id="156" creationId="{320014E5-9595-4D8C-A551-A23514A99222}"/>
          </ac:graphicFrameMkLst>
        </pc:graphicFrameChg>
        <pc:graphicFrameChg chg="del">
          <ac:chgData name="Asim Dey" userId="e8ec1349-28b8-4d13-adec-c4f0ed943343" providerId="ADAL" clId="{E3FC65F0-51AB-4C1F-8E66-F45D6A7028AF}" dt="2020-09-24T15:14:42.962" v="262"/>
          <ac:graphicFrameMkLst>
            <pc:docMk/>
            <pc:sldMk cId="3622859594" sldId="281"/>
            <ac:graphicFrameMk id="157" creationId="{17028627-CD50-439A-959B-4D74C9B0634B}"/>
          </ac:graphicFrameMkLst>
        </pc:graphicFrameChg>
        <pc:graphicFrameChg chg="add mod">
          <ac:chgData name="Asim Dey" userId="e8ec1349-28b8-4d13-adec-c4f0ed943343" providerId="ADAL" clId="{E3FC65F0-51AB-4C1F-8E66-F45D6A7028AF}" dt="2020-09-24T15:04:28.654" v="254" actId="1076"/>
          <ac:graphicFrameMkLst>
            <pc:docMk/>
            <pc:sldMk cId="3622859594" sldId="281"/>
            <ac:graphicFrameMk id="158" creationId="{320014E5-9595-4D8C-A551-A23514A99222}"/>
          </ac:graphicFrameMkLst>
        </pc:graphicFrameChg>
        <pc:graphicFrameChg chg="add mod">
          <ac:chgData name="Asim Dey" userId="e8ec1349-28b8-4d13-adec-c4f0ed943343" providerId="ADAL" clId="{E3FC65F0-51AB-4C1F-8E66-F45D6A7028AF}" dt="2020-09-24T15:14:56.947" v="266" actId="14100"/>
          <ac:graphicFrameMkLst>
            <pc:docMk/>
            <pc:sldMk cId="3622859594" sldId="281"/>
            <ac:graphicFrameMk id="159" creationId="{17028627-CD50-439A-959B-4D74C9B0634B}"/>
          </ac:graphicFrameMkLst>
        </pc:graphicFrameChg>
        <pc:graphicFrameChg chg="mod">
          <ac:chgData name="Asim Dey" userId="e8ec1349-28b8-4d13-adec-c4f0ed943343" providerId="ADAL" clId="{E3FC65F0-51AB-4C1F-8E66-F45D6A7028AF}" dt="2020-09-24T15:03:28.903" v="247"/>
          <ac:graphicFrameMkLst>
            <pc:docMk/>
            <pc:sldMk cId="3622859594" sldId="281"/>
            <ac:graphicFrameMk id="209" creationId="{C9784D15-F079-483D-89A1-8D935F1984B3}"/>
          </ac:graphicFrameMkLst>
        </pc:graphicFrameChg>
      </pc:sldChg>
      <pc:sldChg chg="addSp delSp modSp mod">
        <pc:chgData name="Asim Dey" userId="e8ec1349-28b8-4d13-adec-c4f0ed943343" providerId="ADAL" clId="{E3FC65F0-51AB-4C1F-8E66-F45D6A7028AF}" dt="2020-09-24T15:34:53.977" v="385" actId="27918"/>
        <pc:sldMkLst>
          <pc:docMk/>
          <pc:sldMk cId="1425174243" sldId="282"/>
        </pc:sldMkLst>
        <pc:spChg chg="mod">
          <ac:chgData name="Asim Dey" userId="e8ec1349-28b8-4d13-adec-c4f0ed943343" providerId="ADAL" clId="{E3FC65F0-51AB-4C1F-8E66-F45D6A7028AF}" dt="2020-09-24T15:26:44.848" v="340" actId="20577"/>
          <ac:spMkLst>
            <pc:docMk/>
            <pc:sldMk cId="1425174243" sldId="282"/>
            <ac:spMk id="194" creationId="{E21CBD57-9103-4B31-BDAA-8233C1D4041E}"/>
          </ac:spMkLst>
        </pc:spChg>
        <pc:spChg chg="mod">
          <ac:chgData name="Asim Dey" userId="e8ec1349-28b8-4d13-adec-c4f0ed943343" providerId="ADAL" clId="{E3FC65F0-51AB-4C1F-8E66-F45D6A7028AF}" dt="2020-09-24T15:27:11.943" v="354" actId="20577"/>
          <ac:spMkLst>
            <pc:docMk/>
            <pc:sldMk cId="1425174243" sldId="282"/>
            <ac:spMk id="197" creationId="{32677A4A-8888-4832-A04D-B147D9029D37}"/>
          </ac:spMkLst>
        </pc:spChg>
        <pc:spChg chg="mod">
          <ac:chgData name="Asim Dey" userId="e8ec1349-28b8-4d13-adec-c4f0ed943343" providerId="ADAL" clId="{E3FC65F0-51AB-4C1F-8E66-F45D6A7028AF}" dt="2020-09-24T15:28:37.929" v="360" actId="20577"/>
          <ac:spMkLst>
            <pc:docMk/>
            <pc:sldMk cId="1425174243" sldId="282"/>
            <ac:spMk id="199" creationId="{BF42C382-F0F5-4ACC-ABF7-69F8691E1EB6}"/>
          </ac:spMkLst>
        </pc:spChg>
        <pc:spChg chg="mod">
          <ac:chgData name="Asim Dey" userId="e8ec1349-28b8-4d13-adec-c4f0ed943343" providerId="ADAL" clId="{E3FC65F0-51AB-4C1F-8E66-F45D6A7028AF}" dt="2020-09-24T15:28:55.784" v="369" actId="20577"/>
          <ac:spMkLst>
            <pc:docMk/>
            <pc:sldMk cId="1425174243" sldId="282"/>
            <ac:spMk id="202" creationId="{1319248D-1FF3-4574-838D-FDF517CE4CBD}"/>
          </ac:spMkLst>
        </pc:spChg>
        <pc:spChg chg="mod">
          <ac:chgData name="Asim Dey" userId="e8ec1349-28b8-4d13-adec-c4f0ed943343" providerId="ADAL" clId="{E3FC65F0-51AB-4C1F-8E66-F45D6A7028AF}" dt="2020-09-24T15:34:34.706" v="384" actId="20577"/>
          <ac:spMkLst>
            <pc:docMk/>
            <pc:sldMk cId="1425174243" sldId="282"/>
            <ac:spMk id="206" creationId="{5141D934-9D82-4027-A860-91876980FE33}"/>
          </ac:spMkLst>
        </pc:spChg>
        <pc:spChg chg="mod">
          <ac:chgData name="Asim Dey" userId="e8ec1349-28b8-4d13-adec-c4f0ed943343" providerId="ADAL" clId="{E3FC65F0-51AB-4C1F-8E66-F45D6A7028AF}" dt="2020-09-24T15:19:45.991" v="323" actId="13926"/>
          <ac:spMkLst>
            <pc:docMk/>
            <pc:sldMk cId="1425174243" sldId="282"/>
            <ac:spMk id="207" creationId="{6602D862-99A1-417A-AFC4-D7AC14BD854F}"/>
          </ac:spMkLst>
        </pc:spChg>
        <pc:spChg chg="mod">
          <ac:chgData name="Asim Dey" userId="e8ec1349-28b8-4d13-adec-c4f0ed943343" providerId="ADAL" clId="{E3FC65F0-51AB-4C1F-8E66-F45D6A7028AF}" dt="2020-09-24T15:26:16.611" v="334" actId="13926"/>
          <ac:spMkLst>
            <pc:docMk/>
            <pc:sldMk cId="1425174243" sldId="282"/>
            <ac:spMk id="208" creationId="{7548EAE3-E6B6-4C66-95FB-B624ADA286A6}"/>
          </ac:spMkLst>
        </pc:spChg>
        <pc:spChg chg="mod">
          <ac:chgData name="Asim Dey" userId="e8ec1349-28b8-4d13-adec-c4f0ed943343" providerId="ADAL" clId="{E3FC65F0-51AB-4C1F-8E66-F45D6A7028AF}" dt="2020-09-24T15:20:10.229" v="329" actId="13926"/>
          <ac:spMkLst>
            <pc:docMk/>
            <pc:sldMk cId="1425174243" sldId="282"/>
            <ac:spMk id="211" creationId="{86A650D5-A706-4D0F-ADE1-71FF6E9A23E0}"/>
          </ac:spMkLst>
        </pc:spChg>
        <pc:spChg chg="mod">
          <ac:chgData name="Asim Dey" userId="e8ec1349-28b8-4d13-adec-c4f0ed943343" providerId="ADAL" clId="{E3FC65F0-51AB-4C1F-8E66-F45D6A7028AF}" dt="2020-09-24T15:34:22.362" v="373" actId="13926"/>
          <ac:spMkLst>
            <pc:docMk/>
            <pc:sldMk cId="1425174243" sldId="282"/>
            <ac:spMk id="304" creationId="{29CB413E-9AC9-4A95-A630-2112DEE2B1C6}"/>
          </ac:spMkLst>
        </pc:spChg>
        <pc:grpChg chg="mod">
          <ac:chgData name="Asim Dey" userId="e8ec1349-28b8-4d13-adec-c4f0ed943343" providerId="ADAL" clId="{E3FC65F0-51AB-4C1F-8E66-F45D6A7028AF}" dt="2020-09-24T15:27:30.324" v="355" actId="14430"/>
          <ac:grpSpMkLst>
            <pc:docMk/>
            <pc:sldMk cId="1425174243" sldId="282"/>
            <ac:grpSpMk id="310" creationId="{68FEA1D0-2FEA-4DD5-9F99-346B6FD22F57}"/>
          </ac:grpSpMkLst>
        </pc:grpChg>
        <pc:grpChg chg="mod">
          <ac:chgData name="Asim Dey" userId="e8ec1349-28b8-4d13-adec-c4f0ed943343" providerId="ADAL" clId="{E3FC65F0-51AB-4C1F-8E66-F45D6A7028AF}" dt="2020-09-24T15:27:32.180" v="356" actId="14429"/>
          <ac:grpSpMkLst>
            <pc:docMk/>
            <pc:sldMk cId="1425174243" sldId="282"/>
            <ac:grpSpMk id="316" creationId="{A64F37B4-4DA2-4A93-A853-72F4374B53A5}"/>
          </ac:grpSpMkLst>
        </pc:grpChg>
        <pc:graphicFrameChg chg="del">
          <ac:chgData name="Asim Dey" userId="e8ec1349-28b8-4d13-adec-c4f0ed943343" providerId="ADAL" clId="{E3FC65F0-51AB-4C1F-8E66-F45D6A7028AF}" dt="2020-09-24T15:19:52.005" v="324"/>
          <ac:graphicFrameMkLst>
            <pc:docMk/>
            <pc:sldMk cId="1425174243" sldId="282"/>
            <ac:graphicFrameMk id="144" creationId="{76BC0FAC-0D96-4311-91F3-88D12D3909DC}"/>
          </ac:graphicFrameMkLst>
        </pc:graphicFrameChg>
        <pc:graphicFrameChg chg="del">
          <ac:chgData name="Asim Dey" userId="e8ec1349-28b8-4d13-adec-c4f0ed943343" providerId="ADAL" clId="{E3FC65F0-51AB-4C1F-8E66-F45D6A7028AF}" dt="2020-09-24T15:26:00.466" v="330"/>
          <ac:graphicFrameMkLst>
            <pc:docMk/>
            <pc:sldMk cId="1425174243" sldId="282"/>
            <ac:graphicFrameMk id="145" creationId="{4899D065-2177-42C7-8083-9C76B4B89709}"/>
          </ac:graphicFrameMkLst>
        </pc:graphicFrameChg>
        <pc:graphicFrameChg chg="add mod">
          <ac:chgData name="Asim Dey" userId="e8ec1349-28b8-4d13-adec-c4f0ed943343" providerId="ADAL" clId="{E3FC65F0-51AB-4C1F-8E66-F45D6A7028AF}" dt="2020-09-24T15:20:07.239" v="328" actId="1076"/>
          <ac:graphicFrameMkLst>
            <pc:docMk/>
            <pc:sldMk cId="1425174243" sldId="282"/>
            <ac:graphicFrameMk id="146" creationId="{76BC0FAC-0D96-4311-91F3-88D12D3909DC}"/>
          </ac:graphicFrameMkLst>
        </pc:graphicFrameChg>
        <pc:graphicFrameChg chg="add mod">
          <ac:chgData name="Asim Dey" userId="e8ec1349-28b8-4d13-adec-c4f0ed943343" providerId="ADAL" clId="{E3FC65F0-51AB-4C1F-8E66-F45D6A7028AF}" dt="2020-09-24T15:26:11.772" v="333" actId="1076"/>
          <ac:graphicFrameMkLst>
            <pc:docMk/>
            <pc:sldMk cId="1425174243" sldId="282"/>
            <ac:graphicFrameMk id="147" creationId="{4899D065-2177-42C7-8083-9C76B4B89709}"/>
          </ac:graphicFrameMkLst>
        </pc:graphicFrameChg>
        <pc:graphicFrameChg chg="mod">
          <ac:chgData name="Asim Dey" userId="e8ec1349-28b8-4d13-adec-c4f0ed943343" providerId="ADAL" clId="{E3FC65F0-51AB-4C1F-8E66-F45D6A7028AF}" dt="2020-09-24T15:19:40.228" v="322"/>
          <ac:graphicFrameMkLst>
            <pc:docMk/>
            <pc:sldMk cId="1425174243" sldId="282"/>
            <ac:graphicFrameMk id="209" creationId="{38468A35-E188-45CC-9D11-2354E114FD1A}"/>
          </ac:graphicFrameMkLst>
        </pc:graphicFrameChg>
      </pc:sldChg>
      <pc:sldChg chg="addSp delSp modSp mod">
        <pc:chgData name="Asim Dey" userId="e8ec1349-28b8-4d13-adec-c4f0ed943343" providerId="ADAL" clId="{E3FC65F0-51AB-4C1F-8E66-F45D6A7028AF}" dt="2020-09-24T12:38:59.132" v="177" actId="13926"/>
        <pc:sldMkLst>
          <pc:docMk/>
          <pc:sldMk cId="143217102" sldId="293"/>
        </pc:sldMkLst>
        <pc:spChg chg="mod">
          <ac:chgData name="Asim Dey" userId="e8ec1349-28b8-4d13-adec-c4f0ed943343" providerId="ADAL" clId="{E3FC65F0-51AB-4C1F-8E66-F45D6A7028AF}" dt="2020-09-24T12:37:12.531" v="139" actId="20577"/>
          <ac:spMkLst>
            <pc:docMk/>
            <pc:sldMk cId="143217102" sldId="293"/>
            <ac:spMk id="345" creationId="{F4FE4562-4675-4AFC-A039-858A3885598E}"/>
          </ac:spMkLst>
        </pc:spChg>
        <pc:spChg chg="mod">
          <ac:chgData name="Asim Dey" userId="e8ec1349-28b8-4d13-adec-c4f0ed943343" providerId="ADAL" clId="{E3FC65F0-51AB-4C1F-8E66-F45D6A7028AF}" dt="2020-09-24T12:37:30.583" v="154" actId="20577"/>
          <ac:spMkLst>
            <pc:docMk/>
            <pc:sldMk cId="143217102" sldId="293"/>
            <ac:spMk id="348" creationId="{A0741FDA-67A0-499F-A3A3-5F3684C9576F}"/>
          </ac:spMkLst>
        </pc:spChg>
        <pc:spChg chg="mod">
          <ac:chgData name="Asim Dey" userId="e8ec1349-28b8-4d13-adec-c4f0ed943343" providerId="ADAL" clId="{E3FC65F0-51AB-4C1F-8E66-F45D6A7028AF}" dt="2020-09-24T12:38:05.647" v="156" actId="20577"/>
          <ac:spMkLst>
            <pc:docMk/>
            <pc:sldMk cId="143217102" sldId="293"/>
            <ac:spMk id="350" creationId="{0C1AA7BF-9B33-4EDA-84A5-F0E5D09CA6C7}"/>
          </ac:spMkLst>
        </pc:spChg>
        <pc:spChg chg="mod">
          <ac:chgData name="Asim Dey" userId="e8ec1349-28b8-4d13-adec-c4f0ed943343" providerId="ADAL" clId="{E3FC65F0-51AB-4C1F-8E66-F45D6A7028AF}" dt="2020-09-24T12:38:13.885" v="174" actId="20577"/>
          <ac:spMkLst>
            <pc:docMk/>
            <pc:sldMk cId="143217102" sldId="293"/>
            <ac:spMk id="353" creationId="{E15C7867-F83D-4671-8B0E-F2A27CB940B1}"/>
          </ac:spMkLst>
        </pc:spChg>
        <pc:spChg chg="mod">
          <ac:chgData name="Asim Dey" userId="e8ec1349-28b8-4d13-adec-c4f0ed943343" providerId="ADAL" clId="{E3FC65F0-51AB-4C1F-8E66-F45D6A7028AF}" dt="2020-09-24T12:33:15.156" v="102" actId="13926"/>
          <ac:spMkLst>
            <pc:docMk/>
            <pc:sldMk cId="143217102" sldId="293"/>
            <ac:spMk id="354" creationId="{9B9E24C3-C3E2-4EF6-B032-A1E1560C069A}"/>
          </ac:spMkLst>
        </pc:spChg>
        <pc:spChg chg="mod">
          <ac:chgData name="Asim Dey" userId="e8ec1349-28b8-4d13-adec-c4f0ed943343" providerId="ADAL" clId="{E3FC65F0-51AB-4C1F-8E66-F45D6A7028AF}" dt="2020-09-24T12:37:21.656" v="150" actId="20577"/>
          <ac:spMkLst>
            <pc:docMk/>
            <pc:sldMk cId="143217102" sldId="293"/>
            <ac:spMk id="358" creationId="{70AE5D14-A7FB-435A-9BCB-ECFF553FB4D3}"/>
          </ac:spMkLst>
        </pc:spChg>
        <pc:spChg chg="mod">
          <ac:chgData name="Asim Dey" userId="e8ec1349-28b8-4d13-adec-c4f0ed943343" providerId="ADAL" clId="{E3FC65F0-51AB-4C1F-8E66-F45D6A7028AF}" dt="2020-09-24T12:33:48.479" v="107" actId="13926"/>
          <ac:spMkLst>
            <pc:docMk/>
            <pc:sldMk cId="143217102" sldId="293"/>
            <ac:spMk id="359" creationId="{2C887132-1D44-4142-99E0-920451C0A749}"/>
          </ac:spMkLst>
        </pc:spChg>
        <pc:spChg chg="mod">
          <ac:chgData name="Asim Dey" userId="e8ec1349-28b8-4d13-adec-c4f0ed943343" providerId="ADAL" clId="{E3FC65F0-51AB-4C1F-8E66-F45D6A7028AF}" dt="2020-09-24T12:35:26.716" v="116" actId="13926"/>
          <ac:spMkLst>
            <pc:docMk/>
            <pc:sldMk cId="143217102" sldId="293"/>
            <ac:spMk id="360" creationId="{DBBD4881-04E1-4C0B-B7BD-B4D0B87DA3D1}"/>
          </ac:spMkLst>
        </pc:spChg>
        <pc:spChg chg="mod">
          <ac:chgData name="Asim Dey" userId="e8ec1349-28b8-4d13-adec-c4f0ed943343" providerId="ADAL" clId="{E3FC65F0-51AB-4C1F-8E66-F45D6A7028AF}" dt="2020-09-24T12:34:29.604" v="113" actId="13926"/>
          <ac:spMkLst>
            <pc:docMk/>
            <pc:sldMk cId="143217102" sldId="293"/>
            <ac:spMk id="362" creationId="{6752C231-F61B-4AA7-A639-528A1E00DEB7}"/>
          </ac:spMkLst>
        </pc:spChg>
        <pc:spChg chg="mod">
          <ac:chgData name="Asim Dey" userId="e8ec1349-28b8-4d13-adec-c4f0ed943343" providerId="ADAL" clId="{E3FC65F0-51AB-4C1F-8E66-F45D6A7028AF}" dt="2020-09-24T12:35:54.375" v="121" actId="13926"/>
          <ac:spMkLst>
            <pc:docMk/>
            <pc:sldMk cId="143217102" sldId="293"/>
            <ac:spMk id="366" creationId="{DB0F224F-15AE-4C38-81EE-ABB8C0B74638}"/>
          </ac:spMkLst>
        </pc:spChg>
        <pc:spChg chg="mod">
          <ac:chgData name="Asim Dey" userId="e8ec1349-28b8-4d13-adec-c4f0ed943343" providerId="ADAL" clId="{E3FC65F0-51AB-4C1F-8E66-F45D6A7028AF}" dt="2020-09-24T12:38:59.132" v="177" actId="13926"/>
          <ac:spMkLst>
            <pc:docMk/>
            <pc:sldMk cId="143217102" sldId="293"/>
            <ac:spMk id="449" creationId="{C8E6A0EC-BB27-4223-B926-69F125F988FD}"/>
          </ac:spMkLst>
        </pc:spChg>
        <pc:grpChg chg="mod">
          <ac:chgData name="Asim Dey" userId="e8ec1349-28b8-4d13-adec-c4f0ed943343" providerId="ADAL" clId="{E3FC65F0-51AB-4C1F-8E66-F45D6A7028AF}" dt="2020-09-24T12:38:46.820" v="176" actId="14430"/>
          <ac:grpSpMkLst>
            <pc:docMk/>
            <pc:sldMk cId="143217102" sldId="293"/>
            <ac:grpSpMk id="264" creationId="{0C35E80B-1A6D-4DCE-8D58-42337D402C6D}"/>
          </ac:grpSpMkLst>
        </pc:grpChg>
        <pc:grpChg chg="mod">
          <ac:chgData name="Asim Dey" userId="e8ec1349-28b8-4d13-adec-c4f0ed943343" providerId="ADAL" clId="{E3FC65F0-51AB-4C1F-8E66-F45D6A7028AF}" dt="2020-09-24T12:38:42.318" v="175" actId="14430"/>
          <ac:grpSpMkLst>
            <pc:docMk/>
            <pc:sldMk cId="143217102" sldId="293"/>
            <ac:grpSpMk id="437" creationId="{AF069832-5448-48D9-9A6C-188BC18F7A71}"/>
          </ac:grpSpMkLst>
        </pc:grpChg>
        <pc:graphicFrameChg chg="del">
          <ac:chgData name="Asim Dey" userId="e8ec1349-28b8-4d13-adec-c4f0ed943343" providerId="ADAL" clId="{E3FC65F0-51AB-4C1F-8E66-F45D6A7028AF}" dt="2020-09-24T12:35:39.505" v="117"/>
          <ac:graphicFrameMkLst>
            <pc:docMk/>
            <pc:sldMk cId="143217102" sldId="293"/>
            <ac:graphicFrameMk id="154" creationId="{EB4ADE2D-7252-4A7D-93B1-6A29A7DEF2AB}"/>
          </ac:graphicFrameMkLst>
        </pc:graphicFrameChg>
        <pc:graphicFrameChg chg="add mod">
          <ac:chgData name="Asim Dey" userId="e8ec1349-28b8-4d13-adec-c4f0ed943343" providerId="ADAL" clId="{E3FC65F0-51AB-4C1F-8E66-F45D6A7028AF}" dt="2020-09-24T12:33:45.843" v="106" actId="1076"/>
          <ac:graphicFrameMkLst>
            <pc:docMk/>
            <pc:sldMk cId="143217102" sldId="293"/>
            <ac:graphicFrameMk id="155" creationId="{E21CB4DF-3166-4DC4-BC98-677F46907771}"/>
          </ac:graphicFrameMkLst>
        </pc:graphicFrameChg>
        <pc:graphicFrameChg chg="add mod">
          <ac:chgData name="Asim Dey" userId="e8ec1349-28b8-4d13-adec-c4f0ed943343" providerId="ADAL" clId="{E3FC65F0-51AB-4C1F-8E66-F45D6A7028AF}" dt="2020-09-24T12:36:19.697" v="123" actId="1076"/>
          <ac:graphicFrameMkLst>
            <pc:docMk/>
            <pc:sldMk cId="143217102" sldId="293"/>
            <ac:graphicFrameMk id="156" creationId="{8C713397-5C8A-4C8E-A1F6-830F06C97467}"/>
          </ac:graphicFrameMkLst>
        </pc:graphicFrameChg>
        <pc:graphicFrameChg chg="del">
          <ac:chgData name="Asim Dey" userId="e8ec1349-28b8-4d13-adec-c4f0ed943343" providerId="ADAL" clId="{E3FC65F0-51AB-4C1F-8E66-F45D6A7028AF}" dt="2020-09-24T12:33:31.844" v="103"/>
          <ac:graphicFrameMkLst>
            <pc:docMk/>
            <pc:sldMk cId="143217102" sldId="293"/>
            <ac:graphicFrameMk id="191" creationId="{E21CB4DF-3166-4DC4-BC98-677F46907771}"/>
          </ac:graphicFrameMkLst>
        </pc:graphicFrameChg>
        <pc:graphicFrameChg chg="del mod">
          <ac:chgData name="Asim Dey" userId="e8ec1349-28b8-4d13-adec-c4f0ed943343" providerId="ADAL" clId="{E3FC65F0-51AB-4C1F-8E66-F45D6A7028AF}" dt="2020-09-24T12:34:05.316" v="109"/>
          <ac:graphicFrameMkLst>
            <pc:docMk/>
            <pc:sldMk cId="143217102" sldId="293"/>
            <ac:graphicFrameMk id="217" creationId="{8C713397-5C8A-4C8E-A1F6-830F06C97467}"/>
          </ac:graphicFrameMkLst>
        </pc:graphicFrameChg>
        <pc:graphicFrameChg chg="add mod">
          <ac:chgData name="Asim Dey" userId="e8ec1349-28b8-4d13-adec-c4f0ed943343" providerId="ADAL" clId="{E3FC65F0-51AB-4C1F-8E66-F45D6A7028AF}" dt="2020-09-24T12:35:51.298" v="120" actId="1076"/>
          <ac:graphicFrameMkLst>
            <pc:docMk/>
            <pc:sldMk cId="143217102" sldId="293"/>
            <ac:graphicFrameMk id="218" creationId="{EB4ADE2D-7252-4A7D-93B1-6A29A7DEF2AB}"/>
          </ac:graphicFrameMkLst>
        </pc:graphicFrameChg>
        <pc:graphicFrameChg chg="mod">
          <ac:chgData name="Asim Dey" userId="e8ec1349-28b8-4d13-adec-c4f0ed943343" providerId="ADAL" clId="{E3FC65F0-51AB-4C1F-8E66-F45D6A7028AF}" dt="2020-09-24T12:33:09.691" v="101"/>
          <ac:graphicFrameMkLst>
            <pc:docMk/>
            <pc:sldMk cId="143217102" sldId="293"/>
            <ac:graphicFrameMk id="361" creationId="{E94AC27C-454F-438F-986D-328FCA1F7656}"/>
          </ac:graphicFrameMkLst>
        </pc:graphicFrameChg>
        <pc:graphicFrameChg chg="mod modGraphic">
          <ac:chgData name="Asim Dey" userId="e8ec1349-28b8-4d13-adec-c4f0ed943343" providerId="ADAL" clId="{E3FC65F0-51AB-4C1F-8E66-F45D6A7028AF}" dt="2020-09-24T12:35:23.270" v="115" actId="242"/>
          <ac:graphicFrameMkLst>
            <pc:docMk/>
            <pc:sldMk cId="143217102" sldId="293"/>
            <ac:graphicFrameMk id="363" creationId="{6A18C989-A659-4D2A-91C2-B93DE0578F0E}"/>
          </ac:graphicFrameMkLst>
        </pc:graphicFrameChg>
      </pc:sldChg>
      <pc:sldChg chg="addSp delSp modSp mod">
        <pc:chgData name="Asim Dey" userId="e8ec1349-28b8-4d13-adec-c4f0ed943343" providerId="ADAL" clId="{E3FC65F0-51AB-4C1F-8E66-F45D6A7028AF}" dt="2020-09-24T12:27:52.075" v="100" actId="20577"/>
        <pc:sldMkLst>
          <pc:docMk/>
          <pc:sldMk cId="348842544" sldId="310"/>
        </pc:sldMkLst>
        <pc:spChg chg="mod">
          <ac:chgData name="Asim Dey" userId="e8ec1349-28b8-4d13-adec-c4f0ed943343" providerId="ADAL" clId="{E3FC65F0-51AB-4C1F-8E66-F45D6A7028AF}" dt="2020-09-24T12:12:06.309" v="55" actId="13926"/>
          <ac:spMkLst>
            <pc:docMk/>
            <pc:sldMk cId="348842544" sldId="310"/>
            <ac:spMk id="229" creationId="{0F44ECDD-CB0A-4DDA-A85A-2E30DF2940AE}"/>
          </ac:spMkLst>
        </pc:spChg>
        <pc:spChg chg="mod">
          <ac:chgData name="Asim Dey" userId="e8ec1349-28b8-4d13-adec-c4f0ed943343" providerId="ADAL" clId="{E3FC65F0-51AB-4C1F-8E66-F45D6A7028AF}" dt="2020-09-24T12:12:09.333" v="56" actId="13926"/>
          <ac:spMkLst>
            <pc:docMk/>
            <pc:sldMk cId="348842544" sldId="310"/>
            <ac:spMk id="232" creationId="{60F5AD8C-5441-45B9-A400-B955D8202035}"/>
          </ac:spMkLst>
        </pc:spChg>
        <pc:spChg chg="mod">
          <ac:chgData name="Asim Dey" userId="e8ec1349-28b8-4d13-adec-c4f0ed943343" providerId="ADAL" clId="{E3FC65F0-51AB-4C1F-8E66-F45D6A7028AF}" dt="2020-09-24T12:23:45.298" v="73" actId="13926"/>
          <ac:spMkLst>
            <pc:docMk/>
            <pc:sldMk cId="348842544" sldId="310"/>
            <ac:spMk id="243" creationId="{4F19D4B3-5A44-440D-AAA6-09ADB479E105}"/>
          </ac:spMkLst>
        </pc:spChg>
        <pc:spChg chg="mod">
          <ac:chgData name="Asim Dey" userId="e8ec1349-28b8-4d13-adec-c4f0ed943343" providerId="ADAL" clId="{E3FC65F0-51AB-4C1F-8E66-F45D6A7028AF}" dt="2020-09-24T12:23:15.433" v="66" actId="13926"/>
          <ac:spMkLst>
            <pc:docMk/>
            <pc:sldMk cId="348842544" sldId="310"/>
            <ac:spMk id="245" creationId="{289E8995-0C4B-4E08-A1B1-2144E6F908EE}"/>
          </ac:spMkLst>
        </pc:spChg>
        <pc:spChg chg="mod">
          <ac:chgData name="Asim Dey" userId="e8ec1349-28b8-4d13-adec-c4f0ed943343" providerId="ADAL" clId="{E3FC65F0-51AB-4C1F-8E66-F45D6A7028AF}" dt="2020-09-24T12:25:42.608" v="78" actId="13926"/>
          <ac:spMkLst>
            <pc:docMk/>
            <pc:sldMk cId="348842544" sldId="310"/>
            <ac:spMk id="253" creationId="{A2BABAA3-5DFE-4B34-834B-2023893BA7A3}"/>
          </ac:spMkLst>
        </pc:spChg>
        <pc:spChg chg="mod">
          <ac:chgData name="Asim Dey" userId="e8ec1349-28b8-4d13-adec-c4f0ed943343" providerId="ADAL" clId="{E3FC65F0-51AB-4C1F-8E66-F45D6A7028AF}" dt="2020-09-24T12:25:45.164" v="79" actId="13926"/>
          <ac:spMkLst>
            <pc:docMk/>
            <pc:sldMk cId="348842544" sldId="310"/>
            <ac:spMk id="254" creationId="{87DABFA3-AA5B-4E3F-98D3-D63E6364DBF2}"/>
          </ac:spMkLst>
        </pc:spChg>
        <pc:spChg chg="mod">
          <ac:chgData name="Asim Dey" userId="e8ec1349-28b8-4d13-adec-c4f0ed943343" providerId="ADAL" clId="{E3FC65F0-51AB-4C1F-8E66-F45D6A7028AF}" dt="2020-09-24T12:26:33.899" v="86" actId="13926"/>
          <ac:spMkLst>
            <pc:docMk/>
            <pc:sldMk cId="348842544" sldId="310"/>
            <ac:spMk id="255" creationId="{E4258DB1-A819-480F-AE13-047F45A1E68A}"/>
          </ac:spMkLst>
        </pc:spChg>
        <pc:spChg chg="mod">
          <ac:chgData name="Asim Dey" userId="e8ec1349-28b8-4d13-adec-c4f0ed943343" providerId="ADAL" clId="{E3FC65F0-51AB-4C1F-8E66-F45D6A7028AF}" dt="2020-09-24T12:27:37.245" v="94" actId="13926"/>
          <ac:spMkLst>
            <pc:docMk/>
            <pc:sldMk cId="348842544" sldId="310"/>
            <ac:spMk id="256" creationId="{A2EC3673-5148-42A9-A62E-E50C0F22C97F}"/>
          </ac:spMkLst>
        </pc:spChg>
        <pc:spChg chg="mod">
          <ac:chgData name="Asim Dey" userId="e8ec1349-28b8-4d13-adec-c4f0ed943343" providerId="ADAL" clId="{E3FC65F0-51AB-4C1F-8E66-F45D6A7028AF}" dt="2020-09-24T12:11:47.116" v="52" actId="13926"/>
          <ac:spMkLst>
            <pc:docMk/>
            <pc:sldMk cId="348842544" sldId="310"/>
            <ac:spMk id="302" creationId="{67B3B554-CF11-4F55-9FD3-F9B9751BFC73}"/>
          </ac:spMkLst>
        </pc:spChg>
        <pc:graphicFrameChg chg="add mod">
          <ac:chgData name="Asim Dey" userId="e8ec1349-28b8-4d13-adec-c4f0ed943343" providerId="ADAL" clId="{E3FC65F0-51AB-4C1F-8E66-F45D6A7028AF}" dt="2020-09-24T12:23:41.495" v="72" actId="1076"/>
          <ac:graphicFrameMkLst>
            <pc:docMk/>
            <pc:sldMk cId="348842544" sldId="310"/>
            <ac:graphicFrameMk id="163" creationId="{A4CB1B1F-A1BD-4D7A-8CE7-8B8929562217}"/>
          </ac:graphicFrameMkLst>
        </pc:graphicFrameChg>
        <pc:graphicFrameChg chg="mod modGraphic">
          <ac:chgData name="Asim Dey" userId="e8ec1349-28b8-4d13-adec-c4f0ed943343" providerId="ADAL" clId="{E3FC65F0-51AB-4C1F-8E66-F45D6A7028AF}" dt="2020-09-24T12:27:52.075" v="100" actId="20577"/>
          <ac:graphicFrameMkLst>
            <pc:docMk/>
            <pc:sldMk cId="348842544" sldId="310"/>
            <ac:graphicFrameMk id="244" creationId="{D92F51EE-2F4B-4CCC-BE3F-FE6C4CA20385}"/>
          </ac:graphicFrameMkLst>
        </pc:graphicFrameChg>
        <pc:graphicFrameChg chg="del">
          <ac:chgData name="Asim Dey" userId="e8ec1349-28b8-4d13-adec-c4f0ed943343" providerId="ADAL" clId="{E3FC65F0-51AB-4C1F-8E66-F45D6A7028AF}" dt="2020-09-24T12:23:23.817" v="67"/>
          <ac:graphicFrameMkLst>
            <pc:docMk/>
            <pc:sldMk cId="348842544" sldId="310"/>
            <ac:graphicFrameMk id="261" creationId="{A4CB1B1F-A1BD-4D7A-8CE7-8B8929562217}"/>
          </ac:graphicFrameMkLst>
        </pc:graphicFrameChg>
        <pc:picChg chg="add mod">
          <ac:chgData name="Asim Dey" userId="e8ec1349-28b8-4d13-adec-c4f0ed943343" providerId="ADAL" clId="{E3FC65F0-51AB-4C1F-8E66-F45D6A7028AF}" dt="2020-09-24T12:25:36.309" v="77" actId="14100"/>
          <ac:picMkLst>
            <pc:docMk/>
            <pc:sldMk cId="348842544" sldId="310"/>
            <ac:picMk id="3" creationId="{61DB6331-7D1A-41E9-940D-8B33BBA095A9}"/>
          </ac:picMkLst>
        </pc:picChg>
        <pc:picChg chg="add mod">
          <ac:chgData name="Asim Dey" userId="e8ec1349-28b8-4d13-adec-c4f0ed943343" providerId="ADAL" clId="{E3FC65F0-51AB-4C1F-8E66-F45D6A7028AF}" dt="2020-09-24T12:26:30.114" v="85" actId="14100"/>
          <ac:picMkLst>
            <pc:docMk/>
            <pc:sldMk cId="348842544" sldId="310"/>
            <ac:picMk id="4" creationId="{153AA5F2-1D0B-45F9-90C0-E90B9E42303C}"/>
          </ac:picMkLst>
        </pc:picChg>
        <pc:picChg chg="add mod">
          <ac:chgData name="Asim Dey" userId="e8ec1349-28b8-4d13-adec-c4f0ed943343" providerId="ADAL" clId="{E3FC65F0-51AB-4C1F-8E66-F45D6A7028AF}" dt="2020-09-24T12:27:33.904" v="93" actId="1076"/>
          <ac:picMkLst>
            <pc:docMk/>
            <pc:sldMk cId="348842544" sldId="310"/>
            <ac:picMk id="12" creationId="{9E9A62F1-7766-4FB2-A348-704ECDCEF42B}"/>
          </ac:picMkLst>
        </pc:picChg>
        <pc:picChg chg="del">
          <ac:chgData name="Asim Dey" userId="e8ec1349-28b8-4d13-adec-c4f0ed943343" providerId="ADAL" clId="{E3FC65F0-51AB-4C1F-8E66-F45D6A7028AF}" dt="2020-09-24T12:25:28.806" v="74" actId="478"/>
          <ac:picMkLst>
            <pc:docMk/>
            <pc:sldMk cId="348842544" sldId="310"/>
            <ac:picMk id="33" creationId="{584CEAC7-98DD-46CF-97D8-F6E08FA7AC07}"/>
          </ac:picMkLst>
        </pc:picChg>
        <pc:picChg chg="add del">
          <ac:chgData name="Asim Dey" userId="e8ec1349-28b8-4d13-adec-c4f0ed943343" providerId="ADAL" clId="{E3FC65F0-51AB-4C1F-8E66-F45D6A7028AF}" dt="2020-09-24T12:26:22.696" v="82" actId="478"/>
          <ac:picMkLst>
            <pc:docMk/>
            <pc:sldMk cId="348842544" sldId="310"/>
            <ac:picMk id="34" creationId="{07CBB9EB-D8BB-4F66-B4D0-19F45091D7A5}"/>
          </ac:picMkLst>
        </pc:picChg>
        <pc:picChg chg="del">
          <ac:chgData name="Asim Dey" userId="e8ec1349-28b8-4d13-adec-c4f0ed943343" providerId="ADAL" clId="{E3FC65F0-51AB-4C1F-8E66-F45D6A7028AF}" dt="2020-09-24T12:27:12.972" v="87"/>
          <ac:picMkLst>
            <pc:docMk/>
            <pc:sldMk cId="348842544" sldId="310"/>
            <ac:picMk id="35" creationId="{8E128DF4-6B33-4821-8D04-E838D2307018}"/>
          </ac:picMkLst>
        </pc:picChg>
      </pc:sldChg>
      <pc:sldChg chg="addSp modSp">
        <pc:chgData name="Asim Dey" userId="e8ec1349-28b8-4d13-adec-c4f0ed943343" providerId="ADAL" clId="{E3FC65F0-51AB-4C1F-8E66-F45D6A7028AF}" dt="2020-09-24T15:18:14.157" v="321" actId="20577"/>
        <pc:sldMkLst>
          <pc:docMk/>
          <pc:sldMk cId="117090982" sldId="316"/>
        </pc:sldMkLst>
        <pc:spChg chg="add mod">
          <ac:chgData name="Asim Dey" userId="e8ec1349-28b8-4d13-adec-c4f0ed943343" providerId="ADAL" clId="{E3FC65F0-51AB-4C1F-8E66-F45D6A7028AF}" dt="2020-09-24T15:18:14.157" v="321" actId="20577"/>
          <ac:spMkLst>
            <pc:docMk/>
            <pc:sldMk cId="117090982" sldId="316"/>
            <ac:spMk id="62" creationId="{FC77D6FA-E7E7-4D9D-9C60-D827039126DF}"/>
          </ac:spMkLst>
        </pc:spChg>
      </pc:sldChg>
    </pc:docChg>
  </pc:docChgLst>
  <pc:docChgLst>
    <pc:chgData name="Liliana Danila" userId="1463057c-419c-4847-a266-3f997c1cf4b0" providerId="ADAL" clId="{9294A5B0-B24A-44C6-A485-C3FDCB84ED2F}"/>
    <pc:docChg chg="undo redo custSel modSld">
      <pc:chgData name="Liliana Danila" userId="1463057c-419c-4847-a266-3f997c1cf4b0" providerId="ADAL" clId="{9294A5B0-B24A-44C6-A485-C3FDCB84ED2F}" dt="2020-12-01T09:42:03.530" v="2858" actId="20577"/>
      <pc:docMkLst>
        <pc:docMk/>
      </pc:docMkLst>
      <pc:sldChg chg="modSp mod">
        <pc:chgData name="Liliana Danila" userId="1463057c-419c-4847-a266-3f997c1cf4b0" providerId="ADAL" clId="{9294A5B0-B24A-44C6-A485-C3FDCB84ED2F}" dt="2020-11-27T17:45:39.305" v="300" actId="14100"/>
        <pc:sldMkLst>
          <pc:docMk/>
          <pc:sldMk cId="518740421" sldId="268"/>
        </pc:sldMkLst>
        <pc:spChg chg="mod">
          <ac:chgData name="Liliana Danila" userId="1463057c-419c-4847-a266-3f997c1cf4b0" providerId="ADAL" clId="{9294A5B0-B24A-44C6-A485-C3FDCB84ED2F}" dt="2020-11-27T17:44:15.063" v="294" actId="2711"/>
          <ac:spMkLst>
            <pc:docMk/>
            <pc:sldMk cId="518740421" sldId="268"/>
            <ac:spMk id="223" creationId="{2ED70C3F-2BFA-4B8A-B5B9-260CA8119F1B}"/>
          </ac:spMkLst>
        </pc:spChg>
        <pc:spChg chg="mod">
          <ac:chgData name="Liliana Danila" userId="1463057c-419c-4847-a266-3f997c1cf4b0" providerId="ADAL" clId="{9294A5B0-B24A-44C6-A485-C3FDCB84ED2F}" dt="2020-11-27T17:45:39.305" v="300" actId="14100"/>
          <ac:spMkLst>
            <pc:docMk/>
            <pc:sldMk cId="518740421" sldId="268"/>
            <ac:spMk id="309" creationId="{FB39B93B-84F4-4E26-992D-EB10E2698C82}"/>
          </ac:spMkLst>
        </pc:spChg>
        <pc:graphicFrameChg chg="mod">
          <ac:chgData name="Liliana Danila" userId="1463057c-419c-4847-a266-3f997c1cf4b0" providerId="ADAL" clId="{9294A5B0-B24A-44C6-A485-C3FDCB84ED2F}" dt="2020-11-27T17:43:57.047" v="292" actId="1076"/>
          <ac:graphicFrameMkLst>
            <pc:docMk/>
            <pc:sldMk cId="518740421" sldId="268"/>
            <ac:graphicFrameMk id="148" creationId="{4EB246F8-703F-4AB8-87F3-A6862989A03D}"/>
          </ac:graphicFrameMkLst>
        </pc:graphicFrameChg>
      </pc:sldChg>
      <pc:sldChg chg="modSp mod">
        <pc:chgData name="Liliana Danila" userId="1463057c-419c-4847-a266-3f997c1cf4b0" providerId="ADAL" clId="{9294A5B0-B24A-44C6-A485-C3FDCB84ED2F}" dt="2020-11-27T17:42:50.146" v="289" actId="20577"/>
        <pc:sldMkLst>
          <pc:docMk/>
          <pc:sldMk cId="4198885557" sldId="271"/>
        </pc:sldMkLst>
        <pc:spChg chg="mod">
          <ac:chgData name="Liliana Danila" userId="1463057c-419c-4847-a266-3f997c1cf4b0" providerId="ADAL" clId="{9294A5B0-B24A-44C6-A485-C3FDCB84ED2F}" dt="2020-11-27T17:30:18.441" v="9" actId="20577"/>
          <ac:spMkLst>
            <pc:docMk/>
            <pc:sldMk cId="4198885557" sldId="271"/>
            <ac:spMk id="196" creationId="{0CC399AB-8F0E-4608-A958-07392889D9E3}"/>
          </ac:spMkLst>
        </pc:spChg>
        <pc:spChg chg="mod">
          <ac:chgData name="Liliana Danila" userId="1463057c-419c-4847-a266-3f997c1cf4b0" providerId="ADAL" clId="{9294A5B0-B24A-44C6-A485-C3FDCB84ED2F}" dt="2020-11-27T17:42:50.146" v="289" actId="20577"/>
          <ac:spMkLst>
            <pc:docMk/>
            <pc:sldMk cId="4198885557" sldId="271"/>
            <ac:spMk id="299" creationId="{4EE1DDA6-8BDB-442E-86E2-EF2E4F5037EE}"/>
          </ac:spMkLst>
        </pc:spChg>
      </pc:sldChg>
      <pc:sldChg chg="modSp mod">
        <pc:chgData name="Liliana Danila" userId="1463057c-419c-4847-a266-3f997c1cf4b0" providerId="ADAL" clId="{9294A5B0-B24A-44C6-A485-C3FDCB84ED2F}" dt="2020-12-01T01:11:16.017" v="1858" actId="20577"/>
        <pc:sldMkLst>
          <pc:docMk/>
          <pc:sldMk cId="2878278495" sldId="272"/>
        </pc:sldMkLst>
        <pc:spChg chg="mod">
          <ac:chgData name="Liliana Danila" userId="1463057c-419c-4847-a266-3f997c1cf4b0" providerId="ADAL" clId="{9294A5B0-B24A-44C6-A485-C3FDCB84ED2F}" dt="2020-12-01T01:11:16.017" v="1858" actId="20577"/>
          <ac:spMkLst>
            <pc:docMk/>
            <pc:sldMk cId="2878278495" sldId="272"/>
            <ac:spMk id="338" creationId="{8EBC9AE3-5718-4D49-9DE4-DB46FE712C54}"/>
          </ac:spMkLst>
        </pc:spChg>
      </pc:sldChg>
      <pc:sldChg chg="modSp mod">
        <pc:chgData name="Liliana Danila" userId="1463057c-419c-4847-a266-3f997c1cf4b0" providerId="ADAL" clId="{9294A5B0-B24A-44C6-A485-C3FDCB84ED2F}" dt="2020-12-01T01:15:37.207" v="1927" actId="1035"/>
        <pc:sldMkLst>
          <pc:docMk/>
          <pc:sldMk cId="32434977" sldId="277"/>
        </pc:sldMkLst>
        <pc:spChg chg="mod">
          <ac:chgData name="Liliana Danila" userId="1463057c-419c-4847-a266-3f997c1cf4b0" providerId="ADAL" clId="{9294A5B0-B24A-44C6-A485-C3FDCB84ED2F}" dt="2020-11-27T18:31:54.358" v="537" actId="20577"/>
          <ac:spMkLst>
            <pc:docMk/>
            <pc:sldMk cId="32434977" sldId="277"/>
            <ac:spMk id="331" creationId="{E247D020-89AA-46D1-A47C-12CC16905529}"/>
          </ac:spMkLst>
        </pc:spChg>
        <pc:grpChg chg="mod">
          <ac:chgData name="Liliana Danila" userId="1463057c-419c-4847-a266-3f997c1cf4b0" providerId="ADAL" clId="{9294A5B0-B24A-44C6-A485-C3FDCB84ED2F}" dt="2020-12-01T01:15:37.207" v="1927" actId="1035"/>
          <ac:grpSpMkLst>
            <pc:docMk/>
            <pc:sldMk cId="32434977" sldId="277"/>
            <ac:grpSpMk id="260" creationId="{58F95299-49E3-4B42-923E-77A61D5AD90C}"/>
          </ac:grpSpMkLst>
        </pc:grpChg>
      </pc:sldChg>
      <pc:sldChg chg="modSp mod">
        <pc:chgData name="Liliana Danila" userId="1463057c-419c-4847-a266-3f997c1cf4b0" providerId="ADAL" clId="{9294A5B0-B24A-44C6-A485-C3FDCB84ED2F}" dt="2020-12-01T01:14:35.175" v="1925" actId="14100"/>
        <pc:sldMkLst>
          <pc:docMk/>
          <pc:sldMk cId="4227300892" sldId="278"/>
        </pc:sldMkLst>
        <pc:spChg chg="mod">
          <ac:chgData name="Liliana Danila" userId="1463057c-419c-4847-a266-3f997c1cf4b0" providerId="ADAL" clId="{9294A5B0-B24A-44C6-A485-C3FDCB84ED2F}" dt="2020-12-01T01:14:35.175" v="1925" actId="14100"/>
          <ac:spMkLst>
            <pc:docMk/>
            <pc:sldMk cId="4227300892" sldId="278"/>
            <ac:spMk id="3" creationId="{ED1A86A7-D310-4157-A6D0-E01767DED28F}"/>
          </ac:spMkLst>
        </pc:spChg>
        <pc:spChg chg="mod">
          <ac:chgData name="Liliana Danila" userId="1463057c-419c-4847-a266-3f997c1cf4b0" providerId="ADAL" clId="{9294A5B0-B24A-44C6-A485-C3FDCB84ED2F}" dt="2020-12-01T01:12:47.219" v="1896" actId="13926"/>
          <ac:spMkLst>
            <pc:docMk/>
            <pc:sldMk cId="4227300892" sldId="278"/>
            <ac:spMk id="188" creationId="{27280E09-BBBA-4C3C-92CC-990738D27A8F}"/>
          </ac:spMkLst>
        </pc:spChg>
        <pc:spChg chg="mod">
          <ac:chgData name="Liliana Danila" userId="1463057c-419c-4847-a266-3f997c1cf4b0" providerId="ADAL" clId="{9294A5B0-B24A-44C6-A485-C3FDCB84ED2F}" dt="2020-12-01T01:12:33.308" v="1891" actId="6549"/>
          <ac:spMkLst>
            <pc:docMk/>
            <pc:sldMk cId="4227300892" sldId="278"/>
            <ac:spMk id="191" creationId="{6D3A7F90-7D51-428A-8C39-3768AE87FC9C}"/>
          </ac:spMkLst>
        </pc:spChg>
        <pc:spChg chg="mod">
          <ac:chgData name="Liliana Danila" userId="1463057c-419c-4847-a266-3f997c1cf4b0" providerId="ADAL" clId="{9294A5B0-B24A-44C6-A485-C3FDCB84ED2F}" dt="2020-12-01T01:13:23.511" v="1899" actId="13926"/>
          <ac:spMkLst>
            <pc:docMk/>
            <pc:sldMk cId="4227300892" sldId="278"/>
            <ac:spMk id="193" creationId="{AD62D4E4-A79A-410F-8BBA-7A02317050D6}"/>
          </ac:spMkLst>
        </pc:spChg>
        <pc:spChg chg="mod">
          <ac:chgData name="Liliana Danila" userId="1463057c-419c-4847-a266-3f997c1cf4b0" providerId="ADAL" clId="{9294A5B0-B24A-44C6-A485-C3FDCB84ED2F}" dt="2020-12-01T01:13:12.571" v="1898" actId="13926"/>
          <ac:spMkLst>
            <pc:docMk/>
            <pc:sldMk cId="4227300892" sldId="278"/>
            <ac:spMk id="196" creationId="{D5FD01BE-9A1F-4DAA-8FF4-23EF42D53BCC}"/>
          </ac:spMkLst>
        </pc:spChg>
        <pc:spChg chg="mod">
          <ac:chgData name="Liliana Danila" userId="1463057c-419c-4847-a266-3f997c1cf4b0" providerId="ADAL" clId="{9294A5B0-B24A-44C6-A485-C3FDCB84ED2F}" dt="2020-12-01T01:12:53.880" v="1897" actId="1076"/>
          <ac:spMkLst>
            <pc:docMk/>
            <pc:sldMk cId="4227300892" sldId="278"/>
            <ac:spMk id="206" creationId="{4836ACA9-3D3E-48C1-8F7B-5D59D397BEB0}"/>
          </ac:spMkLst>
        </pc:spChg>
        <pc:spChg chg="mod">
          <ac:chgData name="Liliana Danila" userId="1463057c-419c-4847-a266-3f997c1cf4b0" providerId="ADAL" clId="{9294A5B0-B24A-44C6-A485-C3FDCB84ED2F}" dt="2020-12-01T01:11:45.488" v="1859" actId="13926"/>
          <ac:spMkLst>
            <pc:docMk/>
            <pc:sldMk cId="4227300892" sldId="278"/>
            <ac:spMk id="233" creationId="{0B43EEB9-E282-4F6A-84B0-EA415CC28C2F}"/>
          </ac:spMkLst>
        </pc:spChg>
        <pc:grpChg chg="mod modVis">
          <ac:chgData name="Liliana Danila" userId="1463057c-419c-4847-a266-3f997c1cf4b0" providerId="ADAL" clId="{9294A5B0-B24A-44C6-A485-C3FDCB84ED2F}" dt="2020-12-01T01:14:14.494" v="1900" actId="14429"/>
          <ac:grpSpMkLst>
            <pc:docMk/>
            <pc:sldMk cId="4227300892" sldId="278"/>
            <ac:grpSpMk id="337" creationId="{FF9C1B58-BCF5-4F6B-9991-0A8E63291658}"/>
          </ac:grpSpMkLst>
        </pc:grpChg>
        <pc:graphicFrameChg chg="modGraphic">
          <ac:chgData name="Liliana Danila" userId="1463057c-419c-4847-a266-3f997c1cf4b0" providerId="ADAL" clId="{9294A5B0-B24A-44C6-A485-C3FDCB84ED2F}" dt="2020-12-01T01:11:50.358" v="1860" actId="13926"/>
          <ac:graphicFrameMkLst>
            <pc:docMk/>
            <pc:sldMk cId="4227300892" sldId="278"/>
            <ac:graphicFrameMk id="358" creationId="{2920E68B-F5AD-456D-9A3E-66BF743C3324}"/>
          </ac:graphicFrameMkLst>
        </pc:graphicFrameChg>
      </pc:sldChg>
      <pc:sldChg chg="delSp modSp mod addCm delCm modCm">
        <pc:chgData name="Liliana Danila" userId="1463057c-419c-4847-a266-3f997c1cf4b0" providerId="ADAL" clId="{9294A5B0-B24A-44C6-A485-C3FDCB84ED2F}" dt="2020-11-30T10:45:40.366" v="642" actId="1592"/>
        <pc:sldMkLst>
          <pc:docMk/>
          <pc:sldMk cId="2266659579" sldId="280"/>
        </pc:sldMkLst>
        <pc:spChg chg="del mod">
          <ac:chgData name="Liliana Danila" userId="1463057c-419c-4847-a266-3f997c1cf4b0" providerId="ADAL" clId="{9294A5B0-B24A-44C6-A485-C3FDCB84ED2F}" dt="2020-11-27T18:18:14.540" v="430" actId="21"/>
          <ac:spMkLst>
            <pc:docMk/>
            <pc:sldMk cId="2266659579" sldId="280"/>
            <ac:spMk id="185" creationId="{96117C5D-A2F7-4C5D-818E-033ECD72A84A}"/>
          </ac:spMkLst>
        </pc:spChg>
        <pc:spChg chg="mod">
          <ac:chgData name="Liliana Danila" userId="1463057c-419c-4847-a266-3f997c1cf4b0" providerId="ADAL" clId="{9294A5B0-B24A-44C6-A485-C3FDCB84ED2F}" dt="2020-11-27T18:17:54.289" v="428" actId="20577"/>
          <ac:spMkLst>
            <pc:docMk/>
            <pc:sldMk cId="2266659579" sldId="280"/>
            <ac:spMk id="196" creationId="{533E08D1-C912-47AB-9400-6277B577CAA9}"/>
          </ac:spMkLst>
        </pc:spChg>
        <pc:spChg chg="mod">
          <ac:chgData name="Liliana Danila" userId="1463057c-419c-4847-a266-3f997c1cf4b0" providerId="ADAL" clId="{9294A5B0-B24A-44C6-A485-C3FDCB84ED2F}" dt="2020-11-27T18:01:31.719" v="405" actId="1076"/>
          <ac:spMkLst>
            <pc:docMk/>
            <pc:sldMk cId="2266659579" sldId="280"/>
            <ac:spMk id="213" creationId="{11DC701C-C0D9-4478-A806-64E775F377C7}"/>
          </ac:spMkLst>
        </pc:spChg>
        <pc:graphicFrameChg chg="mod modGraphic">
          <ac:chgData name="Liliana Danila" userId="1463057c-419c-4847-a266-3f997c1cf4b0" providerId="ADAL" clId="{9294A5B0-B24A-44C6-A485-C3FDCB84ED2F}" dt="2020-11-27T18:18:18.950" v="431" actId="14100"/>
          <ac:graphicFrameMkLst>
            <pc:docMk/>
            <pc:sldMk cId="2266659579" sldId="280"/>
            <ac:graphicFrameMk id="119" creationId="{0AA29E5D-AB11-4CDA-84FD-1B58475ED05D}"/>
          </ac:graphicFrameMkLst>
        </pc:graphicFrameChg>
        <pc:graphicFrameChg chg="mod modGraphic">
          <ac:chgData name="Liliana Danila" userId="1463057c-419c-4847-a266-3f997c1cf4b0" providerId="ADAL" clId="{9294A5B0-B24A-44C6-A485-C3FDCB84ED2F}" dt="2020-11-27T18:17:47.460" v="425" actId="13926"/>
          <ac:graphicFrameMkLst>
            <pc:docMk/>
            <pc:sldMk cId="2266659579" sldId="280"/>
            <ac:graphicFrameMk id="212" creationId="{0F97322F-BA82-4CC8-B061-1E19E7C26D50}"/>
          </ac:graphicFrameMkLst>
        </pc:graphicFrameChg>
        <pc:graphicFrameChg chg="modGraphic">
          <ac:chgData name="Liliana Danila" userId="1463057c-419c-4847-a266-3f997c1cf4b0" providerId="ADAL" clId="{9294A5B0-B24A-44C6-A485-C3FDCB84ED2F}" dt="2020-11-27T18:17:34.150" v="424" actId="404"/>
          <ac:graphicFrameMkLst>
            <pc:docMk/>
            <pc:sldMk cId="2266659579" sldId="280"/>
            <ac:graphicFrameMk id="215" creationId="{53C4F540-87B2-4885-BC11-951CFB5B2F19}"/>
          </ac:graphicFrameMkLst>
        </pc:graphicFrameChg>
      </pc:sldChg>
      <pc:sldChg chg="modSp mod">
        <pc:chgData name="Liliana Danila" userId="1463057c-419c-4847-a266-3f997c1cf4b0" providerId="ADAL" clId="{9294A5B0-B24A-44C6-A485-C3FDCB84ED2F}" dt="2020-11-27T18:27:54.493" v="435" actId="1076"/>
        <pc:sldMkLst>
          <pc:docMk/>
          <pc:sldMk cId="3622859594" sldId="281"/>
        </pc:sldMkLst>
        <pc:graphicFrameChg chg="mod modGraphic">
          <ac:chgData name="Liliana Danila" userId="1463057c-419c-4847-a266-3f997c1cf4b0" providerId="ADAL" clId="{9294A5B0-B24A-44C6-A485-C3FDCB84ED2F}" dt="2020-11-27T18:27:54.493" v="435" actId="1076"/>
          <ac:graphicFrameMkLst>
            <pc:docMk/>
            <pc:sldMk cId="3622859594" sldId="281"/>
            <ac:graphicFrameMk id="209" creationId="{C9784D15-F079-483D-89A1-8D935F1984B3}"/>
          </ac:graphicFrameMkLst>
        </pc:graphicFrameChg>
      </pc:sldChg>
      <pc:sldChg chg="modSp mod">
        <pc:chgData name="Liliana Danila" userId="1463057c-419c-4847-a266-3f997c1cf4b0" providerId="ADAL" clId="{9294A5B0-B24A-44C6-A485-C3FDCB84ED2F}" dt="2020-11-27T18:30:45.327" v="495" actId="20577"/>
        <pc:sldMkLst>
          <pc:docMk/>
          <pc:sldMk cId="1425174243" sldId="282"/>
        </pc:sldMkLst>
        <pc:spChg chg="mod">
          <ac:chgData name="Liliana Danila" userId="1463057c-419c-4847-a266-3f997c1cf4b0" providerId="ADAL" clId="{9294A5B0-B24A-44C6-A485-C3FDCB84ED2F}" dt="2020-11-27T18:30:45.327" v="495" actId="20577"/>
          <ac:spMkLst>
            <pc:docMk/>
            <pc:sldMk cId="1425174243" sldId="282"/>
            <ac:spMk id="304" creationId="{29CB413E-9AC9-4A95-A630-2112DEE2B1C6}"/>
          </ac:spMkLst>
        </pc:spChg>
      </pc:sldChg>
      <pc:sldChg chg="modSp mod">
        <pc:chgData name="Liliana Danila" userId="1463057c-419c-4847-a266-3f997c1cf4b0" providerId="ADAL" clId="{9294A5B0-B24A-44C6-A485-C3FDCB84ED2F}" dt="2020-11-27T19:01:58.665" v="636" actId="14100"/>
        <pc:sldMkLst>
          <pc:docMk/>
          <pc:sldMk cId="84505333" sldId="294"/>
        </pc:sldMkLst>
        <pc:spChg chg="mod">
          <ac:chgData name="Liliana Danila" userId="1463057c-419c-4847-a266-3f997c1cf4b0" providerId="ADAL" clId="{9294A5B0-B24A-44C6-A485-C3FDCB84ED2F}" dt="2020-11-27T19:01:58.665" v="636" actId="14100"/>
          <ac:spMkLst>
            <pc:docMk/>
            <pc:sldMk cId="84505333" sldId="294"/>
            <ac:spMk id="289" creationId="{6809E214-1B06-4CAD-8C95-2BC3D9D324A0}"/>
          </ac:spMkLst>
        </pc:spChg>
      </pc:sldChg>
      <pc:sldChg chg="modSp mod">
        <pc:chgData name="Liliana Danila" userId="1463057c-419c-4847-a266-3f997c1cf4b0" providerId="ADAL" clId="{9294A5B0-B24A-44C6-A485-C3FDCB84ED2F}" dt="2020-11-27T18:46:40.487" v="591" actId="14100"/>
        <pc:sldMkLst>
          <pc:docMk/>
          <pc:sldMk cId="1835399296" sldId="295"/>
        </pc:sldMkLst>
        <pc:spChg chg="mod">
          <ac:chgData name="Liliana Danila" userId="1463057c-419c-4847-a266-3f997c1cf4b0" providerId="ADAL" clId="{9294A5B0-B24A-44C6-A485-C3FDCB84ED2F}" dt="2020-11-27T18:46:40.487" v="591" actId="14100"/>
          <ac:spMkLst>
            <pc:docMk/>
            <pc:sldMk cId="1835399296" sldId="295"/>
            <ac:spMk id="320" creationId="{B2187C3C-5314-4801-A004-4BF6109F9388}"/>
          </ac:spMkLst>
        </pc:spChg>
      </pc:sldChg>
      <pc:sldChg chg="modSp mod addCm delCm modCm">
        <pc:chgData name="Liliana Danila" userId="1463057c-419c-4847-a266-3f997c1cf4b0" providerId="ADAL" clId="{9294A5B0-B24A-44C6-A485-C3FDCB84ED2F}" dt="2020-11-30T10:45:12.025" v="641" actId="1592"/>
        <pc:sldMkLst>
          <pc:docMk/>
          <pc:sldMk cId="2279921428" sldId="296"/>
        </pc:sldMkLst>
        <pc:spChg chg="mod">
          <ac:chgData name="Liliana Danila" userId="1463057c-419c-4847-a266-3f997c1cf4b0" providerId="ADAL" clId="{9294A5B0-B24A-44C6-A485-C3FDCB84ED2F}" dt="2020-11-27T17:53:47.316" v="326" actId="20577"/>
          <ac:spMkLst>
            <pc:docMk/>
            <pc:sldMk cId="2279921428" sldId="296"/>
            <ac:spMk id="165" creationId="{6CE01C91-4FED-46DC-AF2E-9BF5375147CC}"/>
          </ac:spMkLst>
        </pc:spChg>
        <pc:spChg chg="mod">
          <ac:chgData name="Liliana Danila" userId="1463057c-419c-4847-a266-3f997c1cf4b0" providerId="ADAL" clId="{9294A5B0-B24A-44C6-A485-C3FDCB84ED2F}" dt="2020-11-27T17:56:45.902" v="334" actId="20577"/>
          <ac:spMkLst>
            <pc:docMk/>
            <pc:sldMk cId="2279921428" sldId="296"/>
            <ac:spMk id="204" creationId="{B498F679-24DE-453F-BEED-1A4E333084C7}"/>
          </ac:spMkLst>
        </pc:spChg>
        <pc:spChg chg="mod">
          <ac:chgData name="Liliana Danila" userId="1463057c-419c-4847-a266-3f997c1cf4b0" providerId="ADAL" clId="{9294A5B0-B24A-44C6-A485-C3FDCB84ED2F}" dt="2020-11-27T17:57:16.223" v="355" actId="20577"/>
          <ac:spMkLst>
            <pc:docMk/>
            <pc:sldMk cId="2279921428" sldId="296"/>
            <ac:spMk id="207" creationId="{84457ED1-081A-4612-950C-9887F6679D8D}"/>
          </ac:spMkLst>
        </pc:spChg>
        <pc:spChg chg="mod">
          <ac:chgData name="Liliana Danila" userId="1463057c-419c-4847-a266-3f997c1cf4b0" providerId="ADAL" clId="{9294A5B0-B24A-44C6-A485-C3FDCB84ED2F}" dt="2020-11-27T17:57:50.243" v="391" actId="20577"/>
          <ac:spMkLst>
            <pc:docMk/>
            <pc:sldMk cId="2279921428" sldId="296"/>
            <ac:spMk id="209" creationId="{3C22D287-7F92-43B8-B392-B63AC4F6D0DE}"/>
          </ac:spMkLst>
        </pc:spChg>
        <pc:spChg chg="mod">
          <ac:chgData name="Liliana Danila" userId="1463057c-419c-4847-a266-3f997c1cf4b0" providerId="ADAL" clId="{9294A5B0-B24A-44C6-A485-C3FDCB84ED2F}" dt="2020-11-27T17:57:45.153" v="388" actId="20577"/>
          <ac:spMkLst>
            <pc:docMk/>
            <pc:sldMk cId="2279921428" sldId="296"/>
            <ac:spMk id="212" creationId="{B5F780CA-F573-4635-A0EF-F4AC73647285}"/>
          </ac:spMkLst>
        </pc:spChg>
        <pc:spChg chg="mod">
          <ac:chgData name="Liliana Danila" userId="1463057c-419c-4847-a266-3f997c1cf4b0" providerId="ADAL" clId="{9294A5B0-B24A-44C6-A485-C3FDCB84ED2F}" dt="2020-11-27T17:59:15.767" v="402" actId="20577"/>
          <ac:spMkLst>
            <pc:docMk/>
            <pc:sldMk cId="2279921428" sldId="296"/>
            <ac:spMk id="311" creationId="{2D3C4DF9-B5B6-4DFB-B218-CACDDFA6A445}"/>
          </ac:spMkLst>
        </pc:spChg>
        <pc:grpChg chg="mod modVis">
          <ac:chgData name="Liliana Danila" userId="1463057c-419c-4847-a266-3f997c1cf4b0" providerId="ADAL" clId="{9294A5B0-B24A-44C6-A485-C3FDCB84ED2F}" dt="2020-11-27T17:58:19.704" v="395" actId="14430"/>
          <ac:grpSpMkLst>
            <pc:docMk/>
            <pc:sldMk cId="2279921428" sldId="296"/>
            <ac:grpSpMk id="170" creationId="{645C5EEC-C03F-474D-BAE8-9B471C7A738F}"/>
          </ac:grpSpMkLst>
        </pc:grpChg>
        <pc:grpChg chg="mod modVis">
          <ac:chgData name="Liliana Danila" userId="1463057c-419c-4847-a266-3f997c1cf4b0" providerId="ADAL" clId="{9294A5B0-B24A-44C6-A485-C3FDCB84ED2F}" dt="2020-11-27T17:58:21.225" v="396" actId="14429"/>
          <ac:grpSpMkLst>
            <pc:docMk/>
            <pc:sldMk cId="2279921428" sldId="296"/>
            <ac:grpSpMk id="181" creationId="{F1EA872D-CA3C-49AD-B58C-B1415679F89A}"/>
          </ac:grpSpMkLst>
        </pc:grpChg>
        <pc:grpChg chg="mod modVis">
          <ac:chgData name="Liliana Danila" userId="1463057c-419c-4847-a266-3f997c1cf4b0" providerId="ADAL" clId="{9294A5B0-B24A-44C6-A485-C3FDCB84ED2F}" dt="2020-11-27T17:58:17.277" v="394" actId="14429"/>
          <ac:grpSpMkLst>
            <pc:docMk/>
            <pc:sldMk cId="2279921428" sldId="296"/>
            <ac:grpSpMk id="312" creationId="{47EA29D2-6FF2-4842-AAAE-18E5C6D4D949}"/>
          </ac:grpSpMkLst>
        </pc:grpChg>
        <pc:grpChg chg="mod modVis">
          <ac:chgData name="Liliana Danila" userId="1463057c-419c-4847-a266-3f997c1cf4b0" providerId="ADAL" clId="{9294A5B0-B24A-44C6-A485-C3FDCB84ED2F}" dt="2020-11-27T17:58:15.104" v="392" actId="14430"/>
          <ac:grpSpMkLst>
            <pc:docMk/>
            <pc:sldMk cId="2279921428" sldId="296"/>
            <ac:grpSpMk id="315" creationId="{34D316D3-61EC-4FB4-A059-FEB90A05DE73}"/>
          </ac:grpSpMkLst>
        </pc:grpChg>
      </pc:sldChg>
      <pc:sldChg chg="addSp delSp modSp mod">
        <pc:chgData name="Liliana Danila" userId="1463057c-419c-4847-a266-3f997c1cf4b0" providerId="ADAL" clId="{9294A5B0-B24A-44C6-A485-C3FDCB84ED2F}" dt="2020-12-01T01:19:58.173" v="2066" actId="6549"/>
        <pc:sldMkLst>
          <pc:docMk/>
          <pc:sldMk cId="3443975727" sldId="302"/>
        </pc:sldMkLst>
        <pc:spChg chg="mod">
          <ac:chgData name="Liliana Danila" userId="1463057c-419c-4847-a266-3f997c1cf4b0" providerId="ADAL" clId="{9294A5B0-B24A-44C6-A485-C3FDCB84ED2F}" dt="2020-12-01T01:19:58.173" v="2066" actId="6549"/>
          <ac:spMkLst>
            <pc:docMk/>
            <pc:sldMk cId="3443975727" sldId="302"/>
            <ac:spMk id="8" creationId="{F252E692-B271-49A9-A81E-6580A68E9C0B}"/>
          </ac:spMkLst>
        </pc:spChg>
        <pc:spChg chg="mod">
          <ac:chgData name="Liliana Danila" userId="1463057c-419c-4847-a266-3f997c1cf4b0" providerId="ADAL" clId="{9294A5B0-B24A-44C6-A485-C3FDCB84ED2F}" dt="2020-12-01T00:28:09.078" v="755" actId="20577"/>
          <ac:spMkLst>
            <pc:docMk/>
            <pc:sldMk cId="3443975727" sldId="302"/>
            <ac:spMk id="9" creationId="{D73559C0-8A18-48FA-B835-3008D93D0CC6}"/>
          </ac:spMkLst>
        </pc:spChg>
        <pc:spChg chg="add del mod">
          <ac:chgData name="Liliana Danila" userId="1463057c-419c-4847-a266-3f997c1cf4b0" providerId="ADAL" clId="{9294A5B0-B24A-44C6-A485-C3FDCB84ED2F}" dt="2020-12-01T00:45:16.154" v="1250" actId="20577"/>
          <ac:spMkLst>
            <pc:docMk/>
            <pc:sldMk cId="3443975727" sldId="302"/>
            <ac:spMk id="10" creationId="{506C5844-E9FF-4B41-933C-E142A44EF64D}"/>
          </ac:spMkLst>
        </pc:spChg>
        <pc:spChg chg="mod">
          <ac:chgData name="Liliana Danila" userId="1463057c-419c-4847-a266-3f997c1cf4b0" providerId="ADAL" clId="{9294A5B0-B24A-44C6-A485-C3FDCB84ED2F}" dt="2020-12-01T01:04:20.470" v="1783" actId="113"/>
          <ac:spMkLst>
            <pc:docMk/>
            <pc:sldMk cId="3443975727" sldId="302"/>
            <ac:spMk id="64" creationId="{02E0E0CD-F109-4B27-9CF5-6D1B61FA5328}"/>
          </ac:spMkLst>
        </pc:spChg>
        <pc:spChg chg="add del mod">
          <ac:chgData name="Liliana Danila" userId="1463057c-419c-4847-a266-3f997c1cf4b0" providerId="ADAL" clId="{9294A5B0-B24A-44C6-A485-C3FDCB84ED2F}" dt="2020-12-01T00:38:50.850" v="873"/>
          <ac:spMkLst>
            <pc:docMk/>
            <pc:sldMk cId="3443975727" sldId="302"/>
            <ac:spMk id="86" creationId="{91FE37F9-B0C7-4771-B46D-474674C87E00}"/>
          </ac:spMkLst>
        </pc:spChg>
        <pc:spChg chg="del">
          <ac:chgData name="Liliana Danila" userId="1463057c-419c-4847-a266-3f997c1cf4b0" providerId="ADAL" clId="{9294A5B0-B24A-44C6-A485-C3FDCB84ED2F}" dt="2020-12-01T00:41:05.732" v="1000" actId="21"/>
          <ac:spMkLst>
            <pc:docMk/>
            <pc:sldMk cId="3443975727" sldId="302"/>
            <ac:spMk id="88" creationId="{E6D4EDCB-CBD9-40D3-AC11-F0668539F146}"/>
          </ac:spMkLst>
        </pc:spChg>
        <pc:graphicFrameChg chg="del">
          <ac:chgData name="Liliana Danila" userId="1463057c-419c-4847-a266-3f997c1cf4b0" providerId="ADAL" clId="{9294A5B0-B24A-44C6-A485-C3FDCB84ED2F}" dt="2020-12-01T00:38:10.259" v="868" actId="21"/>
          <ac:graphicFrameMkLst>
            <pc:docMk/>
            <pc:sldMk cId="3443975727" sldId="302"/>
            <ac:graphicFrameMk id="87" creationId="{58341E98-EAC5-4645-A790-20462A7D5C17}"/>
          </ac:graphicFrameMkLst>
        </pc:graphicFrameChg>
      </pc:sldChg>
      <pc:sldChg chg="addSp delSp modSp mod">
        <pc:chgData name="Liliana Danila" userId="1463057c-419c-4847-a266-3f997c1cf4b0" providerId="ADAL" clId="{9294A5B0-B24A-44C6-A485-C3FDCB84ED2F}" dt="2020-12-01T02:04:48.536" v="2854" actId="1076"/>
        <pc:sldMkLst>
          <pc:docMk/>
          <pc:sldMk cId="2769064973" sldId="303"/>
        </pc:sldMkLst>
        <pc:spChg chg="mod">
          <ac:chgData name="Liliana Danila" userId="1463057c-419c-4847-a266-3f997c1cf4b0" providerId="ADAL" clId="{9294A5B0-B24A-44C6-A485-C3FDCB84ED2F}" dt="2020-12-01T02:04:44.548" v="2853" actId="1076"/>
          <ac:spMkLst>
            <pc:docMk/>
            <pc:sldMk cId="2769064973" sldId="303"/>
            <ac:spMk id="2" creationId="{A061972C-2A1A-4649-A6BD-84227D572615}"/>
          </ac:spMkLst>
        </pc:spChg>
        <pc:spChg chg="mod">
          <ac:chgData name="Liliana Danila" userId="1463057c-419c-4847-a266-3f997c1cf4b0" providerId="ADAL" clId="{9294A5B0-B24A-44C6-A485-C3FDCB84ED2F}" dt="2020-12-01T01:39:45.053" v="2556" actId="20577"/>
          <ac:spMkLst>
            <pc:docMk/>
            <pc:sldMk cId="2769064973" sldId="303"/>
            <ac:spMk id="5" creationId="{44E7DFF0-CE35-4266-BE33-CADEC7EA1043}"/>
          </ac:spMkLst>
        </pc:spChg>
        <pc:spChg chg="mod">
          <ac:chgData name="Liliana Danila" userId="1463057c-419c-4847-a266-3f997c1cf4b0" providerId="ADAL" clId="{9294A5B0-B24A-44C6-A485-C3FDCB84ED2F}" dt="2020-12-01T01:39:22.152" v="2551" actId="20577"/>
          <ac:spMkLst>
            <pc:docMk/>
            <pc:sldMk cId="2769064973" sldId="303"/>
            <ac:spMk id="7" creationId="{52BA0CCE-E59C-418C-964D-07BD3FE31721}"/>
          </ac:spMkLst>
        </pc:spChg>
        <pc:spChg chg="mod">
          <ac:chgData name="Liliana Danila" userId="1463057c-419c-4847-a266-3f997c1cf4b0" providerId="ADAL" clId="{9294A5B0-B24A-44C6-A485-C3FDCB84ED2F}" dt="2020-12-01T02:04:48.536" v="2854" actId="1076"/>
          <ac:spMkLst>
            <pc:docMk/>
            <pc:sldMk cId="2769064973" sldId="303"/>
            <ac:spMk id="9" creationId="{2348C3FF-FC55-4001-9666-7F7F234F8B99}"/>
          </ac:spMkLst>
        </pc:spChg>
        <pc:spChg chg="mod">
          <ac:chgData name="Liliana Danila" userId="1463057c-419c-4847-a266-3f997c1cf4b0" providerId="ADAL" clId="{9294A5B0-B24A-44C6-A485-C3FDCB84ED2F}" dt="2020-12-01T02:04:36.786" v="2852" actId="20577"/>
          <ac:spMkLst>
            <pc:docMk/>
            <pc:sldMk cId="2769064973" sldId="303"/>
            <ac:spMk id="11" creationId="{4083924C-B545-4DA0-A2B6-310878D138EC}"/>
          </ac:spMkLst>
        </pc:spChg>
        <pc:spChg chg="mod">
          <ac:chgData name="Liliana Danila" userId="1463057c-419c-4847-a266-3f997c1cf4b0" providerId="ADAL" clId="{9294A5B0-B24A-44C6-A485-C3FDCB84ED2F}" dt="2020-12-01T02:03:25.095" v="2761" actId="5793"/>
          <ac:spMkLst>
            <pc:docMk/>
            <pc:sldMk cId="2769064973" sldId="303"/>
            <ac:spMk id="13" creationId="{13D8AB71-1CA1-4D86-9924-1E341523897A}"/>
          </ac:spMkLst>
        </pc:spChg>
        <pc:spChg chg="mod">
          <ac:chgData name="Liliana Danila" userId="1463057c-419c-4847-a266-3f997c1cf4b0" providerId="ADAL" clId="{9294A5B0-B24A-44C6-A485-C3FDCB84ED2F}" dt="2020-12-01T01:34:17.395" v="2393" actId="20577"/>
          <ac:spMkLst>
            <pc:docMk/>
            <pc:sldMk cId="2769064973" sldId="303"/>
            <ac:spMk id="17" creationId="{8E287B87-E453-48BC-AEF8-3472C63623FE}"/>
          </ac:spMkLst>
        </pc:spChg>
        <pc:spChg chg="mod">
          <ac:chgData name="Liliana Danila" userId="1463057c-419c-4847-a266-3f997c1cf4b0" providerId="ADAL" clId="{9294A5B0-B24A-44C6-A485-C3FDCB84ED2F}" dt="2020-12-01T01:37:15.070" v="2446" actId="20577"/>
          <ac:spMkLst>
            <pc:docMk/>
            <pc:sldMk cId="2769064973" sldId="303"/>
            <ac:spMk id="18" creationId="{C81BDAD0-DD08-40C3-A864-BDC9DB0C9BC0}"/>
          </ac:spMkLst>
        </pc:spChg>
        <pc:spChg chg="mod">
          <ac:chgData name="Liliana Danila" userId="1463057c-419c-4847-a266-3f997c1cf4b0" providerId="ADAL" clId="{9294A5B0-B24A-44C6-A485-C3FDCB84ED2F}" dt="2020-12-01T01:44:20.065" v="2590" actId="20577"/>
          <ac:spMkLst>
            <pc:docMk/>
            <pc:sldMk cId="2769064973" sldId="303"/>
            <ac:spMk id="19" creationId="{942F7D81-5B55-4496-A2E0-8F751A49A64C}"/>
          </ac:spMkLst>
        </pc:spChg>
        <pc:spChg chg="mod">
          <ac:chgData name="Liliana Danila" userId="1463057c-419c-4847-a266-3f997c1cf4b0" providerId="ADAL" clId="{9294A5B0-B24A-44C6-A485-C3FDCB84ED2F}" dt="2020-12-01T01:40:27.094" v="2574" actId="14100"/>
          <ac:spMkLst>
            <pc:docMk/>
            <pc:sldMk cId="2769064973" sldId="303"/>
            <ac:spMk id="71" creationId="{E74D0F3E-A159-4C5F-8E50-F7471E1A7B56}"/>
          </ac:spMkLst>
        </pc:spChg>
        <pc:spChg chg="mod">
          <ac:chgData name="Liliana Danila" userId="1463057c-419c-4847-a266-3f997c1cf4b0" providerId="ADAL" clId="{9294A5B0-B24A-44C6-A485-C3FDCB84ED2F}" dt="2020-12-01T01:59:21.397" v="2710" actId="20577"/>
          <ac:spMkLst>
            <pc:docMk/>
            <pc:sldMk cId="2769064973" sldId="303"/>
            <ac:spMk id="83" creationId="{4438A7BF-C4DB-4893-93B8-3364B3E0A75D}"/>
          </ac:spMkLst>
        </pc:spChg>
        <pc:grpChg chg="mod">
          <ac:chgData name="Liliana Danila" userId="1463057c-419c-4847-a266-3f997c1cf4b0" providerId="ADAL" clId="{9294A5B0-B24A-44C6-A485-C3FDCB84ED2F}" dt="2020-12-01T01:39:30.154" v="2552" actId="1076"/>
          <ac:grpSpMkLst>
            <pc:docMk/>
            <pc:sldMk cId="2769064973" sldId="303"/>
            <ac:grpSpMk id="4" creationId="{980928F3-F926-4B78-A74F-4256A57082D9}"/>
          </ac:grpSpMkLst>
        </pc:grpChg>
        <pc:graphicFrameChg chg="del">
          <ac:chgData name="Liliana Danila" userId="1463057c-419c-4847-a266-3f997c1cf4b0" providerId="ADAL" clId="{9294A5B0-B24A-44C6-A485-C3FDCB84ED2F}" dt="2020-12-01T01:57:14.061" v="2689" actId="21"/>
          <ac:graphicFrameMkLst>
            <pc:docMk/>
            <pc:sldMk cId="2769064973" sldId="303"/>
            <ac:graphicFrameMk id="84" creationId="{27378CBA-F69D-499C-B523-6D5E9B53FB68}"/>
          </ac:graphicFrameMkLst>
        </pc:graphicFrameChg>
        <pc:graphicFrameChg chg="add mod">
          <ac:chgData name="Liliana Danila" userId="1463057c-419c-4847-a266-3f997c1cf4b0" providerId="ADAL" clId="{9294A5B0-B24A-44C6-A485-C3FDCB84ED2F}" dt="2020-12-01T01:36:06.109" v="2406" actId="14100"/>
          <ac:graphicFrameMkLst>
            <pc:docMk/>
            <pc:sldMk cId="2769064973" sldId="303"/>
            <ac:graphicFrameMk id="85" creationId="{F21FD734-850D-44C4-B66D-1648681058CC}"/>
          </ac:graphicFrameMkLst>
        </pc:graphicFrameChg>
        <pc:graphicFrameChg chg="del">
          <ac:chgData name="Liliana Danila" userId="1463057c-419c-4847-a266-3f997c1cf4b0" providerId="ADAL" clId="{9294A5B0-B24A-44C6-A485-C3FDCB84ED2F}" dt="2020-12-01T01:41:44.666" v="2575" actId="21"/>
          <ac:graphicFrameMkLst>
            <pc:docMk/>
            <pc:sldMk cId="2769064973" sldId="303"/>
            <ac:graphicFrameMk id="86" creationId="{7C6C04E8-9241-4DD9-9E57-4F2833A5973F}"/>
          </ac:graphicFrameMkLst>
        </pc:graphicFrameChg>
        <pc:graphicFrameChg chg="add del mod">
          <ac:chgData name="Liliana Danila" userId="1463057c-419c-4847-a266-3f997c1cf4b0" providerId="ADAL" clId="{9294A5B0-B24A-44C6-A485-C3FDCB84ED2F}" dt="2020-12-01T01:41:49.015" v="2577"/>
          <ac:graphicFrameMkLst>
            <pc:docMk/>
            <pc:sldMk cId="2769064973" sldId="303"/>
            <ac:graphicFrameMk id="87" creationId="{427756A5-95FB-428F-966E-D6E7045D3386}"/>
          </ac:graphicFrameMkLst>
        </pc:graphicFrameChg>
        <pc:graphicFrameChg chg="del">
          <ac:chgData name="Liliana Danila" userId="1463057c-419c-4847-a266-3f997c1cf4b0" providerId="ADAL" clId="{9294A5B0-B24A-44C6-A485-C3FDCB84ED2F}" dt="2020-12-01T01:35:12.025" v="2394" actId="21"/>
          <ac:graphicFrameMkLst>
            <pc:docMk/>
            <pc:sldMk cId="2769064973" sldId="303"/>
            <ac:graphicFrameMk id="89" creationId="{AE93F093-2B50-4F52-B7C1-0DAEC9C7D02D}"/>
          </ac:graphicFrameMkLst>
        </pc:graphicFrameChg>
        <pc:picChg chg="add mod">
          <ac:chgData name="Liliana Danila" userId="1463057c-419c-4847-a266-3f997c1cf4b0" providerId="ADAL" clId="{9294A5B0-B24A-44C6-A485-C3FDCB84ED2F}" dt="2020-12-01T01:43:11.811" v="2585" actId="1076"/>
          <ac:picMkLst>
            <pc:docMk/>
            <pc:sldMk cId="2769064973" sldId="303"/>
            <ac:picMk id="14" creationId="{F1B9F094-EC2B-4780-8D74-C162439CCF95}"/>
          </ac:picMkLst>
        </pc:picChg>
        <pc:picChg chg="add mod">
          <ac:chgData name="Liliana Danila" userId="1463057c-419c-4847-a266-3f997c1cf4b0" providerId="ADAL" clId="{9294A5B0-B24A-44C6-A485-C3FDCB84ED2F}" dt="2020-12-01T01:58:41.425" v="2706" actId="1076"/>
          <ac:picMkLst>
            <pc:docMk/>
            <pc:sldMk cId="2769064973" sldId="303"/>
            <ac:picMk id="20" creationId="{6CE81FEC-A0A1-4C4B-893C-BCA48F9E4D76}"/>
          </ac:picMkLst>
        </pc:picChg>
        <pc:cxnChg chg="mod">
          <ac:chgData name="Liliana Danila" userId="1463057c-419c-4847-a266-3f997c1cf4b0" providerId="ADAL" clId="{9294A5B0-B24A-44C6-A485-C3FDCB84ED2F}" dt="2020-12-01T01:39:39.543" v="2554" actId="14100"/>
          <ac:cxnSpMkLst>
            <pc:docMk/>
            <pc:sldMk cId="2769064973" sldId="303"/>
            <ac:cxnSpMk id="6" creationId="{16D5EE23-3A95-47B0-AF4D-22B5C9706163}"/>
          </ac:cxnSpMkLst>
        </pc:cxnChg>
      </pc:sldChg>
      <pc:sldChg chg="addSp delSp modSp mod">
        <pc:chgData name="Liliana Danila" userId="1463057c-419c-4847-a266-3f997c1cf4b0" providerId="ADAL" clId="{9294A5B0-B24A-44C6-A485-C3FDCB84ED2F}" dt="2020-12-01T01:03:59.249" v="1780" actId="1076"/>
        <pc:sldMkLst>
          <pc:docMk/>
          <pc:sldMk cId="4261164496" sldId="306"/>
        </pc:sldMkLst>
        <pc:spChg chg="add mod">
          <ac:chgData name="Liliana Danila" userId="1463057c-419c-4847-a266-3f997c1cf4b0" providerId="ADAL" clId="{9294A5B0-B24A-44C6-A485-C3FDCB84ED2F}" dt="2020-12-01T00:57:55.195" v="1628" actId="20577"/>
          <ac:spMkLst>
            <pc:docMk/>
            <pc:sldMk cId="4261164496" sldId="306"/>
            <ac:spMk id="2" creationId="{A944F3DE-509A-4A85-94FE-4E756FB3D97D}"/>
          </ac:spMkLst>
        </pc:spChg>
        <pc:spChg chg="add mod">
          <ac:chgData name="Liliana Danila" userId="1463057c-419c-4847-a266-3f997c1cf4b0" providerId="ADAL" clId="{9294A5B0-B24A-44C6-A485-C3FDCB84ED2F}" dt="2020-12-01T01:03:56.109" v="1779" actId="1076"/>
          <ac:spMkLst>
            <pc:docMk/>
            <pc:sldMk cId="4261164496" sldId="306"/>
            <ac:spMk id="3" creationId="{3F7DDB4E-2A68-4802-9D9A-67640CEF689D}"/>
          </ac:spMkLst>
        </pc:spChg>
        <pc:spChg chg="mod">
          <ac:chgData name="Liliana Danila" userId="1463057c-419c-4847-a266-3f997c1cf4b0" providerId="ADAL" clId="{9294A5B0-B24A-44C6-A485-C3FDCB84ED2F}" dt="2020-12-01T00:56:09.073" v="1564" actId="20577"/>
          <ac:spMkLst>
            <pc:docMk/>
            <pc:sldMk cId="4261164496" sldId="306"/>
            <ac:spMk id="9" creationId="{C31A9AF1-652C-4984-B2D9-60664AFD79DF}"/>
          </ac:spMkLst>
        </pc:spChg>
        <pc:spChg chg="mod">
          <ac:chgData name="Liliana Danila" userId="1463057c-419c-4847-a266-3f997c1cf4b0" providerId="ADAL" clId="{9294A5B0-B24A-44C6-A485-C3FDCB84ED2F}" dt="2020-12-01T01:00:56.226" v="1757" actId="1076"/>
          <ac:spMkLst>
            <pc:docMk/>
            <pc:sldMk cId="4261164496" sldId="306"/>
            <ac:spMk id="10" creationId="{264BB1B5-33F2-4E10-A48B-0DF3D8FEFDBF}"/>
          </ac:spMkLst>
        </pc:spChg>
        <pc:spChg chg="mod">
          <ac:chgData name="Liliana Danila" userId="1463057c-419c-4847-a266-3f997c1cf4b0" providerId="ADAL" clId="{9294A5B0-B24A-44C6-A485-C3FDCB84ED2F}" dt="2020-12-01T01:03:40.688" v="1778" actId="6549"/>
          <ac:spMkLst>
            <pc:docMk/>
            <pc:sldMk cId="4261164496" sldId="306"/>
            <ac:spMk id="15" creationId="{3715DB5B-DD2B-405C-9321-86C604B22425}"/>
          </ac:spMkLst>
        </pc:spChg>
        <pc:graphicFrameChg chg="add mod">
          <ac:chgData name="Liliana Danila" userId="1463057c-419c-4847-a266-3f997c1cf4b0" providerId="ADAL" clId="{9294A5B0-B24A-44C6-A485-C3FDCB84ED2F}" dt="2020-12-01T01:03:59.249" v="1780" actId="1076"/>
          <ac:graphicFrameMkLst>
            <pc:docMk/>
            <pc:sldMk cId="4261164496" sldId="306"/>
            <ac:graphicFrameMk id="93" creationId="{C5F6AF09-A742-4438-90C2-166D3E7B79C9}"/>
          </ac:graphicFrameMkLst>
        </pc:graphicFrameChg>
        <pc:graphicFrameChg chg="add del mod">
          <ac:chgData name="Liliana Danila" userId="1463057c-419c-4847-a266-3f997c1cf4b0" providerId="ADAL" clId="{9294A5B0-B24A-44C6-A485-C3FDCB84ED2F}" dt="2020-12-01T00:54:44.792" v="1511"/>
          <ac:graphicFrameMkLst>
            <pc:docMk/>
            <pc:sldMk cId="4261164496" sldId="306"/>
            <ac:graphicFrameMk id="95" creationId="{76861B01-2156-4721-A171-8702C82FED99}"/>
          </ac:graphicFrameMkLst>
        </pc:graphicFrameChg>
        <pc:graphicFrameChg chg="add mod">
          <ac:chgData name="Liliana Danila" userId="1463057c-419c-4847-a266-3f997c1cf4b0" providerId="ADAL" clId="{9294A5B0-B24A-44C6-A485-C3FDCB84ED2F}" dt="2020-12-01T00:57:58.899" v="1629" actId="1076"/>
          <ac:graphicFrameMkLst>
            <pc:docMk/>
            <pc:sldMk cId="4261164496" sldId="306"/>
            <ac:graphicFrameMk id="96" creationId="{E016D384-678D-4DE8-BBCE-13648BC060DC}"/>
          </ac:graphicFrameMkLst>
        </pc:graphicFrameChg>
        <pc:graphicFrameChg chg="del">
          <ac:chgData name="Liliana Danila" userId="1463057c-419c-4847-a266-3f997c1cf4b0" providerId="ADAL" clId="{9294A5B0-B24A-44C6-A485-C3FDCB84ED2F}" dt="2020-12-01T00:52:32.853" v="1497" actId="21"/>
          <ac:graphicFrameMkLst>
            <pc:docMk/>
            <pc:sldMk cId="4261164496" sldId="306"/>
            <ac:graphicFrameMk id="98" creationId="{2993615E-ACF9-4D55-9AE4-F9CF9533C7C7}"/>
          </ac:graphicFrameMkLst>
        </pc:graphicFrameChg>
      </pc:sldChg>
      <pc:sldChg chg="modSp mod">
        <pc:chgData name="Liliana Danila" userId="1463057c-419c-4847-a266-3f997c1cf4b0" providerId="ADAL" clId="{9294A5B0-B24A-44C6-A485-C3FDCB84ED2F}" dt="2020-12-01T09:42:03.530" v="2858" actId="20577"/>
        <pc:sldMkLst>
          <pc:docMk/>
          <pc:sldMk cId="2835301348" sldId="307"/>
        </pc:sldMkLst>
        <pc:spChg chg="mod">
          <ac:chgData name="Liliana Danila" userId="1463057c-419c-4847-a266-3f997c1cf4b0" providerId="ADAL" clId="{9294A5B0-B24A-44C6-A485-C3FDCB84ED2F}" dt="2020-12-01T09:42:03.530" v="2858" actId="20577"/>
          <ac:spMkLst>
            <pc:docMk/>
            <pc:sldMk cId="2835301348" sldId="307"/>
            <ac:spMk id="38" creationId="{2A7BCB80-63F2-4CE7-8E37-1A2B83CFA95D}"/>
          </ac:spMkLst>
        </pc:spChg>
        <pc:spChg chg="mod">
          <ac:chgData name="Liliana Danila" userId="1463057c-419c-4847-a266-3f997c1cf4b0" providerId="ADAL" clId="{9294A5B0-B24A-44C6-A485-C3FDCB84ED2F}" dt="2020-12-01T01:17:34.151" v="1948" actId="20577"/>
          <ac:spMkLst>
            <pc:docMk/>
            <pc:sldMk cId="2835301348" sldId="307"/>
            <ac:spMk id="39" creationId="{3F2C766E-DEDC-43A9-9593-B3D8067C99CC}"/>
          </ac:spMkLst>
        </pc:spChg>
        <pc:spChg chg="mod">
          <ac:chgData name="Liliana Danila" userId="1463057c-419c-4847-a266-3f997c1cf4b0" providerId="ADAL" clId="{9294A5B0-B24A-44C6-A485-C3FDCB84ED2F}" dt="2020-12-01T01:17:31.811" v="1947" actId="20577"/>
          <ac:spMkLst>
            <pc:docMk/>
            <pc:sldMk cId="2835301348" sldId="307"/>
            <ac:spMk id="40" creationId="{D2946FE4-35E0-4BC1-B5A7-61F168F82531}"/>
          </ac:spMkLst>
        </pc:spChg>
        <pc:spChg chg="mod">
          <ac:chgData name="Liliana Danila" userId="1463057c-419c-4847-a266-3f997c1cf4b0" providerId="ADAL" clId="{9294A5B0-B24A-44C6-A485-C3FDCB84ED2F}" dt="2020-12-01T00:49:39.828" v="1390" actId="1076"/>
          <ac:spMkLst>
            <pc:docMk/>
            <pc:sldMk cId="2835301348" sldId="307"/>
            <ac:spMk id="41" creationId="{FA5F201B-8EAF-4B4F-8859-045F13BB5971}"/>
          </ac:spMkLst>
        </pc:spChg>
        <pc:spChg chg="mod">
          <ac:chgData name="Liliana Danila" userId="1463057c-419c-4847-a266-3f997c1cf4b0" providerId="ADAL" clId="{9294A5B0-B24A-44C6-A485-C3FDCB84ED2F}" dt="2020-12-01T00:50:32.949" v="1419" actId="20577"/>
          <ac:spMkLst>
            <pc:docMk/>
            <pc:sldMk cId="2835301348" sldId="307"/>
            <ac:spMk id="42" creationId="{96ECA113-F5F7-4BC5-95B0-232815ED4761}"/>
          </ac:spMkLst>
        </pc:spChg>
        <pc:spChg chg="mod">
          <ac:chgData name="Liliana Danila" userId="1463057c-419c-4847-a266-3f997c1cf4b0" providerId="ADAL" clId="{9294A5B0-B24A-44C6-A485-C3FDCB84ED2F}" dt="2020-12-01T00:50:43.360" v="1420" actId="20577"/>
          <ac:spMkLst>
            <pc:docMk/>
            <pc:sldMk cId="2835301348" sldId="307"/>
            <ac:spMk id="43" creationId="{FFD55392-A456-4595-B542-59131F0DA76D}"/>
          </ac:spMkLst>
        </pc:spChg>
        <pc:spChg chg="mod">
          <ac:chgData name="Liliana Danila" userId="1463057c-419c-4847-a266-3f997c1cf4b0" providerId="ADAL" clId="{9294A5B0-B24A-44C6-A485-C3FDCB84ED2F}" dt="2020-12-01T00:50:53.411" v="1433" actId="20577"/>
          <ac:spMkLst>
            <pc:docMk/>
            <pc:sldMk cId="2835301348" sldId="307"/>
            <ac:spMk id="44" creationId="{B7962E9B-5993-4EB3-9006-6F519F3D897C}"/>
          </ac:spMkLst>
        </pc:spChg>
        <pc:spChg chg="mod">
          <ac:chgData name="Liliana Danila" userId="1463057c-419c-4847-a266-3f997c1cf4b0" providerId="ADAL" clId="{9294A5B0-B24A-44C6-A485-C3FDCB84ED2F}" dt="2020-12-01T01:18:08.602" v="1978" actId="20577"/>
          <ac:spMkLst>
            <pc:docMk/>
            <pc:sldMk cId="2835301348" sldId="307"/>
            <ac:spMk id="45" creationId="{B34C2E2D-4DFF-4F2E-BC16-03A0A882D83F}"/>
          </ac:spMkLst>
        </pc:spChg>
        <pc:spChg chg="mod">
          <ac:chgData name="Liliana Danila" userId="1463057c-419c-4847-a266-3f997c1cf4b0" providerId="ADAL" clId="{9294A5B0-B24A-44C6-A485-C3FDCB84ED2F}" dt="2020-12-01T01:18:02.962" v="1975" actId="20577"/>
          <ac:spMkLst>
            <pc:docMk/>
            <pc:sldMk cId="2835301348" sldId="307"/>
            <ac:spMk id="46" creationId="{5C44DFCF-6810-4B32-8699-B6E90C44C538}"/>
          </ac:spMkLst>
        </pc:spChg>
        <pc:spChg chg="mod">
          <ac:chgData name="Liliana Danila" userId="1463057c-419c-4847-a266-3f997c1cf4b0" providerId="ADAL" clId="{9294A5B0-B24A-44C6-A485-C3FDCB84ED2F}" dt="2020-12-01T00:51:36.832" v="1496" actId="20577"/>
          <ac:spMkLst>
            <pc:docMk/>
            <pc:sldMk cId="2835301348" sldId="307"/>
            <ac:spMk id="47" creationId="{B7587091-7F11-4F97-ACF6-77A471B5C6AB}"/>
          </ac:spMkLst>
        </pc:spChg>
        <pc:spChg chg="mod">
          <ac:chgData name="Liliana Danila" userId="1463057c-419c-4847-a266-3f997c1cf4b0" providerId="ADAL" clId="{9294A5B0-B24A-44C6-A485-C3FDCB84ED2F}" dt="2020-12-01T01:18:54.290" v="2058" actId="20577"/>
          <ac:spMkLst>
            <pc:docMk/>
            <pc:sldMk cId="2835301348" sldId="307"/>
            <ac:spMk id="48" creationId="{FBEE0560-C453-4588-9BCF-9ADA818A41A7}"/>
          </ac:spMkLst>
        </pc:spChg>
        <pc:spChg chg="mod">
          <ac:chgData name="Liliana Danila" userId="1463057c-419c-4847-a266-3f997c1cf4b0" providerId="ADAL" clId="{9294A5B0-B24A-44C6-A485-C3FDCB84ED2F}" dt="2020-12-01T00:49:49.099" v="1397" actId="20577"/>
          <ac:spMkLst>
            <pc:docMk/>
            <pc:sldMk cId="2835301348" sldId="307"/>
            <ac:spMk id="106" creationId="{BA0CB527-D7C2-4851-861D-56891791C6D0}"/>
          </ac:spMkLst>
        </pc:spChg>
        <pc:spChg chg="mod">
          <ac:chgData name="Liliana Danila" userId="1463057c-419c-4847-a266-3f997c1cf4b0" providerId="ADAL" clId="{9294A5B0-B24A-44C6-A485-C3FDCB84ED2F}" dt="2020-12-01T01:17:18.010" v="1931" actId="20577"/>
          <ac:spMkLst>
            <pc:docMk/>
            <pc:sldMk cId="2835301348" sldId="307"/>
            <ac:spMk id="107" creationId="{D8E183BD-CA71-456C-A1F7-0502B424421A}"/>
          </ac:spMkLst>
        </pc:spChg>
        <pc:spChg chg="mod">
          <ac:chgData name="Liliana Danila" userId="1463057c-419c-4847-a266-3f997c1cf4b0" providerId="ADAL" clId="{9294A5B0-B24A-44C6-A485-C3FDCB84ED2F}" dt="2020-12-01T00:50:59.330" v="1444" actId="20577"/>
          <ac:spMkLst>
            <pc:docMk/>
            <pc:sldMk cId="2835301348" sldId="307"/>
            <ac:spMk id="108" creationId="{F4AE6751-78CB-4095-A73B-2F3CB4AF3EC5}"/>
          </ac:spMkLst>
        </pc:spChg>
        <pc:spChg chg="mod">
          <ac:chgData name="Liliana Danila" userId="1463057c-419c-4847-a266-3f997c1cf4b0" providerId="ADAL" clId="{9294A5B0-B24A-44C6-A485-C3FDCB84ED2F}" dt="2020-12-01T01:18:16.802" v="1997" actId="20577"/>
          <ac:spMkLst>
            <pc:docMk/>
            <pc:sldMk cId="2835301348" sldId="307"/>
            <ac:spMk id="109" creationId="{F10C357E-8429-4AD2-A279-6BE88511960D}"/>
          </ac:spMkLst>
        </pc:spChg>
        <pc:spChg chg="mod">
          <ac:chgData name="Liliana Danila" userId="1463057c-419c-4847-a266-3f997c1cf4b0" providerId="ADAL" clId="{9294A5B0-B24A-44C6-A485-C3FDCB84ED2F}" dt="2020-12-01T00:51:23.421" v="1483" actId="20577"/>
          <ac:spMkLst>
            <pc:docMk/>
            <pc:sldMk cId="2835301348" sldId="307"/>
            <ac:spMk id="110" creationId="{7B29E07B-EE36-4FFC-B44D-B45BE50D8BFB}"/>
          </ac:spMkLst>
        </pc:spChg>
        <pc:spChg chg="mod">
          <ac:chgData name="Liliana Danila" userId="1463057c-419c-4847-a266-3f997c1cf4b0" providerId="ADAL" clId="{9294A5B0-B24A-44C6-A485-C3FDCB84ED2F}" dt="2020-12-01T00:51:29.651" v="1489" actId="20577"/>
          <ac:spMkLst>
            <pc:docMk/>
            <pc:sldMk cId="2835301348" sldId="307"/>
            <ac:spMk id="111" creationId="{2F45CB9D-6D1E-41B3-B0D3-C0CA000FCC13}"/>
          </ac:spMkLst>
        </pc:spChg>
        <pc:spChg chg="mod">
          <ac:chgData name="Liliana Danila" userId="1463057c-419c-4847-a266-3f997c1cf4b0" providerId="ADAL" clId="{9294A5B0-B24A-44C6-A485-C3FDCB84ED2F}" dt="2020-12-01T01:18:51.210" v="2056" actId="6549"/>
          <ac:spMkLst>
            <pc:docMk/>
            <pc:sldMk cId="2835301348" sldId="307"/>
            <ac:spMk id="112" creationId="{62BCF2EF-E51E-4F96-823C-1450DE6D77B0}"/>
          </ac:spMkLst>
        </pc:spChg>
        <pc:spChg chg="mod">
          <ac:chgData name="Liliana Danila" userId="1463057c-419c-4847-a266-3f997c1cf4b0" providerId="ADAL" clId="{9294A5B0-B24A-44C6-A485-C3FDCB84ED2F}" dt="2020-12-01T01:18:59.250" v="2064" actId="20577"/>
          <ac:spMkLst>
            <pc:docMk/>
            <pc:sldMk cId="2835301348" sldId="307"/>
            <ac:spMk id="113" creationId="{C16DB02B-DA4C-48A2-B8C3-52BB9F89DF3B}"/>
          </ac:spMkLst>
        </pc:spChg>
        <pc:spChg chg="mod">
          <ac:chgData name="Liliana Danila" userId="1463057c-419c-4847-a266-3f997c1cf4b0" providerId="ADAL" clId="{9294A5B0-B24A-44C6-A485-C3FDCB84ED2F}" dt="2020-12-01T01:20:07.083" v="2067"/>
          <ac:spMkLst>
            <pc:docMk/>
            <pc:sldMk cId="2835301348" sldId="307"/>
            <ac:spMk id="122" creationId="{A3F30678-A8B0-45F9-9552-F737E09F07B3}"/>
          </ac:spMkLst>
        </pc:spChg>
      </pc:sldChg>
      <pc:sldChg chg="modSp mod">
        <pc:chgData name="Liliana Danila" userId="1463057c-419c-4847-a266-3f997c1cf4b0" providerId="ADAL" clId="{9294A5B0-B24A-44C6-A485-C3FDCB84ED2F}" dt="2020-11-27T18:54:20.238" v="619" actId="14100"/>
        <pc:sldMkLst>
          <pc:docMk/>
          <pc:sldMk cId="1732344930" sldId="308"/>
        </pc:sldMkLst>
        <pc:spChg chg="mod">
          <ac:chgData name="Liliana Danila" userId="1463057c-419c-4847-a266-3f997c1cf4b0" providerId="ADAL" clId="{9294A5B0-B24A-44C6-A485-C3FDCB84ED2F}" dt="2020-11-27T18:54:20.238" v="619" actId="14100"/>
          <ac:spMkLst>
            <pc:docMk/>
            <pc:sldMk cId="1732344930" sldId="308"/>
            <ac:spMk id="20" creationId="{CBC13A8A-FDD9-42EE-8D1F-C64CC95669A5}"/>
          </ac:spMkLst>
        </pc:spChg>
      </pc:sldChg>
      <pc:sldChg chg="modSp mod addCm delCm modCm">
        <pc:chgData name="Liliana Danila" userId="1463057c-419c-4847-a266-3f997c1cf4b0" providerId="ADAL" clId="{9294A5B0-B24A-44C6-A485-C3FDCB84ED2F}" dt="2020-11-30T09:15:46.702" v="638" actId="1592"/>
        <pc:sldMkLst>
          <pc:docMk/>
          <pc:sldMk cId="348842544" sldId="310"/>
        </pc:sldMkLst>
        <pc:spChg chg="mod">
          <ac:chgData name="Liliana Danila" userId="1463057c-419c-4847-a266-3f997c1cf4b0" providerId="ADAL" clId="{9294A5B0-B24A-44C6-A485-C3FDCB84ED2F}" dt="2020-11-27T17:36:05.360" v="148" actId="20577"/>
          <ac:spMkLst>
            <pc:docMk/>
            <pc:sldMk cId="348842544" sldId="310"/>
            <ac:spMk id="302" creationId="{67B3B554-CF11-4F55-9FD3-F9B9751BFC73}"/>
          </ac:spMkLst>
        </pc:spChg>
        <pc:graphicFrameChg chg="modGraphic">
          <ac:chgData name="Liliana Danila" userId="1463057c-419c-4847-a266-3f997c1cf4b0" providerId="ADAL" clId="{9294A5B0-B24A-44C6-A485-C3FDCB84ED2F}" dt="2020-11-27T17:32:23.437" v="11" actId="13926"/>
          <ac:graphicFrameMkLst>
            <pc:docMk/>
            <pc:sldMk cId="348842544" sldId="310"/>
            <ac:graphicFrameMk id="244" creationId="{D92F51EE-2F4B-4CCC-BE3F-FE6C4CA20385}"/>
          </ac:graphicFrameMkLst>
        </pc:graphicFrameChg>
      </pc:sldChg>
      <pc:sldChg chg="modSp mod">
        <pc:chgData name="Liliana Danila" userId="1463057c-419c-4847-a266-3f997c1cf4b0" providerId="ADAL" clId="{9294A5B0-B24A-44C6-A485-C3FDCB84ED2F}" dt="2020-11-27T18:49:56.012" v="618" actId="1076"/>
        <pc:sldMkLst>
          <pc:docMk/>
          <pc:sldMk cId="3141867449" sldId="312"/>
        </pc:sldMkLst>
        <pc:spChg chg="mod">
          <ac:chgData name="Liliana Danila" userId="1463057c-419c-4847-a266-3f997c1cf4b0" providerId="ADAL" clId="{9294A5B0-B24A-44C6-A485-C3FDCB84ED2F}" dt="2020-11-27T18:49:56.012" v="618" actId="1076"/>
          <ac:spMkLst>
            <pc:docMk/>
            <pc:sldMk cId="3141867449" sldId="312"/>
            <ac:spMk id="73" creationId="{30A65C27-210B-4AB7-8FA2-BD4B3DD20EEC}"/>
          </ac:spMkLst>
        </pc:spChg>
      </pc:sldChg>
      <pc:sldChg chg="modSp mod">
        <pc:chgData name="Liliana Danila" userId="1463057c-419c-4847-a266-3f997c1cf4b0" providerId="ADAL" clId="{9294A5B0-B24A-44C6-A485-C3FDCB84ED2F}" dt="2020-11-27T17:13:49.134" v="6" actId="20577"/>
        <pc:sldMkLst>
          <pc:docMk/>
          <pc:sldMk cId="497579073" sldId="314"/>
        </pc:sldMkLst>
        <pc:spChg chg="mod">
          <ac:chgData name="Liliana Danila" userId="1463057c-419c-4847-a266-3f997c1cf4b0" providerId="ADAL" clId="{9294A5B0-B24A-44C6-A485-C3FDCB84ED2F}" dt="2020-11-27T17:13:49.134" v="6" actId="20577"/>
          <ac:spMkLst>
            <pc:docMk/>
            <pc:sldMk cId="497579073" sldId="314"/>
            <ac:spMk id="99" creationId="{B15BBB70-F4F0-4A77-99E6-E6AFA1645FCB}"/>
          </ac:spMkLst>
        </pc:spChg>
      </pc:sldChg>
    </pc:docChg>
  </pc:docChgLst>
  <pc:docChgLst>
    <pc:chgData name="Asim Dey" userId="e8ec1349-28b8-4d13-adec-c4f0ed943343" providerId="ADAL" clId="{F7B07489-BD9B-48B7-90F0-C9E07154A801}"/>
    <pc:docChg chg="undo redo custSel addSld delSld modSld sldOrd modSection">
      <pc:chgData name="Asim Dey" userId="e8ec1349-28b8-4d13-adec-c4f0ed943343" providerId="ADAL" clId="{F7B07489-BD9B-48B7-90F0-C9E07154A801}" dt="2021-01-25T16:55:29.577" v="841" actId="2696"/>
      <pc:docMkLst>
        <pc:docMk/>
      </pc:docMkLst>
      <pc:sldChg chg="addCm modCm">
        <pc:chgData name="Asim Dey" userId="e8ec1349-28b8-4d13-adec-c4f0ed943343" providerId="ADAL" clId="{F7B07489-BD9B-48B7-90F0-C9E07154A801}" dt="2021-01-25T12:04:21.837" v="208" actId="1589"/>
        <pc:sldMkLst>
          <pc:docMk/>
          <pc:sldMk cId="518740421" sldId="268"/>
        </pc:sldMkLst>
      </pc:sldChg>
      <pc:sldChg chg="modSp addCm modCm">
        <pc:chgData name="Asim Dey" userId="e8ec1349-28b8-4d13-adec-c4f0ed943343" providerId="ADAL" clId="{F7B07489-BD9B-48B7-90F0-C9E07154A801}" dt="2021-01-25T15:11:55.162" v="650"/>
        <pc:sldMkLst>
          <pc:docMk/>
          <pc:sldMk cId="32434977" sldId="277"/>
        </pc:sldMkLst>
        <pc:spChg chg="mod">
          <ac:chgData name="Asim Dey" userId="e8ec1349-28b8-4d13-adec-c4f0ed943343" providerId="ADAL" clId="{F7B07489-BD9B-48B7-90F0-C9E07154A801}" dt="2021-01-25T15:08:27.708" v="639" actId="13926"/>
          <ac:spMkLst>
            <pc:docMk/>
            <pc:sldMk cId="32434977" sldId="277"/>
            <ac:spMk id="185" creationId="{C945B9C4-B4EB-4818-9958-07B1BD1FDB4D}"/>
          </ac:spMkLst>
        </pc:spChg>
        <pc:spChg chg="mod">
          <ac:chgData name="Asim Dey" userId="e8ec1349-28b8-4d13-adec-c4f0ed943343" providerId="ADAL" clId="{F7B07489-BD9B-48B7-90F0-C9E07154A801}" dt="2021-01-25T15:08:38.111" v="648" actId="20577"/>
          <ac:spMkLst>
            <pc:docMk/>
            <pc:sldMk cId="32434977" sldId="277"/>
            <ac:spMk id="227" creationId="{04D1AC8C-BAC7-45AB-980F-2F3C83D950A2}"/>
          </ac:spMkLst>
        </pc:spChg>
        <pc:spChg chg="mod">
          <ac:chgData name="Asim Dey" userId="e8ec1349-28b8-4d13-adec-c4f0ed943343" providerId="ADAL" clId="{F7B07489-BD9B-48B7-90F0-C9E07154A801}" dt="2021-01-25T15:06:15.714" v="632" actId="13926"/>
          <ac:spMkLst>
            <pc:docMk/>
            <pc:sldMk cId="32434977" sldId="277"/>
            <ac:spMk id="239" creationId="{4301D4F7-2B5F-47E7-8C34-45EB90CD37F0}"/>
          </ac:spMkLst>
        </pc:spChg>
        <pc:spChg chg="mod">
          <ac:chgData name="Asim Dey" userId="e8ec1349-28b8-4d13-adec-c4f0ed943343" providerId="ADAL" clId="{F7B07489-BD9B-48B7-90F0-C9E07154A801}" dt="2021-01-25T15:07:21.624" v="635" actId="13926"/>
          <ac:spMkLst>
            <pc:docMk/>
            <pc:sldMk cId="32434977" sldId="277"/>
            <ac:spMk id="240" creationId="{DFD61ADA-F04B-4F0C-8173-74ED1F1FED74}"/>
          </ac:spMkLst>
        </pc:spChg>
        <pc:spChg chg="mod">
          <ac:chgData name="Asim Dey" userId="e8ec1349-28b8-4d13-adec-c4f0ed943343" providerId="ADAL" clId="{F7B07489-BD9B-48B7-90F0-C9E07154A801}" dt="2021-01-25T15:03:55.294" v="627" actId="13926"/>
          <ac:spMkLst>
            <pc:docMk/>
            <pc:sldMk cId="32434977" sldId="277"/>
            <ac:spMk id="242" creationId="{6EE8A1FC-73BC-43F9-B795-30B2A6055619}"/>
          </ac:spMkLst>
        </pc:spChg>
        <pc:spChg chg="mod">
          <ac:chgData name="Asim Dey" userId="e8ec1349-28b8-4d13-adec-c4f0ed943343" providerId="ADAL" clId="{F7B07489-BD9B-48B7-90F0-C9E07154A801}" dt="2021-01-25T15:03:58.755" v="628" actId="13926"/>
          <ac:spMkLst>
            <pc:docMk/>
            <pc:sldMk cId="32434977" sldId="277"/>
            <ac:spMk id="243" creationId="{C3FE503F-C0B1-4290-B6E9-E2CC8D0D0C8E}"/>
          </ac:spMkLst>
        </pc:spChg>
        <pc:spChg chg="mod">
          <ac:chgData name="Asim Dey" userId="e8ec1349-28b8-4d13-adec-c4f0ed943343" providerId="ADAL" clId="{F7B07489-BD9B-48B7-90F0-C9E07154A801}" dt="2021-01-25T15:07:34.627" v="636" actId="13926"/>
          <ac:spMkLst>
            <pc:docMk/>
            <pc:sldMk cId="32434977" sldId="277"/>
            <ac:spMk id="331" creationId="{E247D020-89AA-46D1-A47C-12CC16905529}"/>
          </ac:spMkLst>
        </pc:spChg>
        <pc:graphicFrameChg chg="mod">
          <ac:chgData name="Asim Dey" userId="e8ec1349-28b8-4d13-adec-c4f0ed943343" providerId="ADAL" clId="{F7B07489-BD9B-48B7-90F0-C9E07154A801}" dt="2021-01-25T15:07:17.686" v="634"/>
          <ac:graphicFrameMkLst>
            <pc:docMk/>
            <pc:sldMk cId="32434977" sldId="277"/>
            <ac:graphicFrameMk id="241" creationId="{7BBCAC62-D172-4473-8384-6F3B164AEA03}"/>
          </ac:graphicFrameMkLst>
        </pc:graphicFrameChg>
        <pc:graphicFrameChg chg="mod">
          <ac:chgData name="Asim Dey" userId="e8ec1349-28b8-4d13-adec-c4f0ed943343" providerId="ADAL" clId="{F7B07489-BD9B-48B7-90F0-C9E07154A801}" dt="2021-01-25T15:06:11.673" v="631"/>
          <ac:graphicFrameMkLst>
            <pc:docMk/>
            <pc:sldMk cId="32434977" sldId="277"/>
            <ac:graphicFrameMk id="341" creationId="{D78EC2DF-D586-4FFD-8804-A8CC815354AB}"/>
          </ac:graphicFrameMkLst>
        </pc:graphicFrameChg>
      </pc:sldChg>
      <pc:sldChg chg="addSp delSp modSp mod addCm modCm">
        <pc:chgData name="Asim Dey" userId="e8ec1349-28b8-4d13-adec-c4f0ed943343" providerId="ADAL" clId="{F7B07489-BD9B-48B7-90F0-C9E07154A801}" dt="2021-01-25T15:30:04.398" v="698" actId="20577"/>
        <pc:sldMkLst>
          <pc:docMk/>
          <pc:sldMk cId="4227300892" sldId="278"/>
        </pc:sldMkLst>
        <pc:spChg chg="mod">
          <ac:chgData name="Asim Dey" userId="e8ec1349-28b8-4d13-adec-c4f0ed943343" providerId="ADAL" clId="{F7B07489-BD9B-48B7-90F0-C9E07154A801}" dt="2021-01-25T15:28:00.586" v="692" actId="13926"/>
          <ac:spMkLst>
            <pc:docMk/>
            <pc:sldMk cId="4227300892" sldId="278"/>
            <ac:spMk id="3" creationId="{ED1A86A7-D310-4157-A6D0-E01767DED28F}"/>
          </ac:spMkLst>
        </pc:spChg>
        <pc:spChg chg="mod">
          <ac:chgData name="Asim Dey" userId="e8ec1349-28b8-4d13-adec-c4f0ed943343" providerId="ADAL" clId="{F7B07489-BD9B-48B7-90F0-C9E07154A801}" dt="2021-01-25T15:27:33.901" v="682" actId="13926"/>
          <ac:spMkLst>
            <pc:docMk/>
            <pc:sldMk cId="4227300892" sldId="278"/>
            <ac:spMk id="188" creationId="{27280E09-BBBA-4C3C-92CC-990738D27A8F}"/>
          </ac:spMkLst>
        </pc:spChg>
        <pc:spChg chg="mod">
          <ac:chgData name="Asim Dey" userId="e8ec1349-28b8-4d13-adec-c4f0ed943343" providerId="ADAL" clId="{F7B07489-BD9B-48B7-90F0-C9E07154A801}" dt="2021-01-25T15:27:49.953" v="691" actId="20577"/>
          <ac:spMkLst>
            <pc:docMk/>
            <pc:sldMk cId="4227300892" sldId="278"/>
            <ac:spMk id="191" creationId="{6D3A7F90-7D51-428A-8C39-3768AE87FC9C}"/>
          </ac:spMkLst>
        </pc:spChg>
        <pc:spChg chg="mod">
          <ac:chgData name="Asim Dey" userId="e8ec1349-28b8-4d13-adec-c4f0ed943343" providerId="ADAL" clId="{F7B07489-BD9B-48B7-90F0-C9E07154A801}" dt="2021-01-25T15:28:43.863" v="694" actId="13926"/>
          <ac:spMkLst>
            <pc:docMk/>
            <pc:sldMk cId="4227300892" sldId="278"/>
            <ac:spMk id="193" creationId="{AD62D4E4-A79A-410F-8BBA-7A02317050D6}"/>
          </ac:spMkLst>
        </pc:spChg>
        <pc:spChg chg="mod">
          <ac:chgData name="Asim Dey" userId="e8ec1349-28b8-4d13-adec-c4f0ed943343" providerId="ADAL" clId="{F7B07489-BD9B-48B7-90F0-C9E07154A801}" dt="2021-01-25T15:30:04.398" v="698" actId="20577"/>
          <ac:spMkLst>
            <pc:docMk/>
            <pc:sldMk cId="4227300892" sldId="278"/>
            <ac:spMk id="196" creationId="{D5FD01BE-9A1F-4DAA-8FF4-23EF42D53BCC}"/>
          </ac:spMkLst>
        </pc:spChg>
        <pc:spChg chg="mod">
          <ac:chgData name="Asim Dey" userId="e8ec1349-28b8-4d13-adec-c4f0ed943343" providerId="ADAL" clId="{F7B07489-BD9B-48B7-90F0-C9E07154A801}" dt="2021-01-25T15:23:15.949" v="665" actId="13926"/>
          <ac:spMkLst>
            <pc:docMk/>
            <pc:sldMk cId="4227300892" sldId="278"/>
            <ac:spMk id="197" creationId="{8291613A-210B-4941-B89E-DAE6E7BF2EA6}"/>
          </ac:spMkLst>
        </pc:spChg>
        <pc:spChg chg="mod">
          <ac:chgData name="Asim Dey" userId="e8ec1349-28b8-4d13-adec-c4f0ed943343" providerId="ADAL" clId="{F7B07489-BD9B-48B7-90F0-C9E07154A801}" dt="2021-01-25T15:25:00.775" v="667" actId="13926"/>
          <ac:spMkLst>
            <pc:docMk/>
            <pc:sldMk cId="4227300892" sldId="278"/>
            <ac:spMk id="202" creationId="{3FC2811A-370A-4115-A977-3AA6549D19FE}"/>
          </ac:spMkLst>
        </pc:spChg>
        <pc:spChg chg="mod">
          <ac:chgData name="Asim Dey" userId="e8ec1349-28b8-4d13-adec-c4f0ed943343" providerId="ADAL" clId="{F7B07489-BD9B-48B7-90F0-C9E07154A801}" dt="2021-01-25T15:23:12.391" v="664" actId="12"/>
          <ac:spMkLst>
            <pc:docMk/>
            <pc:sldMk cId="4227300892" sldId="278"/>
            <ac:spMk id="203" creationId="{625B45E7-AEDD-4DAB-BE35-6870A8075BAA}"/>
          </ac:spMkLst>
        </pc:spChg>
        <pc:spChg chg="mod">
          <ac:chgData name="Asim Dey" userId="e8ec1349-28b8-4d13-adec-c4f0ed943343" providerId="ADAL" clId="{F7B07489-BD9B-48B7-90F0-C9E07154A801}" dt="2021-01-25T15:25:35.203" v="672" actId="13926"/>
          <ac:spMkLst>
            <pc:docMk/>
            <pc:sldMk cId="4227300892" sldId="278"/>
            <ac:spMk id="205" creationId="{2B35D8B0-EB2E-4EEC-896E-B60A62BB48DC}"/>
          </ac:spMkLst>
        </pc:spChg>
        <pc:spChg chg="mod">
          <ac:chgData name="Asim Dey" userId="e8ec1349-28b8-4d13-adec-c4f0ed943343" providerId="ADAL" clId="{F7B07489-BD9B-48B7-90F0-C9E07154A801}" dt="2021-01-25T15:26:05.406" v="673" actId="13926"/>
          <ac:spMkLst>
            <pc:docMk/>
            <pc:sldMk cId="4227300892" sldId="278"/>
            <ac:spMk id="268" creationId="{2D81759D-B47C-4FE1-B935-586ADD839489}"/>
          </ac:spMkLst>
        </pc:spChg>
        <pc:graphicFrameChg chg="mod">
          <ac:chgData name="Asim Dey" userId="e8ec1349-28b8-4d13-adec-c4f0ed943343" providerId="ADAL" clId="{F7B07489-BD9B-48B7-90F0-C9E07154A801}" dt="2021-01-25T15:24:46.340" v="666"/>
          <ac:graphicFrameMkLst>
            <pc:docMk/>
            <pc:sldMk cId="4227300892" sldId="278"/>
            <ac:graphicFrameMk id="204" creationId="{531AA128-C880-4F08-BE74-466B0AADDBFD}"/>
          </ac:graphicFrameMkLst>
        </pc:graphicFrameChg>
        <pc:graphicFrameChg chg="del">
          <ac:chgData name="Asim Dey" userId="e8ec1349-28b8-4d13-adec-c4f0ed943343" providerId="ADAL" clId="{F7B07489-BD9B-48B7-90F0-C9E07154A801}" dt="2021-01-25T15:25:14.321" v="668"/>
          <ac:graphicFrameMkLst>
            <pc:docMk/>
            <pc:sldMk cId="4227300892" sldId="278"/>
            <ac:graphicFrameMk id="254" creationId="{BF34CECA-68A0-4224-AF4C-84A58719FACD}"/>
          </ac:graphicFrameMkLst>
        </pc:graphicFrameChg>
        <pc:graphicFrameChg chg="add mod">
          <ac:chgData name="Asim Dey" userId="e8ec1349-28b8-4d13-adec-c4f0ed943343" providerId="ADAL" clId="{F7B07489-BD9B-48B7-90F0-C9E07154A801}" dt="2021-01-25T15:25:28.277" v="671" actId="1076"/>
          <ac:graphicFrameMkLst>
            <pc:docMk/>
            <pc:sldMk cId="4227300892" sldId="278"/>
            <ac:graphicFrameMk id="277" creationId="{BF34CECA-68A0-4224-AF4C-84A58719FACD}"/>
          </ac:graphicFrameMkLst>
        </pc:graphicFrameChg>
      </pc:sldChg>
      <pc:sldChg chg="addSp delSp modSp mod">
        <pc:chgData name="Asim Dey" userId="e8ec1349-28b8-4d13-adec-c4f0ed943343" providerId="ADAL" clId="{F7B07489-BD9B-48B7-90F0-C9E07154A801}" dt="2021-01-25T14:51:08.875" v="616" actId="27918"/>
        <pc:sldMkLst>
          <pc:docMk/>
          <pc:sldMk cId="2266659579" sldId="280"/>
        </pc:sldMkLst>
        <pc:spChg chg="mod">
          <ac:chgData name="Asim Dey" userId="e8ec1349-28b8-4d13-adec-c4f0ed943343" providerId="ADAL" clId="{F7B07489-BD9B-48B7-90F0-C9E07154A801}" dt="2021-01-25T13:11:07.745" v="340" actId="20577"/>
          <ac:spMkLst>
            <pc:docMk/>
            <pc:sldMk cId="2266659579" sldId="280"/>
            <ac:spMk id="196" creationId="{533E08D1-C912-47AB-9400-6277B577CAA9}"/>
          </ac:spMkLst>
        </pc:spChg>
        <pc:spChg chg="mod">
          <ac:chgData name="Asim Dey" userId="e8ec1349-28b8-4d13-adec-c4f0ed943343" providerId="ADAL" clId="{F7B07489-BD9B-48B7-90F0-C9E07154A801}" dt="2021-01-25T13:11:28.221" v="361" actId="20577"/>
          <ac:spMkLst>
            <pc:docMk/>
            <pc:sldMk cId="2266659579" sldId="280"/>
            <ac:spMk id="199" creationId="{EBBC20B1-244C-4934-8A56-C600F86894ED}"/>
          </ac:spMkLst>
        </pc:spChg>
        <pc:spChg chg="mod">
          <ac:chgData name="Asim Dey" userId="e8ec1349-28b8-4d13-adec-c4f0ed943343" providerId="ADAL" clId="{F7B07489-BD9B-48B7-90F0-C9E07154A801}" dt="2021-01-25T13:11:49.775" v="368" actId="20577"/>
          <ac:spMkLst>
            <pc:docMk/>
            <pc:sldMk cId="2266659579" sldId="280"/>
            <ac:spMk id="201" creationId="{0E4BE7DF-2F97-4946-91E1-6B7E64017A7B}"/>
          </ac:spMkLst>
        </pc:spChg>
        <pc:spChg chg="mod">
          <ac:chgData name="Asim Dey" userId="e8ec1349-28b8-4d13-adec-c4f0ed943343" providerId="ADAL" clId="{F7B07489-BD9B-48B7-90F0-C9E07154A801}" dt="2021-01-25T13:12:45.839" v="383" actId="20577"/>
          <ac:spMkLst>
            <pc:docMk/>
            <pc:sldMk cId="2266659579" sldId="280"/>
            <ac:spMk id="204" creationId="{877AEAA1-ACE1-457D-8EC3-4552A52491FD}"/>
          </ac:spMkLst>
        </pc:spChg>
        <pc:spChg chg="mod">
          <ac:chgData name="Asim Dey" userId="e8ec1349-28b8-4d13-adec-c4f0ed943343" providerId="ADAL" clId="{F7B07489-BD9B-48B7-90F0-C9E07154A801}" dt="2021-01-25T12:59:57.782" v="312" actId="13926"/>
          <ac:spMkLst>
            <pc:docMk/>
            <pc:sldMk cId="2266659579" sldId="280"/>
            <ac:spMk id="205" creationId="{0CA397E7-7093-4366-B004-9B584405D2A0}"/>
          </ac:spMkLst>
        </pc:spChg>
        <pc:spChg chg="mod">
          <ac:chgData name="Asim Dey" userId="e8ec1349-28b8-4d13-adec-c4f0ed943343" providerId="ADAL" clId="{F7B07489-BD9B-48B7-90F0-C9E07154A801}" dt="2021-01-25T13:10:42.568" v="338" actId="20577"/>
          <ac:spMkLst>
            <pc:docMk/>
            <pc:sldMk cId="2266659579" sldId="280"/>
            <ac:spMk id="209" creationId="{AF64D6C2-060F-42CA-B967-3AC14CAA6109}"/>
          </ac:spMkLst>
        </pc:spChg>
        <pc:spChg chg="mod">
          <ac:chgData name="Asim Dey" userId="e8ec1349-28b8-4d13-adec-c4f0ed943343" providerId="ADAL" clId="{F7B07489-BD9B-48B7-90F0-C9E07154A801}" dt="2021-01-25T13:00:19.929" v="314" actId="13926"/>
          <ac:spMkLst>
            <pc:docMk/>
            <pc:sldMk cId="2266659579" sldId="280"/>
            <ac:spMk id="210" creationId="{AED58AE7-66D3-4D8A-A040-F0F4F718DACA}"/>
          </ac:spMkLst>
        </pc:spChg>
        <pc:spChg chg="mod">
          <ac:chgData name="Asim Dey" userId="e8ec1349-28b8-4d13-adec-c4f0ed943343" providerId="ADAL" clId="{F7B07489-BD9B-48B7-90F0-C9E07154A801}" dt="2021-01-25T13:10:12.414" v="325" actId="13926"/>
          <ac:spMkLst>
            <pc:docMk/>
            <pc:sldMk cId="2266659579" sldId="280"/>
            <ac:spMk id="211" creationId="{85CD94FE-C974-4BEE-9EFD-AE461019B48F}"/>
          </ac:spMkLst>
        </pc:spChg>
        <pc:spChg chg="mod">
          <ac:chgData name="Asim Dey" userId="e8ec1349-28b8-4d13-adec-c4f0ed943343" providerId="ADAL" clId="{F7B07489-BD9B-48B7-90F0-C9E07154A801}" dt="2021-01-25T13:14:37.393" v="399" actId="13926"/>
          <ac:spMkLst>
            <pc:docMk/>
            <pc:sldMk cId="2266659579" sldId="280"/>
            <ac:spMk id="312" creationId="{20968151-F40B-4360-819A-8CF7E92E943F}"/>
          </ac:spMkLst>
        </pc:spChg>
        <pc:spChg chg="mod">
          <ac:chgData name="Asim Dey" userId="e8ec1349-28b8-4d13-adec-c4f0ed943343" providerId="ADAL" clId="{F7B07489-BD9B-48B7-90F0-C9E07154A801}" dt="2021-01-25T12:59:43.427" v="311" actId="13926"/>
          <ac:spMkLst>
            <pc:docMk/>
            <pc:sldMk cId="2266659579" sldId="280"/>
            <ac:spMk id="313" creationId="{EAA5E502-E32E-4EB2-8999-62400273DC28}"/>
          </ac:spMkLst>
        </pc:spChg>
        <pc:grpChg chg="del mod">
          <ac:chgData name="Asim Dey" userId="e8ec1349-28b8-4d13-adec-c4f0ed943343" providerId="ADAL" clId="{F7B07489-BD9B-48B7-90F0-C9E07154A801}" dt="2021-01-25T13:14:08.824" v="395"/>
          <ac:grpSpMkLst>
            <pc:docMk/>
            <pc:sldMk cId="2266659579" sldId="280"/>
            <ac:grpSpMk id="160" creationId="{5464139B-5D6A-4C14-B860-BE2D1E8ED29C}"/>
          </ac:grpSpMkLst>
        </pc:grpChg>
        <pc:grpChg chg="add mod">
          <ac:chgData name="Asim Dey" userId="e8ec1349-28b8-4d13-adec-c4f0ed943343" providerId="ADAL" clId="{F7B07489-BD9B-48B7-90F0-C9E07154A801}" dt="2021-01-25T13:14:12.068" v="396" actId="1076"/>
          <ac:grpSpMkLst>
            <pc:docMk/>
            <pc:sldMk cId="2266659579" sldId="280"/>
            <ac:grpSpMk id="185" creationId="{13060E3C-0D43-49BE-9FC9-9B175EF69DA9}"/>
          </ac:grpSpMkLst>
        </pc:grpChg>
        <pc:grpChg chg="del mod">
          <ac:chgData name="Asim Dey" userId="e8ec1349-28b8-4d13-adec-c4f0ed943343" providerId="ADAL" clId="{F7B07489-BD9B-48B7-90F0-C9E07154A801}" dt="2021-01-25T13:13:37.464" v="388"/>
          <ac:grpSpMkLst>
            <pc:docMk/>
            <pc:sldMk cId="2266659579" sldId="280"/>
            <ac:grpSpMk id="256" creationId="{C1AB2D77-F9D0-4BE6-A0E7-D570C5E96761}"/>
          </ac:grpSpMkLst>
        </pc:grpChg>
        <pc:grpChg chg="mod">
          <ac:chgData name="Asim Dey" userId="e8ec1349-28b8-4d13-adec-c4f0ed943343" providerId="ADAL" clId="{F7B07489-BD9B-48B7-90F0-C9E07154A801}" dt="2021-01-25T13:13:17.496" v="385" actId="14430"/>
          <ac:grpSpMkLst>
            <pc:docMk/>
            <pc:sldMk cId="2266659579" sldId="280"/>
            <ac:grpSpMk id="259" creationId="{344FCC3B-F113-4338-AC6C-ED423FC36B0E}"/>
          </ac:grpSpMkLst>
        </pc:grpChg>
        <pc:graphicFrameChg chg="del">
          <ac:chgData name="Asim Dey" userId="e8ec1349-28b8-4d13-adec-c4f0ed943343" providerId="ADAL" clId="{F7B07489-BD9B-48B7-90F0-C9E07154A801}" dt="2021-01-25T13:09:12.397" v="315"/>
          <ac:graphicFrameMkLst>
            <pc:docMk/>
            <pc:sldMk cId="2266659579" sldId="280"/>
            <ac:graphicFrameMk id="147" creationId="{E0B2B3A6-023B-40D8-BA60-D879782D5B8A}"/>
          </ac:graphicFrameMkLst>
        </pc:graphicFrameChg>
        <pc:graphicFrameChg chg="del">
          <ac:chgData name="Asim Dey" userId="e8ec1349-28b8-4d13-adec-c4f0ed943343" providerId="ADAL" clId="{F7B07489-BD9B-48B7-90F0-C9E07154A801}" dt="2021-01-25T13:09:16.384" v="316"/>
          <ac:graphicFrameMkLst>
            <pc:docMk/>
            <pc:sldMk cId="2266659579" sldId="280"/>
            <ac:graphicFrameMk id="148" creationId="{724A7625-4167-4466-8932-6ED1D8E95D82}"/>
          </ac:graphicFrameMkLst>
        </pc:graphicFrameChg>
        <pc:graphicFrameChg chg="add mod">
          <ac:chgData name="Asim Dey" userId="e8ec1349-28b8-4d13-adec-c4f0ed943343" providerId="ADAL" clId="{F7B07489-BD9B-48B7-90F0-C9E07154A801}" dt="2021-01-25T13:09:41.666" v="320" actId="1076"/>
          <ac:graphicFrameMkLst>
            <pc:docMk/>
            <pc:sldMk cId="2266659579" sldId="280"/>
            <ac:graphicFrameMk id="149" creationId="{E0B2B3A6-023B-40D8-BA60-D879782D5B8A}"/>
          </ac:graphicFrameMkLst>
        </pc:graphicFrameChg>
        <pc:graphicFrameChg chg="add mod">
          <ac:chgData name="Asim Dey" userId="e8ec1349-28b8-4d13-adec-c4f0ed943343" providerId="ADAL" clId="{F7B07489-BD9B-48B7-90F0-C9E07154A801}" dt="2021-01-25T13:10:06.738" v="324" actId="1076"/>
          <ac:graphicFrameMkLst>
            <pc:docMk/>
            <pc:sldMk cId="2266659579" sldId="280"/>
            <ac:graphicFrameMk id="159" creationId="{724A7625-4167-4466-8932-6ED1D8E95D82}"/>
          </ac:graphicFrameMkLst>
        </pc:graphicFrameChg>
        <pc:graphicFrameChg chg="mod">
          <ac:chgData name="Asim Dey" userId="e8ec1349-28b8-4d13-adec-c4f0ed943343" providerId="ADAL" clId="{F7B07489-BD9B-48B7-90F0-C9E07154A801}" dt="2021-01-25T12:59:36.181" v="310"/>
          <ac:graphicFrameMkLst>
            <pc:docMk/>
            <pc:sldMk cId="2266659579" sldId="280"/>
            <ac:graphicFrameMk id="212" creationId="{0F97322F-BA82-4CC8-B061-1E19E7C26D50}"/>
          </ac:graphicFrameMkLst>
        </pc:graphicFrameChg>
        <pc:graphicFrameChg chg="mod">
          <ac:chgData name="Asim Dey" userId="e8ec1349-28b8-4d13-adec-c4f0ed943343" providerId="ADAL" clId="{F7B07489-BD9B-48B7-90F0-C9E07154A801}" dt="2021-01-25T13:00:13.499" v="313"/>
          <ac:graphicFrameMkLst>
            <pc:docMk/>
            <pc:sldMk cId="2266659579" sldId="280"/>
            <ac:graphicFrameMk id="215" creationId="{53C4F540-87B2-4885-BC11-951CFB5B2F19}"/>
          </ac:graphicFrameMkLst>
        </pc:graphicFrameChg>
      </pc:sldChg>
      <pc:sldChg chg="addSp delSp modSp mod">
        <pc:chgData name="Asim Dey" userId="e8ec1349-28b8-4d13-adec-c4f0ed943343" providerId="ADAL" clId="{F7B07489-BD9B-48B7-90F0-C9E07154A801}" dt="2021-01-25T14:51:08.891" v="618" actId="27918"/>
        <pc:sldMkLst>
          <pc:docMk/>
          <pc:sldMk cId="3622859594" sldId="281"/>
        </pc:sldMkLst>
        <pc:spChg chg="mod">
          <ac:chgData name="Asim Dey" userId="e8ec1349-28b8-4d13-adec-c4f0ed943343" providerId="ADAL" clId="{F7B07489-BD9B-48B7-90F0-C9E07154A801}" dt="2021-01-25T14:27:47.031" v="463" actId="13926"/>
          <ac:spMkLst>
            <pc:docMk/>
            <pc:sldMk cId="3622859594" sldId="281"/>
            <ac:spMk id="194" creationId="{665AC130-1491-44F3-893E-162FEDABB50C}"/>
          </ac:spMkLst>
        </pc:spChg>
        <pc:spChg chg="mod">
          <ac:chgData name="Asim Dey" userId="e8ec1349-28b8-4d13-adec-c4f0ed943343" providerId="ADAL" clId="{F7B07489-BD9B-48B7-90F0-C9E07154A801}" dt="2021-01-25T14:27:39.693" v="462" actId="20577"/>
          <ac:spMkLst>
            <pc:docMk/>
            <pc:sldMk cId="3622859594" sldId="281"/>
            <ac:spMk id="197" creationId="{BB9FCB4D-7298-466A-84D6-EBF861A07CCA}"/>
          </ac:spMkLst>
        </pc:spChg>
        <pc:spChg chg="mod">
          <ac:chgData name="Asim Dey" userId="e8ec1349-28b8-4d13-adec-c4f0ed943343" providerId="ADAL" clId="{F7B07489-BD9B-48B7-90F0-C9E07154A801}" dt="2021-01-25T14:28:25.603" v="466" actId="13926"/>
          <ac:spMkLst>
            <pc:docMk/>
            <pc:sldMk cId="3622859594" sldId="281"/>
            <ac:spMk id="199" creationId="{F4BA4873-19A4-4E71-BE0E-44F2B9BE2D84}"/>
          </ac:spMkLst>
        </pc:spChg>
        <pc:spChg chg="mod">
          <ac:chgData name="Asim Dey" userId="e8ec1349-28b8-4d13-adec-c4f0ed943343" providerId="ADAL" clId="{F7B07489-BD9B-48B7-90F0-C9E07154A801}" dt="2021-01-25T14:28:42.589" v="486" actId="20577"/>
          <ac:spMkLst>
            <pc:docMk/>
            <pc:sldMk cId="3622859594" sldId="281"/>
            <ac:spMk id="202" creationId="{AC9027E3-7E52-4004-9C56-D5B73D037B4A}"/>
          </ac:spMkLst>
        </pc:spChg>
        <pc:spChg chg="mod">
          <ac:chgData name="Asim Dey" userId="e8ec1349-28b8-4d13-adec-c4f0ed943343" providerId="ADAL" clId="{F7B07489-BD9B-48B7-90F0-C9E07154A801}" dt="2021-01-25T14:27:10.720" v="437" actId="13926"/>
          <ac:spMkLst>
            <pc:docMk/>
            <pc:sldMk cId="3622859594" sldId="281"/>
            <ac:spMk id="206" creationId="{0C92DB67-C865-4FC4-AA31-4E282CE89A0C}"/>
          </ac:spMkLst>
        </pc:spChg>
        <pc:spChg chg="mod">
          <ac:chgData name="Asim Dey" userId="e8ec1349-28b8-4d13-adec-c4f0ed943343" providerId="ADAL" clId="{F7B07489-BD9B-48B7-90F0-C9E07154A801}" dt="2021-01-25T14:26:30.247" v="422" actId="13926"/>
          <ac:spMkLst>
            <pc:docMk/>
            <pc:sldMk cId="3622859594" sldId="281"/>
            <ac:spMk id="207" creationId="{0CED69EC-0EEE-4EF9-A78C-5750C2E630F0}"/>
          </ac:spMkLst>
        </pc:spChg>
        <pc:spChg chg="mod">
          <ac:chgData name="Asim Dey" userId="e8ec1349-28b8-4d13-adec-c4f0ed943343" providerId="ADAL" clId="{F7B07489-BD9B-48B7-90F0-C9E07154A801}" dt="2021-01-25T14:34:36.326" v="498" actId="13926"/>
          <ac:spMkLst>
            <pc:docMk/>
            <pc:sldMk cId="3622859594" sldId="281"/>
            <ac:spMk id="208" creationId="{3FCEA8CD-7EAD-49B5-8588-E2B241A5EE4E}"/>
          </ac:spMkLst>
        </pc:spChg>
        <pc:spChg chg="mod">
          <ac:chgData name="Asim Dey" userId="e8ec1349-28b8-4d13-adec-c4f0ed943343" providerId="ADAL" clId="{F7B07489-BD9B-48B7-90F0-C9E07154A801}" dt="2021-01-25T14:29:37.834" v="492" actId="13926"/>
          <ac:spMkLst>
            <pc:docMk/>
            <pc:sldMk cId="3622859594" sldId="281"/>
            <ac:spMk id="212" creationId="{EC37C4F4-A47B-4C97-9C02-722BBE3F4548}"/>
          </ac:spMkLst>
        </pc:spChg>
        <pc:spChg chg="mod">
          <ac:chgData name="Asim Dey" userId="e8ec1349-28b8-4d13-adec-c4f0ed943343" providerId="ADAL" clId="{F7B07489-BD9B-48B7-90F0-C9E07154A801}" dt="2021-01-25T14:28:50.354" v="487" actId="13926"/>
          <ac:spMkLst>
            <pc:docMk/>
            <pc:sldMk cId="3622859594" sldId="281"/>
            <ac:spMk id="302" creationId="{20068E4F-86D0-4A24-BE41-AAC4F6BB596A}"/>
          </ac:spMkLst>
        </pc:spChg>
        <pc:graphicFrameChg chg="del">
          <ac:chgData name="Asim Dey" userId="e8ec1349-28b8-4d13-adec-c4f0ed943343" providerId="ADAL" clId="{F7B07489-BD9B-48B7-90F0-C9E07154A801}" dt="2021-01-25T14:29:17.576" v="488"/>
          <ac:graphicFrameMkLst>
            <pc:docMk/>
            <pc:sldMk cId="3622859594" sldId="281"/>
            <ac:graphicFrameMk id="158" creationId="{D4E68D04-0D09-4A15-AC9F-8C308E1E4A86}"/>
          </ac:graphicFrameMkLst>
        </pc:graphicFrameChg>
        <pc:graphicFrameChg chg="del">
          <ac:chgData name="Asim Dey" userId="e8ec1349-28b8-4d13-adec-c4f0ed943343" providerId="ADAL" clId="{F7B07489-BD9B-48B7-90F0-C9E07154A801}" dt="2021-01-25T14:34:09.352" v="493"/>
          <ac:graphicFrameMkLst>
            <pc:docMk/>
            <pc:sldMk cId="3622859594" sldId="281"/>
            <ac:graphicFrameMk id="159" creationId="{CCAD8D9C-9A4A-4BBF-8483-3619B566FC33}"/>
          </ac:graphicFrameMkLst>
        </pc:graphicFrameChg>
        <pc:graphicFrameChg chg="mod">
          <ac:chgData name="Asim Dey" userId="e8ec1349-28b8-4d13-adec-c4f0ed943343" providerId="ADAL" clId="{F7B07489-BD9B-48B7-90F0-C9E07154A801}" dt="2021-01-25T14:26:26.609" v="421"/>
          <ac:graphicFrameMkLst>
            <pc:docMk/>
            <pc:sldMk cId="3622859594" sldId="281"/>
            <ac:graphicFrameMk id="209" creationId="{C9784D15-F079-483D-89A1-8D935F1984B3}"/>
          </ac:graphicFrameMkLst>
        </pc:graphicFrameChg>
        <pc:graphicFrameChg chg="add mod">
          <ac:chgData name="Asim Dey" userId="e8ec1349-28b8-4d13-adec-c4f0ed943343" providerId="ADAL" clId="{F7B07489-BD9B-48B7-90F0-C9E07154A801}" dt="2021-01-25T14:29:33.144" v="491" actId="1076"/>
          <ac:graphicFrameMkLst>
            <pc:docMk/>
            <pc:sldMk cId="3622859594" sldId="281"/>
            <ac:graphicFrameMk id="219" creationId="{D4E68D04-0D09-4A15-AC9F-8C308E1E4A86}"/>
          </ac:graphicFrameMkLst>
        </pc:graphicFrameChg>
        <pc:graphicFrameChg chg="add mod">
          <ac:chgData name="Asim Dey" userId="e8ec1349-28b8-4d13-adec-c4f0ed943343" providerId="ADAL" clId="{F7B07489-BD9B-48B7-90F0-C9E07154A801}" dt="2021-01-25T14:34:27.674" v="497" actId="1076"/>
          <ac:graphicFrameMkLst>
            <pc:docMk/>
            <pc:sldMk cId="3622859594" sldId="281"/>
            <ac:graphicFrameMk id="220" creationId="{CCAD8D9C-9A4A-4BBF-8483-3619B566FC33}"/>
          </ac:graphicFrameMkLst>
        </pc:graphicFrameChg>
      </pc:sldChg>
      <pc:sldChg chg="addSp delSp modSp mod">
        <pc:chgData name="Asim Dey" userId="e8ec1349-28b8-4d13-adec-c4f0ed943343" providerId="ADAL" clId="{F7B07489-BD9B-48B7-90F0-C9E07154A801}" dt="2021-01-25T14:50:59.863" v="610" actId="13926"/>
        <pc:sldMkLst>
          <pc:docMk/>
          <pc:sldMk cId="1425174243" sldId="282"/>
        </pc:sldMkLst>
        <pc:spChg chg="mod">
          <ac:chgData name="Asim Dey" userId="e8ec1349-28b8-4d13-adec-c4f0ed943343" providerId="ADAL" clId="{F7B07489-BD9B-48B7-90F0-C9E07154A801}" dt="2021-01-25T14:49:34.754" v="536" actId="13926"/>
          <ac:spMkLst>
            <pc:docMk/>
            <pc:sldMk cId="1425174243" sldId="282"/>
            <ac:spMk id="194" creationId="{E21CBD57-9103-4B31-BDAA-8233C1D4041E}"/>
          </ac:spMkLst>
        </pc:spChg>
        <pc:spChg chg="mod">
          <ac:chgData name="Asim Dey" userId="e8ec1349-28b8-4d13-adec-c4f0ed943343" providerId="ADAL" clId="{F7B07489-BD9B-48B7-90F0-C9E07154A801}" dt="2021-01-25T14:49:58.112" v="575" actId="20577"/>
          <ac:spMkLst>
            <pc:docMk/>
            <pc:sldMk cId="1425174243" sldId="282"/>
            <ac:spMk id="197" creationId="{32677A4A-8888-4832-A04D-B147D9029D37}"/>
          </ac:spMkLst>
        </pc:spChg>
        <pc:spChg chg="mod">
          <ac:chgData name="Asim Dey" userId="e8ec1349-28b8-4d13-adec-c4f0ed943343" providerId="ADAL" clId="{F7B07489-BD9B-48B7-90F0-C9E07154A801}" dt="2021-01-25T14:50:43.843" v="607" actId="13926"/>
          <ac:spMkLst>
            <pc:docMk/>
            <pc:sldMk cId="1425174243" sldId="282"/>
            <ac:spMk id="199" creationId="{BF42C382-F0F5-4ACC-ABF7-69F8691E1EB6}"/>
          </ac:spMkLst>
        </pc:spChg>
        <pc:spChg chg="mod">
          <ac:chgData name="Asim Dey" userId="e8ec1349-28b8-4d13-adec-c4f0ed943343" providerId="ADAL" clId="{F7B07489-BD9B-48B7-90F0-C9E07154A801}" dt="2021-01-25T14:50:36.497" v="606" actId="20577"/>
          <ac:spMkLst>
            <pc:docMk/>
            <pc:sldMk cId="1425174243" sldId="282"/>
            <ac:spMk id="202" creationId="{1319248D-1FF3-4574-838D-FDF517CE4CBD}"/>
          </ac:spMkLst>
        </pc:spChg>
        <pc:spChg chg="mod">
          <ac:chgData name="Asim Dey" userId="e8ec1349-28b8-4d13-adec-c4f0ed943343" providerId="ADAL" clId="{F7B07489-BD9B-48B7-90F0-C9E07154A801}" dt="2021-01-25T14:49:08.580" v="528" actId="20577"/>
          <ac:spMkLst>
            <pc:docMk/>
            <pc:sldMk cId="1425174243" sldId="282"/>
            <ac:spMk id="206" creationId="{5141D934-9D82-4027-A860-91876980FE33}"/>
          </ac:spMkLst>
        </pc:spChg>
        <pc:spChg chg="mod">
          <ac:chgData name="Asim Dey" userId="e8ec1349-28b8-4d13-adec-c4f0ed943343" providerId="ADAL" clId="{F7B07489-BD9B-48B7-90F0-C9E07154A801}" dt="2021-01-25T14:48:14.637" v="510" actId="13926"/>
          <ac:spMkLst>
            <pc:docMk/>
            <pc:sldMk cId="1425174243" sldId="282"/>
            <ac:spMk id="207" creationId="{6602D862-99A1-417A-AFC4-D7AC14BD854F}"/>
          </ac:spMkLst>
        </pc:spChg>
        <pc:spChg chg="mod">
          <ac:chgData name="Asim Dey" userId="e8ec1349-28b8-4d13-adec-c4f0ed943343" providerId="ADAL" clId="{F7B07489-BD9B-48B7-90F0-C9E07154A801}" dt="2021-01-25T14:50:59.863" v="610" actId="13926"/>
          <ac:spMkLst>
            <pc:docMk/>
            <pc:sldMk cId="1425174243" sldId="282"/>
            <ac:spMk id="208" creationId="{7548EAE3-E6B6-4C66-95FB-B624ADA286A6}"/>
          </ac:spMkLst>
        </pc:spChg>
        <pc:spChg chg="mod">
          <ac:chgData name="Asim Dey" userId="e8ec1349-28b8-4d13-adec-c4f0ed943343" providerId="ADAL" clId="{F7B07489-BD9B-48B7-90F0-C9E07154A801}" dt="2021-01-25T14:48:36.876" v="515" actId="13926"/>
          <ac:spMkLst>
            <pc:docMk/>
            <pc:sldMk cId="1425174243" sldId="282"/>
            <ac:spMk id="211" creationId="{86A650D5-A706-4D0F-ADE1-71FF6E9A23E0}"/>
          </ac:spMkLst>
        </pc:spChg>
        <pc:spChg chg="mod">
          <ac:chgData name="Asim Dey" userId="e8ec1349-28b8-4d13-adec-c4f0ed943343" providerId="ADAL" clId="{F7B07489-BD9B-48B7-90F0-C9E07154A801}" dt="2021-01-25T14:35:29.188" v="508" actId="13926"/>
          <ac:spMkLst>
            <pc:docMk/>
            <pc:sldMk cId="1425174243" sldId="282"/>
            <ac:spMk id="304" creationId="{29CB413E-9AC9-4A95-A630-2112DEE2B1C6}"/>
          </ac:spMkLst>
        </pc:spChg>
        <pc:grpChg chg="add mod">
          <ac:chgData name="Asim Dey" userId="e8ec1349-28b8-4d13-adec-c4f0ed943343" providerId="ADAL" clId="{F7B07489-BD9B-48B7-90F0-C9E07154A801}" dt="2021-01-25T14:50:52.724" v="609" actId="1076"/>
          <ac:grpSpMkLst>
            <pc:docMk/>
            <pc:sldMk cId="1425174243" sldId="282"/>
            <ac:grpSpMk id="216" creationId="{D7562716-E698-401B-9B81-FADFC1819A4F}"/>
          </ac:grpSpMkLst>
        </pc:grpChg>
        <pc:graphicFrameChg chg="del">
          <ac:chgData name="Asim Dey" userId="e8ec1349-28b8-4d13-adec-c4f0ed943343" providerId="ADAL" clId="{F7B07489-BD9B-48B7-90F0-C9E07154A801}" dt="2021-01-25T14:48:19.124" v="511"/>
          <ac:graphicFrameMkLst>
            <pc:docMk/>
            <pc:sldMk cId="1425174243" sldId="282"/>
            <ac:graphicFrameMk id="146" creationId="{EAC45A5E-ED32-4A0C-B0A3-98E380A7B9CF}"/>
          </ac:graphicFrameMkLst>
        </pc:graphicFrameChg>
        <pc:graphicFrameChg chg="del">
          <ac:chgData name="Asim Dey" userId="e8ec1349-28b8-4d13-adec-c4f0ed943343" providerId="ADAL" clId="{F7B07489-BD9B-48B7-90F0-C9E07154A801}" dt="2021-01-25T14:48:43.052" v="516"/>
          <ac:graphicFrameMkLst>
            <pc:docMk/>
            <pc:sldMk cId="1425174243" sldId="282"/>
            <ac:graphicFrameMk id="147" creationId="{1D4189A0-837D-4C33-8EBA-2D60F9860448}"/>
          </ac:graphicFrameMkLst>
        </pc:graphicFrameChg>
        <pc:graphicFrameChg chg="mod">
          <ac:chgData name="Asim Dey" userId="e8ec1349-28b8-4d13-adec-c4f0ed943343" providerId="ADAL" clId="{F7B07489-BD9B-48B7-90F0-C9E07154A801}" dt="2021-01-25T14:48:08.149" v="509"/>
          <ac:graphicFrameMkLst>
            <pc:docMk/>
            <pc:sldMk cId="1425174243" sldId="282"/>
            <ac:graphicFrameMk id="209" creationId="{38468A35-E188-45CC-9D11-2354E114FD1A}"/>
          </ac:graphicFrameMkLst>
        </pc:graphicFrameChg>
        <pc:graphicFrameChg chg="add mod">
          <ac:chgData name="Asim Dey" userId="e8ec1349-28b8-4d13-adec-c4f0ed943343" providerId="ADAL" clId="{F7B07489-BD9B-48B7-90F0-C9E07154A801}" dt="2021-01-25T14:48:33.700" v="514" actId="1076"/>
          <ac:graphicFrameMkLst>
            <pc:docMk/>
            <pc:sldMk cId="1425174243" sldId="282"/>
            <ac:graphicFrameMk id="214" creationId="{EAC45A5E-ED32-4A0C-B0A3-98E380A7B9CF}"/>
          </ac:graphicFrameMkLst>
        </pc:graphicFrameChg>
        <pc:graphicFrameChg chg="add mod">
          <ac:chgData name="Asim Dey" userId="e8ec1349-28b8-4d13-adec-c4f0ed943343" providerId="ADAL" clId="{F7B07489-BD9B-48B7-90F0-C9E07154A801}" dt="2021-01-25T14:48:58.090" v="519" actId="1076"/>
          <ac:graphicFrameMkLst>
            <pc:docMk/>
            <pc:sldMk cId="1425174243" sldId="282"/>
            <ac:graphicFrameMk id="215" creationId="{1D4189A0-837D-4C33-8EBA-2D60F9860448}"/>
          </ac:graphicFrameMkLst>
        </pc:graphicFrameChg>
      </pc:sldChg>
      <pc:sldChg chg="modSp addCm modCm">
        <pc:chgData name="Asim Dey" userId="e8ec1349-28b8-4d13-adec-c4f0ed943343" providerId="ADAL" clId="{F7B07489-BD9B-48B7-90F0-C9E07154A801}" dt="2021-01-25T14:15:18.396" v="417"/>
        <pc:sldMkLst>
          <pc:docMk/>
          <pc:sldMk cId="1160485662" sldId="284"/>
        </pc:sldMkLst>
        <pc:spChg chg="mod">
          <ac:chgData name="Asim Dey" userId="e8ec1349-28b8-4d13-adec-c4f0ed943343" providerId="ADAL" clId="{F7B07489-BD9B-48B7-90F0-C9E07154A801}" dt="2021-01-25T14:13:46.368" v="410" actId="13926"/>
          <ac:spMkLst>
            <pc:docMk/>
            <pc:sldMk cId="1160485662" sldId="284"/>
            <ac:spMk id="245" creationId="{FA1DAF03-A6C5-4E6E-9E37-76AA87DB0EA8}"/>
          </ac:spMkLst>
        </pc:spChg>
        <pc:spChg chg="mod">
          <ac:chgData name="Asim Dey" userId="e8ec1349-28b8-4d13-adec-c4f0ed943343" providerId="ADAL" clId="{F7B07489-BD9B-48B7-90F0-C9E07154A801}" dt="2021-01-25T14:13:48.966" v="411" actId="13926"/>
          <ac:spMkLst>
            <pc:docMk/>
            <pc:sldMk cId="1160485662" sldId="284"/>
            <ac:spMk id="248" creationId="{597A9946-FA88-4582-8D41-2E693FFC3C02}"/>
          </ac:spMkLst>
        </pc:spChg>
        <pc:spChg chg="mod">
          <ac:chgData name="Asim Dey" userId="e8ec1349-28b8-4d13-adec-c4f0ed943343" providerId="ADAL" clId="{F7B07489-BD9B-48B7-90F0-C9E07154A801}" dt="2021-01-25T14:14:18.203" v="413" actId="13926"/>
          <ac:spMkLst>
            <pc:docMk/>
            <pc:sldMk cId="1160485662" sldId="284"/>
            <ac:spMk id="250" creationId="{E170E89A-A4A1-4A0C-B522-46E1297A1CCC}"/>
          </ac:spMkLst>
        </pc:spChg>
        <pc:spChg chg="mod">
          <ac:chgData name="Asim Dey" userId="e8ec1349-28b8-4d13-adec-c4f0ed943343" providerId="ADAL" clId="{F7B07489-BD9B-48B7-90F0-C9E07154A801}" dt="2021-01-25T14:14:21.079" v="414" actId="13926"/>
          <ac:spMkLst>
            <pc:docMk/>
            <pc:sldMk cId="1160485662" sldId="284"/>
            <ac:spMk id="253" creationId="{549933F6-E144-4BF5-8105-BED9757BB17D}"/>
          </ac:spMkLst>
        </pc:spChg>
        <pc:spChg chg="mod">
          <ac:chgData name="Asim Dey" userId="e8ec1349-28b8-4d13-adec-c4f0ed943343" providerId="ADAL" clId="{F7B07489-BD9B-48B7-90F0-C9E07154A801}" dt="2021-01-25T14:13:35.625" v="407" actId="13926"/>
          <ac:spMkLst>
            <pc:docMk/>
            <pc:sldMk cId="1160485662" sldId="284"/>
            <ac:spMk id="254" creationId="{338B5E57-6838-411C-9A40-50A56099B58A}"/>
          </ac:spMkLst>
        </pc:spChg>
        <pc:spChg chg="mod">
          <ac:chgData name="Asim Dey" userId="e8ec1349-28b8-4d13-adec-c4f0ed943343" providerId="ADAL" clId="{F7B07489-BD9B-48B7-90F0-C9E07154A801}" dt="2021-01-25T14:13:43.931" v="409" actId="13926"/>
          <ac:spMkLst>
            <pc:docMk/>
            <pc:sldMk cId="1160485662" sldId="284"/>
            <ac:spMk id="258" creationId="{800F23D9-8DC7-4AA2-B866-32A0CA9C9F4A}"/>
          </ac:spMkLst>
        </pc:spChg>
        <pc:spChg chg="mod">
          <ac:chgData name="Asim Dey" userId="e8ec1349-28b8-4d13-adec-c4f0ed943343" providerId="ADAL" clId="{F7B07489-BD9B-48B7-90F0-C9E07154A801}" dt="2021-01-25T14:14:23.954" v="415" actId="13926"/>
          <ac:spMkLst>
            <pc:docMk/>
            <pc:sldMk cId="1160485662" sldId="284"/>
            <ac:spMk id="315" creationId="{65FFB3FB-5B0C-45B7-9BFA-60F189215739}"/>
          </ac:spMkLst>
        </pc:spChg>
        <pc:spChg chg="mod">
          <ac:chgData name="Asim Dey" userId="e8ec1349-28b8-4d13-adec-c4f0ed943343" providerId="ADAL" clId="{F7B07489-BD9B-48B7-90F0-C9E07154A801}" dt="2021-01-25T14:13:55.349" v="412" actId="13926"/>
          <ac:spMkLst>
            <pc:docMk/>
            <pc:sldMk cId="1160485662" sldId="284"/>
            <ac:spMk id="319" creationId="{FF26D636-6866-4AEA-A7C0-ECF750FCBC7F}"/>
          </ac:spMkLst>
        </pc:spChg>
        <pc:spChg chg="mod">
          <ac:chgData name="Asim Dey" userId="e8ec1349-28b8-4d13-adec-c4f0ed943343" providerId="ADAL" clId="{F7B07489-BD9B-48B7-90F0-C9E07154A801}" dt="2021-01-25T14:13:38.452" v="408" actId="13926"/>
          <ac:spMkLst>
            <pc:docMk/>
            <pc:sldMk cId="1160485662" sldId="284"/>
            <ac:spMk id="332" creationId="{8C5157B7-0EFE-4555-9669-C8DB81EF97BF}"/>
          </ac:spMkLst>
        </pc:spChg>
      </pc:sldChg>
      <pc:sldChg chg="addSp delSp modSp del mod">
        <pc:chgData name="Asim Dey" userId="e8ec1349-28b8-4d13-adec-c4f0ed943343" providerId="ADAL" clId="{F7B07489-BD9B-48B7-90F0-C9E07154A801}" dt="2021-01-25T16:44:08.635" v="796" actId="2696"/>
        <pc:sldMkLst>
          <pc:docMk/>
          <pc:sldMk cId="2571610261" sldId="285"/>
        </pc:sldMkLst>
        <pc:spChg chg="mod">
          <ac:chgData name="Asim Dey" userId="e8ec1349-28b8-4d13-adec-c4f0ed943343" providerId="ADAL" clId="{F7B07489-BD9B-48B7-90F0-C9E07154A801}" dt="2021-01-25T16:39:18.732" v="740" actId="13926"/>
          <ac:spMkLst>
            <pc:docMk/>
            <pc:sldMk cId="2571610261" sldId="285"/>
            <ac:spMk id="367" creationId="{B9920283-5DC7-49CB-BEF6-9323901A2BF6}"/>
          </ac:spMkLst>
        </pc:spChg>
        <pc:spChg chg="mod">
          <ac:chgData name="Asim Dey" userId="e8ec1349-28b8-4d13-adec-c4f0ed943343" providerId="ADAL" clId="{F7B07489-BD9B-48B7-90F0-C9E07154A801}" dt="2021-01-25T16:39:12.957" v="739" actId="20577"/>
          <ac:spMkLst>
            <pc:docMk/>
            <pc:sldMk cId="2571610261" sldId="285"/>
            <ac:spMk id="371" creationId="{17D790E4-51B9-4D96-B42A-D115F74C59D4}"/>
          </ac:spMkLst>
        </pc:spChg>
        <pc:spChg chg="mod">
          <ac:chgData name="Asim Dey" userId="e8ec1349-28b8-4d13-adec-c4f0ed943343" providerId="ADAL" clId="{F7B07489-BD9B-48B7-90F0-C9E07154A801}" dt="2021-01-25T16:40:35.317" v="755" actId="13926"/>
          <ac:spMkLst>
            <pc:docMk/>
            <pc:sldMk cId="2571610261" sldId="285"/>
            <ac:spMk id="372" creationId="{F8438A92-4A64-425B-B42C-A76FD4CE1462}"/>
          </ac:spMkLst>
        </pc:spChg>
        <pc:graphicFrameChg chg="del">
          <ac:chgData name="Asim Dey" userId="e8ec1349-28b8-4d13-adec-c4f0ed943343" providerId="ADAL" clId="{F7B07489-BD9B-48B7-90F0-C9E07154A801}" dt="2021-01-25T16:39:30.457" v="741"/>
          <ac:graphicFrameMkLst>
            <pc:docMk/>
            <pc:sldMk cId="2571610261" sldId="285"/>
            <ac:graphicFrameMk id="140" creationId="{2091279E-CD7E-41A5-90DC-6D16E3E5C69E}"/>
          </ac:graphicFrameMkLst>
        </pc:graphicFrameChg>
        <pc:graphicFrameChg chg="del">
          <ac:chgData name="Asim Dey" userId="e8ec1349-28b8-4d13-adec-c4f0ed943343" providerId="ADAL" clId="{F7B07489-BD9B-48B7-90F0-C9E07154A801}" dt="2021-01-25T16:39:47.935" v="745"/>
          <ac:graphicFrameMkLst>
            <pc:docMk/>
            <pc:sldMk cId="2571610261" sldId="285"/>
            <ac:graphicFrameMk id="141" creationId="{FDEA5043-2C47-4934-908E-D272EDDCCA00}"/>
          </ac:graphicFrameMkLst>
        </pc:graphicFrameChg>
        <pc:graphicFrameChg chg="del">
          <ac:chgData name="Asim Dey" userId="e8ec1349-28b8-4d13-adec-c4f0ed943343" providerId="ADAL" clId="{F7B07489-BD9B-48B7-90F0-C9E07154A801}" dt="2021-01-25T16:40:13.694" v="751"/>
          <ac:graphicFrameMkLst>
            <pc:docMk/>
            <pc:sldMk cId="2571610261" sldId="285"/>
            <ac:graphicFrameMk id="142" creationId="{D08FF592-C941-4E8C-92C3-7E2AC1E9F8F1}"/>
          </ac:graphicFrameMkLst>
        </pc:graphicFrameChg>
        <pc:graphicFrameChg chg="add mod">
          <ac:chgData name="Asim Dey" userId="e8ec1349-28b8-4d13-adec-c4f0ed943343" providerId="ADAL" clId="{F7B07489-BD9B-48B7-90F0-C9E07154A801}" dt="2021-01-25T16:39:44.377" v="744" actId="1076"/>
          <ac:graphicFrameMkLst>
            <pc:docMk/>
            <pc:sldMk cId="2571610261" sldId="285"/>
            <ac:graphicFrameMk id="149" creationId="{2091279E-CD7E-41A5-90DC-6D16E3E5C69E}"/>
          </ac:graphicFrameMkLst>
        </pc:graphicFrameChg>
        <pc:graphicFrameChg chg="add mod">
          <ac:chgData name="Asim Dey" userId="e8ec1349-28b8-4d13-adec-c4f0ed943343" providerId="ADAL" clId="{F7B07489-BD9B-48B7-90F0-C9E07154A801}" dt="2021-01-25T16:40:10.018" v="750" actId="1076"/>
          <ac:graphicFrameMkLst>
            <pc:docMk/>
            <pc:sldMk cId="2571610261" sldId="285"/>
            <ac:graphicFrameMk id="150" creationId="{FDEA5043-2C47-4934-908E-D272EDDCCA00}"/>
          </ac:graphicFrameMkLst>
        </pc:graphicFrameChg>
        <pc:graphicFrameChg chg="add mod">
          <ac:chgData name="Asim Dey" userId="e8ec1349-28b8-4d13-adec-c4f0ed943343" providerId="ADAL" clId="{F7B07489-BD9B-48B7-90F0-C9E07154A801}" dt="2021-01-25T16:40:30.813" v="754" actId="1076"/>
          <ac:graphicFrameMkLst>
            <pc:docMk/>
            <pc:sldMk cId="2571610261" sldId="285"/>
            <ac:graphicFrameMk id="151" creationId="{D08FF592-C941-4E8C-92C3-7E2AC1E9F8F1}"/>
          </ac:graphicFrameMkLst>
        </pc:graphicFrameChg>
        <pc:graphicFrameChg chg="mod">
          <ac:chgData name="Asim Dey" userId="e8ec1349-28b8-4d13-adec-c4f0ed943343" providerId="ADAL" clId="{F7B07489-BD9B-48B7-90F0-C9E07154A801}" dt="2021-01-25T16:38:13.382" v="730"/>
          <ac:graphicFrameMkLst>
            <pc:docMk/>
            <pc:sldMk cId="2571610261" sldId="285"/>
            <ac:graphicFrameMk id="373" creationId="{07B86F0D-86EB-4806-BB09-D88BE2ED51F5}"/>
          </ac:graphicFrameMkLst>
        </pc:graphicFrameChg>
      </pc:sldChg>
      <pc:sldChg chg="addSp delSp modSp mod addCm modCm">
        <pc:chgData name="Asim Dey" userId="e8ec1349-28b8-4d13-adec-c4f0ed943343" providerId="ADAL" clId="{F7B07489-BD9B-48B7-90F0-C9E07154A801}" dt="2021-01-25T14:51:08.875" v="614" actId="27918"/>
        <pc:sldMkLst>
          <pc:docMk/>
          <pc:sldMk cId="143217102" sldId="293"/>
        </pc:sldMkLst>
        <pc:spChg chg="mod">
          <ac:chgData name="Asim Dey" userId="e8ec1349-28b8-4d13-adec-c4f0ed943343" providerId="ADAL" clId="{F7B07489-BD9B-48B7-90F0-C9E07154A801}" dt="2021-01-25T11:53:01.394" v="201" actId="13926"/>
          <ac:spMkLst>
            <pc:docMk/>
            <pc:sldMk cId="143217102" sldId="293"/>
            <ac:spMk id="160" creationId="{FE5744DE-723A-45C8-936E-7CD0C1F16EB3}"/>
          </ac:spMkLst>
        </pc:spChg>
        <pc:spChg chg="mod">
          <ac:chgData name="Asim Dey" userId="e8ec1349-28b8-4d13-adec-c4f0ed943343" providerId="ADAL" clId="{F7B07489-BD9B-48B7-90F0-C9E07154A801}" dt="2021-01-25T12:44:06.314" v="264" actId="20577"/>
          <ac:spMkLst>
            <pc:docMk/>
            <pc:sldMk cId="143217102" sldId="293"/>
            <ac:spMk id="345" creationId="{F4FE4562-4675-4AFC-A039-858A3885598E}"/>
          </ac:spMkLst>
        </pc:spChg>
        <pc:spChg chg="mod">
          <ac:chgData name="Asim Dey" userId="e8ec1349-28b8-4d13-adec-c4f0ed943343" providerId="ADAL" clId="{F7B07489-BD9B-48B7-90F0-C9E07154A801}" dt="2021-01-25T12:44:28.077" v="289" actId="20577"/>
          <ac:spMkLst>
            <pc:docMk/>
            <pc:sldMk cId="143217102" sldId="293"/>
            <ac:spMk id="348" creationId="{A0741FDA-67A0-499F-A3A3-5F3684C9576F}"/>
          </ac:spMkLst>
        </pc:spChg>
        <pc:spChg chg="mod">
          <ac:chgData name="Asim Dey" userId="e8ec1349-28b8-4d13-adec-c4f0ed943343" providerId="ADAL" clId="{F7B07489-BD9B-48B7-90F0-C9E07154A801}" dt="2021-01-25T12:46:22.577" v="293" actId="20577"/>
          <ac:spMkLst>
            <pc:docMk/>
            <pc:sldMk cId="143217102" sldId="293"/>
            <ac:spMk id="350" creationId="{0C1AA7BF-9B33-4EDA-84A5-F0E5D09CA6C7}"/>
          </ac:spMkLst>
        </pc:spChg>
        <pc:spChg chg="mod">
          <ac:chgData name="Asim Dey" userId="e8ec1349-28b8-4d13-adec-c4f0ed943343" providerId="ADAL" clId="{F7B07489-BD9B-48B7-90F0-C9E07154A801}" dt="2021-01-25T12:46:54.370" v="305" actId="20577"/>
          <ac:spMkLst>
            <pc:docMk/>
            <pc:sldMk cId="143217102" sldId="293"/>
            <ac:spMk id="353" creationId="{E15C7867-F83D-4671-8B0E-F2A27CB940B1}"/>
          </ac:spMkLst>
        </pc:spChg>
        <pc:spChg chg="mod">
          <ac:chgData name="Asim Dey" userId="e8ec1349-28b8-4d13-adec-c4f0ed943343" providerId="ADAL" clId="{F7B07489-BD9B-48B7-90F0-C9E07154A801}" dt="2021-01-25T11:51:58.313" v="200" actId="13926"/>
          <ac:spMkLst>
            <pc:docMk/>
            <pc:sldMk cId="143217102" sldId="293"/>
            <ac:spMk id="354" creationId="{9B9E24C3-C3E2-4EF6-B032-A1E1560C069A}"/>
          </ac:spMkLst>
        </pc:spChg>
        <pc:spChg chg="mod">
          <ac:chgData name="Asim Dey" userId="e8ec1349-28b8-4d13-adec-c4f0ed943343" providerId="ADAL" clId="{F7B07489-BD9B-48B7-90F0-C9E07154A801}" dt="2021-01-25T12:43:19.712" v="258" actId="20577"/>
          <ac:spMkLst>
            <pc:docMk/>
            <pc:sldMk cId="143217102" sldId="293"/>
            <ac:spMk id="358" creationId="{70AE5D14-A7FB-435A-9BCB-ECFF553FB4D3}"/>
          </ac:spMkLst>
        </pc:spChg>
        <pc:spChg chg="mod">
          <ac:chgData name="Asim Dey" userId="e8ec1349-28b8-4d13-adec-c4f0ed943343" providerId="ADAL" clId="{F7B07489-BD9B-48B7-90F0-C9E07154A801}" dt="2021-01-25T12:29:50.463" v="217" actId="13926"/>
          <ac:spMkLst>
            <pc:docMk/>
            <pc:sldMk cId="143217102" sldId="293"/>
            <ac:spMk id="359" creationId="{2C887132-1D44-4142-99E0-920451C0A749}"/>
          </ac:spMkLst>
        </pc:spChg>
        <pc:spChg chg="mod">
          <ac:chgData name="Asim Dey" userId="e8ec1349-28b8-4d13-adec-c4f0ed943343" providerId="ADAL" clId="{F7B07489-BD9B-48B7-90F0-C9E07154A801}" dt="2021-01-25T12:40:56.978" v="235" actId="13926"/>
          <ac:spMkLst>
            <pc:docMk/>
            <pc:sldMk cId="143217102" sldId="293"/>
            <ac:spMk id="360" creationId="{DBBD4881-04E1-4C0B-B7BD-B4D0B87DA3D1}"/>
          </ac:spMkLst>
        </pc:spChg>
        <pc:spChg chg="mod">
          <ac:chgData name="Asim Dey" userId="e8ec1349-28b8-4d13-adec-c4f0ed943343" providerId="ADAL" clId="{F7B07489-BD9B-48B7-90F0-C9E07154A801}" dt="2021-01-25T12:30:20.350" v="222" actId="13926"/>
          <ac:spMkLst>
            <pc:docMk/>
            <pc:sldMk cId="143217102" sldId="293"/>
            <ac:spMk id="362" creationId="{6752C231-F61B-4AA7-A639-528A1E00DEB7}"/>
          </ac:spMkLst>
        </pc:spChg>
        <pc:spChg chg="mod">
          <ac:chgData name="Asim Dey" userId="e8ec1349-28b8-4d13-adec-c4f0ed943343" providerId="ADAL" clId="{F7B07489-BD9B-48B7-90F0-C9E07154A801}" dt="2021-01-25T12:42:01.979" v="242" actId="13926"/>
          <ac:spMkLst>
            <pc:docMk/>
            <pc:sldMk cId="143217102" sldId="293"/>
            <ac:spMk id="366" creationId="{DB0F224F-15AE-4C38-81EE-ABB8C0B74638}"/>
          </ac:spMkLst>
        </pc:spChg>
        <pc:spChg chg="mod">
          <ac:chgData name="Asim Dey" userId="e8ec1349-28b8-4d13-adec-c4f0ed943343" providerId="ADAL" clId="{F7B07489-BD9B-48B7-90F0-C9E07154A801}" dt="2021-01-25T12:47:12.608" v="308" actId="13926"/>
          <ac:spMkLst>
            <pc:docMk/>
            <pc:sldMk cId="143217102" sldId="293"/>
            <ac:spMk id="449" creationId="{C8E6A0EC-BB27-4223-B926-69F125F988FD}"/>
          </ac:spMkLst>
        </pc:spChg>
        <pc:grpChg chg="add mod">
          <ac:chgData name="Asim Dey" userId="e8ec1349-28b8-4d13-adec-c4f0ed943343" providerId="ADAL" clId="{F7B07489-BD9B-48B7-90F0-C9E07154A801}" dt="2021-01-25T12:46:01.524" v="291" actId="1076"/>
          <ac:grpSpMkLst>
            <pc:docMk/>
            <pc:sldMk cId="143217102" sldId="293"/>
            <ac:grpSpMk id="221" creationId="{4E6C2133-4234-425D-AE00-E74A35161779}"/>
          </ac:grpSpMkLst>
        </pc:grpChg>
        <pc:grpChg chg="add mod">
          <ac:chgData name="Asim Dey" userId="e8ec1349-28b8-4d13-adec-c4f0ed943343" providerId="ADAL" clId="{F7B07489-BD9B-48B7-90F0-C9E07154A801}" dt="2021-01-25T12:47:05.868" v="307" actId="1076"/>
          <ac:grpSpMkLst>
            <pc:docMk/>
            <pc:sldMk cId="143217102" sldId="293"/>
            <ac:grpSpMk id="224" creationId="{AF114822-D3B6-4F43-ACA3-0EABC9A123BE}"/>
          </ac:grpSpMkLst>
        </pc:grpChg>
        <pc:graphicFrameChg chg="add del mod">
          <ac:chgData name="Asim Dey" userId="e8ec1349-28b8-4d13-adec-c4f0ed943343" providerId="ADAL" clId="{F7B07489-BD9B-48B7-90F0-C9E07154A801}" dt="2021-01-25T12:37:28.497" v="225"/>
          <ac:graphicFrameMkLst>
            <pc:docMk/>
            <pc:sldMk cId="143217102" sldId="293"/>
            <ac:graphicFrameMk id="154" creationId="{3396D7B7-E3DF-441E-959E-AC964588D918}"/>
          </ac:graphicFrameMkLst>
        </pc:graphicFrameChg>
        <pc:graphicFrameChg chg="add del mod">
          <ac:chgData name="Asim Dey" userId="e8ec1349-28b8-4d13-adec-c4f0ed943343" providerId="ADAL" clId="{F7B07489-BD9B-48B7-90F0-C9E07154A801}" dt="2021-01-25T12:37:31.799" v="226"/>
          <ac:graphicFrameMkLst>
            <pc:docMk/>
            <pc:sldMk cId="143217102" sldId="293"/>
            <ac:graphicFrameMk id="155" creationId="{FFED0772-A65F-4F69-8E44-650D4BEE13E4}"/>
          </ac:graphicFrameMkLst>
        </pc:graphicFrameChg>
        <pc:graphicFrameChg chg="del">
          <ac:chgData name="Asim Dey" userId="e8ec1349-28b8-4d13-adec-c4f0ed943343" providerId="ADAL" clId="{F7B07489-BD9B-48B7-90F0-C9E07154A801}" dt="2021-01-25T12:29:28.816" v="213"/>
          <ac:graphicFrameMkLst>
            <pc:docMk/>
            <pc:sldMk cId="143217102" sldId="293"/>
            <ac:graphicFrameMk id="156" creationId="{E21CB4DF-3166-4DC4-BC98-677F46907771}"/>
          </ac:graphicFrameMkLst>
        </pc:graphicFrameChg>
        <pc:graphicFrameChg chg="del">
          <ac:chgData name="Asim Dey" userId="e8ec1349-28b8-4d13-adec-c4f0ed943343" providerId="ADAL" clId="{F7B07489-BD9B-48B7-90F0-C9E07154A801}" dt="2021-01-25T12:29:58.013" v="218"/>
          <ac:graphicFrameMkLst>
            <pc:docMk/>
            <pc:sldMk cId="143217102" sldId="293"/>
            <ac:graphicFrameMk id="191" creationId="{8C713397-5C8A-4C8E-A1F6-830F06C97467}"/>
          </ac:graphicFrameMkLst>
        </pc:graphicFrameChg>
        <pc:graphicFrameChg chg="add mod">
          <ac:chgData name="Asim Dey" userId="e8ec1349-28b8-4d13-adec-c4f0ed943343" providerId="ADAL" clId="{F7B07489-BD9B-48B7-90F0-C9E07154A801}" dt="2021-01-25T12:37:46.517" v="229" actId="1076"/>
          <ac:graphicFrameMkLst>
            <pc:docMk/>
            <pc:sldMk cId="143217102" sldId="293"/>
            <ac:graphicFrameMk id="217" creationId="{E21CB4DF-3166-4DC4-BC98-677F46907771}"/>
          </ac:graphicFrameMkLst>
        </pc:graphicFrameChg>
        <pc:graphicFrameChg chg="del">
          <ac:chgData name="Asim Dey" userId="e8ec1349-28b8-4d13-adec-c4f0ed943343" providerId="ADAL" clId="{F7B07489-BD9B-48B7-90F0-C9E07154A801}" dt="2021-01-25T12:41:40.715" v="237"/>
          <ac:graphicFrameMkLst>
            <pc:docMk/>
            <pc:sldMk cId="143217102" sldId="293"/>
            <ac:graphicFrameMk id="218" creationId="{EB4ADE2D-7252-4A7D-93B1-6A29A7DEF2AB}"/>
          </ac:graphicFrameMkLst>
        </pc:graphicFrameChg>
        <pc:graphicFrameChg chg="add mod">
          <ac:chgData name="Asim Dey" userId="e8ec1349-28b8-4d13-adec-c4f0ed943343" providerId="ADAL" clId="{F7B07489-BD9B-48B7-90F0-C9E07154A801}" dt="2021-01-25T12:38:01.111" v="232" actId="1076"/>
          <ac:graphicFrameMkLst>
            <pc:docMk/>
            <pc:sldMk cId="143217102" sldId="293"/>
            <ac:graphicFrameMk id="219" creationId="{8C713397-5C8A-4C8E-A1F6-830F06C97467}"/>
          </ac:graphicFrameMkLst>
        </pc:graphicFrameChg>
        <pc:graphicFrameChg chg="add mod">
          <ac:chgData name="Asim Dey" userId="e8ec1349-28b8-4d13-adec-c4f0ed943343" providerId="ADAL" clId="{F7B07489-BD9B-48B7-90F0-C9E07154A801}" dt="2021-01-25T12:41:59.201" v="241" actId="1076"/>
          <ac:graphicFrameMkLst>
            <pc:docMk/>
            <pc:sldMk cId="143217102" sldId="293"/>
            <ac:graphicFrameMk id="220" creationId="{EB4ADE2D-7252-4A7D-93B1-6A29A7DEF2AB}"/>
          </ac:graphicFrameMkLst>
        </pc:graphicFrameChg>
        <pc:graphicFrameChg chg="mod modGraphic">
          <ac:chgData name="Asim Dey" userId="e8ec1349-28b8-4d13-adec-c4f0ed943343" providerId="ADAL" clId="{F7B07489-BD9B-48B7-90F0-C9E07154A801}" dt="2021-01-25T11:51:54.907" v="199" actId="207"/>
          <ac:graphicFrameMkLst>
            <pc:docMk/>
            <pc:sldMk cId="143217102" sldId="293"/>
            <ac:graphicFrameMk id="361" creationId="{E94AC27C-454F-438F-986D-328FCA1F7656}"/>
          </ac:graphicFrameMkLst>
        </pc:graphicFrameChg>
        <pc:graphicFrameChg chg="mod">
          <ac:chgData name="Asim Dey" userId="e8ec1349-28b8-4d13-adec-c4f0ed943343" providerId="ADAL" clId="{F7B07489-BD9B-48B7-90F0-C9E07154A801}" dt="2021-01-25T12:41:31.637" v="236"/>
          <ac:graphicFrameMkLst>
            <pc:docMk/>
            <pc:sldMk cId="143217102" sldId="293"/>
            <ac:graphicFrameMk id="363" creationId="{6A18C989-A659-4D2A-91C2-B93DE0578F0E}"/>
          </ac:graphicFrameMkLst>
        </pc:graphicFrameChg>
      </pc:sldChg>
      <pc:sldChg chg="modSp addCm delCm modCm">
        <pc:chgData name="Asim Dey" userId="e8ec1349-28b8-4d13-adec-c4f0ed943343" providerId="ADAL" clId="{F7B07489-BD9B-48B7-90F0-C9E07154A801}" dt="2021-01-25T12:04:46.852" v="211" actId="1589"/>
        <pc:sldMkLst>
          <pc:docMk/>
          <pc:sldMk cId="84505333" sldId="294"/>
        </pc:sldMkLst>
        <pc:spChg chg="mod">
          <ac:chgData name="Asim Dey" userId="e8ec1349-28b8-4d13-adec-c4f0ed943343" providerId="ADAL" clId="{F7B07489-BD9B-48B7-90F0-C9E07154A801}" dt="2021-01-25T10:25:55.128" v="2" actId="13926"/>
          <ac:spMkLst>
            <pc:docMk/>
            <pc:sldMk cId="84505333" sldId="294"/>
            <ac:spMk id="289" creationId="{6809E214-1B06-4CAD-8C95-2BC3D9D324A0}"/>
          </ac:spMkLst>
        </pc:spChg>
      </pc:sldChg>
      <pc:sldChg chg="modSp">
        <pc:chgData name="Asim Dey" userId="e8ec1349-28b8-4d13-adec-c4f0ed943343" providerId="ADAL" clId="{F7B07489-BD9B-48B7-90F0-C9E07154A801}" dt="2021-01-25T16:15:18.851" v="727" actId="20577"/>
        <pc:sldMkLst>
          <pc:docMk/>
          <pc:sldMk cId="1732344930" sldId="308"/>
        </pc:sldMkLst>
        <pc:spChg chg="mod">
          <ac:chgData name="Asim Dey" userId="e8ec1349-28b8-4d13-adec-c4f0ed943343" providerId="ADAL" clId="{F7B07489-BD9B-48B7-90F0-C9E07154A801}" dt="2021-01-25T16:14:15.342" v="711" actId="20577"/>
          <ac:spMkLst>
            <pc:docMk/>
            <pc:sldMk cId="1732344930" sldId="308"/>
            <ac:spMk id="4" creationId="{6A402DC9-03CD-4AAD-8C61-097AF57F531E}"/>
          </ac:spMkLst>
        </pc:spChg>
        <pc:spChg chg="mod">
          <ac:chgData name="Asim Dey" userId="e8ec1349-28b8-4d13-adec-c4f0ed943343" providerId="ADAL" clId="{F7B07489-BD9B-48B7-90F0-C9E07154A801}" dt="2021-01-25T16:14:27.311" v="719" actId="20577"/>
          <ac:spMkLst>
            <pc:docMk/>
            <pc:sldMk cId="1732344930" sldId="308"/>
            <ac:spMk id="7" creationId="{92DA114A-D7FF-4A49-87B5-F56B1A90F132}"/>
          </ac:spMkLst>
        </pc:spChg>
        <pc:spChg chg="mod">
          <ac:chgData name="Asim Dey" userId="e8ec1349-28b8-4d13-adec-c4f0ed943343" providerId="ADAL" clId="{F7B07489-BD9B-48B7-90F0-C9E07154A801}" dt="2021-01-25T16:15:08.803" v="725" actId="20577"/>
          <ac:spMkLst>
            <pc:docMk/>
            <pc:sldMk cId="1732344930" sldId="308"/>
            <ac:spMk id="9" creationId="{B14F5CBA-041D-4F52-A432-D12EB9EC0CFA}"/>
          </ac:spMkLst>
        </pc:spChg>
        <pc:spChg chg="mod">
          <ac:chgData name="Asim Dey" userId="e8ec1349-28b8-4d13-adec-c4f0ed943343" providerId="ADAL" clId="{F7B07489-BD9B-48B7-90F0-C9E07154A801}" dt="2021-01-25T16:15:18.851" v="727" actId="20577"/>
          <ac:spMkLst>
            <pc:docMk/>
            <pc:sldMk cId="1732344930" sldId="308"/>
            <ac:spMk id="12" creationId="{22E65FF8-9839-4867-8063-5BC4CD04233C}"/>
          </ac:spMkLst>
        </pc:spChg>
        <pc:spChg chg="mod">
          <ac:chgData name="Asim Dey" userId="e8ec1349-28b8-4d13-adec-c4f0ed943343" providerId="ADAL" clId="{F7B07489-BD9B-48B7-90F0-C9E07154A801}" dt="2021-01-25T16:13:00.143" v="704" actId="13926"/>
          <ac:spMkLst>
            <pc:docMk/>
            <pc:sldMk cId="1732344930" sldId="308"/>
            <ac:spMk id="13" creationId="{7DBC0F86-9C60-4F7F-8A78-E5E60A64CAEB}"/>
          </ac:spMkLst>
        </pc:spChg>
        <pc:spChg chg="mod">
          <ac:chgData name="Asim Dey" userId="e8ec1349-28b8-4d13-adec-c4f0ed943343" providerId="ADAL" clId="{F7B07489-BD9B-48B7-90F0-C9E07154A801}" dt="2021-01-25T16:13:34.690" v="709" actId="13926"/>
          <ac:spMkLst>
            <pc:docMk/>
            <pc:sldMk cId="1732344930" sldId="308"/>
            <ac:spMk id="20" creationId="{CBC13A8A-FDD9-42EE-8D1F-C64CC95669A5}"/>
          </ac:spMkLst>
        </pc:spChg>
        <pc:graphicFrameChg chg="mod modGraphic">
          <ac:chgData name="Asim Dey" userId="e8ec1349-28b8-4d13-adec-c4f0ed943343" providerId="ADAL" clId="{F7B07489-BD9B-48B7-90F0-C9E07154A801}" dt="2021-01-25T16:12:54.483" v="703" actId="207"/>
          <ac:graphicFrameMkLst>
            <pc:docMk/>
            <pc:sldMk cId="1732344930" sldId="308"/>
            <ac:graphicFrameMk id="17" creationId="{94CA7596-CC6D-47DF-BAB0-1CA1B9EB188E}"/>
          </ac:graphicFrameMkLst>
        </pc:graphicFrameChg>
      </pc:sldChg>
      <pc:sldChg chg="addSp delSp modSp mod addCm modCm">
        <pc:chgData name="Asim Dey" userId="e8ec1349-28b8-4d13-adec-c4f0ed943343" providerId="ADAL" clId="{F7B07489-BD9B-48B7-90F0-C9E07154A801}" dt="2021-01-25T14:51:08.860" v="611" actId="27918"/>
        <pc:sldMkLst>
          <pc:docMk/>
          <pc:sldMk cId="348842544" sldId="310"/>
        </pc:sldMkLst>
        <pc:spChg chg="mod">
          <ac:chgData name="Asim Dey" userId="e8ec1349-28b8-4d13-adec-c4f0ed943343" providerId="ADAL" clId="{F7B07489-BD9B-48B7-90F0-C9E07154A801}" dt="2021-01-25T10:48:05.049" v="37" actId="20577"/>
          <ac:spMkLst>
            <pc:docMk/>
            <pc:sldMk cId="348842544" sldId="310"/>
            <ac:spMk id="2" creationId="{EAE07E60-5D66-477C-8C7B-E6E226D78B68}"/>
          </ac:spMkLst>
        </pc:spChg>
        <pc:spChg chg="mod">
          <ac:chgData name="Asim Dey" userId="e8ec1349-28b8-4d13-adec-c4f0ed943343" providerId="ADAL" clId="{F7B07489-BD9B-48B7-90F0-C9E07154A801}" dt="2021-01-25T11:09:59.188" v="76" actId="20577"/>
          <ac:spMkLst>
            <pc:docMk/>
            <pc:sldMk cId="348842544" sldId="310"/>
            <ac:spMk id="229" creationId="{0F44ECDD-CB0A-4DDA-A85A-2E30DF2940AE}"/>
          </ac:spMkLst>
        </pc:spChg>
        <pc:spChg chg="mod">
          <ac:chgData name="Asim Dey" userId="e8ec1349-28b8-4d13-adec-c4f0ed943343" providerId="ADAL" clId="{F7B07489-BD9B-48B7-90F0-C9E07154A801}" dt="2021-01-25T11:10:27.920" v="102" actId="20577"/>
          <ac:spMkLst>
            <pc:docMk/>
            <pc:sldMk cId="348842544" sldId="310"/>
            <ac:spMk id="232" creationId="{60F5AD8C-5441-45B9-A400-B955D8202035}"/>
          </ac:spMkLst>
        </pc:spChg>
        <pc:spChg chg="mod">
          <ac:chgData name="Asim Dey" userId="e8ec1349-28b8-4d13-adec-c4f0ed943343" providerId="ADAL" clId="{F7B07489-BD9B-48B7-90F0-C9E07154A801}" dt="2021-01-25T11:17:48.097" v="110" actId="20577"/>
          <ac:spMkLst>
            <pc:docMk/>
            <pc:sldMk cId="348842544" sldId="310"/>
            <ac:spMk id="234" creationId="{59F87077-7E47-4D50-9949-FF23EDC2A3D4}"/>
          </ac:spMkLst>
        </pc:spChg>
        <pc:spChg chg="mod">
          <ac:chgData name="Asim Dey" userId="e8ec1349-28b8-4d13-adec-c4f0ed943343" providerId="ADAL" clId="{F7B07489-BD9B-48B7-90F0-C9E07154A801}" dt="2021-01-25T11:19:22.223" v="150" actId="20577"/>
          <ac:spMkLst>
            <pc:docMk/>
            <pc:sldMk cId="348842544" sldId="310"/>
            <ac:spMk id="237" creationId="{4D4BD0C7-B18C-4902-9534-8712051F5806}"/>
          </ac:spMkLst>
        </pc:spChg>
        <pc:spChg chg="mod">
          <ac:chgData name="Asim Dey" userId="e8ec1349-28b8-4d13-adec-c4f0ed943343" providerId="ADAL" clId="{F7B07489-BD9B-48B7-90F0-C9E07154A801}" dt="2021-01-25T10:52:31.788" v="48" actId="13926"/>
          <ac:spMkLst>
            <pc:docMk/>
            <pc:sldMk cId="348842544" sldId="310"/>
            <ac:spMk id="242" creationId="{C1DDA92D-5F62-41C8-93F8-53D633C9C3D0}"/>
          </ac:spMkLst>
        </pc:spChg>
        <pc:spChg chg="mod">
          <ac:chgData name="Asim Dey" userId="e8ec1349-28b8-4d13-adec-c4f0ed943343" providerId="ADAL" clId="{F7B07489-BD9B-48B7-90F0-C9E07154A801}" dt="2021-01-25T10:53:20.452" v="58" actId="13926"/>
          <ac:spMkLst>
            <pc:docMk/>
            <pc:sldMk cId="348842544" sldId="310"/>
            <ac:spMk id="243" creationId="{4F19D4B3-5A44-440D-AAA6-09ADB479E105}"/>
          </ac:spMkLst>
        </pc:spChg>
        <pc:spChg chg="mod">
          <ac:chgData name="Asim Dey" userId="e8ec1349-28b8-4d13-adec-c4f0ed943343" providerId="ADAL" clId="{F7B07489-BD9B-48B7-90F0-C9E07154A801}" dt="2021-01-25T11:07:53.430" v="65" actId="13926"/>
          <ac:spMkLst>
            <pc:docMk/>
            <pc:sldMk cId="348842544" sldId="310"/>
            <ac:spMk id="245" creationId="{289E8995-0C4B-4E08-A1B1-2144E6F908EE}"/>
          </ac:spMkLst>
        </pc:spChg>
        <pc:spChg chg="mod">
          <ac:chgData name="Asim Dey" userId="e8ec1349-28b8-4d13-adec-c4f0ed943343" providerId="ADAL" clId="{F7B07489-BD9B-48B7-90F0-C9E07154A801}" dt="2021-01-25T10:51:57.125" v="38" actId="13926"/>
          <ac:spMkLst>
            <pc:docMk/>
            <pc:sldMk cId="348842544" sldId="310"/>
            <ac:spMk id="254" creationId="{87DABFA3-AA5B-4E3F-98D3-D63E6364DBF2}"/>
          </ac:spMkLst>
        </pc:spChg>
        <pc:spChg chg="mod">
          <ac:chgData name="Asim Dey" userId="e8ec1349-28b8-4d13-adec-c4f0ed943343" providerId="ADAL" clId="{F7B07489-BD9B-48B7-90F0-C9E07154A801}" dt="2021-01-25T11:21:41.888" v="182" actId="13926"/>
          <ac:spMkLst>
            <pc:docMk/>
            <pc:sldMk cId="348842544" sldId="310"/>
            <ac:spMk id="255" creationId="{E4258DB1-A819-480F-AE13-047F45A1E68A}"/>
          </ac:spMkLst>
        </pc:spChg>
        <pc:spChg chg="mod">
          <ac:chgData name="Asim Dey" userId="e8ec1349-28b8-4d13-adec-c4f0ed943343" providerId="ADAL" clId="{F7B07489-BD9B-48B7-90F0-C9E07154A801}" dt="2021-01-25T10:52:46.848" v="53" actId="13926"/>
          <ac:spMkLst>
            <pc:docMk/>
            <pc:sldMk cId="348842544" sldId="310"/>
            <ac:spMk id="302" creationId="{67B3B554-CF11-4F55-9FD3-F9B9751BFC73}"/>
          </ac:spMkLst>
        </pc:spChg>
        <pc:grpChg chg="mod">
          <ac:chgData name="Asim Dey" userId="e8ec1349-28b8-4d13-adec-c4f0ed943343" providerId="ADAL" clId="{F7B07489-BD9B-48B7-90F0-C9E07154A801}" dt="2021-01-25T11:10:40.474" v="103" actId="14429"/>
          <ac:grpSpMkLst>
            <pc:docMk/>
            <pc:sldMk cId="348842544" sldId="310"/>
            <ac:grpSpMk id="141" creationId="{F8E3B970-1C5D-4359-A0E4-EE620F300FA2}"/>
          </ac:grpSpMkLst>
        </pc:grpChg>
        <pc:grpChg chg="mod">
          <ac:chgData name="Asim Dey" userId="e8ec1349-28b8-4d13-adec-c4f0ed943343" providerId="ADAL" clId="{F7B07489-BD9B-48B7-90F0-C9E07154A801}" dt="2021-01-25T11:19:26.979" v="152" actId="1076"/>
          <ac:grpSpMkLst>
            <pc:docMk/>
            <pc:sldMk cId="348842544" sldId="310"/>
            <ac:grpSpMk id="205" creationId="{0EA9F21C-A54A-4927-BF83-9C1C8B5C563D}"/>
          </ac:grpSpMkLst>
        </pc:grpChg>
        <pc:grpChg chg="mod">
          <ac:chgData name="Asim Dey" userId="e8ec1349-28b8-4d13-adec-c4f0ed943343" providerId="ADAL" clId="{F7B07489-BD9B-48B7-90F0-C9E07154A801}" dt="2021-01-25T11:19:37.919" v="153" actId="14429"/>
          <ac:grpSpMkLst>
            <pc:docMk/>
            <pc:sldMk cId="348842544" sldId="310"/>
            <ac:grpSpMk id="247" creationId="{5F93830C-B4E8-408C-827A-6645E52F5C5E}"/>
          </ac:grpSpMkLst>
        </pc:grpChg>
        <pc:graphicFrameChg chg="del">
          <ac:chgData name="Asim Dey" userId="e8ec1349-28b8-4d13-adec-c4f0ed943343" providerId="ADAL" clId="{F7B07489-BD9B-48B7-90F0-C9E07154A801}" dt="2021-01-25T10:53:03.003" v="54"/>
          <ac:graphicFrameMkLst>
            <pc:docMk/>
            <pc:sldMk cId="348842544" sldId="310"/>
            <ac:graphicFrameMk id="163" creationId="{A4CB1B1F-A1BD-4D7A-8CE7-8B8929562217}"/>
          </ac:graphicFrameMkLst>
        </pc:graphicFrameChg>
        <pc:graphicFrameChg chg="add mod">
          <ac:chgData name="Asim Dey" userId="e8ec1349-28b8-4d13-adec-c4f0ed943343" providerId="ADAL" clId="{F7B07489-BD9B-48B7-90F0-C9E07154A801}" dt="2021-01-25T10:53:16.833" v="57" actId="1076"/>
          <ac:graphicFrameMkLst>
            <pc:docMk/>
            <pc:sldMk cId="348842544" sldId="310"/>
            <ac:graphicFrameMk id="165" creationId="{A4CB1B1F-A1BD-4D7A-8CE7-8B8929562217}"/>
          </ac:graphicFrameMkLst>
        </pc:graphicFrameChg>
        <pc:graphicFrameChg chg="mod modGraphic">
          <ac:chgData name="Asim Dey" userId="e8ec1349-28b8-4d13-adec-c4f0ed943343" providerId="ADAL" clId="{F7B07489-BD9B-48B7-90F0-C9E07154A801}" dt="2021-01-25T11:08:27.720" v="68" actId="255"/>
          <ac:graphicFrameMkLst>
            <pc:docMk/>
            <pc:sldMk cId="348842544" sldId="310"/>
            <ac:graphicFrameMk id="244" creationId="{D92F51EE-2F4B-4CCC-BE3F-FE6C4CA20385}"/>
          </ac:graphicFrameMkLst>
        </pc:graphicFrameChg>
        <pc:picChg chg="add del">
          <ac:chgData name="Asim Dey" userId="e8ec1349-28b8-4d13-adec-c4f0ed943343" providerId="ADAL" clId="{F7B07489-BD9B-48B7-90F0-C9E07154A801}" dt="2021-01-25T10:38:14.625" v="19"/>
          <ac:picMkLst>
            <pc:docMk/>
            <pc:sldMk cId="348842544" sldId="310"/>
            <ac:picMk id="3" creationId="{3A44C4A0-B2C8-4F75-814F-929B01BB7FE3}"/>
          </ac:picMkLst>
        </pc:picChg>
        <pc:picChg chg="del">
          <ac:chgData name="Asim Dey" userId="e8ec1349-28b8-4d13-adec-c4f0ed943343" providerId="ADAL" clId="{F7B07489-BD9B-48B7-90F0-C9E07154A801}" dt="2021-01-25T11:21:11.066" v="154"/>
          <ac:picMkLst>
            <pc:docMk/>
            <pc:sldMk cId="348842544" sldId="310"/>
            <ac:picMk id="4" creationId="{5587D73B-8C1F-447F-93EA-2A3C2E102473}"/>
          </ac:picMkLst>
        </pc:picChg>
        <pc:picChg chg="add del mod">
          <ac:chgData name="Asim Dey" userId="e8ec1349-28b8-4d13-adec-c4f0ed943343" providerId="ADAL" clId="{F7B07489-BD9B-48B7-90F0-C9E07154A801}" dt="2021-01-25T10:37:15.626" v="17"/>
          <ac:picMkLst>
            <pc:docMk/>
            <pc:sldMk cId="348842544" sldId="310"/>
            <ac:picMk id="12" creationId="{6901B7FD-9CA1-4E30-B33E-78728E8D531E}"/>
          </ac:picMkLst>
        </pc:picChg>
        <pc:picChg chg="add mod">
          <ac:chgData name="Asim Dey" userId="e8ec1349-28b8-4d13-adec-c4f0ed943343" providerId="ADAL" clId="{F7B07489-BD9B-48B7-90F0-C9E07154A801}" dt="2021-01-25T10:38:27.122" v="22" actId="14100"/>
          <ac:picMkLst>
            <pc:docMk/>
            <pc:sldMk cId="348842544" sldId="310"/>
            <ac:picMk id="20" creationId="{895B844B-12A7-4336-9A10-2938FC3CD2CB}"/>
          </ac:picMkLst>
        </pc:picChg>
        <pc:picChg chg="add mod">
          <ac:chgData name="Asim Dey" userId="e8ec1349-28b8-4d13-adec-c4f0ed943343" providerId="ADAL" clId="{F7B07489-BD9B-48B7-90F0-C9E07154A801}" dt="2021-01-25T11:21:22.467" v="157" actId="14100"/>
          <ac:picMkLst>
            <pc:docMk/>
            <pc:sldMk cId="348842544" sldId="310"/>
            <ac:picMk id="238" creationId="{958EEB21-24A5-4DBF-AEC2-953FF5E04F84}"/>
          </ac:picMkLst>
        </pc:picChg>
      </pc:sldChg>
      <pc:sldChg chg="addSp delSp modSp mod">
        <pc:chgData name="Asim Dey" userId="e8ec1349-28b8-4d13-adec-c4f0ed943343" providerId="ADAL" clId="{F7B07489-BD9B-48B7-90F0-C9E07154A801}" dt="2021-01-25T16:55:22.890" v="840" actId="13926"/>
        <pc:sldMkLst>
          <pc:docMk/>
          <pc:sldMk cId="3141867449" sldId="312"/>
        </pc:sldMkLst>
        <pc:spChg chg="mod">
          <ac:chgData name="Asim Dey" userId="e8ec1349-28b8-4d13-adec-c4f0ed943343" providerId="ADAL" clId="{F7B07489-BD9B-48B7-90F0-C9E07154A801}" dt="2021-01-25T16:54:26.769" v="819" actId="13926"/>
          <ac:spMkLst>
            <pc:docMk/>
            <pc:sldMk cId="3141867449" sldId="312"/>
            <ac:spMk id="63" creationId="{3F074673-F682-4150-BFDD-40E8B9FF0448}"/>
          </ac:spMkLst>
        </pc:spChg>
        <pc:spChg chg="mod">
          <ac:chgData name="Asim Dey" userId="e8ec1349-28b8-4d13-adec-c4f0ed943343" providerId="ADAL" clId="{F7B07489-BD9B-48B7-90F0-C9E07154A801}" dt="2021-01-25T16:55:22.890" v="840" actId="13926"/>
          <ac:spMkLst>
            <pc:docMk/>
            <pc:sldMk cId="3141867449" sldId="312"/>
            <ac:spMk id="68" creationId="{CA3CA9E2-E4CC-4CC2-AA9C-1F6353EB2163}"/>
          </ac:spMkLst>
        </pc:spChg>
        <pc:spChg chg="mod">
          <ac:chgData name="Asim Dey" userId="e8ec1349-28b8-4d13-adec-c4f0ed943343" providerId="ADAL" clId="{F7B07489-BD9B-48B7-90F0-C9E07154A801}" dt="2021-01-25T16:54:40.768" v="835" actId="20577"/>
          <ac:spMkLst>
            <pc:docMk/>
            <pc:sldMk cId="3141867449" sldId="312"/>
            <ac:spMk id="72" creationId="{F074AA86-DB1F-4FC4-AAB5-F5B4EFC238C6}"/>
          </ac:spMkLst>
        </pc:spChg>
        <pc:spChg chg="mod">
          <ac:chgData name="Asim Dey" userId="e8ec1349-28b8-4d13-adec-c4f0ed943343" providerId="ADAL" clId="{F7B07489-BD9B-48B7-90F0-C9E07154A801}" dt="2021-01-25T16:48:46.140" v="798" actId="13926"/>
          <ac:spMkLst>
            <pc:docMk/>
            <pc:sldMk cId="3141867449" sldId="312"/>
            <ac:spMk id="73" creationId="{30A65C27-210B-4AB7-8FA2-BD4B3DD20EEC}"/>
          </ac:spMkLst>
        </pc:spChg>
        <pc:graphicFrameChg chg="mod modGraphic">
          <ac:chgData name="Asim Dey" userId="e8ec1349-28b8-4d13-adec-c4f0ed943343" providerId="ADAL" clId="{F7B07489-BD9B-48B7-90F0-C9E07154A801}" dt="2021-01-25T16:49:50.691" v="803"/>
          <ac:graphicFrameMkLst>
            <pc:docMk/>
            <pc:sldMk cId="3141867449" sldId="312"/>
            <ac:graphicFrameMk id="81" creationId="{C9808D39-17B4-43CE-9EC3-7B1FADEFD697}"/>
          </ac:graphicFrameMkLst>
        </pc:graphicFrameChg>
        <pc:graphicFrameChg chg="del mod">
          <ac:chgData name="Asim Dey" userId="e8ec1349-28b8-4d13-adec-c4f0ed943343" providerId="ADAL" clId="{F7B07489-BD9B-48B7-90F0-C9E07154A801}" dt="2021-01-25T16:50:01.282" v="804"/>
          <ac:graphicFrameMkLst>
            <pc:docMk/>
            <pc:sldMk cId="3141867449" sldId="312"/>
            <ac:graphicFrameMk id="114" creationId="{86166578-D818-4175-8AD6-FB769A8AD2A4}"/>
          </ac:graphicFrameMkLst>
        </pc:graphicFrameChg>
        <pc:graphicFrameChg chg="del mod">
          <ac:chgData name="Asim Dey" userId="e8ec1349-28b8-4d13-adec-c4f0ed943343" providerId="ADAL" clId="{F7B07489-BD9B-48B7-90F0-C9E07154A801}" dt="2021-01-25T16:50:22.295" v="808"/>
          <ac:graphicFrameMkLst>
            <pc:docMk/>
            <pc:sldMk cId="3141867449" sldId="312"/>
            <ac:graphicFrameMk id="115" creationId="{03CC1E8F-4966-41DF-9544-D719DDDAC3BC}"/>
          </ac:graphicFrameMkLst>
        </pc:graphicFrameChg>
        <pc:graphicFrameChg chg="add mod">
          <ac:chgData name="Asim Dey" userId="e8ec1349-28b8-4d13-adec-c4f0ed943343" providerId="ADAL" clId="{F7B07489-BD9B-48B7-90F0-C9E07154A801}" dt="2021-01-25T16:50:18.277" v="807" actId="1076"/>
          <ac:graphicFrameMkLst>
            <pc:docMk/>
            <pc:sldMk cId="3141867449" sldId="312"/>
            <ac:graphicFrameMk id="116" creationId="{86166578-D818-4175-8AD6-FB769A8AD2A4}"/>
          </ac:graphicFrameMkLst>
        </pc:graphicFrameChg>
        <pc:graphicFrameChg chg="add mod">
          <ac:chgData name="Asim Dey" userId="e8ec1349-28b8-4d13-adec-c4f0ed943343" providerId="ADAL" clId="{F7B07489-BD9B-48B7-90F0-C9E07154A801}" dt="2021-01-25T16:50:42.875" v="811" actId="1076"/>
          <ac:graphicFrameMkLst>
            <pc:docMk/>
            <pc:sldMk cId="3141867449" sldId="312"/>
            <ac:graphicFrameMk id="136" creationId="{03CC1E8F-4966-41DF-9544-D719DDDAC3BC}"/>
          </ac:graphicFrameMkLst>
        </pc:graphicFrameChg>
      </pc:sldChg>
      <pc:sldChg chg="add del">
        <pc:chgData name="Asim Dey" userId="e8ec1349-28b8-4d13-adec-c4f0ed943343" providerId="ADAL" clId="{F7B07489-BD9B-48B7-90F0-C9E07154A801}" dt="2021-01-25T16:15:35.197" v="728" actId="2696"/>
        <pc:sldMkLst>
          <pc:docMk/>
          <pc:sldMk cId="5819197" sldId="318"/>
        </pc:sldMkLst>
      </pc:sldChg>
      <pc:sldChg chg="modSp add del">
        <pc:chgData name="Asim Dey" userId="e8ec1349-28b8-4d13-adec-c4f0ed943343" providerId="ADAL" clId="{F7B07489-BD9B-48B7-90F0-C9E07154A801}" dt="2021-01-25T11:23:55.326" v="187" actId="2696"/>
        <pc:sldMkLst>
          <pc:docMk/>
          <pc:sldMk cId="176509132" sldId="318"/>
        </pc:sldMkLst>
        <pc:spChg chg="mod">
          <ac:chgData name="Asim Dey" userId="e8ec1349-28b8-4d13-adec-c4f0ed943343" providerId="ADAL" clId="{F7B07489-BD9B-48B7-90F0-C9E07154A801}" dt="2021-01-25T11:18:48.832" v="127" actId="13926"/>
          <ac:spMkLst>
            <pc:docMk/>
            <pc:sldMk cId="176509132" sldId="318"/>
            <ac:spMk id="234" creationId="{59F87077-7E47-4D50-9949-FF23EDC2A3D4}"/>
          </ac:spMkLst>
        </pc:spChg>
        <pc:spChg chg="mod">
          <ac:chgData name="Asim Dey" userId="e8ec1349-28b8-4d13-adec-c4f0ed943343" providerId="ADAL" clId="{F7B07489-BD9B-48B7-90F0-C9E07154A801}" dt="2021-01-25T11:18:45.923" v="126" actId="13926"/>
          <ac:spMkLst>
            <pc:docMk/>
            <pc:sldMk cId="176509132" sldId="318"/>
            <ac:spMk id="237" creationId="{4D4BD0C7-B18C-4902-9534-8712051F5806}"/>
          </ac:spMkLst>
        </pc:spChg>
      </pc:sldChg>
      <pc:sldChg chg="modSp add del">
        <pc:chgData name="Asim Dey" userId="e8ec1349-28b8-4d13-adec-c4f0ed943343" providerId="ADAL" clId="{F7B07489-BD9B-48B7-90F0-C9E07154A801}" dt="2021-01-25T14:35:03.143" v="503" actId="2696"/>
        <pc:sldMkLst>
          <pc:docMk/>
          <pc:sldMk cId="909638030" sldId="318"/>
        </pc:sldMkLst>
        <pc:spChg chg="mod">
          <ac:chgData name="Asim Dey" userId="e8ec1349-28b8-4d13-adec-c4f0ed943343" providerId="ADAL" clId="{F7B07489-BD9B-48B7-90F0-C9E07154A801}" dt="2021-01-25T14:26:42.345" v="424" actId="13926"/>
          <ac:spMkLst>
            <pc:docMk/>
            <pc:sldMk cId="909638030" sldId="318"/>
            <ac:spMk id="194" creationId="{665AC130-1491-44F3-893E-162FEDABB50C}"/>
          </ac:spMkLst>
        </pc:spChg>
        <pc:spChg chg="mod">
          <ac:chgData name="Asim Dey" userId="e8ec1349-28b8-4d13-adec-c4f0ed943343" providerId="ADAL" clId="{F7B07489-BD9B-48B7-90F0-C9E07154A801}" dt="2021-01-25T14:26:39.788" v="423" actId="13926"/>
          <ac:spMkLst>
            <pc:docMk/>
            <pc:sldMk cId="909638030" sldId="318"/>
            <ac:spMk id="197" creationId="{BB9FCB4D-7298-466A-84D6-EBF861A07CCA}"/>
          </ac:spMkLst>
        </pc:spChg>
        <pc:spChg chg="mod">
          <ac:chgData name="Asim Dey" userId="e8ec1349-28b8-4d13-adec-c4f0ed943343" providerId="ADAL" clId="{F7B07489-BD9B-48B7-90F0-C9E07154A801}" dt="2021-01-25T14:26:47.493" v="426" actId="13926"/>
          <ac:spMkLst>
            <pc:docMk/>
            <pc:sldMk cId="909638030" sldId="318"/>
            <ac:spMk id="199" creationId="{F4BA4873-19A4-4E71-BE0E-44F2B9BE2D84}"/>
          </ac:spMkLst>
        </pc:spChg>
        <pc:spChg chg="mod">
          <ac:chgData name="Asim Dey" userId="e8ec1349-28b8-4d13-adec-c4f0ed943343" providerId="ADAL" clId="{F7B07489-BD9B-48B7-90F0-C9E07154A801}" dt="2021-01-25T14:26:50.309" v="427" actId="13926"/>
          <ac:spMkLst>
            <pc:docMk/>
            <pc:sldMk cId="909638030" sldId="318"/>
            <ac:spMk id="202" creationId="{AC9027E3-7E52-4004-9C56-D5B73D037B4A}"/>
          </ac:spMkLst>
        </pc:spChg>
        <pc:spChg chg="mod">
          <ac:chgData name="Asim Dey" userId="e8ec1349-28b8-4d13-adec-c4f0ed943343" providerId="ADAL" clId="{F7B07489-BD9B-48B7-90F0-C9E07154A801}" dt="2021-01-25T14:26:44.666" v="425" actId="13926"/>
          <ac:spMkLst>
            <pc:docMk/>
            <pc:sldMk cId="909638030" sldId="318"/>
            <ac:spMk id="206" creationId="{0C92DB67-C865-4FC4-AA31-4E282CE89A0C}"/>
          </ac:spMkLst>
        </pc:spChg>
        <pc:spChg chg="mod">
          <ac:chgData name="Asim Dey" userId="e8ec1349-28b8-4d13-adec-c4f0ed943343" providerId="ADAL" clId="{F7B07489-BD9B-48B7-90F0-C9E07154A801}" dt="2021-01-25T14:26:53.655" v="428" actId="13926"/>
          <ac:spMkLst>
            <pc:docMk/>
            <pc:sldMk cId="909638030" sldId="318"/>
            <ac:spMk id="302" creationId="{20068E4F-86D0-4A24-BE41-AAC4F6BB596A}"/>
          </ac:spMkLst>
        </pc:spChg>
      </pc:sldChg>
      <pc:sldChg chg="modSp add del">
        <pc:chgData name="Asim Dey" userId="e8ec1349-28b8-4d13-adec-c4f0ed943343" providerId="ADAL" clId="{F7B07489-BD9B-48B7-90F0-C9E07154A801}" dt="2021-01-25T13:14:26.075" v="398" actId="2696"/>
        <pc:sldMkLst>
          <pc:docMk/>
          <pc:sldMk cId="1026156309" sldId="318"/>
        </pc:sldMkLst>
        <pc:spChg chg="mod">
          <ac:chgData name="Asim Dey" userId="e8ec1349-28b8-4d13-adec-c4f0ed943343" providerId="ADAL" clId="{F7B07489-BD9B-48B7-90F0-C9E07154A801}" dt="2021-01-25T13:12:21.300" v="377" actId="13926"/>
          <ac:spMkLst>
            <pc:docMk/>
            <pc:sldMk cId="1026156309" sldId="318"/>
            <ac:spMk id="204" creationId="{877AEAA1-ACE1-457D-8EC3-4552A52491FD}"/>
          </ac:spMkLst>
        </pc:spChg>
      </pc:sldChg>
      <pc:sldChg chg="add del">
        <pc:chgData name="Asim Dey" userId="e8ec1349-28b8-4d13-adec-c4f0ed943343" providerId="ADAL" clId="{F7B07489-BD9B-48B7-90F0-C9E07154A801}" dt="2021-01-25T12:03:10.867" v="204" actId="2696"/>
        <pc:sldMkLst>
          <pc:docMk/>
          <pc:sldMk cId="1900795487" sldId="318"/>
        </pc:sldMkLst>
      </pc:sldChg>
      <pc:sldChg chg="modSp add del">
        <pc:chgData name="Asim Dey" userId="e8ec1349-28b8-4d13-adec-c4f0ed943343" providerId="ADAL" clId="{F7B07489-BD9B-48B7-90F0-C9E07154A801}" dt="2021-01-25T15:30:31.804" v="699" actId="2696"/>
        <pc:sldMkLst>
          <pc:docMk/>
          <pc:sldMk cId="2590452517" sldId="318"/>
        </pc:sldMkLst>
        <pc:spChg chg="mod">
          <ac:chgData name="Asim Dey" userId="e8ec1349-28b8-4d13-adec-c4f0ed943343" providerId="ADAL" clId="{F7B07489-BD9B-48B7-90F0-C9E07154A801}" dt="2021-01-25T15:20:25.615" v="653" actId="13926"/>
          <ac:spMkLst>
            <pc:docMk/>
            <pc:sldMk cId="2590452517" sldId="318"/>
            <ac:spMk id="3" creationId="{ED1A86A7-D310-4157-A6D0-E01767DED28F}"/>
          </ac:spMkLst>
        </pc:spChg>
        <pc:spChg chg="mod">
          <ac:chgData name="Asim Dey" userId="e8ec1349-28b8-4d13-adec-c4f0ed943343" providerId="ADAL" clId="{F7B07489-BD9B-48B7-90F0-C9E07154A801}" dt="2021-01-25T15:20:28.252" v="654" actId="13926"/>
          <ac:spMkLst>
            <pc:docMk/>
            <pc:sldMk cId="2590452517" sldId="318"/>
            <ac:spMk id="188" creationId="{27280E09-BBBA-4C3C-92CC-990738D27A8F}"/>
          </ac:spMkLst>
        </pc:spChg>
        <pc:spChg chg="mod">
          <ac:chgData name="Asim Dey" userId="e8ec1349-28b8-4d13-adec-c4f0ed943343" providerId="ADAL" clId="{F7B07489-BD9B-48B7-90F0-C9E07154A801}" dt="2021-01-25T15:20:31.126" v="655" actId="13926"/>
          <ac:spMkLst>
            <pc:docMk/>
            <pc:sldMk cId="2590452517" sldId="318"/>
            <ac:spMk id="191" creationId="{6D3A7F90-7D51-428A-8C39-3768AE87FC9C}"/>
          </ac:spMkLst>
        </pc:spChg>
        <pc:spChg chg="mod">
          <ac:chgData name="Asim Dey" userId="e8ec1349-28b8-4d13-adec-c4f0ed943343" providerId="ADAL" clId="{F7B07489-BD9B-48B7-90F0-C9E07154A801}" dt="2021-01-25T15:20:33.647" v="656" actId="13926"/>
          <ac:spMkLst>
            <pc:docMk/>
            <pc:sldMk cId="2590452517" sldId="318"/>
            <ac:spMk id="193" creationId="{AD62D4E4-A79A-410F-8BBA-7A02317050D6}"/>
          </ac:spMkLst>
        </pc:spChg>
        <pc:spChg chg="mod">
          <ac:chgData name="Asim Dey" userId="e8ec1349-28b8-4d13-adec-c4f0ed943343" providerId="ADAL" clId="{F7B07489-BD9B-48B7-90F0-C9E07154A801}" dt="2021-01-25T15:20:36.332" v="657" actId="13926"/>
          <ac:spMkLst>
            <pc:docMk/>
            <pc:sldMk cId="2590452517" sldId="318"/>
            <ac:spMk id="196" creationId="{D5FD01BE-9A1F-4DAA-8FF4-23EF42D53BCC}"/>
          </ac:spMkLst>
        </pc:spChg>
      </pc:sldChg>
      <pc:sldChg chg="modSp add del">
        <pc:chgData name="Asim Dey" userId="e8ec1349-28b8-4d13-adec-c4f0ed943343" providerId="ADAL" clId="{F7B07489-BD9B-48B7-90F0-C9E07154A801}" dt="2021-01-25T14:51:08.985" v="619" actId="2696"/>
        <pc:sldMkLst>
          <pc:docMk/>
          <pc:sldMk cId="2718382166" sldId="318"/>
        </pc:sldMkLst>
        <pc:spChg chg="mod">
          <ac:chgData name="Asim Dey" userId="e8ec1349-28b8-4d13-adec-c4f0ed943343" providerId="ADAL" clId="{F7B07489-BD9B-48B7-90F0-C9E07154A801}" dt="2021-01-25T14:35:14.601" v="506" actId="13926"/>
          <ac:spMkLst>
            <pc:docMk/>
            <pc:sldMk cId="2718382166" sldId="318"/>
            <ac:spMk id="194" creationId="{E21CBD57-9103-4B31-BDAA-8233C1D4041E}"/>
          </ac:spMkLst>
        </pc:spChg>
        <pc:spChg chg="mod">
          <ac:chgData name="Asim Dey" userId="e8ec1349-28b8-4d13-adec-c4f0ed943343" providerId="ADAL" clId="{F7B07489-BD9B-48B7-90F0-C9E07154A801}" dt="2021-01-25T14:35:19.138" v="507" actId="13926"/>
          <ac:spMkLst>
            <pc:docMk/>
            <pc:sldMk cId="2718382166" sldId="318"/>
            <ac:spMk id="199" creationId="{BF42C382-F0F5-4ACC-ABF7-69F8691E1EB6}"/>
          </ac:spMkLst>
        </pc:spChg>
        <pc:spChg chg="mod">
          <ac:chgData name="Asim Dey" userId="e8ec1349-28b8-4d13-adec-c4f0ed943343" providerId="ADAL" clId="{F7B07489-BD9B-48B7-90F0-C9E07154A801}" dt="2021-01-25T14:35:11.122" v="505" actId="13926"/>
          <ac:spMkLst>
            <pc:docMk/>
            <pc:sldMk cId="2718382166" sldId="318"/>
            <ac:spMk id="206" creationId="{5141D934-9D82-4027-A860-91876980FE33}"/>
          </ac:spMkLst>
        </pc:spChg>
      </pc:sldChg>
      <pc:sldChg chg="modSp add ord">
        <pc:chgData name="Asim Dey" userId="e8ec1349-28b8-4d13-adec-c4f0ed943343" providerId="ADAL" clId="{F7B07489-BD9B-48B7-90F0-C9E07154A801}" dt="2021-01-25T16:44:00.977" v="795" actId="20577"/>
        <pc:sldMkLst>
          <pc:docMk/>
          <pc:sldMk cId="3082400861" sldId="318"/>
        </pc:sldMkLst>
        <pc:spChg chg="mod">
          <ac:chgData name="Asim Dey" userId="e8ec1349-28b8-4d13-adec-c4f0ed943343" providerId="ADAL" clId="{F7B07489-BD9B-48B7-90F0-C9E07154A801}" dt="2021-01-25T16:42:34.237" v="768" actId="20577"/>
          <ac:spMkLst>
            <pc:docMk/>
            <pc:sldMk cId="3082400861" sldId="318"/>
            <ac:spMk id="358" creationId="{AE7EE52F-014A-4B01-9FEE-44EE612BE082}"/>
          </ac:spMkLst>
        </pc:spChg>
        <pc:spChg chg="mod">
          <ac:chgData name="Asim Dey" userId="e8ec1349-28b8-4d13-adec-c4f0ed943343" providerId="ADAL" clId="{F7B07489-BD9B-48B7-90F0-C9E07154A801}" dt="2021-01-25T16:43:02.960" v="777" actId="20577"/>
          <ac:spMkLst>
            <pc:docMk/>
            <pc:sldMk cId="3082400861" sldId="318"/>
            <ac:spMk id="361" creationId="{DCAEF83F-7F4E-4DDE-A7BF-2FDEC5188741}"/>
          </ac:spMkLst>
        </pc:spChg>
        <pc:spChg chg="mod">
          <ac:chgData name="Asim Dey" userId="e8ec1349-28b8-4d13-adec-c4f0ed943343" providerId="ADAL" clId="{F7B07489-BD9B-48B7-90F0-C9E07154A801}" dt="2021-01-25T16:43:51.751" v="783" actId="20577"/>
          <ac:spMkLst>
            <pc:docMk/>
            <pc:sldMk cId="3082400861" sldId="318"/>
            <ac:spMk id="363" creationId="{D03E80AE-B94D-4136-9018-81F7CCF1FAF6}"/>
          </ac:spMkLst>
        </pc:spChg>
        <pc:spChg chg="mod">
          <ac:chgData name="Asim Dey" userId="e8ec1349-28b8-4d13-adec-c4f0ed943343" providerId="ADAL" clId="{F7B07489-BD9B-48B7-90F0-C9E07154A801}" dt="2021-01-25T16:44:00.977" v="795" actId="20577"/>
          <ac:spMkLst>
            <pc:docMk/>
            <pc:sldMk cId="3082400861" sldId="318"/>
            <ac:spMk id="366" creationId="{798B6D0C-37A2-4F6B-86BC-FB6C74B24217}"/>
          </ac:spMkLst>
        </pc:spChg>
        <pc:spChg chg="mod">
          <ac:chgData name="Asim Dey" userId="e8ec1349-28b8-4d13-adec-c4f0ed943343" providerId="ADAL" clId="{F7B07489-BD9B-48B7-90F0-C9E07154A801}" dt="2021-01-25T16:40:53.368" v="758" actId="13926"/>
          <ac:spMkLst>
            <pc:docMk/>
            <pc:sldMk cId="3082400861" sldId="318"/>
            <ac:spMk id="434" creationId="{94D2B974-062E-4098-AFA9-0F2F3CD63A7C}"/>
          </ac:spMkLst>
        </pc:spChg>
      </pc:sldChg>
      <pc:sldChg chg="add del">
        <pc:chgData name="Asim Dey" userId="e8ec1349-28b8-4d13-adec-c4f0ed943343" providerId="ADAL" clId="{F7B07489-BD9B-48B7-90F0-C9E07154A801}" dt="2021-01-25T14:12:57.662" v="406" actId="2696"/>
        <pc:sldMkLst>
          <pc:docMk/>
          <pc:sldMk cId="3840374697" sldId="318"/>
        </pc:sldMkLst>
      </pc:sldChg>
      <pc:sldChg chg="modSp add del">
        <pc:chgData name="Asim Dey" userId="e8ec1349-28b8-4d13-adec-c4f0ed943343" providerId="ADAL" clId="{F7B07489-BD9B-48B7-90F0-C9E07154A801}" dt="2021-01-25T15:12:01.325" v="651" actId="2696"/>
        <pc:sldMkLst>
          <pc:docMk/>
          <pc:sldMk cId="4018256823" sldId="318"/>
        </pc:sldMkLst>
        <pc:spChg chg="mod">
          <ac:chgData name="Asim Dey" userId="e8ec1349-28b8-4d13-adec-c4f0ed943343" providerId="ADAL" clId="{F7B07489-BD9B-48B7-90F0-C9E07154A801}" dt="2021-01-25T14:53:56.982" v="621" actId="13926"/>
          <ac:spMkLst>
            <pc:docMk/>
            <pc:sldMk cId="4018256823" sldId="318"/>
            <ac:spMk id="185" creationId="{C945B9C4-B4EB-4818-9958-07B1BD1FDB4D}"/>
          </ac:spMkLst>
        </pc:spChg>
        <pc:spChg chg="mod">
          <ac:chgData name="Asim Dey" userId="e8ec1349-28b8-4d13-adec-c4f0ed943343" providerId="ADAL" clId="{F7B07489-BD9B-48B7-90F0-C9E07154A801}" dt="2021-01-25T14:53:59.850" v="622" actId="13926"/>
          <ac:spMkLst>
            <pc:docMk/>
            <pc:sldMk cId="4018256823" sldId="318"/>
            <ac:spMk id="227" creationId="{04D1AC8C-BAC7-45AB-980F-2F3C83D950A2}"/>
          </ac:spMkLst>
        </pc:spChg>
        <pc:spChg chg="mod">
          <ac:chgData name="Asim Dey" userId="e8ec1349-28b8-4d13-adec-c4f0ed943343" providerId="ADAL" clId="{F7B07489-BD9B-48B7-90F0-C9E07154A801}" dt="2021-01-25T14:54:32.613" v="625" actId="13926"/>
          <ac:spMkLst>
            <pc:docMk/>
            <pc:sldMk cId="4018256823" sldId="318"/>
            <ac:spMk id="229" creationId="{228AF671-50BB-436F-8D72-095CC1653608}"/>
          </ac:spMkLst>
        </pc:spChg>
        <pc:spChg chg="mod">
          <ac:chgData name="Asim Dey" userId="e8ec1349-28b8-4d13-adec-c4f0ed943343" providerId="ADAL" clId="{F7B07489-BD9B-48B7-90F0-C9E07154A801}" dt="2021-01-25T14:54:35.271" v="626" actId="13926"/>
          <ac:spMkLst>
            <pc:docMk/>
            <pc:sldMk cId="4018256823" sldId="318"/>
            <ac:spMk id="232" creationId="{CA34C579-405C-4E05-A80E-1182E2DF5E58}"/>
          </ac:spMkLst>
        </pc:spChg>
      </pc:sldChg>
      <pc:sldChg chg="add del">
        <pc:chgData name="Asim Dey" userId="e8ec1349-28b8-4d13-adec-c4f0ed943343" providerId="ADAL" clId="{F7B07489-BD9B-48B7-90F0-C9E07154A801}" dt="2021-01-25T12:47:30.395" v="309" actId="2696"/>
        <pc:sldMkLst>
          <pc:docMk/>
          <pc:sldMk cId="3283508335" sldId="319"/>
        </pc:sldMkLst>
      </pc:sldChg>
      <pc:sldChg chg="modSp add del">
        <pc:chgData name="Asim Dey" userId="e8ec1349-28b8-4d13-adec-c4f0ed943343" providerId="ADAL" clId="{F7B07489-BD9B-48B7-90F0-C9E07154A801}" dt="2021-01-25T16:55:29.577" v="841" actId="2696"/>
        <pc:sldMkLst>
          <pc:docMk/>
          <pc:sldMk cId="4102531855" sldId="319"/>
        </pc:sldMkLst>
        <pc:graphicFrameChg chg="modGraphic">
          <ac:chgData name="Asim Dey" userId="e8ec1349-28b8-4d13-adec-c4f0ed943343" providerId="ADAL" clId="{F7B07489-BD9B-48B7-90F0-C9E07154A801}" dt="2021-01-25T16:52:39.302" v="812" actId="13926"/>
          <ac:graphicFrameMkLst>
            <pc:docMk/>
            <pc:sldMk cId="4102531855" sldId="319"/>
            <ac:graphicFrameMk id="81" creationId="{C9808D39-17B4-43CE-9EC3-7B1FADEFD697}"/>
          </ac:graphicFrameMkLst>
        </pc:graphicFrameChg>
      </pc:sldChg>
    </pc:docChg>
  </pc:docChgLst>
  <pc:docChgLst>
    <pc:chgData name="Asim Dey" userId="e8ec1349-28b8-4d13-adec-c4f0ed943343" providerId="ADAL" clId="{6C816E81-D18C-421E-8D59-1DA0ACFB965E}"/>
    <pc:docChg chg="undo redo custSel addSld delSld modSld sldOrd modSection">
      <pc:chgData name="Asim Dey" userId="e8ec1349-28b8-4d13-adec-c4f0ed943343" providerId="ADAL" clId="{6C816E81-D18C-421E-8D59-1DA0ACFB965E}" dt="2021-02-26T16:12:39.106" v="2089" actId="20577"/>
      <pc:docMkLst>
        <pc:docMk/>
      </pc:docMkLst>
      <pc:sldChg chg="addSp delSp modSp mod addCm delCm modCm">
        <pc:chgData name="Asim Dey" userId="e8ec1349-28b8-4d13-adec-c4f0ed943343" providerId="ADAL" clId="{6C816E81-D18C-421E-8D59-1DA0ACFB965E}" dt="2021-02-25T11:06:36.521" v="2070" actId="20577"/>
        <pc:sldMkLst>
          <pc:docMk/>
          <pc:sldMk cId="518740421" sldId="268"/>
        </pc:sldMkLst>
        <pc:spChg chg="mod">
          <ac:chgData name="Asim Dey" userId="e8ec1349-28b8-4d13-adec-c4f0ed943343" providerId="ADAL" clId="{6C816E81-D18C-421E-8D59-1DA0ACFB965E}" dt="2021-02-22T12:55:46.200" v="615" actId="13926"/>
          <ac:spMkLst>
            <pc:docMk/>
            <pc:sldMk cId="518740421" sldId="268"/>
            <ac:spMk id="195" creationId="{2CEC0C93-A29D-420A-8EED-7A2FDFE9FCDB}"/>
          </ac:spMkLst>
        </pc:spChg>
        <pc:spChg chg="mod">
          <ac:chgData name="Asim Dey" userId="e8ec1349-28b8-4d13-adec-c4f0ed943343" providerId="ADAL" clId="{6C816E81-D18C-421E-8D59-1DA0ACFB965E}" dt="2021-02-22T12:57:11.827" v="640" actId="20577"/>
          <ac:spMkLst>
            <pc:docMk/>
            <pc:sldMk cId="518740421" sldId="268"/>
            <ac:spMk id="198" creationId="{2D6E7273-5E29-4C11-8428-139B91C527C7}"/>
          </ac:spMkLst>
        </pc:spChg>
        <pc:spChg chg="mod">
          <ac:chgData name="Asim Dey" userId="e8ec1349-28b8-4d13-adec-c4f0ed943343" providerId="ADAL" clId="{6C816E81-D18C-421E-8D59-1DA0ACFB965E}" dt="2021-02-22T12:57:42.538" v="649" actId="13926"/>
          <ac:spMkLst>
            <pc:docMk/>
            <pc:sldMk cId="518740421" sldId="268"/>
            <ac:spMk id="200" creationId="{2F537ABD-730C-4565-BC22-4716A6181A63}"/>
          </ac:spMkLst>
        </pc:spChg>
        <pc:spChg chg="mod">
          <ac:chgData name="Asim Dey" userId="e8ec1349-28b8-4d13-adec-c4f0ed943343" providerId="ADAL" clId="{6C816E81-D18C-421E-8D59-1DA0ACFB965E}" dt="2021-02-22T12:58:06.754" v="673" actId="20577"/>
          <ac:spMkLst>
            <pc:docMk/>
            <pc:sldMk cId="518740421" sldId="268"/>
            <ac:spMk id="203" creationId="{D99C458A-1FF3-4000-ABDD-BC014721444F}"/>
          </ac:spMkLst>
        </pc:spChg>
        <pc:spChg chg="mod">
          <ac:chgData name="Asim Dey" userId="e8ec1349-28b8-4d13-adec-c4f0ed943343" providerId="ADAL" clId="{6C816E81-D18C-421E-8D59-1DA0ACFB965E}" dt="2021-02-22T12:54:02.207" v="599" actId="20577"/>
          <ac:spMkLst>
            <pc:docMk/>
            <pc:sldMk cId="518740421" sldId="268"/>
            <ac:spMk id="214" creationId="{A12DBAAB-0F36-4953-9525-04A82501A2C5}"/>
          </ac:spMkLst>
        </pc:spChg>
        <pc:spChg chg="mod">
          <ac:chgData name="Asim Dey" userId="e8ec1349-28b8-4d13-adec-c4f0ed943343" providerId="ADAL" clId="{6C816E81-D18C-421E-8D59-1DA0ACFB965E}" dt="2021-02-25T10:54:47.891" v="2067" actId="13926"/>
          <ac:spMkLst>
            <pc:docMk/>
            <pc:sldMk cId="518740421" sldId="268"/>
            <ac:spMk id="219" creationId="{732F2A41-BCD1-4090-B205-537301EA2A7B}"/>
          </ac:spMkLst>
        </pc:spChg>
        <pc:spChg chg="mod">
          <ac:chgData name="Asim Dey" userId="e8ec1349-28b8-4d13-adec-c4f0ed943343" providerId="ADAL" clId="{6C816E81-D18C-421E-8D59-1DA0ACFB965E}" dt="2021-02-25T11:06:36.521" v="2070" actId="20577"/>
          <ac:spMkLst>
            <pc:docMk/>
            <pc:sldMk cId="518740421" sldId="268"/>
            <ac:spMk id="223" creationId="{2ED70C3F-2BFA-4B8A-B5B9-260CA8119F1B}"/>
          </ac:spMkLst>
        </pc:spChg>
        <pc:spChg chg="mod">
          <ac:chgData name="Asim Dey" userId="e8ec1349-28b8-4d13-adec-c4f0ed943343" providerId="ADAL" clId="{6C816E81-D18C-421E-8D59-1DA0ACFB965E}" dt="2021-02-22T11:01:12.529" v="128" actId="13926"/>
          <ac:spMkLst>
            <pc:docMk/>
            <pc:sldMk cId="518740421" sldId="268"/>
            <ac:spMk id="309" creationId="{FB39B93B-84F4-4E26-992D-EB10E2698C82}"/>
          </ac:spMkLst>
        </pc:spChg>
        <pc:spChg chg="mod">
          <ac:chgData name="Asim Dey" userId="e8ec1349-28b8-4d13-adec-c4f0ed943343" providerId="ADAL" clId="{6C816E81-D18C-421E-8D59-1DA0ACFB965E}" dt="2021-02-22T12:55:26.848" v="612" actId="13926"/>
          <ac:spMkLst>
            <pc:docMk/>
            <pc:sldMk cId="518740421" sldId="268"/>
            <ac:spMk id="338" creationId="{0CDCC65E-685C-4D84-8983-2FDED2F01E9F}"/>
          </ac:spMkLst>
        </pc:spChg>
        <pc:grpChg chg="mod modVis">
          <ac:chgData name="Asim Dey" userId="e8ec1349-28b8-4d13-adec-c4f0ed943343" providerId="ADAL" clId="{6C816E81-D18C-421E-8D59-1DA0ACFB965E}" dt="2021-02-22T12:58:13.056" v="674" actId="14430"/>
          <ac:grpSpMkLst>
            <pc:docMk/>
            <pc:sldMk cId="518740421" sldId="268"/>
            <ac:grpSpMk id="163" creationId="{6DCF11E7-2094-4EDF-AA40-130270ACE502}"/>
          </ac:grpSpMkLst>
        </pc:grpChg>
        <pc:grpChg chg="mod modVis">
          <ac:chgData name="Asim Dey" userId="e8ec1349-28b8-4d13-adec-c4f0ed943343" providerId="ADAL" clId="{6C816E81-D18C-421E-8D59-1DA0ACFB965E}" dt="2021-02-22T12:57:26.084" v="644" actId="14429"/>
          <ac:grpSpMkLst>
            <pc:docMk/>
            <pc:sldMk cId="518740421" sldId="268"/>
            <ac:grpSpMk id="310" creationId="{EB0BD295-1310-4E6A-AA54-C5462D646E79}"/>
          </ac:grpSpMkLst>
        </pc:grpChg>
        <pc:grpChg chg="mod modVis">
          <ac:chgData name="Asim Dey" userId="e8ec1349-28b8-4d13-adec-c4f0ed943343" providerId="ADAL" clId="{6C816E81-D18C-421E-8D59-1DA0ACFB965E}" dt="2021-02-22T12:57:25.327" v="643" actId="14430"/>
          <ac:grpSpMkLst>
            <pc:docMk/>
            <pc:sldMk cId="518740421" sldId="268"/>
            <ac:grpSpMk id="313" creationId="{036C7631-AFBD-4919-AB2F-D284AF1FB0F4}"/>
          </ac:grpSpMkLst>
        </pc:grpChg>
        <pc:grpChg chg="mod modVis">
          <ac:chgData name="Asim Dey" userId="e8ec1349-28b8-4d13-adec-c4f0ed943343" providerId="ADAL" clId="{6C816E81-D18C-421E-8D59-1DA0ACFB965E}" dt="2021-02-22T12:58:20.574" v="676" actId="1076"/>
          <ac:grpSpMkLst>
            <pc:docMk/>
            <pc:sldMk cId="518740421" sldId="268"/>
            <ac:grpSpMk id="316" creationId="{6B669B06-8972-4E22-9316-A08A61542A68}"/>
          </ac:grpSpMkLst>
        </pc:grpChg>
        <pc:graphicFrameChg chg="del">
          <ac:chgData name="Asim Dey" userId="e8ec1349-28b8-4d13-adec-c4f0ed943343" providerId="ADAL" clId="{6C816E81-D18C-421E-8D59-1DA0ACFB965E}" dt="2021-02-22T12:54:13.796" v="600" actId="21"/>
          <ac:graphicFrameMkLst>
            <pc:docMk/>
            <pc:sldMk cId="518740421" sldId="268"/>
            <ac:graphicFrameMk id="146" creationId="{4EB246F8-703F-4AB8-87F3-A6862989A03D}"/>
          </ac:graphicFrameMkLst>
        </pc:graphicFrameChg>
        <pc:graphicFrameChg chg="del">
          <ac:chgData name="Asim Dey" userId="e8ec1349-28b8-4d13-adec-c4f0ed943343" providerId="ADAL" clId="{6C816E81-D18C-421E-8D59-1DA0ACFB965E}" dt="2021-02-22T12:54:18.075" v="601" actId="21"/>
          <ac:graphicFrameMkLst>
            <pc:docMk/>
            <pc:sldMk cId="518740421" sldId="268"/>
            <ac:graphicFrameMk id="147" creationId="{43202DAC-1B01-42F2-ACD9-B209523990D4}"/>
          </ac:graphicFrameMkLst>
        </pc:graphicFrameChg>
        <pc:graphicFrameChg chg="add mod">
          <ac:chgData name="Asim Dey" userId="e8ec1349-28b8-4d13-adec-c4f0ed943343" providerId="ADAL" clId="{6C816E81-D18C-421E-8D59-1DA0ACFB965E}" dt="2021-02-22T12:54:55.367" v="606" actId="1076"/>
          <ac:graphicFrameMkLst>
            <pc:docMk/>
            <pc:sldMk cId="518740421" sldId="268"/>
            <ac:graphicFrameMk id="148" creationId="{4EB246F8-703F-4AB8-87F3-A6862989A03D}"/>
          </ac:graphicFrameMkLst>
        </pc:graphicFrameChg>
        <pc:graphicFrameChg chg="add mod">
          <ac:chgData name="Asim Dey" userId="e8ec1349-28b8-4d13-adec-c4f0ed943343" providerId="ADAL" clId="{6C816E81-D18C-421E-8D59-1DA0ACFB965E}" dt="2021-02-22T12:55:20.671" v="611" actId="14100"/>
          <ac:graphicFrameMkLst>
            <pc:docMk/>
            <pc:sldMk cId="518740421" sldId="268"/>
            <ac:graphicFrameMk id="149" creationId="{43202DAC-1B01-42F2-ACD9-B209523990D4}"/>
          </ac:graphicFrameMkLst>
        </pc:graphicFrameChg>
        <pc:graphicFrameChg chg="mod modGraphic">
          <ac:chgData name="Asim Dey" userId="e8ec1349-28b8-4d13-adec-c4f0ed943343" providerId="ADAL" clId="{6C816E81-D18C-421E-8D59-1DA0ACFB965E}" dt="2021-02-25T10:54:41.081" v="2066" actId="122"/>
          <ac:graphicFrameMkLst>
            <pc:docMk/>
            <pc:sldMk cId="518740421" sldId="268"/>
            <ac:graphicFrameMk id="217" creationId="{B5AF0566-A571-42FB-9FF9-75F9DC04D02D}"/>
          </ac:graphicFrameMkLst>
        </pc:graphicFrameChg>
      </pc:sldChg>
      <pc:sldChg chg="modSp mod">
        <pc:chgData name="Asim Dey" userId="e8ec1349-28b8-4d13-adec-c4f0ed943343" providerId="ADAL" clId="{6C816E81-D18C-421E-8D59-1DA0ACFB965E}" dt="2021-02-22T11:47:16.989" v="454" actId="20577"/>
        <pc:sldMkLst>
          <pc:docMk/>
          <pc:sldMk cId="2878278495" sldId="272"/>
        </pc:sldMkLst>
        <pc:spChg chg="mod">
          <ac:chgData name="Asim Dey" userId="e8ec1349-28b8-4d13-adec-c4f0ed943343" providerId="ADAL" clId="{6C816E81-D18C-421E-8D59-1DA0ACFB965E}" dt="2021-02-22T11:46:33.346" v="425" actId="20577"/>
          <ac:spMkLst>
            <pc:docMk/>
            <pc:sldMk cId="2878278495" sldId="272"/>
            <ac:spMk id="3" creationId="{0F4EEA87-76F2-4BA4-A2FA-4C7437E710D1}"/>
          </ac:spMkLst>
        </pc:spChg>
        <pc:spChg chg="mod">
          <ac:chgData name="Asim Dey" userId="e8ec1349-28b8-4d13-adec-c4f0ed943343" providerId="ADAL" clId="{6C816E81-D18C-421E-8D59-1DA0ACFB965E}" dt="2021-02-22T11:47:16.989" v="454" actId="20577"/>
          <ac:spMkLst>
            <pc:docMk/>
            <pc:sldMk cId="2878278495" sldId="272"/>
            <ac:spMk id="199" creationId="{06F81ADC-F10B-470A-8B8F-8E9042D1C189}"/>
          </ac:spMkLst>
        </pc:spChg>
        <pc:spChg chg="mod">
          <ac:chgData name="Asim Dey" userId="e8ec1349-28b8-4d13-adec-c4f0ed943343" providerId="ADAL" clId="{6C816E81-D18C-421E-8D59-1DA0ACFB965E}" dt="2021-02-22T11:42:57.051" v="366" actId="13926"/>
          <ac:spMkLst>
            <pc:docMk/>
            <pc:sldMk cId="2878278495" sldId="272"/>
            <ac:spMk id="200" creationId="{BEB4986A-81B4-4CBE-B372-A8E29C7A018B}"/>
          </ac:spMkLst>
        </pc:spChg>
        <pc:spChg chg="mod">
          <ac:chgData name="Asim Dey" userId="e8ec1349-28b8-4d13-adec-c4f0ed943343" providerId="ADAL" clId="{6C816E81-D18C-421E-8D59-1DA0ACFB965E}" dt="2021-02-22T11:45:24.993" v="382" actId="20577"/>
          <ac:spMkLst>
            <pc:docMk/>
            <pc:sldMk cId="2878278495" sldId="272"/>
            <ac:spMk id="204" creationId="{CAEEE122-9135-4833-A21F-4C12292B176D}"/>
          </ac:spMkLst>
        </pc:spChg>
        <pc:spChg chg="mod">
          <ac:chgData name="Asim Dey" userId="e8ec1349-28b8-4d13-adec-c4f0ed943343" providerId="ADAL" clId="{6C816E81-D18C-421E-8D59-1DA0ACFB965E}" dt="2021-02-22T11:44:26.589" v="370" actId="13926"/>
          <ac:spMkLst>
            <pc:docMk/>
            <pc:sldMk cId="2878278495" sldId="272"/>
            <ac:spMk id="205" creationId="{7D8D0F37-8B15-428F-BA3D-59BFE047E78B}"/>
          </ac:spMkLst>
        </pc:spChg>
        <pc:spChg chg="mod">
          <ac:chgData name="Asim Dey" userId="e8ec1349-28b8-4d13-adec-c4f0ed943343" providerId="ADAL" clId="{6C816E81-D18C-421E-8D59-1DA0ACFB965E}" dt="2021-02-22T11:42:23.564" v="364" actId="13926"/>
          <ac:spMkLst>
            <pc:docMk/>
            <pc:sldMk cId="2878278495" sldId="272"/>
            <ac:spMk id="208" creationId="{C0574C99-3A29-4CE5-87FB-783131BE1E32}"/>
          </ac:spMkLst>
        </pc:spChg>
        <pc:spChg chg="mod">
          <ac:chgData name="Asim Dey" userId="e8ec1349-28b8-4d13-adec-c4f0ed943343" providerId="ADAL" clId="{6C816E81-D18C-421E-8D59-1DA0ACFB965E}" dt="2021-02-22T11:43:47.806" v="368" actId="13926"/>
          <ac:spMkLst>
            <pc:docMk/>
            <pc:sldMk cId="2878278495" sldId="272"/>
            <ac:spMk id="211" creationId="{79F5D218-3866-4E29-971A-F0AD2B08ADC7}"/>
          </ac:spMkLst>
        </pc:spChg>
        <pc:spChg chg="mod">
          <ac:chgData name="Asim Dey" userId="e8ec1349-28b8-4d13-adec-c4f0ed943343" providerId="ADAL" clId="{6C816E81-D18C-421E-8D59-1DA0ACFB965E}" dt="2021-02-22T11:44:58.689" v="372" actId="13926"/>
          <ac:spMkLst>
            <pc:docMk/>
            <pc:sldMk cId="2878278495" sldId="272"/>
            <ac:spMk id="214" creationId="{DBC1FD45-5BB0-4120-8480-403F7AE59519}"/>
          </ac:spMkLst>
        </pc:spChg>
        <pc:spChg chg="mod">
          <ac:chgData name="Asim Dey" userId="e8ec1349-28b8-4d13-adec-c4f0ed943343" providerId="ADAL" clId="{6C816E81-D18C-421E-8D59-1DA0ACFB965E}" dt="2021-02-22T10:58:22.666" v="87" actId="13926"/>
          <ac:spMkLst>
            <pc:docMk/>
            <pc:sldMk cId="2878278495" sldId="272"/>
            <ac:spMk id="338" creationId="{8EBC9AE3-5718-4D49-9DE4-DB46FE712C54}"/>
          </ac:spMkLst>
        </pc:spChg>
        <pc:spChg chg="mod">
          <ac:chgData name="Asim Dey" userId="e8ec1349-28b8-4d13-adec-c4f0ed943343" providerId="ADAL" clId="{6C816E81-D18C-421E-8D59-1DA0ACFB965E}" dt="2021-02-22T11:46:10.972" v="385" actId="13926"/>
          <ac:spMkLst>
            <pc:docMk/>
            <pc:sldMk cId="2878278495" sldId="272"/>
            <ac:spMk id="339" creationId="{5565744C-9338-478B-A23C-A876D048E135}"/>
          </ac:spMkLst>
        </pc:spChg>
        <pc:spChg chg="mod">
          <ac:chgData name="Asim Dey" userId="e8ec1349-28b8-4d13-adec-c4f0ed943343" providerId="ADAL" clId="{6C816E81-D18C-421E-8D59-1DA0ACFB965E}" dt="2021-02-22T11:47:00.909" v="430" actId="13926"/>
          <ac:spMkLst>
            <pc:docMk/>
            <pc:sldMk cId="2878278495" sldId="272"/>
            <ac:spMk id="340" creationId="{24A5E202-E28B-4311-9BA0-FE103AF315E6}"/>
          </ac:spMkLst>
        </pc:spChg>
        <pc:graphicFrameChg chg="mod">
          <ac:chgData name="Asim Dey" userId="e8ec1349-28b8-4d13-adec-c4f0ed943343" providerId="ADAL" clId="{6C816E81-D18C-421E-8D59-1DA0ACFB965E}" dt="2021-02-22T11:42:20.431" v="363"/>
          <ac:graphicFrameMkLst>
            <pc:docMk/>
            <pc:sldMk cId="2878278495" sldId="272"/>
            <ac:graphicFrameMk id="209" creationId="{38B6CB89-9EB9-49D9-BCEF-1486D8BA4E4A}"/>
          </ac:graphicFrameMkLst>
        </pc:graphicFrameChg>
        <pc:graphicFrameChg chg="mod">
          <ac:chgData name="Asim Dey" userId="e8ec1349-28b8-4d13-adec-c4f0ed943343" providerId="ADAL" clId="{6C816E81-D18C-421E-8D59-1DA0ACFB965E}" dt="2021-02-22T11:42:52.438" v="365"/>
          <ac:graphicFrameMkLst>
            <pc:docMk/>
            <pc:sldMk cId="2878278495" sldId="272"/>
            <ac:graphicFrameMk id="210" creationId="{A32EA279-CCAA-4C4B-A5EE-927B7038801B}"/>
          </ac:graphicFrameMkLst>
        </pc:graphicFrameChg>
        <pc:graphicFrameChg chg="mod">
          <ac:chgData name="Asim Dey" userId="e8ec1349-28b8-4d13-adec-c4f0ed943343" providerId="ADAL" clId="{6C816E81-D18C-421E-8D59-1DA0ACFB965E}" dt="2021-02-22T11:43:44.392" v="367"/>
          <ac:graphicFrameMkLst>
            <pc:docMk/>
            <pc:sldMk cId="2878278495" sldId="272"/>
            <ac:graphicFrameMk id="212" creationId="{D9F326F1-94CA-40BF-95EE-632029954C25}"/>
          </ac:graphicFrameMkLst>
        </pc:graphicFrameChg>
        <pc:graphicFrameChg chg="mod">
          <ac:chgData name="Asim Dey" userId="e8ec1349-28b8-4d13-adec-c4f0ed943343" providerId="ADAL" clId="{6C816E81-D18C-421E-8D59-1DA0ACFB965E}" dt="2021-02-22T11:44:23.527" v="369"/>
          <ac:graphicFrameMkLst>
            <pc:docMk/>
            <pc:sldMk cId="2878278495" sldId="272"/>
            <ac:graphicFrameMk id="213" creationId="{CE904407-C412-48B5-8804-BE0C48DE649C}"/>
          </ac:graphicFrameMkLst>
        </pc:graphicFrameChg>
        <pc:graphicFrameChg chg="mod">
          <ac:chgData name="Asim Dey" userId="e8ec1349-28b8-4d13-adec-c4f0ed943343" providerId="ADAL" clId="{6C816E81-D18C-421E-8D59-1DA0ACFB965E}" dt="2021-02-22T11:44:54.880" v="371"/>
          <ac:graphicFrameMkLst>
            <pc:docMk/>
            <pc:sldMk cId="2878278495" sldId="272"/>
            <ac:graphicFrameMk id="215" creationId="{8373795F-0FD0-4217-88BF-1C39142EB391}"/>
          </ac:graphicFrameMkLst>
        </pc:graphicFrameChg>
      </pc:sldChg>
      <pc:sldChg chg="modSp del mod">
        <pc:chgData name="Asim Dey" userId="e8ec1349-28b8-4d13-adec-c4f0ed943343" providerId="ADAL" clId="{6C816E81-D18C-421E-8D59-1DA0ACFB965E}" dt="2021-02-23T08:42:55.241" v="1727" actId="2696"/>
        <pc:sldMkLst>
          <pc:docMk/>
          <pc:sldMk cId="32434977" sldId="277"/>
        </pc:sldMkLst>
        <pc:spChg chg="mod">
          <ac:chgData name="Asim Dey" userId="e8ec1349-28b8-4d13-adec-c4f0ed943343" providerId="ADAL" clId="{6C816E81-D18C-421E-8D59-1DA0ACFB965E}" dt="2021-02-23T08:39:39.870" v="1706" actId="13926"/>
          <ac:spMkLst>
            <pc:docMk/>
            <pc:sldMk cId="32434977" sldId="277"/>
            <ac:spMk id="185" creationId="{C945B9C4-B4EB-4818-9958-07B1BD1FDB4D}"/>
          </ac:spMkLst>
        </pc:spChg>
        <pc:spChg chg="mod">
          <ac:chgData name="Asim Dey" userId="e8ec1349-28b8-4d13-adec-c4f0ed943343" providerId="ADAL" clId="{6C816E81-D18C-421E-8D59-1DA0ACFB965E}" dt="2021-02-23T08:39:42.656" v="1707" actId="13926"/>
          <ac:spMkLst>
            <pc:docMk/>
            <pc:sldMk cId="32434977" sldId="277"/>
            <ac:spMk id="227" creationId="{04D1AC8C-BAC7-45AB-980F-2F3C83D950A2}"/>
          </ac:spMkLst>
        </pc:spChg>
        <pc:spChg chg="mod">
          <ac:chgData name="Asim Dey" userId="e8ec1349-28b8-4d13-adec-c4f0ed943343" providerId="ADAL" clId="{6C816E81-D18C-421E-8D59-1DA0ACFB965E}" dt="2021-02-23T08:39:49.443" v="1709" actId="13926"/>
          <ac:spMkLst>
            <pc:docMk/>
            <pc:sldMk cId="32434977" sldId="277"/>
            <ac:spMk id="229" creationId="{228AF671-50BB-436F-8D72-095CC1653608}"/>
          </ac:spMkLst>
        </pc:spChg>
        <pc:spChg chg="mod">
          <ac:chgData name="Asim Dey" userId="e8ec1349-28b8-4d13-adec-c4f0ed943343" providerId="ADAL" clId="{6C816E81-D18C-421E-8D59-1DA0ACFB965E}" dt="2021-02-23T08:39:52.229" v="1710" actId="13926"/>
          <ac:spMkLst>
            <pc:docMk/>
            <pc:sldMk cId="32434977" sldId="277"/>
            <ac:spMk id="232" creationId="{CA34C579-405C-4E05-A80E-1182E2DF5E58}"/>
          </ac:spMkLst>
        </pc:spChg>
        <pc:spChg chg="mod">
          <ac:chgData name="Asim Dey" userId="e8ec1349-28b8-4d13-adec-c4f0ed943343" providerId="ADAL" clId="{6C816E81-D18C-421E-8D59-1DA0ACFB965E}" dt="2021-02-22T11:05:04.411" v="191" actId="13926"/>
          <ac:spMkLst>
            <pc:docMk/>
            <pc:sldMk cId="32434977" sldId="277"/>
            <ac:spMk id="233" creationId="{354C5E77-8D0E-46F9-8363-246DA63FB821}"/>
          </ac:spMkLst>
        </pc:spChg>
        <pc:spChg chg="mod">
          <ac:chgData name="Asim Dey" userId="e8ec1349-28b8-4d13-adec-c4f0ed943343" providerId="ADAL" clId="{6C816E81-D18C-421E-8D59-1DA0ACFB965E}" dt="2021-02-23T08:41:38.406" v="1721" actId="20577"/>
          <ac:spMkLst>
            <pc:docMk/>
            <pc:sldMk cId="32434977" sldId="277"/>
            <ac:spMk id="234" creationId="{5417AACF-E7D7-4097-9A68-1F2AD62495D6}"/>
          </ac:spMkLst>
        </pc:spChg>
        <pc:spChg chg="mod">
          <ac:chgData name="Asim Dey" userId="e8ec1349-28b8-4d13-adec-c4f0ed943343" providerId="ADAL" clId="{6C816E81-D18C-421E-8D59-1DA0ACFB965E}" dt="2021-02-22T15:50:41.319" v="1342" actId="13926"/>
          <ac:spMkLst>
            <pc:docMk/>
            <pc:sldMk cId="32434977" sldId="277"/>
            <ac:spMk id="239" creationId="{4301D4F7-2B5F-47E7-8C34-45EB90CD37F0}"/>
          </ac:spMkLst>
        </pc:spChg>
        <pc:spChg chg="mod">
          <ac:chgData name="Asim Dey" userId="e8ec1349-28b8-4d13-adec-c4f0ed943343" providerId="ADAL" clId="{6C816E81-D18C-421E-8D59-1DA0ACFB965E}" dt="2021-02-22T15:51:05.434" v="1345" actId="13926"/>
          <ac:spMkLst>
            <pc:docMk/>
            <pc:sldMk cId="32434977" sldId="277"/>
            <ac:spMk id="240" creationId="{DFD61ADA-F04B-4F0C-8173-74ED1F1FED74}"/>
          </ac:spMkLst>
        </pc:spChg>
        <pc:spChg chg="mod">
          <ac:chgData name="Asim Dey" userId="e8ec1349-28b8-4d13-adec-c4f0ed943343" providerId="ADAL" clId="{6C816E81-D18C-421E-8D59-1DA0ACFB965E}" dt="2021-02-23T08:41:44.544" v="1722" actId="13926"/>
          <ac:spMkLst>
            <pc:docMk/>
            <pc:sldMk cId="32434977" sldId="277"/>
            <ac:spMk id="242" creationId="{6EE8A1FC-73BC-43F9-B795-30B2A6055619}"/>
          </ac:spMkLst>
        </pc:spChg>
        <pc:spChg chg="mod">
          <ac:chgData name="Asim Dey" userId="e8ec1349-28b8-4d13-adec-c4f0ed943343" providerId="ADAL" clId="{6C816E81-D18C-421E-8D59-1DA0ACFB965E}" dt="2021-02-23T08:41:47.547" v="1723" actId="13926"/>
          <ac:spMkLst>
            <pc:docMk/>
            <pc:sldMk cId="32434977" sldId="277"/>
            <ac:spMk id="243" creationId="{C3FE503F-C0B1-4290-B6E9-E2CC8D0D0C8E}"/>
          </ac:spMkLst>
        </pc:spChg>
        <pc:spChg chg="mod">
          <ac:chgData name="Asim Dey" userId="e8ec1349-28b8-4d13-adec-c4f0ed943343" providerId="ADAL" clId="{6C816E81-D18C-421E-8D59-1DA0ACFB965E}" dt="2021-02-23T08:39:54.848" v="1711" actId="13926"/>
          <ac:spMkLst>
            <pc:docMk/>
            <pc:sldMk cId="32434977" sldId="277"/>
            <ac:spMk id="331" creationId="{E247D020-89AA-46D1-A47C-12CC16905529}"/>
          </ac:spMkLst>
        </pc:spChg>
        <pc:graphicFrameChg chg="mod">
          <ac:chgData name="Asim Dey" userId="e8ec1349-28b8-4d13-adec-c4f0ed943343" providerId="ADAL" clId="{6C816E81-D18C-421E-8D59-1DA0ACFB965E}" dt="2021-02-22T15:51:01.714" v="1344"/>
          <ac:graphicFrameMkLst>
            <pc:docMk/>
            <pc:sldMk cId="32434977" sldId="277"/>
            <ac:graphicFrameMk id="241" creationId="{7BBCAC62-D172-4473-8384-6F3B164AEA03}"/>
          </ac:graphicFrameMkLst>
        </pc:graphicFrameChg>
        <pc:graphicFrameChg chg="mod">
          <ac:chgData name="Asim Dey" userId="e8ec1349-28b8-4d13-adec-c4f0ed943343" providerId="ADAL" clId="{6C816E81-D18C-421E-8D59-1DA0ACFB965E}" dt="2021-02-22T15:50:33.453" v="1341"/>
          <ac:graphicFrameMkLst>
            <pc:docMk/>
            <pc:sldMk cId="32434977" sldId="277"/>
            <ac:graphicFrameMk id="341" creationId="{D78EC2DF-D586-4FFD-8804-A8CC815354AB}"/>
          </ac:graphicFrameMkLst>
        </pc:graphicFrameChg>
      </pc:sldChg>
      <pc:sldChg chg="addSp delSp modSp mod">
        <pc:chgData name="Asim Dey" userId="e8ec1349-28b8-4d13-adec-c4f0ed943343" providerId="ADAL" clId="{6C816E81-D18C-421E-8D59-1DA0ACFB965E}" dt="2021-02-22T16:19:38.719" v="1452" actId="27918"/>
        <pc:sldMkLst>
          <pc:docMk/>
          <pc:sldMk cId="4227300892" sldId="278"/>
        </pc:sldMkLst>
        <pc:spChg chg="mod">
          <ac:chgData name="Asim Dey" userId="e8ec1349-28b8-4d13-adec-c4f0ed943343" providerId="ADAL" clId="{6C816E81-D18C-421E-8D59-1DA0ACFB965E}" dt="2021-02-22T11:08:24.287" v="229" actId="13926"/>
          <ac:spMkLst>
            <pc:docMk/>
            <pc:sldMk cId="4227300892" sldId="278"/>
            <ac:spMk id="3" creationId="{ED1A86A7-D310-4157-A6D0-E01767DED28F}"/>
          </ac:spMkLst>
        </pc:spChg>
        <pc:spChg chg="mod">
          <ac:chgData name="Asim Dey" userId="e8ec1349-28b8-4d13-adec-c4f0ed943343" providerId="ADAL" clId="{6C816E81-D18C-421E-8D59-1DA0ACFB965E}" dt="2021-02-22T16:13:30.118" v="1387" actId="13926"/>
          <ac:spMkLst>
            <pc:docMk/>
            <pc:sldMk cId="4227300892" sldId="278"/>
            <ac:spMk id="188" creationId="{27280E09-BBBA-4C3C-92CC-990738D27A8F}"/>
          </ac:spMkLst>
        </pc:spChg>
        <pc:spChg chg="mod">
          <ac:chgData name="Asim Dey" userId="e8ec1349-28b8-4d13-adec-c4f0ed943343" providerId="ADAL" clId="{6C816E81-D18C-421E-8D59-1DA0ACFB965E}" dt="2021-02-22T16:13:58.197" v="1409" actId="20577"/>
          <ac:spMkLst>
            <pc:docMk/>
            <pc:sldMk cId="4227300892" sldId="278"/>
            <ac:spMk id="191" creationId="{6D3A7F90-7D51-428A-8C39-3768AE87FC9C}"/>
          </ac:spMkLst>
        </pc:spChg>
        <pc:spChg chg="mod">
          <ac:chgData name="Asim Dey" userId="e8ec1349-28b8-4d13-adec-c4f0ed943343" providerId="ADAL" clId="{6C816E81-D18C-421E-8D59-1DA0ACFB965E}" dt="2021-02-22T16:15:56.658" v="1425" actId="13926"/>
          <ac:spMkLst>
            <pc:docMk/>
            <pc:sldMk cId="4227300892" sldId="278"/>
            <ac:spMk id="193" creationId="{AD62D4E4-A79A-410F-8BBA-7A02317050D6}"/>
          </ac:spMkLst>
        </pc:spChg>
        <pc:spChg chg="mod">
          <ac:chgData name="Asim Dey" userId="e8ec1349-28b8-4d13-adec-c4f0ed943343" providerId="ADAL" clId="{6C816E81-D18C-421E-8D59-1DA0ACFB965E}" dt="2021-02-22T16:16:31.723" v="1451" actId="20577"/>
          <ac:spMkLst>
            <pc:docMk/>
            <pc:sldMk cId="4227300892" sldId="278"/>
            <ac:spMk id="196" creationId="{D5FD01BE-9A1F-4DAA-8FF4-23EF42D53BCC}"/>
          </ac:spMkLst>
        </pc:spChg>
        <pc:spChg chg="mod">
          <ac:chgData name="Asim Dey" userId="e8ec1349-28b8-4d13-adec-c4f0ed943343" providerId="ADAL" clId="{6C816E81-D18C-421E-8D59-1DA0ACFB965E}" dt="2021-02-22T16:07:40.343" v="1366" actId="13926"/>
          <ac:spMkLst>
            <pc:docMk/>
            <pc:sldMk cId="4227300892" sldId="278"/>
            <ac:spMk id="202" creationId="{3FC2811A-370A-4115-A977-3AA6549D19FE}"/>
          </ac:spMkLst>
        </pc:spChg>
        <pc:spChg chg="mod">
          <ac:chgData name="Asim Dey" userId="e8ec1349-28b8-4d13-adec-c4f0ed943343" providerId="ADAL" clId="{6C816E81-D18C-421E-8D59-1DA0ACFB965E}" dt="2021-02-22T16:04:22.628" v="1364" actId="5793"/>
          <ac:spMkLst>
            <pc:docMk/>
            <pc:sldMk cId="4227300892" sldId="278"/>
            <ac:spMk id="203" creationId="{625B45E7-AEDD-4DAB-BE35-6870A8075BAA}"/>
          </ac:spMkLst>
        </pc:spChg>
        <pc:spChg chg="mod">
          <ac:chgData name="Asim Dey" userId="e8ec1349-28b8-4d13-adec-c4f0ed943343" providerId="ADAL" clId="{6C816E81-D18C-421E-8D59-1DA0ACFB965E}" dt="2021-02-22T16:08:18.526" v="1373" actId="13926"/>
          <ac:spMkLst>
            <pc:docMk/>
            <pc:sldMk cId="4227300892" sldId="278"/>
            <ac:spMk id="205" creationId="{2B35D8B0-EB2E-4EEC-896E-B60A62BB48DC}"/>
          </ac:spMkLst>
        </pc:spChg>
        <pc:spChg chg="mod">
          <ac:chgData name="Asim Dey" userId="e8ec1349-28b8-4d13-adec-c4f0ed943343" providerId="ADAL" clId="{6C816E81-D18C-421E-8D59-1DA0ACFB965E}" dt="2021-02-22T16:14:22.350" v="1414"/>
          <ac:spMkLst>
            <pc:docMk/>
            <pc:sldMk cId="4227300892" sldId="278"/>
            <ac:spMk id="254" creationId="{63945297-8894-4FA8-8D8B-357C383B81EE}"/>
          </ac:spMkLst>
        </pc:spChg>
        <pc:spChg chg="mod">
          <ac:chgData name="Asim Dey" userId="e8ec1349-28b8-4d13-adec-c4f0ed943343" providerId="ADAL" clId="{6C816E81-D18C-421E-8D59-1DA0ACFB965E}" dt="2021-02-22T16:10:24.996" v="1376" actId="13926"/>
          <ac:spMkLst>
            <pc:docMk/>
            <pc:sldMk cId="4227300892" sldId="278"/>
            <ac:spMk id="268" creationId="{2D81759D-B47C-4FE1-B935-586ADD839489}"/>
          </ac:spMkLst>
        </pc:spChg>
        <pc:spChg chg="mod">
          <ac:chgData name="Asim Dey" userId="e8ec1349-28b8-4d13-adec-c4f0ed943343" providerId="ADAL" clId="{6C816E81-D18C-421E-8D59-1DA0ACFB965E}" dt="2021-02-22T16:14:22.350" v="1414"/>
          <ac:spMkLst>
            <pc:docMk/>
            <pc:sldMk cId="4227300892" sldId="278"/>
            <ac:spMk id="278" creationId="{28879E1D-9E67-4638-BC83-2A5C7702773B}"/>
          </ac:spMkLst>
        </pc:spChg>
        <pc:grpChg chg="mod modVis">
          <ac:chgData name="Asim Dey" userId="e8ec1349-28b8-4d13-adec-c4f0ed943343" providerId="ADAL" clId="{6C816E81-D18C-421E-8D59-1DA0ACFB965E}" dt="2021-02-22T16:14:14.037" v="1412" actId="14429"/>
          <ac:grpSpMkLst>
            <pc:docMk/>
            <pc:sldMk cId="4227300892" sldId="278"/>
            <ac:grpSpMk id="164" creationId="{91A5C35C-0149-496D-9601-13EDB95C22AA}"/>
          </ac:grpSpMkLst>
        </pc:grpChg>
        <pc:grpChg chg="mod modVis">
          <ac:chgData name="Asim Dey" userId="e8ec1349-28b8-4d13-adec-c4f0ed943343" providerId="ADAL" clId="{6C816E81-D18C-421E-8D59-1DA0ACFB965E}" dt="2021-02-22T16:14:17.192" v="1413" actId="14429"/>
          <ac:grpSpMkLst>
            <pc:docMk/>
            <pc:sldMk cId="4227300892" sldId="278"/>
            <ac:grpSpMk id="168" creationId="{4A733FE7-5D8A-4A69-A5AB-0C3C3818B837}"/>
          </ac:grpSpMkLst>
        </pc:grpChg>
        <pc:grpChg chg="add mod">
          <ac:chgData name="Asim Dey" userId="e8ec1349-28b8-4d13-adec-c4f0ed943343" providerId="ADAL" clId="{6C816E81-D18C-421E-8D59-1DA0ACFB965E}" dt="2021-02-22T16:14:28.839" v="1415" actId="1076"/>
          <ac:grpSpMkLst>
            <pc:docMk/>
            <pc:sldMk cId="4227300892" sldId="278"/>
            <ac:grpSpMk id="233" creationId="{0A6130CE-1B31-498F-9060-642659283864}"/>
          </ac:grpSpMkLst>
        </pc:grpChg>
        <pc:grpChg chg="mod modVis">
          <ac:chgData name="Asim Dey" userId="e8ec1349-28b8-4d13-adec-c4f0ed943343" providerId="ADAL" clId="{6C816E81-D18C-421E-8D59-1DA0ACFB965E}" dt="2021-02-22T16:14:13.071" v="1411" actId="14429"/>
          <ac:grpSpMkLst>
            <pc:docMk/>
            <pc:sldMk cId="4227300892" sldId="278"/>
            <ac:grpSpMk id="334" creationId="{EFEA5A72-A731-4774-AE6A-DA0BD2323107}"/>
          </ac:grpSpMkLst>
        </pc:grpChg>
        <pc:graphicFrameChg chg="mod">
          <ac:chgData name="Asim Dey" userId="e8ec1349-28b8-4d13-adec-c4f0ed943343" providerId="ADAL" clId="{6C816E81-D18C-421E-8D59-1DA0ACFB965E}" dt="2021-02-22T16:07:30.533" v="1365"/>
          <ac:graphicFrameMkLst>
            <pc:docMk/>
            <pc:sldMk cId="4227300892" sldId="278"/>
            <ac:graphicFrameMk id="204" creationId="{531AA128-C880-4F08-BE74-466B0AADDBFD}"/>
          </ac:graphicFrameMkLst>
        </pc:graphicFrameChg>
        <pc:graphicFrameChg chg="add mod">
          <ac:chgData name="Asim Dey" userId="e8ec1349-28b8-4d13-adec-c4f0ed943343" providerId="ADAL" clId="{6C816E81-D18C-421E-8D59-1DA0ACFB965E}" dt="2021-02-22T16:08:15.775" v="1372" actId="1076"/>
          <ac:graphicFrameMkLst>
            <pc:docMk/>
            <pc:sldMk cId="4227300892" sldId="278"/>
            <ac:graphicFrameMk id="206" creationId="{BF34CECA-68A0-4224-AF4C-84A58719FACD}"/>
          </ac:graphicFrameMkLst>
        </pc:graphicFrameChg>
        <pc:graphicFrameChg chg="del">
          <ac:chgData name="Asim Dey" userId="e8ec1349-28b8-4d13-adec-c4f0ed943343" providerId="ADAL" clId="{6C816E81-D18C-421E-8D59-1DA0ACFB965E}" dt="2021-02-22T16:08:02.302" v="1367" actId="21"/>
          <ac:graphicFrameMkLst>
            <pc:docMk/>
            <pc:sldMk cId="4227300892" sldId="278"/>
            <ac:graphicFrameMk id="277" creationId="{BF34CECA-68A0-4224-AF4C-84A58719FACD}"/>
          </ac:graphicFrameMkLst>
        </pc:graphicFrameChg>
        <pc:graphicFrameChg chg="mod modGraphic">
          <ac:chgData name="Asim Dey" userId="e8ec1349-28b8-4d13-adec-c4f0ed943343" providerId="ADAL" clId="{6C816E81-D18C-421E-8D59-1DA0ACFB965E}" dt="2021-02-22T16:10:21.011" v="1375"/>
          <ac:graphicFrameMkLst>
            <pc:docMk/>
            <pc:sldMk cId="4227300892" sldId="278"/>
            <ac:graphicFrameMk id="332" creationId="{E303047E-559B-4028-9B4C-B03807F349AB}"/>
          </ac:graphicFrameMkLst>
        </pc:graphicFrameChg>
      </pc:sldChg>
      <pc:sldChg chg="addSp delSp modSp mod">
        <pc:chgData name="Asim Dey" userId="e8ec1349-28b8-4d13-adec-c4f0ed943343" providerId="ADAL" clId="{6C816E81-D18C-421E-8D59-1DA0ACFB965E}" dt="2021-02-22T15:13:20.028" v="1182" actId="14100"/>
        <pc:sldMkLst>
          <pc:docMk/>
          <pc:sldMk cId="2266659579" sldId="280"/>
        </pc:sldMkLst>
        <pc:spChg chg="mod">
          <ac:chgData name="Asim Dey" userId="e8ec1349-28b8-4d13-adec-c4f0ed943343" providerId="ADAL" clId="{6C816E81-D18C-421E-8D59-1DA0ACFB965E}" dt="2021-02-22T13:54:27.132" v="1164"/>
          <ac:spMkLst>
            <pc:docMk/>
            <pc:sldMk cId="2266659579" sldId="280"/>
            <ac:spMk id="147" creationId="{25FAB36A-5BA8-446B-94F4-B41B239D6B20}"/>
          </ac:spMkLst>
        </pc:spChg>
        <pc:spChg chg="mod">
          <ac:chgData name="Asim Dey" userId="e8ec1349-28b8-4d13-adec-c4f0ed943343" providerId="ADAL" clId="{6C816E81-D18C-421E-8D59-1DA0ACFB965E}" dt="2021-02-22T13:54:27.132" v="1164"/>
          <ac:spMkLst>
            <pc:docMk/>
            <pc:sldMk cId="2266659579" sldId="280"/>
            <ac:spMk id="148" creationId="{0572062A-F0DB-4F39-A0C4-191A3608EACF}"/>
          </ac:spMkLst>
        </pc:spChg>
        <pc:spChg chg="mod">
          <ac:chgData name="Asim Dey" userId="e8ec1349-28b8-4d13-adec-c4f0ed943343" providerId="ADAL" clId="{6C816E81-D18C-421E-8D59-1DA0ACFB965E}" dt="2021-02-22T13:52:36.134" v="1120" actId="13926"/>
          <ac:spMkLst>
            <pc:docMk/>
            <pc:sldMk cId="2266659579" sldId="280"/>
            <ac:spMk id="196" creationId="{533E08D1-C912-47AB-9400-6277B577CAA9}"/>
          </ac:spMkLst>
        </pc:spChg>
        <pc:spChg chg="mod">
          <ac:chgData name="Asim Dey" userId="e8ec1349-28b8-4d13-adec-c4f0ed943343" providerId="ADAL" clId="{6C816E81-D18C-421E-8D59-1DA0ACFB965E}" dt="2021-02-22T13:52:51.589" v="1139" actId="20577"/>
          <ac:spMkLst>
            <pc:docMk/>
            <pc:sldMk cId="2266659579" sldId="280"/>
            <ac:spMk id="199" creationId="{EBBC20B1-244C-4934-8A56-C600F86894ED}"/>
          </ac:spMkLst>
        </pc:spChg>
        <pc:spChg chg="mod">
          <ac:chgData name="Asim Dey" userId="e8ec1349-28b8-4d13-adec-c4f0ed943343" providerId="ADAL" clId="{6C816E81-D18C-421E-8D59-1DA0ACFB965E}" dt="2021-02-22T13:53:16.598" v="1144" actId="13926"/>
          <ac:spMkLst>
            <pc:docMk/>
            <pc:sldMk cId="2266659579" sldId="280"/>
            <ac:spMk id="201" creationId="{0E4BE7DF-2F97-4946-91E1-6B7E64017A7B}"/>
          </ac:spMkLst>
        </pc:spChg>
        <pc:spChg chg="mod">
          <ac:chgData name="Asim Dey" userId="e8ec1349-28b8-4d13-adec-c4f0ed943343" providerId="ADAL" clId="{6C816E81-D18C-421E-8D59-1DA0ACFB965E}" dt="2021-02-22T13:54:00.010" v="1163" actId="20577"/>
          <ac:spMkLst>
            <pc:docMk/>
            <pc:sldMk cId="2266659579" sldId="280"/>
            <ac:spMk id="204" creationId="{877AEAA1-ACE1-457D-8EC3-4552A52491FD}"/>
          </ac:spMkLst>
        </pc:spChg>
        <pc:spChg chg="mod">
          <ac:chgData name="Asim Dey" userId="e8ec1349-28b8-4d13-adec-c4f0ed943343" providerId="ADAL" clId="{6C816E81-D18C-421E-8D59-1DA0ACFB965E}" dt="2021-02-22T13:52:17.772" v="1117" actId="20577"/>
          <ac:spMkLst>
            <pc:docMk/>
            <pc:sldMk cId="2266659579" sldId="280"/>
            <ac:spMk id="209" creationId="{AF64D6C2-060F-42CA-B967-3AC14CAA6109}"/>
          </ac:spMkLst>
        </pc:spChg>
        <pc:spChg chg="mod">
          <ac:chgData name="Asim Dey" userId="e8ec1349-28b8-4d13-adec-c4f0ed943343" providerId="ADAL" clId="{6C816E81-D18C-421E-8D59-1DA0ACFB965E}" dt="2021-02-22T13:43:43.620" v="1088" actId="13926"/>
          <ac:spMkLst>
            <pc:docMk/>
            <pc:sldMk cId="2266659579" sldId="280"/>
            <ac:spMk id="210" creationId="{AED58AE7-66D3-4D8A-A040-F0F4F718DACA}"/>
          </ac:spMkLst>
        </pc:spChg>
        <pc:spChg chg="mod">
          <ac:chgData name="Asim Dey" userId="e8ec1349-28b8-4d13-adec-c4f0ed943343" providerId="ADAL" clId="{6C816E81-D18C-421E-8D59-1DA0ACFB965E}" dt="2021-02-22T13:49:20.215" v="1093" actId="13926"/>
          <ac:spMkLst>
            <pc:docMk/>
            <pc:sldMk cId="2266659579" sldId="280"/>
            <ac:spMk id="211" creationId="{85CD94FE-C974-4BEE-9EFD-AE461019B48F}"/>
          </ac:spMkLst>
        </pc:spChg>
        <pc:spChg chg="mod">
          <ac:chgData name="Asim Dey" userId="e8ec1349-28b8-4d13-adec-c4f0ed943343" providerId="ADAL" clId="{6C816E81-D18C-421E-8D59-1DA0ACFB965E}" dt="2021-02-22T13:52:02.754" v="1101" actId="13926"/>
          <ac:spMkLst>
            <pc:docMk/>
            <pc:sldMk cId="2266659579" sldId="280"/>
            <ac:spMk id="216" creationId="{6A8BFD2A-D235-44F1-8C37-81A177A50DED}"/>
          </ac:spMkLst>
        </pc:spChg>
        <pc:spChg chg="mod">
          <ac:chgData name="Asim Dey" userId="e8ec1349-28b8-4d13-adec-c4f0ed943343" providerId="ADAL" clId="{6C816E81-D18C-421E-8D59-1DA0ACFB965E}" dt="2021-02-22T11:03:23.100" v="167" actId="13926"/>
          <ac:spMkLst>
            <pc:docMk/>
            <pc:sldMk cId="2266659579" sldId="280"/>
            <ac:spMk id="312" creationId="{20968151-F40B-4360-819A-8CF7E92E943F}"/>
          </ac:spMkLst>
        </pc:spChg>
        <pc:spChg chg="mod">
          <ac:chgData name="Asim Dey" userId="e8ec1349-28b8-4d13-adec-c4f0ed943343" providerId="ADAL" clId="{6C816E81-D18C-421E-8D59-1DA0ACFB965E}" dt="2021-02-22T13:43:13.361" v="1086" actId="13926"/>
          <ac:spMkLst>
            <pc:docMk/>
            <pc:sldMk cId="2266659579" sldId="280"/>
            <ac:spMk id="313" creationId="{EAA5E502-E32E-4EB2-8999-62400273DC28}"/>
          </ac:spMkLst>
        </pc:spChg>
        <pc:grpChg chg="add mod">
          <ac:chgData name="Asim Dey" userId="e8ec1349-28b8-4d13-adec-c4f0ed943343" providerId="ADAL" clId="{6C816E81-D18C-421E-8D59-1DA0ACFB965E}" dt="2021-02-22T13:54:31.253" v="1165" actId="1076"/>
          <ac:grpSpMkLst>
            <pc:docMk/>
            <pc:sldMk cId="2266659579" sldId="280"/>
            <ac:grpSpMk id="146" creationId="{E73E1BC6-77BD-48AD-8E69-A6D5394BFC72}"/>
          </ac:grpSpMkLst>
        </pc:grpChg>
        <pc:graphicFrameChg chg="add mod">
          <ac:chgData name="Asim Dey" userId="e8ec1349-28b8-4d13-adec-c4f0ed943343" providerId="ADAL" clId="{6C816E81-D18C-421E-8D59-1DA0ACFB965E}" dt="2021-02-22T15:13:09.749" v="1181" actId="255"/>
          <ac:graphicFrameMkLst>
            <pc:docMk/>
            <pc:sldMk cId="2266659579" sldId="280"/>
            <ac:graphicFrameMk id="144" creationId="{E0B2B3A6-023B-40D8-BA60-D879782D5B8A}"/>
          </ac:graphicFrameMkLst>
        </pc:graphicFrameChg>
        <pc:graphicFrameChg chg="add mod">
          <ac:chgData name="Asim Dey" userId="e8ec1349-28b8-4d13-adec-c4f0ed943343" providerId="ADAL" clId="{6C816E81-D18C-421E-8D59-1DA0ACFB965E}" dt="2021-02-22T15:13:20.028" v="1182" actId="14100"/>
          <ac:graphicFrameMkLst>
            <pc:docMk/>
            <pc:sldMk cId="2266659579" sldId="280"/>
            <ac:graphicFrameMk id="145" creationId="{724A7625-4167-4466-8932-6ED1D8E95D82}"/>
          </ac:graphicFrameMkLst>
        </pc:graphicFrameChg>
        <pc:graphicFrameChg chg="del">
          <ac:chgData name="Asim Dey" userId="e8ec1349-28b8-4d13-adec-c4f0ed943343" providerId="ADAL" clId="{6C816E81-D18C-421E-8D59-1DA0ACFB965E}" dt="2021-02-22T13:48:49.152" v="1089" actId="21"/>
          <ac:graphicFrameMkLst>
            <pc:docMk/>
            <pc:sldMk cId="2266659579" sldId="280"/>
            <ac:graphicFrameMk id="149" creationId="{E0B2B3A6-023B-40D8-BA60-D879782D5B8A}"/>
          </ac:graphicFrameMkLst>
        </pc:graphicFrameChg>
        <pc:graphicFrameChg chg="del">
          <ac:chgData name="Asim Dey" userId="e8ec1349-28b8-4d13-adec-c4f0ed943343" providerId="ADAL" clId="{6C816E81-D18C-421E-8D59-1DA0ACFB965E}" dt="2021-02-22T13:51:43.707" v="1095" actId="21"/>
          <ac:graphicFrameMkLst>
            <pc:docMk/>
            <pc:sldMk cId="2266659579" sldId="280"/>
            <ac:graphicFrameMk id="159" creationId="{724A7625-4167-4466-8932-6ED1D8E95D82}"/>
          </ac:graphicFrameMkLst>
        </pc:graphicFrameChg>
        <pc:graphicFrameChg chg="mod">
          <ac:chgData name="Asim Dey" userId="e8ec1349-28b8-4d13-adec-c4f0ed943343" providerId="ADAL" clId="{6C816E81-D18C-421E-8D59-1DA0ACFB965E}" dt="2021-02-22T13:43:06.951" v="1085"/>
          <ac:graphicFrameMkLst>
            <pc:docMk/>
            <pc:sldMk cId="2266659579" sldId="280"/>
            <ac:graphicFrameMk id="212" creationId="{0F97322F-BA82-4CC8-B061-1E19E7C26D50}"/>
          </ac:graphicFrameMkLst>
        </pc:graphicFrameChg>
        <pc:graphicFrameChg chg="mod">
          <ac:chgData name="Asim Dey" userId="e8ec1349-28b8-4d13-adec-c4f0ed943343" providerId="ADAL" clId="{6C816E81-D18C-421E-8D59-1DA0ACFB965E}" dt="2021-02-22T13:43:39.144" v="1087"/>
          <ac:graphicFrameMkLst>
            <pc:docMk/>
            <pc:sldMk cId="2266659579" sldId="280"/>
            <ac:graphicFrameMk id="215" creationId="{53C4F540-87B2-4885-BC11-951CFB5B2F19}"/>
          </ac:graphicFrameMkLst>
        </pc:graphicFrameChg>
      </pc:sldChg>
      <pc:sldChg chg="addSp delSp modSp mod">
        <pc:chgData name="Asim Dey" userId="e8ec1349-28b8-4d13-adec-c4f0ed943343" providerId="ADAL" clId="{6C816E81-D18C-421E-8D59-1DA0ACFB965E}" dt="2021-02-22T15:41:52.129" v="1338" actId="27918"/>
        <pc:sldMkLst>
          <pc:docMk/>
          <pc:sldMk cId="3622859594" sldId="281"/>
        </pc:sldMkLst>
        <pc:spChg chg="mod">
          <ac:chgData name="Asim Dey" userId="e8ec1349-28b8-4d13-adec-c4f0ed943343" providerId="ADAL" clId="{6C816E81-D18C-421E-8D59-1DA0ACFB965E}" dt="2021-02-22T15:21:06.798" v="1213" actId="13926"/>
          <ac:spMkLst>
            <pc:docMk/>
            <pc:sldMk cId="3622859594" sldId="281"/>
            <ac:spMk id="194" creationId="{665AC130-1491-44F3-893E-162FEDABB50C}"/>
          </ac:spMkLst>
        </pc:spChg>
        <pc:spChg chg="mod">
          <ac:chgData name="Asim Dey" userId="e8ec1349-28b8-4d13-adec-c4f0ed943343" providerId="ADAL" clId="{6C816E81-D18C-421E-8D59-1DA0ACFB965E}" dt="2021-02-22T15:21:25.067" v="1232" actId="20577"/>
          <ac:spMkLst>
            <pc:docMk/>
            <pc:sldMk cId="3622859594" sldId="281"/>
            <ac:spMk id="197" creationId="{BB9FCB4D-7298-466A-84D6-EBF861A07CCA}"/>
          </ac:spMkLst>
        </pc:spChg>
        <pc:spChg chg="mod">
          <ac:chgData name="Asim Dey" userId="e8ec1349-28b8-4d13-adec-c4f0ed943343" providerId="ADAL" clId="{6C816E81-D18C-421E-8D59-1DA0ACFB965E}" dt="2021-02-22T15:21:36.426" v="1239" actId="13926"/>
          <ac:spMkLst>
            <pc:docMk/>
            <pc:sldMk cId="3622859594" sldId="281"/>
            <ac:spMk id="199" creationId="{F4BA4873-19A4-4E71-BE0E-44F2B9BE2D84}"/>
          </ac:spMkLst>
        </pc:spChg>
        <pc:spChg chg="mod">
          <ac:chgData name="Asim Dey" userId="e8ec1349-28b8-4d13-adec-c4f0ed943343" providerId="ADAL" clId="{6C816E81-D18C-421E-8D59-1DA0ACFB965E}" dt="2021-02-22T15:21:52.133" v="1256" actId="20577"/>
          <ac:spMkLst>
            <pc:docMk/>
            <pc:sldMk cId="3622859594" sldId="281"/>
            <ac:spMk id="202" creationId="{AC9027E3-7E52-4004-9C56-D5B73D037B4A}"/>
          </ac:spMkLst>
        </pc:spChg>
        <pc:spChg chg="mod">
          <ac:chgData name="Asim Dey" userId="e8ec1349-28b8-4d13-adec-c4f0ed943343" providerId="ADAL" clId="{6C816E81-D18C-421E-8D59-1DA0ACFB965E}" dt="2021-02-22T15:19:17.210" v="1203" actId="20577"/>
          <ac:spMkLst>
            <pc:docMk/>
            <pc:sldMk cId="3622859594" sldId="281"/>
            <ac:spMk id="206" creationId="{0C92DB67-C865-4FC4-AA31-4E282CE89A0C}"/>
          </ac:spMkLst>
        </pc:spChg>
        <pc:spChg chg="mod">
          <ac:chgData name="Asim Dey" userId="e8ec1349-28b8-4d13-adec-c4f0ed943343" providerId="ADAL" clId="{6C816E81-D18C-421E-8D59-1DA0ACFB965E}" dt="2021-02-22T15:19:55.715" v="1205" actId="13926"/>
          <ac:spMkLst>
            <pc:docMk/>
            <pc:sldMk cId="3622859594" sldId="281"/>
            <ac:spMk id="207" creationId="{0CED69EC-0EEE-4EF9-A78C-5750C2E630F0}"/>
          </ac:spMkLst>
        </pc:spChg>
        <pc:spChg chg="mod">
          <ac:chgData name="Asim Dey" userId="e8ec1349-28b8-4d13-adec-c4f0ed943343" providerId="ADAL" clId="{6C816E81-D18C-421E-8D59-1DA0ACFB965E}" dt="2021-02-22T15:19:07.186" v="1187" actId="13926"/>
          <ac:spMkLst>
            <pc:docMk/>
            <pc:sldMk cId="3622859594" sldId="281"/>
            <ac:spMk id="208" creationId="{3FCEA8CD-7EAD-49B5-8588-E2B241A5EE4E}"/>
          </ac:spMkLst>
        </pc:spChg>
        <pc:spChg chg="mod">
          <ac:chgData name="Asim Dey" userId="e8ec1349-28b8-4d13-adec-c4f0ed943343" providerId="ADAL" clId="{6C816E81-D18C-421E-8D59-1DA0ACFB965E}" dt="2021-02-22T15:20:35.339" v="1210" actId="13926"/>
          <ac:spMkLst>
            <pc:docMk/>
            <pc:sldMk cId="3622859594" sldId="281"/>
            <ac:spMk id="212" creationId="{EC37C4F4-A47B-4C97-9C02-722BBE3F4548}"/>
          </ac:spMkLst>
        </pc:spChg>
        <pc:spChg chg="mod">
          <ac:chgData name="Asim Dey" userId="e8ec1349-28b8-4d13-adec-c4f0ed943343" providerId="ADAL" clId="{6C816E81-D18C-421E-8D59-1DA0ACFB965E}" dt="2021-02-22T11:03:52.029" v="176" actId="13926"/>
          <ac:spMkLst>
            <pc:docMk/>
            <pc:sldMk cId="3622859594" sldId="281"/>
            <ac:spMk id="302" creationId="{20068E4F-86D0-4A24-BE41-AAC4F6BB596A}"/>
          </ac:spMkLst>
        </pc:spChg>
        <pc:graphicFrameChg chg="mod">
          <ac:chgData name="Asim Dey" userId="e8ec1349-28b8-4d13-adec-c4f0ed943343" providerId="ADAL" clId="{6C816E81-D18C-421E-8D59-1DA0ACFB965E}" dt="2021-02-22T15:19:52.260" v="1204"/>
          <ac:graphicFrameMkLst>
            <pc:docMk/>
            <pc:sldMk cId="3622859594" sldId="281"/>
            <ac:graphicFrameMk id="209" creationId="{C9784D15-F079-483D-89A1-8D935F1984B3}"/>
          </ac:graphicFrameMkLst>
        </pc:graphicFrameChg>
        <pc:graphicFrameChg chg="del">
          <ac:chgData name="Asim Dey" userId="e8ec1349-28b8-4d13-adec-c4f0ed943343" providerId="ADAL" clId="{6C816E81-D18C-421E-8D59-1DA0ACFB965E}" dt="2021-02-22T15:20:18.097" v="1206" actId="21"/>
          <ac:graphicFrameMkLst>
            <pc:docMk/>
            <pc:sldMk cId="3622859594" sldId="281"/>
            <ac:graphicFrameMk id="219" creationId="{D4E68D04-0D09-4A15-AC9F-8C308E1E4A86}"/>
          </ac:graphicFrameMkLst>
        </pc:graphicFrameChg>
        <pc:graphicFrameChg chg="del">
          <ac:chgData name="Asim Dey" userId="e8ec1349-28b8-4d13-adec-c4f0ed943343" providerId="ADAL" clId="{6C816E81-D18C-421E-8D59-1DA0ACFB965E}" dt="2021-02-22T15:18:52.810" v="1183" actId="21"/>
          <ac:graphicFrameMkLst>
            <pc:docMk/>
            <pc:sldMk cId="3622859594" sldId="281"/>
            <ac:graphicFrameMk id="220" creationId="{CCAD8D9C-9A4A-4BBF-8483-3619B566FC33}"/>
          </ac:graphicFrameMkLst>
        </pc:graphicFrameChg>
        <pc:graphicFrameChg chg="add mod">
          <ac:chgData name="Asim Dey" userId="e8ec1349-28b8-4d13-adec-c4f0ed943343" providerId="ADAL" clId="{6C816E81-D18C-421E-8D59-1DA0ACFB965E}" dt="2021-02-22T15:19:04.872" v="1186" actId="1076"/>
          <ac:graphicFrameMkLst>
            <pc:docMk/>
            <pc:sldMk cId="3622859594" sldId="281"/>
            <ac:graphicFrameMk id="221" creationId="{CCAD8D9C-9A4A-4BBF-8483-3619B566FC33}"/>
          </ac:graphicFrameMkLst>
        </pc:graphicFrameChg>
        <pc:graphicFrameChg chg="add mod">
          <ac:chgData name="Asim Dey" userId="e8ec1349-28b8-4d13-adec-c4f0ed943343" providerId="ADAL" clId="{6C816E81-D18C-421E-8D59-1DA0ACFB965E}" dt="2021-02-22T15:20:32.495" v="1209" actId="1076"/>
          <ac:graphicFrameMkLst>
            <pc:docMk/>
            <pc:sldMk cId="3622859594" sldId="281"/>
            <ac:graphicFrameMk id="222" creationId="{D4E68D04-0D09-4A15-AC9F-8C308E1E4A86}"/>
          </ac:graphicFrameMkLst>
        </pc:graphicFrameChg>
      </pc:sldChg>
      <pc:sldChg chg="addSp delSp modSp mod">
        <pc:chgData name="Asim Dey" userId="e8ec1349-28b8-4d13-adec-c4f0ed943343" providerId="ADAL" clId="{6C816E81-D18C-421E-8D59-1DA0ACFB965E}" dt="2021-02-22T15:41:03.823" v="1336" actId="20577"/>
        <pc:sldMkLst>
          <pc:docMk/>
          <pc:sldMk cId="1425174243" sldId="282"/>
        </pc:sldMkLst>
        <pc:spChg chg="mod">
          <ac:chgData name="Asim Dey" userId="e8ec1349-28b8-4d13-adec-c4f0ed943343" providerId="ADAL" clId="{6C816E81-D18C-421E-8D59-1DA0ACFB965E}" dt="2021-02-22T15:39:59.275" v="1286" actId="13926"/>
          <ac:spMkLst>
            <pc:docMk/>
            <pc:sldMk cId="1425174243" sldId="282"/>
            <ac:spMk id="194" creationId="{E21CBD57-9103-4B31-BDAA-8233C1D4041E}"/>
          </ac:spMkLst>
        </pc:spChg>
        <pc:spChg chg="mod">
          <ac:chgData name="Asim Dey" userId="e8ec1349-28b8-4d13-adec-c4f0ed943343" providerId="ADAL" clId="{6C816E81-D18C-421E-8D59-1DA0ACFB965E}" dt="2021-02-22T15:40:27.761" v="1306" actId="20577"/>
          <ac:spMkLst>
            <pc:docMk/>
            <pc:sldMk cId="1425174243" sldId="282"/>
            <ac:spMk id="197" creationId="{32677A4A-8888-4832-A04D-B147D9029D37}"/>
          </ac:spMkLst>
        </pc:spChg>
        <pc:spChg chg="mod">
          <ac:chgData name="Asim Dey" userId="e8ec1349-28b8-4d13-adec-c4f0ed943343" providerId="ADAL" clId="{6C816E81-D18C-421E-8D59-1DA0ACFB965E}" dt="2021-02-22T15:40:43.086" v="1312" actId="13926"/>
          <ac:spMkLst>
            <pc:docMk/>
            <pc:sldMk cId="1425174243" sldId="282"/>
            <ac:spMk id="199" creationId="{BF42C382-F0F5-4ACC-ABF7-69F8691E1EB6}"/>
          </ac:spMkLst>
        </pc:spChg>
        <pc:spChg chg="mod">
          <ac:chgData name="Asim Dey" userId="e8ec1349-28b8-4d13-adec-c4f0ed943343" providerId="ADAL" clId="{6C816E81-D18C-421E-8D59-1DA0ACFB965E}" dt="2021-02-22T15:41:03.823" v="1336" actId="20577"/>
          <ac:spMkLst>
            <pc:docMk/>
            <pc:sldMk cId="1425174243" sldId="282"/>
            <ac:spMk id="202" creationId="{1319248D-1FF3-4574-838D-FDF517CE4CBD}"/>
          </ac:spMkLst>
        </pc:spChg>
        <pc:spChg chg="mod">
          <ac:chgData name="Asim Dey" userId="e8ec1349-28b8-4d13-adec-c4f0ed943343" providerId="ADAL" clId="{6C816E81-D18C-421E-8D59-1DA0ACFB965E}" dt="2021-02-22T15:39:34.976" v="1283" actId="13926"/>
          <ac:spMkLst>
            <pc:docMk/>
            <pc:sldMk cId="1425174243" sldId="282"/>
            <ac:spMk id="206" creationId="{5141D934-9D82-4027-A860-91876980FE33}"/>
          </ac:spMkLst>
        </pc:spChg>
        <pc:spChg chg="mod">
          <ac:chgData name="Asim Dey" userId="e8ec1349-28b8-4d13-adec-c4f0ed943343" providerId="ADAL" clId="{6C816E81-D18C-421E-8D59-1DA0ACFB965E}" dt="2021-02-22T15:36:41.832" v="1268" actId="13926"/>
          <ac:spMkLst>
            <pc:docMk/>
            <pc:sldMk cId="1425174243" sldId="282"/>
            <ac:spMk id="207" creationId="{6602D862-99A1-417A-AFC4-D7AC14BD854F}"/>
          </ac:spMkLst>
        </pc:spChg>
        <pc:spChg chg="mod">
          <ac:chgData name="Asim Dey" userId="e8ec1349-28b8-4d13-adec-c4f0ed943343" providerId="ADAL" clId="{6C816E81-D18C-421E-8D59-1DA0ACFB965E}" dt="2021-02-22T15:30:22.954" v="1262" actId="13926"/>
          <ac:spMkLst>
            <pc:docMk/>
            <pc:sldMk cId="1425174243" sldId="282"/>
            <ac:spMk id="208" creationId="{7548EAE3-E6B6-4C66-95FB-B624ADA286A6}"/>
          </ac:spMkLst>
        </pc:spChg>
        <pc:spChg chg="add del mod">
          <ac:chgData name="Asim Dey" userId="e8ec1349-28b8-4d13-adec-c4f0ed943343" providerId="ADAL" clId="{6C816E81-D18C-421E-8D59-1DA0ACFB965E}" dt="2021-02-22T15:37:22.080" v="1275" actId="13926"/>
          <ac:spMkLst>
            <pc:docMk/>
            <pc:sldMk cId="1425174243" sldId="282"/>
            <ac:spMk id="211" creationId="{86A650D5-A706-4D0F-ADE1-71FF6E9A23E0}"/>
          </ac:spMkLst>
        </pc:spChg>
        <pc:spChg chg="mod">
          <ac:chgData name="Asim Dey" userId="e8ec1349-28b8-4d13-adec-c4f0ed943343" providerId="ADAL" clId="{6C816E81-D18C-421E-8D59-1DA0ACFB965E}" dt="2021-02-22T11:04:22.822" v="185" actId="13926"/>
          <ac:spMkLst>
            <pc:docMk/>
            <pc:sldMk cId="1425174243" sldId="282"/>
            <ac:spMk id="304" creationId="{29CB413E-9AC9-4A95-A630-2112DEE2B1C6}"/>
          </ac:spMkLst>
        </pc:spChg>
        <pc:graphicFrameChg chg="mod">
          <ac:chgData name="Asim Dey" userId="e8ec1349-28b8-4d13-adec-c4f0ed943343" providerId="ADAL" clId="{6C816E81-D18C-421E-8D59-1DA0ACFB965E}" dt="2021-02-22T15:36:38.710" v="1267"/>
          <ac:graphicFrameMkLst>
            <pc:docMk/>
            <pc:sldMk cId="1425174243" sldId="282"/>
            <ac:graphicFrameMk id="209" creationId="{38468A35-E188-45CC-9D11-2354E114FD1A}"/>
          </ac:graphicFrameMkLst>
        </pc:graphicFrameChg>
        <pc:graphicFrameChg chg="del">
          <ac:chgData name="Asim Dey" userId="e8ec1349-28b8-4d13-adec-c4f0ed943343" providerId="ADAL" clId="{6C816E81-D18C-421E-8D59-1DA0ACFB965E}" dt="2021-02-22T15:36:56.496" v="1271" actId="21"/>
          <ac:graphicFrameMkLst>
            <pc:docMk/>
            <pc:sldMk cId="1425174243" sldId="282"/>
            <ac:graphicFrameMk id="214" creationId="{EAC45A5E-ED32-4A0C-B0A3-98E380A7B9CF}"/>
          </ac:graphicFrameMkLst>
        </pc:graphicFrameChg>
        <pc:graphicFrameChg chg="del">
          <ac:chgData name="Asim Dey" userId="e8ec1349-28b8-4d13-adec-c4f0ed943343" providerId="ADAL" clId="{6C816E81-D18C-421E-8D59-1DA0ACFB965E}" dt="2021-02-22T15:30:05.986" v="1258" actId="21"/>
          <ac:graphicFrameMkLst>
            <pc:docMk/>
            <pc:sldMk cId="1425174243" sldId="282"/>
            <ac:graphicFrameMk id="215" creationId="{1D4189A0-837D-4C33-8EBA-2D60F9860448}"/>
          </ac:graphicFrameMkLst>
        </pc:graphicFrameChg>
        <pc:graphicFrameChg chg="add mod">
          <ac:chgData name="Asim Dey" userId="e8ec1349-28b8-4d13-adec-c4f0ed943343" providerId="ADAL" clId="{6C816E81-D18C-421E-8D59-1DA0ACFB965E}" dt="2021-02-22T15:30:28.983" v="1263" actId="1076"/>
          <ac:graphicFrameMkLst>
            <pc:docMk/>
            <pc:sldMk cId="1425174243" sldId="282"/>
            <ac:graphicFrameMk id="219" creationId="{4899D065-2177-42C7-8083-9C76B4B89709}"/>
          </ac:graphicFrameMkLst>
        </pc:graphicFrameChg>
        <pc:graphicFrameChg chg="add mod">
          <ac:chgData name="Asim Dey" userId="e8ec1349-28b8-4d13-adec-c4f0ed943343" providerId="ADAL" clId="{6C816E81-D18C-421E-8D59-1DA0ACFB965E}" dt="2021-02-22T15:37:18.294" v="1274" actId="1076"/>
          <ac:graphicFrameMkLst>
            <pc:docMk/>
            <pc:sldMk cId="1425174243" sldId="282"/>
            <ac:graphicFrameMk id="220" creationId="{EAC45A5E-ED32-4A0C-B0A3-98E380A7B9CF}"/>
          </ac:graphicFrameMkLst>
        </pc:graphicFrameChg>
      </pc:sldChg>
      <pc:sldChg chg="modSp mod addCm modCm">
        <pc:chgData name="Asim Dey" userId="e8ec1349-28b8-4d13-adec-c4f0ed943343" providerId="ADAL" clId="{6C816E81-D18C-421E-8D59-1DA0ACFB965E}" dt="2021-02-23T08:49:45.884" v="1799"/>
        <pc:sldMkLst>
          <pc:docMk/>
          <pc:sldMk cId="1160485662" sldId="284"/>
        </pc:sldMkLst>
        <pc:spChg chg="mod">
          <ac:chgData name="Asim Dey" userId="e8ec1349-28b8-4d13-adec-c4f0ed943343" providerId="ADAL" clId="{6C816E81-D18C-421E-8D59-1DA0ACFB965E}" dt="2021-02-22T11:07:39.031" v="216" actId="13926"/>
          <ac:spMkLst>
            <pc:docMk/>
            <pc:sldMk cId="1160485662" sldId="284"/>
            <ac:spMk id="245" creationId="{FA1DAF03-A6C5-4E6E-9E37-76AA87DB0EA8}"/>
          </ac:spMkLst>
        </pc:spChg>
        <pc:spChg chg="mod">
          <ac:chgData name="Asim Dey" userId="e8ec1349-28b8-4d13-adec-c4f0ed943343" providerId="ADAL" clId="{6C816E81-D18C-421E-8D59-1DA0ACFB965E}" dt="2021-02-22T11:07:41.331" v="217" actId="13926"/>
          <ac:spMkLst>
            <pc:docMk/>
            <pc:sldMk cId="1160485662" sldId="284"/>
            <ac:spMk id="248" creationId="{597A9946-FA88-4582-8D41-2E693FFC3C02}"/>
          </ac:spMkLst>
        </pc:spChg>
        <pc:spChg chg="mod">
          <ac:chgData name="Asim Dey" userId="e8ec1349-28b8-4d13-adec-c4f0ed943343" providerId="ADAL" clId="{6C816E81-D18C-421E-8D59-1DA0ACFB965E}" dt="2021-02-22T11:07:43.709" v="218" actId="13926"/>
          <ac:spMkLst>
            <pc:docMk/>
            <pc:sldMk cId="1160485662" sldId="284"/>
            <ac:spMk id="250" creationId="{E170E89A-A4A1-4A0C-B522-46E1297A1CCC}"/>
          </ac:spMkLst>
        </pc:spChg>
        <pc:spChg chg="mod">
          <ac:chgData name="Asim Dey" userId="e8ec1349-28b8-4d13-adec-c4f0ed943343" providerId="ADAL" clId="{6C816E81-D18C-421E-8D59-1DA0ACFB965E}" dt="2021-02-22T11:07:46.295" v="219" actId="13926"/>
          <ac:spMkLst>
            <pc:docMk/>
            <pc:sldMk cId="1160485662" sldId="284"/>
            <ac:spMk id="253" creationId="{549933F6-E144-4BF5-8105-BED9757BB17D}"/>
          </ac:spMkLst>
        </pc:spChg>
        <pc:spChg chg="mod">
          <ac:chgData name="Asim Dey" userId="e8ec1349-28b8-4d13-adec-c4f0ed943343" providerId="ADAL" clId="{6C816E81-D18C-421E-8D59-1DA0ACFB965E}" dt="2021-02-22T11:07:36.562" v="215" actId="13926"/>
          <ac:spMkLst>
            <pc:docMk/>
            <pc:sldMk cId="1160485662" sldId="284"/>
            <ac:spMk id="258" creationId="{800F23D9-8DC7-4AA2-B866-32A0CA9C9F4A}"/>
          </ac:spMkLst>
        </pc:spChg>
        <pc:spChg chg="mod">
          <ac:chgData name="Asim Dey" userId="e8ec1349-28b8-4d13-adec-c4f0ed943343" providerId="ADAL" clId="{6C816E81-D18C-421E-8D59-1DA0ACFB965E}" dt="2021-02-22T11:07:50.598" v="220" actId="13926"/>
          <ac:spMkLst>
            <pc:docMk/>
            <pc:sldMk cId="1160485662" sldId="284"/>
            <ac:spMk id="315" creationId="{65FFB3FB-5B0C-45B7-9BFA-60F189215739}"/>
          </ac:spMkLst>
        </pc:spChg>
        <pc:spChg chg="mod">
          <ac:chgData name="Asim Dey" userId="e8ec1349-28b8-4d13-adec-c4f0ed943343" providerId="ADAL" clId="{6C816E81-D18C-421E-8D59-1DA0ACFB965E}" dt="2021-02-22T11:07:26.615" v="212" actId="13926"/>
          <ac:spMkLst>
            <pc:docMk/>
            <pc:sldMk cId="1160485662" sldId="284"/>
            <ac:spMk id="318" creationId="{7CB7A198-C695-4360-BCD9-1AA588CFC974}"/>
          </ac:spMkLst>
        </pc:spChg>
        <pc:spChg chg="mod">
          <ac:chgData name="Asim Dey" userId="e8ec1349-28b8-4d13-adec-c4f0ed943343" providerId="ADAL" clId="{6C816E81-D18C-421E-8D59-1DA0ACFB965E}" dt="2021-02-22T11:07:31.822" v="214" actId="13926"/>
          <ac:spMkLst>
            <pc:docMk/>
            <pc:sldMk cId="1160485662" sldId="284"/>
            <ac:spMk id="319" creationId="{FF26D636-6866-4AEA-A7C0-ECF750FCBC7F}"/>
          </ac:spMkLst>
        </pc:spChg>
        <pc:spChg chg="mod">
          <ac:chgData name="Asim Dey" userId="e8ec1349-28b8-4d13-adec-c4f0ed943343" providerId="ADAL" clId="{6C816E81-D18C-421E-8D59-1DA0ACFB965E}" dt="2021-02-22T11:07:29.507" v="213" actId="13926"/>
          <ac:spMkLst>
            <pc:docMk/>
            <pc:sldMk cId="1160485662" sldId="284"/>
            <ac:spMk id="332" creationId="{8C5157B7-0EFE-4555-9669-C8DB81EF97BF}"/>
          </ac:spMkLst>
        </pc:spChg>
      </pc:sldChg>
      <pc:sldChg chg="addSp delSp modSp mod">
        <pc:chgData name="Asim Dey" userId="e8ec1349-28b8-4d13-adec-c4f0ed943343" providerId="ADAL" clId="{6C816E81-D18C-421E-8D59-1DA0ACFB965E}" dt="2021-02-22T13:54:58.963" v="1175" actId="27918"/>
        <pc:sldMkLst>
          <pc:docMk/>
          <pc:sldMk cId="143217102" sldId="293"/>
        </pc:sldMkLst>
        <pc:spChg chg="mod">
          <ac:chgData name="Asim Dey" userId="e8ec1349-28b8-4d13-adec-c4f0ed943343" providerId="ADAL" clId="{6C816E81-D18C-421E-8D59-1DA0ACFB965E}" dt="2021-02-22T13:40:53.619" v="1080" actId="13926"/>
          <ac:spMkLst>
            <pc:docMk/>
            <pc:sldMk cId="143217102" sldId="293"/>
            <ac:spMk id="345" creationId="{F4FE4562-4675-4AFC-A039-858A3885598E}"/>
          </ac:spMkLst>
        </pc:spChg>
        <pc:spChg chg="mod">
          <ac:chgData name="Asim Dey" userId="e8ec1349-28b8-4d13-adec-c4f0ed943343" providerId="ADAL" clId="{6C816E81-D18C-421E-8D59-1DA0ACFB965E}" dt="2021-02-22T13:40:57.170" v="1081" actId="13926"/>
          <ac:spMkLst>
            <pc:docMk/>
            <pc:sldMk cId="143217102" sldId="293"/>
            <ac:spMk id="348" creationId="{A0741FDA-67A0-499F-A3A3-5F3684C9576F}"/>
          </ac:spMkLst>
        </pc:spChg>
        <pc:spChg chg="mod">
          <ac:chgData name="Asim Dey" userId="e8ec1349-28b8-4d13-adec-c4f0ed943343" providerId="ADAL" clId="{6C816E81-D18C-421E-8D59-1DA0ACFB965E}" dt="2021-02-22T13:41:00.391" v="1082" actId="13926"/>
          <ac:spMkLst>
            <pc:docMk/>
            <pc:sldMk cId="143217102" sldId="293"/>
            <ac:spMk id="350" creationId="{0C1AA7BF-9B33-4EDA-84A5-F0E5D09CA6C7}"/>
          </ac:spMkLst>
        </pc:spChg>
        <pc:spChg chg="mod">
          <ac:chgData name="Asim Dey" userId="e8ec1349-28b8-4d13-adec-c4f0ed943343" providerId="ADAL" clId="{6C816E81-D18C-421E-8D59-1DA0ACFB965E}" dt="2021-02-22T13:41:03.010" v="1083" actId="13926"/>
          <ac:spMkLst>
            <pc:docMk/>
            <pc:sldMk cId="143217102" sldId="293"/>
            <ac:spMk id="353" creationId="{E15C7867-F83D-4671-8B0E-F2A27CB940B1}"/>
          </ac:spMkLst>
        </pc:spChg>
        <pc:spChg chg="mod">
          <ac:chgData name="Asim Dey" userId="e8ec1349-28b8-4d13-adec-c4f0ed943343" providerId="ADAL" clId="{6C816E81-D18C-421E-8D59-1DA0ACFB965E}" dt="2021-02-22T13:32:21.711" v="1055" actId="13926"/>
          <ac:spMkLst>
            <pc:docMk/>
            <pc:sldMk cId="143217102" sldId="293"/>
            <ac:spMk id="354" creationId="{9B9E24C3-C3E2-4EF6-B032-A1E1560C069A}"/>
          </ac:spMkLst>
        </pc:spChg>
        <pc:spChg chg="mod">
          <ac:chgData name="Asim Dey" userId="e8ec1349-28b8-4d13-adec-c4f0ed943343" providerId="ADAL" clId="{6C816E81-D18C-421E-8D59-1DA0ACFB965E}" dt="2021-02-22T13:37:56.521" v="1079" actId="13926"/>
          <ac:spMkLst>
            <pc:docMk/>
            <pc:sldMk cId="143217102" sldId="293"/>
            <ac:spMk id="358" creationId="{70AE5D14-A7FB-435A-9BCB-ECFF553FB4D3}"/>
          </ac:spMkLst>
        </pc:spChg>
        <pc:spChg chg="mod">
          <ac:chgData name="Asim Dey" userId="e8ec1349-28b8-4d13-adec-c4f0ed943343" providerId="ADAL" clId="{6C816E81-D18C-421E-8D59-1DA0ACFB965E}" dt="2021-02-22T13:35:46.964" v="1063" actId="13926"/>
          <ac:spMkLst>
            <pc:docMk/>
            <pc:sldMk cId="143217102" sldId="293"/>
            <ac:spMk id="359" creationId="{2C887132-1D44-4142-99E0-920451C0A749}"/>
          </ac:spMkLst>
        </pc:spChg>
        <pc:spChg chg="mod">
          <ac:chgData name="Asim Dey" userId="e8ec1349-28b8-4d13-adec-c4f0ed943343" providerId="ADAL" clId="{6C816E81-D18C-421E-8D59-1DA0ACFB965E}" dt="2021-02-22T13:36:55.684" v="1072" actId="13926"/>
          <ac:spMkLst>
            <pc:docMk/>
            <pc:sldMk cId="143217102" sldId="293"/>
            <ac:spMk id="360" creationId="{DBBD4881-04E1-4C0B-B7BD-B4D0B87DA3D1}"/>
          </ac:spMkLst>
        </pc:spChg>
        <pc:spChg chg="mod">
          <ac:chgData name="Asim Dey" userId="e8ec1349-28b8-4d13-adec-c4f0ed943343" providerId="ADAL" clId="{6C816E81-D18C-421E-8D59-1DA0ACFB965E}" dt="2021-02-22T13:36:19.824" v="1070" actId="13926"/>
          <ac:spMkLst>
            <pc:docMk/>
            <pc:sldMk cId="143217102" sldId="293"/>
            <ac:spMk id="362" creationId="{6752C231-F61B-4AA7-A639-528A1E00DEB7}"/>
          </ac:spMkLst>
        </pc:spChg>
        <pc:spChg chg="mod">
          <ac:chgData name="Asim Dey" userId="e8ec1349-28b8-4d13-adec-c4f0ed943343" providerId="ADAL" clId="{6C816E81-D18C-421E-8D59-1DA0ACFB965E}" dt="2021-02-22T13:37:32.074" v="1078" actId="13926"/>
          <ac:spMkLst>
            <pc:docMk/>
            <pc:sldMk cId="143217102" sldId="293"/>
            <ac:spMk id="366" creationId="{DB0F224F-15AE-4C38-81EE-ABB8C0B74638}"/>
          </ac:spMkLst>
        </pc:spChg>
        <pc:spChg chg="mod">
          <ac:chgData name="Asim Dey" userId="e8ec1349-28b8-4d13-adec-c4f0ed943343" providerId="ADAL" clId="{6C816E81-D18C-421E-8D59-1DA0ACFB965E}" dt="2021-02-22T11:02:49.476" v="157" actId="13926"/>
          <ac:spMkLst>
            <pc:docMk/>
            <pc:sldMk cId="143217102" sldId="293"/>
            <ac:spMk id="449" creationId="{C8E6A0EC-BB27-4223-B926-69F125F988FD}"/>
          </ac:spMkLst>
        </pc:spChg>
        <pc:graphicFrameChg chg="add mod">
          <ac:chgData name="Asim Dey" userId="e8ec1349-28b8-4d13-adec-c4f0ed943343" providerId="ADAL" clId="{6C816E81-D18C-421E-8D59-1DA0ACFB965E}" dt="2021-02-22T13:35:40.965" v="1062" actId="1076"/>
          <ac:graphicFrameMkLst>
            <pc:docMk/>
            <pc:sldMk cId="143217102" sldId="293"/>
            <ac:graphicFrameMk id="155" creationId="{E21CB4DF-3166-4DC4-BC98-677F46907771}"/>
          </ac:graphicFrameMkLst>
        </pc:graphicFrameChg>
        <pc:graphicFrameChg chg="add mod">
          <ac:chgData name="Asim Dey" userId="e8ec1349-28b8-4d13-adec-c4f0ed943343" providerId="ADAL" clId="{6C816E81-D18C-421E-8D59-1DA0ACFB965E}" dt="2021-02-22T13:36:16.729" v="1069" actId="1076"/>
          <ac:graphicFrameMkLst>
            <pc:docMk/>
            <pc:sldMk cId="143217102" sldId="293"/>
            <ac:graphicFrameMk id="156" creationId="{8C713397-5C8A-4C8E-A1F6-830F06C97467}"/>
          </ac:graphicFrameMkLst>
        </pc:graphicFrameChg>
        <pc:graphicFrameChg chg="add mod">
          <ac:chgData name="Asim Dey" userId="e8ec1349-28b8-4d13-adec-c4f0ed943343" providerId="ADAL" clId="{6C816E81-D18C-421E-8D59-1DA0ACFB965E}" dt="2021-02-22T13:37:27.953" v="1077" actId="1076"/>
          <ac:graphicFrameMkLst>
            <pc:docMk/>
            <pc:sldMk cId="143217102" sldId="293"/>
            <ac:graphicFrameMk id="191" creationId="{EB4ADE2D-7252-4A7D-93B1-6A29A7DEF2AB}"/>
          </ac:graphicFrameMkLst>
        </pc:graphicFrameChg>
        <pc:graphicFrameChg chg="del">
          <ac:chgData name="Asim Dey" userId="e8ec1349-28b8-4d13-adec-c4f0ed943343" providerId="ADAL" clId="{6C816E81-D18C-421E-8D59-1DA0ACFB965E}" dt="2021-02-22T13:35:20.739" v="1056" actId="21"/>
          <ac:graphicFrameMkLst>
            <pc:docMk/>
            <pc:sldMk cId="143217102" sldId="293"/>
            <ac:graphicFrameMk id="217" creationId="{E21CB4DF-3166-4DC4-BC98-677F46907771}"/>
          </ac:graphicFrameMkLst>
        </pc:graphicFrameChg>
        <pc:graphicFrameChg chg="del">
          <ac:chgData name="Asim Dey" userId="e8ec1349-28b8-4d13-adec-c4f0ed943343" providerId="ADAL" clId="{6C816E81-D18C-421E-8D59-1DA0ACFB965E}" dt="2021-02-22T13:35:24.681" v="1057" actId="21"/>
          <ac:graphicFrameMkLst>
            <pc:docMk/>
            <pc:sldMk cId="143217102" sldId="293"/>
            <ac:graphicFrameMk id="219" creationId="{8C713397-5C8A-4C8E-A1F6-830F06C97467}"/>
          </ac:graphicFrameMkLst>
        </pc:graphicFrameChg>
        <pc:graphicFrameChg chg="del mod">
          <ac:chgData name="Asim Dey" userId="e8ec1349-28b8-4d13-adec-c4f0ed943343" providerId="ADAL" clId="{6C816E81-D18C-421E-8D59-1DA0ACFB965E}" dt="2021-02-22T13:37:16.364" v="1074" actId="21"/>
          <ac:graphicFrameMkLst>
            <pc:docMk/>
            <pc:sldMk cId="143217102" sldId="293"/>
            <ac:graphicFrameMk id="220" creationId="{EB4ADE2D-7252-4A7D-93B1-6A29A7DEF2AB}"/>
          </ac:graphicFrameMkLst>
        </pc:graphicFrameChg>
        <pc:graphicFrameChg chg="mod">
          <ac:chgData name="Asim Dey" userId="e8ec1349-28b8-4d13-adec-c4f0ed943343" providerId="ADAL" clId="{6C816E81-D18C-421E-8D59-1DA0ACFB965E}" dt="2021-02-22T13:36:52.035" v="1071"/>
          <ac:graphicFrameMkLst>
            <pc:docMk/>
            <pc:sldMk cId="143217102" sldId="293"/>
            <ac:graphicFrameMk id="363" creationId="{6A18C989-A659-4D2A-91C2-B93DE0578F0E}"/>
          </ac:graphicFrameMkLst>
        </pc:graphicFrameChg>
      </pc:sldChg>
      <pc:sldChg chg="modSp mod addCm delCm modCm">
        <pc:chgData name="Asim Dey" userId="e8ec1349-28b8-4d13-adec-c4f0ed943343" providerId="ADAL" clId="{6C816E81-D18C-421E-8D59-1DA0ACFB965E}" dt="2021-02-23T13:18:34.042" v="1847" actId="14429"/>
        <pc:sldMkLst>
          <pc:docMk/>
          <pc:sldMk cId="84505333" sldId="294"/>
        </pc:sldMkLst>
        <pc:spChg chg="mod">
          <ac:chgData name="Asim Dey" userId="e8ec1349-28b8-4d13-adec-c4f0ed943343" providerId="ADAL" clId="{6C816E81-D18C-421E-8D59-1DA0ACFB965E}" dt="2021-02-23T13:18:02.002" v="1838" actId="20577"/>
          <ac:spMkLst>
            <pc:docMk/>
            <pc:sldMk cId="84505333" sldId="294"/>
            <ac:spMk id="184" creationId="{46B1D01A-44ED-43B5-BB3C-A0BD2ECD55AB}"/>
          </ac:spMkLst>
        </pc:spChg>
        <pc:spChg chg="mod">
          <ac:chgData name="Asim Dey" userId="e8ec1349-28b8-4d13-adec-c4f0ed943343" providerId="ADAL" clId="{6C816E81-D18C-421E-8D59-1DA0ACFB965E}" dt="2021-02-23T13:18:16.972" v="1845" actId="20577"/>
          <ac:spMkLst>
            <pc:docMk/>
            <pc:sldMk cId="84505333" sldId="294"/>
            <ac:spMk id="188" creationId="{CD3F6DA2-FA45-4BC5-B4DF-0D21BFB11C7D}"/>
          </ac:spMkLst>
        </pc:spChg>
        <pc:spChg chg="mod">
          <ac:chgData name="Asim Dey" userId="e8ec1349-28b8-4d13-adec-c4f0ed943343" providerId="ADAL" clId="{6C816E81-D18C-421E-8D59-1DA0ACFB965E}" dt="2021-02-22T11:48:57.597" v="470" actId="20577"/>
          <ac:spMkLst>
            <pc:docMk/>
            <pc:sldMk cId="84505333" sldId="294"/>
            <ac:spMk id="192" creationId="{DC60E648-3FCD-4B24-803A-88E767AC324C}"/>
          </ac:spMkLst>
        </pc:spChg>
        <pc:spChg chg="mod">
          <ac:chgData name="Asim Dey" userId="e8ec1349-28b8-4d13-adec-c4f0ed943343" providerId="ADAL" clId="{6C816E81-D18C-421E-8D59-1DA0ACFB965E}" dt="2021-02-23T13:17:12.629" v="1805" actId="13926"/>
          <ac:spMkLst>
            <pc:docMk/>
            <pc:sldMk cId="84505333" sldId="294"/>
            <ac:spMk id="193" creationId="{2CBE8396-94AD-4029-B073-C237342E1060}"/>
          </ac:spMkLst>
        </pc:spChg>
        <pc:spChg chg="mod">
          <ac:chgData name="Asim Dey" userId="e8ec1349-28b8-4d13-adec-c4f0ed943343" providerId="ADAL" clId="{6C816E81-D18C-421E-8D59-1DA0ACFB965E}" dt="2021-02-23T13:15:54.958" v="1803" actId="255"/>
          <ac:spMkLst>
            <pc:docMk/>
            <pc:sldMk cId="84505333" sldId="294"/>
            <ac:spMk id="199" creationId="{413D016F-486F-4CB0-BD3B-2298E4A1711F}"/>
          </ac:spMkLst>
        </pc:spChg>
        <pc:spChg chg="mod">
          <ac:chgData name="Asim Dey" userId="e8ec1349-28b8-4d13-adec-c4f0ed943343" providerId="ADAL" clId="{6C816E81-D18C-421E-8D59-1DA0ACFB965E}" dt="2021-02-23T13:17:54.927" v="1823" actId="20577"/>
          <ac:spMkLst>
            <pc:docMk/>
            <pc:sldMk cId="84505333" sldId="294"/>
            <ac:spMk id="287" creationId="{0B8BF7DE-4B80-4060-B660-13100DC8E573}"/>
          </ac:spMkLst>
        </pc:spChg>
        <pc:spChg chg="mod">
          <ac:chgData name="Asim Dey" userId="e8ec1349-28b8-4d13-adec-c4f0ed943343" providerId="ADAL" clId="{6C816E81-D18C-421E-8D59-1DA0ACFB965E}" dt="2021-02-23T13:18:10.161" v="1842" actId="20577"/>
          <ac:spMkLst>
            <pc:docMk/>
            <pc:sldMk cId="84505333" sldId="294"/>
            <ac:spMk id="288" creationId="{45B7543A-427F-430C-8FE9-8B53F5368BAB}"/>
          </ac:spMkLst>
        </pc:spChg>
        <pc:spChg chg="mod">
          <ac:chgData name="Asim Dey" userId="e8ec1349-28b8-4d13-adec-c4f0ed943343" providerId="ADAL" clId="{6C816E81-D18C-421E-8D59-1DA0ACFB965E}" dt="2021-02-22T10:58:51.206" v="95" actId="13926"/>
          <ac:spMkLst>
            <pc:docMk/>
            <pc:sldMk cId="84505333" sldId="294"/>
            <ac:spMk id="289" creationId="{6809E214-1B06-4CAD-8C95-2BC3D9D324A0}"/>
          </ac:spMkLst>
        </pc:spChg>
        <pc:grpChg chg="mod modVis">
          <ac:chgData name="Asim Dey" userId="e8ec1349-28b8-4d13-adec-c4f0ed943343" providerId="ADAL" clId="{6C816E81-D18C-421E-8D59-1DA0ACFB965E}" dt="2021-02-23T13:18:34.042" v="1847" actId="14429"/>
          <ac:grpSpMkLst>
            <pc:docMk/>
            <pc:sldMk cId="84505333" sldId="294"/>
            <ac:grpSpMk id="290" creationId="{3A6CB80A-9E79-4ED6-98E0-C479445AE871}"/>
          </ac:grpSpMkLst>
        </pc:grpChg>
        <pc:grpChg chg="mod modVis">
          <ac:chgData name="Asim Dey" userId="e8ec1349-28b8-4d13-adec-c4f0ed943343" providerId="ADAL" clId="{6C816E81-D18C-421E-8D59-1DA0ACFB965E}" dt="2021-02-23T13:18:32.083" v="1846" actId="14430"/>
          <ac:grpSpMkLst>
            <pc:docMk/>
            <pc:sldMk cId="84505333" sldId="294"/>
            <ac:grpSpMk id="293" creationId="{0E368B21-89C1-40B8-931C-510E7CDE5A98}"/>
          </ac:grpSpMkLst>
        </pc:grpChg>
        <pc:graphicFrameChg chg="mod">
          <ac:chgData name="Asim Dey" userId="e8ec1349-28b8-4d13-adec-c4f0ed943343" providerId="ADAL" clId="{6C816E81-D18C-421E-8D59-1DA0ACFB965E}" dt="2021-02-23T13:17:07.223" v="1804"/>
          <ac:graphicFrameMkLst>
            <pc:docMk/>
            <pc:sldMk cId="84505333" sldId="294"/>
            <ac:graphicFrameMk id="197" creationId="{F211BBA0-BCC8-40BB-9E4D-DE5F1F5AD347}"/>
          </ac:graphicFrameMkLst>
        </pc:graphicFrameChg>
      </pc:sldChg>
      <pc:sldChg chg="addSp delSp modSp mod">
        <pc:chgData name="Asim Dey" userId="e8ec1349-28b8-4d13-adec-c4f0ed943343" providerId="ADAL" clId="{6C816E81-D18C-421E-8D59-1DA0ACFB965E}" dt="2021-02-23T14:01:41.779" v="2053" actId="20577"/>
        <pc:sldMkLst>
          <pc:docMk/>
          <pc:sldMk cId="1835399296" sldId="295"/>
        </pc:sldMkLst>
        <pc:spChg chg="mod">
          <ac:chgData name="Asim Dey" userId="e8ec1349-28b8-4d13-adec-c4f0ed943343" providerId="ADAL" clId="{6C816E81-D18C-421E-8D59-1DA0ACFB965E}" dt="2021-02-23T13:55:16.972" v="2001" actId="20577"/>
          <ac:spMkLst>
            <pc:docMk/>
            <pc:sldMk cId="1835399296" sldId="295"/>
            <ac:spMk id="232" creationId="{9255A545-DEA2-4D37-9AFF-30BA3E2321FF}"/>
          </ac:spMkLst>
        </pc:spChg>
        <pc:spChg chg="mod">
          <ac:chgData name="Asim Dey" userId="e8ec1349-28b8-4d13-adec-c4f0ed943343" providerId="ADAL" clId="{6C816E81-D18C-421E-8D59-1DA0ACFB965E}" dt="2021-02-23T13:56:23.192" v="2024" actId="20577"/>
          <ac:spMkLst>
            <pc:docMk/>
            <pc:sldMk cId="1835399296" sldId="295"/>
            <ac:spMk id="248" creationId="{820ED934-352C-4294-989E-D8FB32FB3CF7}"/>
          </ac:spMkLst>
        </pc:spChg>
        <pc:spChg chg="mod">
          <ac:chgData name="Asim Dey" userId="e8ec1349-28b8-4d13-adec-c4f0ed943343" providerId="ADAL" clId="{6C816E81-D18C-421E-8D59-1DA0ACFB965E}" dt="2021-02-23T14:01:02.857" v="2031" actId="13926"/>
          <ac:spMkLst>
            <pc:docMk/>
            <pc:sldMk cId="1835399296" sldId="295"/>
            <ac:spMk id="250" creationId="{9E7213E9-D3FA-4429-A4D6-81ABCB004506}"/>
          </ac:spMkLst>
        </pc:spChg>
        <pc:spChg chg="mod">
          <ac:chgData name="Asim Dey" userId="e8ec1349-28b8-4d13-adec-c4f0ed943343" providerId="ADAL" clId="{6C816E81-D18C-421E-8D59-1DA0ACFB965E}" dt="2021-02-23T14:01:41.779" v="2053" actId="20577"/>
          <ac:spMkLst>
            <pc:docMk/>
            <pc:sldMk cId="1835399296" sldId="295"/>
            <ac:spMk id="254" creationId="{8C8BC262-C13A-423A-8113-2B25DB0F9F73}"/>
          </ac:spMkLst>
        </pc:spChg>
        <pc:spChg chg="mod">
          <ac:chgData name="Asim Dey" userId="e8ec1349-28b8-4d13-adec-c4f0ed943343" providerId="ADAL" clId="{6C816E81-D18C-421E-8D59-1DA0ACFB965E}" dt="2021-02-23T13:24:40.386" v="1874" actId="20577"/>
          <ac:spMkLst>
            <pc:docMk/>
            <pc:sldMk cId="1835399296" sldId="295"/>
            <ac:spMk id="259" creationId="{2004582F-1331-49D4-ADE5-36307BBA99B2}"/>
          </ac:spMkLst>
        </pc:spChg>
        <pc:spChg chg="mod">
          <ac:chgData name="Asim Dey" userId="e8ec1349-28b8-4d13-adec-c4f0ed943343" providerId="ADAL" clId="{6C816E81-D18C-421E-8D59-1DA0ACFB965E}" dt="2021-02-23T13:25:02.268" v="1876" actId="13926"/>
          <ac:spMkLst>
            <pc:docMk/>
            <pc:sldMk cId="1835399296" sldId="295"/>
            <ac:spMk id="260" creationId="{AE7F1EB3-6D00-4DD2-BF67-CB2E4C66E11F}"/>
          </ac:spMkLst>
        </pc:spChg>
        <pc:spChg chg="mod">
          <ac:chgData name="Asim Dey" userId="e8ec1349-28b8-4d13-adec-c4f0ed943343" providerId="ADAL" clId="{6C816E81-D18C-421E-8D59-1DA0ACFB965E}" dt="2021-02-23T13:54:36.476" v="1993" actId="255"/>
          <ac:spMkLst>
            <pc:docMk/>
            <pc:sldMk cId="1835399296" sldId="295"/>
            <ac:spMk id="261" creationId="{710F0322-920D-4B56-81D9-B3FF116B90BF}"/>
          </ac:spMkLst>
        </pc:spChg>
        <pc:spChg chg="mod">
          <ac:chgData name="Asim Dey" userId="e8ec1349-28b8-4d13-adec-c4f0ed943343" providerId="ADAL" clId="{6C816E81-D18C-421E-8D59-1DA0ACFB965E}" dt="2021-02-23T13:25:23.216" v="1881" actId="13926"/>
          <ac:spMkLst>
            <pc:docMk/>
            <pc:sldMk cId="1835399296" sldId="295"/>
            <ac:spMk id="263" creationId="{36FF917B-DBF4-4ACC-A978-0C34AADF6BFA}"/>
          </ac:spMkLst>
        </pc:spChg>
        <pc:spChg chg="mod">
          <ac:chgData name="Asim Dey" userId="e8ec1349-28b8-4d13-adec-c4f0ed943343" providerId="ADAL" clId="{6C816E81-D18C-421E-8D59-1DA0ACFB965E}" dt="2021-02-22T11:07:00.282" v="211" actId="13926"/>
          <ac:spMkLst>
            <pc:docMk/>
            <pc:sldMk cId="1835399296" sldId="295"/>
            <ac:spMk id="320" creationId="{B2187C3C-5314-4801-A004-4BF6109F9388}"/>
          </ac:spMkLst>
        </pc:spChg>
        <pc:spChg chg="mod">
          <ac:chgData name="Asim Dey" userId="e8ec1349-28b8-4d13-adec-c4f0ed943343" providerId="ADAL" clId="{6C816E81-D18C-421E-8D59-1DA0ACFB965E}" dt="2021-02-23T13:53:18.213" v="1952" actId="1076"/>
          <ac:spMkLst>
            <pc:docMk/>
            <pc:sldMk cId="1835399296" sldId="295"/>
            <ac:spMk id="336" creationId="{7D0FBDAA-BA86-4EB8-809C-DD2E5B4293A9}"/>
          </ac:spMkLst>
        </pc:spChg>
        <pc:graphicFrameChg chg="add mod">
          <ac:chgData name="Asim Dey" userId="e8ec1349-28b8-4d13-adec-c4f0ed943343" providerId="ADAL" clId="{6C816E81-D18C-421E-8D59-1DA0ACFB965E}" dt="2021-02-23T13:25:20.320" v="1880" actId="1076"/>
          <ac:graphicFrameMkLst>
            <pc:docMk/>
            <pc:sldMk cId="1835399296" sldId="295"/>
            <ac:graphicFrameMk id="163" creationId="{FDB1031C-C963-4E14-864D-BA800566463F}"/>
          </ac:graphicFrameMkLst>
        </pc:graphicFrameChg>
        <pc:graphicFrameChg chg="del">
          <ac:chgData name="Asim Dey" userId="e8ec1349-28b8-4d13-adec-c4f0ed943343" providerId="ADAL" clId="{6C816E81-D18C-421E-8D59-1DA0ACFB965E}" dt="2021-02-23T13:25:07.701" v="1877" actId="21"/>
          <ac:graphicFrameMkLst>
            <pc:docMk/>
            <pc:sldMk cId="1835399296" sldId="295"/>
            <ac:graphicFrameMk id="190" creationId="{FDB1031C-C963-4E14-864D-BA800566463F}"/>
          </ac:graphicFrameMkLst>
        </pc:graphicFrameChg>
        <pc:graphicFrameChg chg="mod">
          <ac:chgData name="Asim Dey" userId="e8ec1349-28b8-4d13-adec-c4f0ed943343" providerId="ADAL" clId="{6C816E81-D18C-421E-8D59-1DA0ACFB965E}" dt="2021-02-23T13:24:59.043" v="1875"/>
          <ac:graphicFrameMkLst>
            <pc:docMk/>
            <pc:sldMk cId="1835399296" sldId="295"/>
            <ac:graphicFrameMk id="262" creationId="{55E7F559-88C8-4F33-926C-CDADE6E7E3E2}"/>
          </ac:graphicFrameMkLst>
        </pc:graphicFrameChg>
      </pc:sldChg>
      <pc:sldChg chg="addSp delSp modSp mod">
        <pc:chgData name="Asim Dey" userId="e8ec1349-28b8-4d13-adec-c4f0ed943343" providerId="ADAL" clId="{6C816E81-D18C-421E-8D59-1DA0ACFB965E}" dt="2021-02-22T13:24:47.627" v="1052" actId="20577"/>
        <pc:sldMkLst>
          <pc:docMk/>
          <pc:sldMk cId="2279921428" sldId="296"/>
        </pc:sldMkLst>
        <pc:spChg chg="mod">
          <ac:chgData name="Asim Dey" userId="e8ec1349-28b8-4d13-adec-c4f0ed943343" providerId="ADAL" clId="{6C816E81-D18C-421E-8D59-1DA0ACFB965E}" dt="2021-02-22T13:12:09.273" v="915" actId="13926"/>
          <ac:spMkLst>
            <pc:docMk/>
            <pc:sldMk cId="2279921428" sldId="296"/>
            <ac:spMk id="158" creationId="{BAFA9AB7-DF22-4600-A39A-C8EEE4156927}"/>
          </ac:spMkLst>
        </pc:spChg>
        <pc:spChg chg="mod">
          <ac:chgData name="Asim Dey" userId="e8ec1349-28b8-4d13-adec-c4f0ed943343" providerId="ADAL" clId="{6C816E81-D18C-421E-8D59-1DA0ACFB965E}" dt="2021-02-22T13:05:04.704" v="740" actId="13926"/>
          <ac:spMkLst>
            <pc:docMk/>
            <pc:sldMk cId="2279921428" sldId="296"/>
            <ac:spMk id="160" creationId="{18B7F38E-376B-486A-8A8A-21046A933CAF}"/>
          </ac:spMkLst>
        </pc:spChg>
        <pc:spChg chg="mod">
          <ac:chgData name="Asim Dey" userId="e8ec1349-28b8-4d13-adec-c4f0ed943343" providerId="ADAL" clId="{6C816E81-D18C-421E-8D59-1DA0ACFB965E}" dt="2021-02-22T13:19:50.090" v="962" actId="20577"/>
          <ac:spMkLst>
            <pc:docMk/>
            <pc:sldMk cId="2279921428" sldId="296"/>
            <ac:spMk id="163" creationId="{5961FBDF-25CA-4EFE-9E69-86889098F059}"/>
          </ac:spMkLst>
        </pc:spChg>
        <pc:spChg chg="mod">
          <ac:chgData name="Asim Dey" userId="e8ec1349-28b8-4d13-adec-c4f0ed943343" providerId="ADAL" clId="{6C816E81-D18C-421E-8D59-1DA0ACFB965E}" dt="2021-02-22T13:10:42.897" v="795" actId="13926"/>
          <ac:spMkLst>
            <pc:docMk/>
            <pc:sldMk cId="2279921428" sldId="296"/>
            <ac:spMk id="164" creationId="{C5DB97FF-B7A1-4536-B7C4-9CFAD0B2AC61}"/>
          </ac:spMkLst>
        </pc:spChg>
        <pc:spChg chg="mod">
          <ac:chgData name="Asim Dey" userId="e8ec1349-28b8-4d13-adec-c4f0ed943343" providerId="ADAL" clId="{6C816E81-D18C-421E-8D59-1DA0ACFB965E}" dt="2021-02-22T13:24:47.627" v="1052" actId="20577"/>
          <ac:spMkLst>
            <pc:docMk/>
            <pc:sldMk cId="2279921428" sldId="296"/>
            <ac:spMk id="165" creationId="{6CE01C91-4FED-46DC-AF2E-9BF5375147CC}"/>
          </ac:spMkLst>
        </pc:spChg>
        <pc:spChg chg="mod">
          <ac:chgData name="Asim Dey" userId="e8ec1349-28b8-4d13-adec-c4f0ed943343" providerId="ADAL" clId="{6C816E81-D18C-421E-8D59-1DA0ACFB965E}" dt="2021-02-22T11:01:42.196" v="138" actId="13926"/>
          <ac:spMkLst>
            <pc:docMk/>
            <pc:sldMk cId="2279921428" sldId="296"/>
            <ac:spMk id="204" creationId="{B498F679-24DE-453F-BEED-1A4E333084C7}"/>
          </ac:spMkLst>
        </pc:spChg>
        <pc:spChg chg="mod">
          <ac:chgData name="Asim Dey" userId="e8ec1349-28b8-4d13-adec-c4f0ed943343" providerId="ADAL" clId="{6C816E81-D18C-421E-8D59-1DA0ACFB965E}" dt="2021-02-22T11:01:44.614" v="139" actId="13926"/>
          <ac:spMkLst>
            <pc:docMk/>
            <pc:sldMk cId="2279921428" sldId="296"/>
            <ac:spMk id="207" creationId="{84457ED1-081A-4612-950C-9887F6679D8D}"/>
          </ac:spMkLst>
        </pc:spChg>
        <pc:spChg chg="mod">
          <ac:chgData name="Asim Dey" userId="e8ec1349-28b8-4d13-adec-c4f0ed943343" providerId="ADAL" clId="{6C816E81-D18C-421E-8D59-1DA0ACFB965E}" dt="2021-02-22T11:01:47.100" v="140" actId="13926"/>
          <ac:spMkLst>
            <pc:docMk/>
            <pc:sldMk cId="2279921428" sldId="296"/>
            <ac:spMk id="209" creationId="{3C22D287-7F92-43B8-B392-B63AC4F6D0DE}"/>
          </ac:spMkLst>
        </pc:spChg>
        <pc:spChg chg="mod">
          <ac:chgData name="Asim Dey" userId="e8ec1349-28b8-4d13-adec-c4f0ed943343" providerId="ADAL" clId="{6C816E81-D18C-421E-8D59-1DA0ACFB965E}" dt="2021-02-22T11:01:50.240" v="141" actId="13926"/>
          <ac:spMkLst>
            <pc:docMk/>
            <pc:sldMk cId="2279921428" sldId="296"/>
            <ac:spMk id="212" creationId="{B5F780CA-F573-4635-A0EF-F4AC73647285}"/>
          </ac:spMkLst>
        </pc:spChg>
        <pc:spChg chg="mod">
          <ac:chgData name="Asim Dey" userId="e8ec1349-28b8-4d13-adec-c4f0ed943343" providerId="ADAL" clId="{6C816E81-D18C-421E-8D59-1DA0ACFB965E}" dt="2021-02-22T13:12:29.134" v="931" actId="20577"/>
          <ac:spMkLst>
            <pc:docMk/>
            <pc:sldMk cId="2279921428" sldId="296"/>
            <ac:spMk id="220" creationId="{FC87E3FC-7E3C-419F-B94D-D09DC30BB476}"/>
          </ac:spMkLst>
        </pc:spChg>
        <pc:spChg chg="mod">
          <ac:chgData name="Asim Dey" userId="e8ec1349-28b8-4d13-adec-c4f0ed943343" providerId="ADAL" clId="{6C816E81-D18C-421E-8D59-1DA0ACFB965E}" dt="2021-02-22T13:11:41.365" v="860" actId="13926"/>
          <ac:spMkLst>
            <pc:docMk/>
            <pc:sldMk cId="2279921428" sldId="296"/>
            <ac:spMk id="221" creationId="{E0447360-9EA2-4ED3-B1D7-72F6DF3A9E54}"/>
          </ac:spMkLst>
        </pc:spChg>
        <pc:spChg chg="mod">
          <ac:chgData name="Asim Dey" userId="e8ec1349-28b8-4d13-adec-c4f0ed943343" providerId="ADAL" clId="{6C816E81-D18C-421E-8D59-1DA0ACFB965E}" dt="2021-02-22T13:03:09.707" v="679" actId="13926"/>
          <ac:spMkLst>
            <pc:docMk/>
            <pc:sldMk cId="2279921428" sldId="296"/>
            <ac:spMk id="225" creationId="{7C273365-A38E-4F85-8923-48026BF756F3}"/>
          </ac:spMkLst>
        </pc:spChg>
        <pc:spChg chg="mod">
          <ac:chgData name="Asim Dey" userId="e8ec1349-28b8-4d13-adec-c4f0ed943343" providerId="ADAL" clId="{6C816E81-D18C-421E-8D59-1DA0ACFB965E}" dt="2021-02-22T11:01:52.639" v="142" actId="13926"/>
          <ac:spMkLst>
            <pc:docMk/>
            <pc:sldMk cId="2279921428" sldId="296"/>
            <ac:spMk id="311" creationId="{2D3C4DF9-B5B6-4DFB-B218-CACDDFA6A445}"/>
          </ac:spMkLst>
        </pc:spChg>
        <pc:grpChg chg="mod">
          <ac:chgData name="Asim Dey" userId="e8ec1349-28b8-4d13-adec-c4f0ed943343" providerId="ADAL" clId="{6C816E81-D18C-421E-8D59-1DA0ACFB965E}" dt="2021-02-22T11:01:39.544" v="137" actId="1076"/>
          <ac:grpSpMkLst>
            <pc:docMk/>
            <pc:sldMk cId="2279921428" sldId="296"/>
            <ac:grpSpMk id="192" creationId="{64B52878-5197-43E9-8C0C-81172038C8B5}"/>
          </ac:grpSpMkLst>
        </pc:grpChg>
        <pc:picChg chg="add mod">
          <ac:chgData name="Asim Dey" userId="e8ec1349-28b8-4d13-adec-c4f0ed943343" providerId="ADAL" clId="{6C816E81-D18C-421E-8D59-1DA0ACFB965E}" dt="2021-02-22T13:13:24.342" v="939" actId="14100"/>
          <ac:picMkLst>
            <pc:docMk/>
            <pc:sldMk cId="2279921428" sldId="296"/>
            <ac:picMk id="3" creationId="{72FC618F-AE09-48ED-A1DE-D2FF3EC07B01}"/>
          </ac:picMkLst>
        </pc:picChg>
        <pc:picChg chg="del">
          <ac:chgData name="Asim Dey" userId="e8ec1349-28b8-4d13-adec-c4f0ed943343" providerId="ADAL" clId="{6C816E81-D18C-421E-8D59-1DA0ACFB965E}" dt="2021-02-22T13:13:08.793" v="932" actId="21"/>
          <ac:picMkLst>
            <pc:docMk/>
            <pc:sldMk cId="2279921428" sldId="296"/>
            <ac:picMk id="12" creationId="{9BC2D74B-EBAA-4C31-9EF8-A28FE645ECEF}"/>
          </ac:picMkLst>
        </pc:picChg>
        <pc:picChg chg="add mod">
          <ac:chgData name="Asim Dey" userId="e8ec1349-28b8-4d13-adec-c4f0ed943343" providerId="ADAL" clId="{6C816E81-D18C-421E-8D59-1DA0ACFB965E}" dt="2021-02-22T13:14:07.886" v="944" actId="14100"/>
          <ac:picMkLst>
            <pc:docMk/>
            <pc:sldMk cId="2279921428" sldId="296"/>
            <ac:picMk id="33" creationId="{5F142F34-D2E9-4F3A-B96D-BA68114590DF}"/>
          </ac:picMkLst>
        </pc:picChg>
        <pc:picChg chg="del">
          <ac:chgData name="Asim Dey" userId="e8ec1349-28b8-4d13-adec-c4f0ed943343" providerId="ADAL" clId="{6C816E81-D18C-421E-8D59-1DA0ACFB965E}" dt="2021-02-22T13:13:52.615" v="940" actId="21"/>
          <ac:picMkLst>
            <pc:docMk/>
            <pc:sldMk cId="2279921428" sldId="296"/>
            <ac:picMk id="230" creationId="{220A8870-BA33-496D-9E57-E933ECB10E11}"/>
          </ac:picMkLst>
        </pc:picChg>
      </pc:sldChg>
      <pc:sldChg chg="modSp mod">
        <pc:chgData name="Asim Dey" userId="e8ec1349-28b8-4d13-adec-c4f0ed943343" providerId="ADAL" clId="{6C816E81-D18C-421E-8D59-1DA0ACFB965E}" dt="2021-02-22T17:33:16.260" v="1624" actId="13926"/>
        <pc:sldMkLst>
          <pc:docMk/>
          <pc:sldMk cId="1732344930" sldId="308"/>
        </pc:sldMkLst>
        <pc:spChg chg="mod">
          <ac:chgData name="Asim Dey" userId="e8ec1349-28b8-4d13-adec-c4f0ed943343" providerId="ADAL" clId="{6C816E81-D18C-421E-8D59-1DA0ACFB965E}" dt="2021-02-22T17:33:01.168" v="1619" actId="13926"/>
          <ac:spMkLst>
            <pc:docMk/>
            <pc:sldMk cId="1732344930" sldId="308"/>
            <ac:spMk id="4" creationId="{6A402DC9-03CD-4AAD-8C61-097AF57F531E}"/>
          </ac:spMkLst>
        </pc:spChg>
        <pc:spChg chg="mod">
          <ac:chgData name="Asim Dey" userId="e8ec1349-28b8-4d13-adec-c4f0ed943343" providerId="ADAL" clId="{6C816E81-D18C-421E-8D59-1DA0ACFB965E}" dt="2021-02-22T17:33:12.060" v="1623" actId="13926"/>
          <ac:spMkLst>
            <pc:docMk/>
            <pc:sldMk cId="1732344930" sldId="308"/>
            <ac:spMk id="6" creationId="{D2996139-C7EB-4D90-957E-C9E89651A16B}"/>
          </ac:spMkLst>
        </pc:spChg>
        <pc:spChg chg="mod">
          <ac:chgData name="Asim Dey" userId="e8ec1349-28b8-4d13-adec-c4f0ed943343" providerId="ADAL" clId="{6C816E81-D18C-421E-8D59-1DA0ACFB965E}" dt="2021-02-22T17:33:03.665" v="1620" actId="13926"/>
          <ac:spMkLst>
            <pc:docMk/>
            <pc:sldMk cId="1732344930" sldId="308"/>
            <ac:spMk id="7" creationId="{92DA114A-D7FF-4A49-87B5-F56B1A90F132}"/>
          </ac:spMkLst>
        </pc:spChg>
        <pc:spChg chg="mod">
          <ac:chgData name="Asim Dey" userId="e8ec1349-28b8-4d13-adec-c4f0ed943343" providerId="ADAL" clId="{6C816E81-D18C-421E-8D59-1DA0ACFB965E}" dt="2021-02-22T17:33:06.348" v="1621" actId="13926"/>
          <ac:spMkLst>
            <pc:docMk/>
            <pc:sldMk cId="1732344930" sldId="308"/>
            <ac:spMk id="9" creationId="{B14F5CBA-041D-4F52-A432-D12EB9EC0CFA}"/>
          </ac:spMkLst>
        </pc:spChg>
        <pc:spChg chg="mod">
          <ac:chgData name="Asim Dey" userId="e8ec1349-28b8-4d13-adec-c4f0ed943343" providerId="ADAL" clId="{6C816E81-D18C-421E-8D59-1DA0ACFB965E}" dt="2021-02-22T17:33:16.260" v="1624" actId="13926"/>
          <ac:spMkLst>
            <pc:docMk/>
            <pc:sldMk cId="1732344930" sldId="308"/>
            <ac:spMk id="11" creationId="{FA961674-8AC2-46DD-9DB3-AEA3396ABDEE}"/>
          </ac:spMkLst>
        </pc:spChg>
        <pc:spChg chg="mod">
          <ac:chgData name="Asim Dey" userId="e8ec1349-28b8-4d13-adec-c4f0ed943343" providerId="ADAL" clId="{6C816E81-D18C-421E-8D59-1DA0ACFB965E}" dt="2021-02-22T17:33:09.393" v="1622" actId="13926"/>
          <ac:spMkLst>
            <pc:docMk/>
            <pc:sldMk cId="1732344930" sldId="308"/>
            <ac:spMk id="12" creationId="{22E65FF8-9839-4867-8063-5BC4CD04233C}"/>
          </ac:spMkLst>
        </pc:spChg>
        <pc:spChg chg="mod">
          <ac:chgData name="Asim Dey" userId="e8ec1349-28b8-4d13-adec-c4f0ed943343" providerId="ADAL" clId="{6C816E81-D18C-421E-8D59-1DA0ACFB965E}" dt="2021-02-22T17:31:09.432" v="1600" actId="13926"/>
          <ac:spMkLst>
            <pc:docMk/>
            <pc:sldMk cId="1732344930" sldId="308"/>
            <ac:spMk id="13" creationId="{7DBC0F86-9C60-4F7F-8A78-E5E60A64CAEB}"/>
          </ac:spMkLst>
        </pc:spChg>
        <pc:spChg chg="mod">
          <ac:chgData name="Asim Dey" userId="e8ec1349-28b8-4d13-adec-c4f0ed943343" providerId="ADAL" clId="{6C816E81-D18C-421E-8D59-1DA0ACFB965E}" dt="2021-02-22T11:10:52.382" v="265" actId="13926"/>
          <ac:spMkLst>
            <pc:docMk/>
            <pc:sldMk cId="1732344930" sldId="308"/>
            <ac:spMk id="20" creationId="{CBC13A8A-FDD9-42EE-8D1F-C64CC95669A5}"/>
          </ac:spMkLst>
        </pc:spChg>
        <pc:graphicFrameChg chg="mod modGraphic">
          <ac:chgData name="Asim Dey" userId="e8ec1349-28b8-4d13-adec-c4f0ed943343" providerId="ADAL" clId="{6C816E81-D18C-421E-8D59-1DA0ACFB965E}" dt="2021-02-22T17:32:36.016" v="1618" actId="20577"/>
          <ac:graphicFrameMkLst>
            <pc:docMk/>
            <pc:sldMk cId="1732344930" sldId="308"/>
            <ac:graphicFrameMk id="17" creationId="{94CA7596-CC6D-47DF-BAB0-1CA1B9EB188E}"/>
          </ac:graphicFrameMkLst>
        </pc:graphicFrameChg>
      </pc:sldChg>
      <pc:sldChg chg="modSp mod">
        <pc:chgData name="Asim Dey" userId="e8ec1349-28b8-4d13-adec-c4f0ed943343" providerId="ADAL" clId="{6C816E81-D18C-421E-8D59-1DA0ACFB965E}" dt="2021-02-22T10:45:29.073" v="14" actId="20577"/>
        <pc:sldMkLst>
          <pc:docMk/>
          <pc:sldMk cId="961743130" sldId="309"/>
        </pc:sldMkLst>
        <pc:spChg chg="mod">
          <ac:chgData name="Asim Dey" userId="e8ec1349-28b8-4d13-adec-c4f0ed943343" providerId="ADAL" clId="{6C816E81-D18C-421E-8D59-1DA0ACFB965E}" dt="2021-02-22T10:45:29.073" v="14" actId="20577"/>
          <ac:spMkLst>
            <pc:docMk/>
            <pc:sldMk cId="961743130" sldId="309"/>
            <ac:spMk id="21" creationId="{1A207CC0-AE59-4E17-A13B-3448B19D89B4}"/>
          </ac:spMkLst>
        </pc:spChg>
      </pc:sldChg>
      <pc:sldChg chg="modSp mod addCm modCm">
        <pc:chgData name="Asim Dey" userId="e8ec1349-28b8-4d13-adec-c4f0ed943343" providerId="ADAL" clId="{6C816E81-D18C-421E-8D59-1DA0ACFB965E}" dt="2021-02-23T08:20:38.068" v="1631"/>
        <pc:sldMkLst>
          <pc:docMk/>
          <pc:sldMk cId="348842544" sldId="310"/>
        </pc:sldMkLst>
        <pc:spChg chg="mod">
          <ac:chgData name="Asim Dey" userId="e8ec1349-28b8-4d13-adec-c4f0ed943343" providerId="ADAL" clId="{6C816E81-D18C-421E-8D59-1DA0ACFB965E}" dt="2021-02-22T11:00:19.557" v="113" actId="13926"/>
          <ac:spMkLst>
            <pc:docMk/>
            <pc:sldMk cId="348842544" sldId="310"/>
            <ac:spMk id="229" creationId="{0F44ECDD-CB0A-4DDA-A85A-2E30DF2940AE}"/>
          </ac:spMkLst>
        </pc:spChg>
        <pc:spChg chg="mod">
          <ac:chgData name="Asim Dey" userId="e8ec1349-28b8-4d13-adec-c4f0ed943343" providerId="ADAL" clId="{6C816E81-D18C-421E-8D59-1DA0ACFB965E}" dt="2021-02-22T11:00:23.147" v="114" actId="13926"/>
          <ac:spMkLst>
            <pc:docMk/>
            <pc:sldMk cId="348842544" sldId="310"/>
            <ac:spMk id="232" creationId="{60F5AD8C-5441-45B9-A400-B955D8202035}"/>
          </ac:spMkLst>
        </pc:spChg>
        <pc:spChg chg="mod">
          <ac:chgData name="Asim Dey" userId="e8ec1349-28b8-4d13-adec-c4f0ed943343" providerId="ADAL" clId="{6C816E81-D18C-421E-8D59-1DA0ACFB965E}" dt="2021-02-22T11:00:25.583" v="115" actId="13926"/>
          <ac:spMkLst>
            <pc:docMk/>
            <pc:sldMk cId="348842544" sldId="310"/>
            <ac:spMk id="234" creationId="{59F87077-7E47-4D50-9949-FF23EDC2A3D4}"/>
          </ac:spMkLst>
        </pc:spChg>
        <pc:spChg chg="mod">
          <ac:chgData name="Asim Dey" userId="e8ec1349-28b8-4d13-adec-c4f0ed943343" providerId="ADAL" clId="{6C816E81-D18C-421E-8D59-1DA0ACFB965E}" dt="2021-02-22T11:00:28.673" v="116" actId="13926"/>
          <ac:spMkLst>
            <pc:docMk/>
            <pc:sldMk cId="348842544" sldId="310"/>
            <ac:spMk id="237" creationId="{4D4BD0C7-B18C-4902-9534-8712051F5806}"/>
          </ac:spMkLst>
        </pc:spChg>
        <pc:spChg chg="mod">
          <ac:chgData name="Asim Dey" userId="e8ec1349-28b8-4d13-adec-c4f0ed943343" providerId="ADAL" clId="{6C816E81-D18C-421E-8D59-1DA0ACFB965E}" dt="2021-02-22T11:00:17.187" v="112" actId="13926"/>
          <ac:spMkLst>
            <pc:docMk/>
            <pc:sldMk cId="348842544" sldId="310"/>
            <ac:spMk id="242" creationId="{C1DDA92D-5F62-41C8-93F8-53D633C9C3D0}"/>
          </ac:spMkLst>
        </pc:spChg>
        <pc:spChg chg="mod">
          <ac:chgData name="Asim Dey" userId="e8ec1349-28b8-4d13-adec-c4f0ed943343" providerId="ADAL" clId="{6C816E81-D18C-421E-8D59-1DA0ACFB965E}" dt="2021-02-22T11:00:11.152" v="110" actId="13926"/>
          <ac:spMkLst>
            <pc:docMk/>
            <pc:sldMk cId="348842544" sldId="310"/>
            <ac:spMk id="243" creationId="{4F19D4B3-5A44-440D-AAA6-09ADB479E105}"/>
          </ac:spMkLst>
        </pc:spChg>
        <pc:spChg chg="mod">
          <ac:chgData name="Asim Dey" userId="e8ec1349-28b8-4d13-adec-c4f0ed943343" providerId="ADAL" clId="{6C816E81-D18C-421E-8D59-1DA0ACFB965E}" dt="2021-02-22T11:00:14.033" v="111" actId="13926"/>
          <ac:spMkLst>
            <pc:docMk/>
            <pc:sldMk cId="348842544" sldId="310"/>
            <ac:spMk id="245" creationId="{289E8995-0C4B-4E08-A1B1-2144E6F908EE}"/>
          </ac:spMkLst>
        </pc:spChg>
        <pc:spChg chg="mod">
          <ac:chgData name="Asim Dey" userId="e8ec1349-28b8-4d13-adec-c4f0ed943343" providerId="ADAL" clId="{6C816E81-D18C-421E-8D59-1DA0ACFB965E}" dt="2021-02-22T11:00:05.605" v="108" actId="13926"/>
          <ac:spMkLst>
            <pc:docMk/>
            <pc:sldMk cId="348842544" sldId="310"/>
            <ac:spMk id="254" creationId="{87DABFA3-AA5B-4E3F-98D3-D63E6364DBF2}"/>
          </ac:spMkLst>
        </pc:spChg>
        <pc:spChg chg="mod">
          <ac:chgData name="Asim Dey" userId="e8ec1349-28b8-4d13-adec-c4f0ed943343" providerId="ADAL" clId="{6C816E81-D18C-421E-8D59-1DA0ACFB965E}" dt="2021-02-22T11:00:08.327" v="109" actId="13926"/>
          <ac:spMkLst>
            <pc:docMk/>
            <pc:sldMk cId="348842544" sldId="310"/>
            <ac:spMk id="255" creationId="{E4258DB1-A819-480F-AE13-047F45A1E68A}"/>
          </ac:spMkLst>
        </pc:spChg>
        <pc:spChg chg="mod">
          <ac:chgData name="Asim Dey" userId="e8ec1349-28b8-4d13-adec-c4f0ed943343" providerId="ADAL" clId="{6C816E81-D18C-421E-8D59-1DA0ACFB965E}" dt="2021-02-22T11:00:31.607" v="117" actId="13926"/>
          <ac:spMkLst>
            <pc:docMk/>
            <pc:sldMk cId="348842544" sldId="310"/>
            <ac:spMk id="302" creationId="{67B3B554-CF11-4F55-9FD3-F9B9751BFC73}"/>
          </ac:spMkLst>
        </pc:spChg>
      </pc:sldChg>
      <pc:sldChg chg="addSp delSp modSp mod">
        <pc:chgData name="Asim Dey" userId="e8ec1349-28b8-4d13-adec-c4f0ed943343" providerId="ADAL" clId="{6C816E81-D18C-421E-8D59-1DA0ACFB965E}" dt="2021-02-22T16:35:01.360" v="1482" actId="13926"/>
        <pc:sldMkLst>
          <pc:docMk/>
          <pc:sldMk cId="3141867449" sldId="312"/>
        </pc:sldMkLst>
        <pc:spChg chg="mod">
          <ac:chgData name="Asim Dey" userId="e8ec1349-28b8-4d13-adec-c4f0ed943343" providerId="ADAL" clId="{6C816E81-D18C-421E-8D59-1DA0ACFB965E}" dt="2021-02-22T16:34:19.016" v="1477" actId="13926"/>
          <ac:spMkLst>
            <pc:docMk/>
            <pc:sldMk cId="3141867449" sldId="312"/>
            <ac:spMk id="63" creationId="{3F074673-F682-4150-BFDD-40E8B9FF0448}"/>
          </ac:spMkLst>
        </pc:spChg>
        <pc:spChg chg="mod">
          <ac:chgData name="Asim Dey" userId="e8ec1349-28b8-4d13-adec-c4f0ed943343" providerId="ADAL" clId="{6C816E81-D18C-421E-8D59-1DA0ACFB965E}" dt="2021-02-22T11:10:01.006" v="250" actId="13926"/>
          <ac:spMkLst>
            <pc:docMk/>
            <pc:sldMk cId="3141867449" sldId="312"/>
            <ac:spMk id="66" creationId="{8C6BA569-6E7C-4B7D-B71F-5E2DAE0513C8}"/>
          </ac:spMkLst>
        </pc:spChg>
        <pc:spChg chg="mod">
          <ac:chgData name="Asim Dey" userId="e8ec1349-28b8-4d13-adec-c4f0ed943343" providerId="ADAL" clId="{6C816E81-D18C-421E-8D59-1DA0ACFB965E}" dt="2021-02-22T16:35:01.360" v="1482" actId="13926"/>
          <ac:spMkLst>
            <pc:docMk/>
            <pc:sldMk cId="3141867449" sldId="312"/>
            <ac:spMk id="68" creationId="{CA3CA9E2-E4CC-4CC2-AA9C-1F6353EB2163}"/>
          </ac:spMkLst>
        </pc:spChg>
        <pc:spChg chg="mod">
          <ac:chgData name="Asim Dey" userId="e8ec1349-28b8-4d13-adec-c4f0ed943343" providerId="ADAL" clId="{6C816E81-D18C-421E-8D59-1DA0ACFB965E}" dt="2021-02-22T16:29:55.988" v="1472" actId="13926"/>
          <ac:spMkLst>
            <pc:docMk/>
            <pc:sldMk cId="3141867449" sldId="312"/>
            <ac:spMk id="72" creationId="{F074AA86-DB1F-4FC4-AAB5-F5B4EFC238C6}"/>
          </ac:spMkLst>
        </pc:spChg>
        <pc:spChg chg="mod">
          <ac:chgData name="Asim Dey" userId="e8ec1349-28b8-4d13-adec-c4f0ed943343" providerId="ADAL" clId="{6C816E81-D18C-421E-8D59-1DA0ACFB965E}" dt="2021-02-22T11:10:06.458" v="251" actId="13926"/>
          <ac:spMkLst>
            <pc:docMk/>
            <pc:sldMk cId="3141867449" sldId="312"/>
            <ac:spMk id="73" creationId="{30A65C27-210B-4AB7-8FA2-BD4B3DD20EEC}"/>
          </ac:spMkLst>
        </pc:spChg>
        <pc:graphicFrameChg chg="mod modGraphic">
          <ac:chgData name="Asim Dey" userId="e8ec1349-28b8-4d13-adec-c4f0ed943343" providerId="ADAL" clId="{6C816E81-D18C-421E-8D59-1DA0ACFB965E}" dt="2021-02-22T16:28:55.791" v="1456"/>
          <ac:graphicFrameMkLst>
            <pc:docMk/>
            <pc:sldMk cId="3141867449" sldId="312"/>
            <ac:graphicFrameMk id="81" creationId="{C9808D39-17B4-43CE-9EC3-7B1FADEFD697}"/>
          </ac:graphicFrameMkLst>
        </pc:graphicFrameChg>
        <pc:graphicFrameChg chg="add mod">
          <ac:chgData name="Asim Dey" userId="e8ec1349-28b8-4d13-adec-c4f0ed943343" providerId="ADAL" clId="{6C816E81-D18C-421E-8D59-1DA0ACFB965E}" dt="2021-02-22T16:29:18.900" v="1461" actId="1076"/>
          <ac:graphicFrameMkLst>
            <pc:docMk/>
            <pc:sldMk cId="3141867449" sldId="312"/>
            <ac:graphicFrameMk id="114" creationId="{86166578-D818-4175-8AD6-FB769A8AD2A4}"/>
          </ac:graphicFrameMkLst>
        </pc:graphicFrameChg>
        <pc:graphicFrameChg chg="add mod">
          <ac:chgData name="Asim Dey" userId="e8ec1349-28b8-4d13-adec-c4f0ed943343" providerId="ADAL" clId="{6C816E81-D18C-421E-8D59-1DA0ACFB965E}" dt="2021-02-22T16:29:41.132" v="1464" actId="1076"/>
          <ac:graphicFrameMkLst>
            <pc:docMk/>
            <pc:sldMk cId="3141867449" sldId="312"/>
            <ac:graphicFrameMk id="115" creationId="{03CC1E8F-4966-41DF-9544-D719DDDAC3BC}"/>
          </ac:graphicFrameMkLst>
        </pc:graphicFrameChg>
        <pc:graphicFrameChg chg="del mod">
          <ac:chgData name="Asim Dey" userId="e8ec1349-28b8-4d13-adec-c4f0ed943343" providerId="ADAL" clId="{6C816E81-D18C-421E-8D59-1DA0ACFB965E}" dt="2021-02-22T16:29:00.680" v="1457" actId="21"/>
          <ac:graphicFrameMkLst>
            <pc:docMk/>
            <pc:sldMk cId="3141867449" sldId="312"/>
            <ac:graphicFrameMk id="116" creationId="{86166578-D818-4175-8AD6-FB769A8AD2A4}"/>
          </ac:graphicFrameMkLst>
        </pc:graphicFrameChg>
        <pc:graphicFrameChg chg="del mod">
          <ac:chgData name="Asim Dey" userId="e8ec1349-28b8-4d13-adec-c4f0ed943343" providerId="ADAL" clId="{6C816E81-D18C-421E-8D59-1DA0ACFB965E}" dt="2021-02-22T16:29:03.745" v="1458" actId="21"/>
          <ac:graphicFrameMkLst>
            <pc:docMk/>
            <pc:sldMk cId="3141867449" sldId="312"/>
            <ac:graphicFrameMk id="136" creationId="{03CC1E8F-4966-41DF-9544-D719DDDAC3BC}"/>
          </ac:graphicFrameMkLst>
        </pc:graphicFrameChg>
      </pc:sldChg>
      <pc:sldChg chg="addSp delSp modSp mod">
        <pc:chgData name="Asim Dey" userId="e8ec1349-28b8-4d13-adec-c4f0ed943343" providerId="ADAL" clId="{6C816E81-D18C-421E-8D59-1DA0ACFB965E}" dt="2021-02-22T13:54:58.923" v="1168" actId="27918"/>
        <pc:sldMkLst>
          <pc:docMk/>
          <pc:sldMk cId="497579073" sldId="314"/>
        </pc:sldMkLst>
        <pc:spChg chg="mod">
          <ac:chgData name="Asim Dey" userId="e8ec1349-28b8-4d13-adec-c4f0ed943343" providerId="ADAL" clId="{6C816E81-D18C-421E-8D59-1DA0ACFB965E}" dt="2021-02-22T10:56:24.515" v="66" actId="20577"/>
          <ac:spMkLst>
            <pc:docMk/>
            <pc:sldMk cId="497579073" sldId="314"/>
            <ac:spMk id="6" creationId="{C38EAD57-FDF5-4692-B2CF-8B2697A4A161}"/>
          </ac:spMkLst>
        </pc:spChg>
        <pc:spChg chg="mod">
          <ac:chgData name="Asim Dey" userId="e8ec1349-28b8-4d13-adec-c4f0ed943343" providerId="ADAL" clId="{6C816E81-D18C-421E-8D59-1DA0ACFB965E}" dt="2021-02-22T10:53:57.961" v="52" actId="20577"/>
          <ac:spMkLst>
            <pc:docMk/>
            <pc:sldMk cId="497579073" sldId="314"/>
            <ac:spMk id="7" creationId="{6C55DBD8-0A03-4ED0-AB3B-B70A95DA9EF9}"/>
          </ac:spMkLst>
        </pc:spChg>
        <pc:spChg chg="mod">
          <ac:chgData name="Asim Dey" userId="e8ec1349-28b8-4d13-adec-c4f0ed943343" providerId="ADAL" clId="{6C816E81-D18C-421E-8D59-1DA0ACFB965E}" dt="2021-02-22T10:57:35.528" v="75" actId="13926"/>
          <ac:spMkLst>
            <pc:docMk/>
            <pc:sldMk cId="497579073" sldId="314"/>
            <ac:spMk id="99" creationId="{B15BBB70-F4F0-4A77-99E6-E6AFA1645FCB}"/>
          </ac:spMkLst>
        </pc:spChg>
        <pc:spChg chg="mod">
          <ac:chgData name="Asim Dey" userId="e8ec1349-28b8-4d13-adec-c4f0ed943343" providerId="ADAL" clId="{6C816E81-D18C-421E-8D59-1DA0ACFB965E}" dt="2021-02-22T11:27:39.793" v="360" actId="13926"/>
          <ac:spMkLst>
            <pc:docMk/>
            <pc:sldMk cId="497579073" sldId="314"/>
            <ac:spMk id="100" creationId="{9DCA6F60-855B-4679-BF43-5000D54AC78D}"/>
          </ac:spMkLst>
        </pc:spChg>
        <pc:spChg chg="mod">
          <ac:chgData name="Asim Dey" userId="e8ec1349-28b8-4d13-adec-c4f0ed943343" providerId="ADAL" clId="{6C816E81-D18C-421E-8D59-1DA0ACFB965E}" dt="2021-02-22T11:27:36.005" v="359" actId="20577"/>
          <ac:spMkLst>
            <pc:docMk/>
            <pc:sldMk cId="497579073" sldId="314"/>
            <ac:spMk id="104" creationId="{A58172E3-1765-4DAA-ACC5-671111BECAC5}"/>
          </ac:spMkLst>
        </pc:spChg>
        <pc:spChg chg="mod">
          <ac:chgData name="Asim Dey" userId="e8ec1349-28b8-4d13-adec-c4f0ed943343" providerId="ADAL" clId="{6C816E81-D18C-421E-8D59-1DA0ACFB965E}" dt="2021-02-22T11:26:21.546" v="298" actId="13926"/>
          <ac:spMkLst>
            <pc:docMk/>
            <pc:sldMk cId="497579073" sldId="314"/>
            <ac:spMk id="105" creationId="{5872C716-96AF-4D1F-B26F-7DF95D71BDDC}"/>
          </ac:spMkLst>
        </pc:spChg>
        <pc:spChg chg="mod">
          <ac:chgData name="Asim Dey" userId="e8ec1349-28b8-4d13-adec-c4f0ed943343" providerId="ADAL" clId="{6C816E81-D18C-421E-8D59-1DA0ACFB965E}" dt="2021-02-22T11:26:53.263" v="329" actId="13926"/>
          <ac:spMkLst>
            <pc:docMk/>
            <pc:sldMk cId="497579073" sldId="314"/>
            <ac:spMk id="109" creationId="{0A8FA5FA-FD7E-493E-835E-006E446F8A1E}"/>
          </ac:spMkLst>
        </pc:spChg>
        <pc:spChg chg="mod">
          <ac:chgData name="Asim Dey" userId="e8ec1349-28b8-4d13-adec-c4f0ed943343" providerId="ADAL" clId="{6C816E81-D18C-421E-8D59-1DA0ACFB965E}" dt="2021-02-22T11:25:22.608" v="294" actId="13926"/>
          <ac:spMkLst>
            <pc:docMk/>
            <pc:sldMk cId="497579073" sldId="314"/>
            <ac:spMk id="110" creationId="{FFB1DFB9-146D-407F-9858-799C528E7A89}"/>
          </ac:spMkLst>
        </pc:spChg>
        <pc:spChg chg="mod">
          <ac:chgData name="Asim Dey" userId="e8ec1349-28b8-4d13-adec-c4f0ed943343" providerId="ADAL" clId="{6C816E81-D18C-421E-8D59-1DA0ACFB965E}" dt="2021-02-22T11:27:46.660" v="361"/>
          <ac:spMkLst>
            <pc:docMk/>
            <pc:sldMk cId="497579073" sldId="314"/>
            <ac:spMk id="152" creationId="{36D1A2F7-EDC0-4B7C-8AD7-54FE379C4A23}"/>
          </ac:spMkLst>
        </pc:spChg>
        <pc:spChg chg="mod">
          <ac:chgData name="Asim Dey" userId="e8ec1349-28b8-4d13-adec-c4f0ed943343" providerId="ADAL" clId="{6C816E81-D18C-421E-8D59-1DA0ACFB965E}" dt="2021-02-22T11:27:46.660" v="361"/>
          <ac:spMkLst>
            <pc:docMk/>
            <pc:sldMk cId="497579073" sldId="314"/>
            <ac:spMk id="153" creationId="{404E762E-1320-4910-80D9-0B14F77B7100}"/>
          </ac:spMkLst>
        </pc:spChg>
        <pc:grpChg chg="add mod">
          <ac:chgData name="Asim Dey" userId="e8ec1349-28b8-4d13-adec-c4f0ed943343" providerId="ADAL" clId="{6C816E81-D18C-421E-8D59-1DA0ACFB965E}" dt="2021-02-22T11:27:54.654" v="362" actId="1076"/>
          <ac:grpSpMkLst>
            <pc:docMk/>
            <pc:sldMk cId="497579073" sldId="314"/>
            <ac:grpSpMk id="151" creationId="{D6298C9C-0413-4F78-B633-66705949CA34}"/>
          </ac:grpSpMkLst>
        </pc:grpChg>
        <pc:graphicFrameChg chg="mod modGraphic">
          <ac:chgData name="Asim Dey" userId="e8ec1349-28b8-4d13-adec-c4f0ed943343" providerId="ADAL" clId="{6C816E81-D18C-421E-8D59-1DA0ACFB965E}" dt="2021-02-22T11:19:29.676" v="266"/>
          <ac:graphicFrameMkLst>
            <pc:docMk/>
            <pc:sldMk cId="497579073" sldId="314"/>
            <ac:graphicFrameMk id="5" creationId="{A2CCBE57-FE9B-4A5B-ACD3-1F703EDB026E}"/>
          </ac:graphicFrameMkLst>
        </pc:graphicFrameChg>
        <pc:graphicFrameChg chg="add del mod">
          <ac:chgData name="Asim Dey" userId="e8ec1349-28b8-4d13-adec-c4f0ed943343" providerId="ADAL" clId="{6C816E81-D18C-421E-8D59-1DA0ACFB965E}" dt="2021-02-22T11:22:52.176" v="269" actId="21"/>
          <ac:graphicFrameMkLst>
            <pc:docMk/>
            <pc:sldMk cId="497579073" sldId="314"/>
            <ac:graphicFrameMk id="142" creationId="{3DCF440A-8A60-46C5-B0EA-E7B980CBB223}"/>
          </ac:graphicFrameMkLst>
        </pc:graphicFrameChg>
        <pc:graphicFrameChg chg="del mod">
          <ac:chgData name="Asim Dey" userId="e8ec1349-28b8-4d13-adec-c4f0ed943343" providerId="ADAL" clId="{6C816E81-D18C-421E-8D59-1DA0ACFB965E}" dt="2021-02-22T11:23:11.222" v="273" actId="21"/>
          <ac:graphicFrameMkLst>
            <pc:docMk/>
            <pc:sldMk cId="497579073" sldId="314"/>
            <ac:graphicFrameMk id="143" creationId="{ED4F4A32-9443-4317-8D79-9906B8E308E5}"/>
          </ac:graphicFrameMkLst>
        </pc:graphicFrameChg>
        <pc:graphicFrameChg chg="del mod">
          <ac:chgData name="Asim Dey" userId="e8ec1349-28b8-4d13-adec-c4f0ed943343" providerId="ADAL" clId="{6C816E81-D18C-421E-8D59-1DA0ACFB965E}" dt="2021-02-22T11:23:15.933" v="274" actId="21"/>
          <ac:graphicFrameMkLst>
            <pc:docMk/>
            <pc:sldMk cId="497579073" sldId="314"/>
            <ac:graphicFrameMk id="144" creationId="{0B7B5232-068B-4CD4-9D49-E558B7A1E111}"/>
          </ac:graphicFrameMkLst>
        </pc:graphicFrameChg>
        <pc:graphicFrameChg chg="add mod">
          <ac:chgData name="Asim Dey" userId="e8ec1349-28b8-4d13-adec-c4f0ed943343" providerId="ADAL" clId="{6C816E81-D18C-421E-8D59-1DA0ACFB965E}" dt="2021-02-22T11:24:02.600" v="279"/>
          <ac:graphicFrameMkLst>
            <pc:docMk/>
            <pc:sldMk cId="497579073" sldId="314"/>
            <ac:graphicFrameMk id="145" creationId="{3DCF440A-8A60-46C5-B0EA-E7B980CBB223}"/>
          </ac:graphicFrameMkLst>
        </pc:graphicFrameChg>
        <pc:graphicFrameChg chg="add mod">
          <ac:chgData name="Asim Dey" userId="e8ec1349-28b8-4d13-adec-c4f0ed943343" providerId="ADAL" clId="{6C816E81-D18C-421E-8D59-1DA0ACFB965E}" dt="2021-02-22T11:23:53.575" v="277" actId="1076"/>
          <ac:graphicFrameMkLst>
            <pc:docMk/>
            <pc:sldMk cId="497579073" sldId="314"/>
            <ac:graphicFrameMk id="146" creationId="{ED4F4A32-9443-4317-8D79-9906B8E308E5}"/>
          </ac:graphicFrameMkLst>
        </pc:graphicFrameChg>
        <pc:graphicFrameChg chg="add mod">
          <ac:chgData name="Asim Dey" userId="e8ec1349-28b8-4d13-adec-c4f0ed943343" providerId="ADAL" clId="{6C816E81-D18C-421E-8D59-1DA0ACFB965E}" dt="2021-02-22T11:25:04.644" v="286"/>
          <ac:graphicFrameMkLst>
            <pc:docMk/>
            <pc:sldMk cId="497579073" sldId="314"/>
            <ac:graphicFrameMk id="148" creationId="{0B7B5232-068B-4CD4-9D49-E558B7A1E111}"/>
          </ac:graphicFrameMkLst>
        </pc:graphicFrameChg>
      </pc:sldChg>
      <pc:sldChg chg="addSp delSp modSp mod">
        <pc:chgData name="Asim Dey" userId="e8ec1349-28b8-4d13-adec-c4f0ed943343" providerId="ADAL" clId="{6C816E81-D18C-421E-8D59-1DA0ACFB965E}" dt="2021-02-22T13:54:58.932" v="1170" actId="27918"/>
        <pc:sldMkLst>
          <pc:docMk/>
          <pc:sldMk cId="2785656368" sldId="317"/>
        </pc:sldMkLst>
        <pc:spChg chg="mod">
          <ac:chgData name="Asim Dey" userId="e8ec1349-28b8-4d13-adec-c4f0ed943343" providerId="ADAL" clId="{6C816E81-D18C-421E-8D59-1DA0ACFB965E}" dt="2021-02-22T12:17:49.848" v="517" actId="13926"/>
          <ac:spMkLst>
            <pc:docMk/>
            <pc:sldMk cId="2785656368" sldId="317"/>
            <ac:spMk id="188" creationId="{10169E5C-8F30-4153-84A7-222FE37DEC4C}"/>
          </ac:spMkLst>
        </pc:spChg>
        <pc:spChg chg="mod">
          <ac:chgData name="Asim Dey" userId="e8ec1349-28b8-4d13-adec-c4f0ed943343" providerId="ADAL" clId="{6C816E81-D18C-421E-8D59-1DA0ACFB965E}" dt="2021-02-22T12:34:45.180" v="557" actId="20577"/>
          <ac:spMkLst>
            <pc:docMk/>
            <pc:sldMk cId="2785656368" sldId="317"/>
            <ac:spMk id="191" creationId="{2DFB45E4-B7F5-47EF-A64A-E93DA4EDEEC2}"/>
          </ac:spMkLst>
        </pc:spChg>
        <pc:spChg chg="mod">
          <ac:chgData name="Asim Dey" userId="e8ec1349-28b8-4d13-adec-c4f0ed943343" providerId="ADAL" clId="{6C816E81-D18C-421E-8D59-1DA0ACFB965E}" dt="2021-02-22T12:18:01.793" v="524" actId="13926"/>
          <ac:spMkLst>
            <pc:docMk/>
            <pc:sldMk cId="2785656368" sldId="317"/>
            <ac:spMk id="193" creationId="{2B434A4E-2DD5-49BA-951B-F18714DC1BA0}"/>
          </ac:spMkLst>
        </pc:spChg>
        <pc:spChg chg="mod">
          <ac:chgData name="Asim Dey" userId="e8ec1349-28b8-4d13-adec-c4f0ed943343" providerId="ADAL" clId="{6C816E81-D18C-421E-8D59-1DA0ACFB965E}" dt="2021-02-22T12:35:11.622" v="578" actId="20577"/>
          <ac:spMkLst>
            <pc:docMk/>
            <pc:sldMk cId="2785656368" sldId="317"/>
            <ac:spMk id="196" creationId="{0CC399AB-8F0E-4608-A958-07392889D9E3}"/>
          </ac:spMkLst>
        </pc:spChg>
        <pc:spChg chg="mod">
          <ac:chgData name="Asim Dey" userId="e8ec1349-28b8-4d13-adec-c4f0ed943343" providerId="ADAL" clId="{6C816E81-D18C-421E-8D59-1DA0ACFB965E}" dt="2021-02-22T12:07:06.242" v="491"/>
          <ac:spMkLst>
            <pc:docMk/>
            <pc:sldMk cId="2785656368" sldId="317"/>
            <ac:spMk id="198" creationId="{F34AC775-0D3A-46F4-9CE4-82E3B8A9D482}"/>
          </ac:spMkLst>
        </pc:spChg>
        <pc:spChg chg="mod">
          <ac:chgData name="Asim Dey" userId="e8ec1349-28b8-4d13-adec-c4f0ed943343" providerId="ADAL" clId="{6C816E81-D18C-421E-8D59-1DA0ACFB965E}" dt="2021-02-22T12:02:18.813" v="487" actId="20577"/>
          <ac:spMkLst>
            <pc:docMk/>
            <pc:sldMk cId="2785656368" sldId="317"/>
            <ac:spMk id="202" creationId="{0B298FE8-F45A-450D-B129-27BB338B99BD}"/>
          </ac:spMkLst>
        </pc:spChg>
        <pc:spChg chg="mod">
          <ac:chgData name="Asim Dey" userId="e8ec1349-28b8-4d13-adec-c4f0ed943343" providerId="ADAL" clId="{6C816E81-D18C-421E-8D59-1DA0ACFB965E}" dt="2021-02-22T12:14:49.486" v="505" actId="13926"/>
          <ac:spMkLst>
            <pc:docMk/>
            <pc:sldMk cId="2785656368" sldId="317"/>
            <ac:spMk id="203" creationId="{5D1E7FC9-890F-4E86-82E1-888B84C1249D}"/>
          </ac:spMkLst>
        </pc:spChg>
        <pc:spChg chg="mod">
          <ac:chgData name="Asim Dey" userId="e8ec1349-28b8-4d13-adec-c4f0ed943343" providerId="ADAL" clId="{6C816E81-D18C-421E-8D59-1DA0ACFB965E}" dt="2021-02-22T12:08:35.131" v="496" actId="13926"/>
          <ac:spMkLst>
            <pc:docMk/>
            <pc:sldMk cId="2785656368" sldId="317"/>
            <ac:spMk id="204" creationId="{C655719D-855F-43D8-9A8F-1B825F8D5ECF}"/>
          </ac:spMkLst>
        </pc:spChg>
        <pc:spChg chg="mod">
          <ac:chgData name="Asim Dey" userId="e8ec1349-28b8-4d13-adec-c4f0ed943343" providerId="ADAL" clId="{6C816E81-D18C-421E-8D59-1DA0ACFB965E}" dt="2021-02-22T12:18:08.038" v="525"/>
          <ac:spMkLst>
            <pc:docMk/>
            <pc:sldMk cId="2785656368" sldId="317"/>
            <ac:spMk id="249" creationId="{492B6AB8-5594-4B8B-B1F7-3684BD52E116}"/>
          </ac:spMkLst>
        </pc:spChg>
        <pc:spChg chg="mod">
          <ac:chgData name="Asim Dey" userId="e8ec1349-28b8-4d13-adec-c4f0ed943343" providerId="ADAL" clId="{6C816E81-D18C-421E-8D59-1DA0ACFB965E}" dt="2021-02-22T12:18:08.038" v="525"/>
          <ac:spMkLst>
            <pc:docMk/>
            <pc:sldMk cId="2785656368" sldId="317"/>
            <ac:spMk id="250" creationId="{30C97DD8-B19C-49FA-87FF-D3CFBF3B6B42}"/>
          </ac:spMkLst>
        </pc:spChg>
        <pc:spChg chg="mod">
          <ac:chgData name="Asim Dey" userId="e8ec1349-28b8-4d13-adec-c4f0ed943343" providerId="ADAL" clId="{6C816E81-D18C-421E-8D59-1DA0ACFB965E}" dt="2021-02-22T10:59:58.897" v="107" actId="13926"/>
          <ac:spMkLst>
            <pc:docMk/>
            <pc:sldMk cId="2785656368" sldId="317"/>
            <ac:spMk id="299" creationId="{4EE1DDA6-8BDB-442E-86E2-EF2E4F5037EE}"/>
          </ac:spMkLst>
        </pc:spChg>
        <pc:spChg chg="mod">
          <ac:chgData name="Asim Dey" userId="e8ec1349-28b8-4d13-adec-c4f0ed943343" providerId="ADAL" clId="{6C816E81-D18C-421E-8D59-1DA0ACFB965E}" dt="2021-02-22T12:14:51.877" v="506" actId="13926"/>
          <ac:spMkLst>
            <pc:docMk/>
            <pc:sldMk cId="2785656368" sldId="317"/>
            <ac:spMk id="321" creationId="{B7C501E5-9C6D-49B1-86B1-EB4A7E6F17AC}"/>
          </ac:spMkLst>
        </pc:spChg>
        <pc:grpChg chg="add mod">
          <ac:chgData name="Asim Dey" userId="e8ec1349-28b8-4d13-adec-c4f0ed943343" providerId="ADAL" clId="{6C816E81-D18C-421E-8D59-1DA0ACFB965E}" dt="2021-02-22T12:18:12.710" v="526" actId="1076"/>
          <ac:grpSpMkLst>
            <pc:docMk/>
            <pc:sldMk cId="2785656368" sldId="317"/>
            <ac:grpSpMk id="248" creationId="{13114EC4-177E-4EE2-A432-27CF4FAC284E}"/>
          </ac:grpSpMkLst>
        </pc:grpChg>
        <pc:graphicFrameChg chg="add mod">
          <ac:chgData name="Asim Dey" userId="e8ec1349-28b8-4d13-adec-c4f0ed943343" providerId="ADAL" clId="{6C816E81-D18C-421E-8D59-1DA0ACFB965E}" dt="2021-02-22T12:14:24.327" v="501" actId="1076"/>
          <ac:graphicFrameMkLst>
            <pc:docMk/>
            <pc:sldMk cId="2785656368" sldId="317"/>
            <ac:graphicFrameMk id="179" creationId="{2D5CC53D-D6DF-4D03-AE99-AF85B28CDFBF}"/>
          </ac:graphicFrameMkLst>
        </pc:graphicFrameChg>
        <pc:graphicFrameChg chg="del">
          <ac:chgData name="Asim Dey" userId="e8ec1349-28b8-4d13-adec-c4f0ed943343" providerId="ADAL" clId="{6C816E81-D18C-421E-8D59-1DA0ACFB965E}" dt="2021-02-22T12:14:10.762" v="497" actId="21"/>
          <ac:graphicFrameMkLst>
            <pc:docMk/>
            <pc:sldMk cId="2785656368" sldId="317"/>
            <ac:graphicFrameMk id="208" creationId="{2D5CC53D-D6DF-4D03-AE99-AF85B28CDFBF}"/>
          </ac:graphicFrameMkLst>
        </pc:graphicFrameChg>
        <pc:graphicFrameChg chg="add mod">
          <ac:chgData name="Asim Dey" userId="e8ec1349-28b8-4d13-adec-c4f0ed943343" providerId="ADAL" clId="{6C816E81-D18C-421E-8D59-1DA0ACFB965E}" dt="2021-02-22T12:14:37.495" v="504" actId="1076"/>
          <ac:graphicFrameMkLst>
            <pc:docMk/>
            <pc:sldMk cId="2785656368" sldId="317"/>
            <ac:graphicFrameMk id="213" creationId="{EEDF0813-D2E9-484C-9D14-2B784E7BAF23}"/>
          </ac:graphicFrameMkLst>
        </pc:graphicFrameChg>
        <pc:graphicFrameChg chg="del">
          <ac:chgData name="Asim Dey" userId="e8ec1349-28b8-4d13-adec-c4f0ed943343" providerId="ADAL" clId="{6C816E81-D18C-421E-8D59-1DA0ACFB965E}" dt="2021-02-22T12:14:14.567" v="498" actId="21"/>
          <ac:graphicFrameMkLst>
            <pc:docMk/>
            <pc:sldMk cId="2785656368" sldId="317"/>
            <ac:graphicFrameMk id="214" creationId="{EEDF0813-D2E9-484C-9D14-2B784E7BAF23}"/>
          </ac:graphicFrameMkLst>
        </pc:graphicFrameChg>
        <pc:graphicFrameChg chg="mod modGraphic">
          <ac:chgData name="Asim Dey" userId="e8ec1349-28b8-4d13-adec-c4f0ed943343" providerId="ADAL" clId="{6C816E81-D18C-421E-8D59-1DA0ACFB965E}" dt="2021-02-22T12:08:21.478" v="495" actId="207"/>
          <ac:graphicFrameMkLst>
            <pc:docMk/>
            <pc:sldMk cId="2785656368" sldId="317"/>
            <ac:graphicFrameMk id="318" creationId="{F081E04A-AC09-4802-8B3B-E0D19A8EF576}"/>
          </ac:graphicFrameMkLst>
        </pc:graphicFrameChg>
      </pc:sldChg>
      <pc:sldChg chg="addSp delSp modSp mod">
        <pc:chgData name="Asim Dey" userId="e8ec1349-28b8-4d13-adec-c4f0ed943343" providerId="ADAL" clId="{6C816E81-D18C-421E-8D59-1DA0ACFB965E}" dt="2021-02-22T16:57:20.524" v="1595" actId="20577"/>
        <pc:sldMkLst>
          <pc:docMk/>
          <pc:sldMk cId="3082400861" sldId="318"/>
        </pc:sldMkLst>
        <pc:spChg chg="mod">
          <ac:chgData name="Asim Dey" userId="e8ec1349-28b8-4d13-adec-c4f0ed943343" providerId="ADAL" clId="{6C816E81-D18C-421E-8D59-1DA0ACFB965E}" dt="2021-02-22T16:54:11.526" v="1544"/>
          <ac:spMkLst>
            <pc:docMk/>
            <pc:sldMk cId="3082400861" sldId="318"/>
            <ac:spMk id="163" creationId="{21C11D8A-A2EE-4BC2-9197-58F9E9DB26C1}"/>
          </ac:spMkLst>
        </pc:spChg>
        <pc:spChg chg="mod">
          <ac:chgData name="Asim Dey" userId="e8ec1349-28b8-4d13-adec-c4f0ed943343" providerId="ADAL" clId="{6C816E81-D18C-421E-8D59-1DA0ACFB965E}" dt="2021-02-22T16:54:11.526" v="1544"/>
          <ac:spMkLst>
            <pc:docMk/>
            <pc:sldMk cId="3082400861" sldId="318"/>
            <ac:spMk id="164" creationId="{B8429C1B-E021-4885-B24B-2E68F6C42F34}"/>
          </ac:spMkLst>
        </pc:spChg>
        <pc:spChg chg="mod">
          <ac:chgData name="Asim Dey" userId="e8ec1349-28b8-4d13-adec-c4f0ed943343" providerId="ADAL" clId="{6C816E81-D18C-421E-8D59-1DA0ACFB965E}" dt="2021-02-22T16:53:16.310" v="1517" actId="13926"/>
          <ac:spMkLst>
            <pc:docMk/>
            <pc:sldMk cId="3082400861" sldId="318"/>
            <ac:spMk id="358" creationId="{AE7EE52F-014A-4B01-9FEE-44EE612BE082}"/>
          </ac:spMkLst>
        </pc:spChg>
        <pc:spChg chg="mod">
          <ac:chgData name="Asim Dey" userId="e8ec1349-28b8-4d13-adec-c4f0ed943343" providerId="ADAL" clId="{6C816E81-D18C-421E-8D59-1DA0ACFB965E}" dt="2021-02-22T16:53:37.791" v="1543" actId="20577"/>
          <ac:spMkLst>
            <pc:docMk/>
            <pc:sldMk cId="3082400861" sldId="318"/>
            <ac:spMk id="361" creationId="{DCAEF83F-7F4E-4DDE-A7BF-2FDEC5188741}"/>
          </ac:spMkLst>
        </pc:spChg>
        <pc:spChg chg="mod">
          <ac:chgData name="Asim Dey" userId="e8ec1349-28b8-4d13-adec-c4f0ed943343" providerId="ADAL" clId="{6C816E81-D18C-421E-8D59-1DA0ACFB965E}" dt="2021-02-22T16:55:43.883" v="1567" actId="20577"/>
          <ac:spMkLst>
            <pc:docMk/>
            <pc:sldMk cId="3082400861" sldId="318"/>
            <ac:spMk id="363" creationId="{D03E80AE-B94D-4136-9018-81F7CCF1FAF6}"/>
          </ac:spMkLst>
        </pc:spChg>
        <pc:spChg chg="mod">
          <ac:chgData name="Asim Dey" userId="e8ec1349-28b8-4d13-adec-c4f0ed943343" providerId="ADAL" clId="{6C816E81-D18C-421E-8D59-1DA0ACFB965E}" dt="2021-02-22T16:54:38.443" v="1565" actId="20577"/>
          <ac:spMkLst>
            <pc:docMk/>
            <pc:sldMk cId="3082400861" sldId="318"/>
            <ac:spMk id="366" creationId="{798B6D0C-37A2-4F6B-86BC-FB6C74B24217}"/>
          </ac:spMkLst>
        </pc:spChg>
        <pc:spChg chg="mod">
          <ac:chgData name="Asim Dey" userId="e8ec1349-28b8-4d13-adec-c4f0ed943343" providerId="ADAL" clId="{6C816E81-D18C-421E-8D59-1DA0ACFB965E}" dt="2021-02-22T16:47:56.395" v="1485" actId="13926"/>
          <ac:spMkLst>
            <pc:docMk/>
            <pc:sldMk cId="3082400861" sldId="318"/>
            <ac:spMk id="367" creationId="{B9920283-5DC7-49CB-BEF6-9323901A2BF6}"/>
          </ac:spMkLst>
        </pc:spChg>
        <pc:spChg chg="mod">
          <ac:chgData name="Asim Dey" userId="e8ec1349-28b8-4d13-adec-c4f0ed943343" providerId="ADAL" clId="{6C816E81-D18C-421E-8D59-1DA0ACFB965E}" dt="2021-02-22T16:50:22.472" v="1509" actId="13926"/>
          <ac:spMkLst>
            <pc:docMk/>
            <pc:sldMk cId="3082400861" sldId="318"/>
            <ac:spMk id="371" creationId="{17D790E4-51B9-4D96-B42A-D115F74C59D4}"/>
          </ac:spMkLst>
        </pc:spChg>
        <pc:spChg chg="mod">
          <ac:chgData name="Asim Dey" userId="e8ec1349-28b8-4d13-adec-c4f0ed943343" providerId="ADAL" clId="{6C816E81-D18C-421E-8D59-1DA0ACFB965E}" dt="2021-02-22T16:50:07.188" v="1501" actId="13926"/>
          <ac:spMkLst>
            <pc:docMk/>
            <pc:sldMk cId="3082400861" sldId="318"/>
            <ac:spMk id="372" creationId="{F8438A92-4A64-425B-B42C-A76FD4CE1462}"/>
          </ac:spMkLst>
        </pc:spChg>
        <pc:spChg chg="mod">
          <ac:chgData name="Asim Dey" userId="e8ec1349-28b8-4d13-adec-c4f0ed943343" providerId="ADAL" clId="{6C816E81-D18C-421E-8D59-1DA0ACFB965E}" dt="2021-02-22T16:57:20.524" v="1595" actId="20577"/>
          <ac:spMkLst>
            <pc:docMk/>
            <pc:sldMk cId="3082400861" sldId="318"/>
            <ac:spMk id="434" creationId="{94D2B974-062E-4098-AFA9-0F2F3CD63A7C}"/>
          </ac:spMkLst>
        </pc:spChg>
        <pc:grpChg chg="add mod">
          <ac:chgData name="Asim Dey" userId="e8ec1349-28b8-4d13-adec-c4f0ed943343" providerId="ADAL" clId="{6C816E81-D18C-421E-8D59-1DA0ACFB965E}" dt="2021-02-22T16:54:15.199" v="1545" actId="1076"/>
          <ac:grpSpMkLst>
            <pc:docMk/>
            <pc:sldMk cId="3082400861" sldId="318"/>
            <ac:grpSpMk id="162" creationId="{BB17DB38-7F3E-41A1-B699-9442160958E3}"/>
          </ac:grpSpMkLst>
        </pc:grpChg>
        <pc:graphicFrameChg chg="del">
          <ac:chgData name="Asim Dey" userId="e8ec1349-28b8-4d13-adec-c4f0ed943343" providerId="ADAL" clId="{6C816E81-D18C-421E-8D59-1DA0ACFB965E}" dt="2021-02-22T16:48:41.655" v="1486" actId="21"/>
          <ac:graphicFrameMkLst>
            <pc:docMk/>
            <pc:sldMk cId="3082400861" sldId="318"/>
            <ac:graphicFrameMk id="149" creationId="{2091279E-CD7E-41A5-90DC-6D16E3E5C69E}"/>
          </ac:graphicFrameMkLst>
        </pc:graphicFrameChg>
        <pc:graphicFrameChg chg="del">
          <ac:chgData name="Asim Dey" userId="e8ec1349-28b8-4d13-adec-c4f0ed943343" providerId="ADAL" clId="{6C816E81-D18C-421E-8D59-1DA0ACFB965E}" dt="2021-02-22T16:48:57.935" v="1490" actId="21"/>
          <ac:graphicFrameMkLst>
            <pc:docMk/>
            <pc:sldMk cId="3082400861" sldId="318"/>
            <ac:graphicFrameMk id="150" creationId="{FDEA5043-2C47-4934-908E-D272EDDCCA00}"/>
          </ac:graphicFrameMkLst>
        </pc:graphicFrameChg>
        <pc:graphicFrameChg chg="del">
          <ac:chgData name="Asim Dey" userId="e8ec1349-28b8-4d13-adec-c4f0ed943343" providerId="ADAL" clId="{6C816E81-D18C-421E-8D59-1DA0ACFB965E}" dt="2021-02-22T16:49:33.164" v="1495" actId="21"/>
          <ac:graphicFrameMkLst>
            <pc:docMk/>
            <pc:sldMk cId="3082400861" sldId="318"/>
            <ac:graphicFrameMk id="151" creationId="{D08FF592-C941-4E8C-92C3-7E2AC1E9F8F1}"/>
          </ac:graphicFrameMkLst>
        </pc:graphicFrameChg>
        <pc:graphicFrameChg chg="add mod">
          <ac:chgData name="Asim Dey" userId="e8ec1349-28b8-4d13-adec-c4f0ed943343" providerId="ADAL" clId="{6C816E81-D18C-421E-8D59-1DA0ACFB965E}" dt="2021-02-22T16:48:52.242" v="1489" actId="1076"/>
          <ac:graphicFrameMkLst>
            <pc:docMk/>
            <pc:sldMk cId="3082400861" sldId="318"/>
            <ac:graphicFrameMk id="156" creationId="{2091279E-CD7E-41A5-90DC-6D16E3E5C69E}"/>
          </ac:graphicFrameMkLst>
        </pc:graphicFrameChg>
        <pc:graphicFrameChg chg="add mod">
          <ac:chgData name="Asim Dey" userId="e8ec1349-28b8-4d13-adec-c4f0ed943343" providerId="ADAL" clId="{6C816E81-D18C-421E-8D59-1DA0ACFB965E}" dt="2021-02-22T16:50:01.733" v="1500" actId="1076"/>
          <ac:graphicFrameMkLst>
            <pc:docMk/>
            <pc:sldMk cId="3082400861" sldId="318"/>
            <ac:graphicFrameMk id="157" creationId="{FDEA5043-2C47-4934-908E-D272EDDCCA00}"/>
          </ac:graphicFrameMkLst>
        </pc:graphicFrameChg>
        <pc:graphicFrameChg chg="add mod">
          <ac:chgData name="Asim Dey" userId="e8ec1349-28b8-4d13-adec-c4f0ed943343" providerId="ADAL" clId="{6C816E81-D18C-421E-8D59-1DA0ACFB965E}" dt="2021-02-22T16:49:58.850" v="1499" actId="1076"/>
          <ac:graphicFrameMkLst>
            <pc:docMk/>
            <pc:sldMk cId="3082400861" sldId="318"/>
            <ac:graphicFrameMk id="158" creationId="{D08FF592-C941-4E8C-92C3-7E2AC1E9F8F1}"/>
          </ac:graphicFrameMkLst>
        </pc:graphicFrameChg>
        <pc:graphicFrameChg chg="mod">
          <ac:chgData name="Asim Dey" userId="e8ec1349-28b8-4d13-adec-c4f0ed943343" providerId="ADAL" clId="{6C816E81-D18C-421E-8D59-1DA0ACFB965E}" dt="2021-02-22T16:47:52.320" v="1484"/>
          <ac:graphicFrameMkLst>
            <pc:docMk/>
            <pc:sldMk cId="3082400861" sldId="318"/>
            <ac:graphicFrameMk id="373" creationId="{07B86F0D-86EB-4806-BB09-D88BE2ED51F5}"/>
          </ac:graphicFrameMkLst>
        </pc:graphicFrameChg>
      </pc:sldChg>
      <pc:sldChg chg="add del">
        <pc:chgData name="Asim Dey" userId="e8ec1349-28b8-4d13-adec-c4f0ed943343" providerId="ADAL" clId="{6C816E81-D18C-421E-8D59-1DA0ACFB965E}" dt="2021-02-22T11:52:34.557" v="472" actId="2696"/>
        <pc:sldMkLst>
          <pc:docMk/>
          <pc:sldMk cId="2891979584" sldId="319"/>
        </pc:sldMkLst>
      </pc:sldChg>
      <pc:sldChg chg="modSp add mod ord">
        <pc:chgData name="Asim Dey" userId="e8ec1349-28b8-4d13-adec-c4f0ed943343" providerId="ADAL" clId="{6C816E81-D18C-421E-8D59-1DA0ACFB965E}" dt="2021-02-26T16:12:39.106" v="2089" actId="20577"/>
        <pc:sldMkLst>
          <pc:docMk/>
          <pc:sldMk cId="3867652114" sldId="319"/>
        </pc:sldMkLst>
        <pc:spChg chg="mod">
          <ac:chgData name="Asim Dey" userId="e8ec1349-28b8-4d13-adec-c4f0ed943343" providerId="ADAL" clId="{6C816E81-D18C-421E-8D59-1DA0ACFB965E}" dt="2021-02-26T16:12:24.102" v="2079" actId="20577"/>
          <ac:spMkLst>
            <pc:docMk/>
            <pc:sldMk cId="3867652114" sldId="319"/>
            <ac:spMk id="185" creationId="{C945B9C4-B4EB-4818-9958-07B1BD1FDB4D}"/>
          </ac:spMkLst>
        </pc:spChg>
        <pc:spChg chg="mod">
          <ac:chgData name="Asim Dey" userId="e8ec1349-28b8-4d13-adec-c4f0ed943343" providerId="ADAL" clId="{6C816E81-D18C-421E-8D59-1DA0ACFB965E}" dt="2021-02-26T16:12:39.106" v="2089" actId="20577"/>
          <ac:spMkLst>
            <pc:docMk/>
            <pc:sldMk cId="3867652114" sldId="319"/>
            <ac:spMk id="227" creationId="{04D1AC8C-BAC7-45AB-980F-2F3C83D950A2}"/>
          </ac:spMkLst>
        </pc:spChg>
        <pc:spChg chg="mod">
          <ac:chgData name="Asim Dey" userId="e8ec1349-28b8-4d13-adec-c4f0ed943343" providerId="ADAL" clId="{6C816E81-D18C-421E-8D59-1DA0ACFB965E}" dt="2021-02-23T08:44:17.218" v="1746" actId="13926"/>
          <ac:spMkLst>
            <pc:docMk/>
            <pc:sldMk cId="3867652114" sldId="319"/>
            <ac:spMk id="229" creationId="{228AF671-50BB-436F-8D72-095CC1653608}"/>
          </ac:spMkLst>
        </pc:spChg>
        <pc:spChg chg="mod">
          <ac:chgData name="Asim Dey" userId="e8ec1349-28b8-4d13-adec-c4f0ed943343" providerId="ADAL" clId="{6C816E81-D18C-421E-8D59-1DA0ACFB965E}" dt="2021-02-23T08:44:53.845" v="1763" actId="20577"/>
          <ac:spMkLst>
            <pc:docMk/>
            <pc:sldMk cId="3867652114" sldId="319"/>
            <ac:spMk id="232" creationId="{CA34C579-405C-4E05-A80E-1182E2DF5E58}"/>
          </ac:spMkLst>
        </pc:spChg>
        <pc:spChg chg="mod">
          <ac:chgData name="Asim Dey" userId="e8ec1349-28b8-4d13-adec-c4f0ed943343" providerId="ADAL" clId="{6C816E81-D18C-421E-8D59-1DA0ACFB965E}" dt="2021-02-23T08:45:58.884" v="1794" actId="20577"/>
          <ac:spMkLst>
            <pc:docMk/>
            <pc:sldMk cId="3867652114" sldId="319"/>
            <ac:spMk id="234" creationId="{5417AACF-E7D7-4097-9A68-1F2AD62495D6}"/>
          </ac:spMkLst>
        </pc:spChg>
        <pc:spChg chg="mod">
          <ac:chgData name="Asim Dey" userId="e8ec1349-28b8-4d13-adec-c4f0ed943343" providerId="ADAL" clId="{6C816E81-D18C-421E-8D59-1DA0ACFB965E}" dt="2021-02-23T08:41:13.254" v="1712" actId="13926"/>
          <ac:spMkLst>
            <pc:docMk/>
            <pc:sldMk cId="3867652114" sldId="319"/>
            <ac:spMk id="242" creationId="{6EE8A1FC-73BC-43F9-B795-30B2A6055619}"/>
          </ac:spMkLst>
        </pc:spChg>
        <pc:spChg chg="mod">
          <ac:chgData name="Asim Dey" userId="e8ec1349-28b8-4d13-adec-c4f0ed943343" providerId="ADAL" clId="{6C816E81-D18C-421E-8D59-1DA0ACFB965E}" dt="2021-02-23T08:41:16.408" v="1713" actId="13926"/>
          <ac:spMkLst>
            <pc:docMk/>
            <pc:sldMk cId="3867652114" sldId="319"/>
            <ac:spMk id="243" creationId="{C3FE503F-C0B1-4290-B6E9-E2CC8D0D0C8E}"/>
          </ac:spMkLst>
        </pc:spChg>
        <pc:grpChg chg="mod modVis">
          <ac:chgData name="Asim Dey" userId="e8ec1349-28b8-4d13-adec-c4f0ed943343" providerId="ADAL" clId="{6C816E81-D18C-421E-8D59-1DA0ACFB965E}" dt="2021-02-23T08:46:42.003" v="1795" actId="14429"/>
          <ac:grpSpMkLst>
            <pc:docMk/>
            <pc:sldMk cId="3867652114" sldId="319"/>
            <ac:grpSpMk id="149" creationId="{03DFDCDA-8EE5-4640-B372-D3B0D7FDE530}"/>
          </ac:grpSpMkLst>
        </pc:grpChg>
        <pc:graphicFrameChg chg="mod modGraphic">
          <ac:chgData name="Asim Dey" userId="e8ec1349-28b8-4d13-adec-c4f0ed943343" providerId="ADAL" clId="{6C816E81-D18C-421E-8D59-1DA0ACFB965E}" dt="2021-02-26T15:26:15.489" v="2074"/>
          <ac:graphicFrameMkLst>
            <pc:docMk/>
            <pc:sldMk cId="3867652114" sldId="319"/>
            <ac:graphicFrameMk id="241" creationId="{7BBCAC62-D172-4473-8384-6F3B164AEA03}"/>
          </ac:graphicFrameMkLst>
        </pc:graphicFrameChg>
        <pc:graphicFrameChg chg="mod">
          <ac:chgData name="Asim Dey" userId="e8ec1349-28b8-4d13-adec-c4f0ed943343" providerId="ADAL" clId="{6C816E81-D18C-421E-8D59-1DA0ACFB965E}" dt="2021-02-26T16:12:16.435" v="2077"/>
          <ac:graphicFrameMkLst>
            <pc:docMk/>
            <pc:sldMk cId="3867652114" sldId="319"/>
            <ac:graphicFrameMk id="341" creationId="{D78EC2DF-D586-4FFD-8804-A8CC815354AB}"/>
          </ac:graphicFrameMkLst>
        </pc:graphicFrameChg>
      </pc:sldChg>
      <pc:sldChg chg="add del">
        <pc:chgData name="Asim Dey" userId="e8ec1349-28b8-4d13-adec-c4f0ed943343" providerId="ADAL" clId="{6C816E81-D18C-421E-8D59-1DA0ACFB965E}" dt="2021-02-22T11:52:46.419" v="473" actId="2696"/>
        <pc:sldMkLst>
          <pc:docMk/>
          <pc:sldMk cId="401886924" sldId="320"/>
        </pc:sldMkLst>
      </pc:sldChg>
      <pc:sldChg chg="add del ord">
        <pc:chgData name="Asim Dey" userId="e8ec1349-28b8-4d13-adec-c4f0ed943343" providerId="ADAL" clId="{6C816E81-D18C-421E-8D59-1DA0ACFB965E}" dt="2021-02-23T08:48:07.493" v="1796" actId="2696"/>
        <pc:sldMkLst>
          <pc:docMk/>
          <pc:sldMk cId="3236212450" sldId="320"/>
        </pc:sldMkLst>
      </pc:sldChg>
      <pc:sldChg chg="modSp add del mod">
        <pc:chgData name="Asim Dey" userId="e8ec1349-28b8-4d13-adec-c4f0ed943343" providerId="ADAL" clId="{6C816E81-D18C-421E-8D59-1DA0ACFB965E}" dt="2021-02-23T14:07:48.965" v="2056" actId="2696"/>
        <pc:sldMkLst>
          <pc:docMk/>
          <pc:sldMk cId="3657011262" sldId="320"/>
        </pc:sldMkLst>
        <pc:spChg chg="mod">
          <ac:chgData name="Asim Dey" userId="e8ec1349-28b8-4d13-adec-c4f0ed943343" providerId="ADAL" clId="{6C816E81-D18C-421E-8D59-1DA0ACFB965E}" dt="2021-02-23T13:22:45.273" v="1851" actId="13926"/>
          <ac:spMkLst>
            <pc:docMk/>
            <pc:sldMk cId="3657011262" sldId="320"/>
            <ac:spMk id="232" creationId="{9255A545-DEA2-4D37-9AFF-30BA3E2321FF}"/>
          </ac:spMkLst>
        </pc:spChg>
        <pc:spChg chg="mod">
          <ac:chgData name="Asim Dey" userId="e8ec1349-28b8-4d13-adec-c4f0ed943343" providerId="ADAL" clId="{6C816E81-D18C-421E-8D59-1DA0ACFB965E}" dt="2021-02-23T13:22:47.576" v="1852" actId="13926"/>
          <ac:spMkLst>
            <pc:docMk/>
            <pc:sldMk cId="3657011262" sldId="320"/>
            <ac:spMk id="248" creationId="{820ED934-352C-4294-989E-D8FB32FB3CF7}"/>
          </ac:spMkLst>
        </pc:spChg>
        <pc:spChg chg="mod">
          <ac:chgData name="Asim Dey" userId="e8ec1349-28b8-4d13-adec-c4f0ed943343" providerId="ADAL" clId="{6C816E81-D18C-421E-8D59-1DA0ACFB965E}" dt="2021-02-23T13:22:49.838" v="1853" actId="13926"/>
          <ac:spMkLst>
            <pc:docMk/>
            <pc:sldMk cId="3657011262" sldId="320"/>
            <ac:spMk id="250" creationId="{9E7213E9-D3FA-4429-A4D6-81ABCB004506}"/>
          </ac:spMkLst>
        </pc:spChg>
        <pc:spChg chg="mod">
          <ac:chgData name="Asim Dey" userId="e8ec1349-28b8-4d13-adec-c4f0ed943343" providerId="ADAL" clId="{6C816E81-D18C-421E-8D59-1DA0ACFB965E}" dt="2021-02-23T13:22:52.863" v="1854" actId="13926"/>
          <ac:spMkLst>
            <pc:docMk/>
            <pc:sldMk cId="3657011262" sldId="320"/>
            <ac:spMk id="254" creationId="{8C8BC262-C13A-423A-8113-2B25DB0F9F73}"/>
          </ac:spMkLst>
        </pc:spChg>
        <pc:spChg chg="mod">
          <ac:chgData name="Asim Dey" userId="e8ec1349-28b8-4d13-adec-c4f0ed943343" providerId="ADAL" clId="{6C816E81-D18C-421E-8D59-1DA0ACFB965E}" dt="2021-02-23T13:22:40.582" v="1850" actId="13926"/>
          <ac:spMkLst>
            <pc:docMk/>
            <pc:sldMk cId="3657011262" sldId="320"/>
            <ac:spMk id="259" creationId="{2004582F-1331-49D4-ADE5-36307BBA99B2}"/>
          </ac:spMkLst>
        </pc:spChg>
        <pc:spChg chg="mod">
          <ac:chgData name="Asim Dey" userId="e8ec1349-28b8-4d13-adec-c4f0ed943343" providerId="ADAL" clId="{6C816E81-D18C-421E-8D59-1DA0ACFB965E}" dt="2021-02-23T13:22:57.391" v="1856" actId="13926"/>
          <ac:spMkLst>
            <pc:docMk/>
            <pc:sldMk cId="3657011262" sldId="320"/>
            <ac:spMk id="260" creationId="{AE7F1EB3-6D00-4DD2-BF67-CB2E4C66E11F}"/>
          </ac:spMkLst>
        </pc:spChg>
        <pc:spChg chg="mod">
          <ac:chgData name="Asim Dey" userId="e8ec1349-28b8-4d13-adec-c4f0ed943343" providerId="ADAL" clId="{6C816E81-D18C-421E-8D59-1DA0ACFB965E}" dt="2021-02-23T13:22:37.464" v="1849" actId="13926"/>
          <ac:spMkLst>
            <pc:docMk/>
            <pc:sldMk cId="3657011262" sldId="320"/>
            <ac:spMk id="261" creationId="{710F0322-920D-4B56-81D9-B3FF116B90BF}"/>
          </ac:spMkLst>
        </pc:spChg>
        <pc:spChg chg="mod">
          <ac:chgData name="Asim Dey" userId="e8ec1349-28b8-4d13-adec-c4f0ed943343" providerId="ADAL" clId="{6C816E81-D18C-421E-8D59-1DA0ACFB965E}" dt="2021-02-23T13:22:59.610" v="1857" actId="13926"/>
          <ac:spMkLst>
            <pc:docMk/>
            <pc:sldMk cId="3657011262" sldId="320"/>
            <ac:spMk id="263" creationId="{36FF917B-DBF4-4ACC-A978-0C34AADF6BFA}"/>
          </ac:spMkLst>
        </pc:spChg>
        <pc:spChg chg="mod">
          <ac:chgData name="Asim Dey" userId="e8ec1349-28b8-4d13-adec-c4f0ed943343" providerId="ADAL" clId="{6C816E81-D18C-421E-8D59-1DA0ACFB965E}" dt="2021-02-23T13:22:55.100" v="1855" actId="13926"/>
          <ac:spMkLst>
            <pc:docMk/>
            <pc:sldMk cId="3657011262" sldId="320"/>
            <ac:spMk id="320" creationId="{B2187C3C-5314-4801-A004-4BF6109F9388}"/>
          </ac:spMkLst>
        </pc:spChg>
      </pc:sldChg>
      <pc:sldChg chg="add del">
        <pc:chgData name="Asim Dey" userId="e8ec1349-28b8-4d13-adec-c4f0ed943343" providerId="ADAL" clId="{6C816E81-D18C-421E-8D59-1DA0ACFB965E}" dt="2021-02-22T11:52:26.426" v="471" actId="2696"/>
        <pc:sldMkLst>
          <pc:docMk/>
          <pc:sldMk cId="2475182161" sldId="321"/>
        </pc:sldMkLst>
      </pc:sldChg>
      <pc:sldChg chg="add del">
        <pc:chgData name="Asim Dey" userId="e8ec1349-28b8-4d13-adec-c4f0ed943343" providerId="ADAL" clId="{6C816E81-D18C-421E-8D59-1DA0ACFB965E}" dt="2021-02-22T12:45:06.800" v="589" actId="2696"/>
        <pc:sldMkLst>
          <pc:docMk/>
          <pc:sldMk cId="1966705103" sldId="322"/>
        </pc:sldMkLst>
      </pc:sldChg>
      <pc:sldChg chg="add del">
        <pc:chgData name="Asim Dey" userId="e8ec1349-28b8-4d13-adec-c4f0ed943343" providerId="ADAL" clId="{6C816E81-D18C-421E-8D59-1DA0ACFB965E}" dt="2021-02-22T12:39:02.211" v="582" actId="2696"/>
        <pc:sldMkLst>
          <pc:docMk/>
          <pc:sldMk cId="772137130" sldId="323"/>
        </pc:sldMkLst>
      </pc:sldChg>
      <pc:sldChg chg="add del">
        <pc:chgData name="Asim Dey" userId="e8ec1349-28b8-4d13-adec-c4f0ed943343" providerId="ADAL" clId="{6C816E81-D18C-421E-8D59-1DA0ACFB965E}" dt="2021-02-22T13:27:18.004" v="1053" actId="2696"/>
        <pc:sldMkLst>
          <pc:docMk/>
          <pc:sldMk cId="2110979642" sldId="324"/>
        </pc:sldMkLst>
      </pc:sldChg>
      <pc:sldChg chg="add del">
        <pc:chgData name="Asim Dey" userId="e8ec1349-28b8-4d13-adec-c4f0ed943343" providerId="ADAL" clId="{6C816E81-D18C-421E-8D59-1DA0ACFB965E}" dt="2021-02-22T13:27:23.840" v="1054" actId="2696"/>
        <pc:sldMkLst>
          <pc:docMk/>
          <pc:sldMk cId="2297889694" sldId="325"/>
        </pc:sldMkLst>
      </pc:sldChg>
      <pc:sldChg chg="add del">
        <pc:chgData name="Asim Dey" userId="e8ec1349-28b8-4d13-adec-c4f0ed943343" providerId="ADAL" clId="{6C816E81-D18C-421E-8D59-1DA0ACFB965E}" dt="2021-02-22T13:41:44.036" v="1084" actId="2696"/>
        <pc:sldMkLst>
          <pc:docMk/>
          <pc:sldMk cId="480495781" sldId="326"/>
        </pc:sldMkLst>
      </pc:sldChg>
      <pc:sldChg chg="add del">
        <pc:chgData name="Asim Dey" userId="e8ec1349-28b8-4d13-adec-c4f0ed943343" providerId="ADAL" clId="{6C816E81-D18C-421E-8D59-1DA0ACFB965E}" dt="2021-02-22T13:54:58.968" v="1176" actId="2696"/>
        <pc:sldMkLst>
          <pc:docMk/>
          <pc:sldMk cId="3176488520" sldId="327"/>
        </pc:sldMkLst>
      </pc:sldChg>
      <pc:sldChg chg="add del">
        <pc:chgData name="Asim Dey" userId="e8ec1349-28b8-4d13-adec-c4f0ed943343" providerId="ADAL" clId="{6C816E81-D18C-421E-8D59-1DA0ACFB965E}" dt="2021-02-22T15:22:23.790" v="1257" actId="2696"/>
        <pc:sldMkLst>
          <pc:docMk/>
          <pc:sldMk cId="3299177747" sldId="328"/>
        </pc:sldMkLst>
      </pc:sldChg>
      <pc:sldChg chg="add del">
        <pc:chgData name="Asim Dey" userId="e8ec1349-28b8-4d13-adec-c4f0ed943343" providerId="ADAL" clId="{6C816E81-D18C-421E-8D59-1DA0ACFB965E}" dt="2021-02-22T15:41:52.149" v="1339" actId="2696"/>
        <pc:sldMkLst>
          <pc:docMk/>
          <pc:sldMk cId="2482040024" sldId="329"/>
        </pc:sldMkLst>
      </pc:sldChg>
      <pc:sldChg chg="add del">
        <pc:chgData name="Asim Dey" userId="e8ec1349-28b8-4d13-adec-c4f0ed943343" providerId="ADAL" clId="{6C816E81-D18C-421E-8D59-1DA0ACFB965E}" dt="2021-02-22T15:52:20.399" v="1346" actId="2696"/>
        <pc:sldMkLst>
          <pc:docMk/>
          <pc:sldMk cId="2977057315" sldId="330"/>
        </pc:sldMkLst>
      </pc:sldChg>
      <pc:sldChg chg="add del">
        <pc:chgData name="Asim Dey" userId="e8ec1349-28b8-4d13-adec-c4f0ed943343" providerId="ADAL" clId="{6C816E81-D18C-421E-8D59-1DA0ACFB965E}" dt="2021-02-22T15:52:52.499" v="1347" actId="2696"/>
        <pc:sldMkLst>
          <pc:docMk/>
          <pc:sldMk cId="1638362912" sldId="331"/>
        </pc:sldMkLst>
      </pc:sldChg>
      <pc:sldChg chg="add del">
        <pc:chgData name="Asim Dey" userId="e8ec1349-28b8-4d13-adec-c4f0ed943343" providerId="ADAL" clId="{6C816E81-D18C-421E-8D59-1DA0ACFB965E}" dt="2021-02-22T15:53:12.465" v="1348" actId="2696"/>
        <pc:sldMkLst>
          <pc:docMk/>
          <pc:sldMk cId="2519863414" sldId="332"/>
        </pc:sldMkLst>
      </pc:sldChg>
      <pc:sldChg chg="modSp add del mod">
        <pc:chgData name="Asim Dey" userId="e8ec1349-28b8-4d13-adec-c4f0ed943343" providerId="ADAL" clId="{6C816E81-D18C-421E-8D59-1DA0ACFB965E}" dt="2021-02-22T16:27:37.254" v="1455" actId="2696"/>
        <pc:sldMkLst>
          <pc:docMk/>
          <pc:sldMk cId="1085107499" sldId="333"/>
        </pc:sldMkLst>
        <pc:spChg chg="mod">
          <ac:chgData name="Asim Dey" userId="e8ec1349-28b8-4d13-adec-c4f0ed943343" providerId="ADAL" clId="{6C816E81-D18C-421E-8D59-1DA0ACFB965E}" dt="2021-02-22T11:09:00.835" v="239" actId="13926"/>
          <ac:spMkLst>
            <pc:docMk/>
            <pc:sldMk cId="1085107499" sldId="333"/>
            <ac:spMk id="3" creationId="{ED1A86A7-D310-4157-A6D0-E01767DED28F}"/>
          </ac:spMkLst>
        </pc:spChg>
        <pc:spChg chg="mod">
          <ac:chgData name="Asim Dey" userId="e8ec1349-28b8-4d13-adec-c4f0ed943343" providerId="ADAL" clId="{6C816E81-D18C-421E-8D59-1DA0ACFB965E}" dt="2021-02-22T11:08:45.963" v="233" actId="13926"/>
          <ac:spMkLst>
            <pc:docMk/>
            <pc:sldMk cId="1085107499" sldId="333"/>
            <ac:spMk id="188" creationId="{27280E09-BBBA-4C3C-92CC-990738D27A8F}"/>
          </ac:spMkLst>
        </pc:spChg>
        <pc:spChg chg="mod">
          <ac:chgData name="Asim Dey" userId="e8ec1349-28b8-4d13-adec-c4f0ed943343" providerId="ADAL" clId="{6C816E81-D18C-421E-8D59-1DA0ACFB965E}" dt="2021-02-22T16:14:41.945" v="1416" actId="20577"/>
          <ac:spMkLst>
            <pc:docMk/>
            <pc:sldMk cId="1085107499" sldId="333"/>
            <ac:spMk id="191" creationId="{6D3A7F90-7D51-428A-8C39-3768AE87FC9C}"/>
          </ac:spMkLst>
        </pc:spChg>
        <pc:spChg chg="mod">
          <ac:chgData name="Asim Dey" userId="e8ec1349-28b8-4d13-adec-c4f0ed943343" providerId="ADAL" clId="{6C816E81-D18C-421E-8D59-1DA0ACFB965E}" dt="2021-02-22T11:08:55.991" v="237" actId="13926"/>
          <ac:spMkLst>
            <pc:docMk/>
            <pc:sldMk cId="1085107499" sldId="333"/>
            <ac:spMk id="193" creationId="{AD62D4E4-A79A-410F-8BBA-7A02317050D6}"/>
          </ac:spMkLst>
        </pc:spChg>
        <pc:spChg chg="mod">
          <ac:chgData name="Asim Dey" userId="e8ec1349-28b8-4d13-adec-c4f0ed943343" providerId="ADAL" clId="{6C816E81-D18C-421E-8D59-1DA0ACFB965E}" dt="2021-02-22T16:15:30.408" v="1418" actId="20577"/>
          <ac:spMkLst>
            <pc:docMk/>
            <pc:sldMk cId="1085107499" sldId="333"/>
            <ac:spMk id="196" creationId="{D5FD01BE-9A1F-4DAA-8FF4-23EF42D53BCC}"/>
          </ac:spMkLst>
        </pc:spChg>
        <pc:spChg chg="mod">
          <ac:chgData name="Asim Dey" userId="e8ec1349-28b8-4d13-adec-c4f0ed943343" providerId="ADAL" clId="{6C816E81-D18C-421E-8D59-1DA0ACFB965E}" dt="2021-02-22T11:08:43.782" v="232" actId="13926"/>
          <ac:spMkLst>
            <pc:docMk/>
            <pc:sldMk cId="1085107499" sldId="333"/>
            <ac:spMk id="202" creationId="{3FC2811A-370A-4115-A977-3AA6549D19FE}"/>
          </ac:spMkLst>
        </pc:spChg>
        <pc:spChg chg="mod">
          <ac:chgData name="Asim Dey" userId="e8ec1349-28b8-4d13-adec-c4f0ed943343" providerId="ADAL" clId="{6C816E81-D18C-421E-8D59-1DA0ACFB965E}" dt="2021-02-22T11:08:41.647" v="231" actId="13926"/>
          <ac:spMkLst>
            <pc:docMk/>
            <pc:sldMk cId="1085107499" sldId="333"/>
            <ac:spMk id="203" creationId="{625B45E7-AEDD-4DAB-BE35-6870A8075BAA}"/>
          </ac:spMkLst>
        </pc:spChg>
        <pc:spChg chg="mod">
          <ac:chgData name="Asim Dey" userId="e8ec1349-28b8-4d13-adec-c4f0ed943343" providerId="ADAL" clId="{6C816E81-D18C-421E-8D59-1DA0ACFB965E}" dt="2021-02-22T11:08:51.349" v="235" actId="13926"/>
          <ac:spMkLst>
            <pc:docMk/>
            <pc:sldMk cId="1085107499" sldId="333"/>
            <ac:spMk id="205" creationId="{2B35D8B0-EB2E-4EEC-896E-B60A62BB48DC}"/>
          </ac:spMkLst>
        </pc:spChg>
        <pc:spChg chg="mod">
          <ac:chgData name="Asim Dey" userId="e8ec1349-28b8-4d13-adec-c4f0ed943343" providerId="ADAL" clId="{6C816E81-D18C-421E-8D59-1DA0ACFB965E}" dt="2021-02-22T11:08:53.888" v="236" actId="13926"/>
          <ac:spMkLst>
            <pc:docMk/>
            <pc:sldMk cId="1085107499" sldId="333"/>
            <ac:spMk id="268" creationId="{2D81759D-B47C-4FE1-B935-586ADD839489}"/>
          </ac:spMkLst>
        </pc:spChg>
      </pc:sldChg>
      <pc:sldChg chg="add del">
        <pc:chgData name="Asim Dey" userId="e8ec1349-28b8-4d13-adec-c4f0ed943343" providerId="ADAL" clId="{6C816E81-D18C-421E-8D59-1DA0ACFB965E}" dt="2021-02-22T16:37:05.972" v="1483" actId="2696"/>
        <pc:sldMkLst>
          <pc:docMk/>
          <pc:sldMk cId="3158377572" sldId="334"/>
        </pc:sldMkLst>
      </pc:sldChg>
      <pc:sldChg chg="add del">
        <pc:chgData name="Asim Dey" userId="e8ec1349-28b8-4d13-adec-c4f0ed943343" providerId="ADAL" clId="{6C816E81-D18C-421E-8D59-1DA0ACFB965E}" dt="2021-02-22T16:57:48.940" v="1596" actId="2696"/>
        <pc:sldMkLst>
          <pc:docMk/>
          <pc:sldMk cId="1234543639" sldId="335"/>
        </pc:sldMkLst>
      </pc:sldChg>
      <pc:sldChg chg="add del">
        <pc:chgData name="Asim Dey" userId="e8ec1349-28b8-4d13-adec-c4f0ed943343" providerId="ADAL" clId="{6C816E81-D18C-421E-8D59-1DA0ACFB965E}" dt="2021-02-22T17:33:20.694" v="1625" actId="2696"/>
        <pc:sldMkLst>
          <pc:docMk/>
          <pc:sldMk cId="1926591227" sldId="336"/>
        </pc:sldMkLst>
      </pc:sldChg>
    </pc:docChg>
  </pc:docChgLst>
  <pc:docChgLst>
    <pc:chgData name="Liliana Danila" userId="1463057c-419c-4847-a266-3f997c1cf4b0" providerId="ADAL" clId="{5A160FBA-7EB4-4926-B222-F703F4697E7D}"/>
    <pc:docChg chg="undo redo custSel modSld">
      <pc:chgData name="Liliana Danila" userId="1463057c-419c-4847-a266-3f997c1cf4b0" providerId="ADAL" clId="{5A160FBA-7EB4-4926-B222-F703F4697E7D}" dt="2021-03-01T09:09:27.159" v="2780" actId="20577"/>
      <pc:docMkLst>
        <pc:docMk/>
      </pc:docMkLst>
      <pc:sldChg chg="modSp mod">
        <pc:chgData name="Liliana Danila" userId="1463057c-419c-4847-a266-3f997c1cf4b0" providerId="ADAL" clId="{5A160FBA-7EB4-4926-B222-F703F4697E7D}" dt="2021-02-26T14:55:12.969" v="589" actId="20577"/>
        <pc:sldMkLst>
          <pc:docMk/>
          <pc:sldMk cId="518740421" sldId="268"/>
        </pc:sldMkLst>
        <pc:spChg chg="mod">
          <ac:chgData name="Liliana Danila" userId="1463057c-419c-4847-a266-3f997c1cf4b0" providerId="ADAL" clId="{5A160FBA-7EB4-4926-B222-F703F4697E7D}" dt="2021-02-26T14:55:12.969" v="589" actId="20577"/>
          <ac:spMkLst>
            <pc:docMk/>
            <pc:sldMk cId="518740421" sldId="268"/>
            <ac:spMk id="309" creationId="{FB39B93B-84F4-4E26-992D-EB10E2698C82}"/>
          </ac:spMkLst>
        </pc:spChg>
      </pc:sldChg>
      <pc:sldChg chg="modSp mod">
        <pc:chgData name="Liliana Danila" userId="1463057c-419c-4847-a266-3f997c1cf4b0" providerId="ADAL" clId="{5A160FBA-7EB4-4926-B222-F703F4697E7D}" dt="2021-02-26T14:35:14.209" v="166" actId="20577"/>
        <pc:sldMkLst>
          <pc:docMk/>
          <pc:sldMk cId="2878278495" sldId="272"/>
        </pc:sldMkLst>
        <pc:spChg chg="mod">
          <ac:chgData name="Liliana Danila" userId="1463057c-419c-4847-a266-3f997c1cf4b0" providerId="ADAL" clId="{5A160FBA-7EB4-4926-B222-F703F4697E7D}" dt="2021-02-26T14:35:14.209" v="166" actId="20577"/>
          <ac:spMkLst>
            <pc:docMk/>
            <pc:sldMk cId="2878278495" sldId="272"/>
            <ac:spMk id="338" creationId="{8EBC9AE3-5718-4D49-9DE4-DB46FE712C54}"/>
          </ac:spMkLst>
        </pc:spChg>
      </pc:sldChg>
      <pc:sldChg chg="modSp mod">
        <pc:chgData name="Liliana Danila" userId="1463057c-419c-4847-a266-3f997c1cf4b0" providerId="ADAL" clId="{5A160FBA-7EB4-4926-B222-F703F4697E7D}" dt="2021-02-26T16:25:28.283" v="1324" actId="20577"/>
        <pc:sldMkLst>
          <pc:docMk/>
          <pc:sldMk cId="4227300892" sldId="278"/>
        </pc:sldMkLst>
        <pc:spChg chg="mod">
          <ac:chgData name="Liliana Danila" userId="1463057c-419c-4847-a266-3f997c1cf4b0" providerId="ADAL" clId="{5A160FBA-7EB4-4926-B222-F703F4697E7D}" dt="2021-02-26T16:25:28.283" v="1324" actId="20577"/>
          <ac:spMkLst>
            <pc:docMk/>
            <pc:sldMk cId="4227300892" sldId="278"/>
            <ac:spMk id="3" creationId="{ED1A86A7-D310-4157-A6D0-E01767DED28F}"/>
          </ac:spMkLst>
        </pc:spChg>
        <pc:spChg chg="mod">
          <ac:chgData name="Liliana Danila" userId="1463057c-419c-4847-a266-3f997c1cf4b0" providerId="ADAL" clId="{5A160FBA-7EB4-4926-B222-F703F4697E7D}" dt="2021-02-26T16:23:35.083" v="1273" actId="6549"/>
          <ac:spMkLst>
            <pc:docMk/>
            <pc:sldMk cId="4227300892" sldId="278"/>
            <ac:spMk id="196" creationId="{D5FD01BE-9A1F-4DAA-8FF4-23EF42D53BCC}"/>
          </ac:spMkLst>
        </pc:spChg>
        <pc:spChg chg="mod">
          <ac:chgData name="Liliana Danila" userId="1463057c-419c-4847-a266-3f997c1cf4b0" providerId="ADAL" clId="{5A160FBA-7EB4-4926-B222-F703F4697E7D}" dt="2021-02-26T16:22:13.241" v="1272" actId="20577"/>
          <ac:spMkLst>
            <pc:docMk/>
            <pc:sldMk cId="4227300892" sldId="278"/>
            <ac:spMk id="201" creationId="{266798D4-205E-4DD6-800A-31671D5CA0D8}"/>
          </ac:spMkLst>
        </pc:spChg>
      </pc:sldChg>
      <pc:sldChg chg="modSp mod">
        <pc:chgData name="Liliana Danila" userId="1463057c-419c-4847-a266-3f997c1cf4b0" providerId="ADAL" clId="{5A160FBA-7EB4-4926-B222-F703F4697E7D}" dt="2021-02-26T15:03:26.089" v="744" actId="6549"/>
        <pc:sldMkLst>
          <pc:docMk/>
          <pc:sldMk cId="2266659579" sldId="280"/>
        </pc:sldMkLst>
        <pc:spChg chg="mod">
          <ac:chgData name="Liliana Danila" userId="1463057c-419c-4847-a266-3f997c1cf4b0" providerId="ADAL" clId="{5A160FBA-7EB4-4926-B222-F703F4697E7D}" dt="2021-02-26T15:03:26.089" v="744" actId="6549"/>
          <ac:spMkLst>
            <pc:docMk/>
            <pc:sldMk cId="2266659579" sldId="280"/>
            <ac:spMk id="312" creationId="{20968151-F40B-4360-819A-8CF7E92E943F}"/>
          </ac:spMkLst>
        </pc:spChg>
      </pc:sldChg>
      <pc:sldChg chg="modSp mod">
        <pc:chgData name="Liliana Danila" userId="1463057c-419c-4847-a266-3f997c1cf4b0" providerId="ADAL" clId="{5A160FBA-7EB4-4926-B222-F703F4697E7D}" dt="2021-02-26T15:04:54.230" v="826" actId="20577"/>
        <pc:sldMkLst>
          <pc:docMk/>
          <pc:sldMk cId="3622859594" sldId="281"/>
        </pc:sldMkLst>
        <pc:spChg chg="mod">
          <ac:chgData name="Liliana Danila" userId="1463057c-419c-4847-a266-3f997c1cf4b0" providerId="ADAL" clId="{5A160FBA-7EB4-4926-B222-F703F4697E7D}" dt="2021-02-26T15:04:54.230" v="826" actId="20577"/>
          <ac:spMkLst>
            <pc:docMk/>
            <pc:sldMk cId="3622859594" sldId="281"/>
            <ac:spMk id="302" creationId="{20068E4F-86D0-4A24-BE41-AAC4F6BB596A}"/>
          </ac:spMkLst>
        </pc:spChg>
      </pc:sldChg>
      <pc:sldChg chg="modSp mod">
        <pc:chgData name="Liliana Danila" userId="1463057c-419c-4847-a266-3f997c1cf4b0" providerId="ADAL" clId="{5A160FBA-7EB4-4926-B222-F703F4697E7D}" dt="2021-02-26T15:07:01.820" v="1034" actId="14100"/>
        <pc:sldMkLst>
          <pc:docMk/>
          <pc:sldMk cId="1425174243" sldId="282"/>
        </pc:sldMkLst>
        <pc:spChg chg="mod">
          <ac:chgData name="Liliana Danila" userId="1463057c-419c-4847-a266-3f997c1cf4b0" providerId="ADAL" clId="{5A160FBA-7EB4-4926-B222-F703F4697E7D}" dt="2021-02-26T15:07:01.820" v="1034" actId="14100"/>
          <ac:spMkLst>
            <pc:docMk/>
            <pc:sldMk cId="1425174243" sldId="282"/>
            <ac:spMk id="304" creationId="{29CB413E-9AC9-4A95-A630-2112DEE2B1C6}"/>
          </ac:spMkLst>
        </pc:spChg>
      </pc:sldChg>
      <pc:sldChg chg="modSp mod delCm">
        <pc:chgData name="Liliana Danila" userId="1463057c-419c-4847-a266-3f997c1cf4b0" providerId="ADAL" clId="{5A160FBA-7EB4-4926-B222-F703F4697E7D}" dt="2021-02-26T16:21:03.373" v="1261" actId="20577"/>
        <pc:sldMkLst>
          <pc:docMk/>
          <pc:sldMk cId="1160485662" sldId="284"/>
        </pc:sldMkLst>
        <pc:spChg chg="mod">
          <ac:chgData name="Liliana Danila" userId="1463057c-419c-4847-a266-3f997c1cf4b0" providerId="ADAL" clId="{5A160FBA-7EB4-4926-B222-F703F4697E7D}" dt="2021-02-26T16:20:30.974" v="1254" actId="13926"/>
          <ac:spMkLst>
            <pc:docMk/>
            <pc:sldMk cId="1160485662" sldId="284"/>
            <ac:spMk id="245" creationId="{FA1DAF03-A6C5-4E6E-9E37-76AA87DB0EA8}"/>
          </ac:spMkLst>
        </pc:spChg>
        <pc:spChg chg="mod">
          <ac:chgData name="Liliana Danila" userId="1463057c-419c-4847-a266-3f997c1cf4b0" providerId="ADAL" clId="{5A160FBA-7EB4-4926-B222-F703F4697E7D}" dt="2021-02-26T16:20:34.352" v="1255" actId="13926"/>
          <ac:spMkLst>
            <pc:docMk/>
            <pc:sldMk cId="1160485662" sldId="284"/>
            <ac:spMk id="248" creationId="{597A9946-FA88-4582-8D41-2E693FFC3C02}"/>
          </ac:spMkLst>
        </pc:spChg>
        <pc:spChg chg="mod">
          <ac:chgData name="Liliana Danila" userId="1463057c-419c-4847-a266-3f997c1cf4b0" providerId="ADAL" clId="{5A160FBA-7EB4-4926-B222-F703F4697E7D}" dt="2021-02-26T16:20:40.253" v="1257" actId="13926"/>
          <ac:spMkLst>
            <pc:docMk/>
            <pc:sldMk cId="1160485662" sldId="284"/>
            <ac:spMk id="250" creationId="{E170E89A-A4A1-4A0C-B522-46E1297A1CCC}"/>
          </ac:spMkLst>
        </pc:spChg>
        <pc:spChg chg="mod">
          <ac:chgData name="Liliana Danila" userId="1463057c-419c-4847-a266-3f997c1cf4b0" providerId="ADAL" clId="{5A160FBA-7EB4-4926-B222-F703F4697E7D}" dt="2021-02-26T16:20:43.412" v="1258" actId="13926"/>
          <ac:spMkLst>
            <pc:docMk/>
            <pc:sldMk cId="1160485662" sldId="284"/>
            <ac:spMk id="253" creationId="{549933F6-E144-4BF5-8105-BED9757BB17D}"/>
          </ac:spMkLst>
        </pc:spChg>
        <pc:spChg chg="mod">
          <ac:chgData name="Liliana Danila" userId="1463057c-419c-4847-a266-3f997c1cf4b0" providerId="ADAL" clId="{5A160FBA-7EB4-4926-B222-F703F4697E7D}" dt="2021-02-26T16:20:37.644" v="1256" actId="13926"/>
          <ac:spMkLst>
            <pc:docMk/>
            <pc:sldMk cId="1160485662" sldId="284"/>
            <ac:spMk id="258" creationId="{800F23D9-8DC7-4AA2-B866-32A0CA9C9F4A}"/>
          </ac:spMkLst>
        </pc:spChg>
        <pc:spChg chg="mod">
          <ac:chgData name="Liliana Danila" userId="1463057c-419c-4847-a266-3f997c1cf4b0" providerId="ADAL" clId="{5A160FBA-7EB4-4926-B222-F703F4697E7D}" dt="2021-02-26T16:20:45.624" v="1259" actId="13926"/>
          <ac:spMkLst>
            <pc:docMk/>
            <pc:sldMk cId="1160485662" sldId="284"/>
            <ac:spMk id="315" creationId="{65FFB3FB-5B0C-45B7-9BFA-60F189215739}"/>
          </ac:spMkLst>
        </pc:spChg>
        <pc:spChg chg="mod">
          <ac:chgData name="Liliana Danila" userId="1463057c-419c-4847-a266-3f997c1cf4b0" providerId="ADAL" clId="{5A160FBA-7EB4-4926-B222-F703F4697E7D}" dt="2021-02-26T16:21:03.373" v="1261" actId="20577"/>
          <ac:spMkLst>
            <pc:docMk/>
            <pc:sldMk cId="1160485662" sldId="284"/>
            <ac:spMk id="317" creationId="{57E0B214-B3B3-4215-B734-4A6381D84D5D}"/>
          </ac:spMkLst>
        </pc:spChg>
        <pc:spChg chg="mod">
          <ac:chgData name="Liliana Danila" userId="1463057c-419c-4847-a266-3f997c1cf4b0" providerId="ADAL" clId="{5A160FBA-7EB4-4926-B222-F703F4697E7D}" dt="2021-02-26T16:20:18.333" v="1251" actId="13926"/>
          <ac:spMkLst>
            <pc:docMk/>
            <pc:sldMk cId="1160485662" sldId="284"/>
            <ac:spMk id="318" creationId="{7CB7A198-C695-4360-BCD9-1AA588CFC974}"/>
          </ac:spMkLst>
        </pc:spChg>
        <pc:spChg chg="mod">
          <ac:chgData name="Liliana Danila" userId="1463057c-419c-4847-a266-3f997c1cf4b0" providerId="ADAL" clId="{5A160FBA-7EB4-4926-B222-F703F4697E7D}" dt="2021-02-26T16:20:26.412" v="1253" actId="13926"/>
          <ac:spMkLst>
            <pc:docMk/>
            <pc:sldMk cId="1160485662" sldId="284"/>
            <ac:spMk id="319" creationId="{FF26D636-6866-4AEA-A7C0-ECF750FCBC7F}"/>
          </ac:spMkLst>
        </pc:spChg>
        <pc:spChg chg="mod">
          <ac:chgData name="Liliana Danila" userId="1463057c-419c-4847-a266-3f997c1cf4b0" providerId="ADAL" clId="{5A160FBA-7EB4-4926-B222-F703F4697E7D}" dt="2021-02-26T16:20:23.854" v="1252" actId="13926"/>
          <ac:spMkLst>
            <pc:docMk/>
            <pc:sldMk cId="1160485662" sldId="284"/>
            <ac:spMk id="332" creationId="{8C5157B7-0EFE-4555-9669-C8DB81EF97BF}"/>
          </ac:spMkLst>
        </pc:spChg>
      </pc:sldChg>
      <pc:sldChg chg="modSp mod">
        <pc:chgData name="Liliana Danila" userId="1463057c-419c-4847-a266-3f997c1cf4b0" providerId="ADAL" clId="{5A160FBA-7EB4-4926-B222-F703F4697E7D}" dt="2021-02-26T15:01:34.840" v="741" actId="13926"/>
        <pc:sldMkLst>
          <pc:docMk/>
          <pc:sldMk cId="143217102" sldId="293"/>
        </pc:sldMkLst>
        <pc:spChg chg="mod">
          <ac:chgData name="Liliana Danila" userId="1463057c-419c-4847-a266-3f997c1cf4b0" providerId="ADAL" clId="{5A160FBA-7EB4-4926-B222-F703F4697E7D}" dt="2021-02-26T15:01:34.840" v="741" actId="13926"/>
          <ac:spMkLst>
            <pc:docMk/>
            <pc:sldMk cId="143217102" sldId="293"/>
            <ac:spMk id="449" creationId="{C8E6A0EC-BB27-4223-B926-69F125F988FD}"/>
          </ac:spMkLst>
        </pc:spChg>
      </pc:sldChg>
      <pc:sldChg chg="modSp mod">
        <pc:chgData name="Liliana Danila" userId="1463057c-419c-4847-a266-3f997c1cf4b0" providerId="ADAL" clId="{5A160FBA-7EB4-4926-B222-F703F4697E7D}" dt="2021-02-26T14:38:31.960" v="175" actId="20577"/>
        <pc:sldMkLst>
          <pc:docMk/>
          <pc:sldMk cId="84505333" sldId="294"/>
        </pc:sldMkLst>
        <pc:spChg chg="mod">
          <ac:chgData name="Liliana Danila" userId="1463057c-419c-4847-a266-3f997c1cf4b0" providerId="ADAL" clId="{5A160FBA-7EB4-4926-B222-F703F4697E7D}" dt="2021-02-26T14:38:31.960" v="175" actId="20577"/>
          <ac:spMkLst>
            <pc:docMk/>
            <pc:sldMk cId="84505333" sldId="294"/>
            <ac:spMk id="289" creationId="{6809E214-1B06-4CAD-8C95-2BC3D9D324A0}"/>
          </ac:spMkLst>
        </pc:spChg>
      </pc:sldChg>
      <pc:sldChg chg="modSp mod">
        <pc:chgData name="Liliana Danila" userId="1463057c-419c-4847-a266-3f997c1cf4b0" providerId="ADAL" clId="{5A160FBA-7EB4-4926-B222-F703F4697E7D}" dt="2021-02-26T16:19:59.816" v="1249" actId="20577"/>
        <pc:sldMkLst>
          <pc:docMk/>
          <pc:sldMk cId="1835399296" sldId="295"/>
        </pc:sldMkLst>
        <pc:spChg chg="mod">
          <ac:chgData name="Liliana Danila" userId="1463057c-419c-4847-a266-3f997c1cf4b0" providerId="ADAL" clId="{5A160FBA-7EB4-4926-B222-F703F4697E7D}" dt="2021-02-26T16:19:59.816" v="1249" actId="20577"/>
          <ac:spMkLst>
            <pc:docMk/>
            <pc:sldMk cId="1835399296" sldId="295"/>
            <ac:spMk id="320" creationId="{B2187C3C-5314-4801-A004-4BF6109F9388}"/>
          </ac:spMkLst>
        </pc:spChg>
      </pc:sldChg>
      <pc:sldChg chg="addSp delSp modSp mod">
        <pc:chgData name="Liliana Danila" userId="1463057c-419c-4847-a266-3f997c1cf4b0" providerId="ADAL" clId="{5A160FBA-7EB4-4926-B222-F703F4697E7D}" dt="2021-02-26T15:01:24.489" v="740" actId="1076"/>
        <pc:sldMkLst>
          <pc:docMk/>
          <pc:sldMk cId="2279921428" sldId="296"/>
        </pc:sldMkLst>
        <pc:spChg chg="mod">
          <ac:chgData name="Liliana Danila" userId="1463057c-419c-4847-a266-3f997c1cf4b0" providerId="ADAL" clId="{5A160FBA-7EB4-4926-B222-F703F4697E7D}" dt="2021-02-26T15:00:23.060" v="688" actId="13926"/>
          <ac:spMkLst>
            <pc:docMk/>
            <pc:sldMk cId="2279921428" sldId="296"/>
            <ac:spMk id="4" creationId="{5FC7B6AD-E6E4-4F62-85FC-D961A5E77873}"/>
          </ac:spMkLst>
        </pc:spChg>
        <pc:spChg chg="mod">
          <ac:chgData name="Liliana Danila" userId="1463057c-419c-4847-a266-3f997c1cf4b0" providerId="ADAL" clId="{5A160FBA-7EB4-4926-B222-F703F4697E7D}" dt="2021-02-26T15:00:23.060" v="688" actId="13926"/>
          <ac:spMkLst>
            <pc:docMk/>
            <pc:sldMk cId="2279921428" sldId="296"/>
            <ac:spMk id="5" creationId="{6FF2D312-BD29-49D5-BF41-B54C37EABA59}"/>
          </ac:spMkLst>
        </pc:spChg>
        <pc:spChg chg="mod">
          <ac:chgData name="Liliana Danila" userId="1463057c-419c-4847-a266-3f997c1cf4b0" providerId="ADAL" clId="{5A160FBA-7EB4-4926-B222-F703F4697E7D}" dt="2021-02-26T15:00:23.060" v="688" actId="13926"/>
          <ac:spMkLst>
            <pc:docMk/>
            <pc:sldMk cId="2279921428" sldId="296"/>
            <ac:spMk id="6" creationId="{0F8F4550-D27E-4A72-9FF3-33DFC4BE4DB5}"/>
          </ac:spMkLst>
        </pc:spChg>
        <pc:spChg chg="mod">
          <ac:chgData name="Liliana Danila" userId="1463057c-419c-4847-a266-3f997c1cf4b0" providerId="ADAL" clId="{5A160FBA-7EB4-4926-B222-F703F4697E7D}" dt="2021-02-26T15:00:23.060" v="688" actId="13926"/>
          <ac:spMkLst>
            <pc:docMk/>
            <pc:sldMk cId="2279921428" sldId="296"/>
            <ac:spMk id="7" creationId="{19740321-1379-408A-8641-002E67D759EB}"/>
          </ac:spMkLst>
        </pc:spChg>
        <pc:spChg chg="mod">
          <ac:chgData name="Liliana Danila" userId="1463057c-419c-4847-a266-3f997c1cf4b0" providerId="ADAL" clId="{5A160FBA-7EB4-4926-B222-F703F4697E7D}" dt="2021-02-26T15:00:23.060" v="688" actId="13926"/>
          <ac:spMkLst>
            <pc:docMk/>
            <pc:sldMk cId="2279921428" sldId="296"/>
            <ac:spMk id="8" creationId="{B5A88C3A-CE46-49EB-8606-26D74C3ED447}"/>
          </ac:spMkLst>
        </pc:spChg>
        <pc:spChg chg="mod">
          <ac:chgData name="Liliana Danila" userId="1463057c-419c-4847-a266-3f997c1cf4b0" providerId="ADAL" clId="{5A160FBA-7EB4-4926-B222-F703F4697E7D}" dt="2021-02-26T15:00:23.060" v="688" actId="13926"/>
          <ac:spMkLst>
            <pc:docMk/>
            <pc:sldMk cId="2279921428" sldId="296"/>
            <ac:spMk id="9" creationId="{73700470-AB76-43F0-B098-DE2E88FB09A4}"/>
          </ac:spMkLst>
        </pc:spChg>
        <pc:spChg chg="mod">
          <ac:chgData name="Liliana Danila" userId="1463057c-419c-4847-a266-3f997c1cf4b0" providerId="ADAL" clId="{5A160FBA-7EB4-4926-B222-F703F4697E7D}" dt="2021-02-26T15:00:23.060" v="688" actId="13926"/>
          <ac:spMkLst>
            <pc:docMk/>
            <pc:sldMk cId="2279921428" sldId="296"/>
            <ac:spMk id="10" creationId="{03BB2A6C-6804-4D31-B683-7D15A73EABC3}"/>
          </ac:spMkLst>
        </pc:spChg>
        <pc:spChg chg="mod">
          <ac:chgData name="Liliana Danila" userId="1463057c-419c-4847-a266-3f997c1cf4b0" providerId="ADAL" clId="{5A160FBA-7EB4-4926-B222-F703F4697E7D}" dt="2021-02-26T15:00:23.060" v="688" actId="13926"/>
          <ac:spMkLst>
            <pc:docMk/>
            <pc:sldMk cId="2279921428" sldId="296"/>
            <ac:spMk id="11" creationId="{F64C5F85-2E8E-4FEE-985E-257DEBED01CE}"/>
          </ac:spMkLst>
        </pc:spChg>
        <pc:spChg chg="mod">
          <ac:chgData name="Liliana Danila" userId="1463057c-419c-4847-a266-3f997c1cf4b0" providerId="ADAL" clId="{5A160FBA-7EB4-4926-B222-F703F4697E7D}" dt="2021-02-26T15:00:23.060" v="688" actId="13926"/>
          <ac:spMkLst>
            <pc:docMk/>
            <pc:sldMk cId="2279921428" sldId="296"/>
            <ac:spMk id="16" creationId="{B9F0C7CC-6E44-4AE2-936A-BD48B5C907D1}"/>
          </ac:spMkLst>
        </pc:spChg>
        <pc:spChg chg="mod">
          <ac:chgData name="Liliana Danila" userId="1463057c-419c-4847-a266-3f997c1cf4b0" providerId="ADAL" clId="{5A160FBA-7EB4-4926-B222-F703F4697E7D}" dt="2021-02-26T15:00:23.060" v="688" actId="13926"/>
          <ac:spMkLst>
            <pc:docMk/>
            <pc:sldMk cId="2279921428" sldId="296"/>
            <ac:spMk id="17" creationId="{C492FD5E-4020-4D1A-BA50-A2ED1532CE3C}"/>
          </ac:spMkLst>
        </pc:spChg>
        <pc:spChg chg="mod">
          <ac:chgData name="Liliana Danila" userId="1463057c-419c-4847-a266-3f997c1cf4b0" providerId="ADAL" clId="{5A160FBA-7EB4-4926-B222-F703F4697E7D}" dt="2021-02-26T15:00:23.060" v="688" actId="13926"/>
          <ac:spMkLst>
            <pc:docMk/>
            <pc:sldMk cId="2279921428" sldId="296"/>
            <ac:spMk id="18" creationId="{E7823BC3-3CD3-446A-AEA0-FD99F5ADABCC}"/>
          </ac:spMkLst>
        </pc:spChg>
        <pc:spChg chg="mod">
          <ac:chgData name="Liliana Danila" userId="1463057c-419c-4847-a266-3f997c1cf4b0" providerId="ADAL" clId="{5A160FBA-7EB4-4926-B222-F703F4697E7D}" dt="2021-02-26T15:00:23.060" v="688" actId="13926"/>
          <ac:spMkLst>
            <pc:docMk/>
            <pc:sldMk cId="2279921428" sldId="296"/>
            <ac:spMk id="21" creationId="{26CE3DB5-8819-4E5A-9648-4B30B2F1230A}"/>
          </ac:spMkLst>
        </pc:spChg>
        <pc:spChg chg="mod">
          <ac:chgData name="Liliana Danila" userId="1463057c-419c-4847-a266-3f997c1cf4b0" providerId="ADAL" clId="{5A160FBA-7EB4-4926-B222-F703F4697E7D}" dt="2021-02-26T15:00:23.060" v="688" actId="13926"/>
          <ac:spMkLst>
            <pc:docMk/>
            <pc:sldMk cId="2279921428" sldId="296"/>
            <ac:spMk id="22" creationId="{FC5D8163-968D-421A-A93F-36759E95FA57}"/>
          </ac:spMkLst>
        </pc:spChg>
        <pc:spChg chg="mod">
          <ac:chgData name="Liliana Danila" userId="1463057c-419c-4847-a266-3f997c1cf4b0" providerId="ADAL" clId="{5A160FBA-7EB4-4926-B222-F703F4697E7D}" dt="2021-02-26T15:00:23.060" v="688" actId="13926"/>
          <ac:spMkLst>
            <pc:docMk/>
            <pc:sldMk cId="2279921428" sldId="296"/>
            <ac:spMk id="23" creationId="{28BD5710-573F-4DB1-9186-325C1D5373E2}"/>
          </ac:spMkLst>
        </pc:spChg>
        <pc:spChg chg="mod">
          <ac:chgData name="Liliana Danila" userId="1463057c-419c-4847-a266-3f997c1cf4b0" providerId="ADAL" clId="{5A160FBA-7EB4-4926-B222-F703F4697E7D}" dt="2021-02-26T15:00:23.060" v="688" actId="13926"/>
          <ac:spMkLst>
            <pc:docMk/>
            <pc:sldMk cId="2279921428" sldId="296"/>
            <ac:spMk id="24" creationId="{FD50B874-4FE2-4871-8300-DEA9936B9B76}"/>
          </ac:spMkLst>
        </pc:spChg>
        <pc:spChg chg="mod">
          <ac:chgData name="Liliana Danila" userId="1463057c-419c-4847-a266-3f997c1cf4b0" providerId="ADAL" clId="{5A160FBA-7EB4-4926-B222-F703F4697E7D}" dt="2021-02-26T15:00:23.060" v="688" actId="13926"/>
          <ac:spMkLst>
            <pc:docMk/>
            <pc:sldMk cId="2279921428" sldId="296"/>
            <ac:spMk id="25" creationId="{9DB10AAD-6565-4AB6-88E6-2E51CF25C7CD}"/>
          </ac:spMkLst>
        </pc:spChg>
        <pc:spChg chg="mod">
          <ac:chgData name="Liliana Danila" userId="1463057c-419c-4847-a266-3f997c1cf4b0" providerId="ADAL" clId="{5A160FBA-7EB4-4926-B222-F703F4697E7D}" dt="2021-02-26T15:00:23.060" v="688" actId="13926"/>
          <ac:spMkLst>
            <pc:docMk/>
            <pc:sldMk cId="2279921428" sldId="296"/>
            <ac:spMk id="26" creationId="{ABD6E651-AF50-45A3-A437-9A55C2381A4E}"/>
          </ac:spMkLst>
        </pc:spChg>
        <pc:spChg chg="mod">
          <ac:chgData name="Liliana Danila" userId="1463057c-419c-4847-a266-3f997c1cf4b0" providerId="ADAL" clId="{5A160FBA-7EB4-4926-B222-F703F4697E7D}" dt="2021-02-26T15:00:23.060" v="688" actId="13926"/>
          <ac:spMkLst>
            <pc:docMk/>
            <pc:sldMk cId="2279921428" sldId="296"/>
            <ac:spMk id="27" creationId="{7B462C67-B1F9-43ED-AF8B-66582B7929F3}"/>
          </ac:spMkLst>
        </pc:spChg>
        <pc:spChg chg="mod">
          <ac:chgData name="Liliana Danila" userId="1463057c-419c-4847-a266-3f997c1cf4b0" providerId="ADAL" clId="{5A160FBA-7EB4-4926-B222-F703F4697E7D}" dt="2021-02-26T15:00:23.060" v="688" actId="13926"/>
          <ac:spMkLst>
            <pc:docMk/>
            <pc:sldMk cId="2279921428" sldId="296"/>
            <ac:spMk id="28" creationId="{A3FFE499-A61E-43C4-A17C-3A5B3C6805E6}"/>
          </ac:spMkLst>
        </pc:spChg>
        <pc:spChg chg="mod">
          <ac:chgData name="Liliana Danila" userId="1463057c-419c-4847-a266-3f997c1cf4b0" providerId="ADAL" clId="{5A160FBA-7EB4-4926-B222-F703F4697E7D}" dt="2021-02-26T15:00:23.060" v="688" actId="13926"/>
          <ac:spMkLst>
            <pc:docMk/>
            <pc:sldMk cId="2279921428" sldId="296"/>
            <ac:spMk id="29" creationId="{5C79BE9A-ECD2-459B-AA77-9BEE555A7661}"/>
          </ac:spMkLst>
        </pc:spChg>
        <pc:spChg chg="mod">
          <ac:chgData name="Liliana Danila" userId="1463057c-419c-4847-a266-3f997c1cf4b0" providerId="ADAL" clId="{5A160FBA-7EB4-4926-B222-F703F4697E7D}" dt="2021-02-26T15:00:23.060" v="688" actId="13926"/>
          <ac:spMkLst>
            <pc:docMk/>
            <pc:sldMk cId="2279921428" sldId="296"/>
            <ac:spMk id="30" creationId="{72F07EA0-845E-4F40-919C-729275B77283}"/>
          </ac:spMkLst>
        </pc:spChg>
        <pc:spChg chg="mod">
          <ac:chgData name="Liliana Danila" userId="1463057c-419c-4847-a266-3f997c1cf4b0" providerId="ADAL" clId="{5A160FBA-7EB4-4926-B222-F703F4697E7D}" dt="2021-02-26T15:00:23.060" v="688" actId="13926"/>
          <ac:spMkLst>
            <pc:docMk/>
            <pc:sldMk cId="2279921428" sldId="296"/>
            <ac:spMk id="31" creationId="{689B7E37-5B20-480D-A099-00B773FE9C83}"/>
          </ac:spMkLst>
        </pc:spChg>
        <pc:spChg chg="mod">
          <ac:chgData name="Liliana Danila" userId="1463057c-419c-4847-a266-3f997c1cf4b0" providerId="ADAL" clId="{5A160FBA-7EB4-4926-B222-F703F4697E7D}" dt="2021-02-26T15:00:23.060" v="688" actId="13926"/>
          <ac:spMkLst>
            <pc:docMk/>
            <pc:sldMk cId="2279921428" sldId="296"/>
            <ac:spMk id="32" creationId="{DD7908C0-E933-4E94-B148-57708F38ACAF}"/>
          </ac:spMkLst>
        </pc:spChg>
        <pc:spChg chg="mod">
          <ac:chgData name="Liliana Danila" userId="1463057c-419c-4847-a266-3f997c1cf4b0" providerId="ADAL" clId="{5A160FBA-7EB4-4926-B222-F703F4697E7D}" dt="2021-02-26T15:00:23.060" v="688" actId="13926"/>
          <ac:spMkLst>
            <pc:docMk/>
            <pc:sldMk cId="2279921428" sldId="296"/>
            <ac:spMk id="158" creationId="{BAFA9AB7-DF22-4600-A39A-C8EEE4156927}"/>
          </ac:spMkLst>
        </pc:spChg>
        <pc:spChg chg="mod">
          <ac:chgData name="Liliana Danila" userId="1463057c-419c-4847-a266-3f997c1cf4b0" providerId="ADAL" clId="{5A160FBA-7EB4-4926-B222-F703F4697E7D}" dt="2021-02-26T15:00:23.060" v="688" actId="13926"/>
          <ac:spMkLst>
            <pc:docMk/>
            <pc:sldMk cId="2279921428" sldId="296"/>
            <ac:spMk id="160" creationId="{18B7F38E-376B-486A-8A8A-21046A933CAF}"/>
          </ac:spMkLst>
        </pc:spChg>
        <pc:spChg chg="mod">
          <ac:chgData name="Liliana Danila" userId="1463057c-419c-4847-a266-3f997c1cf4b0" providerId="ADAL" clId="{5A160FBA-7EB4-4926-B222-F703F4697E7D}" dt="2021-02-26T15:00:23.060" v="688" actId="13926"/>
          <ac:spMkLst>
            <pc:docMk/>
            <pc:sldMk cId="2279921428" sldId="296"/>
            <ac:spMk id="163" creationId="{5961FBDF-25CA-4EFE-9E69-86889098F059}"/>
          </ac:spMkLst>
        </pc:spChg>
        <pc:spChg chg="mod">
          <ac:chgData name="Liliana Danila" userId="1463057c-419c-4847-a266-3f997c1cf4b0" providerId="ADAL" clId="{5A160FBA-7EB4-4926-B222-F703F4697E7D}" dt="2021-02-26T15:00:23.060" v="688" actId="13926"/>
          <ac:spMkLst>
            <pc:docMk/>
            <pc:sldMk cId="2279921428" sldId="296"/>
            <ac:spMk id="164" creationId="{C5DB97FF-B7A1-4536-B7C4-9CFAD0B2AC61}"/>
          </ac:spMkLst>
        </pc:spChg>
        <pc:spChg chg="mod">
          <ac:chgData name="Liliana Danila" userId="1463057c-419c-4847-a266-3f997c1cf4b0" providerId="ADAL" clId="{5A160FBA-7EB4-4926-B222-F703F4697E7D}" dt="2021-02-26T15:00:23.060" v="688" actId="13926"/>
          <ac:spMkLst>
            <pc:docMk/>
            <pc:sldMk cId="2279921428" sldId="296"/>
            <ac:spMk id="165" creationId="{6CE01C91-4FED-46DC-AF2E-9BF5375147CC}"/>
          </ac:spMkLst>
        </pc:spChg>
        <pc:spChg chg="mod">
          <ac:chgData name="Liliana Danila" userId="1463057c-419c-4847-a266-3f997c1cf4b0" providerId="ADAL" clId="{5A160FBA-7EB4-4926-B222-F703F4697E7D}" dt="2021-02-26T15:00:23.060" v="688" actId="13926"/>
          <ac:spMkLst>
            <pc:docMk/>
            <pc:sldMk cId="2279921428" sldId="296"/>
            <ac:spMk id="169" creationId="{1342F9F1-6FF1-4CE9-8A36-FE70213AE6D9}"/>
          </ac:spMkLst>
        </pc:spChg>
        <pc:spChg chg="mod">
          <ac:chgData name="Liliana Danila" userId="1463057c-419c-4847-a266-3f997c1cf4b0" providerId="ADAL" clId="{5A160FBA-7EB4-4926-B222-F703F4697E7D}" dt="2021-02-26T15:00:23.060" v="688" actId="13926"/>
          <ac:spMkLst>
            <pc:docMk/>
            <pc:sldMk cId="2279921428" sldId="296"/>
            <ac:spMk id="176" creationId="{48ECBE73-603A-47A9-8839-0E6F3018804C}"/>
          </ac:spMkLst>
        </pc:spChg>
        <pc:spChg chg="mod">
          <ac:chgData name="Liliana Danila" userId="1463057c-419c-4847-a266-3f997c1cf4b0" providerId="ADAL" clId="{5A160FBA-7EB4-4926-B222-F703F4697E7D}" dt="2021-02-26T15:00:23.060" v="688" actId="13926"/>
          <ac:spMkLst>
            <pc:docMk/>
            <pc:sldMk cId="2279921428" sldId="296"/>
            <ac:spMk id="177" creationId="{F517E349-CDD0-4ADE-974A-B09513AA48BA}"/>
          </ac:spMkLst>
        </pc:spChg>
        <pc:spChg chg="mod">
          <ac:chgData name="Liliana Danila" userId="1463057c-419c-4847-a266-3f997c1cf4b0" providerId="ADAL" clId="{5A160FBA-7EB4-4926-B222-F703F4697E7D}" dt="2021-02-26T15:00:23.060" v="688" actId="13926"/>
          <ac:spMkLst>
            <pc:docMk/>
            <pc:sldMk cId="2279921428" sldId="296"/>
            <ac:spMk id="179" creationId="{1B3DB433-58B8-4C1B-B658-E7087AE4F65F}"/>
          </ac:spMkLst>
        </pc:spChg>
        <pc:spChg chg="mod">
          <ac:chgData name="Liliana Danila" userId="1463057c-419c-4847-a266-3f997c1cf4b0" providerId="ADAL" clId="{5A160FBA-7EB4-4926-B222-F703F4697E7D}" dt="2021-02-26T15:00:23.060" v="688" actId="13926"/>
          <ac:spMkLst>
            <pc:docMk/>
            <pc:sldMk cId="2279921428" sldId="296"/>
            <ac:spMk id="180" creationId="{E01C8C2D-108A-4A60-B346-967F7E0C7634}"/>
          </ac:spMkLst>
        </pc:spChg>
        <pc:spChg chg="mod">
          <ac:chgData name="Liliana Danila" userId="1463057c-419c-4847-a266-3f997c1cf4b0" providerId="ADAL" clId="{5A160FBA-7EB4-4926-B222-F703F4697E7D}" dt="2021-02-26T15:00:26.450" v="690" actId="20577"/>
          <ac:spMkLst>
            <pc:docMk/>
            <pc:sldMk cId="2279921428" sldId="296"/>
            <ac:spMk id="204" creationId="{B498F679-24DE-453F-BEED-1A4E333084C7}"/>
          </ac:spMkLst>
        </pc:spChg>
        <pc:spChg chg="mod">
          <ac:chgData name="Liliana Danila" userId="1463057c-419c-4847-a266-3f997c1cf4b0" providerId="ADAL" clId="{5A160FBA-7EB4-4926-B222-F703F4697E7D}" dt="2021-02-26T15:00:23.060" v="688" actId="13926"/>
          <ac:spMkLst>
            <pc:docMk/>
            <pc:sldMk cId="2279921428" sldId="296"/>
            <ac:spMk id="206" creationId="{7735E8E1-CB26-4262-BD17-154ED30FC860}"/>
          </ac:spMkLst>
        </pc:spChg>
        <pc:spChg chg="mod">
          <ac:chgData name="Liliana Danila" userId="1463057c-419c-4847-a266-3f997c1cf4b0" providerId="ADAL" clId="{5A160FBA-7EB4-4926-B222-F703F4697E7D}" dt="2021-02-26T15:00:46.479" v="736" actId="20577"/>
          <ac:spMkLst>
            <pc:docMk/>
            <pc:sldMk cId="2279921428" sldId="296"/>
            <ac:spMk id="207" creationId="{84457ED1-081A-4612-950C-9887F6679D8D}"/>
          </ac:spMkLst>
        </pc:spChg>
        <pc:spChg chg="mod">
          <ac:chgData name="Liliana Danila" userId="1463057c-419c-4847-a266-3f997c1cf4b0" providerId="ADAL" clId="{5A160FBA-7EB4-4926-B222-F703F4697E7D}" dt="2021-02-26T15:00:23.060" v="688" actId="13926"/>
          <ac:spMkLst>
            <pc:docMk/>
            <pc:sldMk cId="2279921428" sldId="296"/>
            <ac:spMk id="209" creationId="{3C22D287-7F92-43B8-B392-B63AC4F6D0DE}"/>
          </ac:spMkLst>
        </pc:spChg>
        <pc:spChg chg="mod">
          <ac:chgData name="Liliana Danila" userId="1463057c-419c-4847-a266-3f997c1cf4b0" providerId="ADAL" clId="{5A160FBA-7EB4-4926-B222-F703F4697E7D}" dt="2021-02-26T15:00:23.060" v="688" actId="13926"/>
          <ac:spMkLst>
            <pc:docMk/>
            <pc:sldMk cId="2279921428" sldId="296"/>
            <ac:spMk id="211" creationId="{47E5B9DF-7BAF-48F3-8161-EE88081083FD}"/>
          </ac:spMkLst>
        </pc:spChg>
        <pc:spChg chg="mod">
          <ac:chgData name="Liliana Danila" userId="1463057c-419c-4847-a266-3f997c1cf4b0" providerId="ADAL" clId="{5A160FBA-7EB4-4926-B222-F703F4697E7D}" dt="2021-02-26T15:00:23.060" v="688" actId="13926"/>
          <ac:spMkLst>
            <pc:docMk/>
            <pc:sldMk cId="2279921428" sldId="296"/>
            <ac:spMk id="212" creationId="{B5F780CA-F573-4635-A0EF-F4AC73647285}"/>
          </ac:spMkLst>
        </pc:spChg>
        <pc:spChg chg="mod">
          <ac:chgData name="Liliana Danila" userId="1463057c-419c-4847-a266-3f997c1cf4b0" providerId="ADAL" clId="{5A160FBA-7EB4-4926-B222-F703F4697E7D}" dt="2021-02-26T15:00:23.060" v="688" actId="13926"/>
          <ac:spMkLst>
            <pc:docMk/>
            <pc:sldMk cId="2279921428" sldId="296"/>
            <ac:spMk id="214" creationId="{946B90CC-5A08-4FB9-BB76-4EEE84101405}"/>
          </ac:spMkLst>
        </pc:spChg>
        <pc:spChg chg="mod">
          <ac:chgData name="Liliana Danila" userId="1463057c-419c-4847-a266-3f997c1cf4b0" providerId="ADAL" clId="{5A160FBA-7EB4-4926-B222-F703F4697E7D}" dt="2021-02-26T15:00:23.060" v="688" actId="13926"/>
          <ac:spMkLst>
            <pc:docMk/>
            <pc:sldMk cId="2279921428" sldId="296"/>
            <ac:spMk id="215" creationId="{F92273FF-6CC3-4DB9-979F-2FB553FC4455}"/>
          </ac:spMkLst>
        </pc:spChg>
        <pc:spChg chg="mod">
          <ac:chgData name="Liliana Danila" userId="1463057c-419c-4847-a266-3f997c1cf4b0" providerId="ADAL" clId="{5A160FBA-7EB4-4926-B222-F703F4697E7D}" dt="2021-02-26T15:00:23.060" v="688" actId="13926"/>
          <ac:spMkLst>
            <pc:docMk/>
            <pc:sldMk cId="2279921428" sldId="296"/>
            <ac:spMk id="217" creationId="{EAFCA45F-63DA-40C9-B58F-017F0923C8F5}"/>
          </ac:spMkLst>
        </pc:spChg>
        <pc:spChg chg="mod">
          <ac:chgData name="Liliana Danila" userId="1463057c-419c-4847-a266-3f997c1cf4b0" providerId="ADAL" clId="{5A160FBA-7EB4-4926-B222-F703F4697E7D}" dt="2021-02-26T15:00:23.060" v="688" actId="13926"/>
          <ac:spMkLst>
            <pc:docMk/>
            <pc:sldMk cId="2279921428" sldId="296"/>
            <ac:spMk id="218" creationId="{AC26CD39-695A-43F7-B85F-511EDC0F7CD0}"/>
          </ac:spMkLst>
        </pc:spChg>
        <pc:spChg chg="mod">
          <ac:chgData name="Liliana Danila" userId="1463057c-419c-4847-a266-3f997c1cf4b0" providerId="ADAL" clId="{5A160FBA-7EB4-4926-B222-F703F4697E7D}" dt="2021-02-26T15:00:23.060" v="688" actId="13926"/>
          <ac:spMkLst>
            <pc:docMk/>
            <pc:sldMk cId="2279921428" sldId="296"/>
            <ac:spMk id="219" creationId="{7A5B94DD-B8A9-487F-B014-5C55E7349245}"/>
          </ac:spMkLst>
        </pc:spChg>
        <pc:spChg chg="mod">
          <ac:chgData name="Liliana Danila" userId="1463057c-419c-4847-a266-3f997c1cf4b0" providerId="ADAL" clId="{5A160FBA-7EB4-4926-B222-F703F4697E7D}" dt="2021-02-26T15:00:23.060" v="688" actId="13926"/>
          <ac:spMkLst>
            <pc:docMk/>
            <pc:sldMk cId="2279921428" sldId="296"/>
            <ac:spMk id="220" creationId="{FC87E3FC-7E3C-419F-B94D-D09DC30BB476}"/>
          </ac:spMkLst>
        </pc:spChg>
        <pc:spChg chg="mod">
          <ac:chgData name="Liliana Danila" userId="1463057c-419c-4847-a266-3f997c1cf4b0" providerId="ADAL" clId="{5A160FBA-7EB4-4926-B222-F703F4697E7D}" dt="2021-02-26T15:00:23.060" v="688" actId="13926"/>
          <ac:spMkLst>
            <pc:docMk/>
            <pc:sldMk cId="2279921428" sldId="296"/>
            <ac:spMk id="221" creationId="{E0447360-9EA2-4ED3-B1D7-72F6DF3A9E54}"/>
          </ac:spMkLst>
        </pc:spChg>
        <pc:spChg chg="mod">
          <ac:chgData name="Liliana Danila" userId="1463057c-419c-4847-a266-3f997c1cf4b0" providerId="ADAL" clId="{5A160FBA-7EB4-4926-B222-F703F4697E7D}" dt="2021-02-26T15:00:23.060" v="688" actId="13926"/>
          <ac:spMkLst>
            <pc:docMk/>
            <pc:sldMk cId="2279921428" sldId="296"/>
            <ac:spMk id="223" creationId="{1ECAE24D-03BE-43A3-8067-54E504412321}"/>
          </ac:spMkLst>
        </pc:spChg>
        <pc:spChg chg="mod">
          <ac:chgData name="Liliana Danila" userId="1463057c-419c-4847-a266-3f997c1cf4b0" providerId="ADAL" clId="{5A160FBA-7EB4-4926-B222-F703F4697E7D}" dt="2021-02-26T15:00:23.060" v="688" actId="13926"/>
          <ac:spMkLst>
            <pc:docMk/>
            <pc:sldMk cId="2279921428" sldId="296"/>
            <ac:spMk id="224" creationId="{F87B882E-502B-4044-AD9A-00415470E5EE}"/>
          </ac:spMkLst>
        </pc:spChg>
        <pc:spChg chg="mod">
          <ac:chgData name="Liliana Danila" userId="1463057c-419c-4847-a266-3f997c1cf4b0" providerId="ADAL" clId="{5A160FBA-7EB4-4926-B222-F703F4697E7D}" dt="2021-02-26T15:00:23.060" v="688" actId="13926"/>
          <ac:spMkLst>
            <pc:docMk/>
            <pc:sldMk cId="2279921428" sldId="296"/>
            <ac:spMk id="225" creationId="{7C273365-A38E-4F85-8923-48026BF756F3}"/>
          </ac:spMkLst>
        </pc:spChg>
        <pc:spChg chg="mod">
          <ac:chgData name="Liliana Danila" userId="1463057c-419c-4847-a266-3f997c1cf4b0" providerId="ADAL" clId="{5A160FBA-7EB4-4926-B222-F703F4697E7D}" dt="2021-02-26T15:00:23.060" v="688" actId="13926"/>
          <ac:spMkLst>
            <pc:docMk/>
            <pc:sldMk cId="2279921428" sldId="296"/>
            <ac:spMk id="233" creationId="{8283A5F0-C80A-4C42-84B1-302A17045EE6}"/>
          </ac:spMkLst>
        </pc:spChg>
        <pc:spChg chg="mod">
          <ac:chgData name="Liliana Danila" userId="1463057c-419c-4847-a266-3f997c1cf4b0" providerId="ADAL" clId="{5A160FBA-7EB4-4926-B222-F703F4697E7D}" dt="2021-02-26T15:00:23.060" v="688" actId="13926"/>
          <ac:spMkLst>
            <pc:docMk/>
            <pc:sldMk cId="2279921428" sldId="296"/>
            <ac:spMk id="234" creationId="{5A16CF9B-0825-4775-9263-7557BF90EAEA}"/>
          </ac:spMkLst>
        </pc:spChg>
        <pc:spChg chg="mod">
          <ac:chgData name="Liliana Danila" userId="1463057c-419c-4847-a266-3f997c1cf4b0" providerId="ADAL" clId="{5A160FBA-7EB4-4926-B222-F703F4697E7D}" dt="2021-02-26T15:00:23.060" v="688" actId="13926"/>
          <ac:spMkLst>
            <pc:docMk/>
            <pc:sldMk cId="2279921428" sldId="296"/>
            <ac:spMk id="238" creationId="{5D91E3B5-9B25-450F-8538-2CFB3CF6AED6}"/>
          </ac:spMkLst>
        </pc:spChg>
        <pc:spChg chg="mod">
          <ac:chgData name="Liliana Danila" userId="1463057c-419c-4847-a266-3f997c1cf4b0" providerId="ADAL" clId="{5A160FBA-7EB4-4926-B222-F703F4697E7D}" dt="2021-02-26T15:00:23.060" v="688" actId="13926"/>
          <ac:spMkLst>
            <pc:docMk/>
            <pc:sldMk cId="2279921428" sldId="296"/>
            <ac:spMk id="239" creationId="{C1C2EC69-1D9F-4028-AB0A-C4D2F4EBED67}"/>
          </ac:spMkLst>
        </pc:spChg>
        <pc:spChg chg="mod">
          <ac:chgData name="Liliana Danila" userId="1463057c-419c-4847-a266-3f997c1cf4b0" providerId="ADAL" clId="{5A160FBA-7EB4-4926-B222-F703F4697E7D}" dt="2021-02-26T15:00:23.060" v="688" actId="13926"/>
          <ac:spMkLst>
            <pc:docMk/>
            <pc:sldMk cId="2279921428" sldId="296"/>
            <ac:spMk id="240" creationId="{4D2C055B-038E-4C1F-9339-A0EF14F30192}"/>
          </ac:spMkLst>
        </pc:spChg>
        <pc:spChg chg="mod">
          <ac:chgData name="Liliana Danila" userId="1463057c-419c-4847-a266-3f997c1cf4b0" providerId="ADAL" clId="{5A160FBA-7EB4-4926-B222-F703F4697E7D}" dt="2021-02-26T15:00:23.060" v="688" actId="13926"/>
          <ac:spMkLst>
            <pc:docMk/>
            <pc:sldMk cId="2279921428" sldId="296"/>
            <ac:spMk id="247" creationId="{068AF2A7-93A5-494A-B649-F08C538ABB16}"/>
          </ac:spMkLst>
        </pc:spChg>
        <pc:spChg chg="mod">
          <ac:chgData name="Liliana Danila" userId="1463057c-419c-4847-a266-3f997c1cf4b0" providerId="ADAL" clId="{5A160FBA-7EB4-4926-B222-F703F4697E7D}" dt="2021-02-26T15:00:23.060" v="688" actId="13926"/>
          <ac:spMkLst>
            <pc:docMk/>
            <pc:sldMk cId="2279921428" sldId="296"/>
            <ac:spMk id="248" creationId="{CF97B53C-0240-4352-8D2B-E0C29F72FD11}"/>
          </ac:spMkLst>
        </pc:spChg>
        <pc:spChg chg="mod">
          <ac:chgData name="Liliana Danila" userId="1463057c-419c-4847-a266-3f997c1cf4b0" providerId="ADAL" clId="{5A160FBA-7EB4-4926-B222-F703F4697E7D}" dt="2021-02-26T15:00:23.060" v="688" actId="13926"/>
          <ac:spMkLst>
            <pc:docMk/>
            <pc:sldMk cId="2279921428" sldId="296"/>
            <ac:spMk id="249" creationId="{AE0E33F0-85A4-4BF8-B798-844212C54CFB}"/>
          </ac:spMkLst>
        </pc:spChg>
        <pc:spChg chg="mod">
          <ac:chgData name="Liliana Danila" userId="1463057c-419c-4847-a266-3f997c1cf4b0" providerId="ADAL" clId="{5A160FBA-7EB4-4926-B222-F703F4697E7D}" dt="2021-02-26T15:00:23.060" v="688" actId="13926"/>
          <ac:spMkLst>
            <pc:docMk/>
            <pc:sldMk cId="2279921428" sldId="296"/>
            <ac:spMk id="250" creationId="{62B06790-0AEC-4B1C-8B9F-BE23DD466BB8}"/>
          </ac:spMkLst>
        </pc:spChg>
        <pc:spChg chg="mod">
          <ac:chgData name="Liliana Danila" userId="1463057c-419c-4847-a266-3f997c1cf4b0" providerId="ADAL" clId="{5A160FBA-7EB4-4926-B222-F703F4697E7D}" dt="2021-02-26T15:00:23.060" v="688" actId="13926"/>
          <ac:spMkLst>
            <pc:docMk/>
            <pc:sldMk cId="2279921428" sldId="296"/>
            <ac:spMk id="251" creationId="{403BDE40-FEC9-4E91-AE5F-C974507FAE42}"/>
          </ac:spMkLst>
        </pc:spChg>
        <pc:spChg chg="mod">
          <ac:chgData name="Liliana Danila" userId="1463057c-419c-4847-a266-3f997c1cf4b0" providerId="ADAL" clId="{5A160FBA-7EB4-4926-B222-F703F4697E7D}" dt="2021-02-26T15:00:23.060" v="688" actId="13926"/>
          <ac:spMkLst>
            <pc:docMk/>
            <pc:sldMk cId="2279921428" sldId="296"/>
            <ac:spMk id="252" creationId="{36C41A35-68EE-4572-B636-E5D28F27F8B0}"/>
          </ac:spMkLst>
        </pc:spChg>
        <pc:spChg chg="mod">
          <ac:chgData name="Liliana Danila" userId="1463057c-419c-4847-a266-3f997c1cf4b0" providerId="ADAL" clId="{5A160FBA-7EB4-4926-B222-F703F4697E7D}" dt="2021-02-26T15:00:23.060" v="688" actId="13926"/>
          <ac:spMkLst>
            <pc:docMk/>
            <pc:sldMk cId="2279921428" sldId="296"/>
            <ac:spMk id="259" creationId="{8E6D44EE-FBAF-4706-B036-4BF13FC51AA9}"/>
          </ac:spMkLst>
        </pc:spChg>
        <pc:spChg chg="mod">
          <ac:chgData name="Liliana Danila" userId="1463057c-419c-4847-a266-3f997c1cf4b0" providerId="ADAL" clId="{5A160FBA-7EB4-4926-B222-F703F4697E7D}" dt="2021-02-26T15:00:23.060" v="688" actId="13926"/>
          <ac:spMkLst>
            <pc:docMk/>
            <pc:sldMk cId="2279921428" sldId="296"/>
            <ac:spMk id="260" creationId="{4C0F4F2F-F94D-4BC2-838B-17857DA2267D}"/>
          </ac:spMkLst>
        </pc:spChg>
        <pc:spChg chg="mod">
          <ac:chgData name="Liliana Danila" userId="1463057c-419c-4847-a266-3f997c1cf4b0" providerId="ADAL" clId="{5A160FBA-7EB4-4926-B222-F703F4697E7D}" dt="2021-02-26T15:00:23.060" v="688" actId="13926"/>
          <ac:spMkLst>
            <pc:docMk/>
            <pc:sldMk cId="2279921428" sldId="296"/>
            <ac:spMk id="261" creationId="{B8B29D32-7933-4EB2-AE2C-400C942DA03C}"/>
          </ac:spMkLst>
        </pc:spChg>
        <pc:spChg chg="mod">
          <ac:chgData name="Liliana Danila" userId="1463057c-419c-4847-a266-3f997c1cf4b0" providerId="ADAL" clId="{5A160FBA-7EB4-4926-B222-F703F4697E7D}" dt="2021-02-26T15:00:23.060" v="688" actId="13926"/>
          <ac:spMkLst>
            <pc:docMk/>
            <pc:sldMk cId="2279921428" sldId="296"/>
            <ac:spMk id="280" creationId="{23D40654-1420-46DA-9470-34C91E1D6487}"/>
          </ac:spMkLst>
        </pc:spChg>
        <pc:spChg chg="mod">
          <ac:chgData name="Liliana Danila" userId="1463057c-419c-4847-a266-3f997c1cf4b0" providerId="ADAL" clId="{5A160FBA-7EB4-4926-B222-F703F4697E7D}" dt="2021-02-26T15:00:23.060" v="688" actId="13926"/>
          <ac:spMkLst>
            <pc:docMk/>
            <pc:sldMk cId="2279921428" sldId="296"/>
            <ac:spMk id="284" creationId="{EAB859C9-800C-446B-855A-182B218C231B}"/>
          </ac:spMkLst>
        </pc:spChg>
        <pc:spChg chg="mod">
          <ac:chgData name="Liliana Danila" userId="1463057c-419c-4847-a266-3f997c1cf4b0" providerId="ADAL" clId="{5A160FBA-7EB4-4926-B222-F703F4697E7D}" dt="2021-02-26T15:00:23.060" v="688" actId="13926"/>
          <ac:spMkLst>
            <pc:docMk/>
            <pc:sldMk cId="2279921428" sldId="296"/>
            <ac:spMk id="285" creationId="{33D20B01-A3CD-4808-A371-E9AA182D6789}"/>
          </ac:spMkLst>
        </pc:spChg>
        <pc:spChg chg="mod">
          <ac:chgData name="Liliana Danila" userId="1463057c-419c-4847-a266-3f997c1cf4b0" providerId="ADAL" clId="{5A160FBA-7EB4-4926-B222-F703F4697E7D}" dt="2021-02-26T15:00:23.060" v="688" actId="13926"/>
          <ac:spMkLst>
            <pc:docMk/>
            <pc:sldMk cId="2279921428" sldId="296"/>
            <ac:spMk id="286" creationId="{A4C519EE-1579-4CEC-8322-DA03CE1A1449}"/>
          </ac:spMkLst>
        </pc:spChg>
        <pc:spChg chg="mod">
          <ac:chgData name="Liliana Danila" userId="1463057c-419c-4847-a266-3f997c1cf4b0" providerId="ADAL" clId="{5A160FBA-7EB4-4926-B222-F703F4697E7D}" dt="2021-02-26T15:00:23.060" v="688" actId="13926"/>
          <ac:spMkLst>
            <pc:docMk/>
            <pc:sldMk cId="2279921428" sldId="296"/>
            <ac:spMk id="287" creationId="{2FAF7898-949D-4D85-A573-6DA5218139F1}"/>
          </ac:spMkLst>
        </pc:spChg>
        <pc:spChg chg="mod">
          <ac:chgData name="Liliana Danila" userId="1463057c-419c-4847-a266-3f997c1cf4b0" providerId="ADAL" clId="{5A160FBA-7EB4-4926-B222-F703F4697E7D}" dt="2021-02-26T15:00:23.060" v="688" actId="13926"/>
          <ac:spMkLst>
            <pc:docMk/>
            <pc:sldMk cId="2279921428" sldId="296"/>
            <ac:spMk id="310" creationId="{059D5C68-5938-47B7-8112-6A7D5AC88C2E}"/>
          </ac:spMkLst>
        </pc:spChg>
        <pc:spChg chg="mod">
          <ac:chgData name="Liliana Danila" userId="1463057c-419c-4847-a266-3f997c1cf4b0" providerId="ADAL" clId="{5A160FBA-7EB4-4926-B222-F703F4697E7D}" dt="2021-02-26T15:00:23.060" v="688" actId="13926"/>
          <ac:spMkLst>
            <pc:docMk/>
            <pc:sldMk cId="2279921428" sldId="296"/>
            <ac:spMk id="311" creationId="{2D3C4DF9-B5B6-4DFB-B218-CACDDFA6A445}"/>
          </ac:spMkLst>
        </pc:spChg>
        <pc:spChg chg="mod">
          <ac:chgData name="Liliana Danila" userId="1463057c-419c-4847-a266-3f997c1cf4b0" providerId="ADAL" clId="{5A160FBA-7EB4-4926-B222-F703F4697E7D}" dt="2021-02-26T15:00:23.060" v="688" actId="13926"/>
          <ac:spMkLst>
            <pc:docMk/>
            <pc:sldMk cId="2279921428" sldId="296"/>
            <ac:spMk id="319" creationId="{6C39D0CB-6282-43CF-82DD-CDA8360B8EAA}"/>
          </ac:spMkLst>
        </pc:spChg>
        <pc:spChg chg="mod">
          <ac:chgData name="Liliana Danila" userId="1463057c-419c-4847-a266-3f997c1cf4b0" providerId="ADAL" clId="{5A160FBA-7EB4-4926-B222-F703F4697E7D}" dt="2021-02-26T15:00:23.060" v="688" actId="13926"/>
          <ac:spMkLst>
            <pc:docMk/>
            <pc:sldMk cId="2279921428" sldId="296"/>
            <ac:spMk id="320" creationId="{1AA19F82-18DF-4228-B3C5-773BA63C5014}"/>
          </ac:spMkLst>
        </pc:spChg>
        <pc:spChg chg="mod">
          <ac:chgData name="Liliana Danila" userId="1463057c-419c-4847-a266-3f997c1cf4b0" providerId="ADAL" clId="{5A160FBA-7EB4-4926-B222-F703F4697E7D}" dt="2021-02-26T15:00:23.060" v="688" actId="13926"/>
          <ac:spMkLst>
            <pc:docMk/>
            <pc:sldMk cId="2279921428" sldId="296"/>
            <ac:spMk id="321" creationId="{72D90321-2A00-4BD8-9BBD-47F11229D663}"/>
          </ac:spMkLst>
        </pc:spChg>
        <pc:spChg chg="mod">
          <ac:chgData name="Liliana Danila" userId="1463057c-419c-4847-a266-3f997c1cf4b0" providerId="ADAL" clId="{5A160FBA-7EB4-4926-B222-F703F4697E7D}" dt="2021-02-26T15:00:23.060" v="688" actId="13926"/>
          <ac:spMkLst>
            <pc:docMk/>
            <pc:sldMk cId="2279921428" sldId="296"/>
            <ac:spMk id="322" creationId="{0BC345A3-2DB4-4723-937E-95AB6301051E}"/>
          </ac:spMkLst>
        </pc:spChg>
        <pc:spChg chg="mod">
          <ac:chgData name="Liliana Danila" userId="1463057c-419c-4847-a266-3f997c1cf4b0" providerId="ADAL" clId="{5A160FBA-7EB4-4926-B222-F703F4697E7D}" dt="2021-02-26T15:00:23.060" v="688" actId="13926"/>
          <ac:spMkLst>
            <pc:docMk/>
            <pc:sldMk cId="2279921428" sldId="296"/>
            <ac:spMk id="323" creationId="{18AB1EC9-3D70-4D45-9778-76BEFAB96B6C}"/>
          </ac:spMkLst>
        </pc:spChg>
        <pc:spChg chg="mod">
          <ac:chgData name="Liliana Danila" userId="1463057c-419c-4847-a266-3f997c1cf4b0" providerId="ADAL" clId="{5A160FBA-7EB4-4926-B222-F703F4697E7D}" dt="2021-02-26T15:00:23.060" v="688" actId="13926"/>
          <ac:spMkLst>
            <pc:docMk/>
            <pc:sldMk cId="2279921428" sldId="296"/>
            <ac:spMk id="324" creationId="{5428E94E-70A6-41D2-9D96-2433483A2DAF}"/>
          </ac:spMkLst>
        </pc:spChg>
        <pc:spChg chg="mod">
          <ac:chgData name="Liliana Danila" userId="1463057c-419c-4847-a266-3f997c1cf4b0" providerId="ADAL" clId="{5A160FBA-7EB4-4926-B222-F703F4697E7D}" dt="2021-02-26T15:00:23.060" v="688" actId="13926"/>
          <ac:spMkLst>
            <pc:docMk/>
            <pc:sldMk cId="2279921428" sldId="296"/>
            <ac:spMk id="325" creationId="{0D6C013E-55BE-45A8-83D4-8986450CE775}"/>
          </ac:spMkLst>
        </pc:spChg>
        <pc:spChg chg="mod">
          <ac:chgData name="Liliana Danila" userId="1463057c-419c-4847-a266-3f997c1cf4b0" providerId="ADAL" clId="{5A160FBA-7EB4-4926-B222-F703F4697E7D}" dt="2021-02-26T15:00:23.060" v="688" actId="13926"/>
          <ac:spMkLst>
            <pc:docMk/>
            <pc:sldMk cId="2279921428" sldId="296"/>
            <ac:spMk id="326" creationId="{BEA30711-483C-45FD-963B-46684E7BBC8E}"/>
          </ac:spMkLst>
        </pc:spChg>
        <pc:spChg chg="mod">
          <ac:chgData name="Liliana Danila" userId="1463057c-419c-4847-a266-3f997c1cf4b0" providerId="ADAL" clId="{5A160FBA-7EB4-4926-B222-F703F4697E7D}" dt="2021-02-26T15:00:23.060" v="688" actId="13926"/>
          <ac:spMkLst>
            <pc:docMk/>
            <pc:sldMk cId="2279921428" sldId="296"/>
            <ac:spMk id="327" creationId="{97433B62-ACE9-4312-89E6-B263E2FA3568}"/>
          </ac:spMkLst>
        </pc:spChg>
        <pc:spChg chg="mod">
          <ac:chgData name="Liliana Danila" userId="1463057c-419c-4847-a266-3f997c1cf4b0" providerId="ADAL" clId="{5A160FBA-7EB4-4926-B222-F703F4697E7D}" dt="2021-02-26T15:00:23.060" v="688" actId="13926"/>
          <ac:spMkLst>
            <pc:docMk/>
            <pc:sldMk cId="2279921428" sldId="296"/>
            <ac:spMk id="328" creationId="{894352C3-DCB0-4E1B-8885-D2E56B098D3C}"/>
          </ac:spMkLst>
        </pc:spChg>
        <pc:spChg chg="mod">
          <ac:chgData name="Liliana Danila" userId="1463057c-419c-4847-a266-3f997c1cf4b0" providerId="ADAL" clId="{5A160FBA-7EB4-4926-B222-F703F4697E7D}" dt="2021-02-26T15:00:23.060" v="688" actId="13926"/>
          <ac:spMkLst>
            <pc:docMk/>
            <pc:sldMk cId="2279921428" sldId="296"/>
            <ac:spMk id="342" creationId="{1520C835-3971-4EF5-B41E-C1587C0CDAC9}"/>
          </ac:spMkLst>
        </pc:spChg>
        <pc:spChg chg="mod">
          <ac:chgData name="Liliana Danila" userId="1463057c-419c-4847-a266-3f997c1cf4b0" providerId="ADAL" clId="{5A160FBA-7EB4-4926-B222-F703F4697E7D}" dt="2021-02-26T15:00:23.060" v="688" actId="13926"/>
          <ac:spMkLst>
            <pc:docMk/>
            <pc:sldMk cId="2279921428" sldId="296"/>
            <ac:spMk id="343" creationId="{351960DF-A839-4169-9AD8-F7CEA5F3A039}"/>
          </ac:spMkLst>
        </pc:spChg>
        <pc:spChg chg="mod">
          <ac:chgData name="Liliana Danila" userId="1463057c-419c-4847-a266-3f997c1cf4b0" providerId="ADAL" clId="{5A160FBA-7EB4-4926-B222-F703F4697E7D}" dt="2021-02-26T15:00:23.060" v="688" actId="13926"/>
          <ac:spMkLst>
            <pc:docMk/>
            <pc:sldMk cId="2279921428" sldId="296"/>
            <ac:spMk id="344" creationId="{7AAF3843-0806-4921-ACED-B3B301BCFC23}"/>
          </ac:spMkLst>
        </pc:spChg>
        <pc:spChg chg="mod">
          <ac:chgData name="Liliana Danila" userId="1463057c-419c-4847-a266-3f997c1cf4b0" providerId="ADAL" clId="{5A160FBA-7EB4-4926-B222-F703F4697E7D}" dt="2021-02-26T15:00:23.060" v="688" actId="13926"/>
          <ac:spMkLst>
            <pc:docMk/>
            <pc:sldMk cId="2279921428" sldId="296"/>
            <ac:spMk id="345" creationId="{724D5FBC-A99C-4926-9344-D77CC8B37694}"/>
          </ac:spMkLst>
        </pc:spChg>
        <pc:spChg chg="mod">
          <ac:chgData name="Liliana Danila" userId="1463057c-419c-4847-a266-3f997c1cf4b0" providerId="ADAL" clId="{5A160FBA-7EB4-4926-B222-F703F4697E7D}" dt="2021-02-26T15:00:23.060" v="688" actId="13926"/>
          <ac:spMkLst>
            <pc:docMk/>
            <pc:sldMk cId="2279921428" sldId="296"/>
            <ac:spMk id="346" creationId="{D0FAA24A-0464-4F7B-9048-37A6E90CEAB8}"/>
          </ac:spMkLst>
        </pc:spChg>
        <pc:spChg chg="mod">
          <ac:chgData name="Liliana Danila" userId="1463057c-419c-4847-a266-3f997c1cf4b0" providerId="ADAL" clId="{5A160FBA-7EB4-4926-B222-F703F4697E7D}" dt="2021-02-26T15:00:23.060" v="688" actId="13926"/>
          <ac:spMkLst>
            <pc:docMk/>
            <pc:sldMk cId="2279921428" sldId="296"/>
            <ac:spMk id="347" creationId="{FBFDF39A-D20B-4622-B703-E39392AB5235}"/>
          </ac:spMkLst>
        </pc:spChg>
        <pc:spChg chg="mod">
          <ac:chgData name="Liliana Danila" userId="1463057c-419c-4847-a266-3f997c1cf4b0" providerId="ADAL" clId="{5A160FBA-7EB4-4926-B222-F703F4697E7D}" dt="2021-02-26T15:00:23.060" v="688" actId="13926"/>
          <ac:spMkLst>
            <pc:docMk/>
            <pc:sldMk cId="2279921428" sldId="296"/>
            <ac:spMk id="348" creationId="{B7E927EB-FA63-44E5-89D2-26AFEB3803BB}"/>
          </ac:spMkLst>
        </pc:spChg>
        <pc:spChg chg="mod">
          <ac:chgData name="Liliana Danila" userId="1463057c-419c-4847-a266-3f997c1cf4b0" providerId="ADAL" clId="{5A160FBA-7EB4-4926-B222-F703F4697E7D}" dt="2021-02-26T15:00:23.060" v="688" actId="13926"/>
          <ac:spMkLst>
            <pc:docMk/>
            <pc:sldMk cId="2279921428" sldId="296"/>
            <ac:spMk id="349" creationId="{EA315C1F-9C00-4B7D-B33B-534D0D60DC5A}"/>
          </ac:spMkLst>
        </pc:spChg>
        <pc:spChg chg="mod">
          <ac:chgData name="Liliana Danila" userId="1463057c-419c-4847-a266-3f997c1cf4b0" providerId="ADAL" clId="{5A160FBA-7EB4-4926-B222-F703F4697E7D}" dt="2021-02-26T15:00:23.060" v="688" actId="13926"/>
          <ac:spMkLst>
            <pc:docMk/>
            <pc:sldMk cId="2279921428" sldId="296"/>
            <ac:spMk id="350" creationId="{36184AE1-5BF0-4E98-BE3F-A36AB9FF0F28}"/>
          </ac:spMkLst>
        </pc:spChg>
        <pc:spChg chg="mod">
          <ac:chgData name="Liliana Danila" userId="1463057c-419c-4847-a266-3f997c1cf4b0" providerId="ADAL" clId="{5A160FBA-7EB4-4926-B222-F703F4697E7D}" dt="2021-02-26T15:00:23.060" v="688" actId="13926"/>
          <ac:spMkLst>
            <pc:docMk/>
            <pc:sldMk cId="2279921428" sldId="296"/>
            <ac:spMk id="351" creationId="{D4D81411-7837-4B23-9261-D62F332B9800}"/>
          </ac:spMkLst>
        </pc:spChg>
        <pc:spChg chg="mod">
          <ac:chgData name="Liliana Danila" userId="1463057c-419c-4847-a266-3f997c1cf4b0" providerId="ADAL" clId="{5A160FBA-7EB4-4926-B222-F703F4697E7D}" dt="2021-02-26T15:00:23.060" v="688" actId="13926"/>
          <ac:spMkLst>
            <pc:docMk/>
            <pc:sldMk cId="2279921428" sldId="296"/>
            <ac:spMk id="352" creationId="{70567211-C2F2-473F-9400-F2E2F9BE6CD6}"/>
          </ac:spMkLst>
        </pc:spChg>
        <pc:spChg chg="mod">
          <ac:chgData name="Liliana Danila" userId="1463057c-419c-4847-a266-3f997c1cf4b0" providerId="ADAL" clId="{5A160FBA-7EB4-4926-B222-F703F4697E7D}" dt="2021-02-26T15:00:23.060" v="688" actId="13926"/>
          <ac:spMkLst>
            <pc:docMk/>
            <pc:sldMk cId="2279921428" sldId="296"/>
            <ac:spMk id="353" creationId="{F43D5A8D-44E2-47A5-A7E3-44DA1F2E28EB}"/>
          </ac:spMkLst>
        </pc:spChg>
        <pc:spChg chg="mod">
          <ac:chgData name="Liliana Danila" userId="1463057c-419c-4847-a266-3f997c1cf4b0" providerId="ADAL" clId="{5A160FBA-7EB4-4926-B222-F703F4697E7D}" dt="2021-02-26T15:00:23.060" v="688" actId="13926"/>
          <ac:spMkLst>
            <pc:docMk/>
            <pc:sldMk cId="2279921428" sldId="296"/>
            <ac:spMk id="354" creationId="{4BE78025-D938-4740-B4C3-024C09CB29A9}"/>
          </ac:spMkLst>
        </pc:spChg>
        <pc:spChg chg="mod">
          <ac:chgData name="Liliana Danila" userId="1463057c-419c-4847-a266-3f997c1cf4b0" providerId="ADAL" clId="{5A160FBA-7EB4-4926-B222-F703F4697E7D}" dt="2021-02-26T15:00:23.060" v="688" actId="13926"/>
          <ac:spMkLst>
            <pc:docMk/>
            <pc:sldMk cId="2279921428" sldId="296"/>
            <ac:spMk id="355" creationId="{CB4B2A28-E643-487D-BB33-49B0FD5DE1C4}"/>
          </ac:spMkLst>
        </pc:spChg>
        <pc:grpChg chg="mod modVis">
          <ac:chgData name="Liliana Danila" userId="1463057c-419c-4847-a266-3f997c1cf4b0" providerId="ADAL" clId="{5A160FBA-7EB4-4926-B222-F703F4697E7D}" dt="2021-02-26T15:01:15.229" v="738" actId="14430"/>
          <ac:grpSpMkLst>
            <pc:docMk/>
            <pc:sldMk cId="2279921428" sldId="296"/>
            <ac:grpSpMk id="178" creationId="{8A18C6BD-DA4C-4741-A8FE-AB6E20C9DA78}"/>
          </ac:grpSpMkLst>
        </pc:grpChg>
        <pc:grpChg chg="mod modVis">
          <ac:chgData name="Liliana Danila" userId="1463057c-419c-4847-a266-3f997c1cf4b0" providerId="ADAL" clId="{5A160FBA-7EB4-4926-B222-F703F4697E7D}" dt="2021-02-26T15:01:24.489" v="740" actId="1076"/>
          <ac:grpSpMkLst>
            <pc:docMk/>
            <pc:sldMk cId="2279921428" sldId="296"/>
            <ac:grpSpMk id="181" creationId="{F1EA872D-CA3C-49AD-B58C-B1415679F89A}"/>
          </ac:grpSpMkLst>
        </pc:grpChg>
        <pc:grpChg chg="mod modVis">
          <ac:chgData name="Liliana Danila" userId="1463057c-419c-4847-a266-3f997c1cf4b0" providerId="ADAL" clId="{5A160FBA-7EB4-4926-B222-F703F4697E7D}" dt="2021-02-26T15:01:11.571" v="737" actId="14429"/>
          <ac:grpSpMkLst>
            <pc:docMk/>
            <pc:sldMk cId="2279921428" sldId="296"/>
            <ac:grpSpMk id="312" creationId="{47EA29D2-6FF2-4842-AAAE-18E5C6D4D949}"/>
          </ac:grpSpMkLst>
        </pc:grpChg>
        <pc:picChg chg="mod">
          <ac:chgData name="Liliana Danila" userId="1463057c-419c-4847-a266-3f997c1cf4b0" providerId="ADAL" clId="{5A160FBA-7EB4-4926-B222-F703F4697E7D}" dt="2021-02-26T14:55:32.150" v="591" actId="14100"/>
          <ac:picMkLst>
            <pc:docMk/>
            <pc:sldMk cId="2279921428" sldId="296"/>
            <ac:picMk id="3" creationId="{72FC618F-AE09-48ED-A1DE-D2FF3EC07B01}"/>
          </ac:picMkLst>
        </pc:picChg>
        <pc:picChg chg="add del mod">
          <ac:chgData name="Liliana Danila" userId="1463057c-419c-4847-a266-3f997c1cf4b0" providerId="ADAL" clId="{5A160FBA-7EB4-4926-B222-F703F4697E7D}" dt="2021-02-26T14:57:01.730" v="598" actId="21"/>
          <ac:picMkLst>
            <pc:docMk/>
            <pc:sldMk cId="2279921428" sldId="296"/>
            <ac:picMk id="12" creationId="{663D239D-1BA8-4F8B-ABF7-A7732D9EEC4F}"/>
          </ac:picMkLst>
        </pc:picChg>
      </pc:sldChg>
      <pc:sldChg chg="delSp modSp mod">
        <pc:chgData name="Liliana Danila" userId="1463057c-419c-4847-a266-3f997c1cf4b0" providerId="ADAL" clId="{5A160FBA-7EB4-4926-B222-F703F4697E7D}" dt="2021-03-01T09:09:27.159" v="2780" actId="20577"/>
        <pc:sldMkLst>
          <pc:docMk/>
          <pc:sldMk cId="3443975727" sldId="302"/>
        </pc:sldMkLst>
        <pc:spChg chg="mod">
          <ac:chgData name="Liliana Danila" userId="1463057c-419c-4847-a266-3f997c1cf4b0" providerId="ADAL" clId="{5A160FBA-7EB4-4926-B222-F703F4697E7D}" dt="2021-03-01T09:05:25.967" v="2660" actId="20577"/>
          <ac:spMkLst>
            <pc:docMk/>
            <pc:sldMk cId="3443975727" sldId="302"/>
            <ac:spMk id="8" creationId="{F252E692-B271-49A9-A81E-6580A68E9C0B}"/>
          </ac:spMkLst>
        </pc:spChg>
        <pc:spChg chg="mod">
          <ac:chgData name="Liliana Danila" userId="1463057c-419c-4847-a266-3f997c1cf4b0" providerId="ADAL" clId="{5A160FBA-7EB4-4926-B222-F703F4697E7D}" dt="2021-03-01T09:08:10.515" v="2687" actId="113"/>
          <ac:spMkLst>
            <pc:docMk/>
            <pc:sldMk cId="3443975727" sldId="302"/>
            <ac:spMk id="10" creationId="{506C5844-E9FF-4B41-933C-E142A44EF64D}"/>
          </ac:spMkLst>
        </pc:spChg>
        <pc:spChg chg="mod">
          <ac:chgData name="Liliana Danila" userId="1463057c-419c-4847-a266-3f997c1cf4b0" providerId="ADAL" clId="{5A160FBA-7EB4-4926-B222-F703F4697E7D}" dt="2021-03-01T09:09:27.159" v="2780" actId="20577"/>
          <ac:spMkLst>
            <pc:docMk/>
            <pc:sldMk cId="3443975727" sldId="302"/>
            <ac:spMk id="64" creationId="{02E0E0CD-F109-4B27-9CF5-6D1B61FA5328}"/>
          </ac:spMkLst>
        </pc:spChg>
        <pc:graphicFrameChg chg="del">
          <ac:chgData name="Liliana Danila" userId="1463057c-419c-4847-a266-3f997c1cf4b0" providerId="ADAL" clId="{5A160FBA-7EB4-4926-B222-F703F4697E7D}" dt="2021-03-01T09:06:10.176" v="2666" actId="21"/>
          <ac:graphicFrameMkLst>
            <pc:docMk/>
            <pc:sldMk cId="3443975727" sldId="302"/>
            <ac:graphicFrameMk id="86" creationId="{8C5CEF1B-C137-4BC2-9421-4E0F0BD0834B}"/>
          </ac:graphicFrameMkLst>
        </pc:graphicFrameChg>
      </pc:sldChg>
      <pc:sldChg chg="addSp delSp modSp mod">
        <pc:chgData name="Liliana Danila" userId="1463057c-419c-4847-a266-3f997c1cf4b0" providerId="ADAL" clId="{5A160FBA-7EB4-4926-B222-F703F4697E7D}" dt="2021-03-01T08:18:44.158" v="2322" actId="20577"/>
        <pc:sldMkLst>
          <pc:docMk/>
          <pc:sldMk cId="2769064973" sldId="303"/>
        </pc:sldMkLst>
        <pc:spChg chg="mod">
          <ac:chgData name="Liliana Danila" userId="1463057c-419c-4847-a266-3f997c1cf4b0" providerId="ADAL" clId="{5A160FBA-7EB4-4926-B222-F703F4697E7D}" dt="2021-03-01T08:18:08.565" v="2292" actId="20577"/>
          <ac:spMkLst>
            <pc:docMk/>
            <pc:sldMk cId="2769064973" sldId="303"/>
            <ac:spMk id="2" creationId="{A061972C-2A1A-4649-A6BD-84227D572615}"/>
          </ac:spMkLst>
        </pc:spChg>
        <pc:spChg chg="mod">
          <ac:chgData name="Liliana Danila" userId="1463057c-419c-4847-a266-3f997c1cf4b0" providerId="ADAL" clId="{5A160FBA-7EB4-4926-B222-F703F4697E7D}" dt="2021-03-01T08:16:53.770" v="2266" actId="1076"/>
          <ac:spMkLst>
            <pc:docMk/>
            <pc:sldMk cId="2769064973" sldId="303"/>
            <ac:spMk id="5" creationId="{44E7DFF0-CE35-4266-BE33-CADEC7EA1043}"/>
          </ac:spMkLst>
        </pc:spChg>
        <pc:spChg chg="mod">
          <ac:chgData name="Liliana Danila" userId="1463057c-419c-4847-a266-3f997c1cf4b0" providerId="ADAL" clId="{5A160FBA-7EB4-4926-B222-F703F4697E7D}" dt="2021-03-01T08:18:32.930" v="2313" actId="14100"/>
          <ac:spMkLst>
            <pc:docMk/>
            <pc:sldMk cId="2769064973" sldId="303"/>
            <ac:spMk id="7" creationId="{52BA0CCE-E59C-418C-964D-07BD3FE31721}"/>
          </ac:spMkLst>
        </pc:spChg>
        <pc:spChg chg="mod">
          <ac:chgData name="Liliana Danila" userId="1463057c-419c-4847-a266-3f997c1cf4b0" providerId="ADAL" clId="{5A160FBA-7EB4-4926-B222-F703F4697E7D}" dt="2021-02-26T17:32:48.523" v="1758" actId="20577"/>
          <ac:spMkLst>
            <pc:docMk/>
            <pc:sldMk cId="2769064973" sldId="303"/>
            <ac:spMk id="9" creationId="{2348C3FF-FC55-4001-9666-7F7F234F8B99}"/>
          </ac:spMkLst>
        </pc:spChg>
        <pc:spChg chg="mod">
          <ac:chgData name="Liliana Danila" userId="1463057c-419c-4847-a266-3f997c1cf4b0" providerId="ADAL" clId="{5A160FBA-7EB4-4926-B222-F703F4697E7D}" dt="2021-03-01T08:18:44.158" v="2322" actId="20577"/>
          <ac:spMkLst>
            <pc:docMk/>
            <pc:sldMk cId="2769064973" sldId="303"/>
            <ac:spMk id="11" creationId="{4083924C-B545-4DA0-A2B6-310878D138EC}"/>
          </ac:spMkLst>
        </pc:spChg>
        <pc:spChg chg="mod">
          <ac:chgData name="Liliana Danila" userId="1463057c-419c-4847-a266-3f997c1cf4b0" providerId="ADAL" clId="{5A160FBA-7EB4-4926-B222-F703F4697E7D}" dt="2021-02-26T17:47:15.982" v="1931" actId="6549"/>
          <ac:spMkLst>
            <pc:docMk/>
            <pc:sldMk cId="2769064973" sldId="303"/>
            <ac:spMk id="12" creationId="{5326BC53-D466-4591-B502-BE42E8854B0F}"/>
          </ac:spMkLst>
        </pc:spChg>
        <pc:spChg chg="mod">
          <ac:chgData name="Liliana Danila" userId="1463057c-419c-4847-a266-3f997c1cf4b0" providerId="ADAL" clId="{5A160FBA-7EB4-4926-B222-F703F4697E7D}" dt="2021-03-01T08:15:45.916" v="2225" actId="6549"/>
          <ac:spMkLst>
            <pc:docMk/>
            <pc:sldMk cId="2769064973" sldId="303"/>
            <ac:spMk id="13" creationId="{13D8AB71-1CA1-4D86-9924-1E341523897A}"/>
          </ac:spMkLst>
        </pc:spChg>
        <pc:spChg chg="mod">
          <ac:chgData name="Liliana Danila" userId="1463057c-419c-4847-a266-3f997c1cf4b0" providerId="ADAL" clId="{5A160FBA-7EB4-4926-B222-F703F4697E7D}" dt="2021-02-26T17:31:52.204" v="1729" actId="6549"/>
          <ac:spMkLst>
            <pc:docMk/>
            <pc:sldMk cId="2769064973" sldId="303"/>
            <ac:spMk id="17" creationId="{8E287B87-E453-48BC-AEF8-3472C63623FE}"/>
          </ac:spMkLst>
        </pc:spChg>
        <pc:spChg chg="mod">
          <ac:chgData name="Liliana Danila" userId="1463057c-419c-4847-a266-3f997c1cf4b0" providerId="ADAL" clId="{5A160FBA-7EB4-4926-B222-F703F4697E7D}" dt="2021-02-26T17:48:22.643" v="1963" actId="20577"/>
          <ac:spMkLst>
            <pc:docMk/>
            <pc:sldMk cId="2769064973" sldId="303"/>
            <ac:spMk id="18" creationId="{C81BDAD0-DD08-40C3-A864-BDC9DB0C9BC0}"/>
          </ac:spMkLst>
        </pc:spChg>
        <pc:spChg chg="mod">
          <ac:chgData name="Liliana Danila" userId="1463057c-419c-4847-a266-3f997c1cf4b0" providerId="ADAL" clId="{5A160FBA-7EB4-4926-B222-F703F4697E7D}" dt="2021-02-26T17:33:56.483" v="1907" actId="20577"/>
          <ac:spMkLst>
            <pc:docMk/>
            <pc:sldMk cId="2769064973" sldId="303"/>
            <ac:spMk id="71" creationId="{E74D0F3E-A159-4C5F-8E50-F7471E1A7B56}"/>
          </ac:spMkLst>
        </pc:spChg>
        <pc:spChg chg="mod">
          <ac:chgData name="Liliana Danila" userId="1463057c-419c-4847-a266-3f997c1cf4b0" providerId="ADAL" clId="{5A160FBA-7EB4-4926-B222-F703F4697E7D}" dt="2021-02-26T17:31:37.871" v="1728" actId="20577"/>
          <ac:spMkLst>
            <pc:docMk/>
            <pc:sldMk cId="2769064973" sldId="303"/>
            <ac:spMk id="83" creationId="{4438A7BF-C4DB-4893-93B8-3364B3E0A75D}"/>
          </ac:spMkLst>
        </pc:spChg>
        <pc:graphicFrameChg chg="del">
          <ac:chgData name="Liliana Danila" userId="1463057c-419c-4847-a266-3f997c1cf4b0" providerId="ADAL" clId="{5A160FBA-7EB4-4926-B222-F703F4697E7D}" dt="2021-02-26T17:45:47.513" v="1910" actId="21"/>
          <ac:graphicFrameMkLst>
            <pc:docMk/>
            <pc:sldMk cId="2769064973" sldId="303"/>
            <ac:graphicFrameMk id="84" creationId="{7DEFC336-1EAF-4569-8089-1768C70CCEB2}"/>
          </ac:graphicFrameMkLst>
        </pc:graphicFrameChg>
        <pc:graphicFrameChg chg="add del mod">
          <ac:chgData name="Liliana Danila" userId="1463057c-419c-4847-a266-3f997c1cf4b0" providerId="ADAL" clId="{5A160FBA-7EB4-4926-B222-F703F4697E7D}" dt="2021-02-26T17:10:11.002" v="1620"/>
          <ac:graphicFrameMkLst>
            <pc:docMk/>
            <pc:sldMk cId="2769064973" sldId="303"/>
            <ac:graphicFrameMk id="85" creationId="{91D35C21-D87D-4B1D-ACEB-134EE5597CA3}"/>
          </ac:graphicFrameMkLst>
        </pc:graphicFrameChg>
        <pc:graphicFrameChg chg="add mod">
          <ac:chgData name="Liliana Danila" userId="1463057c-419c-4847-a266-3f997c1cf4b0" providerId="ADAL" clId="{5A160FBA-7EB4-4926-B222-F703F4697E7D}" dt="2021-02-26T17:17:31.493" v="1704"/>
          <ac:graphicFrameMkLst>
            <pc:docMk/>
            <pc:sldMk cId="2769064973" sldId="303"/>
            <ac:graphicFrameMk id="86" creationId="{9DD59DE2-D5B7-45B1-85A2-6CCFB1829935}"/>
          </ac:graphicFrameMkLst>
        </pc:graphicFrameChg>
        <pc:graphicFrameChg chg="del">
          <ac:chgData name="Liliana Danila" userId="1463057c-419c-4847-a266-3f997c1cf4b0" providerId="ADAL" clId="{5A160FBA-7EB4-4926-B222-F703F4697E7D}" dt="2021-02-26T17:10:25.472" v="1623" actId="21"/>
          <ac:graphicFrameMkLst>
            <pc:docMk/>
            <pc:sldMk cId="2769064973" sldId="303"/>
            <ac:graphicFrameMk id="87" creationId="{6541720A-E3CA-4481-99AD-21A43ADC8A77}"/>
          </ac:graphicFrameMkLst>
        </pc:graphicFrameChg>
        <pc:graphicFrameChg chg="add mod">
          <ac:chgData name="Liliana Danila" userId="1463057c-419c-4847-a266-3f997c1cf4b0" providerId="ADAL" clId="{5A160FBA-7EB4-4926-B222-F703F4697E7D}" dt="2021-02-26T17:17:47.452" v="1706" actId="14100"/>
          <ac:graphicFrameMkLst>
            <pc:docMk/>
            <pc:sldMk cId="2769064973" sldId="303"/>
            <ac:graphicFrameMk id="88" creationId="{7138D00E-02B5-4A1B-B12F-C7CDD719BF92}"/>
          </ac:graphicFrameMkLst>
        </pc:graphicFrameChg>
        <pc:graphicFrameChg chg="add mod">
          <ac:chgData name="Liliana Danila" userId="1463057c-419c-4847-a266-3f997c1cf4b0" providerId="ADAL" clId="{5A160FBA-7EB4-4926-B222-F703F4697E7D}" dt="2021-02-26T17:45:56.333" v="1913" actId="1076"/>
          <ac:graphicFrameMkLst>
            <pc:docMk/>
            <pc:sldMk cId="2769064973" sldId="303"/>
            <ac:graphicFrameMk id="89" creationId="{85800D76-FBFE-4D2E-847F-C877D09706AD}"/>
          </ac:graphicFrameMkLst>
        </pc:graphicFrameChg>
        <pc:picChg chg="del">
          <ac:chgData name="Liliana Danila" userId="1463057c-419c-4847-a266-3f997c1cf4b0" providerId="ADAL" clId="{5A160FBA-7EB4-4926-B222-F703F4697E7D}" dt="2021-02-26T17:14:00.573" v="1659" actId="21"/>
          <ac:picMkLst>
            <pc:docMk/>
            <pc:sldMk cId="2769064973" sldId="303"/>
            <ac:picMk id="21" creationId="{0A2FBE81-A1D8-42F0-85C1-D6F9E1AA195A}"/>
          </ac:picMkLst>
        </pc:picChg>
        <pc:cxnChg chg="mod">
          <ac:chgData name="Liliana Danila" userId="1463057c-419c-4847-a266-3f997c1cf4b0" providerId="ADAL" clId="{5A160FBA-7EB4-4926-B222-F703F4697E7D}" dt="2021-03-01T08:17:01.794" v="2267" actId="14100"/>
          <ac:cxnSpMkLst>
            <pc:docMk/>
            <pc:sldMk cId="2769064973" sldId="303"/>
            <ac:cxnSpMk id="6" creationId="{16D5EE23-3A95-47B0-AF4D-22B5C9706163}"/>
          </ac:cxnSpMkLst>
        </pc:cxnChg>
      </pc:sldChg>
      <pc:sldChg chg="modSp mod">
        <pc:chgData name="Liliana Danila" userId="1463057c-419c-4847-a266-3f997c1cf4b0" providerId="ADAL" clId="{5A160FBA-7EB4-4926-B222-F703F4697E7D}" dt="2021-03-01T09:02:45.200" v="2625" actId="6549"/>
        <pc:sldMkLst>
          <pc:docMk/>
          <pc:sldMk cId="2835301348" sldId="307"/>
        </pc:sldMkLst>
        <pc:spChg chg="mod">
          <ac:chgData name="Liliana Danila" userId="1463057c-419c-4847-a266-3f997c1cf4b0" providerId="ADAL" clId="{5A160FBA-7EB4-4926-B222-F703F4697E7D}" dt="2021-03-01T09:02:45.200" v="2625" actId="6549"/>
          <ac:spMkLst>
            <pc:docMk/>
            <pc:sldMk cId="2835301348" sldId="307"/>
            <ac:spMk id="38" creationId="{2A7BCB80-63F2-4CE7-8E37-1A2B83CFA95D}"/>
          </ac:spMkLst>
        </pc:spChg>
        <pc:spChg chg="mod">
          <ac:chgData name="Liliana Danila" userId="1463057c-419c-4847-a266-3f997c1cf4b0" providerId="ADAL" clId="{5A160FBA-7EB4-4926-B222-F703F4697E7D}" dt="2021-02-26T14:31:29.620" v="62" actId="20577"/>
          <ac:spMkLst>
            <pc:docMk/>
            <pc:sldMk cId="2835301348" sldId="307"/>
            <ac:spMk id="39" creationId="{3F2C766E-DEDC-43A9-9593-B3D8067C99CC}"/>
          </ac:spMkLst>
        </pc:spChg>
        <pc:spChg chg="mod">
          <ac:chgData name="Liliana Danila" userId="1463057c-419c-4847-a266-3f997c1cf4b0" providerId="ADAL" clId="{5A160FBA-7EB4-4926-B222-F703F4697E7D}" dt="2021-02-26T14:31:38.970" v="66" actId="20577"/>
          <ac:spMkLst>
            <pc:docMk/>
            <pc:sldMk cId="2835301348" sldId="307"/>
            <ac:spMk id="40" creationId="{D2946FE4-35E0-4BC1-B5A7-61F168F82531}"/>
          </ac:spMkLst>
        </pc:spChg>
        <pc:spChg chg="mod">
          <ac:chgData name="Liliana Danila" userId="1463057c-419c-4847-a266-3f997c1cf4b0" providerId="ADAL" clId="{5A160FBA-7EB4-4926-B222-F703F4697E7D}" dt="2021-02-26T14:28:25.569" v="5" actId="20577"/>
          <ac:spMkLst>
            <pc:docMk/>
            <pc:sldMk cId="2835301348" sldId="307"/>
            <ac:spMk id="41" creationId="{FA5F201B-8EAF-4B4F-8859-045F13BB5971}"/>
          </ac:spMkLst>
        </pc:spChg>
        <pc:spChg chg="mod">
          <ac:chgData name="Liliana Danila" userId="1463057c-419c-4847-a266-3f997c1cf4b0" providerId="ADAL" clId="{5A160FBA-7EB4-4926-B222-F703F4697E7D}" dt="2021-02-26T14:30:09.531" v="32" actId="20577"/>
          <ac:spMkLst>
            <pc:docMk/>
            <pc:sldMk cId="2835301348" sldId="307"/>
            <ac:spMk id="42" creationId="{96ECA113-F5F7-4BC5-95B0-232815ED4761}"/>
          </ac:spMkLst>
        </pc:spChg>
        <pc:spChg chg="mod">
          <ac:chgData name="Liliana Danila" userId="1463057c-419c-4847-a266-3f997c1cf4b0" providerId="ADAL" clId="{5A160FBA-7EB4-4926-B222-F703F4697E7D}" dt="2021-02-26T14:30:45.673" v="58" actId="20577"/>
          <ac:spMkLst>
            <pc:docMk/>
            <pc:sldMk cId="2835301348" sldId="307"/>
            <ac:spMk id="43" creationId="{FFD55392-A456-4595-B542-59131F0DA76D}"/>
          </ac:spMkLst>
        </pc:spChg>
        <pc:spChg chg="mod">
          <ac:chgData name="Liliana Danila" userId="1463057c-419c-4847-a266-3f997c1cf4b0" providerId="ADAL" clId="{5A160FBA-7EB4-4926-B222-F703F4697E7D}" dt="2021-02-26T14:30:43.120" v="56" actId="20577"/>
          <ac:spMkLst>
            <pc:docMk/>
            <pc:sldMk cId="2835301348" sldId="307"/>
            <ac:spMk id="44" creationId="{B7962E9B-5993-4EB3-9006-6F519F3D897C}"/>
          </ac:spMkLst>
        </pc:spChg>
        <pc:spChg chg="mod">
          <ac:chgData name="Liliana Danila" userId="1463057c-419c-4847-a266-3f997c1cf4b0" providerId="ADAL" clId="{5A160FBA-7EB4-4926-B222-F703F4697E7D}" dt="2021-02-26T16:16:39.552" v="1164" actId="20577"/>
          <ac:spMkLst>
            <pc:docMk/>
            <pc:sldMk cId="2835301348" sldId="307"/>
            <ac:spMk id="45" creationId="{B34C2E2D-4DFF-4F2E-BC16-03A0A882D83F}"/>
          </ac:spMkLst>
        </pc:spChg>
        <pc:spChg chg="mod">
          <ac:chgData name="Liliana Danila" userId="1463057c-419c-4847-a266-3f997c1cf4b0" providerId="ADAL" clId="{5A160FBA-7EB4-4926-B222-F703F4697E7D}" dt="2021-02-26T16:16:57.983" v="1186" actId="20577"/>
          <ac:spMkLst>
            <pc:docMk/>
            <pc:sldMk cId="2835301348" sldId="307"/>
            <ac:spMk id="46" creationId="{5C44DFCF-6810-4B32-8699-B6E90C44C538}"/>
          </ac:spMkLst>
        </pc:spChg>
        <pc:spChg chg="mod">
          <ac:chgData name="Liliana Danila" userId="1463057c-419c-4847-a266-3f997c1cf4b0" providerId="ADAL" clId="{5A160FBA-7EB4-4926-B222-F703F4697E7D}" dt="2021-02-26T14:33:29.541" v="90" actId="20577"/>
          <ac:spMkLst>
            <pc:docMk/>
            <pc:sldMk cId="2835301348" sldId="307"/>
            <ac:spMk id="47" creationId="{B7587091-7F11-4F97-ACF6-77A471B5C6AB}"/>
          </ac:spMkLst>
        </pc:spChg>
        <pc:spChg chg="mod">
          <ac:chgData name="Liliana Danila" userId="1463057c-419c-4847-a266-3f997c1cf4b0" providerId="ADAL" clId="{5A160FBA-7EB4-4926-B222-F703F4697E7D}" dt="2021-02-26T15:07:29.540" v="1036" actId="20577"/>
          <ac:spMkLst>
            <pc:docMk/>
            <pc:sldMk cId="2835301348" sldId="307"/>
            <ac:spMk id="48" creationId="{FBEE0560-C453-4588-9BCF-9ADA818A41A7}"/>
          </ac:spMkLst>
        </pc:spChg>
        <pc:spChg chg="mod">
          <ac:chgData name="Liliana Danila" userId="1463057c-419c-4847-a266-3f997c1cf4b0" providerId="ADAL" clId="{5A160FBA-7EB4-4926-B222-F703F4697E7D}" dt="2021-02-26T14:28:41.300" v="19" actId="20577"/>
          <ac:spMkLst>
            <pc:docMk/>
            <pc:sldMk cId="2835301348" sldId="307"/>
            <ac:spMk id="106" creationId="{BA0CB527-D7C2-4851-861D-56891791C6D0}"/>
          </ac:spMkLst>
        </pc:spChg>
        <pc:spChg chg="mod">
          <ac:chgData name="Liliana Danila" userId="1463057c-419c-4847-a266-3f997c1cf4b0" providerId="ADAL" clId="{5A160FBA-7EB4-4926-B222-F703F4697E7D}" dt="2021-02-26T14:30:21.410" v="40" actId="20577"/>
          <ac:spMkLst>
            <pc:docMk/>
            <pc:sldMk cId="2835301348" sldId="307"/>
            <ac:spMk id="107" creationId="{D8E183BD-CA71-456C-A1F7-0502B424421A}"/>
          </ac:spMkLst>
        </pc:spChg>
        <pc:spChg chg="mod">
          <ac:chgData name="Liliana Danila" userId="1463057c-419c-4847-a266-3f997c1cf4b0" providerId="ADAL" clId="{5A160FBA-7EB4-4926-B222-F703F4697E7D}" dt="2021-02-26T14:30:51.459" v="61" actId="20577"/>
          <ac:spMkLst>
            <pc:docMk/>
            <pc:sldMk cId="2835301348" sldId="307"/>
            <ac:spMk id="108" creationId="{F4AE6751-78CB-4095-A73B-2F3CB4AF3EC5}"/>
          </ac:spMkLst>
        </pc:spChg>
        <pc:spChg chg="mod">
          <ac:chgData name="Liliana Danila" userId="1463057c-419c-4847-a266-3f997c1cf4b0" providerId="ADAL" clId="{5A160FBA-7EB4-4926-B222-F703F4697E7D}" dt="2021-02-26T16:17:02.252" v="1191" actId="20577"/>
          <ac:spMkLst>
            <pc:docMk/>
            <pc:sldMk cId="2835301348" sldId="307"/>
            <ac:spMk id="109" creationId="{F10C357E-8429-4AD2-A279-6BE88511960D}"/>
          </ac:spMkLst>
        </pc:spChg>
        <pc:spChg chg="mod">
          <ac:chgData name="Liliana Danila" userId="1463057c-419c-4847-a266-3f997c1cf4b0" providerId="ADAL" clId="{5A160FBA-7EB4-4926-B222-F703F4697E7D}" dt="2021-02-26T14:33:33.220" v="96" actId="20577"/>
          <ac:spMkLst>
            <pc:docMk/>
            <pc:sldMk cId="2835301348" sldId="307"/>
            <ac:spMk id="110" creationId="{7B29E07B-EE36-4FFC-B44D-B45BE50D8BFB}"/>
          </ac:spMkLst>
        </pc:spChg>
        <pc:spChg chg="mod">
          <ac:chgData name="Liliana Danila" userId="1463057c-419c-4847-a266-3f997c1cf4b0" providerId="ADAL" clId="{5A160FBA-7EB4-4926-B222-F703F4697E7D}" dt="2021-02-26T14:33:26.439" v="86" actId="20577"/>
          <ac:spMkLst>
            <pc:docMk/>
            <pc:sldMk cId="2835301348" sldId="307"/>
            <ac:spMk id="111" creationId="{2F45CB9D-6D1E-41B3-B0D3-C0CA000FCC13}"/>
          </ac:spMkLst>
        </pc:spChg>
        <pc:spChg chg="mod">
          <ac:chgData name="Liliana Danila" userId="1463057c-419c-4847-a266-3f997c1cf4b0" providerId="ADAL" clId="{5A160FBA-7EB4-4926-B222-F703F4697E7D}" dt="2021-02-26T16:17:25.472" v="1194" actId="1076"/>
          <ac:spMkLst>
            <pc:docMk/>
            <pc:sldMk cId="2835301348" sldId="307"/>
            <ac:spMk id="112" creationId="{62BCF2EF-E51E-4F96-823C-1450DE6D77B0}"/>
          </ac:spMkLst>
        </pc:spChg>
        <pc:spChg chg="mod">
          <ac:chgData name="Liliana Danila" userId="1463057c-419c-4847-a266-3f997c1cf4b0" providerId="ADAL" clId="{5A160FBA-7EB4-4926-B222-F703F4697E7D}" dt="2021-02-26T16:17:12.823" v="1192" actId="1076"/>
          <ac:spMkLst>
            <pc:docMk/>
            <pc:sldMk cId="2835301348" sldId="307"/>
            <ac:spMk id="113" creationId="{C16DB02B-DA4C-48A2-B8C3-52BB9F89DF3B}"/>
          </ac:spMkLst>
        </pc:spChg>
      </pc:sldChg>
      <pc:sldChg chg="modSp mod">
        <pc:chgData name="Liliana Danila" userId="1463057c-419c-4847-a266-3f997c1cf4b0" providerId="ADAL" clId="{5A160FBA-7EB4-4926-B222-F703F4697E7D}" dt="2021-02-26T16:43:19.663" v="1618" actId="6549"/>
        <pc:sldMkLst>
          <pc:docMk/>
          <pc:sldMk cId="1732344930" sldId="308"/>
        </pc:sldMkLst>
        <pc:spChg chg="mod">
          <ac:chgData name="Liliana Danila" userId="1463057c-419c-4847-a266-3f997c1cf4b0" providerId="ADAL" clId="{5A160FBA-7EB4-4926-B222-F703F4697E7D}" dt="2021-02-26T16:38:54.803" v="1453" actId="20577"/>
          <ac:spMkLst>
            <pc:docMk/>
            <pc:sldMk cId="1732344930" sldId="308"/>
            <ac:spMk id="4" creationId="{6A402DC9-03CD-4AAD-8C61-097AF57F531E}"/>
          </ac:spMkLst>
        </pc:spChg>
        <pc:spChg chg="mod">
          <ac:chgData name="Liliana Danila" userId="1463057c-419c-4847-a266-3f997c1cf4b0" providerId="ADAL" clId="{5A160FBA-7EB4-4926-B222-F703F4697E7D}" dt="2021-02-26T16:37:04.460" v="1386" actId="13926"/>
          <ac:spMkLst>
            <pc:docMk/>
            <pc:sldMk cId="1732344930" sldId="308"/>
            <ac:spMk id="6" creationId="{D2996139-C7EB-4D90-957E-C9E89651A16B}"/>
          </ac:spMkLst>
        </pc:spChg>
        <pc:spChg chg="mod">
          <ac:chgData name="Liliana Danila" userId="1463057c-419c-4847-a266-3f997c1cf4b0" providerId="ADAL" clId="{5A160FBA-7EB4-4926-B222-F703F4697E7D}" dt="2021-02-26T16:38:51.712" v="1451" actId="20577"/>
          <ac:spMkLst>
            <pc:docMk/>
            <pc:sldMk cId="1732344930" sldId="308"/>
            <ac:spMk id="7" creationId="{92DA114A-D7FF-4A49-87B5-F56B1A90F132}"/>
          </ac:spMkLst>
        </pc:spChg>
        <pc:spChg chg="mod">
          <ac:chgData name="Liliana Danila" userId="1463057c-419c-4847-a266-3f997c1cf4b0" providerId="ADAL" clId="{5A160FBA-7EB4-4926-B222-F703F4697E7D}" dt="2021-02-26T16:38:21.153" v="1397" actId="20577"/>
          <ac:spMkLst>
            <pc:docMk/>
            <pc:sldMk cId="1732344930" sldId="308"/>
            <ac:spMk id="9" creationId="{B14F5CBA-041D-4F52-A432-D12EB9EC0CFA}"/>
          </ac:spMkLst>
        </pc:spChg>
        <pc:spChg chg="mod">
          <ac:chgData name="Liliana Danila" userId="1463057c-419c-4847-a266-3f997c1cf4b0" providerId="ADAL" clId="{5A160FBA-7EB4-4926-B222-F703F4697E7D}" dt="2021-02-26T16:37:51.634" v="1389" actId="13926"/>
          <ac:spMkLst>
            <pc:docMk/>
            <pc:sldMk cId="1732344930" sldId="308"/>
            <ac:spMk id="11" creationId="{FA961674-8AC2-46DD-9DB3-AEA3396ABDEE}"/>
          </ac:spMkLst>
        </pc:spChg>
        <pc:spChg chg="mod">
          <ac:chgData name="Liliana Danila" userId="1463057c-419c-4847-a266-3f997c1cf4b0" providerId="ADAL" clId="{5A160FBA-7EB4-4926-B222-F703F4697E7D}" dt="2021-02-26T16:38:34.104" v="1416" actId="20577"/>
          <ac:spMkLst>
            <pc:docMk/>
            <pc:sldMk cId="1732344930" sldId="308"/>
            <ac:spMk id="12" creationId="{22E65FF8-9839-4867-8063-5BC4CD04233C}"/>
          </ac:spMkLst>
        </pc:spChg>
        <pc:spChg chg="mod">
          <ac:chgData name="Liliana Danila" userId="1463057c-419c-4847-a266-3f997c1cf4b0" providerId="ADAL" clId="{5A160FBA-7EB4-4926-B222-F703F4697E7D}" dt="2021-02-26T16:43:19.663" v="1618" actId="6549"/>
          <ac:spMkLst>
            <pc:docMk/>
            <pc:sldMk cId="1732344930" sldId="308"/>
            <ac:spMk id="20" creationId="{CBC13A8A-FDD9-42EE-8D1F-C64CC95669A5}"/>
          </ac:spMkLst>
        </pc:spChg>
        <pc:grpChg chg="mod">
          <ac:chgData name="Liliana Danila" userId="1463057c-419c-4847-a266-3f997c1cf4b0" providerId="ADAL" clId="{5A160FBA-7EB4-4926-B222-F703F4697E7D}" dt="2021-02-26T16:38:59.283" v="1454" actId="1076"/>
          <ac:grpSpMkLst>
            <pc:docMk/>
            <pc:sldMk cId="1732344930" sldId="308"/>
            <ac:grpSpMk id="27" creationId="{8EB0B2EB-E2F7-4A70-8769-2D9FE6B20F2B}"/>
          </ac:grpSpMkLst>
        </pc:grpChg>
        <pc:grpChg chg="mod modVis">
          <ac:chgData name="Liliana Danila" userId="1463057c-419c-4847-a266-3f997c1cf4b0" providerId="ADAL" clId="{5A160FBA-7EB4-4926-B222-F703F4697E7D}" dt="2021-02-26T16:39:13.113" v="1460" actId="14430"/>
          <ac:grpSpMkLst>
            <pc:docMk/>
            <pc:sldMk cId="1732344930" sldId="308"/>
            <ac:grpSpMk id="42" creationId="{C6A945DE-4E31-410D-BBB1-0A420DB694E6}"/>
          </ac:grpSpMkLst>
        </pc:grpChg>
        <pc:grpChg chg="mod modVis">
          <ac:chgData name="Liliana Danila" userId="1463057c-419c-4847-a266-3f997c1cf4b0" providerId="ADAL" clId="{5A160FBA-7EB4-4926-B222-F703F4697E7D}" dt="2021-02-26T16:39:12.682" v="1459" actId="14429"/>
          <ac:grpSpMkLst>
            <pc:docMk/>
            <pc:sldMk cId="1732344930" sldId="308"/>
            <ac:grpSpMk id="48" creationId="{D09B74EE-3001-4723-AB58-69E4D81FE1E0}"/>
          </ac:grpSpMkLst>
        </pc:grpChg>
      </pc:sldChg>
      <pc:sldChg chg="modSp mod delCm">
        <pc:chgData name="Liliana Danila" userId="1463057c-419c-4847-a266-3f997c1cf4b0" providerId="ADAL" clId="{5A160FBA-7EB4-4926-B222-F703F4697E7D}" dt="2021-02-26T14:43:20.430" v="429" actId="1592"/>
        <pc:sldMkLst>
          <pc:docMk/>
          <pc:sldMk cId="348842544" sldId="310"/>
        </pc:sldMkLst>
        <pc:spChg chg="mod">
          <ac:chgData name="Liliana Danila" userId="1463057c-419c-4847-a266-3f997c1cf4b0" providerId="ADAL" clId="{5A160FBA-7EB4-4926-B222-F703F4697E7D}" dt="2021-02-26T14:42:36.389" v="364" actId="13926"/>
          <ac:spMkLst>
            <pc:docMk/>
            <pc:sldMk cId="348842544" sldId="310"/>
            <ac:spMk id="229" creationId="{0F44ECDD-CB0A-4DDA-A85A-2E30DF2940AE}"/>
          </ac:spMkLst>
        </pc:spChg>
        <pc:spChg chg="mod">
          <ac:chgData name="Liliana Danila" userId="1463057c-419c-4847-a266-3f997c1cf4b0" providerId="ADAL" clId="{5A160FBA-7EB4-4926-B222-F703F4697E7D}" dt="2021-02-26T14:42:39.059" v="365" actId="13926"/>
          <ac:spMkLst>
            <pc:docMk/>
            <pc:sldMk cId="348842544" sldId="310"/>
            <ac:spMk id="232" creationId="{60F5AD8C-5441-45B9-A400-B955D8202035}"/>
          </ac:spMkLst>
        </pc:spChg>
        <pc:spChg chg="mod">
          <ac:chgData name="Liliana Danila" userId="1463057c-419c-4847-a266-3f997c1cf4b0" providerId="ADAL" clId="{5A160FBA-7EB4-4926-B222-F703F4697E7D}" dt="2021-02-26T14:42:24.030" v="361" actId="13926"/>
          <ac:spMkLst>
            <pc:docMk/>
            <pc:sldMk cId="348842544" sldId="310"/>
            <ac:spMk id="234" creationId="{59F87077-7E47-4D50-9949-FF23EDC2A3D4}"/>
          </ac:spMkLst>
        </pc:spChg>
        <pc:spChg chg="mod">
          <ac:chgData name="Liliana Danila" userId="1463057c-419c-4847-a266-3f997c1cf4b0" providerId="ADAL" clId="{5A160FBA-7EB4-4926-B222-F703F4697E7D}" dt="2021-02-26T14:42:26.370" v="362" actId="13926"/>
          <ac:spMkLst>
            <pc:docMk/>
            <pc:sldMk cId="348842544" sldId="310"/>
            <ac:spMk id="237" creationId="{4D4BD0C7-B18C-4902-9534-8712051F5806}"/>
          </ac:spMkLst>
        </pc:spChg>
        <pc:spChg chg="mod">
          <ac:chgData name="Liliana Danila" userId="1463057c-419c-4847-a266-3f997c1cf4b0" providerId="ADAL" clId="{5A160FBA-7EB4-4926-B222-F703F4697E7D}" dt="2021-02-26T14:42:03.229" v="356" actId="13926"/>
          <ac:spMkLst>
            <pc:docMk/>
            <pc:sldMk cId="348842544" sldId="310"/>
            <ac:spMk id="242" creationId="{C1DDA92D-5F62-41C8-93F8-53D633C9C3D0}"/>
          </ac:spMkLst>
        </pc:spChg>
        <pc:spChg chg="mod">
          <ac:chgData name="Liliana Danila" userId="1463057c-419c-4847-a266-3f997c1cf4b0" providerId="ADAL" clId="{5A160FBA-7EB4-4926-B222-F703F4697E7D}" dt="2021-02-26T14:42:05.760" v="357" actId="13926"/>
          <ac:spMkLst>
            <pc:docMk/>
            <pc:sldMk cId="348842544" sldId="310"/>
            <ac:spMk id="243" creationId="{4F19D4B3-5A44-440D-AAA6-09ADB479E105}"/>
          </ac:spMkLst>
        </pc:spChg>
        <pc:spChg chg="mod">
          <ac:chgData name="Liliana Danila" userId="1463057c-419c-4847-a266-3f997c1cf4b0" providerId="ADAL" clId="{5A160FBA-7EB4-4926-B222-F703F4697E7D}" dt="2021-02-26T14:42:20.700" v="360" actId="13926"/>
          <ac:spMkLst>
            <pc:docMk/>
            <pc:sldMk cId="348842544" sldId="310"/>
            <ac:spMk id="245" creationId="{289E8995-0C4B-4E08-A1B1-2144E6F908EE}"/>
          </ac:spMkLst>
        </pc:spChg>
        <pc:spChg chg="mod">
          <ac:chgData name="Liliana Danila" userId="1463057c-419c-4847-a266-3f997c1cf4b0" providerId="ADAL" clId="{5A160FBA-7EB4-4926-B222-F703F4697E7D}" dt="2021-02-26T14:42:10.919" v="358" actId="13926"/>
          <ac:spMkLst>
            <pc:docMk/>
            <pc:sldMk cId="348842544" sldId="310"/>
            <ac:spMk id="254" creationId="{87DABFA3-AA5B-4E3F-98D3-D63E6364DBF2}"/>
          </ac:spMkLst>
        </pc:spChg>
        <pc:spChg chg="mod">
          <ac:chgData name="Liliana Danila" userId="1463057c-419c-4847-a266-3f997c1cf4b0" providerId="ADAL" clId="{5A160FBA-7EB4-4926-B222-F703F4697E7D}" dt="2021-02-26T14:42:14.110" v="359" actId="13926"/>
          <ac:spMkLst>
            <pc:docMk/>
            <pc:sldMk cId="348842544" sldId="310"/>
            <ac:spMk id="255" creationId="{E4258DB1-A819-480F-AE13-047F45A1E68A}"/>
          </ac:spMkLst>
        </pc:spChg>
        <pc:spChg chg="mod">
          <ac:chgData name="Liliana Danila" userId="1463057c-419c-4847-a266-3f997c1cf4b0" providerId="ADAL" clId="{5A160FBA-7EB4-4926-B222-F703F4697E7D}" dt="2021-02-26T14:43:13.209" v="428" actId="20577"/>
          <ac:spMkLst>
            <pc:docMk/>
            <pc:sldMk cId="348842544" sldId="310"/>
            <ac:spMk id="260" creationId="{B2CF9949-F198-44C9-9DF3-FFD9CD55CFB2}"/>
          </ac:spMkLst>
        </pc:spChg>
        <pc:spChg chg="mod">
          <ac:chgData name="Liliana Danila" userId="1463057c-419c-4847-a266-3f997c1cf4b0" providerId="ADAL" clId="{5A160FBA-7EB4-4926-B222-F703F4697E7D}" dt="2021-02-26T14:42:29.099" v="363" actId="13926"/>
          <ac:spMkLst>
            <pc:docMk/>
            <pc:sldMk cId="348842544" sldId="310"/>
            <ac:spMk id="302" creationId="{67B3B554-CF11-4F55-9FD3-F9B9751BFC73}"/>
          </ac:spMkLst>
        </pc:spChg>
      </pc:sldChg>
      <pc:sldChg chg="modSp mod">
        <pc:chgData name="Liliana Danila" userId="1463057c-419c-4847-a266-3f997c1cf4b0" providerId="ADAL" clId="{5A160FBA-7EB4-4926-B222-F703F4697E7D}" dt="2021-02-26T16:36:14.363" v="1385" actId="20577"/>
        <pc:sldMkLst>
          <pc:docMk/>
          <pc:sldMk cId="3141867449" sldId="312"/>
        </pc:sldMkLst>
        <pc:spChg chg="mod">
          <ac:chgData name="Liliana Danila" userId="1463057c-419c-4847-a266-3f997c1cf4b0" providerId="ADAL" clId="{5A160FBA-7EB4-4926-B222-F703F4697E7D}" dt="2021-02-26T16:26:51.883" v="1332" actId="20577"/>
          <ac:spMkLst>
            <pc:docMk/>
            <pc:sldMk cId="3141867449" sldId="312"/>
            <ac:spMk id="65" creationId="{6DF52E6B-B9C1-4DE2-8F85-AD7721FC9688}"/>
          </ac:spMkLst>
        </pc:spChg>
        <pc:spChg chg="mod">
          <ac:chgData name="Liliana Danila" userId="1463057c-419c-4847-a266-3f997c1cf4b0" providerId="ADAL" clId="{5A160FBA-7EB4-4926-B222-F703F4697E7D}" dt="2021-02-26T16:27:20.374" v="1338" actId="14100"/>
          <ac:spMkLst>
            <pc:docMk/>
            <pc:sldMk cId="3141867449" sldId="312"/>
            <ac:spMk id="70" creationId="{2B6BA143-66DC-431C-804F-CDB36525D19A}"/>
          </ac:spMkLst>
        </pc:spChg>
        <pc:spChg chg="mod">
          <ac:chgData name="Liliana Danila" userId="1463057c-419c-4847-a266-3f997c1cf4b0" providerId="ADAL" clId="{5A160FBA-7EB4-4926-B222-F703F4697E7D}" dt="2021-02-26T16:36:14.363" v="1385" actId="20577"/>
          <ac:spMkLst>
            <pc:docMk/>
            <pc:sldMk cId="3141867449" sldId="312"/>
            <ac:spMk id="73" creationId="{30A65C27-210B-4AB7-8FA2-BD4B3DD20EEC}"/>
          </ac:spMkLst>
        </pc:spChg>
        <pc:grpChg chg="mod">
          <ac:chgData name="Liliana Danila" userId="1463057c-419c-4847-a266-3f997c1cf4b0" providerId="ADAL" clId="{5A160FBA-7EB4-4926-B222-F703F4697E7D}" dt="2021-02-26T16:26:47.543" v="1327" actId="1076"/>
          <ac:grpSpMkLst>
            <pc:docMk/>
            <pc:sldMk cId="3141867449" sldId="312"/>
            <ac:grpSpMk id="62" creationId="{EEFD8FC0-1E6A-408E-BD38-BCB6D3E868F1}"/>
          </ac:grpSpMkLst>
        </pc:grpChg>
      </pc:sldChg>
      <pc:sldChg chg="modSp mod">
        <pc:chgData name="Liliana Danila" userId="1463057c-419c-4847-a266-3f997c1cf4b0" providerId="ADAL" clId="{5A160FBA-7EB4-4926-B222-F703F4697E7D}" dt="2021-02-26T14:34:18.249" v="150" actId="20577"/>
        <pc:sldMkLst>
          <pc:docMk/>
          <pc:sldMk cId="497579073" sldId="314"/>
        </pc:sldMkLst>
        <pc:spChg chg="mod">
          <ac:chgData name="Liliana Danila" userId="1463057c-419c-4847-a266-3f997c1cf4b0" providerId="ADAL" clId="{5A160FBA-7EB4-4926-B222-F703F4697E7D}" dt="2021-02-26T14:34:18.249" v="150" actId="20577"/>
          <ac:spMkLst>
            <pc:docMk/>
            <pc:sldMk cId="497579073" sldId="314"/>
            <ac:spMk id="99" creationId="{B15BBB70-F4F0-4A77-99E6-E6AFA1645FCB}"/>
          </ac:spMkLst>
        </pc:spChg>
      </pc:sldChg>
      <pc:sldChg chg="modSp mod">
        <pc:chgData name="Liliana Danila" userId="1463057c-419c-4847-a266-3f997c1cf4b0" providerId="ADAL" clId="{5A160FBA-7EB4-4926-B222-F703F4697E7D}" dt="2021-02-26T14:41:25.990" v="355" actId="20577"/>
        <pc:sldMkLst>
          <pc:docMk/>
          <pc:sldMk cId="2785656368" sldId="317"/>
        </pc:sldMkLst>
        <pc:spChg chg="mod">
          <ac:chgData name="Liliana Danila" userId="1463057c-419c-4847-a266-3f997c1cf4b0" providerId="ADAL" clId="{5A160FBA-7EB4-4926-B222-F703F4697E7D}" dt="2021-02-26T14:39:57.760" v="202" actId="20577"/>
          <ac:spMkLst>
            <pc:docMk/>
            <pc:sldMk cId="2785656368" sldId="317"/>
            <ac:spMk id="198" creationId="{F34AC775-0D3A-46F4-9CE4-82E3B8A9D482}"/>
          </ac:spMkLst>
        </pc:spChg>
        <pc:spChg chg="mod">
          <ac:chgData name="Liliana Danila" userId="1463057c-419c-4847-a266-3f997c1cf4b0" providerId="ADAL" clId="{5A160FBA-7EB4-4926-B222-F703F4697E7D}" dt="2021-02-26T14:41:25.990" v="355" actId="20577"/>
          <ac:spMkLst>
            <pc:docMk/>
            <pc:sldMk cId="2785656368" sldId="317"/>
            <ac:spMk id="299" creationId="{4EE1DDA6-8BDB-442E-86E2-EF2E4F5037EE}"/>
          </ac:spMkLst>
        </pc:spChg>
      </pc:sldChg>
      <pc:sldChg chg="modSp mod">
        <pc:chgData name="Liliana Danila" userId="1463057c-419c-4847-a266-3f997c1cf4b0" providerId="ADAL" clId="{5A160FBA-7EB4-4926-B222-F703F4697E7D}" dt="2021-02-26T15:32:36.643" v="1161" actId="5793"/>
        <pc:sldMkLst>
          <pc:docMk/>
          <pc:sldMk cId="3867652114" sldId="319"/>
        </pc:sldMkLst>
        <pc:spChg chg="mod">
          <ac:chgData name="Liliana Danila" userId="1463057c-419c-4847-a266-3f997c1cf4b0" providerId="ADAL" clId="{5A160FBA-7EB4-4926-B222-F703F4697E7D}" dt="2021-02-26T15:32:36.643" v="1161" actId="5793"/>
          <ac:spMkLst>
            <pc:docMk/>
            <pc:sldMk cId="3867652114" sldId="319"/>
            <ac:spMk id="331" creationId="{E247D020-89AA-46D1-A47C-12CC16905529}"/>
          </ac:spMkLst>
        </pc:spChg>
        <pc:graphicFrameChg chg="modGraphic">
          <ac:chgData name="Liliana Danila" userId="1463057c-419c-4847-a266-3f997c1cf4b0" providerId="ADAL" clId="{5A160FBA-7EB4-4926-B222-F703F4697E7D}" dt="2021-02-26T15:17:56.854" v="1078" actId="20577"/>
          <ac:graphicFrameMkLst>
            <pc:docMk/>
            <pc:sldMk cId="3867652114" sldId="319"/>
            <ac:graphicFrameMk id="341" creationId="{D78EC2DF-D586-4FFD-8804-A8CC815354AB}"/>
          </ac:graphicFrameMkLst>
        </pc:graphicFrameChg>
      </pc:sldChg>
    </pc:docChg>
  </pc:docChgLst>
  <pc:docChgLst>
    <pc:chgData name="Asim Dey" userId="e8ec1349-28b8-4d13-adec-c4f0ed943343" providerId="ADAL" clId="{1AAA1697-2C55-4AAB-8121-4D4E25C88B7E}"/>
    <pc:docChg chg="custSel modSld">
      <pc:chgData name="Asim Dey" userId="e8ec1349-28b8-4d13-adec-c4f0ed943343" providerId="ADAL" clId="{1AAA1697-2C55-4AAB-8121-4D4E25C88B7E}" dt="2020-08-14T08:17:12.561" v="31" actId="13926"/>
      <pc:docMkLst>
        <pc:docMk/>
      </pc:docMkLst>
      <pc:sldChg chg="addCm modCm">
        <pc:chgData name="Asim Dey" userId="e8ec1349-28b8-4d13-adec-c4f0ed943343" providerId="ADAL" clId="{1AAA1697-2C55-4AAB-8121-4D4E25C88B7E}" dt="2020-08-14T07:54:39.851" v="10"/>
        <pc:sldMkLst>
          <pc:docMk/>
          <pc:sldMk cId="518740421" sldId="268"/>
        </pc:sldMkLst>
      </pc:sldChg>
      <pc:sldChg chg="modSp">
        <pc:chgData name="Asim Dey" userId="e8ec1349-28b8-4d13-adec-c4f0ed943343" providerId="ADAL" clId="{1AAA1697-2C55-4AAB-8121-4D4E25C88B7E}" dt="2020-08-14T07:53:34.976" v="6" actId="13926"/>
        <pc:sldMkLst>
          <pc:docMk/>
          <pc:sldMk cId="4198885557" sldId="271"/>
        </pc:sldMkLst>
        <pc:spChg chg="mod">
          <ac:chgData name="Asim Dey" userId="e8ec1349-28b8-4d13-adec-c4f0ed943343" providerId="ADAL" clId="{1AAA1697-2C55-4AAB-8121-4D4E25C88B7E}" dt="2020-08-14T07:53:34.976" v="6" actId="13926"/>
          <ac:spMkLst>
            <pc:docMk/>
            <pc:sldMk cId="4198885557" sldId="271"/>
            <ac:spMk id="201" creationId="{0D0AC644-F151-482C-BA0F-3A7CE38B583B}"/>
          </ac:spMkLst>
        </pc:spChg>
      </pc:sldChg>
      <pc:sldChg chg="addCm modCm">
        <pc:chgData name="Asim Dey" userId="e8ec1349-28b8-4d13-adec-c4f0ed943343" providerId="ADAL" clId="{1AAA1697-2C55-4AAB-8121-4D4E25C88B7E}" dt="2020-08-14T07:53:00.452" v="3"/>
        <pc:sldMkLst>
          <pc:docMk/>
          <pc:sldMk cId="2878278495" sldId="272"/>
        </pc:sldMkLst>
      </pc:sldChg>
      <pc:sldChg chg="addCm modCm">
        <pc:chgData name="Asim Dey" userId="e8ec1349-28b8-4d13-adec-c4f0ed943343" providerId="ADAL" clId="{1AAA1697-2C55-4AAB-8121-4D4E25C88B7E}" dt="2020-08-14T08:08:15.105" v="25"/>
        <pc:sldMkLst>
          <pc:docMk/>
          <pc:sldMk cId="4227300892" sldId="278"/>
        </pc:sldMkLst>
      </pc:sldChg>
      <pc:sldChg chg="addCm modCm">
        <pc:chgData name="Asim Dey" userId="e8ec1349-28b8-4d13-adec-c4f0ed943343" providerId="ADAL" clId="{1AAA1697-2C55-4AAB-8121-4D4E25C88B7E}" dt="2020-08-14T08:04:57.891" v="16"/>
        <pc:sldMkLst>
          <pc:docMk/>
          <pc:sldMk cId="2266659579" sldId="280"/>
        </pc:sldMkLst>
      </pc:sldChg>
      <pc:sldChg chg="addCm modCm">
        <pc:chgData name="Asim Dey" userId="e8ec1349-28b8-4d13-adec-c4f0ed943343" providerId="ADAL" clId="{1AAA1697-2C55-4AAB-8121-4D4E25C88B7E}" dt="2020-08-14T08:06:16.197" v="18"/>
        <pc:sldMkLst>
          <pc:docMk/>
          <pc:sldMk cId="3622859594" sldId="281"/>
        </pc:sldMkLst>
      </pc:sldChg>
      <pc:sldChg chg="addCm modCm">
        <pc:chgData name="Asim Dey" userId="e8ec1349-28b8-4d13-adec-c4f0ed943343" providerId="ADAL" clId="{1AAA1697-2C55-4AAB-8121-4D4E25C88B7E}" dt="2020-08-14T08:06:36.849" v="20"/>
        <pc:sldMkLst>
          <pc:docMk/>
          <pc:sldMk cId="1425174243" sldId="282"/>
        </pc:sldMkLst>
      </pc:sldChg>
      <pc:sldChg chg="addCm modCm">
        <pc:chgData name="Asim Dey" userId="e8ec1349-28b8-4d13-adec-c4f0ed943343" providerId="ADAL" clId="{1AAA1697-2C55-4AAB-8121-4D4E25C88B7E}" dt="2020-08-14T08:08:45.053" v="27"/>
        <pc:sldMkLst>
          <pc:docMk/>
          <pc:sldMk cId="2575953662" sldId="286"/>
        </pc:sldMkLst>
      </pc:sldChg>
      <pc:sldChg chg="modSp addCm modCm">
        <pc:chgData name="Asim Dey" userId="e8ec1349-28b8-4d13-adec-c4f0ed943343" providerId="ADAL" clId="{1AAA1697-2C55-4AAB-8121-4D4E25C88B7E}" dt="2020-08-14T08:17:12.561" v="31" actId="13926"/>
        <pc:sldMkLst>
          <pc:docMk/>
          <pc:sldMk cId="143217102" sldId="293"/>
        </pc:sldMkLst>
        <pc:spChg chg="mod">
          <ac:chgData name="Asim Dey" userId="e8ec1349-28b8-4d13-adec-c4f0ed943343" providerId="ADAL" clId="{1AAA1697-2C55-4AAB-8121-4D4E25C88B7E}" dt="2020-08-14T08:17:12.561" v="31" actId="13926"/>
          <ac:spMkLst>
            <pc:docMk/>
            <pc:sldMk cId="143217102" sldId="293"/>
            <ac:spMk id="354" creationId="{9B9E24C3-C3E2-4EF6-B032-A1E1560C069A}"/>
          </ac:spMkLst>
        </pc:spChg>
      </pc:sldChg>
      <pc:sldChg chg="addCm modCm">
        <pc:chgData name="Asim Dey" userId="e8ec1349-28b8-4d13-adec-c4f0ed943343" providerId="ADAL" clId="{1AAA1697-2C55-4AAB-8121-4D4E25C88B7E}" dt="2020-08-14T07:53:23.253" v="5"/>
        <pc:sldMkLst>
          <pc:docMk/>
          <pc:sldMk cId="84505333" sldId="294"/>
        </pc:sldMkLst>
      </pc:sldChg>
      <pc:sldChg chg="addCm modCm">
        <pc:chgData name="Asim Dey" userId="e8ec1349-28b8-4d13-adec-c4f0ed943343" providerId="ADAL" clId="{1AAA1697-2C55-4AAB-8121-4D4E25C88B7E}" dt="2020-08-14T08:01:52.314" v="12"/>
        <pc:sldMkLst>
          <pc:docMk/>
          <pc:sldMk cId="2279921428" sldId="296"/>
        </pc:sldMkLst>
      </pc:sldChg>
      <pc:sldChg chg="addCm modCm">
        <pc:chgData name="Asim Dey" userId="e8ec1349-28b8-4d13-adec-c4f0ed943343" providerId="ADAL" clId="{1AAA1697-2C55-4AAB-8121-4D4E25C88B7E}" dt="2020-08-14T07:54:16.070" v="8"/>
        <pc:sldMkLst>
          <pc:docMk/>
          <pc:sldMk cId="3750300475" sldId="298"/>
        </pc:sldMkLst>
      </pc:sldChg>
      <pc:sldChg chg="addCm modCm">
        <pc:chgData name="Asim Dey" userId="e8ec1349-28b8-4d13-adec-c4f0ed943343" providerId="ADAL" clId="{1AAA1697-2C55-4AAB-8121-4D4E25C88B7E}" dt="2020-08-14T07:52:24.275" v="1"/>
        <pc:sldMkLst>
          <pc:docMk/>
          <pc:sldMk cId="2880857322" sldId="305"/>
        </pc:sldMkLst>
      </pc:sldChg>
    </pc:docChg>
  </pc:docChgLst>
  <pc:docChgLst>
    <pc:chgData name="Asim Dey" userId="e8ec1349-28b8-4d13-adec-c4f0ed943343" providerId="ADAL" clId="{DB9136D8-C8D5-47E1-B77C-C13039997885}"/>
    <pc:docChg chg="undo custSel modSld">
      <pc:chgData name="Asim Dey" userId="e8ec1349-28b8-4d13-adec-c4f0ed943343" providerId="ADAL" clId="{DB9136D8-C8D5-47E1-B77C-C13039997885}" dt="2020-07-27T17:36:45.847" v="135" actId="27918"/>
      <pc:docMkLst>
        <pc:docMk/>
      </pc:docMkLst>
      <pc:sldChg chg="addSp delSp modSp mod">
        <pc:chgData name="Asim Dey" userId="e8ec1349-28b8-4d13-adec-c4f0ed943343" providerId="ADAL" clId="{DB9136D8-C8D5-47E1-B77C-C13039997885}" dt="2020-07-27T14:17:23.687" v="57" actId="27918"/>
        <pc:sldMkLst>
          <pc:docMk/>
          <pc:sldMk cId="2428945993" sldId="261"/>
        </pc:sldMkLst>
        <pc:spChg chg="mod">
          <ac:chgData name="Asim Dey" userId="e8ec1349-28b8-4d13-adec-c4f0ed943343" providerId="ADAL" clId="{DB9136D8-C8D5-47E1-B77C-C13039997885}" dt="2020-07-27T12:50:28.729" v="4" actId="13926"/>
          <ac:spMkLst>
            <pc:docMk/>
            <pc:sldMk cId="2428945993" sldId="261"/>
            <ac:spMk id="378" creationId="{C82F05F2-8648-4E4A-A5EA-E1FF52146308}"/>
          </ac:spMkLst>
        </pc:spChg>
        <pc:spChg chg="mod">
          <ac:chgData name="Asim Dey" userId="e8ec1349-28b8-4d13-adec-c4f0ed943343" providerId="ADAL" clId="{DB9136D8-C8D5-47E1-B77C-C13039997885}" dt="2020-07-27T12:51:05.500" v="9" actId="13926"/>
          <ac:spMkLst>
            <pc:docMk/>
            <pc:sldMk cId="2428945993" sldId="261"/>
            <ac:spMk id="379" creationId="{99C3C37C-17B0-4C9A-B9CD-019DA05D7E21}"/>
          </ac:spMkLst>
        </pc:spChg>
        <pc:spChg chg="mod">
          <ac:chgData name="Asim Dey" userId="e8ec1349-28b8-4d13-adec-c4f0ed943343" providerId="ADAL" clId="{DB9136D8-C8D5-47E1-B77C-C13039997885}" dt="2020-07-27T12:52:14.790" v="16" actId="13926"/>
          <ac:spMkLst>
            <pc:docMk/>
            <pc:sldMk cId="2428945993" sldId="261"/>
            <ac:spMk id="384" creationId="{B2F158F5-A4E8-4C6C-A43B-2870C1788BDF}"/>
          </ac:spMkLst>
        </pc:spChg>
        <pc:graphicFrameChg chg="del">
          <ac:chgData name="Asim Dey" userId="e8ec1349-28b8-4d13-adec-c4f0ed943343" providerId="ADAL" clId="{DB9136D8-C8D5-47E1-B77C-C13039997885}" dt="2020-07-27T12:50:13.890" v="0" actId="478"/>
          <ac:graphicFrameMkLst>
            <pc:docMk/>
            <pc:sldMk cId="2428945993" sldId="261"/>
            <ac:graphicFrameMk id="164" creationId="{F2460EBE-01C4-4B73-A107-A4728C541327}"/>
          </ac:graphicFrameMkLst>
        </pc:graphicFrameChg>
        <pc:graphicFrameChg chg="del">
          <ac:chgData name="Asim Dey" userId="e8ec1349-28b8-4d13-adec-c4f0ed943343" providerId="ADAL" clId="{DB9136D8-C8D5-47E1-B77C-C13039997885}" dt="2020-07-27T12:50:52.315" v="5" actId="478"/>
          <ac:graphicFrameMkLst>
            <pc:docMk/>
            <pc:sldMk cId="2428945993" sldId="261"/>
            <ac:graphicFrameMk id="165" creationId="{5B2D03B1-AF60-474E-9336-3D9108CACB1A}"/>
          </ac:graphicFrameMkLst>
        </pc:graphicFrameChg>
        <pc:graphicFrameChg chg="del">
          <ac:chgData name="Asim Dey" userId="e8ec1349-28b8-4d13-adec-c4f0ed943343" providerId="ADAL" clId="{DB9136D8-C8D5-47E1-B77C-C13039997885}" dt="2020-07-27T12:51:43.228" v="11" actId="478"/>
          <ac:graphicFrameMkLst>
            <pc:docMk/>
            <pc:sldMk cId="2428945993" sldId="261"/>
            <ac:graphicFrameMk id="166" creationId="{C4F6F2CA-13FF-4E46-9684-0134476F0233}"/>
          </ac:graphicFrameMkLst>
        </pc:graphicFrameChg>
        <pc:graphicFrameChg chg="add mod">
          <ac:chgData name="Asim Dey" userId="e8ec1349-28b8-4d13-adec-c4f0ed943343" providerId="ADAL" clId="{DB9136D8-C8D5-47E1-B77C-C13039997885}" dt="2020-07-27T12:50:24.066" v="3" actId="1076"/>
          <ac:graphicFrameMkLst>
            <pc:docMk/>
            <pc:sldMk cId="2428945993" sldId="261"/>
            <ac:graphicFrameMk id="167" creationId="{3DCF440A-8A60-46C5-B0EA-E7B980CBB223}"/>
          </ac:graphicFrameMkLst>
        </pc:graphicFrameChg>
        <pc:graphicFrameChg chg="add mod">
          <ac:chgData name="Asim Dey" userId="e8ec1349-28b8-4d13-adec-c4f0ed943343" providerId="ADAL" clId="{DB9136D8-C8D5-47E1-B77C-C13039997885}" dt="2020-07-27T12:51:10.308" v="10" actId="1076"/>
          <ac:graphicFrameMkLst>
            <pc:docMk/>
            <pc:sldMk cId="2428945993" sldId="261"/>
            <ac:graphicFrameMk id="168" creationId="{ED4F4A32-9443-4317-8D79-9906B8E308E5}"/>
          </ac:graphicFrameMkLst>
        </pc:graphicFrameChg>
        <pc:graphicFrameChg chg="add mod">
          <ac:chgData name="Asim Dey" userId="e8ec1349-28b8-4d13-adec-c4f0ed943343" providerId="ADAL" clId="{DB9136D8-C8D5-47E1-B77C-C13039997885}" dt="2020-07-27T12:52:10.728" v="15" actId="1076"/>
          <ac:graphicFrameMkLst>
            <pc:docMk/>
            <pc:sldMk cId="2428945993" sldId="261"/>
            <ac:graphicFrameMk id="169" creationId="{0B7B5232-068B-4CD4-9D49-E558B7A1E111}"/>
          </ac:graphicFrameMkLst>
        </pc:graphicFrameChg>
      </pc:sldChg>
      <pc:sldChg chg="modSp">
        <pc:chgData name="Asim Dey" userId="e8ec1349-28b8-4d13-adec-c4f0ed943343" providerId="ADAL" clId="{DB9136D8-C8D5-47E1-B77C-C13039997885}" dt="2020-07-27T12:58:32.398" v="27" actId="13926"/>
        <pc:sldMkLst>
          <pc:docMk/>
          <pc:sldMk cId="4198885557" sldId="271"/>
        </pc:sldMkLst>
        <pc:spChg chg="mod">
          <ac:chgData name="Asim Dey" userId="e8ec1349-28b8-4d13-adec-c4f0ed943343" providerId="ADAL" clId="{DB9136D8-C8D5-47E1-B77C-C13039997885}" dt="2020-07-27T12:58:32.398" v="27" actId="13926"/>
          <ac:spMkLst>
            <pc:docMk/>
            <pc:sldMk cId="4198885557" sldId="271"/>
            <ac:spMk id="198" creationId="{F34AC775-0D3A-46F4-9CE4-82E3B8A9D482}"/>
          </ac:spMkLst>
        </pc:spChg>
      </pc:sldChg>
      <pc:sldChg chg="modSp">
        <pc:chgData name="Asim Dey" userId="e8ec1349-28b8-4d13-adec-c4f0ed943343" providerId="ADAL" clId="{DB9136D8-C8D5-47E1-B77C-C13039997885}" dt="2020-07-27T12:58:01.555" v="26" actId="13926"/>
        <pc:sldMkLst>
          <pc:docMk/>
          <pc:sldMk cId="2878278495" sldId="272"/>
        </pc:sldMkLst>
        <pc:spChg chg="mod">
          <ac:chgData name="Asim Dey" userId="e8ec1349-28b8-4d13-adec-c4f0ed943343" providerId="ADAL" clId="{DB9136D8-C8D5-47E1-B77C-C13039997885}" dt="2020-07-27T12:55:47.977" v="20" actId="13926"/>
          <ac:spMkLst>
            <pc:docMk/>
            <pc:sldMk cId="2878278495" sldId="272"/>
            <ac:spMk id="200" creationId="{BEB4986A-81B4-4CBE-B372-A8E29C7A018B}"/>
          </ac:spMkLst>
        </pc:spChg>
        <pc:spChg chg="mod">
          <ac:chgData name="Asim Dey" userId="e8ec1349-28b8-4d13-adec-c4f0ed943343" providerId="ADAL" clId="{DB9136D8-C8D5-47E1-B77C-C13039997885}" dt="2020-07-27T12:57:07.628" v="24" actId="13926"/>
          <ac:spMkLst>
            <pc:docMk/>
            <pc:sldMk cId="2878278495" sldId="272"/>
            <ac:spMk id="205" creationId="{7D8D0F37-8B15-428F-BA3D-59BFE047E78B}"/>
          </ac:spMkLst>
        </pc:spChg>
        <pc:spChg chg="mod">
          <ac:chgData name="Asim Dey" userId="e8ec1349-28b8-4d13-adec-c4f0ed943343" providerId="ADAL" clId="{DB9136D8-C8D5-47E1-B77C-C13039997885}" dt="2020-07-27T12:55:21.335" v="18" actId="13926"/>
          <ac:spMkLst>
            <pc:docMk/>
            <pc:sldMk cId="2878278495" sldId="272"/>
            <ac:spMk id="208" creationId="{C0574C99-3A29-4CE5-87FB-783131BE1E32}"/>
          </ac:spMkLst>
        </pc:spChg>
        <pc:spChg chg="mod">
          <ac:chgData name="Asim Dey" userId="e8ec1349-28b8-4d13-adec-c4f0ed943343" providerId="ADAL" clId="{DB9136D8-C8D5-47E1-B77C-C13039997885}" dt="2020-07-27T12:56:47.638" v="22" actId="13926"/>
          <ac:spMkLst>
            <pc:docMk/>
            <pc:sldMk cId="2878278495" sldId="272"/>
            <ac:spMk id="211" creationId="{79F5D218-3866-4E29-971A-F0AD2B08ADC7}"/>
          </ac:spMkLst>
        </pc:spChg>
        <pc:spChg chg="mod">
          <ac:chgData name="Asim Dey" userId="e8ec1349-28b8-4d13-adec-c4f0ed943343" providerId="ADAL" clId="{DB9136D8-C8D5-47E1-B77C-C13039997885}" dt="2020-07-27T12:58:01.555" v="26" actId="13926"/>
          <ac:spMkLst>
            <pc:docMk/>
            <pc:sldMk cId="2878278495" sldId="272"/>
            <ac:spMk id="214" creationId="{DBC1FD45-5BB0-4120-8480-403F7AE59519}"/>
          </ac:spMkLst>
        </pc:spChg>
        <pc:graphicFrameChg chg="mod">
          <ac:chgData name="Asim Dey" userId="e8ec1349-28b8-4d13-adec-c4f0ed943343" providerId="ADAL" clId="{DB9136D8-C8D5-47E1-B77C-C13039997885}" dt="2020-07-27T12:55:14.204" v="17"/>
          <ac:graphicFrameMkLst>
            <pc:docMk/>
            <pc:sldMk cId="2878278495" sldId="272"/>
            <ac:graphicFrameMk id="209" creationId="{38B6CB89-9EB9-49D9-BCEF-1486D8BA4E4A}"/>
          </ac:graphicFrameMkLst>
        </pc:graphicFrameChg>
        <pc:graphicFrameChg chg="mod">
          <ac:chgData name="Asim Dey" userId="e8ec1349-28b8-4d13-adec-c4f0ed943343" providerId="ADAL" clId="{DB9136D8-C8D5-47E1-B77C-C13039997885}" dt="2020-07-27T12:55:40.966" v="19"/>
          <ac:graphicFrameMkLst>
            <pc:docMk/>
            <pc:sldMk cId="2878278495" sldId="272"/>
            <ac:graphicFrameMk id="210" creationId="{A32EA279-CCAA-4C4B-A5EE-927B7038801B}"/>
          </ac:graphicFrameMkLst>
        </pc:graphicFrameChg>
        <pc:graphicFrameChg chg="mod">
          <ac:chgData name="Asim Dey" userId="e8ec1349-28b8-4d13-adec-c4f0ed943343" providerId="ADAL" clId="{DB9136D8-C8D5-47E1-B77C-C13039997885}" dt="2020-07-27T12:56:42.209" v="21"/>
          <ac:graphicFrameMkLst>
            <pc:docMk/>
            <pc:sldMk cId="2878278495" sldId="272"/>
            <ac:graphicFrameMk id="212" creationId="{D9F326F1-94CA-40BF-95EE-632029954C25}"/>
          </ac:graphicFrameMkLst>
        </pc:graphicFrameChg>
        <pc:graphicFrameChg chg="mod">
          <ac:chgData name="Asim Dey" userId="e8ec1349-28b8-4d13-adec-c4f0ed943343" providerId="ADAL" clId="{DB9136D8-C8D5-47E1-B77C-C13039997885}" dt="2020-07-27T12:57:03.016" v="23"/>
          <ac:graphicFrameMkLst>
            <pc:docMk/>
            <pc:sldMk cId="2878278495" sldId="272"/>
            <ac:graphicFrameMk id="213" creationId="{CE904407-C412-48B5-8804-BE0C48DE649C}"/>
          </ac:graphicFrameMkLst>
        </pc:graphicFrameChg>
        <pc:graphicFrameChg chg="mod">
          <ac:chgData name="Asim Dey" userId="e8ec1349-28b8-4d13-adec-c4f0ed943343" providerId="ADAL" clId="{DB9136D8-C8D5-47E1-B77C-C13039997885}" dt="2020-07-27T12:57:58.419" v="25"/>
          <ac:graphicFrameMkLst>
            <pc:docMk/>
            <pc:sldMk cId="2878278495" sldId="272"/>
            <ac:graphicFrameMk id="215" creationId="{8373795F-0FD0-4217-88BF-1C39142EB391}"/>
          </ac:graphicFrameMkLst>
        </pc:graphicFrameChg>
      </pc:sldChg>
      <pc:sldChg chg="modSp">
        <pc:chgData name="Asim Dey" userId="e8ec1349-28b8-4d13-adec-c4f0ed943343" providerId="ADAL" clId="{DB9136D8-C8D5-47E1-B77C-C13039997885}" dt="2020-07-27T14:09:56.464" v="38" actId="13926"/>
        <pc:sldMkLst>
          <pc:docMk/>
          <pc:sldMk cId="32434977" sldId="277"/>
        </pc:sldMkLst>
        <pc:spChg chg="mod">
          <ac:chgData name="Asim Dey" userId="e8ec1349-28b8-4d13-adec-c4f0ed943343" providerId="ADAL" clId="{DB9136D8-C8D5-47E1-B77C-C13039997885}" dt="2020-07-27T14:08:51.949" v="36" actId="13926"/>
          <ac:spMkLst>
            <pc:docMk/>
            <pc:sldMk cId="32434977" sldId="277"/>
            <ac:spMk id="234" creationId="{5417AACF-E7D7-4097-9A68-1F2AD62495D6}"/>
          </ac:spMkLst>
        </pc:spChg>
        <pc:spChg chg="mod">
          <ac:chgData name="Asim Dey" userId="e8ec1349-28b8-4d13-adec-c4f0ed943343" providerId="ADAL" clId="{DB9136D8-C8D5-47E1-B77C-C13039997885}" dt="2020-07-27T14:09:52.287" v="37" actId="13926"/>
          <ac:spMkLst>
            <pc:docMk/>
            <pc:sldMk cId="32434977" sldId="277"/>
            <ac:spMk id="242" creationId="{6EE8A1FC-73BC-43F9-B795-30B2A6055619}"/>
          </ac:spMkLst>
        </pc:spChg>
        <pc:spChg chg="mod">
          <ac:chgData name="Asim Dey" userId="e8ec1349-28b8-4d13-adec-c4f0ed943343" providerId="ADAL" clId="{DB9136D8-C8D5-47E1-B77C-C13039997885}" dt="2020-07-27T14:09:56.464" v="38" actId="13926"/>
          <ac:spMkLst>
            <pc:docMk/>
            <pc:sldMk cId="32434977" sldId="277"/>
            <ac:spMk id="243" creationId="{C3FE503F-C0B1-4290-B6E9-E2CC8D0D0C8E}"/>
          </ac:spMkLst>
        </pc:spChg>
      </pc:sldChg>
      <pc:sldChg chg="modSp">
        <pc:chgData name="Asim Dey" userId="e8ec1349-28b8-4d13-adec-c4f0ed943343" providerId="ADAL" clId="{DB9136D8-C8D5-47E1-B77C-C13039997885}" dt="2020-07-27T14:20:34.765" v="60" actId="13926"/>
        <pc:sldMkLst>
          <pc:docMk/>
          <pc:sldMk cId="4227300892" sldId="278"/>
        </pc:sldMkLst>
        <pc:spChg chg="mod">
          <ac:chgData name="Asim Dey" userId="e8ec1349-28b8-4d13-adec-c4f0ed943343" providerId="ADAL" clId="{DB9136D8-C8D5-47E1-B77C-C13039997885}" dt="2020-07-27T14:20:31.635" v="59" actId="13926"/>
          <ac:spMkLst>
            <pc:docMk/>
            <pc:sldMk cId="4227300892" sldId="278"/>
            <ac:spMk id="203" creationId="{625B45E7-AEDD-4DAB-BE35-6870A8075BAA}"/>
          </ac:spMkLst>
        </pc:spChg>
        <pc:spChg chg="mod">
          <ac:chgData name="Asim Dey" userId="e8ec1349-28b8-4d13-adec-c4f0ed943343" providerId="ADAL" clId="{DB9136D8-C8D5-47E1-B77C-C13039997885}" dt="2020-07-27T14:20:34.765" v="60" actId="13926"/>
          <ac:spMkLst>
            <pc:docMk/>
            <pc:sldMk cId="4227300892" sldId="278"/>
            <ac:spMk id="233" creationId="{0B43EEB9-E282-4F6A-84B0-EA415CC28C2F}"/>
          </ac:spMkLst>
        </pc:spChg>
      </pc:sldChg>
      <pc:sldChg chg="addSp delSp modSp mod">
        <pc:chgData name="Asim Dey" userId="e8ec1349-28b8-4d13-adec-c4f0ed943343" providerId="ADAL" clId="{DB9136D8-C8D5-47E1-B77C-C13039997885}" dt="2020-07-27T17:34:06.081" v="133" actId="27918"/>
        <pc:sldMkLst>
          <pc:docMk/>
          <pc:sldMk cId="2266659579" sldId="280"/>
        </pc:sldMkLst>
        <pc:spChg chg="mod">
          <ac:chgData name="Asim Dey" userId="e8ec1349-28b8-4d13-adec-c4f0ed943343" providerId="ADAL" clId="{DB9136D8-C8D5-47E1-B77C-C13039997885}" dt="2020-07-27T15:00:40.999" v="94" actId="13926"/>
          <ac:spMkLst>
            <pc:docMk/>
            <pc:sldMk cId="2266659579" sldId="280"/>
            <ac:spMk id="205" creationId="{0CA397E7-7093-4366-B004-9B584405D2A0}"/>
          </ac:spMkLst>
        </pc:spChg>
        <pc:spChg chg="mod">
          <ac:chgData name="Asim Dey" userId="e8ec1349-28b8-4d13-adec-c4f0ed943343" providerId="ADAL" clId="{DB9136D8-C8D5-47E1-B77C-C13039997885}" dt="2020-07-27T16:51:26.608" v="100" actId="13926"/>
          <ac:spMkLst>
            <pc:docMk/>
            <pc:sldMk cId="2266659579" sldId="280"/>
            <ac:spMk id="211" creationId="{85CD94FE-C974-4BEE-9EFD-AE461019B48F}"/>
          </ac:spMkLst>
        </pc:spChg>
        <pc:spChg chg="mod">
          <ac:chgData name="Asim Dey" userId="e8ec1349-28b8-4d13-adec-c4f0ed943343" providerId="ADAL" clId="{DB9136D8-C8D5-47E1-B77C-C13039997885}" dt="2020-07-27T16:51:52.946" v="105" actId="13926"/>
          <ac:spMkLst>
            <pc:docMk/>
            <pc:sldMk cId="2266659579" sldId="280"/>
            <ac:spMk id="216" creationId="{6A8BFD2A-D235-44F1-8C37-81A177A50DED}"/>
          </ac:spMkLst>
        </pc:spChg>
        <pc:graphicFrameChg chg="del">
          <ac:chgData name="Asim Dey" userId="e8ec1349-28b8-4d13-adec-c4f0ed943343" providerId="ADAL" clId="{DB9136D8-C8D5-47E1-B77C-C13039997885}" dt="2020-07-27T16:51:04.710" v="96" actId="478"/>
          <ac:graphicFrameMkLst>
            <pc:docMk/>
            <pc:sldMk cId="2266659579" sldId="280"/>
            <ac:graphicFrameMk id="157" creationId="{C7D43E7F-0A23-4CD8-8292-53FB0E989216}"/>
          </ac:graphicFrameMkLst>
        </pc:graphicFrameChg>
        <pc:graphicFrameChg chg="del">
          <ac:chgData name="Asim Dey" userId="e8ec1349-28b8-4d13-adec-c4f0ed943343" providerId="ADAL" clId="{DB9136D8-C8D5-47E1-B77C-C13039997885}" dt="2020-07-27T16:51:33.535" v="101" actId="478"/>
          <ac:graphicFrameMkLst>
            <pc:docMk/>
            <pc:sldMk cId="2266659579" sldId="280"/>
            <ac:graphicFrameMk id="158" creationId="{1305890B-A1FF-4247-8CB4-0A42EF955166}"/>
          </ac:graphicFrameMkLst>
        </pc:graphicFrameChg>
        <pc:graphicFrameChg chg="add mod">
          <ac:chgData name="Asim Dey" userId="e8ec1349-28b8-4d13-adec-c4f0ed943343" providerId="ADAL" clId="{DB9136D8-C8D5-47E1-B77C-C13039997885}" dt="2020-07-27T16:51:22.891" v="99" actId="1076"/>
          <ac:graphicFrameMkLst>
            <pc:docMk/>
            <pc:sldMk cId="2266659579" sldId="280"/>
            <ac:graphicFrameMk id="159" creationId="{E0B2B3A6-023B-40D8-BA60-D879782D5B8A}"/>
          </ac:graphicFrameMkLst>
        </pc:graphicFrameChg>
        <pc:graphicFrameChg chg="add mod">
          <ac:chgData name="Asim Dey" userId="e8ec1349-28b8-4d13-adec-c4f0ed943343" providerId="ADAL" clId="{DB9136D8-C8D5-47E1-B77C-C13039997885}" dt="2020-07-27T16:51:49.739" v="104" actId="1076"/>
          <ac:graphicFrameMkLst>
            <pc:docMk/>
            <pc:sldMk cId="2266659579" sldId="280"/>
            <ac:graphicFrameMk id="160" creationId="{724A7625-4167-4466-8932-6ED1D8E95D82}"/>
          </ac:graphicFrameMkLst>
        </pc:graphicFrameChg>
        <pc:graphicFrameChg chg="del">
          <ac:chgData name="Asim Dey" userId="e8ec1349-28b8-4d13-adec-c4f0ed943343" providerId="ADAL" clId="{DB9136D8-C8D5-47E1-B77C-C13039997885}" dt="2020-07-27T16:50:58.860" v="95" actId="478"/>
          <ac:graphicFrameMkLst>
            <pc:docMk/>
            <pc:sldMk cId="2266659579" sldId="280"/>
            <ac:graphicFrameMk id="340" creationId="{FAED3589-EC06-40FD-8821-5214FD476C3F}"/>
          </ac:graphicFrameMkLst>
        </pc:graphicFrameChg>
      </pc:sldChg>
      <pc:sldChg chg="addSp delSp modSp mod">
        <pc:chgData name="Asim Dey" userId="e8ec1349-28b8-4d13-adec-c4f0ed943343" providerId="ADAL" clId="{DB9136D8-C8D5-47E1-B77C-C13039997885}" dt="2020-07-27T17:36:45.847" v="135" actId="27918"/>
        <pc:sldMkLst>
          <pc:docMk/>
          <pc:sldMk cId="3622859594" sldId="281"/>
        </pc:sldMkLst>
        <pc:graphicFrameChg chg="add mod">
          <ac:chgData name="Asim Dey" userId="e8ec1349-28b8-4d13-adec-c4f0ed943343" providerId="ADAL" clId="{DB9136D8-C8D5-47E1-B77C-C13039997885}" dt="2020-07-27T17:13:56.544" v="123" actId="1076"/>
          <ac:graphicFrameMkLst>
            <pc:docMk/>
            <pc:sldMk cId="3622859594" sldId="281"/>
            <ac:graphicFrameMk id="159" creationId="{320014E5-9595-4D8C-A551-A23514A99222}"/>
          </ac:graphicFrameMkLst>
        </pc:graphicFrameChg>
        <pc:graphicFrameChg chg="del">
          <ac:chgData name="Asim Dey" userId="e8ec1349-28b8-4d13-adec-c4f0ed943343" providerId="ADAL" clId="{DB9136D8-C8D5-47E1-B77C-C13039997885}" dt="2020-07-27T17:13:45.977" v="120" actId="478"/>
          <ac:graphicFrameMkLst>
            <pc:docMk/>
            <pc:sldMk cId="3622859594" sldId="281"/>
            <ac:graphicFrameMk id="161" creationId="{320014E5-9595-4D8C-A551-A23514A99222}"/>
          </ac:graphicFrameMkLst>
        </pc:graphicFrameChg>
      </pc:sldChg>
      <pc:sldChg chg="modSp">
        <pc:chgData name="Asim Dey" userId="e8ec1349-28b8-4d13-adec-c4f0ed943343" providerId="ADAL" clId="{DB9136D8-C8D5-47E1-B77C-C13039997885}" dt="2020-07-27T14:20:21.092" v="58" actId="13926"/>
        <pc:sldMkLst>
          <pc:docMk/>
          <pc:sldMk cId="1160485662" sldId="284"/>
        </pc:sldMkLst>
        <pc:spChg chg="mod">
          <ac:chgData name="Asim Dey" userId="e8ec1349-28b8-4d13-adec-c4f0ed943343" providerId="ADAL" clId="{DB9136D8-C8D5-47E1-B77C-C13039997885}" dt="2020-07-27T14:10:40.592" v="41" actId="13926"/>
          <ac:spMkLst>
            <pc:docMk/>
            <pc:sldMk cId="1160485662" sldId="284"/>
            <ac:spMk id="259" creationId="{1687796D-0A31-431A-B6BA-78F87F31E764}"/>
          </ac:spMkLst>
        </pc:spChg>
        <pc:spChg chg="mod">
          <ac:chgData name="Asim Dey" userId="e8ec1349-28b8-4d13-adec-c4f0ed943343" providerId="ADAL" clId="{DB9136D8-C8D5-47E1-B77C-C13039997885}" dt="2020-07-27T14:10:45.134" v="42" actId="13926"/>
          <ac:spMkLst>
            <pc:docMk/>
            <pc:sldMk cId="1160485662" sldId="284"/>
            <ac:spMk id="317" creationId="{57E0B214-B3B3-4215-B734-4A6381D84D5D}"/>
          </ac:spMkLst>
        </pc:spChg>
        <pc:spChg chg="mod">
          <ac:chgData name="Asim Dey" userId="e8ec1349-28b8-4d13-adec-c4f0ed943343" providerId="ADAL" clId="{DB9136D8-C8D5-47E1-B77C-C13039997885}" dt="2020-07-27T14:20:21.092" v="58" actId="13926"/>
          <ac:spMkLst>
            <pc:docMk/>
            <pc:sldMk cId="1160485662" sldId="284"/>
            <ac:spMk id="318" creationId="{7CB7A198-C695-4360-BCD9-1AA588CFC974}"/>
          </ac:spMkLst>
        </pc:spChg>
      </pc:sldChg>
      <pc:sldChg chg="addSp delSp modSp mod">
        <pc:chgData name="Asim Dey" userId="e8ec1349-28b8-4d13-adec-c4f0ed943343" providerId="ADAL" clId="{DB9136D8-C8D5-47E1-B77C-C13039997885}" dt="2020-07-27T14:25:57.977" v="78" actId="1076"/>
        <pc:sldMkLst>
          <pc:docMk/>
          <pc:sldMk cId="2571610261" sldId="285"/>
        </pc:sldMkLst>
        <pc:spChg chg="mod">
          <ac:chgData name="Asim Dey" userId="e8ec1349-28b8-4d13-adec-c4f0ed943343" providerId="ADAL" clId="{DB9136D8-C8D5-47E1-B77C-C13039997885}" dt="2020-07-27T14:23:16.428" v="63" actId="13926"/>
          <ac:spMkLst>
            <pc:docMk/>
            <pc:sldMk cId="2571610261" sldId="285"/>
            <ac:spMk id="367" creationId="{B9920283-5DC7-49CB-BEF6-9323901A2BF6}"/>
          </ac:spMkLst>
        </pc:spChg>
        <pc:graphicFrameChg chg="del">
          <ac:chgData name="Asim Dey" userId="e8ec1349-28b8-4d13-adec-c4f0ed943343" providerId="ADAL" clId="{DB9136D8-C8D5-47E1-B77C-C13039997885}" dt="2020-07-27T14:24:40.507" v="64" actId="478"/>
          <ac:graphicFrameMkLst>
            <pc:docMk/>
            <pc:sldMk cId="2571610261" sldId="285"/>
            <ac:graphicFrameMk id="159" creationId="{F8A916CD-64C9-49E8-B76C-2ADB800FE952}"/>
          </ac:graphicFrameMkLst>
        </pc:graphicFrameChg>
        <pc:graphicFrameChg chg="del">
          <ac:chgData name="Asim Dey" userId="e8ec1349-28b8-4d13-adec-c4f0ed943343" providerId="ADAL" clId="{DB9136D8-C8D5-47E1-B77C-C13039997885}" dt="2020-07-27T14:25:06.225" v="68" actId="478"/>
          <ac:graphicFrameMkLst>
            <pc:docMk/>
            <pc:sldMk cId="2571610261" sldId="285"/>
            <ac:graphicFrameMk id="160" creationId="{59771E0F-C5B1-4642-BA86-6F9653B0B8A3}"/>
          </ac:graphicFrameMkLst>
        </pc:graphicFrameChg>
        <pc:graphicFrameChg chg="del">
          <ac:chgData name="Asim Dey" userId="e8ec1349-28b8-4d13-adec-c4f0ed943343" providerId="ADAL" clId="{DB9136D8-C8D5-47E1-B77C-C13039997885}" dt="2020-07-27T14:25:38.598" v="74"/>
          <ac:graphicFrameMkLst>
            <pc:docMk/>
            <pc:sldMk cId="2571610261" sldId="285"/>
            <ac:graphicFrameMk id="161" creationId="{5F845A8D-4FB2-46A0-B5B5-FD709F6A013B}"/>
          </ac:graphicFrameMkLst>
        </pc:graphicFrameChg>
        <pc:graphicFrameChg chg="add mod">
          <ac:chgData name="Asim Dey" userId="e8ec1349-28b8-4d13-adec-c4f0ed943343" providerId="ADAL" clId="{DB9136D8-C8D5-47E1-B77C-C13039997885}" dt="2020-07-27T14:25:14.146" v="70" actId="1076"/>
          <ac:graphicFrameMkLst>
            <pc:docMk/>
            <pc:sldMk cId="2571610261" sldId="285"/>
            <ac:graphicFrameMk id="162" creationId="{E5105C95-9586-4C44-80DC-23D70E5453F6}"/>
          </ac:graphicFrameMkLst>
        </pc:graphicFrameChg>
        <pc:graphicFrameChg chg="add mod">
          <ac:chgData name="Asim Dey" userId="e8ec1349-28b8-4d13-adec-c4f0ed943343" providerId="ADAL" clId="{DB9136D8-C8D5-47E1-B77C-C13039997885}" dt="2020-07-27T14:25:26.215" v="73" actId="1076"/>
          <ac:graphicFrameMkLst>
            <pc:docMk/>
            <pc:sldMk cId="2571610261" sldId="285"/>
            <ac:graphicFrameMk id="163" creationId="{5C2020C8-42FE-4145-88C3-D1A0ABE69FC6}"/>
          </ac:graphicFrameMkLst>
        </pc:graphicFrameChg>
        <pc:graphicFrameChg chg="add mod">
          <ac:chgData name="Asim Dey" userId="e8ec1349-28b8-4d13-adec-c4f0ed943343" providerId="ADAL" clId="{DB9136D8-C8D5-47E1-B77C-C13039997885}" dt="2020-07-27T14:25:57.977" v="78" actId="1076"/>
          <ac:graphicFrameMkLst>
            <pc:docMk/>
            <pc:sldMk cId="2571610261" sldId="285"/>
            <ac:graphicFrameMk id="166" creationId="{28493D77-83F0-4EB6-8F4D-076EA8B1E85A}"/>
          </ac:graphicFrameMkLst>
        </pc:graphicFrameChg>
        <pc:graphicFrameChg chg="mod">
          <ac:chgData name="Asim Dey" userId="e8ec1349-28b8-4d13-adec-c4f0ed943343" providerId="ADAL" clId="{DB9136D8-C8D5-47E1-B77C-C13039997885}" dt="2020-07-27T14:23:06.991" v="62"/>
          <ac:graphicFrameMkLst>
            <pc:docMk/>
            <pc:sldMk cId="2571610261" sldId="285"/>
            <ac:graphicFrameMk id="373" creationId="{07B86F0D-86EB-4806-BB09-D88BE2ED51F5}"/>
          </ac:graphicFrameMkLst>
        </pc:graphicFrameChg>
      </pc:sldChg>
      <pc:sldChg chg="modSp">
        <pc:chgData name="Asim Dey" userId="e8ec1349-28b8-4d13-adec-c4f0ed943343" providerId="ADAL" clId="{DB9136D8-C8D5-47E1-B77C-C13039997885}" dt="2020-07-27T14:28:48.603" v="93" actId="207"/>
        <pc:sldMkLst>
          <pc:docMk/>
          <pc:sldMk cId="2575953662" sldId="286"/>
        </pc:sldMkLst>
        <pc:spChg chg="mod">
          <ac:chgData name="Asim Dey" userId="e8ec1349-28b8-4d13-adec-c4f0ed943343" providerId="ADAL" clId="{DB9136D8-C8D5-47E1-B77C-C13039997885}" dt="2020-07-27T14:27:48.125" v="90" actId="13926"/>
          <ac:spMkLst>
            <pc:docMk/>
            <pc:sldMk cId="2575953662" sldId="286"/>
            <ac:spMk id="185" creationId="{03097E89-A449-43C8-A968-DE1CE12D6DC3}"/>
          </ac:spMkLst>
        </pc:spChg>
        <pc:graphicFrameChg chg="mod modGraphic">
          <ac:chgData name="Asim Dey" userId="e8ec1349-28b8-4d13-adec-c4f0ed943343" providerId="ADAL" clId="{DB9136D8-C8D5-47E1-B77C-C13039997885}" dt="2020-07-27T14:28:48.603" v="93" actId="207"/>
          <ac:graphicFrameMkLst>
            <pc:docMk/>
            <pc:sldMk cId="2575953662" sldId="286"/>
            <ac:graphicFrameMk id="190" creationId="{CE1DB031-E06D-45D0-AEC4-95E1FC6ABAE1}"/>
          </ac:graphicFrameMkLst>
        </pc:graphicFrameChg>
      </pc:sldChg>
      <pc:sldChg chg="addSp delSp modSp mod">
        <pc:chgData name="Asim Dey" userId="e8ec1349-28b8-4d13-adec-c4f0ed943343" providerId="ADAL" clId="{DB9136D8-C8D5-47E1-B77C-C13039997885}" dt="2020-07-27T13:02:16.191" v="35" actId="13926"/>
        <pc:sldMkLst>
          <pc:docMk/>
          <pc:sldMk cId="143217102" sldId="293"/>
        </pc:sldMkLst>
        <pc:spChg chg="mod">
          <ac:chgData name="Asim Dey" userId="e8ec1349-28b8-4d13-adec-c4f0ed943343" providerId="ADAL" clId="{DB9136D8-C8D5-47E1-B77C-C13039997885}" dt="2020-07-27T13:00:34.501" v="30" actId="13926"/>
          <ac:spMkLst>
            <pc:docMk/>
            <pc:sldMk cId="143217102" sldId="293"/>
            <ac:spMk id="360" creationId="{DBBD4881-04E1-4C0B-B7BD-B4D0B87DA3D1}"/>
          </ac:spMkLst>
        </pc:spChg>
        <pc:spChg chg="mod">
          <ac:chgData name="Asim Dey" userId="e8ec1349-28b8-4d13-adec-c4f0ed943343" providerId="ADAL" clId="{DB9136D8-C8D5-47E1-B77C-C13039997885}" dt="2020-07-27T13:02:16.191" v="35" actId="13926"/>
          <ac:spMkLst>
            <pc:docMk/>
            <pc:sldMk cId="143217102" sldId="293"/>
            <ac:spMk id="366" creationId="{DB0F224F-15AE-4C38-81EE-ABB8C0B74638}"/>
          </ac:spMkLst>
        </pc:spChg>
        <pc:graphicFrameChg chg="add mod">
          <ac:chgData name="Asim Dey" userId="e8ec1349-28b8-4d13-adec-c4f0ed943343" providerId="ADAL" clId="{DB9136D8-C8D5-47E1-B77C-C13039997885}" dt="2020-07-27T13:02:11.825" v="34" actId="1076"/>
          <ac:graphicFrameMkLst>
            <pc:docMk/>
            <pc:sldMk cId="143217102" sldId="293"/>
            <ac:graphicFrameMk id="156" creationId="{EB4ADE2D-7252-4A7D-93B1-6A29A7DEF2AB}"/>
          </ac:graphicFrameMkLst>
        </pc:graphicFrameChg>
        <pc:graphicFrameChg chg="del">
          <ac:chgData name="Asim Dey" userId="e8ec1349-28b8-4d13-adec-c4f0ed943343" providerId="ADAL" clId="{DB9136D8-C8D5-47E1-B77C-C13039997885}" dt="2020-07-27T13:01:54.213" v="31" actId="478"/>
          <ac:graphicFrameMkLst>
            <pc:docMk/>
            <pc:sldMk cId="143217102" sldId="293"/>
            <ac:graphicFrameMk id="159" creationId="{D02FCF78-0199-45B9-91C8-1C351C2C1A5B}"/>
          </ac:graphicFrameMkLst>
        </pc:graphicFrameChg>
        <pc:graphicFrameChg chg="mod">
          <ac:chgData name="Asim Dey" userId="e8ec1349-28b8-4d13-adec-c4f0ed943343" providerId="ADAL" clId="{DB9136D8-C8D5-47E1-B77C-C13039997885}" dt="2020-07-27T13:00:23.798" v="29"/>
          <ac:graphicFrameMkLst>
            <pc:docMk/>
            <pc:sldMk cId="143217102" sldId="293"/>
            <ac:graphicFrameMk id="363" creationId="{6A18C989-A659-4D2A-91C2-B93DE0578F0E}"/>
          </ac:graphicFrameMkLst>
        </pc:graphicFrameChg>
      </pc:sldChg>
      <pc:sldChg chg="modSp">
        <pc:chgData name="Asim Dey" userId="e8ec1349-28b8-4d13-adec-c4f0ed943343" providerId="ADAL" clId="{DB9136D8-C8D5-47E1-B77C-C13039997885}" dt="2020-07-27T14:10:26.069" v="40" actId="13926"/>
        <pc:sldMkLst>
          <pc:docMk/>
          <pc:sldMk cId="1835399296" sldId="295"/>
        </pc:sldMkLst>
        <pc:spChg chg="mod">
          <ac:chgData name="Asim Dey" userId="e8ec1349-28b8-4d13-adec-c4f0ed943343" providerId="ADAL" clId="{DB9136D8-C8D5-47E1-B77C-C13039997885}" dt="2020-07-27T14:10:26.069" v="40" actId="13926"/>
          <ac:spMkLst>
            <pc:docMk/>
            <pc:sldMk cId="1835399296" sldId="295"/>
            <ac:spMk id="261" creationId="{710F0322-920D-4B56-81D9-B3FF116B90BF}"/>
          </ac:spMkLst>
        </pc:spChg>
      </pc:sldChg>
    </pc:docChg>
  </pc:docChgLst>
  <pc:docChgLst>
    <pc:chgData name="Asim Dey" userId="e8ec1349-28b8-4d13-adec-c4f0ed943343" providerId="ADAL" clId="{9382A61C-18F8-47EF-8B0F-EB0ADA4DA859}"/>
    <pc:docChg chg="custSel addSld delSld modSld">
      <pc:chgData name="Asim Dey" userId="e8ec1349-28b8-4d13-adec-c4f0ed943343" providerId="ADAL" clId="{9382A61C-18F8-47EF-8B0F-EB0ADA4DA859}" dt="2020-06-28T13:17:10.564" v="127" actId="1589"/>
      <pc:docMkLst>
        <pc:docMk/>
      </pc:docMkLst>
      <pc:sldChg chg="addSp delSp modSp mod">
        <pc:chgData name="Asim Dey" userId="e8ec1349-28b8-4d13-adec-c4f0ed943343" providerId="ADAL" clId="{9382A61C-18F8-47EF-8B0F-EB0ADA4DA859}" dt="2020-06-28T13:10:24.092" v="121" actId="1076"/>
        <pc:sldMkLst>
          <pc:docMk/>
          <pc:sldMk cId="518740421" sldId="268"/>
        </pc:sldMkLst>
        <pc:spChg chg="mod">
          <ac:chgData name="Asim Dey" userId="e8ec1349-28b8-4d13-adec-c4f0ed943343" providerId="ADAL" clId="{9382A61C-18F8-47EF-8B0F-EB0ADA4DA859}" dt="2020-06-28T12:53:12.093" v="107" actId="13926"/>
          <ac:spMkLst>
            <pc:docMk/>
            <pc:sldMk cId="518740421" sldId="268"/>
            <ac:spMk id="204" creationId="{F6B62E3D-C4C4-48F8-9E04-116F94A7D2AA}"/>
          </ac:spMkLst>
        </pc:spChg>
        <pc:spChg chg="mod">
          <ac:chgData name="Asim Dey" userId="e8ec1349-28b8-4d13-adec-c4f0ed943343" providerId="ADAL" clId="{9382A61C-18F8-47EF-8B0F-EB0ADA4DA859}" dt="2020-06-28T12:52:24.213" v="101" actId="13926"/>
          <ac:spMkLst>
            <pc:docMk/>
            <pc:sldMk cId="518740421" sldId="268"/>
            <ac:spMk id="219" creationId="{732F2A41-BCD1-4090-B205-537301EA2A7B}"/>
          </ac:spMkLst>
        </pc:spChg>
        <pc:spChg chg="mod">
          <ac:chgData name="Asim Dey" userId="e8ec1349-28b8-4d13-adec-c4f0ed943343" providerId="ADAL" clId="{9382A61C-18F8-47EF-8B0F-EB0ADA4DA859}" dt="2020-06-28T12:53:03.073" v="106" actId="20577"/>
          <ac:spMkLst>
            <pc:docMk/>
            <pc:sldMk cId="518740421" sldId="268"/>
            <ac:spMk id="223" creationId="{2ED70C3F-2BFA-4B8A-B5B9-260CA8119F1B}"/>
          </ac:spMkLst>
        </pc:spChg>
        <pc:spChg chg="mod">
          <ac:chgData name="Asim Dey" userId="e8ec1349-28b8-4d13-adec-c4f0ed943343" providerId="ADAL" clId="{9382A61C-18F8-47EF-8B0F-EB0ADA4DA859}" dt="2020-06-28T13:10:10.143" v="119" actId="13926"/>
          <ac:spMkLst>
            <pc:docMk/>
            <pc:sldMk cId="518740421" sldId="268"/>
            <ac:spMk id="338" creationId="{0CDCC65E-685C-4D84-8983-2FDED2F01E9F}"/>
          </ac:spMkLst>
        </pc:spChg>
        <pc:spChg chg="mod">
          <ac:chgData name="Asim Dey" userId="e8ec1349-28b8-4d13-adec-c4f0ed943343" providerId="ADAL" clId="{9382A61C-18F8-47EF-8B0F-EB0ADA4DA859}" dt="2020-06-28T13:10:17.482" v="120" actId="1076"/>
          <ac:spMkLst>
            <pc:docMk/>
            <pc:sldMk cId="518740421" sldId="268"/>
            <ac:spMk id="341" creationId="{2F687BBE-07AC-422F-AC40-C19713172D51}"/>
          </ac:spMkLst>
        </pc:spChg>
        <pc:spChg chg="mod">
          <ac:chgData name="Asim Dey" userId="e8ec1349-28b8-4d13-adec-c4f0ed943343" providerId="ADAL" clId="{9382A61C-18F8-47EF-8B0F-EB0ADA4DA859}" dt="2020-06-28T13:10:24.092" v="121" actId="1076"/>
          <ac:spMkLst>
            <pc:docMk/>
            <pc:sldMk cId="518740421" sldId="268"/>
            <ac:spMk id="342" creationId="{A7BA23D1-182C-4D07-985B-EE6DC36967EA}"/>
          </ac:spMkLst>
        </pc:spChg>
        <pc:graphicFrameChg chg="add mod">
          <ac:chgData name="Asim Dey" userId="e8ec1349-28b8-4d13-adec-c4f0ed943343" providerId="ADAL" clId="{9382A61C-18F8-47EF-8B0F-EB0ADA4DA859}" dt="2020-06-28T13:09:31.210" v="111" actId="1076"/>
          <ac:graphicFrameMkLst>
            <pc:docMk/>
            <pc:sldMk cId="518740421" sldId="268"/>
            <ac:graphicFrameMk id="163" creationId="{0D47011D-F1A4-440D-A42D-7AA26BEC64FF}"/>
          </ac:graphicFrameMkLst>
        </pc:graphicFrameChg>
        <pc:graphicFrameChg chg="add mod">
          <ac:chgData name="Asim Dey" userId="e8ec1349-28b8-4d13-adec-c4f0ed943343" providerId="ADAL" clId="{9382A61C-18F8-47EF-8B0F-EB0ADA4DA859}" dt="2020-06-28T13:10:04.593" v="118" actId="1076"/>
          <ac:graphicFrameMkLst>
            <pc:docMk/>
            <pc:sldMk cId="518740421" sldId="268"/>
            <ac:graphicFrameMk id="164" creationId="{7A427AE3-E736-40DE-A966-35BC1C08EE19}"/>
          </ac:graphicFrameMkLst>
        </pc:graphicFrameChg>
        <pc:graphicFrameChg chg="mod modGraphic">
          <ac:chgData name="Asim Dey" userId="e8ec1349-28b8-4d13-adec-c4f0ed943343" providerId="ADAL" clId="{9382A61C-18F8-47EF-8B0F-EB0ADA4DA859}" dt="2020-06-28T12:52:21.109" v="100" actId="242"/>
          <ac:graphicFrameMkLst>
            <pc:docMk/>
            <pc:sldMk cId="518740421" sldId="268"/>
            <ac:graphicFrameMk id="217" creationId="{B5AF0566-A571-42FB-9FF9-75F9DC04D02D}"/>
          </ac:graphicFrameMkLst>
        </pc:graphicFrameChg>
        <pc:graphicFrameChg chg="del">
          <ac:chgData name="Asim Dey" userId="e8ec1349-28b8-4d13-adec-c4f0ed943343" providerId="ADAL" clId="{9382A61C-18F8-47EF-8B0F-EB0ADA4DA859}" dt="2020-06-28T13:09:21.039" v="108" actId="478"/>
          <ac:graphicFrameMkLst>
            <pc:docMk/>
            <pc:sldMk cId="518740421" sldId="268"/>
            <ac:graphicFrameMk id="343" creationId="{0D47011D-F1A4-440D-A42D-7AA26BEC64FF}"/>
          </ac:graphicFrameMkLst>
        </pc:graphicFrameChg>
        <pc:graphicFrameChg chg="del">
          <ac:chgData name="Asim Dey" userId="e8ec1349-28b8-4d13-adec-c4f0ed943343" providerId="ADAL" clId="{9382A61C-18F8-47EF-8B0F-EB0ADA4DA859}" dt="2020-06-28T13:09:35.528" v="112" actId="478"/>
          <ac:graphicFrameMkLst>
            <pc:docMk/>
            <pc:sldMk cId="518740421" sldId="268"/>
            <ac:graphicFrameMk id="344" creationId="{7A427AE3-E736-40DE-A966-35BC1C08EE19}"/>
          </ac:graphicFrameMkLst>
        </pc:graphicFrameChg>
      </pc:sldChg>
      <pc:sldChg chg="del">
        <pc:chgData name="Asim Dey" userId="e8ec1349-28b8-4d13-adec-c4f0ed943343" providerId="ADAL" clId="{9382A61C-18F8-47EF-8B0F-EB0ADA4DA859}" dt="2020-06-28T12:27:36.093" v="98" actId="2696"/>
        <pc:sldMkLst>
          <pc:docMk/>
          <pc:sldMk cId="1725811898" sldId="274"/>
        </pc:sldMkLst>
      </pc:sldChg>
      <pc:sldChg chg="addCm modCm">
        <pc:chgData name="Asim Dey" userId="e8ec1349-28b8-4d13-adec-c4f0ed943343" providerId="ADAL" clId="{9382A61C-18F8-47EF-8B0F-EB0ADA4DA859}" dt="2020-06-28T13:17:10.564" v="127" actId="1589"/>
        <pc:sldMkLst>
          <pc:docMk/>
          <pc:sldMk cId="4227300892" sldId="278"/>
        </pc:sldMkLst>
      </pc:sldChg>
      <pc:sldChg chg="modSp add delCm">
        <pc:chgData name="Asim Dey" userId="e8ec1349-28b8-4d13-adec-c4f0ed943343" providerId="ADAL" clId="{9382A61C-18F8-47EF-8B0F-EB0ADA4DA859}" dt="2020-06-28T12:27:17.564" v="97" actId="1592"/>
        <pc:sldMkLst>
          <pc:docMk/>
          <pc:sldMk cId="84505333" sldId="294"/>
        </pc:sldMkLst>
        <pc:spChg chg="mod">
          <ac:chgData name="Asim Dey" userId="e8ec1349-28b8-4d13-adec-c4f0ed943343" providerId="ADAL" clId="{9382A61C-18F8-47EF-8B0F-EB0ADA4DA859}" dt="2020-06-28T12:24:06.132" v="71" actId="14100"/>
          <ac:spMkLst>
            <pc:docMk/>
            <pc:sldMk cId="84505333" sldId="294"/>
            <ac:spMk id="176" creationId="{15BBD288-0EAD-4EE2-9CB1-20751CA01658}"/>
          </ac:spMkLst>
        </pc:spChg>
        <pc:spChg chg="mod">
          <ac:chgData name="Asim Dey" userId="e8ec1349-28b8-4d13-adec-c4f0ed943343" providerId="ADAL" clId="{9382A61C-18F8-47EF-8B0F-EB0ADA4DA859}" dt="2020-06-28T12:24:12.693" v="72" actId="1076"/>
          <ac:spMkLst>
            <pc:docMk/>
            <pc:sldMk cId="84505333" sldId="294"/>
            <ac:spMk id="177" creationId="{2DAB5468-2B9E-438B-8943-1BB1C4F75AA8}"/>
          </ac:spMkLst>
        </pc:spChg>
        <pc:spChg chg="mod">
          <ac:chgData name="Asim Dey" userId="e8ec1349-28b8-4d13-adec-c4f0ed943343" providerId="ADAL" clId="{9382A61C-18F8-47EF-8B0F-EB0ADA4DA859}" dt="2020-06-28T12:27:15.147" v="96" actId="13926"/>
          <ac:spMkLst>
            <pc:docMk/>
            <pc:sldMk cId="84505333" sldId="294"/>
            <ac:spMk id="193" creationId="{2CBE8396-94AD-4029-B073-C237342E1060}"/>
          </ac:spMkLst>
        </pc:spChg>
        <pc:spChg chg="mod">
          <ac:chgData name="Asim Dey" userId="e8ec1349-28b8-4d13-adec-c4f0ed943343" providerId="ADAL" clId="{9382A61C-18F8-47EF-8B0F-EB0ADA4DA859}" dt="2020-06-28T12:22:57.536" v="52" actId="13926"/>
          <ac:spMkLst>
            <pc:docMk/>
            <pc:sldMk cId="84505333" sldId="294"/>
            <ac:spMk id="196" creationId="{951B4BE9-AA55-4F7B-B26A-2351C57A7CF4}"/>
          </ac:spMkLst>
        </pc:spChg>
        <pc:spChg chg="mod">
          <ac:chgData name="Asim Dey" userId="e8ec1349-28b8-4d13-adec-c4f0ed943343" providerId="ADAL" clId="{9382A61C-18F8-47EF-8B0F-EB0ADA4DA859}" dt="2020-06-28T12:23:40.223" v="68" actId="313"/>
          <ac:spMkLst>
            <pc:docMk/>
            <pc:sldMk cId="84505333" sldId="294"/>
            <ac:spMk id="199" creationId="{413D016F-486F-4CB0-BD3B-2298E4A1711F}"/>
          </ac:spMkLst>
        </pc:spChg>
        <pc:graphicFrameChg chg="mod modGraphic">
          <ac:chgData name="Asim Dey" userId="e8ec1349-28b8-4d13-adec-c4f0ed943343" providerId="ADAL" clId="{9382A61C-18F8-47EF-8B0F-EB0ADA4DA859}" dt="2020-06-28T12:27:08.597" v="95" actId="20577"/>
          <ac:graphicFrameMkLst>
            <pc:docMk/>
            <pc:sldMk cId="84505333" sldId="294"/>
            <ac:graphicFrameMk id="197" creationId="{F211BBA0-BCC8-40BB-9E4D-DE5F1F5AD347}"/>
          </ac:graphicFrameMkLst>
        </pc:graphicFrameChg>
      </pc:sldChg>
    </pc:docChg>
  </pc:docChgLst>
  <pc:docChgLst>
    <pc:chgData name="Asim Dey" userId="e8ec1349-28b8-4d13-adec-c4f0ed943343" providerId="ADAL" clId="{9CDE3E0D-44F6-43DF-B8F1-4D7FE7AE03BF}"/>
    <pc:docChg chg="undo redo modSld">
      <pc:chgData name="Asim Dey" userId="e8ec1349-28b8-4d13-adec-c4f0ed943343" providerId="ADAL" clId="{9CDE3E0D-44F6-43DF-B8F1-4D7FE7AE03BF}" dt="2020-10-13T16:18:54.362" v="557" actId="1076"/>
      <pc:docMkLst>
        <pc:docMk/>
      </pc:docMkLst>
      <pc:sldChg chg="modSp">
        <pc:chgData name="Asim Dey" userId="e8ec1349-28b8-4d13-adec-c4f0ed943343" providerId="ADAL" clId="{9CDE3E0D-44F6-43DF-B8F1-4D7FE7AE03BF}" dt="2020-10-13T09:54:30.638" v="42" actId="13926"/>
        <pc:sldMkLst>
          <pc:docMk/>
          <pc:sldMk cId="518740421" sldId="268"/>
        </pc:sldMkLst>
        <pc:spChg chg="mod">
          <ac:chgData name="Asim Dey" userId="e8ec1349-28b8-4d13-adec-c4f0ed943343" providerId="ADAL" clId="{9CDE3E0D-44F6-43DF-B8F1-4D7FE7AE03BF}" dt="2020-10-13T09:54:26.181" v="40" actId="13926"/>
          <ac:spMkLst>
            <pc:docMk/>
            <pc:sldMk cId="518740421" sldId="268"/>
            <ac:spMk id="204" creationId="{F6B62E3D-C4C4-48F8-9E04-116F94A7D2AA}"/>
          </ac:spMkLst>
        </pc:spChg>
        <pc:spChg chg="mod">
          <ac:chgData name="Asim Dey" userId="e8ec1349-28b8-4d13-adec-c4f0ed943343" providerId="ADAL" clId="{9CDE3E0D-44F6-43DF-B8F1-4D7FE7AE03BF}" dt="2020-10-13T09:54:28.450" v="41" actId="13926"/>
          <ac:spMkLst>
            <pc:docMk/>
            <pc:sldMk cId="518740421" sldId="268"/>
            <ac:spMk id="219" creationId="{732F2A41-BCD1-4090-B205-537301EA2A7B}"/>
          </ac:spMkLst>
        </pc:spChg>
        <pc:spChg chg="mod">
          <ac:chgData name="Asim Dey" userId="e8ec1349-28b8-4d13-adec-c4f0ed943343" providerId="ADAL" clId="{9CDE3E0D-44F6-43DF-B8F1-4D7FE7AE03BF}" dt="2020-10-13T09:54:30.638" v="42" actId="13926"/>
          <ac:spMkLst>
            <pc:docMk/>
            <pc:sldMk cId="518740421" sldId="268"/>
            <ac:spMk id="338" creationId="{0CDCC65E-685C-4D84-8983-2FDED2F01E9F}"/>
          </ac:spMkLst>
        </pc:spChg>
      </pc:sldChg>
      <pc:sldChg chg="addSp delSp modSp mod">
        <pc:chgData name="Asim Dey" userId="e8ec1349-28b8-4d13-adec-c4f0ed943343" providerId="ADAL" clId="{9CDE3E0D-44F6-43DF-B8F1-4D7FE7AE03BF}" dt="2020-10-13T12:41:32.200" v="351" actId="13926"/>
        <pc:sldMkLst>
          <pc:docMk/>
          <pc:sldMk cId="4198885557" sldId="271"/>
        </pc:sldMkLst>
        <pc:spChg chg="mod">
          <ac:chgData name="Asim Dey" userId="e8ec1349-28b8-4d13-adec-c4f0ed943343" providerId="ADAL" clId="{9CDE3E0D-44F6-43DF-B8F1-4D7FE7AE03BF}" dt="2020-10-13T12:37:23.341" v="303" actId="20577"/>
          <ac:spMkLst>
            <pc:docMk/>
            <pc:sldMk cId="4198885557" sldId="271"/>
            <ac:spMk id="188" creationId="{10169E5C-8F30-4153-84A7-222FE37DEC4C}"/>
          </ac:spMkLst>
        </pc:spChg>
        <pc:spChg chg="mod">
          <ac:chgData name="Asim Dey" userId="e8ec1349-28b8-4d13-adec-c4f0ed943343" providerId="ADAL" clId="{9CDE3E0D-44F6-43DF-B8F1-4D7FE7AE03BF}" dt="2020-10-13T12:37:50.089" v="330" actId="14100"/>
          <ac:spMkLst>
            <pc:docMk/>
            <pc:sldMk cId="4198885557" sldId="271"/>
            <ac:spMk id="191" creationId="{2DFB45E4-B7F5-47EF-A64A-E93DA4EDEEC2}"/>
          </ac:spMkLst>
        </pc:spChg>
        <pc:spChg chg="mod">
          <ac:chgData name="Asim Dey" userId="e8ec1349-28b8-4d13-adec-c4f0ed943343" providerId="ADAL" clId="{9CDE3E0D-44F6-43DF-B8F1-4D7FE7AE03BF}" dt="2020-10-13T12:39:37.319" v="336" actId="20577"/>
          <ac:spMkLst>
            <pc:docMk/>
            <pc:sldMk cId="4198885557" sldId="271"/>
            <ac:spMk id="193" creationId="{2B434A4E-2DD5-49BA-951B-F18714DC1BA0}"/>
          </ac:spMkLst>
        </pc:spChg>
        <pc:spChg chg="mod">
          <ac:chgData name="Asim Dey" userId="e8ec1349-28b8-4d13-adec-c4f0ed943343" providerId="ADAL" clId="{9CDE3E0D-44F6-43DF-B8F1-4D7FE7AE03BF}" dt="2020-10-13T12:40:10.674" v="350" actId="20577"/>
          <ac:spMkLst>
            <pc:docMk/>
            <pc:sldMk cId="4198885557" sldId="271"/>
            <ac:spMk id="196" creationId="{0CC399AB-8F0E-4608-A958-07392889D9E3}"/>
          </ac:spMkLst>
        </pc:spChg>
        <pc:spChg chg="mod">
          <ac:chgData name="Asim Dey" userId="e8ec1349-28b8-4d13-adec-c4f0ed943343" providerId="ADAL" clId="{9CDE3E0D-44F6-43DF-B8F1-4D7FE7AE03BF}" dt="2020-10-13T11:57:12.851" v="196" actId="13926"/>
          <ac:spMkLst>
            <pc:docMk/>
            <pc:sldMk cId="4198885557" sldId="271"/>
            <ac:spMk id="197" creationId="{C9CC6024-6F38-4A64-8EBB-7DDFE9DF38C8}"/>
          </ac:spMkLst>
        </pc:spChg>
        <pc:spChg chg="mod">
          <ac:chgData name="Asim Dey" userId="e8ec1349-28b8-4d13-adec-c4f0ed943343" providerId="ADAL" clId="{9CDE3E0D-44F6-43DF-B8F1-4D7FE7AE03BF}" dt="2020-10-13T12:11:02.764" v="201" actId="108"/>
          <ac:spMkLst>
            <pc:docMk/>
            <pc:sldMk cId="4198885557" sldId="271"/>
            <ac:spMk id="198" creationId="{F34AC775-0D3A-46F4-9CE4-82E3B8A9D482}"/>
          </ac:spMkLst>
        </pc:spChg>
        <pc:spChg chg="mod">
          <ac:chgData name="Asim Dey" userId="e8ec1349-28b8-4d13-adec-c4f0ed943343" providerId="ADAL" clId="{9CDE3E0D-44F6-43DF-B8F1-4D7FE7AE03BF}" dt="2020-10-13T12:37:31.293" v="313" actId="14100"/>
          <ac:spMkLst>
            <pc:docMk/>
            <pc:sldMk cId="4198885557" sldId="271"/>
            <ac:spMk id="202" creationId="{0B298FE8-F45A-450D-B129-27BB338B99BD}"/>
          </ac:spMkLst>
        </pc:spChg>
        <pc:spChg chg="mod">
          <ac:chgData name="Asim Dey" userId="e8ec1349-28b8-4d13-adec-c4f0ed943343" providerId="ADAL" clId="{9CDE3E0D-44F6-43DF-B8F1-4D7FE7AE03BF}" dt="2020-10-13T12:22:04.697" v="214" actId="13926"/>
          <ac:spMkLst>
            <pc:docMk/>
            <pc:sldMk cId="4198885557" sldId="271"/>
            <ac:spMk id="203" creationId="{5D1E7FC9-890F-4E86-82E1-888B84C1249D}"/>
          </ac:spMkLst>
        </pc:spChg>
        <pc:spChg chg="mod">
          <ac:chgData name="Asim Dey" userId="e8ec1349-28b8-4d13-adec-c4f0ed943343" providerId="ADAL" clId="{9CDE3E0D-44F6-43DF-B8F1-4D7FE7AE03BF}" dt="2020-10-13T12:18:41.433" v="207" actId="13926"/>
          <ac:spMkLst>
            <pc:docMk/>
            <pc:sldMk cId="4198885557" sldId="271"/>
            <ac:spMk id="204" creationId="{C655719D-855F-43D8-9A8F-1B825F8D5ECF}"/>
          </ac:spMkLst>
        </pc:spChg>
        <pc:spChg chg="mod">
          <ac:chgData name="Asim Dey" userId="e8ec1349-28b8-4d13-adec-c4f0ed943343" providerId="ADAL" clId="{9CDE3E0D-44F6-43DF-B8F1-4D7FE7AE03BF}" dt="2020-10-13T12:41:32.200" v="351" actId="13926"/>
          <ac:spMkLst>
            <pc:docMk/>
            <pc:sldMk cId="4198885557" sldId="271"/>
            <ac:spMk id="299" creationId="{4EE1DDA6-8BDB-442E-86E2-EF2E4F5037EE}"/>
          </ac:spMkLst>
        </pc:spChg>
        <pc:spChg chg="mod">
          <ac:chgData name="Asim Dey" userId="e8ec1349-28b8-4d13-adec-c4f0ed943343" providerId="ADAL" clId="{9CDE3E0D-44F6-43DF-B8F1-4D7FE7AE03BF}" dt="2020-10-13T12:22:36.682" v="219" actId="13926"/>
          <ac:spMkLst>
            <pc:docMk/>
            <pc:sldMk cId="4198885557" sldId="271"/>
            <ac:spMk id="321" creationId="{B7C501E5-9C6D-49B1-86B1-EB4A7E6F17AC}"/>
          </ac:spMkLst>
        </pc:spChg>
        <pc:graphicFrameChg chg="del mod">
          <ac:chgData name="Asim Dey" userId="e8ec1349-28b8-4d13-adec-c4f0ed943343" providerId="ADAL" clId="{9CDE3E0D-44F6-43DF-B8F1-4D7FE7AE03BF}" dt="2020-10-13T12:21:42.220" v="209"/>
          <ac:graphicFrameMkLst>
            <pc:docMk/>
            <pc:sldMk cId="4198885557" sldId="271"/>
            <ac:graphicFrameMk id="179" creationId="{2D5CC53D-D6DF-4D03-AE99-AF85B28CDFBF}"/>
          </ac:graphicFrameMkLst>
        </pc:graphicFrameChg>
        <pc:graphicFrameChg chg="add mod">
          <ac:chgData name="Asim Dey" userId="e8ec1349-28b8-4d13-adec-c4f0ed943343" providerId="ADAL" clId="{9CDE3E0D-44F6-43DF-B8F1-4D7FE7AE03BF}" dt="2020-10-13T12:21:55.894" v="212" actId="1076"/>
          <ac:graphicFrameMkLst>
            <pc:docMk/>
            <pc:sldMk cId="4198885557" sldId="271"/>
            <ac:graphicFrameMk id="208" creationId="{2D5CC53D-D6DF-4D03-AE99-AF85B28CDFBF}"/>
          </ac:graphicFrameMkLst>
        </pc:graphicFrameChg>
        <pc:graphicFrameChg chg="del">
          <ac:chgData name="Asim Dey" userId="e8ec1349-28b8-4d13-adec-c4f0ed943343" providerId="ADAL" clId="{9CDE3E0D-44F6-43DF-B8F1-4D7FE7AE03BF}" dt="2020-10-13T12:22:19.290" v="215" actId="478"/>
          <ac:graphicFrameMkLst>
            <pc:docMk/>
            <pc:sldMk cId="4198885557" sldId="271"/>
            <ac:graphicFrameMk id="213" creationId="{EEDF0813-D2E9-484C-9D14-2B784E7BAF23}"/>
          </ac:graphicFrameMkLst>
        </pc:graphicFrameChg>
        <pc:graphicFrameChg chg="add mod">
          <ac:chgData name="Asim Dey" userId="e8ec1349-28b8-4d13-adec-c4f0ed943343" providerId="ADAL" clId="{9CDE3E0D-44F6-43DF-B8F1-4D7FE7AE03BF}" dt="2020-10-13T12:22:33.553" v="218" actId="1076"/>
          <ac:graphicFrameMkLst>
            <pc:docMk/>
            <pc:sldMk cId="4198885557" sldId="271"/>
            <ac:graphicFrameMk id="214" creationId="{EEDF0813-D2E9-484C-9D14-2B784E7BAF23}"/>
          </ac:graphicFrameMkLst>
        </pc:graphicFrameChg>
        <pc:graphicFrameChg chg="mod modGraphic">
          <ac:chgData name="Asim Dey" userId="e8ec1349-28b8-4d13-adec-c4f0ed943343" providerId="ADAL" clId="{9CDE3E0D-44F6-43DF-B8F1-4D7FE7AE03BF}" dt="2020-10-13T12:18:34.456" v="206" actId="255"/>
          <ac:graphicFrameMkLst>
            <pc:docMk/>
            <pc:sldMk cId="4198885557" sldId="271"/>
            <ac:graphicFrameMk id="318" creationId="{F081E04A-AC09-4802-8B3B-E0D19A8EF576}"/>
          </ac:graphicFrameMkLst>
        </pc:graphicFrameChg>
      </pc:sldChg>
      <pc:sldChg chg="modSp">
        <pc:chgData name="Asim Dey" userId="e8ec1349-28b8-4d13-adec-c4f0ed943343" providerId="ADAL" clId="{9CDE3E0D-44F6-43DF-B8F1-4D7FE7AE03BF}" dt="2020-10-13T09:53:04.741" v="25" actId="13926"/>
        <pc:sldMkLst>
          <pc:docMk/>
          <pc:sldMk cId="2878278495" sldId="272"/>
        </pc:sldMkLst>
        <pc:spChg chg="mod">
          <ac:chgData name="Asim Dey" userId="e8ec1349-28b8-4d13-adec-c4f0ed943343" providerId="ADAL" clId="{9CDE3E0D-44F6-43DF-B8F1-4D7FE7AE03BF}" dt="2020-10-13T09:52:56.827" v="22" actId="13926"/>
          <ac:spMkLst>
            <pc:docMk/>
            <pc:sldMk cId="2878278495" sldId="272"/>
            <ac:spMk id="200" creationId="{BEB4986A-81B4-4CBE-B372-A8E29C7A018B}"/>
          </ac:spMkLst>
        </pc:spChg>
        <pc:spChg chg="mod">
          <ac:chgData name="Asim Dey" userId="e8ec1349-28b8-4d13-adec-c4f0ed943343" providerId="ADAL" clId="{9CDE3E0D-44F6-43DF-B8F1-4D7FE7AE03BF}" dt="2020-10-13T09:53:01.854" v="24" actId="13926"/>
          <ac:spMkLst>
            <pc:docMk/>
            <pc:sldMk cId="2878278495" sldId="272"/>
            <ac:spMk id="205" creationId="{7D8D0F37-8B15-428F-BA3D-59BFE047E78B}"/>
          </ac:spMkLst>
        </pc:spChg>
        <pc:spChg chg="mod">
          <ac:chgData name="Asim Dey" userId="e8ec1349-28b8-4d13-adec-c4f0ed943343" providerId="ADAL" clId="{9CDE3E0D-44F6-43DF-B8F1-4D7FE7AE03BF}" dt="2020-10-13T09:52:54.355" v="21" actId="13926"/>
          <ac:spMkLst>
            <pc:docMk/>
            <pc:sldMk cId="2878278495" sldId="272"/>
            <ac:spMk id="208" creationId="{C0574C99-3A29-4CE5-87FB-783131BE1E32}"/>
          </ac:spMkLst>
        </pc:spChg>
        <pc:spChg chg="mod">
          <ac:chgData name="Asim Dey" userId="e8ec1349-28b8-4d13-adec-c4f0ed943343" providerId="ADAL" clId="{9CDE3E0D-44F6-43DF-B8F1-4D7FE7AE03BF}" dt="2020-10-13T09:52:59.532" v="23" actId="13926"/>
          <ac:spMkLst>
            <pc:docMk/>
            <pc:sldMk cId="2878278495" sldId="272"/>
            <ac:spMk id="211" creationId="{79F5D218-3866-4E29-971A-F0AD2B08ADC7}"/>
          </ac:spMkLst>
        </pc:spChg>
        <pc:spChg chg="mod">
          <ac:chgData name="Asim Dey" userId="e8ec1349-28b8-4d13-adec-c4f0ed943343" providerId="ADAL" clId="{9CDE3E0D-44F6-43DF-B8F1-4D7FE7AE03BF}" dt="2020-10-13T09:53:04.741" v="25" actId="13926"/>
          <ac:spMkLst>
            <pc:docMk/>
            <pc:sldMk cId="2878278495" sldId="272"/>
            <ac:spMk id="214" creationId="{DBC1FD45-5BB0-4120-8480-403F7AE59519}"/>
          </ac:spMkLst>
        </pc:spChg>
      </pc:sldChg>
      <pc:sldChg chg="modSp">
        <pc:chgData name="Asim Dey" userId="e8ec1349-28b8-4d13-adec-c4f0ed943343" providerId="ADAL" clId="{9CDE3E0D-44F6-43DF-B8F1-4D7FE7AE03BF}" dt="2020-10-13T13:12:55.471" v="410" actId="13926"/>
        <pc:sldMkLst>
          <pc:docMk/>
          <pc:sldMk cId="32434977" sldId="277"/>
        </pc:sldMkLst>
        <pc:spChg chg="mod">
          <ac:chgData name="Asim Dey" userId="e8ec1349-28b8-4d13-adec-c4f0ed943343" providerId="ADAL" clId="{9CDE3E0D-44F6-43DF-B8F1-4D7FE7AE03BF}" dt="2020-10-13T13:11:24.871" v="407" actId="20577"/>
          <ac:spMkLst>
            <pc:docMk/>
            <pc:sldMk cId="32434977" sldId="277"/>
            <ac:spMk id="227" creationId="{04D1AC8C-BAC7-45AB-980F-2F3C83D950A2}"/>
          </ac:spMkLst>
        </pc:spChg>
        <pc:spChg chg="mod">
          <ac:chgData name="Asim Dey" userId="e8ec1349-28b8-4d13-adec-c4f0ed943343" providerId="ADAL" clId="{9CDE3E0D-44F6-43DF-B8F1-4D7FE7AE03BF}" dt="2020-10-13T13:12:48.809" v="408" actId="13926"/>
          <ac:spMkLst>
            <pc:docMk/>
            <pc:sldMk cId="32434977" sldId="277"/>
            <ac:spMk id="229" creationId="{228AF671-50BB-436F-8D72-095CC1653608}"/>
          </ac:spMkLst>
        </pc:spChg>
        <pc:spChg chg="mod">
          <ac:chgData name="Asim Dey" userId="e8ec1349-28b8-4d13-adec-c4f0ed943343" providerId="ADAL" clId="{9CDE3E0D-44F6-43DF-B8F1-4D7FE7AE03BF}" dt="2020-10-13T13:12:51.980" v="409" actId="13926"/>
          <ac:spMkLst>
            <pc:docMk/>
            <pc:sldMk cId="32434977" sldId="277"/>
            <ac:spMk id="232" creationId="{CA34C579-405C-4E05-A80E-1182E2DF5E58}"/>
          </ac:spMkLst>
        </pc:spChg>
        <pc:spChg chg="mod">
          <ac:chgData name="Asim Dey" userId="e8ec1349-28b8-4d13-adec-c4f0ed943343" providerId="ADAL" clId="{9CDE3E0D-44F6-43DF-B8F1-4D7FE7AE03BF}" dt="2020-10-13T13:09:36.965" v="396" actId="1076"/>
          <ac:spMkLst>
            <pc:docMk/>
            <pc:sldMk cId="32434977" sldId="277"/>
            <ac:spMk id="234" creationId="{5417AACF-E7D7-4097-9A68-1F2AD62495D6}"/>
          </ac:spMkLst>
        </pc:spChg>
        <pc:spChg chg="mod">
          <ac:chgData name="Asim Dey" userId="e8ec1349-28b8-4d13-adec-c4f0ed943343" providerId="ADAL" clId="{9CDE3E0D-44F6-43DF-B8F1-4D7FE7AE03BF}" dt="2020-10-13T13:09:18.947" v="395" actId="13926"/>
          <ac:spMkLst>
            <pc:docMk/>
            <pc:sldMk cId="32434977" sldId="277"/>
            <ac:spMk id="239" creationId="{4301D4F7-2B5F-47E7-8C34-45EB90CD37F0}"/>
          </ac:spMkLst>
        </pc:spChg>
        <pc:spChg chg="mod">
          <ac:chgData name="Asim Dey" userId="e8ec1349-28b8-4d13-adec-c4f0ed943343" providerId="ADAL" clId="{9CDE3E0D-44F6-43DF-B8F1-4D7FE7AE03BF}" dt="2020-10-13T13:10:12.473" v="399" actId="13926"/>
          <ac:spMkLst>
            <pc:docMk/>
            <pc:sldMk cId="32434977" sldId="277"/>
            <ac:spMk id="240" creationId="{DFD61ADA-F04B-4F0C-8173-74ED1F1FED74}"/>
          </ac:spMkLst>
        </pc:spChg>
        <pc:spChg chg="mod">
          <ac:chgData name="Asim Dey" userId="e8ec1349-28b8-4d13-adec-c4f0ed943343" providerId="ADAL" clId="{9CDE3E0D-44F6-43DF-B8F1-4D7FE7AE03BF}" dt="2020-10-13T13:07:38.880" v="389" actId="13926"/>
          <ac:spMkLst>
            <pc:docMk/>
            <pc:sldMk cId="32434977" sldId="277"/>
            <ac:spMk id="242" creationId="{6EE8A1FC-73BC-43F9-B795-30B2A6055619}"/>
          </ac:spMkLst>
        </pc:spChg>
        <pc:spChg chg="mod">
          <ac:chgData name="Asim Dey" userId="e8ec1349-28b8-4d13-adec-c4f0ed943343" providerId="ADAL" clId="{9CDE3E0D-44F6-43DF-B8F1-4D7FE7AE03BF}" dt="2020-10-13T13:07:42.814" v="390" actId="13926"/>
          <ac:spMkLst>
            <pc:docMk/>
            <pc:sldMk cId="32434977" sldId="277"/>
            <ac:spMk id="243" creationId="{C3FE503F-C0B1-4290-B6E9-E2CC8D0D0C8E}"/>
          </ac:spMkLst>
        </pc:spChg>
        <pc:spChg chg="mod">
          <ac:chgData name="Asim Dey" userId="e8ec1349-28b8-4d13-adec-c4f0ed943343" providerId="ADAL" clId="{9CDE3E0D-44F6-43DF-B8F1-4D7FE7AE03BF}" dt="2020-10-13T13:12:55.471" v="410" actId="13926"/>
          <ac:spMkLst>
            <pc:docMk/>
            <pc:sldMk cId="32434977" sldId="277"/>
            <ac:spMk id="331" creationId="{E247D020-89AA-46D1-A47C-12CC16905529}"/>
          </ac:spMkLst>
        </pc:spChg>
        <pc:graphicFrameChg chg="mod">
          <ac:chgData name="Asim Dey" userId="e8ec1349-28b8-4d13-adec-c4f0ed943343" providerId="ADAL" clId="{9CDE3E0D-44F6-43DF-B8F1-4D7FE7AE03BF}" dt="2020-10-13T13:10:07.997" v="398"/>
          <ac:graphicFrameMkLst>
            <pc:docMk/>
            <pc:sldMk cId="32434977" sldId="277"/>
            <ac:graphicFrameMk id="241" creationId="{7BBCAC62-D172-4473-8384-6F3B164AEA03}"/>
          </ac:graphicFrameMkLst>
        </pc:graphicFrameChg>
        <pc:graphicFrameChg chg="mod">
          <ac:chgData name="Asim Dey" userId="e8ec1349-28b8-4d13-adec-c4f0ed943343" providerId="ADAL" clId="{9CDE3E0D-44F6-43DF-B8F1-4D7FE7AE03BF}" dt="2020-10-13T13:09:13.890" v="394"/>
          <ac:graphicFrameMkLst>
            <pc:docMk/>
            <pc:sldMk cId="32434977" sldId="277"/>
            <ac:graphicFrameMk id="341" creationId="{D78EC2DF-D586-4FFD-8804-A8CC815354AB}"/>
          </ac:graphicFrameMkLst>
        </pc:graphicFrameChg>
      </pc:sldChg>
      <pc:sldChg chg="addSp delSp modSp mod">
        <pc:chgData name="Asim Dey" userId="e8ec1349-28b8-4d13-adec-c4f0ed943343" providerId="ADAL" clId="{9CDE3E0D-44F6-43DF-B8F1-4D7FE7AE03BF}" dt="2020-10-13T16:06:26.194" v="515" actId="13926"/>
        <pc:sldMkLst>
          <pc:docMk/>
          <pc:sldMk cId="4227300892" sldId="278"/>
        </pc:sldMkLst>
        <pc:spChg chg="mod">
          <ac:chgData name="Asim Dey" userId="e8ec1349-28b8-4d13-adec-c4f0ed943343" providerId="ADAL" clId="{9CDE3E0D-44F6-43DF-B8F1-4D7FE7AE03BF}" dt="2020-10-13T15:27:15.196" v="500" actId="13926"/>
          <ac:spMkLst>
            <pc:docMk/>
            <pc:sldMk cId="4227300892" sldId="278"/>
            <ac:spMk id="202" creationId="{3FC2811A-370A-4115-A977-3AA6549D19FE}"/>
          </ac:spMkLst>
        </pc:spChg>
        <pc:spChg chg="mod">
          <ac:chgData name="Asim Dey" userId="e8ec1349-28b8-4d13-adec-c4f0ed943343" providerId="ADAL" clId="{9CDE3E0D-44F6-43DF-B8F1-4D7FE7AE03BF}" dt="2020-10-13T15:07:57.572" v="498" actId="12"/>
          <ac:spMkLst>
            <pc:docMk/>
            <pc:sldMk cId="4227300892" sldId="278"/>
            <ac:spMk id="203" creationId="{625B45E7-AEDD-4DAB-BE35-6870A8075BAA}"/>
          </ac:spMkLst>
        </pc:spChg>
        <pc:spChg chg="mod">
          <ac:chgData name="Asim Dey" userId="e8ec1349-28b8-4d13-adec-c4f0ed943343" providerId="ADAL" clId="{9CDE3E0D-44F6-43DF-B8F1-4D7FE7AE03BF}" dt="2020-10-13T16:06:26.194" v="515" actId="13926"/>
          <ac:spMkLst>
            <pc:docMk/>
            <pc:sldMk cId="4227300892" sldId="278"/>
            <ac:spMk id="205" creationId="{2B35D8B0-EB2E-4EEC-896E-B60A62BB48DC}"/>
          </ac:spMkLst>
        </pc:spChg>
        <pc:spChg chg="mod">
          <ac:chgData name="Asim Dey" userId="e8ec1349-28b8-4d13-adec-c4f0ed943343" providerId="ADAL" clId="{9CDE3E0D-44F6-43DF-B8F1-4D7FE7AE03BF}" dt="2020-10-13T09:57:27.021" v="83" actId="13926"/>
          <ac:spMkLst>
            <pc:docMk/>
            <pc:sldMk cId="4227300892" sldId="278"/>
            <ac:spMk id="233" creationId="{0B43EEB9-E282-4F6A-84B0-EA415CC28C2F}"/>
          </ac:spMkLst>
        </pc:spChg>
        <pc:spChg chg="mod">
          <ac:chgData name="Asim Dey" userId="e8ec1349-28b8-4d13-adec-c4f0ed943343" providerId="ADAL" clId="{9CDE3E0D-44F6-43DF-B8F1-4D7FE7AE03BF}" dt="2020-10-13T09:57:39.030" v="86" actId="13926"/>
          <ac:spMkLst>
            <pc:docMk/>
            <pc:sldMk cId="4227300892" sldId="278"/>
            <ac:spMk id="268" creationId="{2D81759D-B47C-4FE1-B935-586ADD839489}"/>
          </ac:spMkLst>
        </pc:spChg>
        <pc:graphicFrameChg chg="mod">
          <ac:chgData name="Asim Dey" userId="e8ec1349-28b8-4d13-adec-c4f0ed943343" providerId="ADAL" clId="{9CDE3E0D-44F6-43DF-B8F1-4D7FE7AE03BF}" dt="2020-10-13T15:27:08.001" v="499"/>
          <ac:graphicFrameMkLst>
            <pc:docMk/>
            <pc:sldMk cId="4227300892" sldId="278"/>
            <ac:graphicFrameMk id="204" creationId="{531AA128-C880-4F08-BE74-466B0AADDBFD}"/>
          </ac:graphicFrameMkLst>
        </pc:graphicFrameChg>
        <pc:graphicFrameChg chg="del">
          <ac:chgData name="Asim Dey" userId="e8ec1349-28b8-4d13-adec-c4f0ed943343" providerId="ADAL" clId="{9CDE3E0D-44F6-43DF-B8F1-4D7FE7AE03BF}" dt="2020-10-13T15:27:31.556" v="501"/>
          <ac:graphicFrameMkLst>
            <pc:docMk/>
            <pc:sldMk cId="4227300892" sldId="278"/>
            <ac:graphicFrameMk id="254" creationId="{BF34CECA-68A0-4224-AF4C-84A58719FACD}"/>
          </ac:graphicFrameMkLst>
        </pc:graphicFrameChg>
        <pc:graphicFrameChg chg="add mod">
          <ac:chgData name="Asim Dey" userId="e8ec1349-28b8-4d13-adec-c4f0ed943343" providerId="ADAL" clId="{9CDE3E0D-44F6-43DF-B8F1-4D7FE7AE03BF}" dt="2020-10-13T15:27:48.810" v="506" actId="1076"/>
          <ac:graphicFrameMkLst>
            <pc:docMk/>
            <pc:sldMk cId="4227300892" sldId="278"/>
            <ac:graphicFrameMk id="277" creationId="{BF34CECA-68A0-4224-AF4C-84A58719FACD}"/>
          </ac:graphicFrameMkLst>
        </pc:graphicFrameChg>
        <pc:graphicFrameChg chg="modGraphic">
          <ac:chgData name="Asim Dey" userId="e8ec1349-28b8-4d13-adec-c4f0ed943343" providerId="ADAL" clId="{9CDE3E0D-44F6-43DF-B8F1-4D7FE7AE03BF}" dt="2020-10-13T09:57:48.087" v="87" actId="13926"/>
          <ac:graphicFrameMkLst>
            <pc:docMk/>
            <pc:sldMk cId="4227300892" sldId="278"/>
            <ac:graphicFrameMk id="358" creationId="{2920E68B-F5AD-456D-9A3E-66BF743C3324}"/>
          </ac:graphicFrameMkLst>
        </pc:graphicFrameChg>
      </pc:sldChg>
      <pc:sldChg chg="modSp">
        <pc:chgData name="Asim Dey" userId="e8ec1349-28b8-4d13-adec-c4f0ed943343" providerId="ADAL" clId="{9CDE3E0D-44F6-43DF-B8F1-4D7FE7AE03BF}" dt="2020-10-13T09:55:49.365" v="61" actId="13926"/>
        <pc:sldMkLst>
          <pc:docMk/>
          <pc:sldMk cId="2266659579" sldId="280"/>
        </pc:sldMkLst>
        <pc:spChg chg="mod">
          <ac:chgData name="Asim Dey" userId="e8ec1349-28b8-4d13-adec-c4f0ed943343" providerId="ADAL" clId="{9CDE3E0D-44F6-43DF-B8F1-4D7FE7AE03BF}" dt="2020-10-13T09:55:38.667" v="57" actId="13926"/>
          <ac:spMkLst>
            <pc:docMk/>
            <pc:sldMk cId="2266659579" sldId="280"/>
            <ac:spMk id="205" creationId="{0CA397E7-7093-4366-B004-9B584405D2A0}"/>
          </ac:spMkLst>
        </pc:spChg>
        <pc:spChg chg="mod">
          <ac:chgData name="Asim Dey" userId="e8ec1349-28b8-4d13-adec-c4f0ed943343" providerId="ADAL" clId="{9CDE3E0D-44F6-43DF-B8F1-4D7FE7AE03BF}" dt="2020-10-13T09:55:44.480" v="59" actId="13926"/>
          <ac:spMkLst>
            <pc:docMk/>
            <pc:sldMk cId="2266659579" sldId="280"/>
            <ac:spMk id="210" creationId="{AED58AE7-66D3-4D8A-A040-F0F4F718DACA}"/>
          </ac:spMkLst>
        </pc:spChg>
        <pc:spChg chg="mod">
          <ac:chgData name="Asim Dey" userId="e8ec1349-28b8-4d13-adec-c4f0ed943343" providerId="ADAL" clId="{9CDE3E0D-44F6-43DF-B8F1-4D7FE7AE03BF}" dt="2020-10-13T09:55:46.808" v="60" actId="13926"/>
          <ac:spMkLst>
            <pc:docMk/>
            <pc:sldMk cId="2266659579" sldId="280"/>
            <ac:spMk id="211" creationId="{85CD94FE-C974-4BEE-9EFD-AE461019B48F}"/>
          </ac:spMkLst>
        </pc:spChg>
        <pc:spChg chg="mod">
          <ac:chgData name="Asim Dey" userId="e8ec1349-28b8-4d13-adec-c4f0ed943343" providerId="ADAL" clId="{9CDE3E0D-44F6-43DF-B8F1-4D7FE7AE03BF}" dt="2020-10-13T09:55:49.365" v="61" actId="13926"/>
          <ac:spMkLst>
            <pc:docMk/>
            <pc:sldMk cId="2266659579" sldId="280"/>
            <ac:spMk id="216" creationId="{6A8BFD2A-D235-44F1-8C37-81A177A50DED}"/>
          </ac:spMkLst>
        </pc:spChg>
        <pc:spChg chg="mod">
          <ac:chgData name="Asim Dey" userId="e8ec1349-28b8-4d13-adec-c4f0ed943343" providerId="ADAL" clId="{9CDE3E0D-44F6-43DF-B8F1-4D7FE7AE03BF}" dt="2020-10-13T09:55:42.016" v="58" actId="13926"/>
          <ac:spMkLst>
            <pc:docMk/>
            <pc:sldMk cId="2266659579" sldId="280"/>
            <ac:spMk id="313" creationId="{EAA5E502-E32E-4EB2-8999-62400273DC28}"/>
          </ac:spMkLst>
        </pc:spChg>
      </pc:sldChg>
      <pc:sldChg chg="modSp">
        <pc:chgData name="Asim Dey" userId="e8ec1349-28b8-4d13-adec-c4f0ed943343" providerId="ADAL" clId="{9CDE3E0D-44F6-43DF-B8F1-4D7FE7AE03BF}" dt="2020-10-13T09:56:03.148" v="64" actId="13926"/>
        <pc:sldMkLst>
          <pc:docMk/>
          <pc:sldMk cId="3622859594" sldId="281"/>
        </pc:sldMkLst>
        <pc:spChg chg="mod">
          <ac:chgData name="Asim Dey" userId="e8ec1349-28b8-4d13-adec-c4f0ed943343" providerId="ADAL" clId="{9CDE3E0D-44F6-43DF-B8F1-4D7FE7AE03BF}" dt="2020-10-13T09:55:57.336" v="62" actId="13926"/>
          <ac:spMkLst>
            <pc:docMk/>
            <pc:sldMk cId="3622859594" sldId="281"/>
            <ac:spMk id="207" creationId="{0CED69EC-0EEE-4EF9-A78C-5750C2E630F0}"/>
          </ac:spMkLst>
        </pc:spChg>
        <pc:spChg chg="mod">
          <ac:chgData name="Asim Dey" userId="e8ec1349-28b8-4d13-adec-c4f0ed943343" providerId="ADAL" clId="{9CDE3E0D-44F6-43DF-B8F1-4D7FE7AE03BF}" dt="2020-10-13T09:56:03.148" v="64" actId="13926"/>
          <ac:spMkLst>
            <pc:docMk/>
            <pc:sldMk cId="3622859594" sldId="281"/>
            <ac:spMk id="208" creationId="{3FCEA8CD-7EAD-49B5-8588-E2B241A5EE4E}"/>
          </ac:spMkLst>
        </pc:spChg>
        <pc:spChg chg="mod">
          <ac:chgData name="Asim Dey" userId="e8ec1349-28b8-4d13-adec-c4f0ed943343" providerId="ADAL" clId="{9CDE3E0D-44F6-43DF-B8F1-4D7FE7AE03BF}" dt="2020-10-13T09:56:00.087" v="63" actId="13926"/>
          <ac:spMkLst>
            <pc:docMk/>
            <pc:sldMk cId="3622859594" sldId="281"/>
            <ac:spMk id="212" creationId="{EC37C4F4-A47B-4C97-9C02-722BBE3F4548}"/>
          </ac:spMkLst>
        </pc:spChg>
      </pc:sldChg>
      <pc:sldChg chg="modSp">
        <pc:chgData name="Asim Dey" userId="e8ec1349-28b8-4d13-adec-c4f0ed943343" providerId="ADAL" clId="{9CDE3E0D-44F6-43DF-B8F1-4D7FE7AE03BF}" dt="2020-10-13T09:56:12.394" v="67" actId="13926"/>
        <pc:sldMkLst>
          <pc:docMk/>
          <pc:sldMk cId="1425174243" sldId="282"/>
        </pc:sldMkLst>
        <pc:spChg chg="mod">
          <ac:chgData name="Asim Dey" userId="e8ec1349-28b8-4d13-adec-c4f0ed943343" providerId="ADAL" clId="{9CDE3E0D-44F6-43DF-B8F1-4D7FE7AE03BF}" dt="2020-10-13T09:56:07.100" v="65" actId="13926"/>
          <ac:spMkLst>
            <pc:docMk/>
            <pc:sldMk cId="1425174243" sldId="282"/>
            <ac:spMk id="207" creationId="{6602D862-99A1-417A-AFC4-D7AC14BD854F}"/>
          </ac:spMkLst>
        </pc:spChg>
        <pc:spChg chg="mod">
          <ac:chgData name="Asim Dey" userId="e8ec1349-28b8-4d13-adec-c4f0ed943343" providerId="ADAL" clId="{9CDE3E0D-44F6-43DF-B8F1-4D7FE7AE03BF}" dt="2020-10-13T09:56:09.475" v="66" actId="13926"/>
          <ac:spMkLst>
            <pc:docMk/>
            <pc:sldMk cId="1425174243" sldId="282"/>
            <ac:spMk id="208" creationId="{7548EAE3-E6B6-4C66-95FB-B624ADA286A6}"/>
          </ac:spMkLst>
        </pc:spChg>
        <pc:spChg chg="mod">
          <ac:chgData name="Asim Dey" userId="e8ec1349-28b8-4d13-adec-c4f0ed943343" providerId="ADAL" clId="{9CDE3E0D-44F6-43DF-B8F1-4D7FE7AE03BF}" dt="2020-10-13T09:56:12.394" v="67" actId="13926"/>
          <ac:spMkLst>
            <pc:docMk/>
            <pc:sldMk cId="1425174243" sldId="282"/>
            <ac:spMk id="211" creationId="{86A650D5-A706-4D0F-ADE1-71FF6E9A23E0}"/>
          </ac:spMkLst>
        </pc:spChg>
      </pc:sldChg>
      <pc:sldChg chg="modSp">
        <pc:chgData name="Asim Dey" userId="e8ec1349-28b8-4d13-adec-c4f0ed943343" providerId="ADAL" clId="{9CDE3E0D-44F6-43DF-B8F1-4D7FE7AE03BF}" dt="2020-10-13T09:57:16.742" v="81" actId="13926"/>
        <pc:sldMkLst>
          <pc:docMk/>
          <pc:sldMk cId="1160485662" sldId="284"/>
        </pc:sldMkLst>
        <pc:spChg chg="mod">
          <ac:chgData name="Asim Dey" userId="e8ec1349-28b8-4d13-adec-c4f0ed943343" providerId="ADAL" clId="{9CDE3E0D-44F6-43DF-B8F1-4D7FE7AE03BF}" dt="2020-10-13T09:57:05.853" v="78" actId="13926"/>
          <ac:spMkLst>
            <pc:docMk/>
            <pc:sldMk cId="1160485662" sldId="284"/>
            <ac:spMk id="254" creationId="{338B5E57-6838-411C-9A40-50A56099B58A}"/>
          </ac:spMkLst>
        </pc:spChg>
        <pc:spChg chg="mod">
          <ac:chgData name="Asim Dey" userId="e8ec1349-28b8-4d13-adec-c4f0ed943343" providerId="ADAL" clId="{9CDE3E0D-44F6-43DF-B8F1-4D7FE7AE03BF}" dt="2020-10-13T09:57:08.956" v="79" actId="13926"/>
          <ac:spMkLst>
            <pc:docMk/>
            <pc:sldMk cId="1160485662" sldId="284"/>
            <ac:spMk id="318" creationId="{7CB7A198-C695-4360-BCD9-1AA588CFC974}"/>
          </ac:spMkLst>
        </pc:spChg>
        <pc:spChg chg="mod">
          <ac:chgData name="Asim Dey" userId="e8ec1349-28b8-4d13-adec-c4f0ed943343" providerId="ADAL" clId="{9CDE3E0D-44F6-43DF-B8F1-4D7FE7AE03BF}" dt="2020-10-13T09:57:16.742" v="81" actId="13926"/>
          <ac:spMkLst>
            <pc:docMk/>
            <pc:sldMk cId="1160485662" sldId="284"/>
            <ac:spMk id="319" creationId="{FF26D636-6866-4AEA-A7C0-ECF750FCBC7F}"/>
          </ac:spMkLst>
        </pc:spChg>
        <pc:spChg chg="mod">
          <ac:chgData name="Asim Dey" userId="e8ec1349-28b8-4d13-adec-c4f0ed943343" providerId="ADAL" clId="{9CDE3E0D-44F6-43DF-B8F1-4D7FE7AE03BF}" dt="2020-10-13T09:57:11.246" v="80" actId="13926"/>
          <ac:spMkLst>
            <pc:docMk/>
            <pc:sldMk cId="1160485662" sldId="284"/>
            <ac:spMk id="332" creationId="{8C5157B7-0EFE-4555-9669-C8DB81EF97BF}"/>
          </ac:spMkLst>
        </pc:spChg>
      </pc:sldChg>
      <pc:sldChg chg="addSp delSp modSp mod">
        <pc:chgData name="Asim Dey" userId="e8ec1349-28b8-4d13-adec-c4f0ed943343" providerId="ADAL" clId="{9CDE3E0D-44F6-43DF-B8F1-4D7FE7AE03BF}" dt="2020-10-13T16:15:04.201" v="546" actId="13926"/>
        <pc:sldMkLst>
          <pc:docMk/>
          <pc:sldMk cId="2571610261" sldId="285"/>
        </pc:sldMkLst>
        <pc:spChg chg="mod">
          <ac:chgData name="Asim Dey" userId="e8ec1349-28b8-4d13-adec-c4f0ed943343" providerId="ADAL" clId="{9CDE3E0D-44F6-43DF-B8F1-4D7FE7AE03BF}" dt="2020-10-13T16:09:36.835" v="524" actId="13926"/>
          <ac:spMkLst>
            <pc:docMk/>
            <pc:sldMk cId="2571610261" sldId="285"/>
            <ac:spMk id="367" creationId="{B9920283-5DC7-49CB-BEF6-9323901A2BF6}"/>
          </ac:spMkLst>
        </pc:spChg>
        <pc:spChg chg="mod">
          <ac:chgData name="Asim Dey" userId="e8ec1349-28b8-4d13-adec-c4f0ed943343" providerId="ADAL" clId="{9CDE3E0D-44F6-43DF-B8F1-4D7FE7AE03BF}" dt="2020-10-13T16:15:04.201" v="546" actId="13926"/>
          <ac:spMkLst>
            <pc:docMk/>
            <pc:sldMk cId="2571610261" sldId="285"/>
            <ac:spMk id="372" creationId="{F8438A92-4A64-425B-B42C-A76FD4CE1462}"/>
          </ac:spMkLst>
        </pc:spChg>
        <pc:spChg chg="mod">
          <ac:chgData name="Asim Dey" userId="e8ec1349-28b8-4d13-adec-c4f0ed943343" providerId="ADAL" clId="{9CDE3E0D-44F6-43DF-B8F1-4D7FE7AE03BF}" dt="2020-10-13T16:10:31.035" v="527" actId="1076"/>
          <ac:spMkLst>
            <pc:docMk/>
            <pc:sldMk cId="2571610261" sldId="285"/>
            <ac:spMk id="461" creationId="{A86F6BFA-9087-46DB-9C27-B73BC7EE217C}"/>
          </ac:spMkLst>
        </pc:spChg>
        <pc:graphicFrameChg chg="del">
          <ac:chgData name="Asim Dey" userId="e8ec1349-28b8-4d13-adec-c4f0ed943343" providerId="ADAL" clId="{9CDE3E0D-44F6-43DF-B8F1-4D7FE7AE03BF}" dt="2020-10-13T16:13:17.325" v="528"/>
          <ac:graphicFrameMkLst>
            <pc:docMk/>
            <pc:sldMk cId="2571610261" sldId="285"/>
            <ac:graphicFrameMk id="140" creationId="{2091279E-CD7E-41A5-90DC-6D16E3E5C69E}"/>
          </ac:graphicFrameMkLst>
        </pc:graphicFrameChg>
        <pc:graphicFrameChg chg="del">
          <ac:chgData name="Asim Dey" userId="e8ec1349-28b8-4d13-adec-c4f0ed943343" providerId="ADAL" clId="{9CDE3E0D-44F6-43DF-B8F1-4D7FE7AE03BF}" dt="2020-10-13T16:13:36.297" v="532"/>
          <ac:graphicFrameMkLst>
            <pc:docMk/>
            <pc:sldMk cId="2571610261" sldId="285"/>
            <ac:graphicFrameMk id="141" creationId="{FDEA5043-2C47-4934-908E-D272EDDCCA00}"/>
          </ac:graphicFrameMkLst>
        </pc:graphicFrameChg>
        <pc:graphicFrameChg chg="del">
          <ac:chgData name="Asim Dey" userId="e8ec1349-28b8-4d13-adec-c4f0ed943343" providerId="ADAL" clId="{9CDE3E0D-44F6-43DF-B8F1-4D7FE7AE03BF}" dt="2020-10-13T16:14:00.376" v="537"/>
          <ac:graphicFrameMkLst>
            <pc:docMk/>
            <pc:sldMk cId="2571610261" sldId="285"/>
            <ac:graphicFrameMk id="142" creationId="{D08FF592-C941-4E8C-92C3-7E2AC1E9F8F1}"/>
          </ac:graphicFrameMkLst>
        </pc:graphicFrameChg>
        <pc:graphicFrameChg chg="add mod">
          <ac:chgData name="Asim Dey" userId="e8ec1349-28b8-4d13-adec-c4f0ed943343" providerId="ADAL" clId="{9CDE3E0D-44F6-43DF-B8F1-4D7FE7AE03BF}" dt="2020-10-13T16:13:30.810" v="531" actId="1076"/>
          <ac:graphicFrameMkLst>
            <pc:docMk/>
            <pc:sldMk cId="2571610261" sldId="285"/>
            <ac:graphicFrameMk id="143" creationId="{2091279E-CD7E-41A5-90DC-6D16E3E5C69E}"/>
          </ac:graphicFrameMkLst>
        </pc:graphicFrameChg>
        <pc:graphicFrameChg chg="add mod">
          <ac:chgData name="Asim Dey" userId="e8ec1349-28b8-4d13-adec-c4f0ed943343" providerId="ADAL" clId="{9CDE3E0D-44F6-43DF-B8F1-4D7FE7AE03BF}" dt="2020-10-13T16:14:36.780" v="543"/>
          <ac:graphicFrameMkLst>
            <pc:docMk/>
            <pc:sldMk cId="2571610261" sldId="285"/>
            <ac:graphicFrameMk id="144" creationId="{FDEA5043-2C47-4934-908E-D272EDDCCA00}"/>
          </ac:graphicFrameMkLst>
        </pc:graphicFrameChg>
        <pc:graphicFrameChg chg="add mod">
          <ac:chgData name="Asim Dey" userId="e8ec1349-28b8-4d13-adec-c4f0ed943343" providerId="ADAL" clId="{9CDE3E0D-44F6-43DF-B8F1-4D7FE7AE03BF}" dt="2020-10-13T16:14:53.820" v="545"/>
          <ac:graphicFrameMkLst>
            <pc:docMk/>
            <pc:sldMk cId="2571610261" sldId="285"/>
            <ac:graphicFrameMk id="145" creationId="{D08FF592-C941-4E8C-92C3-7E2AC1E9F8F1}"/>
          </ac:graphicFrameMkLst>
        </pc:graphicFrameChg>
        <pc:graphicFrameChg chg="mod modGraphic">
          <ac:chgData name="Asim Dey" userId="e8ec1349-28b8-4d13-adec-c4f0ed943343" providerId="ADAL" clId="{9CDE3E0D-44F6-43DF-B8F1-4D7FE7AE03BF}" dt="2020-10-13T16:10:13.952" v="525"/>
          <ac:graphicFrameMkLst>
            <pc:docMk/>
            <pc:sldMk cId="2571610261" sldId="285"/>
            <ac:graphicFrameMk id="373" creationId="{07B86F0D-86EB-4806-BB09-D88BE2ED51F5}"/>
          </ac:graphicFrameMkLst>
        </pc:graphicFrameChg>
      </pc:sldChg>
      <pc:sldChg chg="modSp">
        <pc:chgData name="Asim Dey" userId="e8ec1349-28b8-4d13-adec-c4f0ed943343" providerId="ADAL" clId="{9CDE3E0D-44F6-43DF-B8F1-4D7FE7AE03BF}" dt="2020-10-13T09:55:27.486" v="55" actId="13926"/>
        <pc:sldMkLst>
          <pc:docMk/>
          <pc:sldMk cId="143217102" sldId="293"/>
        </pc:sldMkLst>
        <pc:spChg chg="mod">
          <ac:chgData name="Asim Dey" userId="e8ec1349-28b8-4d13-adec-c4f0ed943343" providerId="ADAL" clId="{9CDE3E0D-44F6-43DF-B8F1-4D7FE7AE03BF}" dt="2020-10-13T09:55:16.516" v="51" actId="13926"/>
          <ac:spMkLst>
            <pc:docMk/>
            <pc:sldMk cId="143217102" sldId="293"/>
            <ac:spMk id="160" creationId="{FE5744DE-723A-45C8-936E-7CD0C1F16EB3}"/>
          </ac:spMkLst>
        </pc:spChg>
        <pc:spChg chg="mod">
          <ac:chgData name="Asim Dey" userId="e8ec1349-28b8-4d13-adec-c4f0ed943343" providerId="ADAL" clId="{9CDE3E0D-44F6-43DF-B8F1-4D7FE7AE03BF}" dt="2020-10-13T09:55:09.721" v="50" actId="13926"/>
          <ac:spMkLst>
            <pc:docMk/>
            <pc:sldMk cId="143217102" sldId="293"/>
            <ac:spMk id="354" creationId="{9B9E24C3-C3E2-4EF6-B032-A1E1560C069A}"/>
          </ac:spMkLst>
        </pc:spChg>
        <pc:spChg chg="mod">
          <ac:chgData name="Asim Dey" userId="e8ec1349-28b8-4d13-adec-c4f0ed943343" providerId="ADAL" clId="{9CDE3E0D-44F6-43DF-B8F1-4D7FE7AE03BF}" dt="2020-10-13T09:55:19.298" v="52" actId="13926"/>
          <ac:spMkLst>
            <pc:docMk/>
            <pc:sldMk cId="143217102" sldId="293"/>
            <ac:spMk id="359" creationId="{2C887132-1D44-4142-99E0-920451C0A749}"/>
          </ac:spMkLst>
        </pc:spChg>
        <pc:spChg chg="mod">
          <ac:chgData name="Asim Dey" userId="e8ec1349-28b8-4d13-adec-c4f0ed943343" providerId="ADAL" clId="{9CDE3E0D-44F6-43DF-B8F1-4D7FE7AE03BF}" dt="2020-10-13T09:55:24.725" v="54" actId="13926"/>
          <ac:spMkLst>
            <pc:docMk/>
            <pc:sldMk cId="143217102" sldId="293"/>
            <ac:spMk id="360" creationId="{DBBD4881-04E1-4C0B-B7BD-B4D0B87DA3D1}"/>
          </ac:spMkLst>
        </pc:spChg>
        <pc:spChg chg="mod">
          <ac:chgData name="Asim Dey" userId="e8ec1349-28b8-4d13-adec-c4f0ed943343" providerId="ADAL" clId="{9CDE3E0D-44F6-43DF-B8F1-4D7FE7AE03BF}" dt="2020-10-13T09:55:21.936" v="53" actId="13926"/>
          <ac:spMkLst>
            <pc:docMk/>
            <pc:sldMk cId="143217102" sldId="293"/>
            <ac:spMk id="362" creationId="{6752C231-F61B-4AA7-A639-528A1E00DEB7}"/>
          </ac:spMkLst>
        </pc:spChg>
        <pc:spChg chg="mod">
          <ac:chgData name="Asim Dey" userId="e8ec1349-28b8-4d13-adec-c4f0ed943343" providerId="ADAL" clId="{9CDE3E0D-44F6-43DF-B8F1-4D7FE7AE03BF}" dt="2020-10-13T09:55:27.486" v="55" actId="13926"/>
          <ac:spMkLst>
            <pc:docMk/>
            <pc:sldMk cId="143217102" sldId="293"/>
            <ac:spMk id="366" creationId="{DB0F224F-15AE-4C38-81EE-ABB8C0B74638}"/>
          </ac:spMkLst>
        </pc:spChg>
      </pc:sldChg>
      <pc:sldChg chg="modSp">
        <pc:chgData name="Asim Dey" userId="e8ec1349-28b8-4d13-adec-c4f0ed943343" providerId="ADAL" clId="{9CDE3E0D-44F6-43DF-B8F1-4D7FE7AE03BF}" dt="2020-10-13T09:53:23.301" v="28" actId="13926"/>
        <pc:sldMkLst>
          <pc:docMk/>
          <pc:sldMk cId="84505333" sldId="294"/>
        </pc:sldMkLst>
        <pc:spChg chg="mod">
          <ac:chgData name="Asim Dey" userId="e8ec1349-28b8-4d13-adec-c4f0ed943343" providerId="ADAL" clId="{9CDE3E0D-44F6-43DF-B8F1-4D7FE7AE03BF}" dt="2020-10-13T09:53:23.301" v="28" actId="13926"/>
          <ac:spMkLst>
            <pc:docMk/>
            <pc:sldMk cId="84505333" sldId="294"/>
            <ac:spMk id="193" creationId="{2CBE8396-94AD-4029-B073-C237342E1060}"/>
          </ac:spMkLst>
        </pc:spChg>
        <pc:spChg chg="mod">
          <ac:chgData name="Asim Dey" userId="e8ec1349-28b8-4d13-adec-c4f0ed943343" providerId="ADAL" clId="{9CDE3E0D-44F6-43DF-B8F1-4D7FE7AE03BF}" dt="2020-10-13T09:53:17.420" v="26" actId="13926"/>
          <ac:spMkLst>
            <pc:docMk/>
            <pc:sldMk cId="84505333" sldId="294"/>
            <ac:spMk id="196" creationId="{951B4BE9-AA55-4F7B-B26A-2351C57A7CF4}"/>
          </ac:spMkLst>
        </pc:spChg>
        <pc:spChg chg="mod">
          <ac:chgData name="Asim Dey" userId="e8ec1349-28b8-4d13-adec-c4f0ed943343" providerId="ADAL" clId="{9CDE3E0D-44F6-43DF-B8F1-4D7FE7AE03BF}" dt="2020-10-13T09:53:20.833" v="27" actId="13926"/>
          <ac:spMkLst>
            <pc:docMk/>
            <pc:sldMk cId="84505333" sldId="294"/>
            <ac:spMk id="199" creationId="{413D016F-486F-4CB0-BD3B-2298E4A1711F}"/>
          </ac:spMkLst>
        </pc:spChg>
      </pc:sldChg>
      <pc:sldChg chg="addSp delSp modSp mod">
        <pc:chgData name="Asim Dey" userId="e8ec1349-28b8-4d13-adec-c4f0ed943343" providerId="ADAL" clId="{9CDE3E0D-44F6-43DF-B8F1-4D7FE7AE03BF}" dt="2020-10-13T14:44:06.506" v="464" actId="13926"/>
        <pc:sldMkLst>
          <pc:docMk/>
          <pc:sldMk cId="1835399296" sldId="295"/>
        </pc:sldMkLst>
        <pc:spChg chg="mod">
          <ac:chgData name="Asim Dey" userId="e8ec1349-28b8-4d13-adec-c4f0ed943343" providerId="ADAL" clId="{9CDE3E0D-44F6-43DF-B8F1-4D7FE7AE03BF}" dt="2020-10-13T14:41:52.972" v="412" actId="13926"/>
          <ac:spMkLst>
            <pc:docMk/>
            <pc:sldMk cId="1835399296" sldId="295"/>
            <ac:spMk id="260" creationId="{AE7F1EB3-6D00-4DD2-BF67-CB2E4C66E11F}"/>
          </ac:spMkLst>
        </pc:spChg>
        <pc:spChg chg="mod">
          <ac:chgData name="Asim Dey" userId="e8ec1349-28b8-4d13-adec-c4f0ed943343" providerId="ADAL" clId="{9CDE3E0D-44F6-43DF-B8F1-4D7FE7AE03BF}" dt="2020-10-13T14:43:58.423" v="453" actId="13926"/>
          <ac:spMkLst>
            <pc:docMk/>
            <pc:sldMk cId="1835399296" sldId="295"/>
            <ac:spMk id="261" creationId="{710F0322-920D-4B56-81D9-B3FF116B90BF}"/>
          </ac:spMkLst>
        </pc:spChg>
        <pc:spChg chg="mod">
          <ac:chgData name="Asim Dey" userId="e8ec1349-28b8-4d13-adec-c4f0ed943343" providerId="ADAL" clId="{9CDE3E0D-44F6-43DF-B8F1-4D7FE7AE03BF}" dt="2020-10-13T14:42:38.046" v="417" actId="13926"/>
          <ac:spMkLst>
            <pc:docMk/>
            <pc:sldMk cId="1835399296" sldId="295"/>
            <ac:spMk id="263" creationId="{36FF917B-DBF4-4ACC-A978-0C34AADF6BFA}"/>
          </ac:spMkLst>
        </pc:spChg>
        <pc:spChg chg="mod">
          <ac:chgData name="Asim Dey" userId="e8ec1349-28b8-4d13-adec-c4f0ed943343" providerId="ADAL" clId="{9CDE3E0D-44F6-43DF-B8F1-4D7FE7AE03BF}" dt="2020-10-13T14:44:06.506" v="464" actId="13926"/>
          <ac:spMkLst>
            <pc:docMk/>
            <pc:sldMk cId="1835399296" sldId="295"/>
            <ac:spMk id="336" creationId="{7D0FBDAA-BA86-4EB8-809C-DD2E5B4293A9}"/>
          </ac:spMkLst>
        </pc:spChg>
        <pc:graphicFrameChg chg="del">
          <ac:chgData name="Asim Dey" userId="e8ec1349-28b8-4d13-adec-c4f0ed943343" providerId="ADAL" clId="{9CDE3E0D-44F6-43DF-B8F1-4D7FE7AE03BF}" dt="2020-10-13T14:42:19.870" v="413"/>
          <ac:graphicFrameMkLst>
            <pc:docMk/>
            <pc:sldMk cId="1835399296" sldId="295"/>
            <ac:graphicFrameMk id="163" creationId="{FDB1031C-C963-4E14-864D-BA800566463F}"/>
          </ac:graphicFrameMkLst>
        </pc:graphicFrameChg>
        <pc:graphicFrameChg chg="add mod">
          <ac:chgData name="Asim Dey" userId="e8ec1349-28b8-4d13-adec-c4f0ed943343" providerId="ADAL" clId="{9CDE3E0D-44F6-43DF-B8F1-4D7FE7AE03BF}" dt="2020-10-13T14:42:44.275" v="418" actId="1076"/>
          <ac:graphicFrameMkLst>
            <pc:docMk/>
            <pc:sldMk cId="1835399296" sldId="295"/>
            <ac:graphicFrameMk id="190" creationId="{FDB1031C-C963-4E14-864D-BA800566463F}"/>
          </ac:graphicFrameMkLst>
        </pc:graphicFrameChg>
        <pc:graphicFrameChg chg="mod">
          <ac:chgData name="Asim Dey" userId="e8ec1349-28b8-4d13-adec-c4f0ed943343" providerId="ADAL" clId="{9CDE3E0D-44F6-43DF-B8F1-4D7FE7AE03BF}" dt="2020-10-13T14:41:46.802" v="411"/>
          <ac:graphicFrameMkLst>
            <pc:docMk/>
            <pc:sldMk cId="1835399296" sldId="295"/>
            <ac:graphicFrameMk id="262" creationId="{55E7F559-88C8-4F33-926C-CDADE6E7E3E2}"/>
          </ac:graphicFrameMkLst>
        </pc:graphicFrameChg>
      </pc:sldChg>
      <pc:sldChg chg="modSp">
        <pc:chgData name="Asim Dey" userId="e8ec1349-28b8-4d13-adec-c4f0ed943343" providerId="ADAL" clId="{9CDE3E0D-44F6-43DF-B8F1-4D7FE7AE03BF}" dt="2020-10-13T09:55:02.843" v="49" actId="13926"/>
        <pc:sldMkLst>
          <pc:docMk/>
          <pc:sldMk cId="2279921428" sldId="296"/>
        </pc:sldMkLst>
        <pc:spChg chg="mod">
          <ac:chgData name="Asim Dey" userId="e8ec1349-28b8-4d13-adec-c4f0ed943343" providerId="ADAL" clId="{9CDE3E0D-44F6-43DF-B8F1-4D7FE7AE03BF}" dt="2020-10-13T09:54:59.463" v="48" actId="13926"/>
          <ac:spMkLst>
            <pc:docMk/>
            <pc:sldMk cId="2279921428" sldId="296"/>
            <ac:spMk id="158" creationId="{BAFA9AB7-DF22-4600-A39A-C8EEE4156927}"/>
          </ac:spMkLst>
        </pc:spChg>
        <pc:spChg chg="mod">
          <ac:chgData name="Asim Dey" userId="e8ec1349-28b8-4d13-adec-c4f0ed943343" providerId="ADAL" clId="{9CDE3E0D-44F6-43DF-B8F1-4D7FE7AE03BF}" dt="2020-10-13T09:54:41.883" v="43" actId="13926"/>
          <ac:spMkLst>
            <pc:docMk/>
            <pc:sldMk cId="2279921428" sldId="296"/>
            <ac:spMk id="160" creationId="{18B7F38E-376B-486A-8A8A-21046A933CAF}"/>
          </ac:spMkLst>
        </pc:spChg>
        <pc:spChg chg="mod">
          <ac:chgData name="Asim Dey" userId="e8ec1349-28b8-4d13-adec-c4f0ed943343" providerId="ADAL" clId="{9CDE3E0D-44F6-43DF-B8F1-4D7FE7AE03BF}" dt="2020-10-13T09:54:46.450" v="44" actId="13926"/>
          <ac:spMkLst>
            <pc:docMk/>
            <pc:sldMk cId="2279921428" sldId="296"/>
            <ac:spMk id="163" creationId="{5961FBDF-25CA-4EFE-9E69-86889098F059}"/>
          </ac:spMkLst>
        </pc:spChg>
        <pc:spChg chg="mod">
          <ac:chgData name="Asim Dey" userId="e8ec1349-28b8-4d13-adec-c4f0ed943343" providerId="ADAL" clId="{9CDE3E0D-44F6-43DF-B8F1-4D7FE7AE03BF}" dt="2020-10-13T09:54:49.088" v="45" actId="13926"/>
          <ac:spMkLst>
            <pc:docMk/>
            <pc:sldMk cId="2279921428" sldId="296"/>
            <ac:spMk id="164" creationId="{C5DB97FF-B7A1-4536-B7C4-9CFAD0B2AC61}"/>
          </ac:spMkLst>
        </pc:spChg>
        <pc:spChg chg="mod">
          <ac:chgData name="Asim Dey" userId="e8ec1349-28b8-4d13-adec-c4f0ed943343" providerId="ADAL" clId="{9CDE3E0D-44F6-43DF-B8F1-4D7FE7AE03BF}" dt="2020-10-13T09:54:52.431" v="46" actId="13926"/>
          <ac:spMkLst>
            <pc:docMk/>
            <pc:sldMk cId="2279921428" sldId="296"/>
            <ac:spMk id="165" creationId="{6CE01C91-4FED-46DC-AF2E-9BF5375147CC}"/>
          </ac:spMkLst>
        </pc:spChg>
        <pc:spChg chg="mod">
          <ac:chgData name="Asim Dey" userId="e8ec1349-28b8-4d13-adec-c4f0ed943343" providerId="ADAL" clId="{9CDE3E0D-44F6-43DF-B8F1-4D7FE7AE03BF}" dt="2020-10-13T09:54:55.168" v="47" actId="13926"/>
          <ac:spMkLst>
            <pc:docMk/>
            <pc:sldMk cId="2279921428" sldId="296"/>
            <ac:spMk id="221" creationId="{E0447360-9EA2-4ED3-B1D7-72F6DF3A9E54}"/>
          </ac:spMkLst>
        </pc:spChg>
        <pc:spChg chg="mod">
          <ac:chgData name="Asim Dey" userId="e8ec1349-28b8-4d13-adec-c4f0ed943343" providerId="ADAL" clId="{9CDE3E0D-44F6-43DF-B8F1-4D7FE7AE03BF}" dt="2020-10-13T09:55:02.843" v="49" actId="13926"/>
          <ac:spMkLst>
            <pc:docMk/>
            <pc:sldMk cId="2279921428" sldId="296"/>
            <ac:spMk id="225" creationId="{7C273365-A38E-4F85-8923-48026BF756F3}"/>
          </ac:spMkLst>
        </pc:spChg>
      </pc:sldChg>
      <pc:sldChg chg="modSp">
        <pc:chgData name="Asim Dey" userId="e8ec1349-28b8-4d13-adec-c4f0ed943343" providerId="ADAL" clId="{9CDE3E0D-44F6-43DF-B8F1-4D7FE7AE03BF}" dt="2020-10-13T09:58:30.880" v="93" actId="13926"/>
        <pc:sldMkLst>
          <pc:docMk/>
          <pc:sldMk cId="1732344930" sldId="308"/>
        </pc:sldMkLst>
        <pc:spChg chg="mod">
          <ac:chgData name="Asim Dey" userId="e8ec1349-28b8-4d13-adec-c4f0ed943343" providerId="ADAL" clId="{9CDE3E0D-44F6-43DF-B8F1-4D7FE7AE03BF}" dt="2020-10-13T09:58:30.880" v="93" actId="13926"/>
          <ac:spMkLst>
            <pc:docMk/>
            <pc:sldMk cId="1732344930" sldId="308"/>
            <ac:spMk id="18" creationId="{128868C4-F9D2-463A-B207-627827DCCB0F}"/>
          </ac:spMkLst>
        </pc:spChg>
      </pc:sldChg>
      <pc:sldChg chg="modSp">
        <pc:chgData name="Asim Dey" userId="e8ec1349-28b8-4d13-adec-c4f0ed943343" providerId="ADAL" clId="{9CDE3E0D-44F6-43DF-B8F1-4D7FE7AE03BF}" dt="2020-10-13T09:51:57.049" v="15" actId="20577"/>
        <pc:sldMkLst>
          <pc:docMk/>
          <pc:sldMk cId="961743130" sldId="309"/>
        </pc:sldMkLst>
        <pc:spChg chg="mod">
          <ac:chgData name="Asim Dey" userId="e8ec1349-28b8-4d13-adec-c4f0ed943343" providerId="ADAL" clId="{9CDE3E0D-44F6-43DF-B8F1-4D7FE7AE03BF}" dt="2020-10-13T09:51:57.049" v="15" actId="20577"/>
          <ac:spMkLst>
            <pc:docMk/>
            <pc:sldMk cId="961743130" sldId="309"/>
            <ac:spMk id="21" creationId="{1A207CC0-AE59-4E17-A13B-3448B19D89B4}"/>
          </ac:spMkLst>
        </pc:spChg>
      </pc:sldChg>
      <pc:sldChg chg="modSp">
        <pc:chgData name="Asim Dey" userId="e8ec1349-28b8-4d13-adec-c4f0ed943343" providerId="ADAL" clId="{9CDE3E0D-44F6-43DF-B8F1-4D7FE7AE03BF}" dt="2020-10-13T09:54:07.409" v="39" actId="13926"/>
        <pc:sldMkLst>
          <pc:docMk/>
          <pc:sldMk cId="348842544" sldId="310"/>
        </pc:sldMkLst>
        <pc:spChg chg="mod">
          <ac:chgData name="Asim Dey" userId="e8ec1349-28b8-4d13-adec-c4f0ed943343" providerId="ADAL" clId="{9CDE3E0D-44F6-43DF-B8F1-4D7FE7AE03BF}" dt="2020-10-13T09:54:03.770" v="38" actId="13926"/>
          <ac:spMkLst>
            <pc:docMk/>
            <pc:sldMk cId="348842544" sldId="310"/>
            <ac:spMk id="243" creationId="{4F19D4B3-5A44-440D-AAA6-09ADB479E105}"/>
          </ac:spMkLst>
        </pc:spChg>
        <pc:spChg chg="mod">
          <ac:chgData name="Asim Dey" userId="e8ec1349-28b8-4d13-adec-c4f0ed943343" providerId="ADAL" clId="{9CDE3E0D-44F6-43DF-B8F1-4D7FE7AE03BF}" dt="2020-10-13T09:54:07.409" v="39" actId="13926"/>
          <ac:spMkLst>
            <pc:docMk/>
            <pc:sldMk cId="348842544" sldId="310"/>
            <ac:spMk id="245" creationId="{289E8995-0C4B-4E08-A1B1-2144E6F908EE}"/>
          </ac:spMkLst>
        </pc:spChg>
        <pc:spChg chg="mod">
          <ac:chgData name="Asim Dey" userId="e8ec1349-28b8-4d13-adec-c4f0ed943343" providerId="ADAL" clId="{9CDE3E0D-44F6-43DF-B8F1-4D7FE7AE03BF}" dt="2020-10-13T09:53:53.046" v="34" actId="13926"/>
          <ac:spMkLst>
            <pc:docMk/>
            <pc:sldMk cId="348842544" sldId="310"/>
            <ac:spMk id="253" creationId="{A2BABAA3-5DFE-4B34-834B-2023893BA7A3}"/>
          </ac:spMkLst>
        </pc:spChg>
        <pc:spChg chg="mod">
          <ac:chgData name="Asim Dey" userId="e8ec1349-28b8-4d13-adec-c4f0ed943343" providerId="ADAL" clId="{9CDE3E0D-44F6-43DF-B8F1-4D7FE7AE03BF}" dt="2020-10-13T09:53:56.266" v="35" actId="13926"/>
          <ac:spMkLst>
            <pc:docMk/>
            <pc:sldMk cId="348842544" sldId="310"/>
            <ac:spMk id="254" creationId="{87DABFA3-AA5B-4E3F-98D3-D63E6364DBF2}"/>
          </ac:spMkLst>
        </pc:spChg>
        <pc:spChg chg="mod">
          <ac:chgData name="Asim Dey" userId="e8ec1349-28b8-4d13-adec-c4f0ed943343" providerId="ADAL" clId="{9CDE3E0D-44F6-43DF-B8F1-4D7FE7AE03BF}" dt="2020-10-13T09:53:58.603" v="36" actId="13926"/>
          <ac:spMkLst>
            <pc:docMk/>
            <pc:sldMk cId="348842544" sldId="310"/>
            <ac:spMk id="255" creationId="{E4258DB1-A819-480F-AE13-047F45A1E68A}"/>
          </ac:spMkLst>
        </pc:spChg>
        <pc:spChg chg="mod">
          <ac:chgData name="Asim Dey" userId="e8ec1349-28b8-4d13-adec-c4f0ed943343" providerId="ADAL" clId="{9CDE3E0D-44F6-43DF-B8F1-4D7FE7AE03BF}" dt="2020-10-13T09:54:01.094" v="37" actId="13926"/>
          <ac:spMkLst>
            <pc:docMk/>
            <pc:sldMk cId="348842544" sldId="310"/>
            <ac:spMk id="256" creationId="{A2EC3673-5148-42A9-A62E-E50C0F22C97F}"/>
          </ac:spMkLst>
        </pc:spChg>
      </pc:sldChg>
      <pc:sldChg chg="addSp delSp modSp mod">
        <pc:chgData name="Asim Dey" userId="e8ec1349-28b8-4d13-adec-c4f0ed943343" providerId="ADAL" clId="{9CDE3E0D-44F6-43DF-B8F1-4D7FE7AE03BF}" dt="2020-10-13T16:18:54.362" v="557" actId="1076"/>
        <pc:sldMkLst>
          <pc:docMk/>
          <pc:sldMk cId="3141867449" sldId="312"/>
        </pc:sldMkLst>
        <pc:graphicFrameChg chg="mod modGraphic">
          <ac:chgData name="Asim Dey" userId="e8ec1349-28b8-4d13-adec-c4f0ed943343" providerId="ADAL" clId="{9CDE3E0D-44F6-43DF-B8F1-4D7FE7AE03BF}" dt="2020-10-13T16:17:47.440" v="549" actId="242"/>
          <ac:graphicFrameMkLst>
            <pc:docMk/>
            <pc:sldMk cId="3141867449" sldId="312"/>
            <ac:graphicFrameMk id="81" creationId="{C9808D39-17B4-43CE-9EC3-7B1FADEFD697}"/>
          </ac:graphicFrameMkLst>
        </pc:graphicFrameChg>
        <pc:graphicFrameChg chg="del mod">
          <ac:chgData name="Asim Dey" userId="e8ec1349-28b8-4d13-adec-c4f0ed943343" providerId="ADAL" clId="{9CDE3E0D-44F6-43DF-B8F1-4D7FE7AE03BF}" dt="2020-10-13T16:18:14.413" v="550"/>
          <ac:graphicFrameMkLst>
            <pc:docMk/>
            <pc:sldMk cId="3141867449" sldId="312"/>
            <ac:graphicFrameMk id="114" creationId="{86166578-D818-4175-8AD6-FB769A8AD2A4}"/>
          </ac:graphicFrameMkLst>
        </pc:graphicFrameChg>
        <pc:graphicFrameChg chg="del mod">
          <ac:chgData name="Asim Dey" userId="e8ec1349-28b8-4d13-adec-c4f0ed943343" providerId="ADAL" clId="{9CDE3E0D-44F6-43DF-B8F1-4D7FE7AE03BF}" dt="2020-10-13T16:18:32.828" v="554"/>
          <ac:graphicFrameMkLst>
            <pc:docMk/>
            <pc:sldMk cId="3141867449" sldId="312"/>
            <ac:graphicFrameMk id="115" creationId="{03CC1E8F-4966-41DF-9544-D719DDDAC3BC}"/>
          </ac:graphicFrameMkLst>
        </pc:graphicFrameChg>
        <pc:graphicFrameChg chg="add mod">
          <ac:chgData name="Asim Dey" userId="e8ec1349-28b8-4d13-adec-c4f0ed943343" providerId="ADAL" clId="{9CDE3E0D-44F6-43DF-B8F1-4D7FE7AE03BF}" dt="2020-10-13T16:18:27.770" v="553" actId="1076"/>
          <ac:graphicFrameMkLst>
            <pc:docMk/>
            <pc:sldMk cId="3141867449" sldId="312"/>
            <ac:graphicFrameMk id="116" creationId="{86166578-D818-4175-8AD6-FB769A8AD2A4}"/>
          </ac:graphicFrameMkLst>
        </pc:graphicFrameChg>
        <pc:graphicFrameChg chg="add mod">
          <ac:chgData name="Asim Dey" userId="e8ec1349-28b8-4d13-adec-c4f0ed943343" providerId="ADAL" clId="{9CDE3E0D-44F6-43DF-B8F1-4D7FE7AE03BF}" dt="2020-10-13T16:18:54.362" v="557" actId="1076"/>
          <ac:graphicFrameMkLst>
            <pc:docMk/>
            <pc:sldMk cId="3141867449" sldId="312"/>
            <ac:graphicFrameMk id="136" creationId="{03CC1E8F-4966-41DF-9544-D719DDDAC3BC}"/>
          </ac:graphicFrameMkLst>
        </pc:graphicFrameChg>
      </pc:sldChg>
      <pc:sldChg chg="modSp">
        <pc:chgData name="Asim Dey" userId="e8ec1349-28b8-4d13-adec-c4f0ed943343" providerId="ADAL" clId="{9CDE3E0D-44F6-43DF-B8F1-4D7FE7AE03BF}" dt="2020-10-13T12:35:30.875" v="299" actId="13926"/>
        <pc:sldMkLst>
          <pc:docMk/>
          <pc:sldMk cId="497579073" sldId="314"/>
        </pc:sldMkLst>
        <pc:spChg chg="mod">
          <ac:chgData name="Asim Dey" userId="e8ec1349-28b8-4d13-adec-c4f0ed943343" providerId="ADAL" clId="{9CDE3E0D-44F6-43DF-B8F1-4D7FE7AE03BF}" dt="2020-10-13T11:30:21.176" v="195" actId="13926"/>
          <ac:spMkLst>
            <pc:docMk/>
            <pc:sldMk cId="497579073" sldId="314"/>
            <ac:spMk id="6" creationId="{C38EAD57-FDF5-4692-B2CF-8B2697A4A161}"/>
          </ac:spMkLst>
        </pc:spChg>
        <pc:spChg chg="mod">
          <ac:chgData name="Asim Dey" userId="e8ec1349-28b8-4d13-adec-c4f0ed943343" providerId="ADAL" clId="{9CDE3E0D-44F6-43DF-B8F1-4D7FE7AE03BF}" dt="2020-10-13T11:12:07.861" v="133" actId="13926"/>
          <ac:spMkLst>
            <pc:docMk/>
            <pc:sldMk cId="497579073" sldId="314"/>
            <ac:spMk id="7" creationId="{6C55DBD8-0A03-4ED0-AB3B-B70A95DA9EF9}"/>
          </ac:spMkLst>
        </pc:spChg>
        <pc:spChg chg="mod">
          <ac:chgData name="Asim Dey" userId="e8ec1349-28b8-4d13-adec-c4f0ed943343" providerId="ADAL" clId="{9CDE3E0D-44F6-43DF-B8F1-4D7FE7AE03BF}" dt="2020-10-13T12:35:30.875" v="299" actId="13926"/>
          <ac:spMkLst>
            <pc:docMk/>
            <pc:sldMk cId="497579073" sldId="314"/>
            <ac:spMk id="99" creationId="{B15BBB70-F4F0-4A77-99E6-E6AFA1645FCB}"/>
          </ac:spMkLst>
        </pc:spChg>
        <pc:spChg chg="mod">
          <ac:chgData name="Asim Dey" userId="e8ec1349-28b8-4d13-adec-c4f0ed943343" providerId="ADAL" clId="{9CDE3E0D-44F6-43DF-B8F1-4D7FE7AE03BF}" dt="2020-10-13T12:26:54.184" v="258" actId="20577"/>
          <ac:spMkLst>
            <pc:docMk/>
            <pc:sldMk cId="497579073" sldId="314"/>
            <ac:spMk id="100" creationId="{9DCA6F60-855B-4679-BF43-5000D54AC78D}"/>
          </ac:spMkLst>
        </pc:spChg>
        <pc:spChg chg="mod">
          <ac:chgData name="Asim Dey" userId="e8ec1349-28b8-4d13-adec-c4f0ed943343" providerId="ADAL" clId="{9CDE3E0D-44F6-43DF-B8F1-4D7FE7AE03BF}" dt="2020-10-13T12:27:35.749" v="298" actId="20577"/>
          <ac:spMkLst>
            <pc:docMk/>
            <pc:sldMk cId="497579073" sldId="314"/>
            <ac:spMk id="104" creationId="{A58172E3-1765-4DAA-ACC5-671111BECAC5}"/>
          </ac:spMkLst>
        </pc:spChg>
        <pc:spChg chg="mod">
          <ac:chgData name="Asim Dey" userId="e8ec1349-28b8-4d13-adec-c4f0ed943343" providerId="ADAL" clId="{9CDE3E0D-44F6-43DF-B8F1-4D7FE7AE03BF}" dt="2020-10-13T12:26:15.976" v="227" actId="20577"/>
          <ac:spMkLst>
            <pc:docMk/>
            <pc:sldMk cId="497579073" sldId="314"/>
            <ac:spMk id="105" creationId="{5872C716-96AF-4D1F-B26F-7DF95D71BDDC}"/>
          </ac:spMkLst>
        </pc:spChg>
        <pc:spChg chg="mod">
          <ac:chgData name="Asim Dey" userId="e8ec1349-28b8-4d13-adec-c4f0ed943343" providerId="ADAL" clId="{9CDE3E0D-44F6-43DF-B8F1-4D7FE7AE03BF}" dt="2020-10-13T12:26:27.351" v="239" actId="20577"/>
          <ac:spMkLst>
            <pc:docMk/>
            <pc:sldMk cId="497579073" sldId="314"/>
            <ac:spMk id="109" creationId="{0A8FA5FA-FD7E-493E-835E-006E446F8A1E}"/>
          </ac:spMkLst>
        </pc:spChg>
        <pc:spChg chg="mod">
          <ac:chgData name="Asim Dey" userId="e8ec1349-28b8-4d13-adec-c4f0ed943343" providerId="ADAL" clId="{9CDE3E0D-44F6-43DF-B8F1-4D7FE7AE03BF}" dt="2020-10-13T12:26:40.230" v="254" actId="20577"/>
          <ac:spMkLst>
            <pc:docMk/>
            <pc:sldMk cId="497579073" sldId="314"/>
            <ac:spMk id="110" creationId="{FFB1DFB9-146D-407F-9858-799C528E7A89}"/>
          </ac:spMkLst>
        </pc:spChg>
        <pc:graphicFrameChg chg="mod modGraphic">
          <ac:chgData name="Asim Dey" userId="e8ec1349-28b8-4d13-adec-c4f0ed943343" providerId="ADAL" clId="{9CDE3E0D-44F6-43DF-B8F1-4D7FE7AE03BF}" dt="2020-10-13T12:24:43.348" v="221"/>
          <ac:graphicFrameMkLst>
            <pc:docMk/>
            <pc:sldMk cId="497579073" sldId="314"/>
            <ac:graphicFrameMk id="5" creationId="{A2CCBE57-FE9B-4A5B-ACD3-1F703EDB026E}"/>
          </ac:graphicFrameMkLst>
        </pc:graphicFrameChg>
        <pc:graphicFrameChg chg="mod">
          <ac:chgData name="Asim Dey" userId="e8ec1349-28b8-4d13-adec-c4f0ed943343" providerId="ADAL" clId="{9CDE3E0D-44F6-43DF-B8F1-4D7FE7AE03BF}" dt="2020-10-13T09:52:29.171" v="18" actId="13926"/>
          <ac:graphicFrameMkLst>
            <pc:docMk/>
            <pc:sldMk cId="497579073" sldId="314"/>
            <ac:graphicFrameMk id="145" creationId="{3DCF440A-8A60-46C5-B0EA-E7B980CBB223}"/>
          </ac:graphicFrameMkLst>
        </pc:graphicFrameChg>
        <pc:graphicFrameChg chg="mod">
          <ac:chgData name="Asim Dey" userId="e8ec1349-28b8-4d13-adec-c4f0ed943343" providerId="ADAL" clId="{9CDE3E0D-44F6-43DF-B8F1-4D7FE7AE03BF}" dt="2020-10-13T09:52:31.700" v="19" actId="13926"/>
          <ac:graphicFrameMkLst>
            <pc:docMk/>
            <pc:sldMk cId="497579073" sldId="314"/>
            <ac:graphicFrameMk id="146" creationId="{ED4F4A32-9443-4317-8D79-9906B8E308E5}"/>
          </ac:graphicFrameMkLst>
        </pc:graphicFrameChg>
        <pc:graphicFrameChg chg="mod">
          <ac:chgData name="Asim Dey" userId="e8ec1349-28b8-4d13-adec-c4f0ed943343" providerId="ADAL" clId="{9CDE3E0D-44F6-43DF-B8F1-4D7FE7AE03BF}" dt="2020-10-13T09:52:34.234" v="20" actId="13926"/>
          <ac:graphicFrameMkLst>
            <pc:docMk/>
            <pc:sldMk cId="497579073" sldId="314"/>
            <ac:graphicFrameMk id="147" creationId="{0B7B5232-068B-4CD4-9D49-E558B7A1E111}"/>
          </ac:graphicFrameMkLst>
        </pc:graphicFrameChg>
      </pc:sldChg>
    </pc:docChg>
  </pc:docChgLst>
  <pc:docChgLst>
    <pc:chgData name="Liliana Danila" userId="1463057c-419c-4847-a266-3f997c1cf4b0" providerId="ADAL" clId="{E074AE79-1975-44A4-8C94-18A612E6E864}"/>
    <pc:docChg chg="undo redo custSel modSld modMainMaster">
      <pc:chgData name="Liliana Danila" userId="1463057c-419c-4847-a266-3f997c1cf4b0" providerId="ADAL" clId="{E074AE79-1975-44A4-8C94-18A612E6E864}" dt="2020-10-30T19:26:08.350" v="5213" actId="20577"/>
      <pc:docMkLst>
        <pc:docMk/>
      </pc:docMkLst>
      <pc:sldChg chg="modSp mod addCm delCm">
        <pc:chgData name="Liliana Danila" userId="1463057c-419c-4847-a266-3f997c1cf4b0" providerId="ADAL" clId="{E074AE79-1975-44A4-8C94-18A612E6E864}" dt="2020-10-30T16:04:30.407" v="4333" actId="1592"/>
        <pc:sldMkLst>
          <pc:docMk/>
          <pc:sldMk cId="518740421" sldId="268"/>
        </pc:sldMkLst>
        <pc:spChg chg="mod">
          <ac:chgData name="Liliana Danila" userId="1463057c-419c-4847-a266-3f997c1cf4b0" providerId="ADAL" clId="{E074AE79-1975-44A4-8C94-18A612E6E864}" dt="2020-10-29T18:44:35.446" v="2667"/>
          <ac:spMkLst>
            <pc:docMk/>
            <pc:sldMk cId="518740421" sldId="268"/>
            <ac:spMk id="19" creationId="{636C838F-17BC-4CC9-A811-6CDDA6D31CAD}"/>
          </ac:spMkLst>
        </pc:spChg>
        <pc:spChg chg="mod">
          <ac:chgData name="Liliana Danila" userId="1463057c-419c-4847-a266-3f997c1cf4b0" providerId="ADAL" clId="{E074AE79-1975-44A4-8C94-18A612E6E864}" dt="2020-10-30T10:58:39.042" v="3512" actId="20577"/>
          <ac:spMkLst>
            <pc:docMk/>
            <pc:sldMk cId="518740421" sldId="268"/>
            <ac:spMk id="195" creationId="{2CEC0C93-A29D-420A-8EED-7A2FDFE9FCDB}"/>
          </ac:spMkLst>
        </pc:spChg>
        <pc:spChg chg="mod">
          <ac:chgData name="Liliana Danila" userId="1463057c-419c-4847-a266-3f997c1cf4b0" providerId="ADAL" clId="{E074AE79-1975-44A4-8C94-18A612E6E864}" dt="2020-10-30T10:58:56.408" v="3540" actId="20577"/>
          <ac:spMkLst>
            <pc:docMk/>
            <pc:sldMk cId="518740421" sldId="268"/>
            <ac:spMk id="198" creationId="{2D6E7273-5E29-4C11-8428-139B91C527C7}"/>
          </ac:spMkLst>
        </pc:spChg>
        <pc:spChg chg="mod">
          <ac:chgData name="Liliana Danila" userId="1463057c-419c-4847-a266-3f997c1cf4b0" providerId="ADAL" clId="{E074AE79-1975-44A4-8C94-18A612E6E864}" dt="2020-10-30T11:00:53.615" v="3580" actId="20577"/>
          <ac:spMkLst>
            <pc:docMk/>
            <pc:sldMk cId="518740421" sldId="268"/>
            <ac:spMk id="200" creationId="{2F537ABD-730C-4565-BC22-4716A6181A63}"/>
          </ac:spMkLst>
        </pc:spChg>
        <pc:spChg chg="mod">
          <ac:chgData name="Liliana Danila" userId="1463057c-419c-4847-a266-3f997c1cf4b0" providerId="ADAL" clId="{E074AE79-1975-44A4-8C94-18A612E6E864}" dt="2020-10-30T10:59:44.048" v="3573" actId="20577"/>
          <ac:spMkLst>
            <pc:docMk/>
            <pc:sldMk cId="518740421" sldId="268"/>
            <ac:spMk id="203" creationId="{D99C458A-1FF3-4000-ABDD-BC014721444F}"/>
          </ac:spMkLst>
        </pc:spChg>
        <pc:spChg chg="mod">
          <ac:chgData name="Liliana Danila" userId="1463057c-419c-4847-a266-3f997c1cf4b0" providerId="ADAL" clId="{E074AE79-1975-44A4-8C94-18A612E6E864}" dt="2020-10-30T11:01:20.480" v="3586" actId="20577"/>
          <ac:spMkLst>
            <pc:docMk/>
            <pc:sldMk cId="518740421" sldId="268"/>
            <ac:spMk id="204" creationId="{F6B62E3D-C4C4-48F8-9E04-116F94A7D2AA}"/>
          </ac:spMkLst>
        </pc:spChg>
        <pc:spChg chg="mod">
          <ac:chgData name="Liliana Danila" userId="1463057c-419c-4847-a266-3f997c1cf4b0" providerId="ADAL" clId="{E074AE79-1975-44A4-8C94-18A612E6E864}" dt="2020-10-30T10:59:08.096" v="3545" actId="13926"/>
          <ac:spMkLst>
            <pc:docMk/>
            <pc:sldMk cId="518740421" sldId="268"/>
            <ac:spMk id="214" creationId="{A12DBAAB-0F36-4953-9525-04A82501A2C5}"/>
          </ac:spMkLst>
        </pc:spChg>
        <pc:spChg chg="mod">
          <ac:chgData name="Liliana Danila" userId="1463057c-419c-4847-a266-3f997c1cf4b0" providerId="ADAL" clId="{E074AE79-1975-44A4-8C94-18A612E6E864}" dt="2020-10-30T11:03:22.617" v="3784" actId="6549"/>
          <ac:spMkLst>
            <pc:docMk/>
            <pc:sldMk cId="518740421" sldId="268"/>
            <ac:spMk id="309" creationId="{FB39B93B-84F4-4E26-992D-EB10E2698C82}"/>
          </ac:spMkLst>
        </pc:spChg>
        <pc:grpChg chg="mod modVis">
          <ac:chgData name="Liliana Danila" userId="1463057c-419c-4847-a266-3f997c1cf4b0" providerId="ADAL" clId="{E074AE79-1975-44A4-8C94-18A612E6E864}" dt="2020-10-30T11:00:48.142" v="3577" actId="14429"/>
          <ac:grpSpMkLst>
            <pc:docMk/>
            <pc:sldMk cId="518740421" sldId="268"/>
            <ac:grpSpMk id="163" creationId="{6DCF11E7-2094-4EDF-AA40-130270ACE502}"/>
          </ac:grpSpMkLst>
        </pc:grpChg>
        <pc:grpChg chg="mod modVis">
          <ac:chgData name="Liliana Danila" userId="1463057c-419c-4847-a266-3f997c1cf4b0" providerId="ADAL" clId="{E074AE79-1975-44A4-8C94-18A612E6E864}" dt="2020-10-30T11:00:42.575" v="3575" actId="14430"/>
          <ac:grpSpMkLst>
            <pc:docMk/>
            <pc:sldMk cId="518740421" sldId="268"/>
            <ac:grpSpMk id="310" creationId="{EB0BD295-1310-4E6A-AA54-C5462D646E79}"/>
          </ac:grpSpMkLst>
        </pc:grpChg>
        <pc:grpChg chg="mod modVis">
          <ac:chgData name="Liliana Danila" userId="1463057c-419c-4847-a266-3f997c1cf4b0" providerId="ADAL" clId="{E074AE79-1975-44A4-8C94-18A612E6E864}" dt="2020-10-30T11:00:44.035" v="3576" actId="14429"/>
          <ac:grpSpMkLst>
            <pc:docMk/>
            <pc:sldMk cId="518740421" sldId="268"/>
            <ac:grpSpMk id="313" creationId="{036C7631-AFBD-4919-AB2F-D284AF1FB0F4}"/>
          </ac:grpSpMkLst>
        </pc:grpChg>
        <pc:grpChg chg="mod modVis">
          <ac:chgData name="Liliana Danila" userId="1463057c-419c-4847-a266-3f997c1cf4b0" providerId="ADAL" clId="{E074AE79-1975-44A4-8C94-18A612E6E864}" dt="2020-10-30T11:00:49.088" v="3578" actId="14430"/>
          <ac:grpSpMkLst>
            <pc:docMk/>
            <pc:sldMk cId="518740421" sldId="268"/>
            <ac:grpSpMk id="316" creationId="{6B669B06-8972-4E22-9316-A08A61542A68}"/>
          </ac:grpSpMkLst>
        </pc:grpChg>
      </pc:sldChg>
      <pc:sldChg chg="modSp mod">
        <pc:chgData name="Liliana Danila" userId="1463057c-419c-4847-a266-3f997c1cf4b0" providerId="ADAL" clId="{E074AE79-1975-44A4-8C94-18A612E6E864}" dt="2020-10-29T18:44:35.446" v="2667"/>
        <pc:sldMkLst>
          <pc:docMk/>
          <pc:sldMk cId="4198885557" sldId="271"/>
        </pc:sldMkLst>
        <pc:spChg chg="mod">
          <ac:chgData name="Liliana Danila" userId="1463057c-419c-4847-a266-3f997c1cf4b0" providerId="ADAL" clId="{E074AE79-1975-44A4-8C94-18A612E6E864}" dt="2020-10-29T18:44:35.446" v="2667"/>
          <ac:spMkLst>
            <pc:docMk/>
            <pc:sldMk cId="4198885557" sldId="271"/>
            <ac:spMk id="19" creationId="{636C838F-17BC-4CC9-A811-6CDDA6D31CAD}"/>
          </ac:spMkLst>
        </pc:spChg>
        <pc:spChg chg="mod">
          <ac:chgData name="Liliana Danila" userId="1463057c-419c-4847-a266-3f997c1cf4b0" providerId="ADAL" clId="{E074AE79-1975-44A4-8C94-18A612E6E864}" dt="2020-10-29T12:10:18.094" v="417" actId="20577"/>
          <ac:spMkLst>
            <pc:docMk/>
            <pc:sldMk cId="4198885557" sldId="271"/>
            <ac:spMk id="299" creationId="{4EE1DDA6-8BDB-442E-86E2-EF2E4F5037EE}"/>
          </ac:spMkLst>
        </pc:spChg>
      </pc:sldChg>
      <pc:sldChg chg="modSp mod">
        <pc:chgData name="Liliana Danila" userId="1463057c-419c-4847-a266-3f997c1cf4b0" providerId="ADAL" clId="{E074AE79-1975-44A4-8C94-18A612E6E864}" dt="2020-10-29T18:44:35.446" v="2667"/>
        <pc:sldMkLst>
          <pc:docMk/>
          <pc:sldMk cId="2878278495" sldId="272"/>
        </pc:sldMkLst>
        <pc:spChg chg="mod">
          <ac:chgData name="Liliana Danila" userId="1463057c-419c-4847-a266-3f997c1cf4b0" providerId="ADAL" clId="{E074AE79-1975-44A4-8C94-18A612E6E864}" dt="2020-10-29T18:44:35.446" v="2667"/>
          <ac:spMkLst>
            <pc:docMk/>
            <pc:sldMk cId="2878278495" sldId="272"/>
            <ac:spMk id="19" creationId="{B925A7A4-9F00-494E-8AE2-4D126E110D60}"/>
          </ac:spMkLst>
        </pc:spChg>
        <pc:spChg chg="mod">
          <ac:chgData name="Liliana Danila" userId="1463057c-419c-4847-a266-3f997c1cf4b0" providerId="ADAL" clId="{E074AE79-1975-44A4-8C94-18A612E6E864}" dt="2020-10-29T11:59:28.775" v="206" actId="20577"/>
          <ac:spMkLst>
            <pc:docMk/>
            <pc:sldMk cId="2878278495" sldId="272"/>
            <ac:spMk id="338" creationId="{8EBC9AE3-5718-4D49-9DE4-DB46FE712C54}"/>
          </ac:spMkLst>
        </pc:spChg>
      </pc:sldChg>
      <pc:sldChg chg="modSp mod">
        <pc:chgData name="Liliana Danila" userId="1463057c-419c-4847-a266-3f997c1cf4b0" providerId="ADAL" clId="{E074AE79-1975-44A4-8C94-18A612E6E864}" dt="2020-10-29T18:44:35.446" v="2667"/>
        <pc:sldMkLst>
          <pc:docMk/>
          <pc:sldMk cId="32434977" sldId="277"/>
        </pc:sldMkLst>
        <pc:spChg chg="mod">
          <ac:chgData name="Liliana Danila" userId="1463057c-419c-4847-a266-3f997c1cf4b0" providerId="ADAL" clId="{E074AE79-1975-44A4-8C94-18A612E6E864}" dt="2020-10-29T18:44:35.446" v="2667"/>
          <ac:spMkLst>
            <pc:docMk/>
            <pc:sldMk cId="32434977" sldId="277"/>
            <ac:spMk id="19" creationId="{636C838F-17BC-4CC9-A811-6CDDA6D31CAD}"/>
          </ac:spMkLst>
        </pc:spChg>
        <pc:spChg chg="mod">
          <ac:chgData name="Liliana Danila" userId="1463057c-419c-4847-a266-3f997c1cf4b0" providerId="ADAL" clId="{E074AE79-1975-44A4-8C94-18A612E6E864}" dt="2020-10-29T13:28:16.086" v="1032" actId="20577"/>
          <ac:spMkLst>
            <pc:docMk/>
            <pc:sldMk cId="32434977" sldId="277"/>
            <ac:spMk id="229" creationId="{228AF671-50BB-436F-8D72-095CC1653608}"/>
          </ac:spMkLst>
        </pc:spChg>
        <pc:spChg chg="mod">
          <ac:chgData name="Liliana Danila" userId="1463057c-419c-4847-a266-3f997c1cf4b0" providerId="ADAL" clId="{E074AE79-1975-44A4-8C94-18A612E6E864}" dt="2020-10-29T13:28:34.111" v="1053" actId="6549"/>
          <ac:spMkLst>
            <pc:docMk/>
            <pc:sldMk cId="32434977" sldId="277"/>
            <ac:spMk id="232" creationId="{CA34C579-405C-4E05-A80E-1182E2DF5E58}"/>
          </ac:spMkLst>
        </pc:spChg>
        <pc:spChg chg="mod">
          <ac:chgData name="Liliana Danila" userId="1463057c-419c-4847-a266-3f997c1cf4b0" providerId="ADAL" clId="{E074AE79-1975-44A4-8C94-18A612E6E864}" dt="2020-10-29T13:30:21.975" v="1121" actId="20577"/>
          <ac:spMkLst>
            <pc:docMk/>
            <pc:sldMk cId="32434977" sldId="277"/>
            <ac:spMk id="331" creationId="{E247D020-89AA-46D1-A47C-12CC16905529}"/>
          </ac:spMkLst>
        </pc:spChg>
        <pc:grpChg chg="mod modVis">
          <ac:chgData name="Liliana Danila" userId="1463057c-419c-4847-a266-3f997c1cf4b0" providerId="ADAL" clId="{E074AE79-1975-44A4-8C94-18A612E6E864}" dt="2020-10-29T13:29:02.068" v="1055" actId="1076"/>
          <ac:grpSpMkLst>
            <pc:docMk/>
            <pc:sldMk cId="32434977" sldId="277"/>
            <ac:grpSpMk id="149" creationId="{03DFDCDA-8EE5-4640-B372-D3B0D7FDE530}"/>
          </ac:grpSpMkLst>
        </pc:grpChg>
        <pc:grpChg chg="mod modVis">
          <ac:chgData name="Liliana Danila" userId="1463057c-419c-4847-a266-3f997c1cf4b0" providerId="ADAL" clId="{E074AE79-1975-44A4-8C94-18A612E6E864}" dt="2020-10-29T13:29:04.847" v="1056" actId="14430"/>
          <ac:grpSpMkLst>
            <pc:docMk/>
            <pc:sldMk cId="32434977" sldId="277"/>
            <ac:grpSpMk id="266" creationId="{211E9F00-5AF0-40DB-8117-7C4583E34291}"/>
          </ac:grpSpMkLst>
        </pc:grpChg>
      </pc:sldChg>
      <pc:sldChg chg="modSp mod">
        <pc:chgData name="Liliana Danila" userId="1463057c-419c-4847-a266-3f997c1cf4b0" providerId="ADAL" clId="{E074AE79-1975-44A4-8C94-18A612E6E864}" dt="2020-10-30T11:07:30.839" v="3907" actId="20577"/>
        <pc:sldMkLst>
          <pc:docMk/>
          <pc:sldMk cId="4227300892" sldId="278"/>
        </pc:sldMkLst>
        <pc:spChg chg="mod">
          <ac:chgData name="Liliana Danila" userId="1463057c-419c-4847-a266-3f997c1cf4b0" providerId="ADAL" clId="{E074AE79-1975-44A4-8C94-18A612E6E864}" dt="2020-10-30T11:07:30.839" v="3907" actId="20577"/>
          <ac:spMkLst>
            <pc:docMk/>
            <pc:sldMk cId="4227300892" sldId="278"/>
            <ac:spMk id="3" creationId="{ED1A86A7-D310-4157-A6D0-E01767DED28F}"/>
          </ac:spMkLst>
        </pc:spChg>
        <pc:spChg chg="mod">
          <ac:chgData name="Liliana Danila" userId="1463057c-419c-4847-a266-3f997c1cf4b0" providerId="ADAL" clId="{E074AE79-1975-44A4-8C94-18A612E6E864}" dt="2020-10-29T18:44:35.446" v="2667"/>
          <ac:spMkLst>
            <pc:docMk/>
            <pc:sldMk cId="4227300892" sldId="278"/>
            <ac:spMk id="19" creationId="{636C838F-17BC-4CC9-A811-6CDDA6D31CAD}"/>
          </ac:spMkLst>
        </pc:spChg>
        <pc:spChg chg="mod">
          <ac:chgData name="Liliana Danila" userId="1463057c-419c-4847-a266-3f997c1cf4b0" providerId="ADAL" clId="{E074AE79-1975-44A4-8C94-18A612E6E864}" dt="2020-10-29T14:16:34.218" v="2069" actId="20577"/>
          <ac:spMkLst>
            <pc:docMk/>
            <pc:sldMk cId="4227300892" sldId="278"/>
            <ac:spMk id="188" creationId="{27280E09-BBBA-4C3C-92CC-990738D27A8F}"/>
          </ac:spMkLst>
        </pc:spChg>
        <pc:spChg chg="mod">
          <ac:chgData name="Liliana Danila" userId="1463057c-419c-4847-a266-3f997c1cf4b0" providerId="ADAL" clId="{E074AE79-1975-44A4-8C94-18A612E6E864}" dt="2020-10-30T11:06:12.775" v="3823" actId="14100"/>
          <ac:spMkLst>
            <pc:docMk/>
            <pc:sldMk cId="4227300892" sldId="278"/>
            <ac:spMk id="191" creationId="{6D3A7F90-7D51-428A-8C39-3768AE87FC9C}"/>
          </ac:spMkLst>
        </pc:spChg>
        <pc:spChg chg="mod">
          <ac:chgData name="Liliana Danila" userId="1463057c-419c-4847-a266-3f997c1cf4b0" providerId="ADAL" clId="{E074AE79-1975-44A4-8C94-18A612E6E864}" dt="2020-10-30T11:06:05.095" v="3822" actId="6549"/>
          <ac:spMkLst>
            <pc:docMk/>
            <pc:sldMk cId="4227300892" sldId="278"/>
            <ac:spMk id="196" creationId="{D5FD01BE-9A1F-4DAA-8FF4-23EF42D53BCC}"/>
          </ac:spMkLst>
        </pc:spChg>
        <pc:spChg chg="mod">
          <ac:chgData name="Liliana Danila" userId="1463057c-419c-4847-a266-3f997c1cf4b0" providerId="ADAL" clId="{E074AE79-1975-44A4-8C94-18A612E6E864}" dt="2020-10-30T11:05:11.003" v="3787" actId="6549"/>
          <ac:spMkLst>
            <pc:docMk/>
            <pc:sldMk cId="4227300892" sldId="278"/>
            <ac:spMk id="201" creationId="{266798D4-205E-4DD6-800A-31671D5CA0D8}"/>
          </ac:spMkLst>
        </pc:spChg>
        <pc:spChg chg="mod">
          <ac:chgData name="Liliana Danila" userId="1463057c-419c-4847-a266-3f997c1cf4b0" providerId="ADAL" clId="{E074AE79-1975-44A4-8C94-18A612E6E864}" dt="2020-10-29T14:14:22.329" v="2046" actId="13926"/>
          <ac:spMkLst>
            <pc:docMk/>
            <pc:sldMk cId="4227300892" sldId="278"/>
            <ac:spMk id="233" creationId="{0B43EEB9-E282-4F6A-84B0-EA415CC28C2F}"/>
          </ac:spMkLst>
        </pc:spChg>
        <pc:spChg chg="mod">
          <ac:chgData name="Liliana Danila" userId="1463057c-419c-4847-a266-3f997c1cf4b0" providerId="ADAL" clId="{E074AE79-1975-44A4-8C94-18A612E6E864}" dt="2020-10-29T14:15:44.798" v="2066" actId="20577"/>
          <ac:spMkLst>
            <pc:docMk/>
            <pc:sldMk cId="4227300892" sldId="278"/>
            <ac:spMk id="333" creationId="{105ECFC4-E24D-4877-AD14-13E80D3F10CF}"/>
          </ac:spMkLst>
        </pc:spChg>
        <pc:graphicFrameChg chg="modGraphic">
          <ac:chgData name="Liliana Danila" userId="1463057c-419c-4847-a266-3f997c1cf4b0" providerId="ADAL" clId="{E074AE79-1975-44A4-8C94-18A612E6E864}" dt="2020-10-29T14:14:29.515" v="2048" actId="13926"/>
          <ac:graphicFrameMkLst>
            <pc:docMk/>
            <pc:sldMk cId="4227300892" sldId="278"/>
            <ac:graphicFrameMk id="358" creationId="{2920E68B-F5AD-456D-9A3E-66BF743C3324}"/>
          </ac:graphicFrameMkLst>
        </pc:graphicFrameChg>
      </pc:sldChg>
      <pc:sldChg chg="modSp mod">
        <pc:chgData name="Liliana Danila" userId="1463057c-419c-4847-a266-3f997c1cf4b0" providerId="ADAL" clId="{E074AE79-1975-44A4-8C94-18A612E6E864}" dt="2020-10-29T18:44:35.446" v="2667"/>
        <pc:sldMkLst>
          <pc:docMk/>
          <pc:sldMk cId="2266659579" sldId="280"/>
        </pc:sldMkLst>
        <pc:spChg chg="mod">
          <ac:chgData name="Liliana Danila" userId="1463057c-419c-4847-a266-3f997c1cf4b0" providerId="ADAL" clId="{E074AE79-1975-44A4-8C94-18A612E6E864}" dt="2020-10-29T18:44:35.446" v="2667"/>
          <ac:spMkLst>
            <pc:docMk/>
            <pc:sldMk cId="2266659579" sldId="280"/>
            <ac:spMk id="19" creationId="{636C838F-17BC-4CC9-A811-6CDDA6D31CAD}"/>
          </ac:spMkLst>
        </pc:spChg>
        <pc:spChg chg="mod">
          <ac:chgData name="Liliana Danila" userId="1463057c-419c-4847-a266-3f997c1cf4b0" providerId="ADAL" clId="{E074AE79-1975-44A4-8C94-18A612E6E864}" dt="2020-10-29T12:42:01.698" v="957" actId="20577"/>
          <ac:spMkLst>
            <pc:docMk/>
            <pc:sldMk cId="2266659579" sldId="280"/>
            <ac:spMk id="312" creationId="{20968151-F40B-4360-819A-8CF7E92E943F}"/>
          </ac:spMkLst>
        </pc:spChg>
      </pc:sldChg>
      <pc:sldChg chg="modSp mod">
        <pc:chgData name="Liliana Danila" userId="1463057c-419c-4847-a266-3f997c1cf4b0" providerId="ADAL" clId="{E074AE79-1975-44A4-8C94-18A612E6E864}" dt="2020-10-29T18:44:35.446" v="2667"/>
        <pc:sldMkLst>
          <pc:docMk/>
          <pc:sldMk cId="3622859594" sldId="281"/>
        </pc:sldMkLst>
        <pc:spChg chg="mod">
          <ac:chgData name="Liliana Danila" userId="1463057c-419c-4847-a266-3f997c1cf4b0" providerId="ADAL" clId="{E074AE79-1975-44A4-8C94-18A612E6E864}" dt="2020-10-29T18:44:35.446" v="2667"/>
          <ac:spMkLst>
            <pc:docMk/>
            <pc:sldMk cId="3622859594" sldId="281"/>
            <ac:spMk id="19" creationId="{636C838F-17BC-4CC9-A811-6CDDA6D31CAD}"/>
          </ac:spMkLst>
        </pc:spChg>
        <pc:spChg chg="mod">
          <ac:chgData name="Liliana Danila" userId="1463057c-419c-4847-a266-3f997c1cf4b0" providerId="ADAL" clId="{E074AE79-1975-44A4-8C94-18A612E6E864}" dt="2020-10-29T13:20:30.701" v="1006" actId="20577"/>
          <ac:spMkLst>
            <pc:docMk/>
            <pc:sldMk cId="3622859594" sldId="281"/>
            <ac:spMk id="197" creationId="{BB9FCB4D-7298-466A-84D6-EBF861A07CCA}"/>
          </ac:spMkLst>
        </pc:spChg>
        <pc:spChg chg="mod">
          <ac:chgData name="Liliana Danila" userId="1463057c-419c-4847-a266-3f997c1cf4b0" providerId="ADAL" clId="{E074AE79-1975-44A4-8C94-18A612E6E864}" dt="2020-10-29T13:20:48.279" v="1008" actId="20577"/>
          <ac:spMkLst>
            <pc:docMk/>
            <pc:sldMk cId="3622859594" sldId="281"/>
            <ac:spMk id="202" creationId="{AC9027E3-7E52-4004-9C56-D5B73D037B4A}"/>
          </ac:spMkLst>
        </pc:spChg>
        <pc:spChg chg="mod">
          <ac:chgData name="Liliana Danila" userId="1463057c-419c-4847-a266-3f997c1cf4b0" providerId="ADAL" clId="{E074AE79-1975-44A4-8C94-18A612E6E864}" dt="2020-10-29T13:20:54.110" v="1009" actId="13926"/>
          <ac:spMkLst>
            <pc:docMk/>
            <pc:sldMk cId="3622859594" sldId="281"/>
            <ac:spMk id="302" creationId="{20068E4F-86D0-4A24-BE41-AAC4F6BB596A}"/>
          </ac:spMkLst>
        </pc:spChg>
      </pc:sldChg>
      <pc:sldChg chg="modSp mod">
        <pc:chgData name="Liliana Danila" userId="1463057c-419c-4847-a266-3f997c1cf4b0" providerId="ADAL" clId="{E074AE79-1975-44A4-8C94-18A612E6E864}" dt="2020-10-29T18:44:35.446" v="2667"/>
        <pc:sldMkLst>
          <pc:docMk/>
          <pc:sldMk cId="1425174243" sldId="282"/>
        </pc:sldMkLst>
        <pc:spChg chg="mod">
          <ac:chgData name="Liliana Danila" userId="1463057c-419c-4847-a266-3f997c1cf4b0" providerId="ADAL" clId="{E074AE79-1975-44A4-8C94-18A612E6E864}" dt="2020-10-29T18:44:35.446" v="2667"/>
          <ac:spMkLst>
            <pc:docMk/>
            <pc:sldMk cId="1425174243" sldId="282"/>
            <ac:spMk id="19" creationId="{636C838F-17BC-4CC9-A811-6CDDA6D31CAD}"/>
          </ac:spMkLst>
        </pc:spChg>
        <pc:spChg chg="mod">
          <ac:chgData name="Liliana Danila" userId="1463057c-419c-4847-a266-3f997c1cf4b0" providerId="ADAL" clId="{E074AE79-1975-44A4-8C94-18A612E6E864}" dt="2020-10-29T13:21:51.959" v="1023" actId="14100"/>
          <ac:spMkLst>
            <pc:docMk/>
            <pc:sldMk cId="1425174243" sldId="282"/>
            <ac:spMk id="304" creationId="{29CB413E-9AC9-4A95-A630-2112DEE2B1C6}"/>
          </ac:spMkLst>
        </pc:spChg>
      </pc:sldChg>
      <pc:sldChg chg="modSp mod">
        <pc:chgData name="Liliana Danila" userId="1463057c-419c-4847-a266-3f997c1cf4b0" providerId="ADAL" clId="{E074AE79-1975-44A4-8C94-18A612E6E864}" dt="2020-10-30T11:13:46.504" v="4012" actId="6549"/>
        <pc:sldMkLst>
          <pc:docMk/>
          <pc:sldMk cId="1160485662" sldId="284"/>
        </pc:sldMkLst>
        <pc:spChg chg="mod">
          <ac:chgData name="Liliana Danila" userId="1463057c-419c-4847-a266-3f997c1cf4b0" providerId="ADAL" clId="{E074AE79-1975-44A4-8C94-18A612E6E864}" dt="2020-10-29T18:44:35.446" v="2667"/>
          <ac:spMkLst>
            <pc:docMk/>
            <pc:sldMk cId="1160485662" sldId="284"/>
            <ac:spMk id="19" creationId="{636C838F-17BC-4CC9-A811-6CDDA6D31CAD}"/>
          </ac:spMkLst>
        </pc:spChg>
        <pc:spChg chg="mod">
          <ac:chgData name="Liliana Danila" userId="1463057c-419c-4847-a266-3f997c1cf4b0" providerId="ADAL" clId="{E074AE79-1975-44A4-8C94-18A612E6E864}" dt="2020-10-29T13:54:42.363" v="1272" actId="20577"/>
          <ac:spMkLst>
            <pc:docMk/>
            <pc:sldMk cId="1160485662" sldId="284"/>
            <ac:spMk id="245" creationId="{FA1DAF03-A6C5-4E6E-9E37-76AA87DB0EA8}"/>
          </ac:spMkLst>
        </pc:spChg>
        <pc:spChg chg="mod">
          <ac:chgData name="Liliana Danila" userId="1463057c-419c-4847-a266-3f997c1cf4b0" providerId="ADAL" clId="{E074AE79-1975-44A4-8C94-18A612E6E864}" dt="2020-10-29T13:56:12.636" v="1304" actId="14100"/>
          <ac:spMkLst>
            <pc:docMk/>
            <pc:sldMk cId="1160485662" sldId="284"/>
            <ac:spMk id="248" creationId="{597A9946-FA88-4582-8D41-2E693FFC3C02}"/>
          </ac:spMkLst>
        </pc:spChg>
        <pc:spChg chg="mod">
          <ac:chgData name="Liliana Danila" userId="1463057c-419c-4847-a266-3f997c1cf4b0" providerId="ADAL" clId="{E074AE79-1975-44A4-8C94-18A612E6E864}" dt="2020-10-29T14:01:10.018" v="1315" actId="6549"/>
          <ac:spMkLst>
            <pc:docMk/>
            <pc:sldMk cId="1160485662" sldId="284"/>
            <ac:spMk id="250" creationId="{E170E89A-A4A1-4A0C-B522-46E1297A1CCC}"/>
          </ac:spMkLst>
        </pc:spChg>
        <pc:spChg chg="mod">
          <ac:chgData name="Liliana Danila" userId="1463057c-419c-4847-a266-3f997c1cf4b0" providerId="ADAL" clId="{E074AE79-1975-44A4-8C94-18A612E6E864}" dt="2020-10-29T14:01:26.506" v="1336" actId="20577"/>
          <ac:spMkLst>
            <pc:docMk/>
            <pc:sldMk cId="1160485662" sldId="284"/>
            <ac:spMk id="253" creationId="{549933F6-E144-4BF5-8105-BED9757BB17D}"/>
          </ac:spMkLst>
        </pc:spChg>
        <pc:spChg chg="mod">
          <ac:chgData name="Liliana Danila" userId="1463057c-419c-4847-a266-3f997c1cf4b0" providerId="ADAL" clId="{E074AE79-1975-44A4-8C94-18A612E6E864}" dt="2020-10-30T11:13:23.304" v="3998" actId="20577"/>
          <ac:spMkLst>
            <pc:docMk/>
            <pc:sldMk cId="1160485662" sldId="284"/>
            <ac:spMk id="259" creationId="{1687796D-0A31-431A-B6BA-78F87F31E764}"/>
          </ac:spMkLst>
        </pc:spChg>
        <pc:spChg chg="mod">
          <ac:chgData name="Liliana Danila" userId="1463057c-419c-4847-a266-3f997c1cf4b0" providerId="ADAL" clId="{E074AE79-1975-44A4-8C94-18A612E6E864}" dt="2020-10-29T14:04:24.645" v="1679" actId="20577"/>
          <ac:spMkLst>
            <pc:docMk/>
            <pc:sldMk cId="1160485662" sldId="284"/>
            <ac:spMk id="315" creationId="{65FFB3FB-5B0C-45B7-9BFA-60F189215739}"/>
          </ac:spMkLst>
        </pc:spChg>
        <pc:spChg chg="mod">
          <ac:chgData name="Liliana Danila" userId="1463057c-419c-4847-a266-3f997c1cf4b0" providerId="ADAL" clId="{E074AE79-1975-44A4-8C94-18A612E6E864}" dt="2020-10-30T11:13:28.905" v="4011" actId="20577"/>
          <ac:spMkLst>
            <pc:docMk/>
            <pc:sldMk cId="1160485662" sldId="284"/>
            <ac:spMk id="317" creationId="{57E0B214-B3B3-4215-B734-4A6381D84D5D}"/>
          </ac:spMkLst>
        </pc:spChg>
        <pc:spChg chg="mod">
          <ac:chgData name="Liliana Danila" userId="1463057c-419c-4847-a266-3f997c1cf4b0" providerId="ADAL" clId="{E074AE79-1975-44A4-8C94-18A612E6E864}" dt="2020-10-30T11:13:46.504" v="4012" actId="6549"/>
          <ac:spMkLst>
            <pc:docMk/>
            <pc:sldMk cId="1160485662" sldId="284"/>
            <ac:spMk id="319" creationId="{FF26D636-6866-4AEA-A7C0-ECF750FCBC7F}"/>
          </ac:spMkLst>
        </pc:spChg>
        <pc:spChg chg="mod">
          <ac:chgData name="Liliana Danila" userId="1463057c-419c-4847-a266-3f997c1cf4b0" providerId="ADAL" clId="{E074AE79-1975-44A4-8C94-18A612E6E864}" dt="2020-10-30T11:12:41.927" v="3973"/>
          <ac:spMkLst>
            <pc:docMk/>
            <pc:sldMk cId="1160485662" sldId="284"/>
            <ac:spMk id="332" creationId="{8C5157B7-0EFE-4555-9669-C8DB81EF97BF}"/>
          </ac:spMkLst>
        </pc:spChg>
        <pc:grpChg chg="mod modVis">
          <ac:chgData name="Liliana Danila" userId="1463057c-419c-4847-a266-3f997c1cf4b0" providerId="ADAL" clId="{E074AE79-1975-44A4-8C94-18A612E6E864}" dt="2020-10-29T13:55:18.403" v="1300" actId="14430"/>
          <ac:grpSpMkLst>
            <pc:docMk/>
            <pc:sldMk cId="1160485662" sldId="284"/>
            <ac:grpSpMk id="161" creationId="{0E22513D-A918-4DEA-A07A-C39CF4164882}"/>
          </ac:grpSpMkLst>
        </pc:grpChg>
        <pc:grpChg chg="mod modVis">
          <ac:chgData name="Liliana Danila" userId="1463057c-419c-4847-a266-3f997c1cf4b0" providerId="ADAL" clId="{E074AE79-1975-44A4-8C94-18A612E6E864}" dt="2020-10-29T13:55:14.362" v="1299" actId="14429"/>
          <ac:grpSpMkLst>
            <pc:docMk/>
            <pc:sldMk cId="1160485662" sldId="284"/>
            <ac:grpSpMk id="320" creationId="{DD7DC4CC-0EE5-4313-B3D9-808E7D5FDD2C}"/>
          </ac:grpSpMkLst>
        </pc:grpChg>
        <pc:grpChg chg="mod modVis">
          <ac:chgData name="Liliana Danila" userId="1463057c-419c-4847-a266-3f997c1cf4b0" providerId="ADAL" clId="{E074AE79-1975-44A4-8C94-18A612E6E864}" dt="2020-10-29T13:55:13.043" v="1298" actId="14430"/>
          <ac:grpSpMkLst>
            <pc:docMk/>
            <pc:sldMk cId="1160485662" sldId="284"/>
            <ac:grpSpMk id="326" creationId="{84901F0F-503E-4FAC-B90A-14F4FF8FFBF6}"/>
          </ac:grpSpMkLst>
        </pc:grpChg>
        <pc:grpChg chg="mod modVis">
          <ac:chgData name="Liliana Danila" userId="1463057c-419c-4847-a266-3f997c1cf4b0" providerId="ADAL" clId="{E074AE79-1975-44A4-8C94-18A612E6E864}" dt="2020-10-29T13:55:22.620" v="1301" actId="14429"/>
          <ac:grpSpMkLst>
            <pc:docMk/>
            <pc:sldMk cId="1160485662" sldId="284"/>
            <ac:grpSpMk id="329" creationId="{F90A327C-81CE-432F-98FD-3DA589DCF9F5}"/>
          </ac:grpSpMkLst>
        </pc:grpChg>
        <pc:graphicFrameChg chg="mod modGraphic">
          <ac:chgData name="Liliana Danila" userId="1463057c-419c-4847-a266-3f997c1cf4b0" providerId="ADAL" clId="{E074AE79-1975-44A4-8C94-18A612E6E864}" dt="2020-10-30T11:11:43.907" v="3919" actId="1076"/>
          <ac:graphicFrameMkLst>
            <pc:docMk/>
            <pc:sldMk cId="1160485662" sldId="284"/>
            <ac:graphicFrameMk id="33" creationId="{DC6BA816-27D7-49A2-922A-1801717E2A89}"/>
          </ac:graphicFrameMkLst>
        </pc:graphicFrameChg>
        <pc:graphicFrameChg chg="modGraphic">
          <ac:chgData name="Liliana Danila" userId="1463057c-419c-4847-a266-3f997c1cf4b0" providerId="ADAL" clId="{E074AE79-1975-44A4-8C94-18A612E6E864}" dt="2020-10-29T14:01:30.799" v="1337" actId="13926"/>
          <ac:graphicFrameMkLst>
            <pc:docMk/>
            <pc:sldMk cId="1160485662" sldId="284"/>
            <ac:graphicFrameMk id="316" creationId="{10F5D5A4-F9E2-41D5-B38E-B02D6C2C2AA9}"/>
          </ac:graphicFrameMkLst>
        </pc:graphicFrameChg>
      </pc:sldChg>
      <pc:sldChg chg="modSp mod">
        <pc:chgData name="Liliana Danila" userId="1463057c-419c-4847-a266-3f997c1cf4b0" providerId="ADAL" clId="{E074AE79-1975-44A4-8C94-18A612E6E864}" dt="2020-10-29T18:44:35.446" v="2667"/>
        <pc:sldMkLst>
          <pc:docMk/>
          <pc:sldMk cId="2571610261" sldId="285"/>
        </pc:sldMkLst>
        <pc:spChg chg="mod">
          <ac:chgData name="Liliana Danila" userId="1463057c-419c-4847-a266-3f997c1cf4b0" providerId="ADAL" clId="{E074AE79-1975-44A4-8C94-18A612E6E864}" dt="2020-10-29T18:44:35.446" v="2667"/>
          <ac:spMkLst>
            <pc:docMk/>
            <pc:sldMk cId="2571610261" sldId="285"/>
            <ac:spMk id="19" creationId="{636C838F-17BC-4CC9-A811-6CDDA6D31CAD}"/>
          </ac:spMkLst>
        </pc:spChg>
        <pc:spChg chg="mod">
          <ac:chgData name="Liliana Danila" userId="1463057c-419c-4847-a266-3f997c1cf4b0" providerId="ADAL" clId="{E074AE79-1975-44A4-8C94-18A612E6E864}" dt="2020-10-29T14:08:45.115" v="1774" actId="13926"/>
          <ac:spMkLst>
            <pc:docMk/>
            <pc:sldMk cId="2571610261" sldId="285"/>
            <ac:spMk id="358" creationId="{AE7EE52F-014A-4B01-9FEE-44EE612BE082}"/>
          </ac:spMkLst>
        </pc:spChg>
        <pc:spChg chg="mod">
          <ac:chgData name="Liliana Danila" userId="1463057c-419c-4847-a266-3f997c1cf4b0" providerId="ADAL" clId="{E074AE79-1975-44A4-8C94-18A612E6E864}" dt="2020-10-29T14:09:48.778" v="1865" actId="20577"/>
          <ac:spMkLst>
            <pc:docMk/>
            <pc:sldMk cId="2571610261" sldId="285"/>
            <ac:spMk id="361" creationId="{DCAEF83F-7F4E-4DDE-A7BF-2FDEC5188741}"/>
          </ac:spMkLst>
        </pc:spChg>
        <pc:spChg chg="mod">
          <ac:chgData name="Liliana Danila" userId="1463057c-419c-4847-a266-3f997c1cf4b0" providerId="ADAL" clId="{E074AE79-1975-44A4-8C94-18A612E6E864}" dt="2020-10-29T14:10:33.719" v="1870" actId="20577"/>
          <ac:spMkLst>
            <pc:docMk/>
            <pc:sldMk cId="2571610261" sldId="285"/>
            <ac:spMk id="363" creationId="{D03E80AE-B94D-4136-9018-81F7CCF1FAF6}"/>
          </ac:spMkLst>
        </pc:spChg>
        <pc:spChg chg="mod">
          <ac:chgData name="Liliana Danila" userId="1463057c-419c-4847-a266-3f997c1cf4b0" providerId="ADAL" clId="{E074AE79-1975-44A4-8C94-18A612E6E864}" dt="2020-10-29T14:10:58.104" v="1946" actId="20577"/>
          <ac:spMkLst>
            <pc:docMk/>
            <pc:sldMk cId="2571610261" sldId="285"/>
            <ac:spMk id="366" creationId="{798B6D0C-37A2-4F6B-86BC-FB6C74B24217}"/>
          </ac:spMkLst>
        </pc:spChg>
        <pc:spChg chg="mod">
          <ac:chgData name="Liliana Danila" userId="1463057c-419c-4847-a266-3f997c1cf4b0" providerId="ADAL" clId="{E074AE79-1975-44A4-8C94-18A612E6E864}" dt="2020-10-29T14:07:15.873" v="1772" actId="13926"/>
          <ac:spMkLst>
            <pc:docMk/>
            <pc:sldMk cId="2571610261" sldId="285"/>
            <ac:spMk id="371" creationId="{17D790E4-51B9-4D96-B42A-D115F74C59D4}"/>
          </ac:spMkLst>
        </pc:spChg>
        <pc:spChg chg="mod">
          <ac:chgData name="Liliana Danila" userId="1463057c-419c-4847-a266-3f997c1cf4b0" providerId="ADAL" clId="{E074AE79-1975-44A4-8C94-18A612E6E864}" dt="2020-10-29T14:12:04.208" v="2000" actId="20577"/>
          <ac:spMkLst>
            <pc:docMk/>
            <pc:sldMk cId="2571610261" sldId="285"/>
            <ac:spMk id="434" creationId="{94D2B974-062E-4098-AFA9-0F2F3CD63A7C}"/>
          </ac:spMkLst>
        </pc:spChg>
        <pc:grpChg chg="mod modVis">
          <ac:chgData name="Liliana Danila" userId="1463057c-419c-4847-a266-3f997c1cf4b0" providerId="ADAL" clId="{E074AE79-1975-44A4-8C94-18A612E6E864}" dt="2020-10-29T14:11:20.296" v="1948" actId="14429"/>
          <ac:grpSpMkLst>
            <pc:docMk/>
            <pc:sldMk cId="2571610261" sldId="285"/>
            <ac:grpSpMk id="435" creationId="{4717F5EF-F2F3-4224-8AB1-EFD30807AC89}"/>
          </ac:grpSpMkLst>
        </pc:grpChg>
        <pc:grpChg chg="mod modVis">
          <ac:chgData name="Liliana Danila" userId="1463057c-419c-4847-a266-3f997c1cf4b0" providerId="ADAL" clId="{E074AE79-1975-44A4-8C94-18A612E6E864}" dt="2020-10-29T14:11:08.970" v="1947" actId="14430"/>
          <ac:grpSpMkLst>
            <pc:docMk/>
            <pc:sldMk cId="2571610261" sldId="285"/>
            <ac:grpSpMk id="438" creationId="{C97F2440-FC99-44AB-BF08-F4DCF528D3C4}"/>
          </ac:grpSpMkLst>
        </pc:grpChg>
      </pc:sldChg>
      <pc:sldChg chg="modSp mod">
        <pc:chgData name="Liliana Danila" userId="1463057c-419c-4847-a266-3f997c1cf4b0" providerId="ADAL" clId="{E074AE79-1975-44A4-8C94-18A612E6E864}" dt="2020-10-29T18:44:35.446" v="2667"/>
        <pc:sldMkLst>
          <pc:docMk/>
          <pc:sldMk cId="143217102" sldId="293"/>
        </pc:sldMkLst>
        <pc:spChg chg="mod">
          <ac:chgData name="Liliana Danila" userId="1463057c-419c-4847-a266-3f997c1cf4b0" providerId="ADAL" clId="{E074AE79-1975-44A4-8C94-18A612E6E864}" dt="2020-10-29T18:44:35.446" v="2667"/>
          <ac:spMkLst>
            <pc:docMk/>
            <pc:sldMk cId="143217102" sldId="293"/>
            <ac:spMk id="19" creationId="{636C838F-17BC-4CC9-A811-6CDDA6D31CAD}"/>
          </ac:spMkLst>
        </pc:spChg>
        <pc:spChg chg="mod">
          <ac:chgData name="Liliana Danila" userId="1463057c-419c-4847-a266-3f997c1cf4b0" providerId="ADAL" clId="{E074AE79-1975-44A4-8C94-18A612E6E864}" dt="2020-10-29T12:38:38.322" v="875" actId="20577"/>
          <ac:spMkLst>
            <pc:docMk/>
            <pc:sldMk cId="143217102" sldId="293"/>
            <ac:spMk id="449" creationId="{C8E6A0EC-BB27-4223-B926-69F125F988FD}"/>
          </ac:spMkLst>
        </pc:spChg>
      </pc:sldChg>
      <pc:sldChg chg="modSp mod">
        <pc:chgData name="Liliana Danila" userId="1463057c-419c-4847-a266-3f997c1cf4b0" providerId="ADAL" clId="{E074AE79-1975-44A4-8C94-18A612E6E864}" dt="2020-10-29T18:44:35.446" v="2667"/>
        <pc:sldMkLst>
          <pc:docMk/>
          <pc:sldMk cId="84505333" sldId="294"/>
        </pc:sldMkLst>
        <pc:spChg chg="mod">
          <ac:chgData name="Liliana Danila" userId="1463057c-419c-4847-a266-3f997c1cf4b0" providerId="ADAL" clId="{E074AE79-1975-44A4-8C94-18A612E6E864}" dt="2020-10-29T18:44:35.446" v="2667"/>
          <ac:spMkLst>
            <pc:docMk/>
            <pc:sldMk cId="84505333" sldId="294"/>
            <ac:spMk id="19" creationId="{B925A7A4-9F00-494E-8AE2-4D126E110D60}"/>
          </ac:spMkLst>
        </pc:spChg>
        <pc:spChg chg="mod">
          <ac:chgData name="Liliana Danila" userId="1463057c-419c-4847-a266-3f997c1cf4b0" providerId="ADAL" clId="{E074AE79-1975-44A4-8C94-18A612E6E864}" dt="2020-10-29T12:06:02.221" v="413" actId="20577"/>
          <ac:spMkLst>
            <pc:docMk/>
            <pc:sldMk cId="84505333" sldId="294"/>
            <ac:spMk id="289" creationId="{6809E214-1B06-4CAD-8C95-2BC3D9D324A0}"/>
          </ac:spMkLst>
        </pc:spChg>
      </pc:sldChg>
      <pc:sldChg chg="modSp mod">
        <pc:chgData name="Liliana Danila" userId="1463057c-419c-4847-a266-3f997c1cf4b0" providerId="ADAL" clId="{E074AE79-1975-44A4-8C94-18A612E6E864}" dt="2020-10-29T18:44:35.446" v="2667"/>
        <pc:sldMkLst>
          <pc:docMk/>
          <pc:sldMk cId="1835399296" sldId="295"/>
        </pc:sldMkLst>
        <pc:spChg chg="mod">
          <ac:chgData name="Liliana Danila" userId="1463057c-419c-4847-a266-3f997c1cf4b0" providerId="ADAL" clId="{E074AE79-1975-44A4-8C94-18A612E6E864}" dt="2020-10-29T18:44:35.446" v="2667"/>
          <ac:spMkLst>
            <pc:docMk/>
            <pc:sldMk cId="1835399296" sldId="295"/>
            <ac:spMk id="19" creationId="{636C838F-17BC-4CC9-A811-6CDDA6D31CAD}"/>
          </ac:spMkLst>
        </pc:spChg>
        <pc:spChg chg="mod">
          <ac:chgData name="Liliana Danila" userId="1463057c-419c-4847-a266-3f997c1cf4b0" providerId="ADAL" clId="{E074AE79-1975-44A4-8C94-18A612E6E864}" dt="2020-10-29T13:35:48.356" v="1208" actId="13926"/>
          <ac:spMkLst>
            <pc:docMk/>
            <pc:sldMk cId="1835399296" sldId="295"/>
            <ac:spMk id="232" creationId="{9255A545-DEA2-4D37-9AFF-30BA3E2321FF}"/>
          </ac:spMkLst>
        </pc:spChg>
        <pc:spChg chg="mod">
          <ac:chgData name="Liliana Danila" userId="1463057c-419c-4847-a266-3f997c1cf4b0" providerId="ADAL" clId="{E074AE79-1975-44A4-8C94-18A612E6E864}" dt="2020-10-29T13:36:05.772" v="1214" actId="20577"/>
          <ac:spMkLst>
            <pc:docMk/>
            <pc:sldMk cId="1835399296" sldId="295"/>
            <ac:spMk id="248" creationId="{820ED934-352C-4294-989E-D8FB32FB3CF7}"/>
          </ac:spMkLst>
        </pc:spChg>
        <pc:spChg chg="mod">
          <ac:chgData name="Liliana Danila" userId="1463057c-419c-4847-a266-3f997c1cf4b0" providerId="ADAL" clId="{E074AE79-1975-44A4-8C94-18A612E6E864}" dt="2020-10-29T13:36:24.365" v="1219" actId="13926"/>
          <ac:spMkLst>
            <pc:docMk/>
            <pc:sldMk cId="1835399296" sldId="295"/>
            <ac:spMk id="250" creationId="{9E7213E9-D3FA-4429-A4D6-81ABCB004506}"/>
          </ac:spMkLst>
        </pc:spChg>
        <pc:spChg chg="mod">
          <ac:chgData name="Liliana Danila" userId="1463057c-419c-4847-a266-3f997c1cf4b0" providerId="ADAL" clId="{E074AE79-1975-44A4-8C94-18A612E6E864}" dt="2020-10-29T13:36:33.941" v="1227" actId="20577"/>
          <ac:spMkLst>
            <pc:docMk/>
            <pc:sldMk cId="1835399296" sldId="295"/>
            <ac:spMk id="254" creationId="{8C8BC262-C13A-423A-8113-2B25DB0F9F73}"/>
          </ac:spMkLst>
        </pc:spChg>
        <pc:spChg chg="mod">
          <ac:chgData name="Liliana Danila" userId="1463057c-419c-4847-a266-3f997c1cf4b0" providerId="ADAL" clId="{E074AE79-1975-44A4-8C94-18A612E6E864}" dt="2020-10-29T13:30:55.454" v="1129" actId="20577"/>
          <ac:spMkLst>
            <pc:docMk/>
            <pc:sldMk cId="1835399296" sldId="295"/>
            <ac:spMk id="259" creationId="{2004582F-1331-49D4-ADE5-36307BBA99B2}"/>
          </ac:spMkLst>
        </pc:spChg>
        <pc:spChg chg="mod">
          <ac:chgData name="Liliana Danila" userId="1463057c-419c-4847-a266-3f997c1cf4b0" providerId="ADAL" clId="{E074AE79-1975-44A4-8C94-18A612E6E864}" dt="2020-10-29T13:36:13.406" v="1215" actId="6549"/>
          <ac:spMkLst>
            <pc:docMk/>
            <pc:sldMk cId="1835399296" sldId="295"/>
            <ac:spMk id="261" creationId="{710F0322-920D-4B56-81D9-B3FF116B90BF}"/>
          </ac:spMkLst>
        </pc:spChg>
        <pc:spChg chg="mod">
          <ac:chgData name="Liliana Danila" userId="1463057c-419c-4847-a266-3f997c1cf4b0" providerId="ADAL" clId="{E074AE79-1975-44A4-8C94-18A612E6E864}" dt="2020-10-29T13:37:24.469" v="1240" actId="108"/>
          <ac:spMkLst>
            <pc:docMk/>
            <pc:sldMk cId="1835399296" sldId="295"/>
            <ac:spMk id="320" creationId="{B2187C3C-5314-4801-A004-4BF6109F9388}"/>
          </ac:spMkLst>
        </pc:spChg>
        <pc:spChg chg="mod">
          <ac:chgData name="Liliana Danila" userId="1463057c-419c-4847-a266-3f997c1cf4b0" providerId="ADAL" clId="{E074AE79-1975-44A4-8C94-18A612E6E864}" dt="2020-10-29T13:33:03.918" v="1145" actId="20577"/>
          <ac:spMkLst>
            <pc:docMk/>
            <pc:sldMk cId="1835399296" sldId="295"/>
            <ac:spMk id="336" creationId="{7D0FBDAA-BA86-4EB8-809C-DD2E5B4293A9}"/>
          </ac:spMkLst>
        </pc:spChg>
        <pc:graphicFrameChg chg="modGraphic">
          <ac:chgData name="Liliana Danila" userId="1463057c-419c-4847-a266-3f997c1cf4b0" providerId="ADAL" clId="{E074AE79-1975-44A4-8C94-18A612E6E864}" dt="2020-10-29T13:31:29.669" v="1133" actId="20577"/>
          <ac:graphicFrameMkLst>
            <pc:docMk/>
            <pc:sldMk cId="1835399296" sldId="295"/>
            <ac:graphicFrameMk id="262" creationId="{55E7F559-88C8-4F33-926C-CDADE6E7E3E2}"/>
          </ac:graphicFrameMkLst>
        </pc:graphicFrameChg>
      </pc:sldChg>
      <pc:sldChg chg="addSp delSp modSp mod delCm">
        <pc:chgData name="Liliana Danila" userId="1463057c-419c-4847-a266-3f997c1cf4b0" providerId="ADAL" clId="{E074AE79-1975-44A4-8C94-18A612E6E864}" dt="2020-10-29T18:44:35.446" v="2667"/>
        <pc:sldMkLst>
          <pc:docMk/>
          <pc:sldMk cId="2279921428" sldId="296"/>
        </pc:sldMkLst>
        <pc:spChg chg="mod">
          <ac:chgData name="Liliana Danila" userId="1463057c-419c-4847-a266-3f997c1cf4b0" providerId="ADAL" clId="{E074AE79-1975-44A4-8C94-18A612E6E864}" dt="2020-10-29T18:44:35.446" v="2667"/>
          <ac:spMkLst>
            <pc:docMk/>
            <pc:sldMk cId="2279921428" sldId="296"/>
            <ac:spMk id="19" creationId="{636C838F-17BC-4CC9-A811-6CDDA6D31CAD}"/>
          </ac:spMkLst>
        </pc:spChg>
        <pc:spChg chg="mod">
          <ac:chgData name="Liliana Danila" userId="1463057c-419c-4847-a266-3f997c1cf4b0" providerId="ADAL" clId="{E074AE79-1975-44A4-8C94-18A612E6E864}" dt="2020-10-29T17:23:58.010" v="2212" actId="403"/>
          <ac:spMkLst>
            <pc:docMk/>
            <pc:sldMk cId="2279921428" sldId="296"/>
            <ac:spMk id="158" creationId="{BAFA9AB7-DF22-4600-A39A-C8EEE4156927}"/>
          </ac:spMkLst>
        </pc:spChg>
        <pc:spChg chg="mod">
          <ac:chgData name="Liliana Danila" userId="1463057c-419c-4847-a266-3f997c1cf4b0" providerId="ADAL" clId="{E074AE79-1975-44A4-8C94-18A612E6E864}" dt="2020-10-29T17:23:47.108" v="2206" actId="403"/>
          <ac:spMkLst>
            <pc:docMk/>
            <pc:sldMk cId="2279921428" sldId="296"/>
            <ac:spMk id="160" creationId="{18B7F38E-376B-486A-8A8A-21046A933CAF}"/>
          </ac:spMkLst>
        </pc:spChg>
        <pc:spChg chg="mod">
          <ac:chgData name="Liliana Danila" userId="1463057c-419c-4847-a266-3f997c1cf4b0" providerId="ADAL" clId="{E074AE79-1975-44A4-8C94-18A612E6E864}" dt="2020-10-29T17:23:31.856" v="2204" actId="20577"/>
          <ac:spMkLst>
            <pc:docMk/>
            <pc:sldMk cId="2279921428" sldId="296"/>
            <ac:spMk id="163" creationId="{5961FBDF-25CA-4EFE-9E69-86889098F059}"/>
          </ac:spMkLst>
        </pc:spChg>
        <pc:spChg chg="mod">
          <ac:chgData name="Liliana Danila" userId="1463057c-419c-4847-a266-3f997c1cf4b0" providerId="ADAL" clId="{E074AE79-1975-44A4-8C94-18A612E6E864}" dt="2020-10-29T17:24:09.171" v="2214" actId="1076"/>
          <ac:spMkLst>
            <pc:docMk/>
            <pc:sldMk cId="2279921428" sldId="296"/>
            <ac:spMk id="164" creationId="{C5DB97FF-B7A1-4536-B7C4-9CFAD0B2AC61}"/>
          </ac:spMkLst>
        </pc:spChg>
        <pc:spChg chg="mod">
          <ac:chgData name="Liliana Danila" userId="1463057c-419c-4847-a266-3f997c1cf4b0" providerId="ADAL" clId="{E074AE79-1975-44A4-8C94-18A612E6E864}" dt="2020-10-29T17:24:18.751" v="2217" actId="1076"/>
          <ac:spMkLst>
            <pc:docMk/>
            <pc:sldMk cId="2279921428" sldId="296"/>
            <ac:spMk id="165" creationId="{6CE01C91-4FED-46DC-AF2E-9BF5375147CC}"/>
          </ac:spMkLst>
        </pc:spChg>
        <pc:spChg chg="mod">
          <ac:chgData name="Liliana Danila" userId="1463057c-419c-4847-a266-3f997c1cf4b0" providerId="ADAL" clId="{E074AE79-1975-44A4-8C94-18A612E6E864}" dt="2020-10-29T17:25:50.007" v="2269" actId="20577"/>
          <ac:spMkLst>
            <pc:docMk/>
            <pc:sldMk cId="2279921428" sldId="296"/>
            <ac:spMk id="204" creationId="{B498F679-24DE-453F-BEED-1A4E333084C7}"/>
          </ac:spMkLst>
        </pc:spChg>
        <pc:spChg chg="mod">
          <ac:chgData name="Liliana Danila" userId="1463057c-419c-4847-a266-3f997c1cf4b0" providerId="ADAL" clId="{E074AE79-1975-44A4-8C94-18A612E6E864}" dt="2020-10-29T17:25:37.248" v="2266" actId="14100"/>
          <ac:spMkLst>
            <pc:docMk/>
            <pc:sldMk cId="2279921428" sldId="296"/>
            <ac:spMk id="207" creationId="{84457ED1-081A-4612-950C-9887F6679D8D}"/>
          </ac:spMkLst>
        </pc:spChg>
        <pc:spChg chg="mod">
          <ac:chgData name="Liliana Danila" userId="1463057c-419c-4847-a266-3f997c1cf4b0" providerId="ADAL" clId="{E074AE79-1975-44A4-8C94-18A612E6E864}" dt="2020-10-29T17:30:01.328" v="2428" actId="20577"/>
          <ac:spMkLst>
            <pc:docMk/>
            <pc:sldMk cId="2279921428" sldId="296"/>
            <ac:spMk id="209" creationId="{3C22D287-7F92-43B8-B392-B63AC4F6D0DE}"/>
          </ac:spMkLst>
        </pc:spChg>
        <pc:spChg chg="mod">
          <ac:chgData name="Liliana Danila" userId="1463057c-419c-4847-a266-3f997c1cf4b0" providerId="ADAL" clId="{E074AE79-1975-44A4-8C94-18A612E6E864}" dt="2020-10-29T17:30:33.990" v="2432" actId="1076"/>
          <ac:spMkLst>
            <pc:docMk/>
            <pc:sldMk cId="2279921428" sldId="296"/>
            <ac:spMk id="211" creationId="{47E5B9DF-7BAF-48F3-8161-EE88081083FD}"/>
          </ac:spMkLst>
        </pc:spChg>
        <pc:spChg chg="mod">
          <ac:chgData name="Liliana Danila" userId="1463057c-419c-4847-a266-3f997c1cf4b0" providerId="ADAL" clId="{E074AE79-1975-44A4-8C94-18A612E6E864}" dt="2020-10-29T17:30:41.840" v="2435" actId="14100"/>
          <ac:spMkLst>
            <pc:docMk/>
            <pc:sldMk cId="2279921428" sldId="296"/>
            <ac:spMk id="212" creationId="{B5F780CA-F573-4635-A0EF-F4AC73647285}"/>
          </ac:spMkLst>
        </pc:spChg>
        <pc:spChg chg="mod">
          <ac:chgData name="Liliana Danila" userId="1463057c-419c-4847-a266-3f997c1cf4b0" providerId="ADAL" clId="{E074AE79-1975-44A4-8C94-18A612E6E864}" dt="2020-10-29T17:25:14.776" v="2239" actId="6549"/>
          <ac:spMkLst>
            <pc:docMk/>
            <pc:sldMk cId="2279921428" sldId="296"/>
            <ac:spMk id="220" creationId="{FC87E3FC-7E3C-419F-B94D-D09DC30BB476}"/>
          </ac:spMkLst>
        </pc:spChg>
        <pc:spChg chg="mod">
          <ac:chgData name="Liliana Danila" userId="1463057c-419c-4847-a266-3f997c1cf4b0" providerId="ADAL" clId="{E074AE79-1975-44A4-8C94-18A612E6E864}" dt="2020-10-29T17:23:54.450" v="2210" actId="403"/>
          <ac:spMkLst>
            <pc:docMk/>
            <pc:sldMk cId="2279921428" sldId="296"/>
            <ac:spMk id="221" creationId="{E0447360-9EA2-4ED3-B1D7-72F6DF3A9E54}"/>
          </ac:spMkLst>
        </pc:spChg>
        <pc:spChg chg="mod">
          <ac:chgData name="Liliana Danila" userId="1463057c-419c-4847-a266-3f997c1cf4b0" providerId="ADAL" clId="{E074AE79-1975-44A4-8C94-18A612E6E864}" dt="2020-10-29T12:34:05.508" v="571" actId="3626"/>
          <ac:spMkLst>
            <pc:docMk/>
            <pc:sldMk cId="2279921428" sldId="296"/>
            <ac:spMk id="225" creationId="{7C273365-A38E-4F85-8923-48026BF756F3}"/>
          </ac:spMkLst>
        </pc:spChg>
        <pc:spChg chg="add del">
          <ac:chgData name="Liliana Danila" userId="1463057c-419c-4847-a266-3f997c1cf4b0" providerId="ADAL" clId="{E074AE79-1975-44A4-8C94-18A612E6E864}" dt="2020-10-29T17:22:09.989" v="2167" actId="22"/>
          <ac:spMkLst>
            <pc:docMk/>
            <pc:sldMk cId="2279921428" sldId="296"/>
            <ac:spMk id="227" creationId="{CF1A1817-8CCB-45CF-A67D-E581A5909887}"/>
          </ac:spMkLst>
        </pc:spChg>
        <pc:spChg chg="add del">
          <ac:chgData name="Liliana Danila" userId="1463057c-419c-4847-a266-3f997c1cf4b0" providerId="ADAL" clId="{E074AE79-1975-44A4-8C94-18A612E6E864}" dt="2020-10-29T17:22:23.829" v="2172" actId="22"/>
          <ac:spMkLst>
            <pc:docMk/>
            <pc:sldMk cId="2279921428" sldId="296"/>
            <ac:spMk id="228" creationId="{1484757C-42E2-4AF9-BF54-58FA0EF5C080}"/>
          </ac:spMkLst>
        </pc:spChg>
        <pc:spChg chg="mod">
          <ac:chgData name="Liliana Danila" userId="1463057c-419c-4847-a266-3f997c1cf4b0" providerId="ADAL" clId="{E074AE79-1975-44A4-8C94-18A612E6E864}" dt="2020-10-29T17:28:32.911" v="2381" actId="1076"/>
          <ac:spMkLst>
            <pc:docMk/>
            <pc:sldMk cId="2279921428" sldId="296"/>
            <ac:spMk id="311" creationId="{2D3C4DF9-B5B6-4DFB-B218-CACDDFA6A445}"/>
          </ac:spMkLst>
        </pc:spChg>
        <pc:grpChg chg="mod modVis">
          <ac:chgData name="Liliana Danila" userId="1463057c-419c-4847-a266-3f997c1cf4b0" providerId="ADAL" clId="{E074AE79-1975-44A4-8C94-18A612E6E864}" dt="2020-10-29T17:30:49.343" v="2437" actId="14429"/>
          <ac:grpSpMkLst>
            <pc:docMk/>
            <pc:sldMk cId="2279921428" sldId="296"/>
            <ac:grpSpMk id="170" creationId="{645C5EEC-C03F-474D-BAE8-9B471C7A738F}"/>
          </ac:grpSpMkLst>
        </pc:grpChg>
        <pc:grpChg chg="mod modVis">
          <ac:chgData name="Liliana Danila" userId="1463057c-419c-4847-a266-3f997c1cf4b0" providerId="ADAL" clId="{E074AE79-1975-44A4-8C94-18A612E6E864}" dt="2020-10-29T17:30:47.646" v="2436" actId="14430"/>
          <ac:grpSpMkLst>
            <pc:docMk/>
            <pc:sldMk cId="2279921428" sldId="296"/>
            <ac:grpSpMk id="181" creationId="{F1EA872D-CA3C-49AD-B58C-B1415679F89A}"/>
          </ac:grpSpMkLst>
        </pc:grpChg>
        <pc:grpChg chg="mod">
          <ac:chgData name="Liliana Danila" userId="1463057c-419c-4847-a266-3f997c1cf4b0" providerId="ADAL" clId="{E074AE79-1975-44A4-8C94-18A612E6E864}" dt="2020-10-29T17:30:26.550" v="2431" actId="1076"/>
          <ac:grpSpMkLst>
            <pc:docMk/>
            <pc:sldMk cId="2279921428" sldId="296"/>
            <ac:grpSpMk id="208" creationId="{5595C5BA-E4AA-44AD-A730-7805D13658C2}"/>
          </ac:grpSpMkLst>
        </pc:grpChg>
        <pc:graphicFrameChg chg="add mod">
          <ac:chgData name="Liliana Danila" userId="1463057c-419c-4847-a266-3f997c1cf4b0" providerId="ADAL" clId="{E074AE79-1975-44A4-8C94-18A612E6E864}" dt="2020-10-29T17:22:01.354" v="2165"/>
          <ac:graphicFrameMkLst>
            <pc:docMk/>
            <pc:sldMk cId="2279921428" sldId="296"/>
            <ac:graphicFrameMk id="216" creationId="{7C6C04E8-9241-4DD9-9E57-4F2833A5973F}"/>
          </ac:graphicFrameMkLst>
        </pc:graphicFrameChg>
        <pc:cxnChg chg="mod">
          <ac:chgData name="Liliana Danila" userId="1463057c-419c-4847-a266-3f997c1cf4b0" providerId="ADAL" clId="{E074AE79-1975-44A4-8C94-18A612E6E864}" dt="2020-10-29T17:28:40.799" v="2382" actId="1076"/>
          <ac:cxnSpMkLst>
            <pc:docMk/>
            <pc:sldMk cId="2279921428" sldId="296"/>
            <ac:cxnSpMk id="210" creationId="{4FD3DF47-239D-4ACD-A955-E54BAD365A27}"/>
          </ac:cxnSpMkLst>
        </pc:cxnChg>
      </pc:sldChg>
      <pc:sldChg chg="addSp delSp modSp mod">
        <pc:chgData name="Liliana Danila" userId="1463057c-419c-4847-a266-3f997c1cf4b0" providerId="ADAL" clId="{E074AE79-1975-44A4-8C94-18A612E6E864}" dt="2020-10-30T19:26:08.350" v="5213" actId="20577"/>
        <pc:sldMkLst>
          <pc:docMk/>
          <pc:sldMk cId="3443975727" sldId="302"/>
        </pc:sldMkLst>
        <pc:spChg chg="mod">
          <ac:chgData name="Liliana Danila" userId="1463057c-419c-4847-a266-3f997c1cf4b0" providerId="ADAL" clId="{E074AE79-1975-44A4-8C94-18A612E6E864}" dt="2020-10-30T17:15:01.481" v="4375" actId="20577"/>
          <ac:spMkLst>
            <pc:docMk/>
            <pc:sldMk cId="3443975727" sldId="302"/>
            <ac:spMk id="7" creationId="{93F72357-F41F-4435-925F-4D5410014C9F}"/>
          </ac:spMkLst>
        </pc:spChg>
        <pc:spChg chg="mod">
          <ac:chgData name="Liliana Danila" userId="1463057c-419c-4847-a266-3f997c1cf4b0" providerId="ADAL" clId="{E074AE79-1975-44A4-8C94-18A612E6E864}" dt="2020-10-30T17:46:10.248" v="4718" actId="20577"/>
          <ac:spMkLst>
            <pc:docMk/>
            <pc:sldMk cId="3443975727" sldId="302"/>
            <ac:spMk id="8" creationId="{F252E692-B271-49A9-A81E-6580A68E9C0B}"/>
          </ac:spMkLst>
        </pc:spChg>
        <pc:spChg chg="mod">
          <ac:chgData name="Liliana Danila" userId="1463057c-419c-4847-a266-3f997c1cf4b0" providerId="ADAL" clId="{E074AE79-1975-44A4-8C94-18A612E6E864}" dt="2020-10-30T17:19:52.993" v="4634" actId="20577"/>
          <ac:spMkLst>
            <pc:docMk/>
            <pc:sldMk cId="3443975727" sldId="302"/>
            <ac:spMk id="9" creationId="{D73559C0-8A18-48FA-B835-3008D93D0CC6}"/>
          </ac:spMkLst>
        </pc:spChg>
        <pc:spChg chg="mod">
          <ac:chgData name="Liliana Danila" userId="1463057c-419c-4847-a266-3f997c1cf4b0" providerId="ADAL" clId="{E074AE79-1975-44A4-8C94-18A612E6E864}" dt="2020-10-30T19:24:35.741" v="5208" actId="20577"/>
          <ac:spMkLst>
            <pc:docMk/>
            <pc:sldMk cId="3443975727" sldId="302"/>
            <ac:spMk id="10" creationId="{506C5844-E9FF-4B41-933C-E142A44EF64D}"/>
          </ac:spMkLst>
        </pc:spChg>
        <pc:spChg chg="mod">
          <ac:chgData name="Liliana Danila" userId="1463057c-419c-4847-a266-3f997c1cf4b0" providerId="ADAL" clId="{E074AE79-1975-44A4-8C94-18A612E6E864}" dt="2020-10-30T17:10:11.611" v="4341" actId="20577"/>
          <ac:spMkLst>
            <pc:docMk/>
            <pc:sldMk cId="3443975727" sldId="302"/>
            <ac:spMk id="14" creationId="{11415B80-81E0-481B-A006-19A3D4ABBF2D}"/>
          </ac:spMkLst>
        </pc:spChg>
        <pc:spChg chg="mod">
          <ac:chgData name="Liliana Danila" userId="1463057c-419c-4847-a266-3f997c1cf4b0" providerId="ADAL" clId="{E074AE79-1975-44A4-8C94-18A612E6E864}" dt="2020-10-30T19:26:08.350" v="5213" actId="20577"/>
          <ac:spMkLst>
            <pc:docMk/>
            <pc:sldMk cId="3443975727" sldId="302"/>
            <ac:spMk id="64" creationId="{02E0E0CD-F109-4B27-9CF5-6D1B61FA5328}"/>
          </ac:spMkLst>
        </pc:spChg>
        <pc:spChg chg="mod">
          <ac:chgData name="Liliana Danila" userId="1463057c-419c-4847-a266-3f997c1cf4b0" providerId="ADAL" clId="{E074AE79-1975-44A4-8C94-18A612E6E864}" dt="2020-10-30T17:18:49.529" v="4558" actId="14100"/>
          <ac:spMkLst>
            <pc:docMk/>
            <pc:sldMk cId="3443975727" sldId="302"/>
            <ac:spMk id="66" creationId="{71F1534B-504D-4967-B34C-B9C2B311E04B}"/>
          </ac:spMkLst>
        </pc:spChg>
        <pc:spChg chg="mod">
          <ac:chgData name="Liliana Danila" userId="1463057c-419c-4847-a266-3f997c1cf4b0" providerId="ADAL" clId="{E074AE79-1975-44A4-8C94-18A612E6E864}" dt="2020-10-30T17:15:35.562" v="4401" actId="1076"/>
          <ac:spMkLst>
            <pc:docMk/>
            <pc:sldMk cId="3443975727" sldId="302"/>
            <ac:spMk id="68" creationId="{D103E795-63BE-4D76-9D6A-2E123979283B}"/>
          </ac:spMkLst>
        </pc:spChg>
        <pc:spChg chg="mod">
          <ac:chgData name="Liliana Danila" userId="1463057c-419c-4847-a266-3f997c1cf4b0" providerId="ADAL" clId="{E074AE79-1975-44A4-8C94-18A612E6E864}" dt="2020-10-30T17:18:57.489" v="4561" actId="14100"/>
          <ac:spMkLst>
            <pc:docMk/>
            <pc:sldMk cId="3443975727" sldId="302"/>
            <ac:spMk id="69" creationId="{2F6E0131-13E3-42BE-AECB-92063EA4DC35}"/>
          </ac:spMkLst>
        </pc:spChg>
        <pc:spChg chg="mod">
          <ac:chgData name="Liliana Danila" userId="1463057c-419c-4847-a266-3f997c1cf4b0" providerId="ADAL" clId="{E074AE79-1975-44A4-8C94-18A612E6E864}" dt="2020-10-30T17:14:54.457" v="4360" actId="20577"/>
          <ac:spMkLst>
            <pc:docMk/>
            <pc:sldMk cId="3443975727" sldId="302"/>
            <ac:spMk id="84" creationId="{526CEBBA-A2ED-4B7D-8FC7-5A6F37093F28}"/>
          </ac:spMkLst>
        </pc:spChg>
        <pc:spChg chg="mod">
          <ac:chgData name="Liliana Danila" userId="1463057c-419c-4847-a266-3f997c1cf4b0" providerId="ADAL" clId="{E074AE79-1975-44A4-8C94-18A612E6E864}" dt="2020-10-30T17:19:06.336" v="4563" actId="14100"/>
          <ac:spMkLst>
            <pc:docMk/>
            <pc:sldMk cId="3443975727" sldId="302"/>
            <ac:spMk id="85" creationId="{5B43D65F-FD1F-4798-8332-CCC24C7D1DFF}"/>
          </ac:spMkLst>
        </pc:spChg>
        <pc:graphicFrameChg chg="del">
          <ac:chgData name="Liliana Danila" userId="1463057c-419c-4847-a266-3f997c1cf4b0" providerId="ADAL" clId="{E074AE79-1975-44A4-8C94-18A612E6E864}" dt="2020-10-30T17:44:27.379" v="4668" actId="21"/>
          <ac:graphicFrameMkLst>
            <pc:docMk/>
            <pc:sldMk cId="3443975727" sldId="302"/>
            <ac:graphicFrameMk id="86" creationId="{E8A65E9B-9EAF-447D-9A42-02C8BDD8F07B}"/>
          </ac:graphicFrameMkLst>
        </pc:graphicFrameChg>
        <pc:graphicFrameChg chg="add mod">
          <ac:chgData name="Liliana Danila" userId="1463057c-419c-4847-a266-3f997c1cf4b0" providerId="ADAL" clId="{E074AE79-1975-44A4-8C94-18A612E6E864}" dt="2020-10-30T19:17:34.766" v="5136" actId="1076"/>
          <ac:graphicFrameMkLst>
            <pc:docMk/>
            <pc:sldMk cId="3443975727" sldId="302"/>
            <ac:graphicFrameMk id="87" creationId="{58341E98-EAC5-4645-A790-20462A7D5C17}"/>
          </ac:graphicFrameMkLst>
        </pc:graphicFrameChg>
        <pc:cxnChg chg="mod">
          <ac:chgData name="Liliana Danila" userId="1463057c-419c-4847-a266-3f997c1cf4b0" providerId="ADAL" clId="{E074AE79-1975-44A4-8C94-18A612E6E864}" dt="2020-10-30T17:15:32.234" v="4400" actId="1076"/>
          <ac:cxnSpMkLst>
            <pc:docMk/>
            <pc:sldMk cId="3443975727" sldId="302"/>
            <ac:cxnSpMk id="67" creationId="{5AC985B5-0D94-4CE1-8AE3-07ABB40D0F27}"/>
          </ac:cxnSpMkLst>
        </pc:cxnChg>
      </pc:sldChg>
      <pc:sldChg chg="addSp delSp modSp mod">
        <pc:chgData name="Liliana Danila" userId="1463057c-419c-4847-a266-3f997c1cf4b0" providerId="ADAL" clId="{E074AE79-1975-44A4-8C94-18A612E6E864}" dt="2020-10-30T13:11:13.636" v="4330" actId="20577"/>
        <pc:sldMkLst>
          <pc:docMk/>
          <pc:sldMk cId="2769064973" sldId="303"/>
        </pc:sldMkLst>
        <pc:spChg chg="add mod">
          <ac:chgData name="Liliana Danila" userId="1463057c-419c-4847-a266-3f997c1cf4b0" providerId="ADAL" clId="{E074AE79-1975-44A4-8C94-18A612E6E864}" dt="2020-10-29T18:03:56.012" v="2648" actId="20577"/>
          <ac:spMkLst>
            <pc:docMk/>
            <pc:sldMk cId="2769064973" sldId="303"/>
            <ac:spMk id="2" creationId="{A061972C-2A1A-4649-A6BD-84227D572615}"/>
          </ac:spMkLst>
        </pc:spChg>
        <pc:spChg chg="add del">
          <ac:chgData name="Liliana Danila" userId="1463057c-419c-4847-a266-3f997c1cf4b0" providerId="ADAL" clId="{E074AE79-1975-44A4-8C94-18A612E6E864}" dt="2020-10-30T13:08:38.642" v="4221"/>
          <ac:spMkLst>
            <pc:docMk/>
            <pc:sldMk cId="2769064973" sldId="303"/>
            <ac:spMk id="3" creationId="{2BBA40E5-1734-4834-8563-2B050E7F0210}"/>
          </ac:spMkLst>
        </pc:spChg>
        <pc:spChg chg="mod">
          <ac:chgData name="Liliana Danila" userId="1463057c-419c-4847-a266-3f997c1cf4b0" providerId="ADAL" clId="{E074AE79-1975-44A4-8C94-18A612E6E864}" dt="2020-10-30T12:40:39.446" v="4041" actId="20577"/>
          <ac:spMkLst>
            <pc:docMk/>
            <pc:sldMk cId="2769064973" sldId="303"/>
            <ac:spMk id="5" creationId="{44E7DFF0-CE35-4266-BE33-CADEC7EA1043}"/>
          </ac:spMkLst>
        </pc:spChg>
        <pc:spChg chg="mod">
          <ac:chgData name="Liliana Danila" userId="1463057c-419c-4847-a266-3f997c1cf4b0" providerId="ADAL" clId="{E074AE79-1975-44A4-8C94-18A612E6E864}" dt="2020-10-30T12:41:08.638" v="4089" actId="20577"/>
          <ac:spMkLst>
            <pc:docMk/>
            <pc:sldMk cId="2769064973" sldId="303"/>
            <ac:spMk id="7" creationId="{52BA0CCE-E59C-418C-964D-07BD3FE31721}"/>
          </ac:spMkLst>
        </pc:spChg>
        <pc:spChg chg="mod">
          <ac:chgData name="Liliana Danila" userId="1463057c-419c-4847-a266-3f997c1cf4b0" providerId="ADAL" clId="{E074AE79-1975-44A4-8C94-18A612E6E864}" dt="2020-10-29T17:58:31.469" v="2471" actId="1076"/>
          <ac:spMkLst>
            <pc:docMk/>
            <pc:sldMk cId="2769064973" sldId="303"/>
            <ac:spMk id="9" creationId="{2348C3FF-FC55-4001-9666-7F7F234F8B99}"/>
          </ac:spMkLst>
        </pc:spChg>
        <pc:spChg chg="mod">
          <ac:chgData name="Liliana Danila" userId="1463057c-419c-4847-a266-3f997c1cf4b0" providerId="ADAL" clId="{E074AE79-1975-44A4-8C94-18A612E6E864}" dt="2020-10-29T17:57:50.148" v="2468" actId="20577"/>
          <ac:spMkLst>
            <pc:docMk/>
            <pc:sldMk cId="2769064973" sldId="303"/>
            <ac:spMk id="11" creationId="{4083924C-B545-4DA0-A2B6-310878D138EC}"/>
          </ac:spMkLst>
        </pc:spChg>
        <pc:spChg chg="mod">
          <ac:chgData name="Liliana Danila" userId="1463057c-419c-4847-a266-3f997c1cf4b0" providerId="ADAL" clId="{E074AE79-1975-44A4-8C94-18A612E6E864}" dt="2020-10-30T13:11:13.636" v="4330" actId="20577"/>
          <ac:spMkLst>
            <pc:docMk/>
            <pc:sldMk cId="2769064973" sldId="303"/>
            <ac:spMk id="13" creationId="{13D8AB71-1CA1-4D86-9924-1E341523897A}"/>
          </ac:spMkLst>
        </pc:spChg>
        <pc:spChg chg="add del">
          <ac:chgData name="Liliana Danila" userId="1463057c-419c-4847-a266-3f997c1cf4b0" providerId="ADAL" clId="{E074AE79-1975-44A4-8C94-18A612E6E864}" dt="2020-10-30T13:08:45.086" v="4223"/>
          <ac:spMkLst>
            <pc:docMk/>
            <pc:sldMk cId="2769064973" sldId="303"/>
            <ac:spMk id="14" creationId="{17A9EBFF-1D89-4019-B3E6-E0C6CDD7F60F}"/>
          </ac:spMkLst>
        </pc:spChg>
        <pc:spChg chg="mod">
          <ac:chgData name="Liliana Danila" userId="1463057c-419c-4847-a266-3f997c1cf4b0" providerId="ADAL" clId="{E074AE79-1975-44A4-8C94-18A612E6E864}" dt="2020-10-29T17:12:10.177" v="2161" actId="20577"/>
          <ac:spMkLst>
            <pc:docMk/>
            <pc:sldMk cId="2769064973" sldId="303"/>
            <ac:spMk id="17" creationId="{8E287B87-E453-48BC-AEF8-3472C63623FE}"/>
          </ac:spMkLst>
        </pc:spChg>
        <pc:spChg chg="mod">
          <ac:chgData name="Liliana Danila" userId="1463057c-419c-4847-a266-3f997c1cf4b0" providerId="ADAL" clId="{E074AE79-1975-44A4-8C94-18A612E6E864}" dt="2020-10-29T19:04:10.008" v="2937" actId="20577"/>
          <ac:spMkLst>
            <pc:docMk/>
            <pc:sldMk cId="2769064973" sldId="303"/>
            <ac:spMk id="18" creationId="{C81BDAD0-DD08-40C3-A864-BDC9DB0C9BC0}"/>
          </ac:spMkLst>
        </pc:spChg>
        <pc:spChg chg="mod">
          <ac:chgData name="Liliana Danila" userId="1463057c-419c-4847-a266-3f997c1cf4b0" providerId="ADAL" clId="{E074AE79-1975-44A4-8C94-18A612E6E864}" dt="2020-10-29T17:10:54.322" v="2145" actId="20577"/>
          <ac:spMkLst>
            <pc:docMk/>
            <pc:sldMk cId="2769064973" sldId="303"/>
            <ac:spMk id="19" creationId="{942F7D81-5B55-4496-A2E0-8F751A49A64C}"/>
          </ac:spMkLst>
        </pc:spChg>
        <pc:spChg chg="mod">
          <ac:chgData name="Liliana Danila" userId="1463057c-419c-4847-a266-3f997c1cf4b0" providerId="ADAL" clId="{E074AE79-1975-44A4-8C94-18A612E6E864}" dt="2020-10-29T18:58:05.080" v="2898" actId="1076"/>
          <ac:spMkLst>
            <pc:docMk/>
            <pc:sldMk cId="2769064973" sldId="303"/>
            <ac:spMk id="70" creationId="{B6909FFD-497D-4C4C-9D40-D99369C86C9D}"/>
          </ac:spMkLst>
        </pc:spChg>
        <pc:spChg chg="mod">
          <ac:chgData name="Liliana Danila" userId="1463057c-419c-4847-a266-3f997c1cf4b0" providerId="ADAL" clId="{E074AE79-1975-44A4-8C94-18A612E6E864}" dt="2020-10-30T13:06:26.941" v="4180" actId="20577"/>
          <ac:spMkLst>
            <pc:docMk/>
            <pc:sldMk cId="2769064973" sldId="303"/>
            <ac:spMk id="71" creationId="{E74D0F3E-A159-4C5F-8E50-F7471E1A7B56}"/>
          </ac:spMkLst>
        </pc:spChg>
        <pc:spChg chg="mod">
          <ac:chgData name="Liliana Danila" userId="1463057c-419c-4847-a266-3f997c1cf4b0" providerId="ADAL" clId="{E074AE79-1975-44A4-8C94-18A612E6E864}" dt="2020-10-29T18:16:06.562" v="2657" actId="20577"/>
          <ac:spMkLst>
            <pc:docMk/>
            <pc:sldMk cId="2769064973" sldId="303"/>
            <ac:spMk id="83" creationId="{4438A7BF-C4DB-4893-93B8-3364B3E0A75D}"/>
          </ac:spMkLst>
        </pc:spChg>
        <pc:grpChg chg="mod">
          <ac:chgData name="Liliana Danila" userId="1463057c-419c-4847-a266-3f997c1cf4b0" providerId="ADAL" clId="{E074AE79-1975-44A4-8C94-18A612E6E864}" dt="2020-10-29T18:04:04.711" v="2650" actId="1076"/>
          <ac:grpSpMkLst>
            <pc:docMk/>
            <pc:sldMk cId="2769064973" sldId="303"/>
            <ac:grpSpMk id="8" creationId="{7CF95659-AFDD-4A46-A76F-9DEE05EB75DE}"/>
          </ac:grpSpMkLst>
        </pc:grpChg>
        <pc:graphicFrameChg chg="del mod">
          <ac:chgData name="Liliana Danila" userId="1463057c-419c-4847-a266-3f997c1cf4b0" providerId="ADAL" clId="{E074AE79-1975-44A4-8C94-18A612E6E864}" dt="2020-10-29T18:43:48.754" v="2661" actId="21"/>
          <ac:graphicFrameMkLst>
            <pc:docMk/>
            <pc:sldMk cId="2769064973" sldId="303"/>
            <ac:graphicFrameMk id="82" creationId="{625C6AA3-963C-4DF7-B919-BFE061BF59D1}"/>
          </ac:graphicFrameMkLst>
        </pc:graphicFrameChg>
        <pc:graphicFrameChg chg="mod">
          <ac:chgData name="Liliana Danila" userId="1463057c-419c-4847-a266-3f997c1cf4b0" providerId="ADAL" clId="{E074AE79-1975-44A4-8C94-18A612E6E864}" dt="2020-10-30T10:48:56.599" v="3437"/>
          <ac:graphicFrameMkLst>
            <pc:docMk/>
            <pc:sldMk cId="2769064973" sldId="303"/>
            <ac:graphicFrameMk id="84" creationId="{27378CBA-F69D-499C-B523-6D5E9B53FB68}"/>
          </ac:graphicFrameMkLst>
        </pc:graphicFrameChg>
        <pc:graphicFrameChg chg="del">
          <ac:chgData name="Liliana Danila" userId="1463057c-419c-4847-a266-3f997c1cf4b0" providerId="ADAL" clId="{E074AE79-1975-44A4-8C94-18A612E6E864}" dt="2020-10-29T17:11:04.618" v="2146" actId="21"/>
          <ac:graphicFrameMkLst>
            <pc:docMk/>
            <pc:sldMk cId="2769064973" sldId="303"/>
            <ac:graphicFrameMk id="85" creationId="{C3C4B001-4EF2-48F9-AEF9-3CC4A125B92E}"/>
          </ac:graphicFrameMkLst>
        </pc:graphicFrameChg>
        <pc:graphicFrameChg chg="add mod">
          <ac:chgData name="Liliana Danila" userId="1463057c-419c-4847-a266-3f997c1cf4b0" providerId="ADAL" clId="{E074AE79-1975-44A4-8C94-18A612E6E864}" dt="2020-10-29T17:11:49.118" v="2156" actId="1076"/>
          <ac:graphicFrameMkLst>
            <pc:docMk/>
            <pc:sldMk cId="2769064973" sldId="303"/>
            <ac:graphicFrameMk id="86" creationId="{7C6C04E8-9241-4DD9-9E57-4F2833A5973F}"/>
          </ac:graphicFrameMkLst>
        </pc:graphicFrameChg>
        <pc:graphicFrameChg chg="add del mod">
          <ac:chgData name="Liliana Danila" userId="1463057c-419c-4847-a266-3f997c1cf4b0" providerId="ADAL" clId="{E074AE79-1975-44A4-8C94-18A612E6E864}" dt="2020-10-29T19:02:10.510" v="2902" actId="478"/>
          <ac:graphicFrameMkLst>
            <pc:docMk/>
            <pc:sldMk cId="2769064973" sldId="303"/>
            <ac:graphicFrameMk id="87" creationId="{7848270F-BB6F-46EB-A4D6-284015CA64A5}"/>
          </ac:graphicFrameMkLst>
        </pc:graphicFrameChg>
        <pc:graphicFrameChg chg="add mod">
          <ac:chgData name="Liliana Danila" userId="1463057c-419c-4847-a266-3f997c1cf4b0" providerId="ADAL" clId="{E074AE79-1975-44A4-8C94-18A612E6E864}" dt="2020-10-29T19:02:05.670" v="2901"/>
          <ac:graphicFrameMkLst>
            <pc:docMk/>
            <pc:sldMk cId="2769064973" sldId="303"/>
            <ac:graphicFrameMk id="88" creationId="{AE93F093-2B50-4F52-B7C1-0DAEC9C7D02D}"/>
          </ac:graphicFrameMkLst>
        </pc:graphicFrameChg>
        <pc:graphicFrameChg chg="add mod">
          <ac:chgData name="Liliana Danila" userId="1463057c-419c-4847-a266-3f997c1cf4b0" providerId="ADAL" clId="{E074AE79-1975-44A4-8C94-18A612E6E864}" dt="2020-10-29T19:02:32.870" v="2909" actId="14100"/>
          <ac:graphicFrameMkLst>
            <pc:docMk/>
            <pc:sldMk cId="2769064973" sldId="303"/>
            <ac:graphicFrameMk id="89" creationId="{AE93F093-2B50-4F52-B7C1-0DAEC9C7D02D}"/>
          </ac:graphicFrameMkLst>
        </pc:graphicFrameChg>
        <pc:cxnChg chg="mod">
          <ac:chgData name="Liliana Danila" userId="1463057c-419c-4847-a266-3f997c1cf4b0" providerId="ADAL" clId="{E074AE79-1975-44A4-8C94-18A612E6E864}" dt="2020-10-29T18:04:17.704" v="2651" actId="14100"/>
          <ac:cxnSpMkLst>
            <pc:docMk/>
            <pc:sldMk cId="2769064973" sldId="303"/>
            <ac:cxnSpMk id="10" creationId="{EE0F5B2C-5F4F-48D0-8F16-63B31A180FFE}"/>
          </ac:cxnSpMkLst>
        </pc:cxnChg>
      </pc:sldChg>
      <pc:sldChg chg="modSp mod">
        <pc:chgData name="Liliana Danila" userId="1463057c-419c-4847-a266-3f997c1cf4b0" providerId="ADAL" clId="{E074AE79-1975-44A4-8C94-18A612E6E864}" dt="2020-10-29T19:22:24.789" v="3281" actId="20577"/>
        <pc:sldMkLst>
          <pc:docMk/>
          <pc:sldMk cId="4261164496" sldId="306"/>
        </pc:sldMkLst>
        <pc:spChg chg="mod">
          <ac:chgData name="Liliana Danila" userId="1463057c-419c-4847-a266-3f997c1cf4b0" providerId="ADAL" clId="{E074AE79-1975-44A4-8C94-18A612E6E864}" dt="2020-10-29T19:22:24.789" v="3281" actId="20577"/>
          <ac:spMkLst>
            <pc:docMk/>
            <pc:sldMk cId="4261164496" sldId="306"/>
            <ac:spMk id="6" creationId="{CD914921-4FD8-43B9-84B2-EB85910904DB}"/>
          </ac:spMkLst>
        </pc:spChg>
        <pc:spChg chg="mod">
          <ac:chgData name="Liliana Danila" userId="1463057c-419c-4847-a266-3f997c1cf4b0" providerId="ADAL" clId="{E074AE79-1975-44A4-8C94-18A612E6E864}" dt="2020-10-29T19:20:47.408" v="3235" actId="403"/>
          <ac:spMkLst>
            <pc:docMk/>
            <pc:sldMk cId="4261164496" sldId="306"/>
            <ac:spMk id="8" creationId="{AE6CA54D-76CD-4DBD-87E7-E8683A7BA092}"/>
          </ac:spMkLst>
        </pc:spChg>
        <pc:spChg chg="mod">
          <ac:chgData name="Liliana Danila" userId="1463057c-419c-4847-a266-3f997c1cf4b0" providerId="ADAL" clId="{E074AE79-1975-44A4-8C94-18A612E6E864}" dt="2020-10-29T19:17:43.030" v="3187" actId="20577"/>
          <ac:spMkLst>
            <pc:docMk/>
            <pc:sldMk cId="4261164496" sldId="306"/>
            <ac:spMk id="14" creationId="{9164EAF0-5370-45BF-94DF-B0F47709D495}"/>
          </ac:spMkLst>
        </pc:spChg>
        <pc:spChg chg="mod">
          <ac:chgData name="Liliana Danila" userId="1463057c-419c-4847-a266-3f997c1cf4b0" providerId="ADAL" clId="{E074AE79-1975-44A4-8C94-18A612E6E864}" dt="2020-10-29T19:22:13.516" v="3267" actId="20577"/>
          <ac:spMkLst>
            <pc:docMk/>
            <pc:sldMk cId="4261164496" sldId="306"/>
            <ac:spMk id="16" creationId="{1FD4F5F8-2006-4C46-B19D-76E95104AD9D}"/>
          </ac:spMkLst>
        </pc:spChg>
        <pc:spChg chg="mod">
          <ac:chgData name="Liliana Danila" userId="1463057c-419c-4847-a266-3f997c1cf4b0" providerId="ADAL" clId="{E074AE79-1975-44A4-8C94-18A612E6E864}" dt="2020-10-29T19:20:44.176" v="3234" actId="403"/>
          <ac:spMkLst>
            <pc:docMk/>
            <pc:sldMk cId="4261164496" sldId="306"/>
            <ac:spMk id="18" creationId="{DCD86E33-6775-4870-A439-E59A7B1017D2}"/>
          </ac:spMkLst>
        </pc:spChg>
        <pc:spChg chg="mod">
          <ac:chgData name="Liliana Danila" userId="1463057c-419c-4847-a266-3f997c1cf4b0" providerId="ADAL" clId="{E074AE79-1975-44A4-8C94-18A612E6E864}" dt="2020-10-29T19:21:57.492" v="3253" actId="20577"/>
          <ac:spMkLst>
            <pc:docMk/>
            <pc:sldMk cId="4261164496" sldId="306"/>
            <ac:spMk id="19" creationId="{52664B92-014B-4BA3-82F7-E5DDD2043C88}"/>
          </ac:spMkLst>
        </pc:spChg>
        <pc:spChg chg="mod">
          <ac:chgData name="Liliana Danila" userId="1463057c-419c-4847-a266-3f997c1cf4b0" providerId="ADAL" clId="{E074AE79-1975-44A4-8C94-18A612E6E864}" dt="2020-10-29T19:20:38.672" v="3233" actId="403"/>
          <ac:spMkLst>
            <pc:docMk/>
            <pc:sldMk cId="4261164496" sldId="306"/>
            <ac:spMk id="21" creationId="{12BDBE99-16AC-475C-837C-DB99C8EE35AD}"/>
          </ac:spMkLst>
        </pc:spChg>
        <pc:spChg chg="mod">
          <ac:chgData name="Liliana Danila" userId="1463057c-419c-4847-a266-3f997c1cf4b0" providerId="ADAL" clId="{E074AE79-1975-44A4-8C94-18A612E6E864}" dt="2020-10-29T19:19:25.597" v="3210" actId="1076"/>
          <ac:spMkLst>
            <pc:docMk/>
            <pc:sldMk cId="4261164496" sldId="306"/>
            <ac:spMk id="72" creationId="{6E74339E-5D79-4894-82DF-F3B33DF5B138}"/>
          </ac:spMkLst>
        </pc:spChg>
        <pc:spChg chg="mod">
          <ac:chgData name="Liliana Danila" userId="1463057c-419c-4847-a266-3f997c1cf4b0" providerId="ADAL" clId="{E074AE79-1975-44A4-8C94-18A612E6E864}" dt="2020-10-29T19:20:51.295" v="3236" actId="403"/>
          <ac:spMkLst>
            <pc:docMk/>
            <pc:sldMk cId="4261164496" sldId="306"/>
            <ac:spMk id="74" creationId="{D871BD42-EAEB-4679-B07C-B60F4089BD49}"/>
          </ac:spMkLst>
        </pc:spChg>
        <pc:spChg chg="mod">
          <ac:chgData name="Liliana Danila" userId="1463057c-419c-4847-a266-3f997c1cf4b0" providerId="ADAL" clId="{E074AE79-1975-44A4-8C94-18A612E6E864}" dt="2020-10-29T19:21:46.428" v="3240" actId="1076"/>
          <ac:spMkLst>
            <pc:docMk/>
            <pc:sldMk cId="4261164496" sldId="306"/>
            <ac:spMk id="89" creationId="{477FFAB6-C20F-4388-93B1-35934B1048BE}"/>
          </ac:spMkLst>
        </pc:spChg>
        <pc:spChg chg="mod">
          <ac:chgData name="Liliana Danila" userId="1463057c-419c-4847-a266-3f997c1cf4b0" providerId="ADAL" clId="{E074AE79-1975-44A4-8C94-18A612E6E864}" dt="2020-10-29T19:20:32.416" v="3230" actId="404"/>
          <ac:spMkLst>
            <pc:docMk/>
            <pc:sldMk cId="4261164496" sldId="306"/>
            <ac:spMk id="91" creationId="{1602AE38-70EE-417B-BE33-072EEDA11139}"/>
          </ac:spMkLst>
        </pc:spChg>
        <pc:grpChg chg="mod">
          <ac:chgData name="Liliana Danila" userId="1463057c-419c-4847-a266-3f997c1cf4b0" providerId="ADAL" clId="{E074AE79-1975-44A4-8C94-18A612E6E864}" dt="2020-10-29T19:18:59.541" v="3189" actId="1076"/>
          <ac:grpSpMkLst>
            <pc:docMk/>
            <pc:sldMk cId="4261164496" sldId="306"/>
            <ac:grpSpMk id="71" creationId="{7C658F0E-04AC-449E-8CE7-5BC041D3B7D9}"/>
          </ac:grpSpMkLst>
        </pc:grpChg>
      </pc:sldChg>
      <pc:sldChg chg="modSp mod">
        <pc:chgData name="Liliana Danila" userId="1463057c-419c-4847-a266-3f997c1cf4b0" providerId="ADAL" clId="{E074AE79-1975-44A4-8C94-18A612E6E864}" dt="2020-10-30T19:24:41.597" v="5211" actId="20577"/>
        <pc:sldMkLst>
          <pc:docMk/>
          <pc:sldMk cId="2835301348" sldId="307"/>
        </pc:sldMkLst>
        <pc:spChg chg="mod">
          <ac:chgData name="Liliana Danila" userId="1463057c-419c-4847-a266-3f997c1cf4b0" providerId="ADAL" clId="{E074AE79-1975-44A4-8C94-18A612E6E864}" dt="2020-10-30T19:24:41.597" v="5211" actId="20577"/>
          <ac:spMkLst>
            <pc:docMk/>
            <pc:sldMk cId="2835301348" sldId="307"/>
            <ac:spMk id="38" creationId="{2A7BCB80-63F2-4CE7-8E37-1A2B83CFA95D}"/>
          </ac:spMkLst>
        </pc:spChg>
        <pc:spChg chg="mod">
          <ac:chgData name="Liliana Danila" userId="1463057c-419c-4847-a266-3f997c1cf4b0" providerId="ADAL" clId="{E074AE79-1975-44A4-8C94-18A612E6E864}" dt="2020-10-29T19:04:52.249" v="2943" actId="20577"/>
          <ac:spMkLst>
            <pc:docMk/>
            <pc:sldMk cId="2835301348" sldId="307"/>
            <ac:spMk id="39" creationId="{3F2C766E-DEDC-43A9-9593-B3D8067C99CC}"/>
          </ac:spMkLst>
        </pc:spChg>
        <pc:spChg chg="mod">
          <ac:chgData name="Liliana Danila" userId="1463057c-419c-4847-a266-3f997c1cf4b0" providerId="ADAL" clId="{E074AE79-1975-44A4-8C94-18A612E6E864}" dt="2020-10-29T19:05:02.512" v="2965" actId="20577"/>
          <ac:spMkLst>
            <pc:docMk/>
            <pc:sldMk cId="2835301348" sldId="307"/>
            <ac:spMk id="40" creationId="{D2946FE4-35E0-4BC1-B5A7-61F168F82531}"/>
          </ac:spMkLst>
        </pc:spChg>
        <pc:spChg chg="mod">
          <ac:chgData name="Liliana Danila" userId="1463057c-419c-4847-a266-3f997c1cf4b0" providerId="ADAL" clId="{E074AE79-1975-44A4-8C94-18A612E6E864}" dt="2020-10-29T19:12:01.446" v="3157" actId="20577"/>
          <ac:spMkLst>
            <pc:docMk/>
            <pc:sldMk cId="2835301348" sldId="307"/>
            <ac:spMk id="41" creationId="{FA5F201B-8EAF-4B4F-8859-045F13BB5971}"/>
          </ac:spMkLst>
        </pc:spChg>
        <pc:spChg chg="mod">
          <ac:chgData name="Liliana Danila" userId="1463057c-419c-4847-a266-3f997c1cf4b0" providerId="ADAL" clId="{E074AE79-1975-44A4-8C94-18A612E6E864}" dt="2020-10-29T19:11:56.207" v="3151" actId="20577"/>
          <ac:spMkLst>
            <pc:docMk/>
            <pc:sldMk cId="2835301348" sldId="307"/>
            <ac:spMk id="42" creationId="{96ECA113-F5F7-4BC5-95B0-232815ED4761}"/>
          </ac:spMkLst>
        </pc:spChg>
        <pc:spChg chg="mod">
          <ac:chgData name="Liliana Danila" userId="1463057c-419c-4847-a266-3f997c1cf4b0" providerId="ADAL" clId="{E074AE79-1975-44A4-8C94-18A612E6E864}" dt="2020-10-29T19:10:11.141" v="3134" actId="20577"/>
          <ac:spMkLst>
            <pc:docMk/>
            <pc:sldMk cId="2835301348" sldId="307"/>
            <ac:spMk id="43" creationId="{FFD55392-A456-4595-B542-59131F0DA76D}"/>
          </ac:spMkLst>
        </pc:spChg>
        <pc:spChg chg="mod">
          <ac:chgData name="Liliana Danila" userId="1463057c-419c-4847-a266-3f997c1cf4b0" providerId="ADAL" clId="{E074AE79-1975-44A4-8C94-18A612E6E864}" dt="2020-10-30T17:41:52.175" v="4636" actId="20577"/>
          <ac:spMkLst>
            <pc:docMk/>
            <pc:sldMk cId="2835301348" sldId="307"/>
            <ac:spMk id="44" creationId="{B7962E9B-5993-4EB3-9006-6F519F3D897C}"/>
          </ac:spMkLst>
        </pc:spChg>
        <pc:spChg chg="mod">
          <ac:chgData name="Liliana Danila" userId="1463057c-419c-4847-a266-3f997c1cf4b0" providerId="ADAL" clId="{E074AE79-1975-44A4-8C94-18A612E6E864}" dt="2020-10-29T19:08:27.567" v="3122" actId="20577"/>
          <ac:spMkLst>
            <pc:docMk/>
            <pc:sldMk cId="2835301348" sldId="307"/>
            <ac:spMk id="45" creationId="{B34C2E2D-4DFF-4F2E-BC16-03A0A882D83F}"/>
          </ac:spMkLst>
        </pc:spChg>
        <pc:spChg chg="mod">
          <ac:chgData name="Liliana Danila" userId="1463057c-419c-4847-a266-3f997c1cf4b0" providerId="ADAL" clId="{E074AE79-1975-44A4-8C94-18A612E6E864}" dt="2020-10-29T19:08:05.991" v="3120" actId="20577"/>
          <ac:spMkLst>
            <pc:docMk/>
            <pc:sldMk cId="2835301348" sldId="307"/>
            <ac:spMk id="46" creationId="{5C44DFCF-6810-4B32-8699-B6E90C44C538}"/>
          </ac:spMkLst>
        </pc:spChg>
        <pc:spChg chg="mod">
          <ac:chgData name="Liliana Danila" userId="1463057c-419c-4847-a266-3f997c1cf4b0" providerId="ADAL" clId="{E074AE79-1975-44A4-8C94-18A612E6E864}" dt="2020-10-29T19:07:52.735" v="3115" actId="20577"/>
          <ac:spMkLst>
            <pc:docMk/>
            <pc:sldMk cId="2835301348" sldId="307"/>
            <ac:spMk id="47" creationId="{B7587091-7F11-4F97-ACF6-77A471B5C6AB}"/>
          </ac:spMkLst>
        </pc:spChg>
        <pc:spChg chg="mod">
          <ac:chgData name="Liliana Danila" userId="1463057c-419c-4847-a266-3f997c1cf4b0" providerId="ADAL" clId="{E074AE79-1975-44A4-8C94-18A612E6E864}" dt="2020-10-30T10:57:10.568" v="3442" actId="20577"/>
          <ac:spMkLst>
            <pc:docMk/>
            <pc:sldMk cId="2835301348" sldId="307"/>
            <ac:spMk id="48" creationId="{FBEE0560-C453-4588-9BCF-9ADA818A41A7}"/>
          </ac:spMkLst>
        </pc:spChg>
        <pc:spChg chg="mod">
          <ac:chgData name="Liliana Danila" userId="1463057c-419c-4847-a266-3f997c1cf4b0" providerId="ADAL" clId="{E074AE79-1975-44A4-8C94-18A612E6E864}" dt="2020-10-29T19:12:06.325" v="3167" actId="20577"/>
          <ac:spMkLst>
            <pc:docMk/>
            <pc:sldMk cId="2835301348" sldId="307"/>
            <ac:spMk id="106" creationId="{BA0CB527-D7C2-4851-861D-56891791C6D0}"/>
          </ac:spMkLst>
        </pc:spChg>
        <pc:spChg chg="mod">
          <ac:chgData name="Liliana Danila" userId="1463057c-419c-4847-a266-3f997c1cf4b0" providerId="ADAL" clId="{E074AE79-1975-44A4-8C94-18A612E6E864}" dt="2020-10-29T19:05:08.432" v="2980" actId="20577"/>
          <ac:spMkLst>
            <pc:docMk/>
            <pc:sldMk cId="2835301348" sldId="307"/>
            <ac:spMk id="107" creationId="{D8E183BD-CA71-456C-A1F7-0502B424421A}"/>
          </ac:spMkLst>
        </pc:spChg>
        <pc:spChg chg="mod">
          <ac:chgData name="Liliana Danila" userId="1463057c-419c-4847-a266-3f997c1cf4b0" providerId="ADAL" clId="{E074AE79-1975-44A4-8C94-18A612E6E864}" dt="2020-10-29T19:05:18.079" v="2990" actId="20577"/>
          <ac:spMkLst>
            <pc:docMk/>
            <pc:sldMk cId="2835301348" sldId="307"/>
            <ac:spMk id="108" creationId="{F4AE6751-78CB-4095-A73B-2F3CB4AF3EC5}"/>
          </ac:spMkLst>
        </pc:spChg>
        <pc:spChg chg="mod">
          <ac:chgData name="Liliana Danila" userId="1463057c-419c-4847-a266-3f997c1cf4b0" providerId="ADAL" clId="{E074AE79-1975-44A4-8C94-18A612E6E864}" dt="2020-10-29T19:05:28.519" v="2998" actId="20577"/>
          <ac:spMkLst>
            <pc:docMk/>
            <pc:sldMk cId="2835301348" sldId="307"/>
            <ac:spMk id="109" creationId="{F10C357E-8429-4AD2-A279-6BE88511960D}"/>
          </ac:spMkLst>
        </pc:spChg>
        <pc:spChg chg="mod">
          <ac:chgData name="Liliana Danila" userId="1463057c-419c-4847-a266-3f997c1cf4b0" providerId="ADAL" clId="{E074AE79-1975-44A4-8C94-18A612E6E864}" dt="2020-10-29T19:05:51.887" v="3019" actId="20577"/>
          <ac:spMkLst>
            <pc:docMk/>
            <pc:sldMk cId="2835301348" sldId="307"/>
            <ac:spMk id="110" creationId="{7B29E07B-EE36-4FFC-B44D-B45BE50D8BFB}"/>
          </ac:spMkLst>
        </pc:spChg>
        <pc:spChg chg="mod">
          <ac:chgData name="Liliana Danila" userId="1463057c-419c-4847-a266-3f997c1cf4b0" providerId="ADAL" clId="{E074AE79-1975-44A4-8C94-18A612E6E864}" dt="2020-10-29T19:05:41.558" v="3007" actId="20577"/>
          <ac:spMkLst>
            <pc:docMk/>
            <pc:sldMk cId="2835301348" sldId="307"/>
            <ac:spMk id="111" creationId="{2F45CB9D-6D1E-41B3-B0D3-C0CA000FCC13}"/>
          </ac:spMkLst>
        </pc:spChg>
        <pc:spChg chg="mod">
          <ac:chgData name="Liliana Danila" userId="1463057c-419c-4847-a266-3f997c1cf4b0" providerId="ADAL" clId="{E074AE79-1975-44A4-8C94-18A612E6E864}" dt="2020-10-30T10:57:41.137" v="3508" actId="13926"/>
          <ac:spMkLst>
            <pc:docMk/>
            <pc:sldMk cId="2835301348" sldId="307"/>
            <ac:spMk id="112" creationId="{62BCF2EF-E51E-4F96-823C-1450DE6D77B0}"/>
          </ac:spMkLst>
        </pc:spChg>
        <pc:spChg chg="mod">
          <ac:chgData name="Liliana Danila" userId="1463057c-419c-4847-a266-3f997c1cf4b0" providerId="ADAL" clId="{E074AE79-1975-44A4-8C94-18A612E6E864}" dt="2020-10-29T19:07:33.233" v="3112" actId="6549"/>
          <ac:spMkLst>
            <pc:docMk/>
            <pc:sldMk cId="2835301348" sldId="307"/>
            <ac:spMk id="113" creationId="{C16DB02B-DA4C-48A2-B8C3-52BB9F89DF3B}"/>
          </ac:spMkLst>
        </pc:spChg>
        <pc:spChg chg="mod">
          <ac:chgData name="Liliana Danila" userId="1463057c-419c-4847-a266-3f997c1cf4b0" providerId="ADAL" clId="{E074AE79-1975-44A4-8C94-18A612E6E864}" dt="2020-10-30T17:47:01.758" v="4805" actId="13926"/>
          <ac:spMkLst>
            <pc:docMk/>
            <pc:sldMk cId="2835301348" sldId="307"/>
            <ac:spMk id="122" creationId="{A3F30678-A8B0-45F9-9552-F737E09F07B3}"/>
          </ac:spMkLst>
        </pc:spChg>
      </pc:sldChg>
      <pc:sldChg chg="modSp mod">
        <pc:chgData name="Liliana Danila" userId="1463057c-419c-4847-a266-3f997c1cf4b0" providerId="ADAL" clId="{E074AE79-1975-44A4-8C94-18A612E6E864}" dt="2020-10-29T14:13:46.881" v="2045" actId="20577"/>
        <pc:sldMkLst>
          <pc:docMk/>
          <pc:sldMk cId="1732344930" sldId="308"/>
        </pc:sldMkLst>
        <pc:spChg chg="mod">
          <ac:chgData name="Liliana Danila" userId="1463057c-419c-4847-a266-3f997c1cf4b0" providerId="ADAL" clId="{E074AE79-1975-44A4-8C94-18A612E6E864}" dt="2020-10-29T14:13:46.881" v="2045" actId="20577"/>
          <ac:spMkLst>
            <pc:docMk/>
            <pc:sldMk cId="1732344930" sldId="308"/>
            <ac:spMk id="20" creationId="{CBC13A8A-FDD9-42EE-8D1F-C64CC95669A5}"/>
          </ac:spMkLst>
        </pc:spChg>
      </pc:sldChg>
      <pc:sldChg chg="modSp mod">
        <pc:chgData name="Liliana Danila" userId="1463057c-419c-4847-a266-3f997c1cf4b0" providerId="ADAL" clId="{E074AE79-1975-44A4-8C94-18A612E6E864}" dt="2020-10-29T18:44:35.446" v="2667"/>
        <pc:sldMkLst>
          <pc:docMk/>
          <pc:sldMk cId="348842544" sldId="310"/>
        </pc:sldMkLst>
        <pc:spChg chg="mod">
          <ac:chgData name="Liliana Danila" userId="1463057c-419c-4847-a266-3f997c1cf4b0" providerId="ADAL" clId="{E074AE79-1975-44A4-8C94-18A612E6E864}" dt="2020-10-29T12:12:59.077" v="473" actId="108"/>
          <ac:spMkLst>
            <pc:docMk/>
            <pc:sldMk cId="348842544" sldId="310"/>
            <ac:spMk id="2" creationId="{EAE07E60-5D66-477C-8C7B-E6E226D78B68}"/>
          </ac:spMkLst>
        </pc:spChg>
        <pc:spChg chg="mod">
          <ac:chgData name="Liliana Danila" userId="1463057c-419c-4847-a266-3f997c1cf4b0" providerId="ADAL" clId="{E074AE79-1975-44A4-8C94-18A612E6E864}" dt="2020-10-29T18:44:35.446" v="2667"/>
          <ac:spMkLst>
            <pc:docMk/>
            <pc:sldMk cId="348842544" sldId="310"/>
            <ac:spMk id="19" creationId="{636C838F-17BC-4CC9-A811-6CDDA6D31CAD}"/>
          </ac:spMkLst>
        </pc:spChg>
        <pc:spChg chg="mod">
          <ac:chgData name="Liliana Danila" userId="1463057c-419c-4847-a266-3f997c1cf4b0" providerId="ADAL" clId="{E074AE79-1975-44A4-8C94-18A612E6E864}" dt="2020-10-29T12:11:24.396" v="423" actId="20577"/>
          <ac:spMkLst>
            <pc:docMk/>
            <pc:sldMk cId="348842544" sldId="310"/>
            <ac:spMk id="234" creationId="{59F87077-7E47-4D50-9949-FF23EDC2A3D4}"/>
          </ac:spMkLst>
        </pc:spChg>
        <pc:spChg chg="mod">
          <ac:chgData name="Liliana Danila" userId="1463057c-419c-4847-a266-3f997c1cf4b0" providerId="ADAL" clId="{E074AE79-1975-44A4-8C94-18A612E6E864}" dt="2020-10-29T12:11:50.612" v="450" actId="20577"/>
          <ac:spMkLst>
            <pc:docMk/>
            <pc:sldMk cId="348842544" sldId="310"/>
            <ac:spMk id="237" creationId="{4D4BD0C7-B18C-4902-9534-8712051F5806}"/>
          </ac:spMkLst>
        </pc:spChg>
        <pc:spChg chg="mod">
          <ac:chgData name="Liliana Danila" userId="1463057c-419c-4847-a266-3f997c1cf4b0" providerId="ADAL" clId="{E074AE79-1975-44A4-8C94-18A612E6E864}" dt="2020-10-29T12:31:17.107" v="570" actId="20577"/>
          <ac:spMkLst>
            <pc:docMk/>
            <pc:sldMk cId="348842544" sldId="310"/>
            <ac:spMk id="302" creationId="{67B3B554-CF11-4F55-9FD3-F9B9751BFC73}"/>
          </ac:spMkLst>
        </pc:spChg>
      </pc:sldChg>
      <pc:sldChg chg="modSp mod">
        <pc:chgData name="Liliana Danila" userId="1463057c-419c-4847-a266-3f997c1cf4b0" providerId="ADAL" clId="{E074AE79-1975-44A4-8C94-18A612E6E864}" dt="2020-10-29T14:06:59.146" v="1762" actId="20577"/>
        <pc:sldMkLst>
          <pc:docMk/>
          <pc:sldMk cId="3141867449" sldId="312"/>
        </pc:sldMkLst>
        <pc:spChg chg="mod">
          <ac:chgData name="Liliana Danila" userId="1463057c-419c-4847-a266-3f997c1cf4b0" providerId="ADAL" clId="{E074AE79-1975-44A4-8C94-18A612E6E864}" dt="2020-10-29T14:05:31.793" v="1694" actId="13926"/>
          <ac:spMkLst>
            <pc:docMk/>
            <pc:sldMk cId="3141867449" sldId="312"/>
            <ac:spMk id="63" creationId="{3F074673-F682-4150-BFDD-40E8B9FF0448}"/>
          </ac:spMkLst>
        </pc:spChg>
        <pc:spChg chg="mod">
          <ac:chgData name="Liliana Danila" userId="1463057c-419c-4847-a266-3f997c1cf4b0" providerId="ADAL" clId="{E074AE79-1975-44A4-8C94-18A612E6E864}" dt="2020-10-29T14:06:03.892" v="1696" actId="20577"/>
          <ac:spMkLst>
            <pc:docMk/>
            <pc:sldMk cId="3141867449" sldId="312"/>
            <ac:spMk id="68" creationId="{CA3CA9E2-E4CC-4CC2-AA9C-1F6353EB2163}"/>
          </ac:spMkLst>
        </pc:spChg>
        <pc:spChg chg="mod">
          <ac:chgData name="Liliana Danila" userId="1463057c-419c-4847-a266-3f997c1cf4b0" providerId="ADAL" clId="{E074AE79-1975-44A4-8C94-18A612E6E864}" dt="2020-10-29T14:06:59.146" v="1762" actId="20577"/>
          <ac:spMkLst>
            <pc:docMk/>
            <pc:sldMk cId="3141867449" sldId="312"/>
            <ac:spMk id="71" creationId="{5B283943-D3C9-4896-91A0-A81CDD43156B}"/>
          </ac:spMkLst>
        </pc:spChg>
        <pc:spChg chg="mod">
          <ac:chgData name="Liliana Danila" userId="1463057c-419c-4847-a266-3f997c1cf4b0" providerId="ADAL" clId="{E074AE79-1975-44A4-8C94-18A612E6E864}" dt="2020-10-29T14:04:54.674" v="1689" actId="20577"/>
          <ac:spMkLst>
            <pc:docMk/>
            <pc:sldMk cId="3141867449" sldId="312"/>
            <ac:spMk id="72" creationId="{F074AA86-DB1F-4FC4-AAB5-F5B4EFC238C6}"/>
          </ac:spMkLst>
        </pc:spChg>
        <pc:spChg chg="mod">
          <ac:chgData name="Liliana Danila" userId="1463057c-419c-4847-a266-3f997c1cf4b0" providerId="ADAL" clId="{E074AE79-1975-44A4-8C94-18A612E6E864}" dt="2020-10-29T14:06:52.034" v="1758" actId="14100"/>
          <ac:spMkLst>
            <pc:docMk/>
            <pc:sldMk cId="3141867449" sldId="312"/>
            <ac:spMk id="73" creationId="{30A65C27-210B-4AB7-8FA2-BD4B3DD20EEC}"/>
          </ac:spMkLst>
        </pc:spChg>
      </pc:sldChg>
      <pc:sldChg chg="modSp mod">
        <pc:chgData name="Liliana Danila" userId="1463057c-419c-4847-a266-3f997c1cf4b0" providerId="ADAL" clId="{E074AE79-1975-44A4-8C94-18A612E6E864}" dt="2020-10-29T11:56:59.438" v="55" actId="20577"/>
        <pc:sldMkLst>
          <pc:docMk/>
          <pc:sldMk cId="497579073" sldId="314"/>
        </pc:sldMkLst>
        <pc:spChg chg="mod">
          <ac:chgData name="Liliana Danila" userId="1463057c-419c-4847-a266-3f997c1cf4b0" providerId="ADAL" clId="{E074AE79-1975-44A4-8C94-18A612E6E864}" dt="2020-10-29T11:50:35.100" v="12" actId="20577"/>
          <ac:spMkLst>
            <pc:docMk/>
            <pc:sldMk cId="497579073" sldId="314"/>
            <ac:spMk id="6" creationId="{C38EAD57-FDF5-4692-B2CF-8B2697A4A161}"/>
          </ac:spMkLst>
        </pc:spChg>
        <pc:spChg chg="mod">
          <ac:chgData name="Liliana Danila" userId="1463057c-419c-4847-a266-3f997c1cf4b0" providerId="ADAL" clId="{E074AE79-1975-44A4-8C94-18A612E6E864}" dt="2020-10-29T11:56:59.438" v="55" actId="20577"/>
          <ac:spMkLst>
            <pc:docMk/>
            <pc:sldMk cId="497579073" sldId="314"/>
            <ac:spMk id="99" creationId="{B15BBB70-F4F0-4A77-99E6-E6AFA1645FCB}"/>
          </ac:spMkLst>
        </pc:spChg>
        <pc:spChg chg="mod">
          <ac:chgData name="Liliana Danila" userId="1463057c-419c-4847-a266-3f997c1cf4b0" providerId="ADAL" clId="{E074AE79-1975-44A4-8C94-18A612E6E864}" dt="2020-10-29T11:41:28.056" v="1" actId="14100"/>
          <ac:spMkLst>
            <pc:docMk/>
            <pc:sldMk cId="497579073" sldId="314"/>
            <ac:spMk id="104" creationId="{A58172E3-1765-4DAA-ACC5-671111BECAC5}"/>
          </ac:spMkLst>
        </pc:spChg>
      </pc:sldChg>
      <pc:sldMasterChg chg="addSp">
        <pc:chgData name="Liliana Danila" userId="1463057c-419c-4847-a266-3f997c1cf4b0" providerId="ADAL" clId="{E074AE79-1975-44A4-8C94-18A612E6E864}" dt="2020-10-29T18:44:32.505" v="2666"/>
        <pc:sldMasterMkLst>
          <pc:docMk/>
          <pc:sldMasterMk cId="2846593927" sldId="2147483707"/>
        </pc:sldMasterMkLst>
        <pc:spChg chg="add">
          <ac:chgData name="Liliana Danila" userId="1463057c-419c-4847-a266-3f997c1cf4b0" providerId="ADAL" clId="{E074AE79-1975-44A4-8C94-18A612E6E864}" dt="2020-10-29T18:44:32.505" v="2666"/>
          <ac:spMkLst>
            <pc:docMk/>
            <pc:sldMasterMk cId="2846593927" sldId="2147483707"/>
            <ac:spMk id="7" creationId="{BBDEFDBB-F933-417E-B241-DFCBB6DCDE72}"/>
          </ac:spMkLst>
        </pc:spChg>
        <pc:spChg chg="add">
          <ac:chgData name="Liliana Danila" userId="1463057c-419c-4847-a266-3f997c1cf4b0" providerId="ADAL" clId="{E074AE79-1975-44A4-8C94-18A612E6E864}" dt="2020-10-29T18:44:32.505" v="2666"/>
          <ac:spMkLst>
            <pc:docMk/>
            <pc:sldMasterMk cId="2846593927" sldId="2147483707"/>
            <ac:spMk id="8" creationId="{E5328431-0B3E-443F-BCBD-6F5440FF7068}"/>
          </ac:spMkLst>
        </pc:spChg>
        <pc:spChg chg="add">
          <ac:chgData name="Liliana Danila" userId="1463057c-419c-4847-a266-3f997c1cf4b0" providerId="ADAL" clId="{E074AE79-1975-44A4-8C94-18A612E6E864}" dt="2020-10-29T18:44:32.505" v="2666"/>
          <ac:spMkLst>
            <pc:docMk/>
            <pc:sldMasterMk cId="2846593927" sldId="2147483707"/>
            <ac:spMk id="9" creationId="{B62D2A71-14D8-44B1-9331-A76F2D2F12A1}"/>
          </ac:spMkLst>
        </pc:spChg>
        <pc:spChg chg="add">
          <ac:chgData name="Liliana Danila" userId="1463057c-419c-4847-a266-3f997c1cf4b0" providerId="ADAL" clId="{E074AE79-1975-44A4-8C94-18A612E6E864}" dt="2020-10-29T18:44:32.505" v="2666"/>
          <ac:spMkLst>
            <pc:docMk/>
            <pc:sldMasterMk cId="2846593927" sldId="2147483707"/>
            <ac:spMk id="10" creationId="{99B2355C-65D0-4C5D-BAD3-BE72097CE81F}"/>
          </ac:spMkLst>
        </pc:spChg>
        <pc:spChg chg="add">
          <ac:chgData name="Liliana Danila" userId="1463057c-419c-4847-a266-3f997c1cf4b0" providerId="ADAL" clId="{E074AE79-1975-44A4-8C94-18A612E6E864}" dt="2020-10-29T18:44:32.505" v="2666"/>
          <ac:spMkLst>
            <pc:docMk/>
            <pc:sldMasterMk cId="2846593927" sldId="2147483707"/>
            <ac:spMk id="11" creationId="{A3D9D2C0-29EA-4053-93B5-1029C5463417}"/>
          </ac:spMkLst>
        </pc:spChg>
        <pc:spChg chg="add">
          <ac:chgData name="Liliana Danila" userId="1463057c-419c-4847-a266-3f997c1cf4b0" providerId="ADAL" clId="{E074AE79-1975-44A4-8C94-18A612E6E864}" dt="2020-10-29T18:44:32.505" v="2666"/>
          <ac:spMkLst>
            <pc:docMk/>
            <pc:sldMasterMk cId="2846593927" sldId="2147483707"/>
            <ac:spMk id="16" creationId="{294DD003-C5DE-4EEF-BDC6-8F0DF9E80E3C}"/>
          </ac:spMkLst>
        </pc:spChg>
        <pc:spChg chg="add">
          <ac:chgData name="Liliana Danila" userId="1463057c-419c-4847-a266-3f997c1cf4b0" providerId="ADAL" clId="{E074AE79-1975-44A4-8C94-18A612E6E864}" dt="2020-10-29T18:44:32.505" v="2666"/>
          <ac:spMkLst>
            <pc:docMk/>
            <pc:sldMasterMk cId="2846593927" sldId="2147483707"/>
            <ac:spMk id="17" creationId="{188D5034-AB56-44C6-9E82-5750528FE352}"/>
          </ac:spMkLst>
        </pc:spChg>
        <pc:spChg chg="add">
          <ac:chgData name="Liliana Danila" userId="1463057c-419c-4847-a266-3f997c1cf4b0" providerId="ADAL" clId="{E074AE79-1975-44A4-8C94-18A612E6E864}" dt="2020-10-29T18:44:32.505" v="2666"/>
          <ac:spMkLst>
            <pc:docMk/>
            <pc:sldMasterMk cId="2846593927" sldId="2147483707"/>
            <ac:spMk id="18" creationId="{A7FA9B60-6128-470C-B9EC-369688E5D43F}"/>
          </ac:spMkLst>
        </pc:spChg>
        <pc:spChg chg="add">
          <ac:chgData name="Liliana Danila" userId="1463057c-419c-4847-a266-3f997c1cf4b0" providerId="ADAL" clId="{E074AE79-1975-44A4-8C94-18A612E6E864}" dt="2020-10-29T18:44:32.505" v="2666"/>
          <ac:spMkLst>
            <pc:docMk/>
            <pc:sldMasterMk cId="2846593927" sldId="2147483707"/>
            <ac:spMk id="19" creationId="{87585ACB-6C3D-4274-AE2D-F6F5F86E5E91}"/>
          </ac:spMkLst>
        </pc:spChg>
        <pc:spChg chg="add">
          <ac:chgData name="Liliana Danila" userId="1463057c-419c-4847-a266-3f997c1cf4b0" providerId="ADAL" clId="{E074AE79-1975-44A4-8C94-18A612E6E864}" dt="2020-10-29T18:44:32.505" v="2666"/>
          <ac:spMkLst>
            <pc:docMk/>
            <pc:sldMasterMk cId="2846593927" sldId="2147483707"/>
            <ac:spMk id="20" creationId="{A8EFCB9A-754E-4834-B0DF-9E28C188E5B4}"/>
          </ac:spMkLst>
        </pc:spChg>
        <pc:spChg chg="add">
          <ac:chgData name="Liliana Danila" userId="1463057c-419c-4847-a266-3f997c1cf4b0" providerId="ADAL" clId="{E074AE79-1975-44A4-8C94-18A612E6E864}" dt="2020-10-29T18:44:32.505" v="2666"/>
          <ac:spMkLst>
            <pc:docMk/>
            <pc:sldMasterMk cId="2846593927" sldId="2147483707"/>
            <ac:spMk id="21" creationId="{DDCEB2E5-E35E-4280-B73E-F34B308E4A55}"/>
          </ac:spMkLst>
        </pc:spChg>
        <pc:spChg chg="add">
          <ac:chgData name="Liliana Danila" userId="1463057c-419c-4847-a266-3f997c1cf4b0" providerId="ADAL" clId="{E074AE79-1975-44A4-8C94-18A612E6E864}" dt="2020-10-29T18:44:32.505" v="2666"/>
          <ac:spMkLst>
            <pc:docMk/>
            <pc:sldMasterMk cId="2846593927" sldId="2147483707"/>
            <ac:spMk id="22" creationId="{F7095AF7-4AB7-4D5C-A36C-B59D61267326}"/>
          </ac:spMkLst>
        </pc:spChg>
        <pc:spChg chg="add">
          <ac:chgData name="Liliana Danila" userId="1463057c-419c-4847-a266-3f997c1cf4b0" providerId="ADAL" clId="{E074AE79-1975-44A4-8C94-18A612E6E864}" dt="2020-10-29T18:44:32.505" v="2666"/>
          <ac:spMkLst>
            <pc:docMk/>
            <pc:sldMasterMk cId="2846593927" sldId="2147483707"/>
            <ac:spMk id="23" creationId="{DF7CC7D5-D2A6-48FD-B188-304395D42C66}"/>
          </ac:spMkLst>
        </pc:spChg>
        <pc:spChg chg="add">
          <ac:chgData name="Liliana Danila" userId="1463057c-419c-4847-a266-3f997c1cf4b0" providerId="ADAL" clId="{E074AE79-1975-44A4-8C94-18A612E6E864}" dt="2020-10-29T18:44:32.505" v="2666"/>
          <ac:spMkLst>
            <pc:docMk/>
            <pc:sldMasterMk cId="2846593927" sldId="2147483707"/>
            <ac:spMk id="27" creationId="{556C96AD-66FF-4EC7-807B-AD5411F345E5}"/>
          </ac:spMkLst>
        </pc:spChg>
        <pc:spChg chg="add">
          <ac:chgData name="Liliana Danila" userId="1463057c-419c-4847-a266-3f997c1cf4b0" providerId="ADAL" clId="{E074AE79-1975-44A4-8C94-18A612E6E864}" dt="2020-10-29T18:44:32.505" v="2666"/>
          <ac:spMkLst>
            <pc:docMk/>
            <pc:sldMasterMk cId="2846593927" sldId="2147483707"/>
            <ac:spMk id="28" creationId="{0D0729DC-52D2-4A59-A151-F76F17CDF968}"/>
          </ac:spMkLst>
        </pc:spChg>
        <pc:spChg chg="add">
          <ac:chgData name="Liliana Danila" userId="1463057c-419c-4847-a266-3f997c1cf4b0" providerId="ADAL" clId="{E074AE79-1975-44A4-8C94-18A612E6E864}" dt="2020-10-29T18:44:32.505" v="2666"/>
          <ac:spMkLst>
            <pc:docMk/>
            <pc:sldMasterMk cId="2846593927" sldId="2147483707"/>
            <ac:spMk id="29" creationId="{1DFFDD57-7C9D-4983-B5A8-4FF67211C2D0}"/>
          </ac:spMkLst>
        </pc:spChg>
        <pc:spChg chg="add">
          <ac:chgData name="Liliana Danila" userId="1463057c-419c-4847-a266-3f997c1cf4b0" providerId="ADAL" clId="{E074AE79-1975-44A4-8C94-18A612E6E864}" dt="2020-10-29T18:44:32.505" v="2666"/>
          <ac:spMkLst>
            <pc:docMk/>
            <pc:sldMasterMk cId="2846593927" sldId="2147483707"/>
            <ac:spMk id="30" creationId="{0804708C-5DF0-4AAB-A854-88C595CF087A}"/>
          </ac:spMkLst>
        </pc:spChg>
        <pc:spChg chg="add">
          <ac:chgData name="Liliana Danila" userId="1463057c-419c-4847-a266-3f997c1cf4b0" providerId="ADAL" clId="{E074AE79-1975-44A4-8C94-18A612E6E864}" dt="2020-10-29T18:44:32.505" v="2666"/>
          <ac:spMkLst>
            <pc:docMk/>
            <pc:sldMasterMk cId="2846593927" sldId="2147483707"/>
            <ac:spMk id="31" creationId="{EB39D548-5606-4992-8030-6882B769D4B9}"/>
          </ac:spMkLst>
        </pc:spChg>
        <pc:spChg chg="add">
          <ac:chgData name="Liliana Danila" userId="1463057c-419c-4847-a266-3f997c1cf4b0" providerId="ADAL" clId="{E074AE79-1975-44A4-8C94-18A612E6E864}" dt="2020-10-29T18:44:32.505" v="2666"/>
          <ac:spMkLst>
            <pc:docMk/>
            <pc:sldMasterMk cId="2846593927" sldId="2147483707"/>
            <ac:spMk id="32" creationId="{51FE411F-2E5C-4579-ADA6-F773E2A43B9E}"/>
          </ac:spMkLst>
        </pc:spChg>
        <pc:spChg chg="add">
          <ac:chgData name="Liliana Danila" userId="1463057c-419c-4847-a266-3f997c1cf4b0" providerId="ADAL" clId="{E074AE79-1975-44A4-8C94-18A612E6E864}" dt="2020-10-29T18:44:32.505" v="2666"/>
          <ac:spMkLst>
            <pc:docMk/>
            <pc:sldMasterMk cId="2846593927" sldId="2147483707"/>
            <ac:spMk id="33" creationId="{7BB35AAC-1B9C-4962-9C5C-4079A2EE1742}"/>
          </ac:spMkLst>
        </pc:spChg>
        <pc:spChg chg="add">
          <ac:chgData name="Liliana Danila" userId="1463057c-419c-4847-a266-3f997c1cf4b0" providerId="ADAL" clId="{E074AE79-1975-44A4-8C94-18A612E6E864}" dt="2020-10-29T18:44:32.505" v="2666"/>
          <ac:spMkLst>
            <pc:docMk/>
            <pc:sldMasterMk cId="2846593927" sldId="2147483707"/>
            <ac:spMk id="34" creationId="{E50FB53D-3D10-49DD-9A83-470C9D364158}"/>
          </ac:spMkLst>
        </pc:spChg>
        <pc:spChg chg="add">
          <ac:chgData name="Liliana Danila" userId="1463057c-419c-4847-a266-3f997c1cf4b0" providerId="ADAL" clId="{E074AE79-1975-44A4-8C94-18A612E6E864}" dt="2020-10-29T18:44:32.505" v="2666"/>
          <ac:spMkLst>
            <pc:docMk/>
            <pc:sldMasterMk cId="2846593927" sldId="2147483707"/>
            <ac:spMk id="35" creationId="{65A3C3BE-AFDB-4C13-8FD2-9C13E4EFBF3C}"/>
          </ac:spMkLst>
        </pc:spChg>
        <pc:spChg chg="add">
          <ac:chgData name="Liliana Danila" userId="1463057c-419c-4847-a266-3f997c1cf4b0" providerId="ADAL" clId="{E074AE79-1975-44A4-8C94-18A612E6E864}" dt="2020-10-29T18:44:32.505" v="2666"/>
          <ac:spMkLst>
            <pc:docMk/>
            <pc:sldMasterMk cId="2846593927" sldId="2147483707"/>
            <ac:spMk id="36" creationId="{22D73A01-ED8D-4CFB-A064-58F7C54339D3}"/>
          </ac:spMkLst>
        </pc:spChg>
        <pc:spChg chg="add">
          <ac:chgData name="Liliana Danila" userId="1463057c-419c-4847-a266-3f997c1cf4b0" providerId="ADAL" clId="{E074AE79-1975-44A4-8C94-18A612E6E864}" dt="2020-10-29T18:44:32.505" v="2666"/>
          <ac:spMkLst>
            <pc:docMk/>
            <pc:sldMasterMk cId="2846593927" sldId="2147483707"/>
            <ac:spMk id="37" creationId="{02498B01-E3E3-49E3-9834-D5FF6E78E4BB}"/>
          </ac:spMkLst>
        </pc:spChg>
        <pc:spChg chg="add">
          <ac:chgData name="Liliana Danila" userId="1463057c-419c-4847-a266-3f997c1cf4b0" providerId="ADAL" clId="{E074AE79-1975-44A4-8C94-18A612E6E864}" dt="2020-10-29T18:44:32.505" v="2666"/>
          <ac:spMkLst>
            <pc:docMk/>
            <pc:sldMasterMk cId="2846593927" sldId="2147483707"/>
            <ac:spMk id="38" creationId="{197FB315-32FC-4C3C-98DB-E9A0F3E6E514}"/>
          </ac:spMkLst>
        </pc:spChg>
        <pc:spChg chg="add">
          <ac:chgData name="Liliana Danila" userId="1463057c-419c-4847-a266-3f997c1cf4b0" providerId="ADAL" clId="{E074AE79-1975-44A4-8C94-18A612E6E864}" dt="2020-10-29T18:44:32.505" v="2666"/>
          <ac:spMkLst>
            <pc:docMk/>
            <pc:sldMasterMk cId="2846593927" sldId="2147483707"/>
            <ac:spMk id="39" creationId="{72DB6BB5-7CFD-4122-955B-44220F5D9038}"/>
          </ac:spMkLst>
        </pc:spChg>
        <pc:spChg chg="add">
          <ac:chgData name="Liliana Danila" userId="1463057c-419c-4847-a266-3f997c1cf4b0" providerId="ADAL" clId="{E074AE79-1975-44A4-8C94-18A612E6E864}" dt="2020-10-29T18:44:32.505" v="2666"/>
          <ac:spMkLst>
            <pc:docMk/>
            <pc:sldMasterMk cId="2846593927" sldId="2147483707"/>
            <ac:spMk id="40" creationId="{A2902CB8-A4AC-466A-A599-A04E97539F61}"/>
          </ac:spMkLst>
        </pc:spChg>
        <pc:spChg chg="add">
          <ac:chgData name="Liliana Danila" userId="1463057c-419c-4847-a266-3f997c1cf4b0" providerId="ADAL" clId="{E074AE79-1975-44A4-8C94-18A612E6E864}" dt="2020-10-29T18:44:32.505" v="2666"/>
          <ac:spMkLst>
            <pc:docMk/>
            <pc:sldMasterMk cId="2846593927" sldId="2147483707"/>
            <ac:spMk id="41" creationId="{BB746628-861F-4BD9-BF4D-299A33FFF2CC}"/>
          </ac:spMkLst>
        </pc:spChg>
        <pc:spChg chg="add">
          <ac:chgData name="Liliana Danila" userId="1463057c-419c-4847-a266-3f997c1cf4b0" providerId="ADAL" clId="{E074AE79-1975-44A4-8C94-18A612E6E864}" dt="2020-10-29T18:44:32.505" v="2666"/>
          <ac:spMkLst>
            <pc:docMk/>
            <pc:sldMasterMk cId="2846593927" sldId="2147483707"/>
            <ac:spMk id="43" creationId="{5142522D-1005-4748-B91F-493CFA05EA7C}"/>
          </ac:spMkLst>
        </pc:spChg>
        <pc:spChg chg="add">
          <ac:chgData name="Liliana Danila" userId="1463057c-419c-4847-a266-3f997c1cf4b0" providerId="ADAL" clId="{E074AE79-1975-44A4-8C94-18A612E6E864}" dt="2020-10-29T18:44:32.505" v="2666"/>
          <ac:spMkLst>
            <pc:docMk/>
            <pc:sldMasterMk cId="2846593927" sldId="2147483707"/>
            <ac:spMk id="44" creationId="{E75CB119-2672-4F74-97B5-ACB9C429EF3B}"/>
          </ac:spMkLst>
        </pc:spChg>
        <pc:grpChg chg="add">
          <ac:chgData name="Liliana Danila" userId="1463057c-419c-4847-a266-3f997c1cf4b0" providerId="ADAL" clId="{E074AE79-1975-44A4-8C94-18A612E6E864}" dt="2020-10-29T18:44:32.505" v="2666"/>
          <ac:grpSpMkLst>
            <pc:docMk/>
            <pc:sldMasterMk cId="2846593927" sldId="2147483707"/>
            <ac:grpSpMk id="12" creationId="{F2C3568D-F377-4B20-BF82-4A75EBB00FCF}"/>
          </ac:grpSpMkLst>
        </pc:grpChg>
        <pc:graphicFrameChg chg="add">
          <ac:chgData name="Liliana Danila" userId="1463057c-419c-4847-a266-3f997c1cf4b0" providerId="ADAL" clId="{E074AE79-1975-44A4-8C94-18A612E6E864}" dt="2020-10-29T18:44:32.505" v="2666"/>
          <ac:graphicFrameMkLst>
            <pc:docMk/>
            <pc:sldMasterMk cId="2846593927" sldId="2147483707"/>
            <ac:graphicFrameMk id="24" creationId="{C28118EF-CE8C-4A7A-AAFF-789AEF9F8A00}"/>
          </ac:graphicFrameMkLst>
        </pc:graphicFrameChg>
        <pc:graphicFrameChg chg="add">
          <ac:chgData name="Liliana Danila" userId="1463057c-419c-4847-a266-3f997c1cf4b0" providerId="ADAL" clId="{E074AE79-1975-44A4-8C94-18A612E6E864}" dt="2020-10-29T18:44:32.505" v="2666"/>
          <ac:graphicFrameMkLst>
            <pc:docMk/>
            <pc:sldMasterMk cId="2846593927" sldId="2147483707"/>
            <ac:graphicFrameMk id="25" creationId="{CB842F5A-698A-49F9-A0A1-B91EBCFA691B}"/>
          </ac:graphicFrameMkLst>
        </pc:graphicFrameChg>
        <pc:graphicFrameChg chg="add">
          <ac:chgData name="Liliana Danila" userId="1463057c-419c-4847-a266-3f997c1cf4b0" providerId="ADAL" clId="{E074AE79-1975-44A4-8C94-18A612E6E864}" dt="2020-10-29T18:44:32.505" v="2666"/>
          <ac:graphicFrameMkLst>
            <pc:docMk/>
            <pc:sldMasterMk cId="2846593927" sldId="2147483707"/>
            <ac:graphicFrameMk id="26" creationId="{EE9C3C06-759A-4D2F-BDB6-AF1C0DC380B2}"/>
          </ac:graphicFrameMkLst>
        </pc:graphicFrameChg>
        <pc:picChg chg="add">
          <ac:chgData name="Liliana Danila" userId="1463057c-419c-4847-a266-3f997c1cf4b0" providerId="ADAL" clId="{E074AE79-1975-44A4-8C94-18A612E6E864}" dt="2020-10-29T18:44:32.505" v="2666"/>
          <ac:picMkLst>
            <pc:docMk/>
            <pc:sldMasterMk cId="2846593927" sldId="2147483707"/>
            <ac:picMk id="42" creationId="{E04A791B-E7D0-4F0C-AAEF-36388A499D48}"/>
          </ac:picMkLst>
        </pc:picChg>
      </pc:sldMasterChg>
    </pc:docChg>
  </pc:docChgLst>
  <pc:docChgLst>
    <pc:chgData name="Asim Dey" userId="e8ec1349-28b8-4d13-adec-c4f0ed943343" providerId="ADAL" clId="{CF87F26F-D89A-4C5F-A0CD-32C0B6893F78}"/>
    <pc:docChg chg="modSld">
      <pc:chgData name="Asim Dey" userId="e8ec1349-28b8-4d13-adec-c4f0ed943343" providerId="ADAL" clId="{CF87F26F-D89A-4C5F-A0CD-32C0B6893F78}" dt="2020-08-27T10:55:52.344" v="0"/>
      <pc:docMkLst>
        <pc:docMk/>
      </pc:docMkLst>
      <pc:sldChg chg="modCm">
        <pc:chgData name="Asim Dey" userId="e8ec1349-28b8-4d13-adec-c4f0ed943343" providerId="ADAL" clId="{CF87F26F-D89A-4C5F-A0CD-32C0B6893F78}" dt="2020-08-27T10:55:52.344" v="0"/>
        <pc:sldMkLst>
          <pc:docMk/>
          <pc:sldMk cId="4227300892" sldId="278"/>
        </pc:sldMkLst>
      </pc:sldChg>
    </pc:docChg>
  </pc:docChgLst>
  <pc:docChgLst>
    <pc:chgData name="Asim Dey" userId="e8ec1349-28b8-4d13-adec-c4f0ed943343" providerId="ADAL" clId="{300CF676-78A2-4BAE-97FE-B8609E99E342}"/>
    <pc:docChg chg="undo addSld delSld modSld modSection">
      <pc:chgData name="Asim Dey" userId="e8ec1349-28b8-4d13-adec-c4f0ed943343" providerId="ADAL" clId="{300CF676-78A2-4BAE-97FE-B8609E99E342}" dt="2020-11-24T08:22:30.841" v="384" actId="27918"/>
      <pc:docMkLst>
        <pc:docMk/>
      </pc:docMkLst>
      <pc:sldChg chg="addSp delSp modSp mod">
        <pc:chgData name="Asim Dey" userId="e8ec1349-28b8-4d13-adec-c4f0ed943343" providerId="ADAL" clId="{300CF676-78A2-4BAE-97FE-B8609E99E342}" dt="2020-11-24T08:22:30.841" v="384" actId="27918"/>
        <pc:sldMkLst>
          <pc:docMk/>
          <pc:sldMk cId="4198885557" sldId="271"/>
        </pc:sldMkLst>
        <pc:spChg chg="mod">
          <ac:chgData name="Asim Dey" userId="e8ec1349-28b8-4d13-adec-c4f0ed943343" providerId="ADAL" clId="{300CF676-78A2-4BAE-97FE-B8609E99E342}" dt="2020-11-23T16:00:26.662" v="346" actId="20577"/>
          <ac:spMkLst>
            <pc:docMk/>
            <pc:sldMk cId="4198885557" sldId="271"/>
            <ac:spMk id="188" creationId="{10169E5C-8F30-4153-84A7-222FE37DEC4C}"/>
          </ac:spMkLst>
        </pc:spChg>
        <pc:spChg chg="mod">
          <ac:chgData name="Asim Dey" userId="e8ec1349-28b8-4d13-adec-c4f0ed943343" providerId="ADAL" clId="{300CF676-78A2-4BAE-97FE-B8609E99E342}" dt="2020-11-23T16:00:35.149" v="356" actId="20577"/>
          <ac:spMkLst>
            <pc:docMk/>
            <pc:sldMk cId="4198885557" sldId="271"/>
            <ac:spMk id="191" creationId="{2DFB45E4-B7F5-47EF-A64A-E93DA4EDEEC2}"/>
          </ac:spMkLst>
        </pc:spChg>
        <pc:spChg chg="mod">
          <ac:chgData name="Asim Dey" userId="e8ec1349-28b8-4d13-adec-c4f0ed943343" providerId="ADAL" clId="{300CF676-78A2-4BAE-97FE-B8609E99E342}" dt="2020-11-23T15:59:12.541" v="297" actId="20577"/>
          <ac:spMkLst>
            <pc:docMk/>
            <pc:sldMk cId="4198885557" sldId="271"/>
            <ac:spMk id="193" creationId="{2B434A4E-2DD5-49BA-951B-F18714DC1BA0}"/>
          </ac:spMkLst>
        </pc:spChg>
        <pc:spChg chg="mod">
          <ac:chgData name="Asim Dey" userId="e8ec1349-28b8-4d13-adec-c4f0ed943343" providerId="ADAL" clId="{300CF676-78A2-4BAE-97FE-B8609E99E342}" dt="2020-11-23T15:59:33.023" v="321" actId="20577"/>
          <ac:spMkLst>
            <pc:docMk/>
            <pc:sldMk cId="4198885557" sldId="271"/>
            <ac:spMk id="196" creationId="{0CC399AB-8F0E-4608-A958-07392889D9E3}"/>
          </ac:spMkLst>
        </pc:spChg>
        <pc:spChg chg="mod">
          <ac:chgData name="Asim Dey" userId="e8ec1349-28b8-4d13-adec-c4f0ed943343" providerId="ADAL" clId="{300CF676-78A2-4BAE-97FE-B8609E99E342}" dt="2020-11-23T15:46:41.862" v="273" actId="13926"/>
          <ac:spMkLst>
            <pc:docMk/>
            <pc:sldMk cId="4198885557" sldId="271"/>
            <ac:spMk id="198" creationId="{F34AC775-0D3A-46F4-9CE4-82E3B8A9D482}"/>
          </ac:spMkLst>
        </pc:spChg>
        <pc:spChg chg="mod">
          <ac:chgData name="Asim Dey" userId="e8ec1349-28b8-4d13-adec-c4f0ed943343" providerId="ADAL" clId="{300CF676-78A2-4BAE-97FE-B8609E99E342}" dt="2020-11-23T16:02:25.519" v="382" actId="20577"/>
          <ac:spMkLst>
            <pc:docMk/>
            <pc:sldMk cId="4198885557" sldId="271"/>
            <ac:spMk id="202" creationId="{0B298FE8-F45A-450D-B129-27BB338B99BD}"/>
          </ac:spMkLst>
        </pc:spChg>
        <pc:grpChg chg="add mod">
          <ac:chgData name="Asim Dey" userId="e8ec1349-28b8-4d13-adec-c4f0ed943343" providerId="ADAL" clId="{300CF676-78A2-4BAE-97FE-B8609E99E342}" dt="2020-11-23T16:01:55.247" v="365" actId="1076"/>
          <ac:grpSpMkLst>
            <pc:docMk/>
            <pc:sldMk cId="4198885557" sldId="271"/>
            <ac:grpSpMk id="215" creationId="{8BCEFEA8-DE9F-4024-B262-B0468768C5A2}"/>
          </ac:grpSpMkLst>
        </pc:grpChg>
        <pc:grpChg chg="del mod">
          <ac:chgData name="Asim Dey" userId="e8ec1349-28b8-4d13-adec-c4f0ed943343" providerId="ADAL" clId="{300CF676-78A2-4BAE-97FE-B8609E99E342}" dt="2020-11-23T16:01:50.536" v="364"/>
          <ac:grpSpMkLst>
            <pc:docMk/>
            <pc:sldMk cId="4198885557" sldId="271"/>
            <ac:grpSpMk id="300" creationId="{0053E4A9-FC81-4DD0-9CB6-9F201D359033}"/>
          </ac:grpSpMkLst>
        </pc:grpChg>
        <pc:graphicFrameChg chg="add mod">
          <ac:chgData name="Asim Dey" userId="e8ec1349-28b8-4d13-adec-c4f0ed943343" providerId="ADAL" clId="{300CF676-78A2-4BAE-97FE-B8609E99E342}" dt="2020-11-23T15:55:57.807" v="280" actId="1076"/>
          <ac:graphicFrameMkLst>
            <pc:docMk/>
            <pc:sldMk cId="4198885557" sldId="271"/>
            <ac:graphicFrameMk id="179" creationId="{2D5CC53D-D6DF-4D03-AE99-AF85B28CDFBF}"/>
          </ac:graphicFrameMkLst>
        </pc:graphicFrameChg>
        <pc:graphicFrameChg chg="del">
          <ac:chgData name="Asim Dey" userId="e8ec1349-28b8-4d13-adec-c4f0ed943343" providerId="ADAL" clId="{300CF676-78A2-4BAE-97FE-B8609E99E342}" dt="2020-11-23T15:55:37.483" v="276"/>
          <ac:graphicFrameMkLst>
            <pc:docMk/>
            <pc:sldMk cId="4198885557" sldId="271"/>
            <ac:graphicFrameMk id="208" creationId="{2D5CC53D-D6DF-4D03-AE99-AF85B28CDFBF}"/>
          </ac:graphicFrameMkLst>
        </pc:graphicFrameChg>
        <pc:graphicFrameChg chg="add mod">
          <ac:chgData name="Asim Dey" userId="e8ec1349-28b8-4d13-adec-c4f0ed943343" providerId="ADAL" clId="{300CF676-78A2-4BAE-97FE-B8609E99E342}" dt="2020-11-23T15:56:32.185" v="284" actId="1076"/>
          <ac:graphicFrameMkLst>
            <pc:docMk/>
            <pc:sldMk cId="4198885557" sldId="271"/>
            <ac:graphicFrameMk id="213" creationId="{EEDF0813-D2E9-484C-9D14-2B784E7BAF23}"/>
          </ac:graphicFrameMkLst>
        </pc:graphicFrameChg>
        <pc:graphicFrameChg chg="del">
          <ac:chgData name="Asim Dey" userId="e8ec1349-28b8-4d13-adec-c4f0ed943343" providerId="ADAL" clId="{300CF676-78A2-4BAE-97FE-B8609E99E342}" dt="2020-11-23T15:56:04.322" v="281"/>
          <ac:graphicFrameMkLst>
            <pc:docMk/>
            <pc:sldMk cId="4198885557" sldId="271"/>
            <ac:graphicFrameMk id="214" creationId="{EEDF0813-D2E9-484C-9D14-2B784E7BAF23}"/>
          </ac:graphicFrameMkLst>
        </pc:graphicFrameChg>
        <pc:graphicFrameChg chg="mod">
          <ac:chgData name="Asim Dey" userId="e8ec1349-28b8-4d13-adec-c4f0ed943343" providerId="ADAL" clId="{300CF676-78A2-4BAE-97FE-B8609E99E342}" dt="2020-11-23T15:55:21.643" v="275"/>
          <ac:graphicFrameMkLst>
            <pc:docMk/>
            <pc:sldMk cId="4198885557" sldId="271"/>
            <ac:graphicFrameMk id="318" creationId="{F081E04A-AC09-4802-8B3B-E0D19A8EF576}"/>
          </ac:graphicFrameMkLst>
        </pc:graphicFrameChg>
      </pc:sldChg>
      <pc:sldChg chg="modSp">
        <pc:chgData name="Asim Dey" userId="e8ec1349-28b8-4d13-adec-c4f0ed943343" providerId="ADAL" clId="{300CF676-78A2-4BAE-97FE-B8609E99E342}" dt="2020-11-23T13:39:11.239" v="264" actId="20577"/>
        <pc:sldMkLst>
          <pc:docMk/>
          <pc:sldMk cId="2878278495" sldId="272"/>
        </pc:sldMkLst>
        <pc:spChg chg="mod">
          <ac:chgData name="Asim Dey" userId="e8ec1349-28b8-4d13-adec-c4f0ed943343" providerId="ADAL" clId="{300CF676-78A2-4BAE-97FE-B8609E99E342}" dt="2020-11-23T13:37:59.593" v="224" actId="20577"/>
          <ac:spMkLst>
            <pc:docMk/>
            <pc:sldMk cId="2878278495" sldId="272"/>
            <ac:spMk id="3" creationId="{0F4EEA87-76F2-4BA4-A2FA-4C7437E710D1}"/>
          </ac:spMkLst>
        </pc:spChg>
        <pc:spChg chg="mod">
          <ac:chgData name="Asim Dey" userId="e8ec1349-28b8-4d13-adec-c4f0ed943343" providerId="ADAL" clId="{300CF676-78A2-4BAE-97FE-B8609E99E342}" dt="2020-11-23T13:38:58.374" v="256" actId="20577"/>
          <ac:spMkLst>
            <pc:docMk/>
            <pc:sldMk cId="2878278495" sldId="272"/>
            <ac:spMk id="199" creationId="{06F81ADC-F10B-470A-8B8F-8E9042D1C189}"/>
          </ac:spMkLst>
        </pc:spChg>
        <pc:spChg chg="mod">
          <ac:chgData name="Asim Dey" userId="e8ec1349-28b8-4d13-adec-c4f0ed943343" providerId="ADAL" clId="{300CF676-78A2-4BAE-97FE-B8609E99E342}" dt="2020-11-23T13:34:07.493" v="185" actId="13926"/>
          <ac:spMkLst>
            <pc:docMk/>
            <pc:sldMk cId="2878278495" sldId="272"/>
            <ac:spMk id="200" creationId="{BEB4986A-81B4-4CBE-B372-A8E29C7A018B}"/>
          </ac:spMkLst>
        </pc:spChg>
        <pc:spChg chg="mod">
          <ac:chgData name="Asim Dey" userId="e8ec1349-28b8-4d13-adec-c4f0ed943343" providerId="ADAL" clId="{300CF676-78A2-4BAE-97FE-B8609E99E342}" dt="2020-11-23T13:39:11.239" v="264" actId="20577"/>
          <ac:spMkLst>
            <pc:docMk/>
            <pc:sldMk cId="2878278495" sldId="272"/>
            <ac:spMk id="204" creationId="{CAEEE122-9135-4833-A21F-4C12292B176D}"/>
          </ac:spMkLst>
        </pc:spChg>
        <pc:spChg chg="mod">
          <ac:chgData name="Asim Dey" userId="e8ec1349-28b8-4d13-adec-c4f0ed943343" providerId="ADAL" clId="{300CF676-78A2-4BAE-97FE-B8609E99E342}" dt="2020-11-23T13:34:47.559" v="189" actId="13926"/>
          <ac:spMkLst>
            <pc:docMk/>
            <pc:sldMk cId="2878278495" sldId="272"/>
            <ac:spMk id="205" creationId="{7D8D0F37-8B15-428F-BA3D-59BFE047E78B}"/>
          </ac:spMkLst>
        </pc:spChg>
        <pc:spChg chg="mod">
          <ac:chgData name="Asim Dey" userId="e8ec1349-28b8-4d13-adec-c4f0ed943343" providerId="ADAL" clId="{300CF676-78A2-4BAE-97FE-B8609E99E342}" dt="2020-11-23T13:33:32.266" v="183" actId="13926"/>
          <ac:spMkLst>
            <pc:docMk/>
            <pc:sldMk cId="2878278495" sldId="272"/>
            <ac:spMk id="208" creationId="{C0574C99-3A29-4CE5-87FB-783131BE1E32}"/>
          </ac:spMkLst>
        </pc:spChg>
        <pc:spChg chg="mod">
          <ac:chgData name="Asim Dey" userId="e8ec1349-28b8-4d13-adec-c4f0ed943343" providerId="ADAL" clId="{300CF676-78A2-4BAE-97FE-B8609E99E342}" dt="2020-11-23T13:34:25.858" v="187" actId="13926"/>
          <ac:spMkLst>
            <pc:docMk/>
            <pc:sldMk cId="2878278495" sldId="272"/>
            <ac:spMk id="211" creationId="{79F5D218-3866-4E29-971A-F0AD2B08ADC7}"/>
          </ac:spMkLst>
        </pc:spChg>
        <pc:spChg chg="mod">
          <ac:chgData name="Asim Dey" userId="e8ec1349-28b8-4d13-adec-c4f0ed943343" providerId="ADAL" clId="{300CF676-78A2-4BAE-97FE-B8609E99E342}" dt="2020-11-23T13:36:24.734" v="191" actId="13926"/>
          <ac:spMkLst>
            <pc:docMk/>
            <pc:sldMk cId="2878278495" sldId="272"/>
            <ac:spMk id="214" creationId="{DBC1FD45-5BB0-4120-8480-403F7AE59519}"/>
          </ac:spMkLst>
        </pc:spChg>
        <pc:spChg chg="mod">
          <ac:chgData name="Asim Dey" userId="e8ec1349-28b8-4d13-adec-c4f0ed943343" providerId="ADAL" clId="{300CF676-78A2-4BAE-97FE-B8609E99E342}" dt="2020-11-23T13:37:37.332" v="202" actId="13926"/>
          <ac:spMkLst>
            <pc:docMk/>
            <pc:sldMk cId="2878278495" sldId="272"/>
            <ac:spMk id="339" creationId="{5565744C-9338-478B-A23C-A876D048E135}"/>
          </ac:spMkLst>
        </pc:spChg>
        <pc:spChg chg="mod">
          <ac:chgData name="Asim Dey" userId="e8ec1349-28b8-4d13-adec-c4f0ed943343" providerId="ADAL" clId="{300CF676-78A2-4BAE-97FE-B8609E99E342}" dt="2020-11-23T13:38:40.691" v="234" actId="13926"/>
          <ac:spMkLst>
            <pc:docMk/>
            <pc:sldMk cId="2878278495" sldId="272"/>
            <ac:spMk id="340" creationId="{24A5E202-E28B-4311-9BA0-FE103AF315E6}"/>
          </ac:spMkLst>
        </pc:spChg>
        <pc:graphicFrameChg chg="mod">
          <ac:chgData name="Asim Dey" userId="e8ec1349-28b8-4d13-adec-c4f0ed943343" providerId="ADAL" clId="{300CF676-78A2-4BAE-97FE-B8609E99E342}" dt="2020-11-23T13:33:28.275" v="182"/>
          <ac:graphicFrameMkLst>
            <pc:docMk/>
            <pc:sldMk cId="2878278495" sldId="272"/>
            <ac:graphicFrameMk id="209" creationId="{38B6CB89-9EB9-49D9-BCEF-1486D8BA4E4A}"/>
          </ac:graphicFrameMkLst>
        </pc:graphicFrameChg>
        <pc:graphicFrameChg chg="mod">
          <ac:chgData name="Asim Dey" userId="e8ec1349-28b8-4d13-adec-c4f0ed943343" providerId="ADAL" clId="{300CF676-78A2-4BAE-97FE-B8609E99E342}" dt="2020-11-23T13:33:54.250" v="184"/>
          <ac:graphicFrameMkLst>
            <pc:docMk/>
            <pc:sldMk cId="2878278495" sldId="272"/>
            <ac:graphicFrameMk id="210" creationId="{A32EA279-CCAA-4C4B-A5EE-927B7038801B}"/>
          </ac:graphicFrameMkLst>
        </pc:graphicFrameChg>
        <pc:graphicFrameChg chg="mod">
          <ac:chgData name="Asim Dey" userId="e8ec1349-28b8-4d13-adec-c4f0ed943343" providerId="ADAL" clId="{300CF676-78A2-4BAE-97FE-B8609E99E342}" dt="2020-11-23T13:34:22.166" v="186"/>
          <ac:graphicFrameMkLst>
            <pc:docMk/>
            <pc:sldMk cId="2878278495" sldId="272"/>
            <ac:graphicFrameMk id="212" creationId="{D9F326F1-94CA-40BF-95EE-632029954C25}"/>
          </ac:graphicFrameMkLst>
        </pc:graphicFrameChg>
        <pc:graphicFrameChg chg="mod">
          <ac:chgData name="Asim Dey" userId="e8ec1349-28b8-4d13-adec-c4f0ed943343" providerId="ADAL" clId="{300CF676-78A2-4BAE-97FE-B8609E99E342}" dt="2020-11-23T13:34:44.271" v="188"/>
          <ac:graphicFrameMkLst>
            <pc:docMk/>
            <pc:sldMk cId="2878278495" sldId="272"/>
            <ac:graphicFrameMk id="213" creationId="{CE904407-C412-48B5-8804-BE0C48DE649C}"/>
          </ac:graphicFrameMkLst>
        </pc:graphicFrameChg>
        <pc:graphicFrameChg chg="mod">
          <ac:chgData name="Asim Dey" userId="e8ec1349-28b8-4d13-adec-c4f0ed943343" providerId="ADAL" clId="{300CF676-78A2-4BAE-97FE-B8609E99E342}" dt="2020-11-23T13:36:20.873" v="190"/>
          <ac:graphicFrameMkLst>
            <pc:docMk/>
            <pc:sldMk cId="2878278495" sldId="272"/>
            <ac:graphicFrameMk id="215" creationId="{8373795F-0FD0-4217-88BF-1C39142EB391}"/>
          </ac:graphicFrameMkLst>
        </pc:graphicFrameChg>
      </pc:sldChg>
      <pc:sldChg chg="addSp delSp modSp mod">
        <pc:chgData name="Asim Dey" userId="e8ec1349-28b8-4d13-adec-c4f0ed943343" providerId="ADAL" clId="{300CF676-78A2-4BAE-97FE-B8609E99E342}" dt="2020-11-23T13:27:31.001" v="180" actId="20577"/>
        <pc:sldMkLst>
          <pc:docMk/>
          <pc:sldMk cId="497579073" sldId="314"/>
        </pc:sldMkLst>
        <pc:spChg chg="mod">
          <ac:chgData name="Asim Dey" userId="e8ec1349-28b8-4d13-adec-c4f0ed943343" providerId="ADAL" clId="{300CF676-78A2-4BAE-97FE-B8609E99E342}" dt="2020-11-23T13:16:23.140" v="50" actId="1076"/>
          <ac:spMkLst>
            <pc:docMk/>
            <pc:sldMk cId="497579073" sldId="314"/>
            <ac:spMk id="6" creationId="{C38EAD57-FDF5-4692-B2CF-8B2697A4A161}"/>
          </ac:spMkLst>
        </pc:spChg>
        <pc:spChg chg="mod">
          <ac:chgData name="Asim Dey" userId="e8ec1349-28b8-4d13-adec-c4f0ed943343" providerId="ADAL" clId="{300CF676-78A2-4BAE-97FE-B8609E99E342}" dt="2020-11-23T13:16:38.879" v="56" actId="13926"/>
          <ac:spMkLst>
            <pc:docMk/>
            <pc:sldMk cId="497579073" sldId="314"/>
            <ac:spMk id="7" creationId="{6C55DBD8-0A03-4ED0-AB3B-B70A95DA9EF9}"/>
          </ac:spMkLst>
        </pc:spChg>
        <pc:spChg chg="mod">
          <ac:chgData name="Asim Dey" userId="e8ec1349-28b8-4d13-adec-c4f0ed943343" providerId="ADAL" clId="{300CF676-78A2-4BAE-97FE-B8609E99E342}" dt="2020-11-23T13:27:14.387" v="163" actId="20577"/>
          <ac:spMkLst>
            <pc:docMk/>
            <pc:sldMk cId="497579073" sldId="314"/>
            <ac:spMk id="100" creationId="{9DCA6F60-855B-4679-BF43-5000D54AC78D}"/>
          </ac:spMkLst>
        </pc:spChg>
        <pc:spChg chg="mod">
          <ac:chgData name="Asim Dey" userId="e8ec1349-28b8-4d13-adec-c4f0ed943343" providerId="ADAL" clId="{300CF676-78A2-4BAE-97FE-B8609E99E342}" dt="2020-11-23T13:27:01.527" v="159" actId="14100"/>
          <ac:spMkLst>
            <pc:docMk/>
            <pc:sldMk cId="497579073" sldId="314"/>
            <ac:spMk id="104" creationId="{A58172E3-1765-4DAA-ACC5-671111BECAC5}"/>
          </ac:spMkLst>
        </pc:spChg>
        <pc:spChg chg="mod">
          <ac:chgData name="Asim Dey" userId="e8ec1349-28b8-4d13-adec-c4f0ed943343" providerId="ADAL" clId="{300CF676-78A2-4BAE-97FE-B8609E99E342}" dt="2020-11-23T13:25:21.553" v="133" actId="20577"/>
          <ac:spMkLst>
            <pc:docMk/>
            <pc:sldMk cId="497579073" sldId="314"/>
            <ac:spMk id="105" creationId="{5872C716-96AF-4D1F-B26F-7DF95D71BDDC}"/>
          </ac:spMkLst>
        </pc:spChg>
        <pc:spChg chg="mod">
          <ac:chgData name="Asim Dey" userId="e8ec1349-28b8-4d13-adec-c4f0ed943343" providerId="ADAL" clId="{300CF676-78A2-4BAE-97FE-B8609E99E342}" dt="2020-11-23T13:25:25.760" v="134" actId="14100"/>
          <ac:spMkLst>
            <pc:docMk/>
            <pc:sldMk cId="497579073" sldId="314"/>
            <ac:spMk id="109" creationId="{0A8FA5FA-FD7E-493E-835E-006E446F8A1E}"/>
          </ac:spMkLst>
        </pc:spChg>
        <pc:spChg chg="mod">
          <ac:chgData name="Asim Dey" userId="e8ec1349-28b8-4d13-adec-c4f0ed943343" providerId="ADAL" clId="{300CF676-78A2-4BAE-97FE-B8609E99E342}" dt="2020-11-23T13:27:31.001" v="180" actId="20577"/>
          <ac:spMkLst>
            <pc:docMk/>
            <pc:sldMk cId="497579073" sldId="314"/>
            <ac:spMk id="110" creationId="{FFB1DFB9-146D-407F-9858-799C528E7A89}"/>
          </ac:spMkLst>
        </pc:spChg>
        <pc:grpChg chg="mod">
          <ac:chgData name="Asim Dey" userId="e8ec1349-28b8-4d13-adec-c4f0ed943343" providerId="ADAL" clId="{300CF676-78A2-4BAE-97FE-B8609E99E342}" dt="2020-11-23T13:25:45.114" v="135" actId="14430"/>
          <ac:grpSpMkLst>
            <pc:docMk/>
            <pc:sldMk cId="497579073" sldId="314"/>
            <ac:grpSpMk id="132" creationId="{3FB2EB00-496C-4FEB-AAEA-8C73FD92261A}"/>
          </ac:grpSpMkLst>
        </pc:grpChg>
        <pc:grpChg chg="mod">
          <ac:chgData name="Asim Dey" userId="e8ec1349-28b8-4d13-adec-c4f0ed943343" providerId="ADAL" clId="{300CF676-78A2-4BAE-97FE-B8609E99E342}" dt="2020-11-23T13:25:45.914" v="136" actId="14429"/>
          <ac:grpSpMkLst>
            <pc:docMk/>
            <pc:sldMk cId="497579073" sldId="314"/>
            <ac:grpSpMk id="138" creationId="{B76525AC-AA60-4E94-A0DC-D3DD6D1F8B7E}"/>
          </ac:grpSpMkLst>
        </pc:grpChg>
        <pc:graphicFrameChg chg="mod">
          <ac:chgData name="Asim Dey" userId="e8ec1349-28b8-4d13-adec-c4f0ed943343" providerId="ADAL" clId="{300CF676-78A2-4BAE-97FE-B8609E99E342}" dt="2020-11-23T13:26:22.864" v="137"/>
          <ac:graphicFrameMkLst>
            <pc:docMk/>
            <pc:sldMk cId="497579073" sldId="314"/>
            <ac:graphicFrameMk id="5" creationId="{A2CCBE57-FE9B-4A5B-ACD3-1F703EDB026E}"/>
          </ac:graphicFrameMkLst>
        </pc:graphicFrameChg>
        <pc:graphicFrameChg chg="del">
          <ac:chgData name="Asim Dey" userId="e8ec1349-28b8-4d13-adec-c4f0ed943343" providerId="ADAL" clId="{300CF676-78A2-4BAE-97FE-B8609E99E342}" dt="2020-11-23T13:20:21.440" v="58"/>
          <ac:graphicFrameMkLst>
            <pc:docMk/>
            <pc:sldMk cId="497579073" sldId="314"/>
            <ac:graphicFrameMk id="142" creationId="{3DCF440A-8A60-46C5-B0EA-E7B980CBB223}"/>
          </ac:graphicFrameMkLst>
        </pc:graphicFrameChg>
        <pc:graphicFrameChg chg="del mod">
          <ac:chgData name="Asim Dey" userId="e8ec1349-28b8-4d13-adec-c4f0ed943343" providerId="ADAL" clId="{300CF676-78A2-4BAE-97FE-B8609E99E342}" dt="2020-11-23T13:20:46.338" v="64"/>
          <ac:graphicFrameMkLst>
            <pc:docMk/>
            <pc:sldMk cId="497579073" sldId="314"/>
            <ac:graphicFrameMk id="143" creationId="{ED4F4A32-9443-4317-8D79-9906B8E308E5}"/>
          </ac:graphicFrameMkLst>
        </pc:graphicFrameChg>
        <pc:graphicFrameChg chg="del">
          <ac:chgData name="Asim Dey" userId="e8ec1349-28b8-4d13-adec-c4f0ed943343" providerId="ADAL" clId="{300CF676-78A2-4BAE-97FE-B8609E99E342}" dt="2020-11-23T13:21:09.505" v="68"/>
          <ac:graphicFrameMkLst>
            <pc:docMk/>
            <pc:sldMk cId="497579073" sldId="314"/>
            <ac:graphicFrameMk id="144" creationId="{0B7B5232-068B-4CD4-9D49-E558B7A1E111}"/>
          </ac:graphicFrameMkLst>
        </pc:graphicFrameChg>
        <pc:graphicFrameChg chg="add mod">
          <ac:chgData name="Asim Dey" userId="e8ec1349-28b8-4d13-adec-c4f0ed943343" providerId="ADAL" clId="{300CF676-78A2-4BAE-97FE-B8609E99E342}" dt="2020-11-23T13:20:40.976" v="62" actId="1076"/>
          <ac:graphicFrameMkLst>
            <pc:docMk/>
            <pc:sldMk cId="497579073" sldId="314"/>
            <ac:graphicFrameMk id="145" creationId="{3DCF440A-8A60-46C5-B0EA-E7B980CBB223}"/>
          </ac:graphicFrameMkLst>
        </pc:graphicFrameChg>
        <pc:graphicFrameChg chg="add mod">
          <ac:chgData name="Asim Dey" userId="e8ec1349-28b8-4d13-adec-c4f0ed943343" providerId="ADAL" clId="{300CF676-78A2-4BAE-97FE-B8609E99E342}" dt="2020-11-23T13:21:02.657" v="67" actId="1076"/>
          <ac:graphicFrameMkLst>
            <pc:docMk/>
            <pc:sldMk cId="497579073" sldId="314"/>
            <ac:graphicFrameMk id="146" creationId="{ED4F4A32-9443-4317-8D79-9906B8E308E5}"/>
          </ac:graphicFrameMkLst>
        </pc:graphicFrameChg>
        <pc:graphicFrameChg chg="add del mod">
          <ac:chgData name="Asim Dey" userId="e8ec1349-28b8-4d13-adec-c4f0ed943343" providerId="ADAL" clId="{300CF676-78A2-4BAE-97FE-B8609E99E342}" dt="2020-11-23T13:22:56.229" v="83"/>
          <ac:graphicFrameMkLst>
            <pc:docMk/>
            <pc:sldMk cId="497579073" sldId="314"/>
            <ac:graphicFrameMk id="147" creationId="{0B7B5232-068B-4CD4-9D49-E558B7A1E111}"/>
          </ac:graphicFrameMkLst>
        </pc:graphicFrameChg>
        <pc:graphicFrameChg chg="add mod">
          <ac:chgData name="Asim Dey" userId="e8ec1349-28b8-4d13-adec-c4f0ed943343" providerId="ADAL" clId="{300CF676-78A2-4BAE-97FE-B8609E99E342}" dt="2020-11-23T13:23:20.602" v="87"/>
          <ac:graphicFrameMkLst>
            <pc:docMk/>
            <pc:sldMk cId="497579073" sldId="314"/>
            <ac:graphicFrameMk id="148" creationId="{0B7B5232-068B-4CD4-9D49-E558B7A1E111}"/>
          </ac:graphicFrameMkLst>
        </pc:graphicFrameChg>
      </pc:sldChg>
      <pc:sldChg chg="modSp add del">
        <pc:chgData name="Asim Dey" userId="e8ec1349-28b8-4d13-adec-c4f0ed943343" providerId="ADAL" clId="{300CF676-78A2-4BAE-97FE-B8609E99E342}" dt="2020-11-23T13:39:56.746" v="265" actId="2696"/>
        <pc:sldMkLst>
          <pc:docMk/>
          <pc:sldMk cId="110207860" sldId="317"/>
        </pc:sldMkLst>
        <pc:spChg chg="mod">
          <ac:chgData name="Asim Dey" userId="e8ec1349-28b8-4d13-adec-c4f0ed943343" providerId="ADAL" clId="{300CF676-78A2-4BAE-97FE-B8609E99E342}" dt="2020-11-23T13:37:09.828" v="195" actId="13926"/>
          <ac:spMkLst>
            <pc:docMk/>
            <pc:sldMk cId="110207860" sldId="317"/>
            <ac:spMk id="3" creationId="{0F4EEA87-76F2-4BA4-A2FA-4C7437E710D1}"/>
          </ac:spMkLst>
        </pc:spChg>
        <pc:spChg chg="mod">
          <ac:chgData name="Asim Dey" userId="e8ec1349-28b8-4d13-adec-c4f0ed943343" providerId="ADAL" clId="{300CF676-78A2-4BAE-97FE-B8609E99E342}" dt="2020-11-23T13:38:19.163" v="227" actId="13926"/>
          <ac:spMkLst>
            <pc:docMk/>
            <pc:sldMk cId="110207860" sldId="317"/>
            <ac:spMk id="199" creationId="{06F81ADC-F10B-470A-8B8F-8E9042D1C189}"/>
          </ac:spMkLst>
        </pc:spChg>
        <pc:spChg chg="mod">
          <ac:chgData name="Asim Dey" userId="e8ec1349-28b8-4d13-adec-c4f0ed943343" providerId="ADAL" clId="{300CF676-78A2-4BAE-97FE-B8609E99E342}" dt="2020-11-23T13:38:15.625" v="226" actId="13926"/>
          <ac:spMkLst>
            <pc:docMk/>
            <pc:sldMk cId="110207860" sldId="317"/>
            <ac:spMk id="339" creationId="{5565744C-9338-478B-A23C-A876D048E135}"/>
          </ac:spMkLst>
        </pc:spChg>
        <pc:spChg chg="mod">
          <ac:chgData name="Asim Dey" userId="e8ec1349-28b8-4d13-adec-c4f0ed943343" providerId="ADAL" clId="{300CF676-78A2-4BAE-97FE-B8609E99E342}" dt="2020-11-23T13:38:12.787" v="225" actId="13926"/>
          <ac:spMkLst>
            <pc:docMk/>
            <pc:sldMk cId="110207860" sldId="317"/>
            <ac:spMk id="340" creationId="{24A5E202-E28B-4311-9BA0-FE103AF315E6}"/>
          </ac:spMkLst>
        </pc:spChg>
      </pc:sldChg>
      <pc:sldChg chg="modSp add">
        <pc:chgData name="Asim Dey" userId="e8ec1349-28b8-4d13-adec-c4f0ed943343" providerId="ADAL" clId="{300CF676-78A2-4BAE-97FE-B8609E99E342}" dt="2020-11-23T15:44:43.225" v="267" actId="13926"/>
        <pc:sldMkLst>
          <pc:docMk/>
          <pc:sldMk cId="3148903267" sldId="317"/>
        </pc:sldMkLst>
        <pc:spChg chg="mod">
          <ac:chgData name="Asim Dey" userId="e8ec1349-28b8-4d13-adec-c4f0ed943343" providerId="ADAL" clId="{300CF676-78A2-4BAE-97FE-B8609E99E342}" dt="2020-11-23T15:44:43.225" v="267" actId="13926"/>
          <ac:spMkLst>
            <pc:docMk/>
            <pc:sldMk cId="3148903267" sldId="317"/>
            <ac:spMk id="197" creationId="{C9CC6024-6F38-4A64-8EBB-7DDFE9DF38C8}"/>
          </ac:spMkLst>
        </pc:spChg>
      </pc:sldChg>
    </pc:docChg>
  </pc:docChgLst>
  <pc:docChgLst>
    <pc:chgData name="Asim Dey" userId="e8ec1349-28b8-4d13-adec-c4f0ed943343" providerId="ADAL" clId="{ED9CA986-5321-410A-BF15-A8A1E4528CD1}"/>
    <pc:docChg chg="undo redo custSel modSld">
      <pc:chgData name="Asim Dey" userId="e8ec1349-28b8-4d13-adec-c4f0ed943343" providerId="ADAL" clId="{ED9CA986-5321-410A-BF15-A8A1E4528CD1}" dt="2020-09-24T11:58:00.717" v="142" actId="13926"/>
      <pc:docMkLst>
        <pc:docMk/>
      </pc:docMkLst>
      <pc:sldChg chg="modSp">
        <pc:chgData name="Asim Dey" userId="e8ec1349-28b8-4d13-adec-c4f0ed943343" providerId="ADAL" clId="{ED9CA986-5321-410A-BF15-A8A1E4528CD1}" dt="2020-09-24T11:58:00.717" v="142" actId="13926"/>
        <pc:sldMkLst>
          <pc:docMk/>
          <pc:sldMk cId="4198885557" sldId="271"/>
        </pc:sldMkLst>
        <pc:spChg chg="mod">
          <ac:chgData name="Asim Dey" userId="e8ec1349-28b8-4d13-adec-c4f0ed943343" providerId="ADAL" clId="{ED9CA986-5321-410A-BF15-A8A1E4528CD1}" dt="2020-09-24T11:58:00.717" v="142" actId="13926"/>
          <ac:spMkLst>
            <pc:docMk/>
            <pc:sldMk cId="4198885557" sldId="271"/>
            <ac:spMk id="197" creationId="{C9CC6024-6F38-4A64-8EBB-7DDFE9DF38C8}"/>
          </ac:spMkLst>
        </pc:spChg>
        <pc:spChg chg="mod">
          <ac:chgData name="Asim Dey" userId="e8ec1349-28b8-4d13-adec-c4f0ed943343" providerId="ADAL" clId="{ED9CA986-5321-410A-BF15-A8A1E4528CD1}" dt="2020-09-24T11:57:54.161" v="141" actId="108"/>
          <ac:spMkLst>
            <pc:docMk/>
            <pc:sldMk cId="4198885557" sldId="271"/>
            <ac:spMk id="198" creationId="{F34AC775-0D3A-46F4-9CE4-82E3B8A9D482}"/>
          </ac:spMkLst>
        </pc:spChg>
      </pc:sldChg>
      <pc:sldChg chg="modSp">
        <pc:chgData name="Asim Dey" userId="e8ec1349-28b8-4d13-adec-c4f0ed943343" providerId="ADAL" clId="{ED9CA986-5321-410A-BF15-A8A1E4528CD1}" dt="2020-09-24T11:24:48.990" v="3" actId="13926"/>
        <pc:sldMkLst>
          <pc:docMk/>
          <pc:sldMk cId="2878278495" sldId="272"/>
        </pc:sldMkLst>
        <pc:spChg chg="mod">
          <ac:chgData name="Asim Dey" userId="e8ec1349-28b8-4d13-adec-c4f0ed943343" providerId="ADAL" clId="{ED9CA986-5321-410A-BF15-A8A1E4528CD1}" dt="2020-09-24T11:24:33.016" v="1" actId="13926"/>
          <ac:spMkLst>
            <pc:docMk/>
            <pc:sldMk cId="2878278495" sldId="272"/>
            <ac:spMk id="205" creationId="{7D8D0F37-8B15-428F-BA3D-59BFE047E78B}"/>
          </ac:spMkLst>
        </pc:spChg>
        <pc:spChg chg="mod">
          <ac:chgData name="Asim Dey" userId="e8ec1349-28b8-4d13-adec-c4f0ed943343" providerId="ADAL" clId="{ED9CA986-5321-410A-BF15-A8A1E4528CD1}" dt="2020-09-24T11:24:48.990" v="3" actId="13926"/>
          <ac:spMkLst>
            <pc:docMk/>
            <pc:sldMk cId="2878278495" sldId="272"/>
            <ac:spMk id="214" creationId="{DBC1FD45-5BB0-4120-8480-403F7AE59519}"/>
          </ac:spMkLst>
        </pc:spChg>
        <pc:graphicFrameChg chg="mod">
          <ac:chgData name="Asim Dey" userId="e8ec1349-28b8-4d13-adec-c4f0ed943343" providerId="ADAL" clId="{ED9CA986-5321-410A-BF15-A8A1E4528CD1}" dt="2020-09-24T11:24:27.782" v="0"/>
          <ac:graphicFrameMkLst>
            <pc:docMk/>
            <pc:sldMk cId="2878278495" sldId="272"/>
            <ac:graphicFrameMk id="213" creationId="{CE904407-C412-48B5-8804-BE0C48DE649C}"/>
          </ac:graphicFrameMkLst>
        </pc:graphicFrameChg>
        <pc:graphicFrameChg chg="mod">
          <ac:chgData name="Asim Dey" userId="e8ec1349-28b8-4d13-adec-c4f0ed943343" providerId="ADAL" clId="{ED9CA986-5321-410A-BF15-A8A1E4528CD1}" dt="2020-09-24T11:24:45.287" v="2"/>
          <ac:graphicFrameMkLst>
            <pc:docMk/>
            <pc:sldMk cId="2878278495" sldId="272"/>
            <ac:graphicFrameMk id="215" creationId="{8373795F-0FD0-4217-88BF-1C39142EB391}"/>
          </ac:graphicFrameMkLst>
        </pc:graphicFrameChg>
      </pc:sldChg>
      <pc:sldChg chg="modSp">
        <pc:chgData name="Asim Dey" userId="e8ec1349-28b8-4d13-adec-c4f0ed943343" providerId="ADAL" clId="{ED9CA986-5321-410A-BF15-A8A1E4528CD1}" dt="2020-09-24T11:48:07.294" v="136" actId="13926"/>
        <pc:sldMkLst>
          <pc:docMk/>
          <pc:sldMk cId="84505333" sldId="294"/>
        </pc:sldMkLst>
        <pc:spChg chg="mod">
          <ac:chgData name="Asim Dey" userId="e8ec1349-28b8-4d13-adec-c4f0ed943343" providerId="ADAL" clId="{ED9CA986-5321-410A-BF15-A8A1E4528CD1}" dt="2020-09-24T11:46:44.864" v="111" actId="20577"/>
          <ac:spMkLst>
            <pc:docMk/>
            <pc:sldMk cId="84505333" sldId="294"/>
            <ac:spMk id="184" creationId="{46B1D01A-44ED-43B5-BB3C-A0BD2ECD55AB}"/>
          </ac:spMkLst>
        </pc:spChg>
        <pc:spChg chg="mod">
          <ac:chgData name="Asim Dey" userId="e8ec1349-28b8-4d13-adec-c4f0ed943343" providerId="ADAL" clId="{ED9CA986-5321-410A-BF15-A8A1E4528CD1}" dt="2020-09-24T11:47:21.839" v="133" actId="20577"/>
          <ac:spMkLst>
            <pc:docMk/>
            <pc:sldMk cId="84505333" sldId="294"/>
            <ac:spMk id="188" creationId="{CD3F6DA2-FA45-4BC5-B4DF-0D21BFB11C7D}"/>
          </ac:spMkLst>
        </pc:spChg>
        <pc:spChg chg="mod">
          <ac:chgData name="Asim Dey" userId="e8ec1349-28b8-4d13-adec-c4f0ed943343" providerId="ADAL" clId="{ED9CA986-5321-410A-BF15-A8A1E4528CD1}" dt="2020-09-24T11:46:00.660" v="86" actId="20577"/>
          <ac:spMkLst>
            <pc:docMk/>
            <pc:sldMk cId="84505333" sldId="294"/>
            <ac:spMk id="192" creationId="{DC60E648-3FCD-4B24-803A-88E767AC324C}"/>
          </ac:spMkLst>
        </pc:spChg>
        <pc:spChg chg="mod">
          <ac:chgData name="Asim Dey" userId="e8ec1349-28b8-4d13-adec-c4f0ed943343" providerId="ADAL" clId="{ED9CA986-5321-410A-BF15-A8A1E4528CD1}" dt="2020-09-24T11:27:58.356" v="6" actId="13926"/>
          <ac:spMkLst>
            <pc:docMk/>
            <pc:sldMk cId="84505333" sldId="294"/>
            <ac:spMk id="193" creationId="{2CBE8396-94AD-4029-B073-C237342E1060}"/>
          </ac:spMkLst>
        </pc:spChg>
        <pc:spChg chg="mod">
          <ac:chgData name="Asim Dey" userId="e8ec1349-28b8-4d13-adec-c4f0ed943343" providerId="ADAL" clId="{ED9CA986-5321-410A-BF15-A8A1E4528CD1}" dt="2020-09-24T11:28:03.507" v="7" actId="13926"/>
          <ac:spMkLst>
            <pc:docMk/>
            <pc:sldMk cId="84505333" sldId="294"/>
            <ac:spMk id="196" creationId="{951B4BE9-AA55-4F7B-B26A-2351C57A7CF4}"/>
          </ac:spMkLst>
        </pc:spChg>
        <pc:spChg chg="mod">
          <ac:chgData name="Asim Dey" userId="e8ec1349-28b8-4d13-adec-c4f0ed943343" providerId="ADAL" clId="{ED9CA986-5321-410A-BF15-A8A1E4528CD1}" dt="2020-09-24T11:45:09.256" v="76" actId="313"/>
          <ac:spMkLst>
            <pc:docMk/>
            <pc:sldMk cId="84505333" sldId="294"/>
            <ac:spMk id="199" creationId="{413D016F-486F-4CB0-BD3B-2298E4A1711F}"/>
          </ac:spMkLst>
        </pc:spChg>
        <pc:spChg chg="mod">
          <ac:chgData name="Asim Dey" userId="e8ec1349-28b8-4d13-adec-c4f0ed943343" providerId="ADAL" clId="{ED9CA986-5321-410A-BF15-A8A1E4528CD1}" dt="2020-09-24T11:46:27.523" v="91" actId="20577"/>
          <ac:spMkLst>
            <pc:docMk/>
            <pc:sldMk cId="84505333" sldId="294"/>
            <ac:spMk id="287" creationId="{0B8BF7DE-4B80-4060-B660-13100DC8E573}"/>
          </ac:spMkLst>
        </pc:spChg>
        <pc:spChg chg="mod">
          <ac:chgData name="Asim Dey" userId="e8ec1349-28b8-4d13-adec-c4f0ed943343" providerId="ADAL" clId="{ED9CA986-5321-410A-BF15-A8A1E4528CD1}" dt="2020-09-24T11:47:02.285" v="114" actId="20577"/>
          <ac:spMkLst>
            <pc:docMk/>
            <pc:sldMk cId="84505333" sldId="294"/>
            <ac:spMk id="288" creationId="{45B7543A-427F-430C-8FE9-8B53F5368BAB}"/>
          </ac:spMkLst>
        </pc:spChg>
        <pc:spChg chg="mod">
          <ac:chgData name="Asim Dey" userId="e8ec1349-28b8-4d13-adec-c4f0ed943343" providerId="ADAL" clId="{ED9CA986-5321-410A-BF15-A8A1E4528CD1}" dt="2020-09-24T11:48:07.294" v="136" actId="13926"/>
          <ac:spMkLst>
            <pc:docMk/>
            <pc:sldMk cId="84505333" sldId="294"/>
            <ac:spMk id="289" creationId="{6809E214-1B06-4CAD-8C95-2BC3D9D324A0}"/>
          </ac:spMkLst>
        </pc:spChg>
        <pc:grpChg chg="mod">
          <ac:chgData name="Asim Dey" userId="e8ec1349-28b8-4d13-adec-c4f0ed943343" providerId="ADAL" clId="{ED9CA986-5321-410A-BF15-A8A1E4528CD1}" dt="2020-09-24T11:47:38.196" v="134" actId="14430"/>
          <ac:grpSpMkLst>
            <pc:docMk/>
            <pc:sldMk cId="84505333" sldId="294"/>
            <ac:grpSpMk id="293" creationId="{0E368B21-89C1-40B8-931C-510E7CDE5A98}"/>
          </ac:grpSpMkLst>
        </pc:grpChg>
        <pc:grpChg chg="mod">
          <ac:chgData name="Asim Dey" userId="e8ec1349-28b8-4d13-adec-c4f0ed943343" providerId="ADAL" clId="{ED9CA986-5321-410A-BF15-A8A1E4528CD1}" dt="2020-09-24T11:47:45.582" v="135" actId="14429"/>
          <ac:grpSpMkLst>
            <pc:docMk/>
            <pc:sldMk cId="84505333" sldId="294"/>
            <ac:grpSpMk id="299" creationId="{7B9F4257-BB6C-47CE-8035-C80A5FE6AB5C}"/>
          </ac:grpSpMkLst>
        </pc:grpChg>
        <pc:graphicFrameChg chg="mod modGraphic">
          <ac:chgData name="Asim Dey" userId="e8ec1349-28b8-4d13-adec-c4f0ed943343" providerId="ADAL" clId="{ED9CA986-5321-410A-BF15-A8A1E4528CD1}" dt="2020-09-24T11:27:51.139" v="5" actId="242"/>
          <ac:graphicFrameMkLst>
            <pc:docMk/>
            <pc:sldMk cId="84505333" sldId="294"/>
            <ac:graphicFrameMk id="197" creationId="{F211BBA0-BCC8-40BB-9E4D-DE5F1F5AD347}"/>
          </ac:graphicFrameMkLst>
        </pc:graphicFrameChg>
      </pc:sldChg>
    </pc:docChg>
  </pc:docChgLst>
  <pc:docChgLst>
    <pc:chgData name="Asim Dey" userId="e8ec1349-28b8-4d13-adec-c4f0ed943343" providerId="ADAL" clId="{8BADA4E0-67E6-4A18-9D74-1FC5B038E19E}"/>
    <pc:docChg chg="undo custSel modSld">
      <pc:chgData name="Asim Dey" userId="e8ec1349-28b8-4d13-adec-c4f0ed943343" providerId="ADAL" clId="{8BADA4E0-67E6-4A18-9D74-1FC5B038E19E}" dt="2020-10-30T14:06:51.348" v="464" actId="1589"/>
      <pc:docMkLst>
        <pc:docMk/>
      </pc:docMkLst>
      <pc:sldChg chg="addSp delSp modSp mod addCm">
        <pc:chgData name="Asim Dey" userId="e8ec1349-28b8-4d13-adec-c4f0ed943343" providerId="ADAL" clId="{8BADA4E0-67E6-4A18-9D74-1FC5B038E19E}" dt="2020-10-30T14:06:51.348" v="464" actId="1589"/>
        <pc:sldMkLst>
          <pc:docMk/>
          <pc:sldMk cId="518740421" sldId="268"/>
        </pc:sldMkLst>
        <pc:spChg chg="mod">
          <ac:chgData name="Asim Dey" userId="e8ec1349-28b8-4d13-adec-c4f0ed943343" providerId="ADAL" clId="{8BADA4E0-67E6-4A18-9D74-1FC5B038E19E}" dt="2020-10-30T10:59:05.471" v="448" actId="13926"/>
          <ac:spMkLst>
            <pc:docMk/>
            <pc:sldMk cId="518740421" sldId="268"/>
            <ac:spMk id="195" creationId="{2CEC0C93-A29D-420A-8EED-7A2FDFE9FCDB}"/>
          </ac:spMkLst>
        </pc:spChg>
        <pc:spChg chg="mod">
          <ac:chgData name="Asim Dey" userId="e8ec1349-28b8-4d13-adec-c4f0ed943343" providerId="ADAL" clId="{8BADA4E0-67E6-4A18-9D74-1FC5B038E19E}" dt="2020-10-30T10:59:08.242" v="449" actId="13926"/>
          <ac:spMkLst>
            <pc:docMk/>
            <pc:sldMk cId="518740421" sldId="268"/>
            <ac:spMk id="198" creationId="{2D6E7273-5E29-4C11-8428-139B91C527C7}"/>
          </ac:spMkLst>
        </pc:spChg>
        <pc:spChg chg="mod">
          <ac:chgData name="Asim Dey" userId="e8ec1349-28b8-4d13-adec-c4f0ed943343" providerId="ADAL" clId="{8BADA4E0-67E6-4A18-9D74-1FC5B038E19E}" dt="2020-10-30T10:59:10.701" v="450" actId="13926"/>
          <ac:spMkLst>
            <pc:docMk/>
            <pc:sldMk cId="518740421" sldId="268"/>
            <ac:spMk id="200" creationId="{2F537ABD-730C-4565-BC22-4716A6181A63}"/>
          </ac:spMkLst>
        </pc:spChg>
        <pc:spChg chg="mod">
          <ac:chgData name="Asim Dey" userId="e8ec1349-28b8-4d13-adec-c4f0ed943343" providerId="ADAL" clId="{8BADA4E0-67E6-4A18-9D74-1FC5B038E19E}" dt="2020-10-30T10:59:28.551" v="451" actId="13926"/>
          <ac:spMkLst>
            <pc:docMk/>
            <pc:sldMk cId="518740421" sldId="268"/>
            <ac:spMk id="203" creationId="{D99C458A-1FF3-4000-ABDD-BC014721444F}"/>
          </ac:spMkLst>
        </pc:spChg>
        <pc:spChg chg="mod">
          <ac:chgData name="Asim Dey" userId="e8ec1349-28b8-4d13-adec-c4f0ed943343" providerId="ADAL" clId="{8BADA4E0-67E6-4A18-9D74-1FC5B038E19E}" dt="2020-10-30T10:57:41.871" v="438" actId="13926"/>
          <ac:spMkLst>
            <pc:docMk/>
            <pc:sldMk cId="518740421" sldId="268"/>
            <ac:spMk id="219" creationId="{732F2A41-BCD1-4090-B205-537301EA2A7B}"/>
          </ac:spMkLst>
        </pc:spChg>
        <pc:spChg chg="mod">
          <ac:chgData name="Asim Dey" userId="e8ec1349-28b8-4d13-adec-c4f0ed943343" providerId="ADAL" clId="{8BADA4E0-67E6-4A18-9D74-1FC5B038E19E}" dt="2020-10-30T14:04:29.017" v="461" actId="13926"/>
          <ac:spMkLst>
            <pc:docMk/>
            <pc:sldMk cId="518740421" sldId="268"/>
            <ac:spMk id="223" creationId="{2ED70C3F-2BFA-4B8A-B5B9-260CA8119F1B}"/>
          </ac:spMkLst>
        </pc:spChg>
        <pc:spChg chg="mod">
          <ac:chgData name="Asim Dey" userId="e8ec1349-28b8-4d13-adec-c4f0ed943343" providerId="ADAL" clId="{8BADA4E0-67E6-4A18-9D74-1FC5B038E19E}" dt="2020-10-30T10:58:13.342" v="443" actId="13926"/>
          <ac:spMkLst>
            <pc:docMk/>
            <pc:sldMk cId="518740421" sldId="268"/>
            <ac:spMk id="338" creationId="{0CDCC65E-685C-4D84-8983-2FDED2F01E9F}"/>
          </ac:spMkLst>
        </pc:spChg>
        <pc:graphicFrameChg chg="add mod">
          <ac:chgData name="Asim Dey" userId="e8ec1349-28b8-4d13-adec-c4f0ed943343" providerId="ADAL" clId="{8BADA4E0-67E6-4A18-9D74-1FC5B038E19E}" dt="2020-10-30T10:58:09.837" v="442" actId="1076"/>
          <ac:graphicFrameMkLst>
            <pc:docMk/>
            <pc:sldMk cId="518740421" sldId="268"/>
            <ac:graphicFrameMk id="146" creationId="{4EB246F8-703F-4AB8-87F3-A6862989A03D}"/>
          </ac:graphicFrameMkLst>
        </pc:graphicFrameChg>
        <pc:graphicFrameChg chg="add mod">
          <ac:chgData name="Asim Dey" userId="e8ec1349-28b8-4d13-adec-c4f0ed943343" providerId="ADAL" clId="{8BADA4E0-67E6-4A18-9D74-1FC5B038E19E}" dt="2020-10-30T10:58:41.781" v="447" actId="1076"/>
          <ac:graphicFrameMkLst>
            <pc:docMk/>
            <pc:sldMk cId="518740421" sldId="268"/>
            <ac:graphicFrameMk id="147" creationId="{43202DAC-1B01-42F2-ACD9-B209523990D4}"/>
          </ac:graphicFrameMkLst>
        </pc:graphicFrameChg>
        <pc:graphicFrameChg chg="del">
          <ac:chgData name="Asim Dey" userId="e8ec1349-28b8-4d13-adec-c4f0ed943343" providerId="ADAL" clId="{8BADA4E0-67E6-4A18-9D74-1FC5B038E19E}" dt="2020-10-30T10:57:56.606" v="439"/>
          <ac:graphicFrameMkLst>
            <pc:docMk/>
            <pc:sldMk cId="518740421" sldId="268"/>
            <ac:graphicFrameMk id="148" creationId="{4EB246F8-703F-4AB8-87F3-A6862989A03D}"/>
          </ac:graphicFrameMkLst>
        </pc:graphicFrameChg>
        <pc:graphicFrameChg chg="del">
          <ac:chgData name="Asim Dey" userId="e8ec1349-28b8-4d13-adec-c4f0ed943343" providerId="ADAL" clId="{8BADA4E0-67E6-4A18-9D74-1FC5B038E19E}" dt="2020-10-30T10:58:29.172" v="444"/>
          <ac:graphicFrameMkLst>
            <pc:docMk/>
            <pc:sldMk cId="518740421" sldId="268"/>
            <ac:graphicFrameMk id="149" creationId="{43202DAC-1B01-42F2-ACD9-B209523990D4}"/>
          </ac:graphicFrameMkLst>
        </pc:graphicFrameChg>
        <pc:graphicFrameChg chg="mod modGraphic">
          <ac:chgData name="Asim Dey" userId="e8ec1349-28b8-4d13-adec-c4f0ed943343" providerId="ADAL" clId="{8BADA4E0-67E6-4A18-9D74-1FC5B038E19E}" dt="2020-10-30T10:57:38.661" v="437" actId="242"/>
          <ac:graphicFrameMkLst>
            <pc:docMk/>
            <pc:sldMk cId="518740421" sldId="268"/>
            <ac:graphicFrameMk id="217" creationId="{B5AF0566-A571-42FB-9FF9-75F9DC04D02D}"/>
          </ac:graphicFrameMkLst>
        </pc:graphicFrameChg>
      </pc:sldChg>
      <pc:sldChg chg="modSp delCm">
        <pc:chgData name="Asim Dey" userId="e8ec1349-28b8-4d13-adec-c4f0ed943343" providerId="ADAL" clId="{8BADA4E0-67E6-4A18-9D74-1FC5B038E19E}" dt="2020-10-30T10:26:02.798" v="435" actId="20577"/>
        <pc:sldMkLst>
          <pc:docMk/>
          <pc:sldMk cId="4227300892" sldId="278"/>
        </pc:sldMkLst>
        <pc:spChg chg="mod">
          <ac:chgData name="Asim Dey" userId="e8ec1349-28b8-4d13-adec-c4f0ed943343" providerId="ADAL" clId="{8BADA4E0-67E6-4A18-9D74-1FC5B038E19E}" dt="2020-10-30T10:25:33.400" v="420" actId="13926"/>
          <ac:spMkLst>
            <pc:docMk/>
            <pc:sldMk cId="4227300892" sldId="278"/>
            <ac:spMk id="193" creationId="{AD62D4E4-A79A-410F-8BBA-7A02317050D6}"/>
          </ac:spMkLst>
        </pc:spChg>
        <pc:spChg chg="mod">
          <ac:chgData name="Asim Dey" userId="e8ec1349-28b8-4d13-adec-c4f0ed943343" providerId="ADAL" clId="{8BADA4E0-67E6-4A18-9D74-1FC5B038E19E}" dt="2020-10-30T10:26:02.798" v="435" actId="20577"/>
          <ac:spMkLst>
            <pc:docMk/>
            <pc:sldMk cId="4227300892" sldId="278"/>
            <ac:spMk id="196" creationId="{D5FD01BE-9A1F-4DAA-8FF4-23EF42D53BCC}"/>
          </ac:spMkLst>
        </pc:spChg>
        <pc:spChg chg="mod">
          <ac:chgData name="Asim Dey" userId="e8ec1349-28b8-4d13-adec-c4f0ed943343" providerId="ADAL" clId="{8BADA4E0-67E6-4A18-9D74-1FC5B038E19E}" dt="2020-10-30T10:22:24.441" v="415" actId="13926"/>
          <ac:spMkLst>
            <pc:docMk/>
            <pc:sldMk cId="4227300892" sldId="278"/>
            <ac:spMk id="268" creationId="{2D81759D-B47C-4FE1-B935-586ADD839489}"/>
          </ac:spMkLst>
        </pc:spChg>
        <pc:graphicFrameChg chg="mod">
          <ac:chgData name="Asim Dey" userId="e8ec1349-28b8-4d13-adec-c4f0ed943343" providerId="ADAL" clId="{8BADA4E0-67E6-4A18-9D74-1FC5B038E19E}" dt="2020-10-30T10:22:16.684" v="414"/>
          <ac:graphicFrameMkLst>
            <pc:docMk/>
            <pc:sldMk cId="4227300892" sldId="278"/>
            <ac:graphicFrameMk id="332" creationId="{E303047E-559B-4028-9B4C-B03807F349AB}"/>
          </ac:graphicFrameMkLst>
        </pc:graphicFrameChg>
      </pc:sldChg>
      <pc:sldChg chg="addSp delSp modSp">
        <pc:chgData name="Asim Dey" userId="e8ec1349-28b8-4d13-adec-c4f0ed943343" providerId="ADAL" clId="{8BADA4E0-67E6-4A18-9D74-1FC5B038E19E}" dt="2020-10-29T18:08:45.673" v="412" actId="14100"/>
        <pc:sldMkLst>
          <pc:docMk/>
          <pc:sldMk cId="1160485662" sldId="284"/>
        </pc:sldMkLst>
        <pc:graphicFrameChg chg="add del">
          <ac:chgData name="Asim Dey" userId="e8ec1349-28b8-4d13-adec-c4f0ed943343" providerId="ADAL" clId="{8BADA4E0-67E6-4A18-9D74-1FC5B038E19E}" dt="2020-10-29T17:55:43.258" v="400"/>
          <ac:graphicFrameMkLst>
            <pc:docMk/>
            <pc:sldMk cId="1160485662" sldId="284"/>
            <ac:graphicFrameMk id="2" creationId="{C28CBEAF-C781-47D4-8FF2-ED8933490A52}"/>
          </ac:graphicFrameMkLst>
        </pc:graphicFrameChg>
        <pc:graphicFrameChg chg="add del mod modGraphic">
          <ac:chgData name="Asim Dey" userId="e8ec1349-28b8-4d13-adec-c4f0ed943343" providerId="ADAL" clId="{8BADA4E0-67E6-4A18-9D74-1FC5B038E19E}" dt="2020-10-29T17:56:33.014" v="404"/>
          <ac:graphicFrameMkLst>
            <pc:docMk/>
            <pc:sldMk cId="1160485662" sldId="284"/>
            <ac:graphicFrameMk id="12" creationId="{D1766356-E36F-4FA0-87AD-5964AE119206}"/>
          </ac:graphicFrameMkLst>
        </pc:graphicFrameChg>
        <pc:graphicFrameChg chg="add del">
          <ac:chgData name="Asim Dey" userId="e8ec1349-28b8-4d13-adec-c4f0ed943343" providerId="ADAL" clId="{8BADA4E0-67E6-4A18-9D74-1FC5B038E19E}" dt="2020-10-29T17:56:38.168" v="406"/>
          <ac:graphicFrameMkLst>
            <pc:docMk/>
            <pc:sldMk cId="1160485662" sldId="284"/>
            <ac:graphicFrameMk id="20" creationId="{1C8DB894-A79D-4707-BD75-BE2A119ADE0D}"/>
          </ac:graphicFrameMkLst>
        </pc:graphicFrameChg>
        <pc:graphicFrameChg chg="add mod modGraphic">
          <ac:chgData name="Asim Dey" userId="e8ec1349-28b8-4d13-adec-c4f0ed943343" providerId="ADAL" clId="{8BADA4E0-67E6-4A18-9D74-1FC5B038E19E}" dt="2020-10-29T18:08:45.673" v="412" actId="14100"/>
          <ac:graphicFrameMkLst>
            <pc:docMk/>
            <pc:sldMk cId="1160485662" sldId="284"/>
            <ac:graphicFrameMk id="33" creationId="{DC6BA816-27D7-49A2-922A-1801717E2A89}"/>
          </ac:graphicFrameMkLst>
        </pc:graphicFrameChg>
        <pc:graphicFrameChg chg="add del">
          <ac:chgData name="Asim Dey" userId="e8ec1349-28b8-4d13-adec-c4f0ed943343" providerId="ADAL" clId="{8BADA4E0-67E6-4A18-9D74-1FC5B038E19E}" dt="2020-10-29T17:55:35.334" v="398"/>
          <ac:graphicFrameMkLst>
            <pc:docMk/>
            <pc:sldMk cId="1160485662" sldId="284"/>
            <ac:graphicFrameMk id="208" creationId="{5C6A051A-2EB3-47FD-8170-B66115A30BF0}"/>
          </ac:graphicFrameMkLst>
        </pc:graphicFrameChg>
        <pc:graphicFrameChg chg="del modGraphic">
          <ac:chgData name="Asim Dey" userId="e8ec1349-28b8-4d13-adec-c4f0ed943343" providerId="ADAL" clId="{8BADA4E0-67E6-4A18-9D74-1FC5B038E19E}" dt="2020-10-29T17:55:27.426" v="396"/>
          <ac:graphicFrameMkLst>
            <pc:docMk/>
            <pc:sldMk cId="1160485662" sldId="284"/>
            <ac:graphicFrameMk id="316" creationId="{10F5D5A4-F9E2-41D5-B38E-B02D6C2C2AA9}"/>
          </ac:graphicFrameMkLst>
        </pc:graphicFrameChg>
      </pc:sldChg>
      <pc:sldChg chg="addSp delSp modSp">
        <pc:chgData name="Asim Dey" userId="e8ec1349-28b8-4d13-adec-c4f0ed943343" providerId="ADAL" clId="{8BADA4E0-67E6-4A18-9D74-1FC5B038E19E}" dt="2020-10-29T17:01:51.658" v="395" actId="13926"/>
        <pc:sldMkLst>
          <pc:docMk/>
          <pc:sldMk cId="2279921428" sldId="296"/>
        </pc:sldMkLst>
        <pc:spChg chg="mod">
          <ac:chgData name="Asim Dey" userId="e8ec1349-28b8-4d13-adec-c4f0ed943343" providerId="ADAL" clId="{8BADA4E0-67E6-4A18-9D74-1FC5B038E19E}" dt="2020-10-29T16:27:05.403" v="313" actId="13926"/>
          <ac:spMkLst>
            <pc:docMk/>
            <pc:sldMk cId="2279921428" sldId="296"/>
            <ac:spMk id="158" creationId="{BAFA9AB7-DF22-4600-A39A-C8EEE4156927}"/>
          </ac:spMkLst>
        </pc:spChg>
        <pc:spChg chg="mod">
          <ac:chgData name="Asim Dey" userId="e8ec1349-28b8-4d13-adec-c4f0ed943343" providerId="ADAL" clId="{8BADA4E0-67E6-4A18-9D74-1FC5B038E19E}" dt="2020-10-29T16:16:17.210" v="173" actId="20577"/>
          <ac:spMkLst>
            <pc:docMk/>
            <pc:sldMk cId="2279921428" sldId="296"/>
            <ac:spMk id="160" creationId="{18B7F38E-376B-486A-8A8A-21046A933CAF}"/>
          </ac:spMkLst>
        </pc:spChg>
        <pc:spChg chg="mod">
          <ac:chgData name="Asim Dey" userId="e8ec1349-28b8-4d13-adec-c4f0ed943343" providerId="ADAL" clId="{8BADA4E0-67E6-4A18-9D74-1FC5B038E19E}" dt="2020-10-29T16:15:20.042" v="115" actId="255"/>
          <ac:spMkLst>
            <pc:docMk/>
            <pc:sldMk cId="2279921428" sldId="296"/>
            <ac:spMk id="163" creationId="{5961FBDF-25CA-4EFE-9E69-86889098F059}"/>
          </ac:spMkLst>
        </pc:spChg>
        <pc:spChg chg="mod">
          <ac:chgData name="Asim Dey" userId="e8ec1349-28b8-4d13-adec-c4f0ed943343" providerId="ADAL" clId="{8BADA4E0-67E6-4A18-9D74-1FC5B038E19E}" dt="2020-10-29T16:29:43.451" v="388" actId="13926"/>
          <ac:spMkLst>
            <pc:docMk/>
            <pc:sldMk cId="2279921428" sldId="296"/>
            <ac:spMk id="164" creationId="{C5DB97FF-B7A1-4536-B7C4-9CFAD0B2AC61}"/>
          </ac:spMkLst>
        </pc:spChg>
        <pc:spChg chg="mod">
          <ac:chgData name="Asim Dey" userId="e8ec1349-28b8-4d13-adec-c4f0ed943343" providerId="ADAL" clId="{8BADA4E0-67E6-4A18-9D74-1FC5B038E19E}" dt="2020-10-29T17:01:51.658" v="395" actId="13926"/>
          <ac:spMkLst>
            <pc:docMk/>
            <pc:sldMk cId="2279921428" sldId="296"/>
            <ac:spMk id="165" creationId="{6CE01C91-4FED-46DC-AF2E-9BF5375147CC}"/>
          </ac:spMkLst>
        </pc:spChg>
        <pc:spChg chg="mod">
          <ac:chgData name="Asim Dey" userId="e8ec1349-28b8-4d13-adec-c4f0ed943343" providerId="ADAL" clId="{8BADA4E0-67E6-4A18-9D74-1FC5B038E19E}" dt="2020-10-29T16:23:07.264" v="219" actId="13926"/>
          <ac:spMkLst>
            <pc:docMk/>
            <pc:sldMk cId="2279921428" sldId="296"/>
            <ac:spMk id="221" creationId="{E0447360-9EA2-4ED3-B1D7-72F6DF3A9E54}"/>
          </ac:spMkLst>
        </pc:spChg>
        <pc:picChg chg="del">
          <ac:chgData name="Asim Dey" userId="e8ec1349-28b8-4d13-adec-c4f0ed943343" providerId="ADAL" clId="{8BADA4E0-67E6-4A18-9D74-1FC5B038E19E}" dt="2020-10-29T16:24:50.968" v="220"/>
          <ac:picMkLst>
            <pc:docMk/>
            <pc:sldMk cId="2279921428" sldId="296"/>
            <ac:picMk id="2" creationId="{06269100-21DF-4396-B237-FCB3537F36D3}"/>
          </ac:picMkLst>
        </pc:picChg>
        <pc:picChg chg="del">
          <ac:chgData name="Asim Dey" userId="e8ec1349-28b8-4d13-adec-c4f0ed943343" providerId="ADAL" clId="{8BADA4E0-67E6-4A18-9D74-1FC5B038E19E}" dt="2020-10-29T16:27:12.572" v="314"/>
          <ac:picMkLst>
            <pc:docMk/>
            <pc:sldMk cId="2279921428" sldId="296"/>
            <ac:picMk id="3" creationId="{625A79A6-BFCE-474B-B2B0-1862F1481F86}"/>
          </ac:picMkLst>
        </pc:picChg>
        <pc:picChg chg="add mod">
          <ac:chgData name="Asim Dey" userId="e8ec1349-28b8-4d13-adec-c4f0ed943343" providerId="ADAL" clId="{8BADA4E0-67E6-4A18-9D74-1FC5B038E19E}" dt="2020-10-29T16:25:20.369" v="229" actId="14100"/>
          <ac:picMkLst>
            <pc:docMk/>
            <pc:sldMk cId="2279921428" sldId="296"/>
            <ac:picMk id="12" creationId="{1DAD8EB3-D660-4FA1-998F-561C50447F37}"/>
          </ac:picMkLst>
        </pc:picChg>
        <pc:picChg chg="add mod">
          <ac:chgData name="Asim Dey" userId="e8ec1349-28b8-4d13-adec-c4f0ed943343" providerId="ADAL" clId="{8BADA4E0-67E6-4A18-9D74-1FC5B038E19E}" dt="2020-10-29T16:27:47.936" v="319" actId="14100"/>
          <ac:picMkLst>
            <pc:docMk/>
            <pc:sldMk cId="2279921428" sldId="296"/>
            <ac:picMk id="20" creationId="{45501E8C-3B36-486B-8B48-CCEDDD79AC5B}"/>
          </ac:picMkLst>
        </pc:picChg>
        <pc:picChg chg="add del">
          <ac:chgData name="Asim Dey" userId="e8ec1349-28b8-4d13-adec-c4f0ed943343" providerId="ADAL" clId="{8BADA4E0-67E6-4A18-9D74-1FC5B038E19E}" dt="2020-10-29T16:24:57.671" v="222"/>
          <ac:picMkLst>
            <pc:docMk/>
            <pc:sldMk cId="2279921428" sldId="296"/>
            <ac:picMk id="216" creationId="{1E4F4398-E88B-4A0A-80D1-2DE51364C647}"/>
          </ac:picMkLst>
        </pc:picChg>
      </pc:sldChg>
    </pc:docChg>
  </pc:docChgLst>
  <pc:docChgLst>
    <pc:chgData name="Asim Dey" userId="e8ec1349-28b8-4d13-adec-c4f0ed943343" providerId="ADAL" clId="{9BFE78DD-4747-4CE2-AD2D-CF79875DF913}"/>
    <pc:docChg chg="undo custSel addSld delSld modSld modSection">
      <pc:chgData name="Asim Dey" userId="e8ec1349-28b8-4d13-adec-c4f0ed943343" providerId="ADAL" clId="{9BFE78DD-4747-4CE2-AD2D-CF79875DF913}" dt="2020-11-27T12:30:46.258" v="201" actId="2696"/>
      <pc:docMkLst>
        <pc:docMk/>
      </pc:docMkLst>
      <pc:sldChg chg="addSp delSp modSp addCm delCm modCm">
        <pc:chgData name="Asim Dey" userId="e8ec1349-28b8-4d13-adec-c4f0ed943343" providerId="ADAL" clId="{9BFE78DD-4747-4CE2-AD2D-CF79875DF913}" dt="2020-11-27T12:30:23.513" v="200" actId="1589"/>
        <pc:sldMkLst>
          <pc:docMk/>
          <pc:sldMk cId="2279921428" sldId="296"/>
        </pc:sldMkLst>
        <pc:spChg chg="mod">
          <ac:chgData name="Asim Dey" userId="e8ec1349-28b8-4d13-adec-c4f0ed943343" providerId="ADAL" clId="{9BFE78DD-4747-4CE2-AD2D-CF79875DF913}" dt="2020-11-27T12:06:02.700" v="57" actId="13926"/>
          <ac:spMkLst>
            <pc:docMk/>
            <pc:sldMk cId="2279921428" sldId="296"/>
            <ac:spMk id="160" creationId="{18B7F38E-376B-486A-8A8A-21046A933CAF}"/>
          </ac:spMkLst>
        </pc:spChg>
        <pc:spChg chg="mod">
          <ac:chgData name="Asim Dey" userId="e8ec1349-28b8-4d13-adec-c4f0ed943343" providerId="ADAL" clId="{9BFE78DD-4747-4CE2-AD2D-CF79875DF913}" dt="2020-11-27T12:16:08.647" v="185" actId="20577"/>
          <ac:spMkLst>
            <pc:docMk/>
            <pc:sldMk cId="2279921428" sldId="296"/>
            <ac:spMk id="163" creationId="{5961FBDF-25CA-4EFE-9E69-86889098F059}"/>
          </ac:spMkLst>
        </pc:spChg>
        <pc:spChg chg="mod">
          <ac:chgData name="Asim Dey" userId="e8ec1349-28b8-4d13-adec-c4f0ed943343" providerId="ADAL" clId="{9BFE78DD-4747-4CE2-AD2D-CF79875DF913}" dt="2020-11-27T12:15:29.095" v="178" actId="1076"/>
          <ac:spMkLst>
            <pc:docMk/>
            <pc:sldMk cId="2279921428" sldId="296"/>
            <ac:spMk id="164" creationId="{C5DB97FF-B7A1-4536-B7C4-9CFAD0B2AC61}"/>
          </ac:spMkLst>
        </pc:spChg>
        <pc:spChg chg="mod">
          <ac:chgData name="Asim Dey" userId="e8ec1349-28b8-4d13-adec-c4f0ed943343" providerId="ADAL" clId="{9BFE78DD-4747-4CE2-AD2D-CF79875DF913}" dt="2020-11-27T12:28:21.875" v="195" actId="115"/>
          <ac:spMkLst>
            <pc:docMk/>
            <pc:sldMk cId="2279921428" sldId="296"/>
            <ac:spMk id="165" creationId="{6CE01C91-4FED-46DC-AF2E-9BF5375147CC}"/>
          </ac:spMkLst>
        </pc:spChg>
        <pc:spChg chg="mod">
          <ac:chgData name="Asim Dey" userId="e8ec1349-28b8-4d13-adec-c4f0ed943343" providerId="ADAL" clId="{9BFE78DD-4747-4CE2-AD2D-CF79875DF913}" dt="2020-11-27T11:52:00.551" v="29" actId="20577"/>
          <ac:spMkLst>
            <pc:docMk/>
            <pc:sldMk cId="2279921428" sldId="296"/>
            <ac:spMk id="220" creationId="{FC87E3FC-7E3C-419F-B94D-D09DC30BB476}"/>
          </ac:spMkLst>
        </pc:spChg>
        <pc:spChg chg="mod">
          <ac:chgData name="Asim Dey" userId="e8ec1349-28b8-4d13-adec-c4f0ed943343" providerId="ADAL" clId="{9BFE78DD-4747-4CE2-AD2D-CF79875DF913}" dt="2020-11-27T12:07:09.770" v="115" actId="1076"/>
          <ac:spMkLst>
            <pc:docMk/>
            <pc:sldMk cId="2279921428" sldId="296"/>
            <ac:spMk id="221" creationId="{E0447360-9EA2-4ED3-B1D7-72F6DF3A9E54}"/>
          </ac:spMkLst>
        </pc:spChg>
        <pc:spChg chg="mod">
          <ac:chgData name="Asim Dey" userId="e8ec1349-28b8-4d13-adec-c4f0ed943343" providerId="ADAL" clId="{9BFE78DD-4747-4CE2-AD2D-CF79875DF913}" dt="2020-11-27T11:55:02.493" v="30" actId="13926"/>
          <ac:spMkLst>
            <pc:docMk/>
            <pc:sldMk cId="2279921428" sldId="296"/>
            <ac:spMk id="225" creationId="{7C273365-A38E-4F85-8923-48026BF756F3}"/>
          </ac:spMkLst>
        </pc:spChg>
        <pc:picChg chg="add mod">
          <ac:chgData name="Asim Dey" userId="e8ec1349-28b8-4d13-adec-c4f0ed943343" providerId="ADAL" clId="{9BFE78DD-4747-4CE2-AD2D-CF79875DF913}" dt="2020-11-27T12:08:24.970" v="126" actId="14100"/>
          <ac:picMkLst>
            <pc:docMk/>
            <pc:sldMk cId="2279921428" sldId="296"/>
            <ac:picMk id="2" creationId="{A45A0C20-01ED-4AFA-A161-560BF1ACEA64}"/>
          </ac:picMkLst>
        </pc:picChg>
        <pc:picChg chg="add del mod">
          <ac:chgData name="Asim Dey" userId="e8ec1349-28b8-4d13-adec-c4f0ed943343" providerId="ADAL" clId="{9BFE78DD-4747-4CE2-AD2D-CF79875DF913}" dt="2020-11-27T12:07:42.300" v="119"/>
          <ac:picMkLst>
            <pc:docMk/>
            <pc:sldMk cId="2279921428" sldId="296"/>
            <ac:picMk id="12" creationId="{1DAD8EB3-D660-4FA1-998F-561C50447F37}"/>
          </ac:picMkLst>
        </pc:picChg>
      </pc:sldChg>
      <pc:sldChg chg="modSp add del">
        <pc:chgData name="Asim Dey" userId="e8ec1349-28b8-4d13-adec-c4f0ed943343" providerId="ADAL" clId="{9BFE78DD-4747-4CE2-AD2D-CF79875DF913}" dt="2020-11-27T12:30:46.258" v="201" actId="2696"/>
        <pc:sldMkLst>
          <pc:docMk/>
          <pc:sldMk cId="837747946" sldId="319"/>
        </pc:sldMkLst>
        <pc:spChg chg="mod">
          <ac:chgData name="Asim Dey" userId="e8ec1349-28b8-4d13-adec-c4f0ed943343" providerId="ADAL" clId="{9BFE78DD-4747-4CE2-AD2D-CF79875DF913}" dt="2020-11-27T11:50:45.026" v="7" actId="13926"/>
          <ac:spMkLst>
            <pc:docMk/>
            <pc:sldMk cId="837747946" sldId="319"/>
            <ac:spMk id="158" creationId="{BAFA9AB7-DF22-4600-A39A-C8EEE4156927}"/>
          </ac:spMkLst>
        </pc:spChg>
        <pc:spChg chg="mod">
          <ac:chgData name="Asim Dey" userId="e8ec1349-28b8-4d13-adec-c4f0ed943343" providerId="ADAL" clId="{9BFE78DD-4747-4CE2-AD2D-CF79875DF913}" dt="2020-11-27T11:50:33.196" v="3" actId="13926"/>
          <ac:spMkLst>
            <pc:docMk/>
            <pc:sldMk cId="837747946" sldId="319"/>
            <ac:spMk id="160" creationId="{18B7F38E-376B-486A-8A8A-21046A933CAF}"/>
          </ac:spMkLst>
        </pc:spChg>
        <pc:spChg chg="mod">
          <ac:chgData name="Asim Dey" userId="e8ec1349-28b8-4d13-adec-c4f0ed943343" providerId="ADAL" clId="{9BFE78DD-4747-4CE2-AD2D-CF79875DF913}" dt="2020-11-27T11:50:30.917" v="2" actId="13926"/>
          <ac:spMkLst>
            <pc:docMk/>
            <pc:sldMk cId="837747946" sldId="319"/>
            <ac:spMk id="163" creationId="{5961FBDF-25CA-4EFE-9E69-86889098F059}"/>
          </ac:spMkLst>
        </pc:spChg>
        <pc:spChg chg="mod">
          <ac:chgData name="Asim Dey" userId="e8ec1349-28b8-4d13-adec-c4f0ed943343" providerId="ADAL" clId="{9BFE78DD-4747-4CE2-AD2D-CF79875DF913}" dt="2020-11-27T11:50:36.108" v="4" actId="13926"/>
          <ac:spMkLst>
            <pc:docMk/>
            <pc:sldMk cId="837747946" sldId="319"/>
            <ac:spMk id="164" creationId="{C5DB97FF-B7A1-4536-B7C4-9CFAD0B2AC61}"/>
          </ac:spMkLst>
        </pc:spChg>
        <pc:spChg chg="mod">
          <ac:chgData name="Asim Dey" userId="e8ec1349-28b8-4d13-adec-c4f0ed943343" providerId="ADAL" clId="{9BFE78DD-4747-4CE2-AD2D-CF79875DF913}" dt="2020-11-27T11:50:39.278" v="5" actId="13926"/>
          <ac:spMkLst>
            <pc:docMk/>
            <pc:sldMk cId="837747946" sldId="319"/>
            <ac:spMk id="165" creationId="{6CE01C91-4FED-46DC-AF2E-9BF5375147CC}"/>
          </ac:spMkLst>
        </pc:spChg>
        <pc:spChg chg="mod">
          <ac:chgData name="Asim Dey" userId="e8ec1349-28b8-4d13-adec-c4f0ed943343" providerId="ADAL" clId="{9BFE78DD-4747-4CE2-AD2D-CF79875DF913}" dt="2020-11-27T11:51:07.281" v="10" actId="13926"/>
          <ac:spMkLst>
            <pc:docMk/>
            <pc:sldMk cId="837747946" sldId="319"/>
            <ac:spMk id="204" creationId="{B498F679-24DE-453F-BEED-1A4E333084C7}"/>
          </ac:spMkLst>
        </pc:spChg>
        <pc:spChg chg="mod">
          <ac:chgData name="Asim Dey" userId="e8ec1349-28b8-4d13-adec-c4f0ed943343" providerId="ADAL" clId="{9BFE78DD-4747-4CE2-AD2D-CF79875DF913}" dt="2020-11-27T11:51:10.093" v="11" actId="13926"/>
          <ac:spMkLst>
            <pc:docMk/>
            <pc:sldMk cId="837747946" sldId="319"/>
            <ac:spMk id="207" creationId="{84457ED1-081A-4612-950C-9887F6679D8D}"/>
          </ac:spMkLst>
        </pc:spChg>
        <pc:spChg chg="mod">
          <ac:chgData name="Asim Dey" userId="e8ec1349-28b8-4d13-adec-c4f0ed943343" providerId="ADAL" clId="{9BFE78DD-4747-4CE2-AD2D-CF79875DF913}" dt="2020-11-27T11:51:13.459" v="12" actId="13926"/>
          <ac:spMkLst>
            <pc:docMk/>
            <pc:sldMk cId="837747946" sldId="319"/>
            <ac:spMk id="209" creationId="{3C22D287-7F92-43B8-B392-B63AC4F6D0DE}"/>
          </ac:spMkLst>
        </pc:spChg>
        <pc:spChg chg="mod">
          <ac:chgData name="Asim Dey" userId="e8ec1349-28b8-4d13-adec-c4f0ed943343" providerId="ADAL" clId="{9BFE78DD-4747-4CE2-AD2D-CF79875DF913}" dt="2020-11-27T11:51:16.268" v="13" actId="13926"/>
          <ac:spMkLst>
            <pc:docMk/>
            <pc:sldMk cId="837747946" sldId="319"/>
            <ac:spMk id="212" creationId="{B5F780CA-F573-4635-A0EF-F4AC73647285}"/>
          </ac:spMkLst>
        </pc:spChg>
        <pc:spChg chg="mod">
          <ac:chgData name="Asim Dey" userId="e8ec1349-28b8-4d13-adec-c4f0ed943343" providerId="ADAL" clId="{9BFE78DD-4747-4CE2-AD2D-CF79875DF913}" dt="2020-11-27T11:50:20.478" v="1" actId="13926"/>
          <ac:spMkLst>
            <pc:docMk/>
            <pc:sldMk cId="837747946" sldId="319"/>
            <ac:spMk id="215" creationId="{F92273FF-6CC3-4DB9-979F-2FB553FC4455}"/>
          </ac:spMkLst>
        </pc:spChg>
        <pc:spChg chg="mod">
          <ac:chgData name="Asim Dey" userId="e8ec1349-28b8-4d13-adec-c4f0ed943343" providerId="ADAL" clId="{9BFE78DD-4747-4CE2-AD2D-CF79875DF913}" dt="2020-11-27T11:51:04.386" v="9" actId="13926"/>
          <ac:spMkLst>
            <pc:docMk/>
            <pc:sldMk cId="837747946" sldId="319"/>
            <ac:spMk id="220" creationId="{FC87E3FC-7E3C-419F-B94D-D09DC30BB476}"/>
          </ac:spMkLst>
        </pc:spChg>
        <pc:spChg chg="mod">
          <ac:chgData name="Asim Dey" userId="e8ec1349-28b8-4d13-adec-c4f0ed943343" providerId="ADAL" clId="{9BFE78DD-4747-4CE2-AD2D-CF79875DF913}" dt="2020-11-27T11:50:42.099" v="6" actId="13926"/>
          <ac:spMkLst>
            <pc:docMk/>
            <pc:sldMk cId="837747946" sldId="319"/>
            <ac:spMk id="221" creationId="{E0447360-9EA2-4ED3-B1D7-72F6DF3A9E54}"/>
          </ac:spMkLst>
        </pc:spChg>
        <pc:spChg chg="mod">
          <ac:chgData name="Asim Dey" userId="e8ec1349-28b8-4d13-adec-c4f0ed943343" providerId="ADAL" clId="{9BFE78DD-4747-4CE2-AD2D-CF79875DF913}" dt="2020-11-27T11:51:00.092" v="8" actId="13926"/>
          <ac:spMkLst>
            <pc:docMk/>
            <pc:sldMk cId="837747946" sldId="319"/>
            <ac:spMk id="225" creationId="{7C273365-A38E-4F85-8923-48026BF756F3}"/>
          </ac:spMkLst>
        </pc:spChg>
      </pc:sldChg>
    </pc:docChg>
  </pc:docChgLst>
  <pc:docChgLst>
    <pc:chgData name="Asim Dey" userId="e8ec1349-28b8-4d13-adec-c4f0ed943343" providerId="ADAL" clId="{A010A2DF-FBD7-45E9-8DF7-ADD7E72AF146}"/>
    <pc:docChg chg="custSel modSld">
      <pc:chgData name="Asim Dey" userId="e8ec1349-28b8-4d13-adec-c4f0ed943343" providerId="ADAL" clId="{A010A2DF-FBD7-45E9-8DF7-ADD7E72AF146}" dt="2020-08-25T11:22:59.136" v="1"/>
      <pc:docMkLst>
        <pc:docMk/>
      </pc:docMkLst>
      <pc:sldChg chg="addCm modCm">
        <pc:chgData name="Asim Dey" userId="e8ec1349-28b8-4d13-adec-c4f0ed943343" providerId="ADAL" clId="{A010A2DF-FBD7-45E9-8DF7-ADD7E72AF146}" dt="2020-08-25T11:22:59.136" v="1"/>
        <pc:sldMkLst>
          <pc:docMk/>
          <pc:sldMk cId="4227300892" sldId="278"/>
        </pc:sldMkLst>
      </pc:sldChg>
    </pc:docChg>
  </pc:docChgLst>
  <pc:docChgLst>
    <pc:chgData name="Asim Dey" userId="e8ec1349-28b8-4d13-adec-c4f0ed943343" providerId="ADAL" clId="{7D4BE302-292B-4864-9E7A-B1594968247F}"/>
    <pc:docChg chg="custSel modSld">
      <pc:chgData name="Asim Dey" userId="e8ec1349-28b8-4d13-adec-c4f0ed943343" providerId="ADAL" clId="{7D4BE302-292B-4864-9E7A-B1594968247F}" dt="2020-07-17T14:30:31.181" v="84" actId="13926"/>
      <pc:docMkLst>
        <pc:docMk/>
      </pc:docMkLst>
      <pc:sldChg chg="modSp">
        <pc:chgData name="Asim Dey" userId="e8ec1349-28b8-4d13-adec-c4f0ed943343" providerId="ADAL" clId="{7D4BE302-292B-4864-9E7A-B1594968247F}" dt="2020-07-17T11:17:17.088" v="12" actId="13926"/>
        <pc:sldMkLst>
          <pc:docMk/>
          <pc:sldMk cId="2428945993" sldId="261"/>
        </pc:sldMkLst>
        <pc:spChg chg="mod">
          <ac:chgData name="Asim Dey" userId="e8ec1349-28b8-4d13-adec-c4f0ed943343" providerId="ADAL" clId="{7D4BE302-292B-4864-9E7A-B1594968247F}" dt="2020-07-17T11:16:31.945" v="4" actId="13926"/>
          <ac:spMkLst>
            <pc:docMk/>
            <pc:sldMk cId="2428945993" sldId="261"/>
            <ac:spMk id="372" creationId="{F0738EA4-B645-414B-A757-03E8BFB88E57}"/>
          </ac:spMkLst>
        </pc:spChg>
        <pc:spChg chg="mod">
          <ac:chgData name="Asim Dey" userId="e8ec1349-28b8-4d13-adec-c4f0ed943343" providerId="ADAL" clId="{7D4BE302-292B-4864-9E7A-B1594968247F}" dt="2020-07-17T11:16:35.973" v="5" actId="13926"/>
          <ac:spMkLst>
            <pc:docMk/>
            <pc:sldMk cId="2428945993" sldId="261"/>
            <ac:spMk id="373" creationId="{CA0D4BEE-8F4E-4F49-803A-5818048B16F9}"/>
          </ac:spMkLst>
        </pc:spChg>
        <pc:spChg chg="mod">
          <ac:chgData name="Asim Dey" userId="e8ec1349-28b8-4d13-adec-c4f0ed943343" providerId="ADAL" clId="{7D4BE302-292B-4864-9E7A-B1594968247F}" dt="2020-07-17T11:17:02.141" v="8" actId="13926"/>
          <ac:spMkLst>
            <pc:docMk/>
            <pc:sldMk cId="2428945993" sldId="261"/>
            <ac:spMk id="378" creationId="{C82F05F2-8648-4E4A-A5EA-E1FF52146308}"/>
          </ac:spMkLst>
        </pc:spChg>
        <pc:spChg chg="mod">
          <ac:chgData name="Asim Dey" userId="e8ec1349-28b8-4d13-adec-c4f0ed943343" providerId="ADAL" clId="{7D4BE302-292B-4864-9E7A-B1594968247F}" dt="2020-07-17T11:17:05.665" v="9" actId="13926"/>
          <ac:spMkLst>
            <pc:docMk/>
            <pc:sldMk cId="2428945993" sldId="261"/>
            <ac:spMk id="379" creationId="{99C3C37C-17B0-4C9A-B9CD-019DA05D7E21}"/>
          </ac:spMkLst>
        </pc:spChg>
        <pc:spChg chg="mod">
          <ac:chgData name="Asim Dey" userId="e8ec1349-28b8-4d13-adec-c4f0ed943343" providerId="ADAL" clId="{7D4BE302-292B-4864-9E7A-B1594968247F}" dt="2020-07-17T11:17:09.546" v="10" actId="13926"/>
          <ac:spMkLst>
            <pc:docMk/>
            <pc:sldMk cId="2428945993" sldId="261"/>
            <ac:spMk id="380" creationId="{BB832A34-AEE8-4C82-8009-99E7D06A204B}"/>
          </ac:spMkLst>
        </pc:spChg>
        <pc:spChg chg="mod">
          <ac:chgData name="Asim Dey" userId="e8ec1349-28b8-4d13-adec-c4f0ed943343" providerId="ADAL" clId="{7D4BE302-292B-4864-9E7A-B1594968247F}" dt="2020-07-17T11:17:17.088" v="12" actId="13926"/>
          <ac:spMkLst>
            <pc:docMk/>
            <pc:sldMk cId="2428945993" sldId="261"/>
            <ac:spMk id="384" creationId="{B2F158F5-A4E8-4C6C-A43B-2870C1788BDF}"/>
          </ac:spMkLst>
        </pc:spChg>
        <pc:graphicFrameChg chg="modGraphic">
          <ac:chgData name="Asim Dey" userId="e8ec1349-28b8-4d13-adec-c4f0ed943343" providerId="ADAL" clId="{7D4BE302-292B-4864-9E7A-B1594968247F}" dt="2020-07-17T11:16:55.330" v="6" actId="13926"/>
          <ac:graphicFrameMkLst>
            <pc:docMk/>
            <pc:sldMk cId="2428945993" sldId="261"/>
            <ac:graphicFrameMk id="447" creationId="{133D6FB2-C568-4CBF-BDA1-B8C38D5AFFFC}"/>
          </ac:graphicFrameMkLst>
        </pc:graphicFrameChg>
      </pc:sldChg>
      <pc:sldChg chg="modSp">
        <pc:chgData name="Asim Dey" userId="e8ec1349-28b8-4d13-adec-c4f0ed943343" providerId="ADAL" clId="{7D4BE302-292B-4864-9E7A-B1594968247F}" dt="2020-07-17T11:16:19.904" v="3" actId="20577"/>
        <pc:sldMkLst>
          <pc:docMk/>
          <pc:sldMk cId="270107350" sldId="264"/>
        </pc:sldMkLst>
        <pc:spChg chg="mod">
          <ac:chgData name="Asim Dey" userId="e8ec1349-28b8-4d13-adec-c4f0ed943343" providerId="ADAL" clId="{7D4BE302-292B-4864-9E7A-B1594968247F}" dt="2020-07-17T11:16:19.904" v="3" actId="20577"/>
          <ac:spMkLst>
            <pc:docMk/>
            <pc:sldMk cId="270107350" sldId="264"/>
            <ac:spMk id="65" creationId="{56E80497-6A9A-4349-88C1-446093C7EC32}"/>
          </ac:spMkLst>
        </pc:spChg>
      </pc:sldChg>
      <pc:sldChg chg="modSp">
        <pc:chgData name="Asim Dey" userId="e8ec1349-28b8-4d13-adec-c4f0ed943343" providerId="ADAL" clId="{7D4BE302-292B-4864-9E7A-B1594968247F}" dt="2020-07-17T14:27:12.220" v="33" actId="13926"/>
        <pc:sldMkLst>
          <pc:docMk/>
          <pc:sldMk cId="518740421" sldId="268"/>
        </pc:sldMkLst>
        <pc:spChg chg="mod">
          <ac:chgData name="Asim Dey" userId="e8ec1349-28b8-4d13-adec-c4f0ed943343" providerId="ADAL" clId="{7D4BE302-292B-4864-9E7A-B1594968247F}" dt="2020-07-17T14:27:03.832" v="30" actId="13926"/>
          <ac:spMkLst>
            <pc:docMk/>
            <pc:sldMk cId="518740421" sldId="268"/>
            <ac:spMk id="204" creationId="{F6B62E3D-C4C4-48F8-9E04-116F94A7D2AA}"/>
          </ac:spMkLst>
        </pc:spChg>
        <pc:spChg chg="mod">
          <ac:chgData name="Asim Dey" userId="e8ec1349-28b8-4d13-adec-c4f0ed943343" providerId="ADAL" clId="{7D4BE302-292B-4864-9E7A-B1594968247F}" dt="2020-07-17T14:27:09.318" v="32" actId="13926"/>
          <ac:spMkLst>
            <pc:docMk/>
            <pc:sldMk cId="518740421" sldId="268"/>
            <ac:spMk id="219" creationId="{732F2A41-BCD1-4090-B205-537301EA2A7B}"/>
          </ac:spMkLst>
        </pc:spChg>
        <pc:spChg chg="mod">
          <ac:chgData name="Asim Dey" userId="e8ec1349-28b8-4d13-adec-c4f0ed943343" providerId="ADAL" clId="{7D4BE302-292B-4864-9E7A-B1594968247F}" dt="2020-07-17T14:27:06.876" v="31" actId="13926"/>
          <ac:spMkLst>
            <pc:docMk/>
            <pc:sldMk cId="518740421" sldId="268"/>
            <ac:spMk id="223" creationId="{2ED70C3F-2BFA-4B8A-B5B9-260CA8119F1B}"/>
          </ac:spMkLst>
        </pc:spChg>
        <pc:spChg chg="mod">
          <ac:chgData name="Asim Dey" userId="e8ec1349-28b8-4d13-adec-c4f0ed943343" providerId="ADAL" clId="{7D4BE302-292B-4864-9E7A-B1594968247F}" dt="2020-07-17T14:27:12.220" v="33" actId="13926"/>
          <ac:spMkLst>
            <pc:docMk/>
            <pc:sldMk cId="518740421" sldId="268"/>
            <ac:spMk id="338" creationId="{0CDCC65E-685C-4D84-8983-2FDED2F01E9F}"/>
          </ac:spMkLst>
        </pc:spChg>
      </pc:sldChg>
      <pc:sldChg chg="modSp addCm modCm">
        <pc:chgData name="Asim Dey" userId="e8ec1349-28b8-4d13-adec-c4f0ed943343" providerId="ADAL" clId="{7D4BE302-292B-4864-9E7A-B1594968247F}" dt="2020-07-17T14:16:25.265" v="26" actId="13926"/>
        <pc:sldMkLst>
          <pc:docMk/>
          <pc:sldMk cId="4198885557" sldId="271"/>
        </pc:sldMkLst>
        <pc:spChg chg="mod">
          <ac:chgData name="Asim Dey" userId="e8ec1349-28b8-4d13-adec-c4f0ed943343" providerId="ADAL" clId="{7D4BE302-292B-4864-9E7A-B1594968247F}" dt="2020-07-17T14:16:17.636" v="23" actId="13926"/>
          <ac:spMkLst>
            <pc:docMk/>
            <pc:sldMk cId="4198885557" sldId="271"/>
            <ac:spMk id="197" creationId="{C9CC6024-6F38-4A64-8EBB-7DDFE9DF38C8}"/>
          </ac:spMkLst>
        </pc:spChg>
        <pc:spChg chg="mod">
          <ac:chgData name="Asim Dey" userId="e8ec1349-28b8-4d13-adec-c4f0ed943343" providerId="ADAL" clId="{7D4BE302-292B-4864-9E7A-B1594968247F}" dt="2020-07-17T14:16:22.883" v="25" actId="13926"/>
          <ac:spMkLst>
            <pc:docMk/>
            <pc:sldMk cId="4198885557" sldId="271"/>
            <ac:spMk id="203" creationId="{5D1E7FC9-890F-4E86-82E1-888B84C1249D}"/>
          </ac:spMkLst>
        </pc:spChg>
        <pc:spChg chg="mod">
          <ac:chgData name="Asim Dey" userId="e8ec1349-28b8-4d13-adec-c4f0ed943343" providerId="ADAL" clId="{7D4BE302-292B-4864-9E7A-B1594968247F}" dt="2020-07-17T14:16:20.454" v="24" actId="13926"/>
          <ac:spMkLst>
            <pc:docMk/>
            <pc:sldMk cId="4198885557" sldId="271"/>
            <ac:spMk id="204" creationId="{C655719D-855F-43D8-9A8F-1B825F8D5ECF}"/>
          </ac:spMkLst>
        </pc:spChg>
        <pc:spChg chg="mod">
          <ac:chgData name="Asim Dey" userId="e8ec1349-28b8-4d13-adec-c4f0ed943343" providerId="ADAL" clId="{7D4BE302-292B-4864-9E7A-B1594968247F}" dt="2020-07-17T14:16:25.265" v="26" actId="13926"/>
          <ac:spMkLst>
            <pc:docMk/>
            <pc:sldMk cId="4198885557" sldId="271"/>
            <ac:spMk id="321" creationId="{B7C501E5-9C6D-49B1-86B1-EB4A7E6F17AC}"/>
          </ac:spMkLst>
        </pc:spChg>
      </pc:sldChg>
      <pc:sldChg chg="modSp">
        <pc:chgData name="Asim Dey" userId="e8ec1349-28b8-4d13-adec-c4f0ed943343" providerId="ADAL" clId="{7D4BE302-292B-4864-9E7A-B1594968247F}" dt="2020-07-17T11:17:32.827" v="17" actId="13926"/>
        <pc:sldMkLst>
          <pc:docMk/>
          <pc:sldMk cId="2878278495" sldId="272"/>
        </pc:sldMkLst>
        <pc:spChg chg="mod">
          <ac:chgData name="Asim Dey" userId="e8ec1349-28b8-4d13-adec-c4f0ed943343" providerId="ADAL" clId="{7D4BE302-292B-4864-9E7A-B1594968247F}" dt="2020-07-17T11:17:25.507" v="14" actId="13926"/>
          <ac:spMkLst>
            <pc:docMk/>
            <pc:sldMk cId="2878278495" sldId="272"/>
            <ac:spMk id="200" creationId="{BEB4986A-81B4-4CBE-B372-A8E29C7A018B}"/>
          </ac:spMkLst>
        </pc:spChg>
        <pc:spChg chg="mod">
          <ac:chgData name="Asim Dey" userId="e8ec1349-28b8-4d13-adec-c4f0ed943343" providerId="ADAL" clId="{7D4BE302-292B-4864-9E7A-B1594968247F}" dt="2020-07-17T11:17:30.424" v="16" actId="13926"/>
          <ac:spMkLst>
            <pc:docMk/>
            <pc:sldMk cId="2878278495" sldId="272"/>
            <ac:spMk id="205" creationId="{7D8D0F37-8B15-428F-BA3D-59BFE047E78B}"/>
          </ac:spMkLst>
        </pc:spChg>
        <pc:spChg chg="mod">
          <ac:chgData name="Asim Dey" userId="e8ec1349-28b8-4d13-adec-c4f0ed943343" providerId="ADAL" clId="{7D4BE302-292B-4864-9E7A-B1594968247F}" dt="2020-07-17T11:17:23.264" v="13" actId="13926"/>
          <ac:spMkLst>
            <pc:docMk/>
            <pc:sldMk cId="2878278495" sldId="272"/>
            <ac:spMk id="208" creationId="{C0574C99-3A29-4CE5-87FB-783131BE1E32}"/>
          </ac:spMkLst>
        </pc:spChg>
        <pc:spChg chg="mod">
          <ac:chgData name="Asim Dey" userId="e8ec1349-28b8-4d13-adec-c4f0ed943343" providerId="ADAL" clId="{7D4BE302-292B-4864-9E7A-B1594968247F}" dt="2020-07-17T11:17:28.085" v="15" actId="13926"/>
          <ac:spMkLst>
            <pc:docMk/>
            <pc:sldMk cId="2878278495" sldId="272"/>
            <ac:spMk id="211" creationId="{79F5D218-3866-4E29-971A-F0AD2B08ADC7}"/>
          </ac:spMkLst>
        </pc:spChg>
        <pc:spChg chg="mod">
          <ac:chgData name="Asim Dey" userId="e8ec1349-28b8-4d13-adec-c4f0ed943343" providerId="ADAL" clId="{7D4BE302-292B-4864-9E7A-B1594968247F}" dt="2020-07-17T11:17:32.827" v="17" actId="13926"/>
          <ac:spMkLst>
            <pc:docMk/>
            <pc:sldMk cId="2878278495" sldId="272"/>
            <ac:spMk id="214" creationId="{DBC1FD45-5BB0-4120-8480-403F7AE59519}"/>
          </ac:spMkLst>
        </pc:spChg>
      </pc:sldChg>
      <pc:sldChg chg="modSp">
        <pc:chgData name="Asim Dey" userId="e8ec1349-28b8-4d13-adec-c4f0ed943343" providerId="ADAL" clId="{7D4BE302-292B-4864-9E7A-B1594968247F}" dt="2020-07-17T14:23:03.382" v="29" actId="13926"/>
        <pc:sldMkLst>
          <pc:docMk/>
          <pc:sldMk cId="593645876" sldId="275"/>
        </pc:sldMkLst>
        <pc:spChg chg="mod">
          <ac:chgData name="Asim Dey" userId="e8ec1349-28b8-4d13-adec-c4f0ed943343" providerId="ADAL" clId="{7D4BE302-292B-4864-9E7A-B1594968247F}" dt="2020-07-17T14:22:58.574" v="27" actId="13926"/>
          <ac:spMkLst>
            <pc:docMk/>
            <pc:sldMk cId="593645876" sldId="275"/>
            <ac:spMk id="238" creationId="{0C72AC4F-2A02-4DAD-9072-6D9C606AA1AB}"/>
          </ac:spMkLst>
        </pc:spChg>
        <pc:spChg chg="mod">
          <ac:chgData name="Asim Dey" userId="e8ec1349-28b8-4d13-adec-c4f0ed943343" providerId="ADAL" clId="{7D4BE302-292B-4864-9E7A-B1594968247F}" dt="2020-07-17T14:23:00.707" v="28" actId="13926"/>
          <ac:spMkLst>
            <pc:docMk/>
            <pc:sldMk cId="593645876" sldId="275"/>
            <ac:spMk id="243" creationId="{4F19D4B3-5A44-440D-AAA6-09ADB479E105}"/>
          </ac:spMkLst>
        </pc:spChg>
        <pc:spChg chg="mod">
          <ac:chgData name="Asim Dey" userId="e8ec1349-28b8-4d13-adec-c4f0ed943343" providerId="ADAL" clId="{7D4BE302-292B-4864-9E7A-B1594968247F}" dt="2020-07-17T14:23:03.382" v="29" actId="13926"/>
          <ac:spMkLst>
            <pc:docMk/>
            <pc:sldMk cId="593645876" sldId="275"/>
            <ac:spMk id="245" creationId="{289E8995-0C4B-4E08-A1B1-2144E6F908EE}"/>
          </ac:spMkLst>
        </pc:spChg>
      </pc:sldChg>
      <pc:sldChg chg="modSp">
        <pc:chgData name="Asim Dey" userId="e8ec1349-28b8-4d13-adec-c4f0ed943343" providerId="ADAL" clId="{7D4BE302-292B-4864-9E7A-B1594968247F}" dt="2020-07-17T14:29:22.688" v="64" actId="13926"/>
        <pc:sldMkLst>
          <pc:docMk/>
          <pc:sldMk cId="32434977" sldId="277"/>
        </pc:sldMkLst>
        <pc:spChg chg="mod">
          <ac:chgData name="Asim Dey" userId="e8ec1349-28b8-4d13-adec-c4f0ed943343" providerId="ADAL" clId="{7D4BE302-292B-4864-9E7A-B1594968247F}" dt="2020-07-17T14:29:06.826" v="60" actId="13926"/>
          <ac:spMkLst>
            <pc:docMk/>
            <pc:sldMk cId="32434977" sldId="277"/>
            <ac:spMk id="233" creationId="{354C5E77-8D0E-46F9-8363-246DA63FB821}"/>
          </ac:spMkLst>
        </pc:spChg>
        <pc:spChg chg="mod">
          <ac:chgData name="Asim Dey" userId="e8ec1349-28b8-4d13-adec-c4f0ed943343" providerId="ADAL" clId="{7D4BE302-292B-4864-9E7A-B1594968247F}" dt="2020-07-17T14:29:09.152" v="61" actId="13926"/>
          <ac:spMkLst>
            <pc:docMk/>
            <pc:sldMk cId="32434977" sldId="277"/>
            <ac:spMk id="239" creationId="{4301D4F7-2B5F-47E7-8C34-45EB90CD37F0}"/>
          </ac:spMkLst>
        </pc:spChg>
        <pc:spChg chg="mod">
          <ac:chgData name="Asim Dey" userId="e8ec1349-28b8-4d13-adec-c4f0ed943343" providerId="ADAL" clId="{7D4BE302-292B-4864-9E7A-B1594968247F}" dt="2020-07-17T14:29:11.525" v="62" actId="13926"/>
          <ac:spMkLst>
            <pc:docMk/>
            <pc:sldMk cId="32434977" sldId="277"/>
            <ac:spMk id="240" creationId="{DFD61ADA-F04B-4F0C-8173-74ED1F1FED74}"/>
          </ac:spMkLst>
        </pc:spChg>
        <pc:spChg chg="mod">
          <ac:chgData name="Asim Dey" userId="e8ec1349-28b8-4d13-adec-c4f0ed943343" providerId="ADAL" clId="{7D4BE302-292B-4864-9E7A-B1594968247F}" dt="2020-07-17T14:29:14.612" v="63" actId="13926"/>
          <ac:spMkLst>
            <pc:docMk/>
            <pc:sldMk cId="32434977" sldId="277"/>
            <ac:spMk id="242" creationId="{6EE8A1FC-73BC-43F9-B795-30B2A6055619}"/>
          </ac:spMkLst>
        </pc:spChg>
        <pc:spChg chg="mod">
          <ac:chgData name="Asim Dey" userId="e8ec1349-28b8-4d13-adec-c4f0ed943343" providerId="ADAL" clId="{7D4BE302-292B-4864-9E7A-B1594968247F}" dt="2020-07-17T14:29:22.688" v="64" actId="13926"/>
          <ac:spMkLst>
            <pc:docMk/>
            <pc:sldMk cId="32434977" sldId="277"/>
            <ac:spMk id="243" creationId="{C3FE503F-C0B1-4290-B6E9-E2CC8D0D0C8E}"/>
          </ac:spMkLst>
        </pc:spChg>
      </pc:sldChg>
      <pc:sldChg chg="modSp">
        <pc:chgData name="Asim Dey" userId="e8ec1349-28b8-4d13-adec-c4f0ed943343" providerId="ADAL" clId="{7D4BE302-292B-4864-9E7A-B1594968247F}" dt="2020-07-17T14:30:02.921" v="76" actId="13926"/>
        <pc:sldMkLst>
          <pc:docMk/>
          <pc:sldMk cId="4227300892" sldId="278"/>
        </pc:sldMkLst>
        <pc:spChg chg="mod">
          <ac:chgData name="Asim Dey" userId="e8ec1349-28b8-4d13-adec-c4f0ed943343" providerId="ADAL" clId="{7D4BE302-292B-4864-9E7A-B1594968247F}" dt="2020-07-17T14:29:50.592" v="72" actId="13926"/>
          <ac:spMkLst>
            <pc:docMk/>
            <pc:sldMk cId="4227300892" sldId="278"/>
            <ac:spMk id="197" creationId="{8291613A-210B-4941-B89E-DAE6E7BF2EA6}"/>
          </ac:spMkLst>
        </pc:spChg>
        <pc:spChg chg="mod">
          <ac:chgData name="Asim Dey" userId="e8ec1349-28b8-4d13-adec-c4f0ed943343" providerId="ADAL" clId="{7D4BE302-292B-4864-9E7A-B1594968247F}" dt="2020-07-17T14:29:57.024" v="74" actId="13926"/>
          <ac:spMkLst>
            <pc:docMk/>
            <pc:sldMk cId="4227300892" sldId="278"/>
            <ac:spMk id="202" creationId="{3FC2811A-370A-4115-A977-3AA6549D19FE}"/>
          </ac:spMkLst>
        </pc:spChg>
        <pc:spChg chg="mod">
          <ac:chgData name="Asim Dey" userId="e8ec1349-28b8-4d13-adec-c4f0ed943343" providerId="ADAL" clId="{7D4BE302-292B-4864-9E7A-B1594968247F}" dt="2020-07-17T14:29:59.829" v="75" actId="13926"/>
          <ac:spMkLst>
            <pc:docMk/>
            <pc:sldMk cId="4227300892" sldId="278"/>
            <ac:spMk id="205" creationId="{2B35D8B0-EB2E-4EEC-896E-B60A62BB48DC}"/>
          </ac:spMkLst>
        </pc:spChg>
        <pc:spChg chg="mod">
          <ac:chgData name="Asim Dey" userId="e8ec1349-28b8-4d13-adec-c4f0ed943343" providerId="ADAL" clId="{7D4BE302-292B-4864-9E7A-B1594968247F}" dt="2020-07-17T14:29:53.051" v="73" actId="13926"/>
          <ac:spMkLst>
            <pc:docMk/>
            <pc:sldMk cId="4227300892" sldId="278"/>
            <ac:spMk id="206" creationId="{4836ACA9-3D3E-48C1-8F7B-5D59D397BEB0}"/>
          </ac:spMkLst>
        </pc:spChg>
        <pc:spChg chg="mod">
          <ac:chgData name="Asim Dey" userId="e8ec1349-28b8-4d13-adec-c4f0ed943343" providerId="ADAL" clId="{7D4BE302-292B-4864-9E7A-B1594968247F}" dt="2020-07-17T14:30:02.921" v="76" actId="13926"/>
          <ac:spMkLst>
            <pc:docMk/>
            <pc:sldMk cId="4227300892" sldId="278"/>
            <ac:spMk id="268" creationId="{2D81759D-B47C-4FE1-B935-586ADD839489}"/>
          </ac:spMkLst>
        </pc:spChg>
      </pc:sldChg>
      <pc:sldChg chg="modSp">
        <pc:chgData name="Asim Dey" userId="e8ec1349-28b8-4d13-adec-c4f0ed943343" providerId="ADAL" clId="{7D4BE302-292B-4864-9E7A-B1594968247F}" dt="2020-07-17T14:30:20.018" v="81" actId="13926"/>
        <pc:sldMkLst>
          <pc:docMk/>
          <pc:sldMk cId="2861425166" sldId="279"/>
        </pc:sldMkLst>
        <pc:spChg chg="mod">
          <ac:chgData name="Asim Dey" userId="e8ec1349-28b8-4d13-adec-c4f0ed943343" providerId="ADAL" clId="{7D4BE302-292B-4864-9E7A-B1594968247F}" dt="2020-07-17T14:30:06.915" v="77" actId="13926"/>
          <ac:spMkLst>
            <pc:docMk/>
            <pc:sldMk cId="2861425166" sldId="279"/>
            <ac:spMk id="200" creationId="{58569F2A-E3ED-4B51-ABF3-45DF862249B0}"/>
          </ac:spMkLst>
        </pc:spChg>
        <pc:spChg chg="mod">
          <ac:chgData name="Asim Dey" userId="e8ec1349-28b8-4d13-adec-c4f0ed943343" providerId="ADAL" clId="{7D4BE302-292B-4864-9E7A-B1594968247F}" dt="2020-07-17T14:30:17.707" v="80" actId="13926"/>
          <ac:spMkLst>
            <pc:docMk/>
            <pc:sldMk cId="2861425166" sldId="279"/>
            <ac:spMk id="205" creationId="{6A280F27-E69C-4A57-B74D-82C37A89B794}"/>
          </ac:spMkLst>
        </pc:spChg>
        <pc:spChg chg="mod">
          <ac:chgData name="Asim Dey" userId="e8ec1349-28b8-4d13-adec-c4f0ed943343" providerId="ADAL" clId="{7D4BE302-292B-4864-9E7A-B1594968247F}" dt="2020-07-17T14:30:10.512" v="78" actId="13926"/>
          <ac:spMkLst>
            <pc:docMk/>
            <pc:sldMk cId="2861425166" sldId="279"/>
            <ac:spMk id="234" creationId="{13C2245B-978D-4BFC-B2F1-D7EC1D3F2F7E}"/>
          </ac:spMkLst>
        </pc:spChg>
        <pc:spChg chg="mod">
          <ac:chgData name="Asim Dey" userId="e8ec1349-28b8-4d13-adec-c4f0ed943343" providerId="ADAL" clId="{7D4BE302-292B-4864-9E7A-B1594968247F}" dt="2020-07-17T14:30:20.018" v="81" actId="13926"/>
          <ac:spMkLst>
            <pc:docMk/>
            <pc:sldMk cId="2861425166" sldId="279"/>
            <ac:spMk id="270" creationId="{0690D385-3AFB-44F6-9E4A-45516EDD5DCB}"/>
          </ac:spMkLst>
        </pc:spChg>
        <pc:spChg chg="mod">
          <ac:chgData name="Asim Dey" userId="e8ec1349-28b8-4d13-adec-c4f0ed943343" providerId="ADAL" clId="{7D4BE302-292B-4864-9E7A-B1594968247F}" dt="2020-07-17T14:30:15.438" v="79" actId="13926"/>
          <ac:spMkLst>
            <pc:docMk/>
            <pc:sldMk cId="2861425166" sldId="279"/>
            <ac:spMk id="278" creationId="{9C35FE7F-CEB3-4A2A-B5AC-43020BB18CD3}"/>
          </ac:spMkLst>
        </pc:spChg>
      </pc:sldChg>
      <pc:sldChg chg="modSp">
        <pc:chgData name="Asim Dey" userId="e8ec1349-28b8-4d13-adec-c4f0ed943343" providerId="ADAL" clId="{7D4BE302-292B-4864-9E7A-B1594968247F}" dt="2020-07-17T14:28:38.892" v="53" actId="13926"/>
        <pc:sldMkLst>
          <pc:docMk/>
          <pc:sldMk cId="2266659579" sldId="280"/>
        </pc:sldMkLst>
        <pc:spChg chg="mod">
          <ac:chgData name="Asim Dey" userId="e8ec1349-28b8-4d13-adec-c4f0ed943343" providerId="ADAL" clId="{7D4BE302-292B-4864-9E7A-B1594968247F}" dt="2020-07-17T14:28:31.776" v="50" actId="13926"/>
          <ac:spMkLst>
            <pc:docMk/>
            <pc:sldMk cId="2266659579" sldId="280"/>
            <ac:spMk id="205" creationId="{0CA397E7-7093-4366-B004-9B584405D2A0}"/>
          </ac:spMkLst>
        </pc:spChg>
        <pc:spChg chg="mod">
          <ac:chgData name="Asim Dey" userId="e8ec1349-28b8-4d13-adec-c4f0ed943343" providerId="ADAL" clId="{7D4BE302-292B-4864-9E7A-B1594968247F}" dt="2020-07-17T14:28:34.195" v="51" actId="13926"/>
          <ac:spMkLst>
            <pc:docMk/>
            <pc:sldMk cId="2266659579" sldId="280"/>
            <ac:spMk id="210" creationId="{AED58AE7-66D3-4D8A-A040-F0F4F718DACA}"/>
          </ac:spMkLst>
        </pc:spChg>
        <pc:spChg chg="mod">
          <ac:chgData name="Asim Dey" userId="e8ec1349-28b8-4d13-adec-c4f0ed943343" providerId="ADAL" clId="{7D4BE302-292B-4864-9E7A-B1594968247F}" dt="2020-07-17T14:28:36.540" v="52" actId="13926"/>
          <ac:spMkLst>
            <pc:docMk/>
            <pc:sldMk cId="2266659579" sldId="280"/>
            <ac:spMk id="211" creationId="{85CD94FE-C974-4BEE-9EFD-AE461019B48F}"/>
          </ac:spMkLst>
        </pc:spChg>
        <pc:spChg chg="mod">
          <ac:chgData name="Asim Dey" userId="e8ec1349-28b8-4d13-adec-c4f0ed943343" providerId="ADAL" clId="{7D4BE302-292B-4864-9E7A-B1594968247F}" dt="2020-07-17T14:28:38.892" v="53" actId="13926"/>
          <ac:spMkLst>
            <pc:docMk/>
            <pc:sldMk cId="2266659579" sldId="280"/>
            <ac:spMk id="216" creationId="{6A8BFD2A-D235-44F1-8C37-81A177A50DED}"/>
          </ac:spMkLst>
        </pc:spChg>
      </pc:sldChg>
      <pc:sldChg chg="modSp">
        <pc:chgData name="Asim Dey" userId="e8ec1349-28b8-4d13-adec-c4f0ed943343" providerId="ADAL" clId="{7D4BE302-292B-4864-9E7A-B1594968247F}" dt="2020-07-17T14:28:49.319" v="56" actId="13926"/>
        <pc:sldMkLst>
          <pc:docMk/>
          <pc:sldMk cId="3622859594" sldId="281"/>
        </pc:sldMkLst>
        <pc:spChg chg="mod">
          <ac:chgData name="Asim Dey" userId="e8ec1349-28b8-4d13-adec-c4f0ed943343" providerId="ADAL" clId="{7D4BE302-292B-4864-9E7A-B1594968247F}" dt="2020-07-17T14:28:43.367" v="54" actId="13926"/>
          <ac:spMkLst>
            <pc:docMk/>
            <pc:sldMk cId="3622859594" sldId="281"/>
            <ac:spMk id="207" creationId="{0CED69EC-0EEE-4EF9-A78C-5750C2E630F0}"/>
          </ac:spMkLst>
        </pc:spChg>
        <pc:spChg chg="mod">
          <ac:chgData name="Asim Dey" userId="e8ec1349-28b8-4d13-adec-c4f0ed943343" providerId="ADAL" clId="{7D4BE302-292B-4864-9E7A-B1594968247F}" dt="2020-07-17T14:28:49.319" v="56" actId="13926"/>
          <ac:spMkLst>
            <pc:docMk/>
            <pc:sldMk cId="3622859594" sldId="281"/>
            <ac:spMk id="208" creationId="{3FCEA8CD-7EAD-49B5-8588-E2B241A5EE4E}"/>
          </ac:spMkLst>
        </pc:spChg>
        <pc:spChg chg="mod">
          <ac:chgData name="Asim Dey" userId="e8ec1349-28b8-4d13-adec-c4f0ed943343" providerId="ADAL" clId="{7D4BE302-292B-4864-9E7A-B1594968247F}" dt="2020-07-17T14:28:46.171" v="55" actId="13926"/>
          <ac:spMkLst>
            <pc:docMk/>
            <pc:sldMk cId="3622859594" sldId="281"/>
            <ac:spMk id="212" creationId="{EC37C4F4-A47B-4C97-9C02-722BBE3F4548}"/>
          </ac:spMkLst>
        </pc:spChg>
      </pc:sldChg>
      <pc:sldChg chg="modSp">
        <pc:chgData name="Asim Dey" userId="e8ec1349-28b8-4d13-adec-c4f0ed943343" providerId="ADAL" clId="{7D4BE302-292B-4864-9E7A-B1594968247F}" dt="2020-07-17T14:29:02.050" v="59" actId="13926"/>
        <pc:sldMkLst>
          <pc:docMk/>
          <pc:sldMk cId="1425174243" sldId="282"/>
        </pc:sldMkLst>
        <pc:spChg chg="mod">
          <ac:chgData name="Asim Dey" userId="e8ec1349-28b8-4d13-adec-c4f0ed943343" providerId="ADAL" clId="{7D4BE302-292B-4864-9E7A-B1594968247F}" dt="2020-07-17T14:28:57.489" v="57" actId="13926"/>
          <ac:spMkLst>
            <pc:docMk/>
            <pc:sldMk cId="1425174243" sldId="282"/>
            <ac:spMk id="207" creationId="{6602D862-99A1-417A-AFC4-D7AC14BD854F}"/>
          </ac:spMkLst>
        </pc:spChg>
        <pc:spChg chg="mod">
          <ac:chgData name="Asim Dey" userId="e8ec1349-28b8-4d13-adec-c4f0ed943343" providerId="ADAL" clId="{7D4BE302-292B-4864-9E7A-B1594968247F}" dt="2020-07-17T14:29:02.050" v="59" actId="13926"/>
          <ac:spMkLst>
            <pc:docMk/>
            <pc:sldMk cId="1425174243" sldId="282"/>
            <ac:spMk id="208" creationId="{7548EAE3-E6B6-4C66-95FB-B624ADA286A6}"/>
          </ac:spMkLst>
        </pc:spChg>
        <pc:spChg chg="mod">
          <ac:chgData name="Asim Dey" userId="e8ec1349-28b8-4d13-adec-c4f0ed943343" providerId="ADAL" clId="{7D4BE302-292B-4864-9E7A-B1594968247F}" dt="2020-07-17T14:29:00.213" v="58" actId="13926"/>
          <ac:spMkLst>
            <pc:docMk/>
            <pc:sldMk cId="1425174243" sldId="282"/>
            <ac:spMk id="211" creationId="{86A650D5-A706-4D0F-ADE1-71FF6E9A23E0}"/>
          </ac:spMkLst>
        </pc:spChg>
      </pc:sldChg>
      <pc:sldChg chg="modSp">
        <pc:chgData name="Asim Dey" userId="e8ec1349-28b8-4d13-adec-c4f0ed943343" providerId="ADAL" clId="{7D4BE302-292B-4864-9E7A-B1594968247F}" dt="2020-07-17T14:29:44.826" v="71" actId="13926"/>
        <pc:sldMkLst>
          <pc:docMk/>
          <pc:sldMk cId="1160485662" sldId="284"/>
        </pc:sldMkLst>
        <pc:spChg chg="mod">
          <ac:chgData name="Asim Dey" userId="e8ec1349-28b8-4d13-adec-c4f0ed943343" providerId="ADAL" clId="{7D4BE302-292B-4864-9E7A-B1594968247F}" dt="2020-07-17T14:29:39.446" v="69" actId="13926"/>
          <ac:spMkLst>
            <pc:docMk/>
            <pc:sldMk cId="1160485662" sldId="284"/>
            <ac:spMk id="254" creationId="{338B5E57-6838-411C-9A40-50A56099B58A}"/>
          </ac:spMkLst>
        </pc:spChg>
        <pc:spChg chg="mod">
          <ac:chgData name="Asim Dey" userId="e8ec1349-28b8-4d13-adec-c4f0ed943343" providerId="ADAL" clId="{7D4BE302-292B-4864-9E7A-B1594968247F}" dt="2020-07-17T14:29:44.826" v="71" actId="13926"/>
          <ac:spMkLst>
            <pc:docMk/>
            <pc:sldMk cId="1160485662" sldId="284"/>
            <ac:spMk id="319" creationId="{FF26D636-6866-4AEA-A7C0-ECF750FCBC7F}"/>
          </ac:spMkLst>
        </pc:spChg>
        <pc:spChg chg="mod">
          <ac:chgData name="Asim Dey" userId="e8ec1349-28b8-4d13-adec-c4f0ed943343" providerId="ADAL" clId="{7D4BE302-292B-4864-9E7A-B1594968247F}" dt="2020-07-17T14:29:42.134" v="70" actId="13926"/>
          <ac:spMkLst>
            <pc:docMk/>
            <pc:sldMk cId="1160485662" sldId="284"/>
            <ac:spMk id="332" creationId="{8C5157B7-0EFE-4555-9669-C8DB81EF97BF}"/>
          </ac:spMkLst>
        </pc:spChg>
      </pc:sldChg>
      <pc:sldChg chg="modSp">
        <pc:chgData name="Asim Dey" userId="e8ec1349-28b8-4d13-adec-c4f0ed943343" providerId="ADAL" clId="{7D4BE302-292B-4864-9E7A-B1594968247F}" dt="2020-07-17T14:30:26.749" v="83" actId="13926"/>
        <pc:sldMkLst>
          <pc:docMk/>
          <pc:sldMk cId="2571610261" sldId="285"/>
        </pc:sldMkLst>
        <pc:spChg chg="mod">
          <ac:chgData name="Asim Dey" userId="e8ec1349-28b8-4d13-adec-c4f0ed943343" providerId="ADAL" clId="{7D4BE302-292B-4864-9E7A-B1594968247F}" dt="2020-07-17T14:30:24.229" v="82" actId="13926"/>
          <ac:spMkLst>
            <pc:docMk/>
            <pc:sldMk cId="2571610261" sldId="285"/>
            <ac:spMk id="367" creationId="{B9920283-5DC7-49CB-BEF6-9323901A2BF6}"/>
          </ac:spMkLst>
        </pc:spChg>
        <pc:spChg chg="mod">
          <ac:chgData name="Asim Dey" userId="e8ec1349-28b8-4d13-adec-c4f0ed943343" providerId="ADAL" clId="{7D4BE302-292B-4864-9E7A-B1594968247F}" dt="2020-07-17T14:30:26.749" v="83" actId="13926"/>
          <ac:spMkLst>
            <pc:docMk/>
            <pc:sldMk cId="2571610261" sldId="285"/>
            <ac:spMk id="372" creationId="{F8438A92-4A64-425B-B42C-A76FD4CE1462}"/>
          </ac:spMkLst>
        </pc:spChg>
      </pc:sldChg>
      <pc:sldChg chg="modSp">
        <pc:chgData name="Asim Dey" userId="e8ec1349-28b8-4d13-adec-c4f0ed943343" providerId="ADAL" clId="{7D4BE302-292B-4864-9E7A-B1594968247F}" dt="2020-07-17T14:30:31.181" v="84" actId="13926"/>
        <pc:sldMkLst>
          <pc:docMk/>
          <pc:sldMk cId="2575953662" sldId="286"/>
        </pc:sldMkLst>
        <pc:spChg chg="mod">
          <ac:chgData name="Asim Dey" userId="e8ec1349-28b8-4d13-adec-c4f0ed943343" providerId="ADAL" clId="{7D4BE302-292B-4864-9E7A-B1594968247F}" dt="2020-07-17T14:30:31.181" v="84" actId="13926"/>
          <ac:spMkLst>
            <pc:docMk/>
            <pc:sldMk cId="2575953662" sldId="286"/>
            <ac:spMk id="185" creationId="{03097E89-A449-43C8-A968-DE1CE12D6DC3}"/>
          </ac:spMkLst>
        </pc:spChg>
      </pc:sldChg>
      <pc:sldChg chg="modSp">
        <pc:chgData name="Asim Dey" userId="e8ec1349-28b8-4d13-adec-c4f0ed943343" providerId="ADAL" clId="{7D4BE302-292B-4864-9E7A-B1594968247F}" dt="2020-07-17T14:28:26.101" v="49" actId="13926"/>
        <pc:sldMkLst>
          <pc:docMk/>
          <pc:sldMk cId="143217102" sldId="293"/>
        </pc:sldMkLst>
        <pc:spChg chg="mod">
          <ac:chgData name="Asim Dey" userId="e8ec1349-28b8-4d13-adec-c4f0ed943343" providerId="ADAL" clId="{7D4BE302-292B-4864-9E7A-B1594968247F}" dt="2020-07-17T14:28:13.537" v="45" actId="13926"/>
          <ac:spMkLst>
            <pc:docMk/>
            <pc:sldMk cId="143217102" sldId="293"/>
            <ac:spMk id="354" creationId="{9B9E24C3-C3E2-4EF6-B032-A1E1560C069A}"/>
          </ac:spMkLst>
        </pc:spChg>
        <pc:spChg chg="mod">
          <ac:chgData name="Asim Dey" userId="e8ec1349-28b8-4d13-adec-c4f0ed943343" providerId="ADAL" clId="{7D4BE302-292B-4864-9E7A-B1594968247F}" dt="2020-07-17T14:28:18.682" v="46" actId="13926"/>
          <ac:spMkLst>
            <pc:docMk/>
            <pc:sldMk cId="143217102" sldId="293"/>
            <ac:spMk id="359" creationId="{2C887132-1D44-4142-99E0-920451C0A749}"/>
          </ac:spMkLst>
        </pc:spChg>
        <pc:spChg chg="mod">
          <ac:chgData name="Asim Dey" userId="e8ec1349-28b8-4d13-adec-c4f0ed943343" providerId="ADAL" clId="{7D4BE302-292B-4864-9E7A-B1594968247F}" dt="2020-07-17T14:28:23.673" v="48" actId="13926"/>
          <ac:spMkLst>
            <pc:docMk/>
            <pc:sldMk cId="143217102" sldId="293"/>
            <ac:spMk id="360" creationId="{DBBD4881-04E1-4C0B-B7BD-B4D0B87DA3D1}"/>
          </ac:spMkLst>
        </pc:spChg>
        <pc:spChg chg="mod">
          <ac:chgData name="Asim Dey" userId="e8ec1349-28b8-4d13-adec-c4f0ed943343" providerId="ADAL" clId="{7D4BE302-292B-4864-9E7A-B1594968247F}" dt="2020-07-17T14:28:21.451" v="47" actId="13926"/>
          <ac:spMkLst>
            <pc:docMk/>
            <pc:sldMk cId="143217102" sldId="293"/>
            <ac:spMk id="362" creationId="{6752C231-F61B-4AA7-A639-528A1E00DEB7}"/>
          </ac:spMkLst>
        </pc:spChg>
        <pc:spChg chg="mod">
          <ac:chgData name="Asim Dey" userId="e8ec1349-28b8-4d13-adec-c4f0ed943343" providerId="ADAL" clId="{7D4BE302-292B-4864-9E7A-B1594968247F}" dt="2020-07-17T14:28:26.101" v="49" actId="13926"/>
          <ac:spMkLst>
            <pc:docMk/>
            <pc:sldMk cId="143217102" sldId="293"/>
            <ac:spMk id="366" creationId="{DB0F224F-15AE-4C38-81EE-ABB8C0B74638}"/>
          </ac:spMkLst>
        </pc:spChg>
      </pc:sldChg>
      <pc:sldChg chg="modSp">
        <pc:chgData name="Asim Dey" userId="e8ec1349-28b8-4d13-adec-c4f0ed943343" providerId="ADAL" clId="{7D4BE302-292B-4864-9E7A-B1594968247F}" dt="2020-07-17T12:36:33.105" v="19" actId="13926"/>
        <pc:sldMkLst>
          <pc:docMk/>
          <pc:sldMk cId="84505333" sldId="294"/>
        </pc:sldMkLst>
        <pc:spChg chg="mod">
          <ac:chgData name="Asim Dey" userId="e8ec1349-28b8-4d13-adec-c4f0ed943343" providerId="ADAL" clId="{7D4BE302-292B-4864-9E7A-B1594968247F}" dt="2020-07-17T12:36:33.105" v="19" actId="13926"/>
          <ac:spMkLst>
            <pc:docMk/>
            <pc:sldMk cId="84505333" sldId="294"/>
            <ac:spMk id="193" creationId="{2CBE8396-94AD-4029-B073-C237342E1060}"/>
          </ac:spMkLst>
        </pc:spChg>
        <pc:spChg chg="mod">
          <ac:chgData name="Asim Dey" userId="e8ec1349-28b8-4d13-adec-c4f0ed943343" providerId="ADAL" clId="{7D4BE302-292B-4864-9E7A-B1594968247F}" dt="2020-07-17T12:36:25.024" v="18" actId="13926"/>
          <ac:spMkLst>
            <pc:docMk/>
            <pc:sldMk cId="84505333" sldId="294"/>
            <ac:spMk id="196" creationId="{951B4BE9-AA55-4F7B-B26A-2351C57A7CF4}"/>
          </ac:spMkLst>
        </pc:spChg>
      </pc:sldChg>
      <pc:sldChg chg="modSp">
        <pc:chgData name="Asim Dey" userId="e8ec1349-28b8-4d13-adec-c4f0ed943343" providerId="ADAL" clId="{7D4BE302-292B-4864-9E7A-B1594968247F}" dt="2020-07-17T14:29:34.180" v="68" actId="13926"/>
        <pc:sldMkLst>
          <pc:docMk/>
          <pc:sldMk cId="1835399296" sldId="295"/>
        </pc:sldMkLst>
        <pc:spChg chg="mod">
          <ac:chgData name="Asim Dey" userId="e8ec1349-28b8-4d13-adec-c4f0ed943343" providerId="ADAL" clId="{7D4BE302-292B-4864-9E7A-B1594968247F}" dt="2020-07-17T14:29:26.946" v="65" actId="13926"/>
          <ac:spMkLst>
            <pc:docMk/>
            <pc:sldMk cId="1835399296" sldId="295"/>
            <ac:spMk id="255" creationId="{02041D37-15FE-4A70-8741-1D7D5AF58203}"/>
          </ac:spMkLst>
        </pc:spChg>
        <pc:spChg chg="mod">
          <ac:chgData name="Asim Dey" userId="e8ec1349-28b8-4d13-adec-c4f0ed943343" providerId="ADAL" clId="{7D4BE302-292B-4864-9E7A-B1594968247F}" dt="2020-07-17T14:29:31.812" v="67" actId="13926"/>
          <ac:spMkLst>
            <pc:docMk/>
            <pc:sldMk cId="1835399296" sldId="295"/>
            <ac:spMk id="260" creationId="{AE7F1EB3-6D00-4DD2-BF67-CB2E4C66E11F}"/>
          </ac:spMkLst>
        </pc:spChg>
        <pc:spChg chg="mod">
          <ac:chgData name="Asim Dey" userId="e8ec1349-28b8-4d13-adec-c4f0ed943343" providerId="ADAL" clId="{7D4BE302-292B-4864-9E7A-B1594968247F}" dt="2020-07-17T14:29:34.180" v="68" actId="13926"/>
          <ac:spMkLst>
            <pc:docMk/>
            <pc:sldMk cId="1835399296" sldId="295"/>
            <ac:spMk id="263" creationId="{36FF917B-DBF4-4ACC-A978-0C34AADF6BFA}"/>
          </ac:spMkLst>
        </pc:spChg>
        <pc:spChg chg="mod">
          <ac:chgData name="Asim Dey" userId="e8ec1349-28b8-4d13-adec-c4f0ed943343" providerId="ADAL" clId="{7D4BE302-292B-4864-9E7A-B1594968247F}" dt="2020-07-17T14:29:29.516" v="66" actId="13926"/>
          <ac:spMkLst>
            <pc:docMk/>
            <pc:sldMk cId="1835399296" sldId="295"/>
            <ac:spMk id="336" creationId="{7D0FBDAA-BA86-4EB8-809C-DD2E5B4293A9}"/>
          </ac:spMkLst>
        </pc:spChg>
      </pc:sldChg>
      <pc:sldChg chg="modSp">
        <pc:chgData name="Asim Dey" userId="e8ec1349-28b8-4d13-adec-c4f0ed943343" providerId="ADAL" clId="{7D4BE302-292B-4864-9E7A-B1594968247F}" dt="2020-07-17T14:27:52.396" v="44" actId="13926"/>
        <pc:sldMkLst>
          <pc:docMk/>
          <pc:sldMk cId="2279921428" sldId="296"/>
        </pc:sldMkLst>
        <pc:spChg chg="mod">
          <ac:chgData name="Asim Dey" userId="e8ec1349-28b8-4d13-adec-c4f0ed943343" providerId="ADAL" clId="{7D4BE302-292B-4864-9E7A-B1594968247F}" dt="2020-07-17T14:27:44.024" v="42" actId="13926"/>
          <ac:spMkLst>
            <pc:docMk/>
            <pc:sldMk cId="2279921428" sldId="296"/>
            <ac:spMk id="158" creationId="{BAFA9AB7-DF22-4600-A39A-C8EEE4156927}"/>
          </ac:spMkLst>
        </pc:spChg>
        <pc:spChg chg="mod">
          <ac:chgData name="Asim Dey" userId="e8ec1349-28b8-4d13-adec-c4f0ed943343" providerId="ADAL" clId="{7D4BE302-292B-4864-9E7A-B1594968247F}" dt="2020-07-17T14:27:47.432" v="43" actId="13926"/>
          <ac:spMkLst>
            <pc:docMk/>
            <pc:sldMk cId="2279921428" sldId="296"/>
            <ac:spMk id="159" creationId="{413E0DC7-ABD8-41F9-B2FF-46587A1E888E}"/>
          </ac:spMkLst>
        </pc:spChg>
        <pc:spChg chg="mod">
          <ac:chgData name="Asim Dey" userId="e8ec1349-28b8-4d13-adec-c4f0ed943343" providerId="ADAL" clId="{7D4BE302-292B-4864-9E7A-B1594968247F}" dt="2020-07-17T14:27:25.601" v="36" actId="13926"/>
          <ac:spMkLst>
            <pc:docMk/>
            <pc:sldMk cId="2279921428" sldId="296"/>
            <ac:spMk id="160" creationId="{18B7F38E-376B-486A-8A8A-21046A933CAF}"/>
          </ac:spMkLst>
        </pc:spChg>
        <pc:spChg chg="mod">
          <ac:chgData name="Asim Dey" userId="e8ec1349-28b8-4d13-adec-c4f0ed943343" providerId="ADAL" clId="{7D4BE302-292B-4864-9E7A-B1594968247F}" dt="2020-07-17T14:27:28.275" v="37" actId="13926"/>
          <ac:spMkLst>
            <pc:docMk/>
            <pc:sldMk cId="2279921428" sldId="296"/>
            <ac:spMk id="161" creationId="{0D95124F-1802-4C94-A660-E1A4F51F92FD}"/>
          </ac:spMkLst>
        </pc:spChg>
        <pc:spChg chg="mod">
          <ac:chgData name="Asim Dey" userId="e8ec1349-28b8-4d13-adec-c4f0ed943343" providerId="ADAL" clId="{7D4BE302-292B-4864-9E7A-B1594968247F}" dt="2020-07-17T14:27:31.899" v="38" actId="13926"/>
          <ac:spMkLst>
            <pc:docMk/>
            <pc:sldMk cId="2279921428" sldId="296"/>
            <ac:spMk id="162" creationId="{F273445C-A7DB-4F9A-B69A-8FD462D16AD8}"/>
          </ac:spMkLst>
        </pc:spChg>
        <pc:spChg chg="mod">
          <ac:chgData name="Asim Dey" userId="e8ec1349-28b8-4d13-adec-c4f0ed943343" providerId="ADAL" clId="{7D4BE302-292B-4864-9E7A-B1594968247F}" dt="2020-07-17T14:27:23.351" v="35" actId="13926"/>
          <ac:spMkLst>
            <pc:docMk/>
            <pc:sldMk cId="2279921428" sldId="296"/>
            <ac:spMk id="163" creationId="{5961FBDF-25CA-4EFE-9E69-86889098F059}"/>
          </ac:spMkLst>
        </pc:spChg>
        <pc:spChg chg="mod">
          <ac:chgData name="Asim Dey" userId="e8ec1349-28b8-4d13-adec-c4f0ed943343" providerId="ADAL" clId="{7D4BE302-292B-4864-9E7A-B1594968247F}" dt="2020-07-17T14:27:35.051" v="39" actId="13926"/>
          <ac:spMkLst>
            <pc:docMk/>
            <pc:sldMk cId="2279921428" sldId="296"/>
            <ac:spMk id="164" creationId="{C5DB97FF-B7A1-4536-B7C4-9CFAD0B2AC61}"/>
          </ac:spMkLst>
        </pc:spChg>
        <pc:spChg chg="mod">
          <ac:chgData name="Asim Dey" userId="e8ec1349-28b8-4d13-adec-c4f0ed943343" providerId="ADAL" clId="{7D4BE302-292B-4864-9E7A-B1594968247F}" dt="2020-07-17T14:27:37.910" v="40" actId="13926"/>
          <ac:spMkLst>
            <pc:docMk/>
            <pc:sldMk cId="2279921428" sldId="296"/>
            <ac:spMk id="165" creationId="{6CE01C91-4FED-46DC-AF2E-9BF5375147CC}"/>
          </ac:spMkLst>
        </pc:spChg>
        <pc:spChg chg="mod">
          <ac:chgData name="Asim Dey" userId="e8ec1349-28b8-4d13-adec-c4f0ed943343" providerId="ADAL" clId="{7D4BE302-292B-4864-9E7A-B1594968247F}" dt="2020-07-17T14:27:40.949" v="41" actId="13926"/>
          <ac:spMkLst>
            <pc:docMk/>
            <pc:sldMk cId="2279921428" sldId="296"/>
            <ac:spMk id="221" creationId="{E0447360-9EA2-4ED3-B1D7-72F6DF3A9E54}"/>
          </ac:spMkLst>
        </pc:spChg>
        <pc:spChg chg="mod">
          <ac:chgData name="Asim Dey" userId="e8ec1349-28b8-4d13-adec-c4f0ed943343" providerId="ADAL" clId="{7D4BE302-292B-4864-9E7A-B1594968247F}" dt="2020-07-17T14:27:19.925" v="34" actId="13926"/>
          <ac:spMkLst>
            <pc:docMk/>
            <pc:sldMk cId="2279921428" sldId="296"/>
            <ac:spMk id="223" creationId="{1ECAE24D-03BE-43A3-8067-54E504412321}"/>
          </ac:spMkLst>
        </pc:spChg>
        <pc:spChg chg="mod">
          <ac:chgData name="Asim Dey" userId="e8ec1349-28b8-4d13-adec-c4f0ed943343" providerId="ADAL" clId="{7D4BE302-292B-4864-9E7A-B1594968247F}" dt="2020-07-17T14:27:52.396" v="44" actId="13926"/>
          <ac:spMkLst>
            <pc:docMk/>
            <pc:sldMk cId="2279921428" sldId="296"/>
            <ac:spMk id="225" creationId="{7C273365-A38E-4F85-8923-48026BF756F3}"/>
          </ac:spMkLst>
        </pc:spChg>
      </pc:sldChg>
    </pc:docChg>
  </pc:docChgLst>
  <pc:docChgLst>
    <pc:chgData name="Asim Dey" userId="e8ec1349-28b8-4d13-adec-c4f0ed943343" providerId="ADAL" clId="{A9338369-0C9C-4B9A-A6D6-01F8774D5B89}"/>
    <pc:docChg chg="undo custSel modSld">
      <pc:chgData name="Asim Dey" userId="e8ec1349-28b8-4d13-adec-c4f0ed943343" providerId="ADAL" clId="{A9338369-0C9C-4B9A-A6D6-01F8774D5B89}" dt="2020-07-31T11:14:46.005" v="2868" actId="1076"/>
      <pc:docMkLst>
        <pc:docMk/>
      </pc:docMkLst>
      <pc:sldChg chg="addSp delSp modSp">
        <pc:chgData name="Asim Dey" userId="e8ec1349-28b8-4d13-adec-c4f0ed943343" providerId="ADAL" clId="{A9338369-0C9C-4B9A-A6D6-01F8774D5B89}" dt="2020-07-30T09:24:45.821" v="1040" actId="14429"/>
        <pc:sldMkLst>
          <pc:docMk/>
          <pc:sldMk cId="518740421" sldId="268"/>
        </pc:sldMkLst>
        <pc:grpChg chg="add mod">
          <ac:chgData name="Asim Dey" userId="e8ec1349-28b8-4d13-adec-c4f0ed943343" providerId="ADAL" clId="{A9338369-0C9C-4B9A-A6D6-01F8774D5B89}" dt="2020-07-30T09:23:43.371" v="1022" actId="14430"/>
          <ac:grpSpMkLst>
            <pc:docMk/>
            <pc:sldMk cId="518740421" sldId="268"/>
            <ac:grpSpMk id="163" creationId="{6DCF11E7-2094-4EDF-AA40-130270ACE502}"/>
          </ac:grpSpMkLst>
        </pc:grpChg>
        <pc:grpChg chg="add mod">
          <ac:chgData name="Asim Dey" userId="e8ec1349-28b8-4d13-adec-c4f0ed943343" providerId="ADAL" clId="{A9338369-0C9C-4B9A-A6D6-01F8774D5B89}" dt="2020-07-30T09:24:19.985" v="1033" actId="14430"/>
          <ac:grpSpMkLst>
            <pc:docMk/>
            <pc:sldMk cId="518740421" sldId="268"/>
            <ac:grpSpMk id="168" creationId="{C8021E6C-FB08-4765-AC29-24EB41246777}"/>
          </ac:grpSpMkLst>
        </pc:grpChg>
        <pc:grpChg chg="mod">
          <ac:chgData name="Asim Dey" userId="e8ec1349-28b8-4d13-adec-c4f0ed943343" providerId="ADAL" clId="{A9338369-0C9C-4B9A-A6D6-01F8774D5B89}" dt="2020-07-30T09:24:45.283" v="1039" actId="14430"/>
          <ac:grpSpMkLst>
            <pc:docMk/>
            <pc:sldMk cId="518740421" sldId="268"/>
            <ac:grpSpMk id="241" creationId="{39AD0893-1D1A-4195-84AD-2782FA9F5596}"/>
          </ac:grpSpMkLst>
        </pc:grpChg>
        <pc:grpChg chg="mod">
          <ac:chgData name="Asim Dey" userId="e8ec1349-28b8-4d13-adec-c4f0ed943343" providerId="ADAL" clId="{A9338369-0C9C-4B9A-A6D6-01F8774D5B89}" dt="2020-07-30T09:24:45.821" v="1040" actId="14429"/>
          <ac:grpSpMkLst>
            <pc:docMk/>
            <pc:sldMk cId="518740421" sldId="268"/>
            <ac:grpSpMk id="244" creationId="{6B83EC30-0045-43C2-B01F-9F5E0DFA89D9}"/>
          </ac:grpSpMkLst>
        </pc:grpChg>
        <pc:grpChg chg="del mod">
          <ac:chgData name="Asim Dey" userId="e8ec1349-28b8-4d13-adec-c4f0ed943343" providerId="ADAL" clId="{A9338369-0C9C-4B9A-A6D6-01F8774D5B89}" dt="2020-07-30T08:54:56.056" v="928"/>
          <ac:grpSpMkLst>
            <pc:docMk/>
            <pc:sldMk cId="518740421" sldId="268"/>
            <ac:grpSpMk id="247" creationId="{C5ED2983-CA3E-4BAF-8636-4813A261BE55}"/>
          </ac:grpSpMkLst>
        </pc:grpChg>
        <pc:grpChg chg="del mod">
          <ac:chgData name="Asim Dey" userId="e8ec1349-28b8-4d13-adec-c4f0ed943343" providerId="ADAL" clId="{A9338369-0C9C-4B9A-A6D6-01F8774D5B89}" dt="2020-07-30T08:54:24.522" v="916"/>
          <ac:grpSpMkLst>
            <pc:docMk/>
            <pc:sldMk cId="518740421" sldId="268"/>
            <ac:grpSpMk id="250" creationId="{9007A1D4-A539-4454-BAB6-25F7E644D5D8}"/>
          </ac:grpSpMkLst>
        </pc:grpChg>
        <pc:grpChg chg="mod">
          <ac:chgData name="Asim Dey" userId="e8ec1349-28b8-4d13-adec-c4f0ed943343" providerId="ADAL" clId="{A9338369-0C9C-4B9A-A6D6-01F8774D5B89}" dt="2020-07-30T09:23:44.736" v="1025" actId="14430"/>
          <ac:grpSpMkLst>
            <pc:docMk/>
            <pc:sldMk cId="518740421" sldId="268"/>
            <ac:grpSpMk id="256" creationId="{9A0F3AA5-1285-4F5D-BBE8-1492CAA868CF}"/>
          </ac:grpSpMkLst>
        </pc:grpChg>
        <pc:grpChg chg="del mod">
          <ac:chgData name="Asim Dey" userId="e8ec1349-28b8-4d13-adec-c4f0ed943343" providerId="ADAL" clId="{A9338369-0C9C-4B9A-A6D6-01F8774D5B89}" dt="2020-07-30T08:54:39.868" v="922"/>
          <ac:grpSpMkLst>
            <pc:docMk/>
            <pc:sldMk cId="518740421" sldId="268"/>
            <ac:grpSpMk id="259" creationId="{13D5B6FE-2817-4703-86BE-4F47BA339AD4}"/>
          </ac:grpSpMkLst>
        </pc:grpChg>
        <pc:grpChg chg="mod">
          <ac:chgData name="Asim Dey" userId="e8ec1349-28b8-4d13-adec-c4f0ed943343" providerId="ADAL" clId="{A9338369-0C9C-4B9A-A6D6-01F8774D5B89}" dt="2020-07-30T09:23:41.839" v="1019" actId="14430"/>
          <ac:grpSpMkLst>
            <pc:docMk/>
            <pc:sldMk cId="518740421" sldId="268"/>
            <ac:grpSpMk id="310" creationId="{EB0BD295-1310-4E6A-AA54-C5462D646E79}"/>
          </ac:grpSpMkLst>
        </pc:grpChg>
        <pc:grpChg chg="mod">
          <ac:chgData name="Asim Dey" userId="e8ec1349-28b8-4d13-adec-c4f0ed943343" providerId="ADAL" clId="{A9338369-0C9C-4B9A-A6D6-01F8774D5B89}" dt="2020-07-30T09:23:49.058" v="1028" actId="14430"/>
          <ac:grpSpMkLst>
            <pc:docMk/>
            <pc:sldMk cId="518740421" sldId="268"/>
            <ac:grpSpMk id="313" creationId="{036C7631-AFBD-4919-AB2F-D284AF1FB0F4}"/>
          </ac:grpSpMkLst>
        </pc:grpChg>
        <pc:grpChg chg="mod">
          <ac:chgData name="Asim Dey" userId="e8ec1349-28b8-4d13-adec-c4f0ed943343" providerId="ADAL" clId="{A9338369-0C9C-4B9A-A6D6-01F8774D5B89}" dt="2020-07-30T09:23:44.149" v="1024" actId="14430"/>
          <ac:grpSpMkLst>
            <pc:docMk/>
            <pc:sldMk cId="518740421" sldId="268"/>
            <ac:grpSpMk id="316" creationId="{6B669B06-8972-4E22-9316-A08A61542A68}"/>
          </ac:grpSpMkLst>
        </pc:grpChg>
        <pc:grpChg chg="mod">
          <ac:chgData name="Asim Dey" userId="e8ec1349-28b8-4d13-adec-c4f0ed943343" providerId="ADAL" clId="{A9338369-0C9C-4B9A-A6D6-01F8774D5B89}" dt="2020-07-30T09:23:43.751" v="1023" actId="14430"/>
          <ac:grpSpMkLst>
            <pc:docMk/>
            <pc:sldMk cId="518740421" sldId="268"/>
            <ac:grpSpMk id="319" creationId="{1A0282AE-CF32-4589-93FF-E2B5AF2F1500}"/>
          </ac:grpSpMkLst>
        </pc:grpChg>
        <pc:grpChg chg="mod">
          <ac:chgData name="Asim Dey" userId="e8ec1349-28b8-4d13-adec-c4f0ed943343" providerId="ADAL" clId="{A9338369-0C9C-4B9A-A6D6-01F8774D5B89}" dt="2020-07-30T09:23:47.660" v="1027" actId="14429"/>
          <ac:grpSpMkLst>
            <pc:docMk/>
            <pc:sldMk cId="518740421" sldId="268"/>
            <ac:grpSpMk id="322" creationId="{634594F3-932E-4546-B089-E1753F7C6A6E}"/>
          </ac:grpSpMkLst>
        </pc:grpChg>
      </pc:sldChg>
      <pc:sldChg chg="modSp">
        <pc:chgData name="Asim Dey" userId="e8ec1349-28b8-4d13-adec-c4f0ed943343" providerId="ADAL" clId="{A9338369-0C9C-4B9A-A6D6-01F8774D5B89}" dt="2020-07-30T09:06:16.759" v="997" actId="14429"/>
        <pc:sldMkLst>
          <pc:docMk/>
          <pc:sldMk cId="3365688594" sldId="270"/>
        </pc:sldMkLst>
        <pc:grpChg chg="mod">
          <ac:chgData name="Asim Dey" userId="e8ec1349-28b8-4d13-adec-c4f0ed943343" providerId="ADAL" clId="{A9338369-0C9C-4B9A-A6D6-01F8774D5B89}" dt="2020-07-30T09:05:34.913" v="980" actId="14430"/>
          <ac:grpSpMkLst>
            <pc:docMk/>
            <pc:sldMk cId="3365688594" sldId="270"/>
            <ac:grpSpMk id="145" creationId="{F6AE8395-EDB8-4575-8C12-0BB0D41AB63A}"/>
          </ac:grpSpMkLst>
        </pc:grpChg>
        <pc:grpChg chg="mod">
          <ac:chgData name="Asim Dey" userId="e8ec1349-28b8-4d13-adec-c4f0ed943343" providerId="ADAL" clId="{A9338369-0C9C-4B9A-A6D6-01F8774D5B89}" dt="2020-07-30T09:06:16.759" v="997" actId="14429"/>
          <ac:grpSpMkLst>
            <pc:docMk/>
            <pc:sldMk cId="3365688594" sldId="270"/>
            <ac:grpSpMk id="148" creationId="{57AEF77A-A771-4A00-A459-FE3177D38559}"/>
          </ac:grpSpMkLst>
        </pc:grpChg>
        <pc:grpChg chg="mod">
          <ac:chgData name="Asim Dey" userId="e8ec1349-28b8-4d13-adec-c4f0ed943343" providerId="ADAL" clId="{A9338369-0C9C-4B9A-A6D6-01F8774D5B89}" dt="2020-07-30T09:05:52.151" v="994" actId="14430"/>
          <ac:grpSpMkLst>
            <pc:docMk/>
            <pc:sldMk cId="3365688594" sldId="270"/>
            <ac:grpSpMk id="151" creationId="{92CCF8FC-A1A0-4BE2-B997-FA033C588C02}"/>
          </ac:grpSpMkLst>
        </pc:grpChg>
        <pc:grpChg chg="mod">
          <ac:chgData name="Asim Dey" userId="e8ec1349-28b8-4d13-adec-c4f0ed943343" providerId="ADAL" clId="{A9338369-0C9C-4B9A-A6D6-01F8774D5B89}" dt="2020-07-30T09:05:41.068" v="988" actId="14430"/>
          <ac:grpSpMkLst>
            <pc:docMk/>
            <pc:sldMk cId="3365688594" sldId="270"/>
            <ac:grpSpMk id="158" creationId="{BA7ECEB1-89B5-40AA-968F-0A7A960D8C23}"/>
          </ac:grpSpMkLst>
        </pc:grpChg>
        <pc:grpChg chg="mod">
          <ac:chgData name="Asim Dey" userId="e8ec1349-28b8-4d13-adec-c4f0ed943343" providerId="ADAL" clId="{A9338369-0C9C-4B9A-A6D6-01F8774D5B89}" dt="2020-07-30T09:05:39.995" v="986" actId="14430"/>
          <ac:grpSpMkLst>
            <pc:docMk/>
            <pc:sldMk cId="3365688594" sldId="270"/>
            <ac:grpSpMk id="161" creationId="{0978B7FD-F3BE-4F17-ADE3-041A19A8D771}"/>
          </ac:grpSpMkLst>
        </pc:grpChg>
        <pc:grpChg chg="mod">
          <ac:chgData name="Asim Dey" userId="e8ec1349-28b8-4d13-adec-c4f0ed943343" providerId="ADAL" clId="{A9338369-0C9C-4B9A-A6D6-01F8774D5B89}" dt="2020-07-30T09:05:38.512" v="983" actId="14430"/>
          <ac:grpSpMkLst>
            <pc:docMk/>
            <pc:sldMk cId="3365688594" sldId="270"/>
            <ac:grpSpMk id="165" creationId="{2844C851-86BB-43A1-B15E-D851F6B48915}"/>
          </ac:grpSpMkLst>
        </pc:grpChg>
        <pc:grpChg chg="mod">
          <ac:chgData name="Asim Dey" userId="e8ec1349-28b8-4d13-adec-c4f0ed943343" providerId="ADAL" clId="{A9338369-0C9C-4B9A-A6D6-01F8774D5B89}" dt="2020-07-30T09:05:38.152" v="982" actId="14430"/>
          <ac:grpSpMkLst>
            <pc:docMk/>
            <pc:sldMk cId="3365688594" sldId="270"/>
            <ac:grpSpMk id="168" creationId="{838F3C94-1788-4585-9DB4-3B7FC603C7DC}"/>
          </ac:grpSpMkLst>
        </pc:grpChg>
        <pc:grpChg chg="mod">
          <ac:chgData name="Asim Dey" userId="e8ec1349-28b8-4d13-adec-c4f0ed943343" providerId="ADAL" clId="{A9338369-0C9C-4B9A-A6D6-01F8774D5B89}" dt="2020-07-30T09:05:37.616" v="981" actId="14430"/>
          <ac:grpSpMkLst>
            <pc:docMk/>
            <pc:sldMk cId="3365688594" sldId="270"/>
            <ac:grpSpMk id="171" creationId="{18E7DDAD-8159-4440-B594-E5BD453A5E29}"/>
          </ac:grpSpMkLst>
        </pc:grpChg>
        <pc:grpChg chg="mod">
          <ac:chgData name="Asim Dey" userId="e8ec1349-28b8-4d13-adec-c4f0ed943343" providerId="ADAL" clId="{A9338369-0C9C-4B9A-A6D6-01F8774D5B89}" dt="2020-07-30T09:05:43.130" v="992" actId="14430"/>
          <ac:grpSpMkLst>
            <pc:docMk/>
            <pc:sldMk cId="3365688594" sldId="270"/>
            <ac:grpSpMk id="240" creationId="{DB515870-3A5E-4EE8-AA3C-9704254CE114}"/>
          </ac:grpSpMkLst>
        </pc:grpChg>
        <pc:grpChg chg="mod">
          <ac:chgData name="Asim Dey" userId="e8ec1349-28b8-4d13-adec-c4f0ed943343" providerId="ADAL" clId="{A9338369-0C9C-4B9A-A6D6-01F8774D5B89}" dt="2020-07-30T09:05:57.103" v="996" actId="14430"/>
          <ac:grpSpMkLst>
            <pc:docMk/>
            <pc:sldMk cId="3365688594" sldId="270"/>
            <ac:grpSpMk id="246" creationId="{DC7646AE-19FF-416B-AEC6-15B77007B9A3}"/>
          </ac:grpSpMkLst>
        </pc:grpChg>
        <pc:grpChg chg="mod">
          <ac:chgData name="Asim Dey" userId="e8ec1349-28b8-4d13-adec-c4f0ed943343" providerId="ADAL" clId="{A9338369-0C9C-4B9A-A6D6-01F8774D5B89}" dt="2020-07-30T09:05:41.520" v="989" actId="14430"/>
          <ac:grpSpMkLst>
            <pc:docMk/>
            <pc:sldMk cId="3365688594" sldId="270"/>
            <ac:grpSpMk id="249" creationId="{E1B735B9-34E8-4A87-A700-D8B2156C83D7}"/>
          </ac:grpSpMkLst>
        </pc:grpChg>
        <pc:grpChg chg="mod">
          <ac:chgData name="Asim Dey" userId="e8ec1349-28b8-4d13-adec-c4f0ed943343" providerId="ADAL" clId="{A9338369-0C9C-4B9A-A6D6-01F8774D5B89}" dt="2020-07-30T09:05:42.509" v="991" actId="14430"/>
          <ac:grpSpMkLst>
            <pc:docMk/>
            <pc:sldMk cId="3365688594" sldId="270"/>
            <ac:grpSpMk id="252" creationId="{835EB637-29BE-4868-AD5B-2BF481A1F08B}"/>
          </ac:grpSpMkLst>
        </pc:grpChg>
        <pc:grpChg chg="mod">
          <ac:chgData name="Asim Dey" userId="e8ec1349-28b8-4d13-adec-c4f0ed943343" providerId="ADAL" clId="{A9338369-0C9C-4B9A-A6D6-01F8774D5B89}" dt="2020-07-30T09:05:40.527" v="987" actId="14430"/>
          <ac:grpSpMkLst>
            <pc:docMk/>
            <pc:sldMk cId="3365688594" sldId="270"/>
            <ac:grpSpMk id="255" creationId="{DE7E0A65-4408-4E92-BCA2-209EEBA5CBA5}"/>
          </ac:grpSpMkLst>
        </pc:grpChg>
        <pc:grpChg chg="mod">
          <ac:chgData name="Asim Dey" userId="e8ec1349-28b8-4d13-adec-c4f0ed943343" providerId="ADAL" clId="{A9338369-0C9C-4B9A-A6D6-01F8774D5B89}" dt="2020-07-30T09:05:39.473" v="985" actId="14430"/>
          <ac:grpSpMkLst>
            <pc:docMk/>
            <pc:sldMk cId="3365688594" sldId="270"/>
            <ac:grpSpMk id="261" creationId="{B1BCF3DF-F008-4784-B3DD-A91223DD9671}"/>
          </ac:grpSpMkLst>
        </pc:grpChg>
        <pc:grpChg chg="mod">
          <ac:chgData name="Asim Dey" userId="e8ec1349-28b8-4d13-adec-c4f0ed943343" providerId="ADAL" clId="{A9338369-0C9C-4B9A-A6D6-01F8774D5B89}" dt="2020-07-30T09:05:39.023" v="984" actId="14430"/>
          <ac:grpSpMkLst>
            <pc:docMk/>
            <pc:sldMk cId="3365688594" sldId="270"/>
            <ac:grpSpMk id="264" creationId="{09F71045-8004-4008-9049-711E1A89EBFE}"/>
          </ac:grpSpMkLst>
        </pc:grpChg>
      </pc:sldChg>
      <pc:sldChg chg="modSp">
        <pc:chgData name="Asim Dey" userId="e8ec1349-28b8-4d13-adec-c4f0ed943343" providerId="ADAL" clId="{A9338369-0C9C-4B9A-A6D6-01F8774D5B89}" dt="2020-07-30T08:43:26.444" v="778" actId="14429"/>
        <pc:sldMkLst>
          <pc:docMk/>
          <pc:sldMk cId="4198885557" sldId="271"/>
        </pc:sldMkLst>
        <pc:grpChg chg="mod">
          <ac:chgData name="Asim Dey" userId="e8ec1349-28b8-4d13-adec-c4f0ed943343" providerId="ADAL" clId="{A9338369-0C9C-4B9A-A6D6-01F8774D5B89}" dt="2020-07-30T08:43:25.490" v="777" actId="14429"/>
          <ac:grpSpMkLst>
            <pc:docMk/>
            <pc:sldMk cId="4198885557" sldId="271"/>
            <ac:grpSpMk id="300" creationId="{0053E4A9-FC81-4DD0-9CB6-9F201D359033}"/>
          </ac:grpSpMkLst>
        </pc:grpChg>
        <pc:grpChg chg="mod">
          <ac:chgData name="Asim Dey" userId="e8ec1349-28b8-4d13-adec-c4f0ed943343" providerId="ADAL" clId="{A9338369-0C9C-4B9A-A6D6-01F8774D5B89}" dt="2020-07-30T08:43:26.444" v="778" actId="14429"/>
          <ac:grpSpMkLst>
            <pc:docMk/>
            <pc:sldMk cId="4198885557" sldId="271"/>
            <ac:grpSpMk id="303" creationId="{BE2B1923-92BD-43D1-9A39-3AC1C371E14E}"/>
          </ac:grpSpMkLst>
        </pc:grpChg>
        <pc:grpChg chg="mod">
          <ac:chgData name="Asim Dey" userId="e8ec1349-28b8-4d13-adec-c4f0ed943343" providerId="ADAL" clId="{A9338369-0C9C-4B9A-A6D6-01F8774D5B89}" dt="2020-07-30T08:43:22.124" v="775" actId="14429"/>
          <ac:grpSpMkLst>
            <pc:docMk/>
            <pc:sldMk cId="4198885557" sldId="271"/>
            <ac:grpSpMk id="306" creationId="{6BA8BCAA-B33E-4874-A79C-DD9A1E7A0AC2}"/>
          </ac:grpSpMkLst>
        </pc:grpChg>
        <pc:grpChg chg="mod">
          <ac:chgData name="Asim Dey" userId="e8ec1349-28b8-4d13-adec-c4f0ed943343" providerId="ADAL" clId="{A9338369-0C9C-4B9A-A6D6-01F8774D5B89}" dt="2020-07-30T08:43:23.536" v="776" actId="14429"/>
          <ac:grpSpMkLst>
            <pc:docMk/>
            <pc:sldMk cId="4198885557" sldId="271"/>
            <ac:grpSpMk id="309" creationId="{49E41A1E-A4DB-4E09-92FF-BE885D227A56}"/>
          </ac:grpSpMkLst>
        </pc:grpChg>
      </pc:sldChg>
      <pc:sldChg chg="addSp delSp modSp">
        <pc:chgData name="Asim Dey" userId="e8ec1349-28b8-4d13-adec-c4f0ed943343" providerId="ADAL" clId="{A9338369-0C9C-4B9A-A6D6-01F8774D5B89}" dt="2020-07-30T08:39:02.451" v="686" actId="14429"/>
        <pc:sldMkLst>
          <pc:docMk/>
          <pc:sldMk cId="2878278495" sldId="272"/>
        </pc:sldMkLst>
        <pc:spChg chg="mod">
          <ac:chgData name="Asim Dey" userId="e8ec1349-28b8-4d13-adec-c4f0ed943343" providerId="ADAL" clId="{A9338369-0C9C-4B9A-A6D6-01F8774D5B89}" dt="2020-07-30T08:20:35.478" v="487" actId="1076"/>
          <ac:spMkLst>
            <pc:docMk/>
            <pc:sldMk cId="2878278495" sldId="272"/>
            <ac:spMk id="167" creationId="{CDF8BF0A-2871-4D0E-BF1A-44185A54B8B7}"/>
          </ac:spMkLst>
        </pc:spChg>
        <pc:grpChg chg="add del mod">
          <ac:chgData name="Asim Dey" userId="e8ec1349-28b8-4d13-adec-c4f0ed943343" providerId="ADAL" clId="{A9338369-0C9C-4B9A-A6D6-01F8774D5B89}" dt="2020-07-30T08:20:37.098" v="489"/>
          <ac:grpSpMkLst>
            <pc:docMk/>
            <pc:sldMk cId="2878278495" sldId="272"/>
            <ac:grpSpMk id="165" creationId="{20C27284-3F3D-4F06-9850-ECE0B1B50CE0}"/>
          </ac:grpSpMkLst>
        </pc:grpChg>
        <pc:grpChg chg="add mod">
          <ac:chgData name="Asim Dey" userId="e8ec1349-28b8-4d13-adec-c4f0ed943343" providerId="ADAL" clId="{A9338369-0C9C-4B9A-A6D6-01F8774D5B89}" dt="2020-07-30T08:37:16.804" v="656" actId="14430"/>
          <ac:grpSpMkLst>
            <pc:docMk/>
            <pc:sldMk cId="2878278495" sldId="272"/>
            <ac:grpSpMk id="168" creationId="{1B258D74-B600-4987-8705-23A4122D9275}"/>
          </ac:grpSpMkLst>
        </pc:grpChg>
        <pc:grpChg chg="add mod">
          <ac:chgData name="Asim Dey" userId="e8ec1349-28b8-4d13-adec-c4f0ed943343" providerId="ADAL" clId="{A9338369-0C9C-4B9A-A6D6-01F8774D5B89}" dt="2020-07-30T08:39:01.843" v="685" actId="14430"/>
          <ac:grpSpMkLst>
            <pc:docMk/>
            <pc:sldMk cId="2878278495" sldId="272"/>
            <ac:grpSpMk id="172" creationId="{82304ABF-0618-4C01-9519-DDAD869B070B}"/>
          </ac:grpSpMkLst>
        </pc:grpChg>
        <pc:grpChg chg="add mod">
          <ac:chgData name="Asim Dey" userId="e8ec1349-28b8-4d13-adec-c4f0ed943343" providerId="ADAL" clId="{A9338369-0C9C-4B9A-A6D6-01F8774D5B89}" dt="2020-07-30T08:39:02.451" v="686" actId="14429"/>
          <ac:grpSpMkLst>
            <pc:docMk/>
            <pc:sldMk cId="2878278495" sldId="272"/>
            <ac:grpSpMk id="175" creationId="{3B8AADF4-CB7A-465D-8205-0D79E1B8315B}"/>
          </ac:grpSpMkLst>
        </pc:grpChg>
        <pc:grpChg chg="add del mod">
          <ac:chgData name="Asim Dey" userId="e8ec1349-28b8-4d13-adec-c4f0ed943343" providerId="ADAL" clId="{A9338369-0C9C-4B9A-A6D6-01F8774D5B89}" dt="2020-07-30T08:24:10.620" v="535"/>
          <ac:grpSpMkLst>
            <pc:docMk/>
            <pc:sldMk cId="2878278495" sldId="272"/>
            <ac:grpSpMk id="178" creationId="{C05075AA-2307-47DE-A7A8-AF433C2AB1F7}"/>
          </ac:grpSpMkLst>
        </pc:grpChg>
        <pc:grpChg chg="add del mod">
          <ac:chgData name="Asim Dey" userId="e8ec1349-28b8-4d13-adec-c4f0ed943343" providerId="ADAL" clId="{A9338369-0C9C-4B9A-A6D6-01F8774D5B89}" dt="2020-07-30T08:25:02.331" v="549"/>
          <ac:grpSpMkLst>
            <pc:docMk/>
            <pc:sldMk cId="2878278495" sldId="272"/>
            <ac:grpSpMk id="181" creationId="{3FE610D7-899F-496E-A21C-52C42E6D49F6}"/>
          </ac:grpSpMkLst>
        </pc:grpChg>
        <pc:grpChg chg="add mod">
          <ac:chgData name="Asim Dey" userId="e8ec1349-28b8-4d13-adec-c4f0ed943343" providerId="ADAL" clId="{A9338369-0C9C-4B9A-A6D6-01F8774D5B89}" dt="2020-07-30T08:38:37.507" v="680" actId="14430"/>
          <ac:grpSpMkLst>
            <pc:docMk/>
            <pc:sldMk cId="2878278495" sldId="272"/>
            <ac:grpSpMk id="184" creationId="{47D4C005-4421-4A82-BB04-98C4A32AF3CE}"/>
          </ac:grpSpMkLst>
        </pc:grpChg>
        <pc:grpChg chg="add mod">
          <ac:chgData name="Asim Dey" userId="e8ec1349-28b8-4d13-adec-c4f0ed943343" providerId="ADAL" clId="{A9338369-0C9C-4B9A-A6D6-01F8774D5B89}" dt="2020-07-30T08:35:35.058" v="621" actId="14429"/>
          <ac:grpSpMkLst>
            <pc:docMk/>
            <pc:sldMk cId="2878278495" sldId="272"/>
            <ac:grpSpMk id="187" creationId="{619A5057-8AF9-4316-81FD-5EC8C65AB547}"/>
          </ac:grpSpMkLst>
        </pc:grpChg>
        <pc:grpChg chg="add mod">
          <ac:chgData name="Asim Dey" userId="e8ec1349-28b8-4d13-adec-c4f0ed943343" providerId="ADAL" clId="{A9338369-0C9C-4B9A-A6D6-01F8774D5B89}" dt="2020-07-30T08:35:32.417" v="619" actId="14429"/>
          <ac:grpSpMkLst>
            <pc:docMk/>
            <pc:sldMk cId="2878278495" sldId="272"/>
            <ac:grpSpMk id="267" creationId="{624FEDBE-1E6A-4D03-A8E8-EF87C5AED304}"/>
          </ac:grpSpMkLst>
        </pc:grpChg>
        <pc:grpChg chg="add mod">
          <ac:chgData name="Asim Dey" userId="e8ec1349-28b8-4d13-adec-c4f0ed943343" providerId="ADAL" clId="{A9338369-0C9C-4B9A-A6D6-01F8774D5B89}" dt="2020-07-30T08:35:31.316" v="618" actId="14429"/>
          <ac:grpSpMkLst>
            <pc:docMk/>
            <pc:sldMk cId="2878278495" sldId="272"/>
            <ac:grpSpMk id="270" creationId="{F75B7F58-2450-49E2-9D9E-A0310AE50535}"/>
          </ac:grpSpMkLst>
        </pc:grpChg>
        <pc:grpChg chg="del mod">
          <ac:chgData name="Asim Dey" userId="e8ec1349-28b8-4d13-adec-c4f0ed943343" providerId="ADAL" clId="{A9338369-0C9C-4B9A-A6D6-01F8774D5B89}" dt="2020-07-30T08:23:19.054" v="523"/>
          <ac:grpSpMkLst>
            <pc:docMk/>
            <pc:sldMk cId="2878278495" sldId="272"/>
            <ac:grpSpMk id="341" creationId="{A1A9E6BC-B10D-4FB2-BD4A-0130FAD17040}"/>
          </ac:grpSpMkLst>
        </pc:grpChg>
        <pc:grpChg chg="mod">
          <ac:chgData name="Asim Dey" userId="e8ec1349-28b8-4d13-adec-c4f0ed943343" providerId="ADAL" clId="{A9338369-0C9C-4B9A-A6D6-01F8774D5B89}" dt="2020-07-30T08:37:17.693" v="658" actId="14430"/>
          <ac:grpSpMkLst>
            <pc:docMk/>
            <pc:sldMk cId="2878278495" sldId="272"/>
            <ac:grpSpMk id="344" creationId="{9C61F2CC-8885-4058-9BEB-C97AE08EC0AA}"/>
          </ac:grpSpMkLst>
        </pc:grpChg>
        <pc:grpChg chg="add del mod">
          <ac:chgData name="Asim Dey" userId="e8ec1349-28b8-4d13-adec-c4f0ed943343" providerId="ADAL" clId="{A9338369-0C9C-4B9A-A6D6-01F8774D5B89}" dt="2020-07-30T08:35:33.971" v="620" actId="14429"/>
          <ac:grpSpMkLst>
            <pc:docMk/>
            <pc:sldMk cId="2878278495" sldId="272"/>
            <ac:grpSpMk id="347" creationId="{3751C443-2C92-4888-A50C-C04AD613C1BB}"/>
          </ac:grpSpMkLst>
        </pc:grpChg>
        <pc:grpChg chg="mod">
          <ac:chgData name="Asim Dey" userId="e8ec1349-28b8-4d13-adec-c4f0ed943343" providerId="ADAL" clId="{A9338369-0C9C-4B9A-A6D6-01F8774D5B89}" dt="2020-07-30T08:35:36.310" v="622" actId="14429"/>
          <ac:grpSpMkLst>
            <pc:docMk/>
            <pc:sldMk cId="2878278495" sldId="272"/>
            <ac:grpSpMk id="350" creationId="{E4A8FF15-4D11-4CBB-8C22-BAC090860553}"/>
          </ac:grpSpMkLst>
        </pc:grpChg>
      </pc:sldChg>
      <pc:sldChg chg="addSp delSp modSp">
        <pc:chgData name="Asim Dey" userId="e8ec1349-28b8-4d13-adec-c4f0ed943343" providerId="ADAL" clId="{A9338369-0C9C-4B9A-A6D6-01F8774D5B89}" dt="2020-07-30T08:11:58.559" v="410" actId="14429"/>
        <pc:sldMkLst>
          <pc:docMk/>
          <pc:sldMk cId="2738590115" sldId="273"/>
        </pc:sldMkLst>
        <pc:spChg chg="mod">
          <ac:chgData name="Asim Dey" userId="e8ec1349-28b8-4d13-adec-c4f0ed943343" providerId="ADAL" clId="{A9338369-0C9C-4B9A-A6D6-01F8774D5B89}" dt="2020-07-30T08:01:31.448" v="216" actId="1076"/>
          <ac:spMkLst>
            <pc:docMk/>
            <pc:sldMk cId="2738590115" sldId="273"/>
            <ac:spMk id="220" creationId="{89AEFB90-02CD-4AC0-B3FE-51C39DB806D6}"/>
          </ac:spMkLst>
        </pc:spChg>
        <pc:grpChg chg="add mod">
          <ac:chgData name="Asim Dey" userId="e8ec1349-28b8-4d13-adec-c4f0ed943343" providerId="ADAL" clId="{A9338369-0C9C-4B9A-A6D6-01F8774D5B89}" dt="2020-07-30T08:11:58.559" v="410" actId="14429"/>
          <ac:grpSpMkLst>
            <pc:docMk/>
            <pc:sldMk cId="2738590115" sldId="273"/>
            <ac:grpSpMk id="180" creationId="{ACA600C2-EAA7-4318-AD02-E8FF4DA3CF34}"/>
          </ac:grpSpMkLst>
        </pc:grpChg>
        <pc:grpChg chg="add mod">
          <ac:chgData name="Asim Dey" userId="e8ec1349-28b8-4d13-adec-c4f0ed943343" providerId="ADAL" clId="{A9338369-0C9C-4B9A-A6D6-01F8774D5B89}" dt="2020-07-30T08:11:53.337" v="405" actId="14429"/>
          <ac:grpSpMkLst>
            <pc:docMk/>
            <pc:sldMk cId="2738590115" sldId="273"/>
            <ac:grpSpMk id="184" creationId="{C80C8D75-DB85-4CC9-A9B5-E35A8A48C98B}"/>
          </ac:grpSpMkLst>
        </pc:grpChg>
        <pc:grpChg chg="add mod">
          <ac:chgData name="Asim Dey" userId="e8ec1349-28b8-4d13-adec-c4f0ed943343" providerId="ADAL" clId="{A9338369-0C9C-4B9A-A6D6-01F8774D5B89}" dt="2020-07-30T08:11:46.661" v="400" actId="14429"/>
          <ac:grpSpMkLst>
            <pc:docMk/>
            <pc:sldMk cId="2738590115" sldId="273"/>
            <ac:grpSpMk id="187" creationId="{CCC7D0F2-ADAF-4176-A601-FA9743DEDF47}"/>
          </ac:grpSpMkLst>
        </pc:grpChg>
        <pc:grpChg chg="add mod">
          <ac:chgData name="Asim Dey" userId="e8ec1349-28b8-4d13-adec-c4f0ed943343" providerId="ADAL" clId="{A9338369-0C9C-4B9A-A6D6-01F8774D5B89}" dt="2020-07-30T08:11:40.646" v="395" actId="14429"/>
          <ac:grpSpMkLst>
            <pc:docMk/>
            <pc:sldMk cId="2738590115" sldId="273"/>
            <ac:grpSpMk id="190" creationId="{460817DB-EFC5-4D80-B4A4-9E8394373F68}"/>
          </ac:grpSpMkLst>
        </pc:grpChg>
        <pc:grpChg chg="add mod">
          <ac:chgData name="Asim Dey" userId="e8ec1349-28b8-4d13-adec-c4f0ed943343" providerId="ADAL" clId="{A9338369-0C9C-4B9A-A6D6-01F8774D5B89}" dt="2020-07-30T08:11:39.375" v="394" actId="14429"/>
          <ac:grpSpMkLst>
            <pc:docMk/>
            <pc:sldMk cId="2738590115" sldId="273"/>
            <ac:grpSpMk id="193" creationId="{F1D9F547-ACFE-4C50-BEA8-596785298C3F}"/>
          </ac:grpSpMkLst>
        </pc:grpChg>
        <pc:grpChg chg="add mod">
          <ac:chgData name="Asim Dey" userId="e8ec1349-28b8-4d13-adec-c4f0ed943343" providerId="ADAL" clId="{A9338369-0C9C-4B9A-A6D6-01F8774D5B89}" dt="2020-07-30T08:11:38.012" v="393" actId="14429"/>
          <ac:grpSpMkLst>
            <pc:docMk/>
            <pc:sldMk cId="2738590115" sldId="273"/>
            <ac:grpSpMk id="196" creationId="{6ABB679C-F730-4706-99E8-F9759DF10F3A}"/>
          </ac:grpSpMkLst>
        </pc:grpChg>
        <pc:grpChg chg="add mod">
          <ac:chgData name="Asim Dey" userId="e8ec1349-28b8-4d13-adec-c4f0ed943343" providerId="ADAL" clId="{A9338369-0C9C-4B9A-A6D6-01F8774D5B89}" dt="2020-07-30T08:11:36.951" v="392" actId="14429"/>
          <ac:grpSpMkLst>
            <pc:docMk/>
            <pc:sldMk cId="2738590115" sldId="273"/>
            <ac:grpSpMk id="206" creationId="{EA9775A8-3664-46DC-807B-7B1B638DC20D}"/>
          </ac:grpSpMkLst>
        </pc:grpChg>
        <pc:grpChg chg="add mod">
          <ac:chgData name="Asim Dey" userId="e8ec1349-28b8-4d13-adec-c4f0ed943343" providerId="ADAL" clId="{A9338369-0C9C-4B9A-A6D6-01F8774D5B89}" dt="2020-07-30T08:11:35.562" v="391" actId="14429"/>
          <ac:grpSpMkLst>
            <pc:docMk/>
            <pc:sldMk cId="2738590115" sldId="273"/>
            <ac:grpSpMk id="209" creationId="{442580BC-C73A-4F87-9D93-03C3FCEC4340}"/>
          </ac:grpSpMkLst>
        </pc:grpChg>
        <pc:grpChg chg="mod">
          <ac:chgData name="Asim Dey" userId="e8ec1349-28b8-4d13-adec-c4f0ed943343" providerId="ADAL" clId="{A9338369-0C9C-4B9A-A6D6-01F8774D5B89}" dt="2020-07-30T08:11:56.517" v="408" actId="14429"/>
          <ac:grpSpMkLst>
            <pc:docMk/>
            <pc:sldMk cId="2738590115" sldId="273"/>
            <ac:grpSpMk id="235" creationId="{B58C27C7-9B72-4C45-BB90-3ED26587CD15}"/>
          </ac:grpSpMkLst>
        </pc:grpChg>
        <pc:grpChg chg="mod">
          <ac:chgData name="Asim Dey" userId="e8ec1349-28b8-4d13-adec-c4f0ed943343" providerId="ADAL" clId="{A9338369-0C9C-4B9A-A6D6-01F8774D5B89}" dt="2020-07-30T08:11:57.789" v="409" actId="14429"/>
          <ac:grpSpMkLst>
            <pc:docMk/>
            <pc:sldMk cId="2738590115" sldId="273"/>
            <ac:grpSpMk id="238" creationId="{1C62A912-C5EF-46C9-9D29-8115B73233C8}"/>
          </ac:grpSpMkLst>
        </pc:grpChg>
        <pc:grpChg chg="add mod">
          <ac:chgData name="Asim Dey" userId="e8ec1349-28b8-4d13-adec-c4f0ed943343" providerId="ADAL" clId="{A9338369-0C9C-4B9A-A6D6-01F8774D5B89}" dt="2020-07-30T08:11:30.540" v="387" actId="14429"/>
          <ac:grpSpMkLst>
            <pc:docMk/>
            <pc:sldMk cId="2738590115" sldId="273"/>
            <ac:grpSpMk id="241" creationId="{42EEBCC7-2A8F-43F1-B0CA-62C0AA243127}"/>
          </ac:grpSpMkLst>
        </pc:grpChg>
        <pc:grpChg chg="mod">
          <ac:chgData name="Asim Dey" userId="e8ec1349-28b8-4d13-adec-c4f0ed943343" providerId="ADAL" clId="{A9338369-0C9C-4B9A-A6D6-01F8774D5B89}" dt="2020-07-30T08:11:55.469" v="407" actId="14429"/>
          <ac:grpSpMkLst>
            <pc:docMk/>
            <pc:sldMk cId="2738590115" sldId="273"/>
            <ac:grpSpMk id="244" creationId="{EBB7005D-D7AF-4B97-A8AD-31285A74DE81}"/>
          </ac:grpSpMkLst>
        </pc:grpChg>
        <pc:grpChg chg="mod">
          <ac:chgData name="Asim Dey" userId="e8ec1349-28b8-4d13-adec-c4f0ed943343" providerId="ADAL" clId="{A9338369-0C9C-4B9A-A6D6-01F8774D5B89}" dt="2020-07-30T08:11:54.286" v="406" actId="14429"/>
          <ac:grpSpMkLst>
            <pc:docMk/>
            <pc:sldMk cId="2738590115" sldId="273"/>
            <ac:grpSpMk id="247" creationId="{A58F4B7B-2329-41AD-83AA-D594EBE8AB43}"/>
          </ac:grpSpMkLst>
        </pc:grpChg>
        <pc:grpChg chg="mod">
          <ac:chgData name="Asim Dey" userId="e8ec1349-28b8-4d13-adec-c4f0ed943343" providerId="ADAL" clId="{A9338369-0C9C-4B9A-A6D6-01F8774D5B89}" dt="2020-07-30T08:11:51.029" v="403" actId="14429"/>
          <ac:grpSpMkLst>
            <pc:docMk/>
            <pc:sldMk cId="2738590115" sldId="273"/>
            <ac:grpSpMk id="250" creationId="{22B5C0BA-4723-41AD-BE15-C04992ACAB10}"/>
          </ac:grpSpMkLst>
        </pc:grpChg>
        <pc:grpChg chg="mod">
          <ac:chgData name="Asim Dey" userId="e8ec1349-28b8-4d13-adec-c4f0ed943343" providerId="ADAL" clId="{A9338369-0C9C-4B9A-A6D6-01F8774D5B89}" dt="2020-07-30T08:11:52.375" v="404" actId="14429"/>
          <ac:grpSpMkLst>
            <pc:docMk/>
            <pc:sldMk cId="2738590115" sldId="273"/>
            <ac:grpSpMk id="253" creationId="{4EC99C49-3CCC-4E3B-AB4F-BED8FD27103C}"/>
          </ac:grpSpMkLst>
        </pc:grpChg>
        <pc:grpChg chg="mod">
          <ac:chgData name="Asim Dey" userId="e8ec1349-28b8-4d13-adec-c4f0ed943343" providerId="ADAL" clId="{A9338369-0C9C-4B9A-A6D6-01F8774D5B89}" dt="2020-07-30T08:11:49.832" v="402" actId="14429"/>
          <ac:grpSpMkLst>
            <pc:docMk/>
            <pc:sldMk cId="2738590115" sldId="273"/>
            <ac:grpSpMk id="259" creationId="{A441D8A7-7F72-4844-B256-7C1016FF522A}"/>
          </ac:grpSpMkLst>
        </pc:grpChg>
        <pc:grpChg chg="mod">
          <ac:chgData name="Asim Dey" userId="e8ec1349-28b8-4d13-adec-c4f0ed943343" providerId="ADAL" clId="{A9338369-0C9C-4B9A-A6D6-01F8774D5B89}" dt="2020-07-30T08:11:48.466" v="401" actId="14429"/>
          <ac:grpSpMkLst>
            <pc:docMk/>
            <pc:sldMk cId="2738590115" sldId="273"/>
            <ac:grpSpMk id="262" creationId="{27ACA149-BDA5-47C2-AB77-0958B48AC418}"/>
          </ac:grpSpMkLst>
        </pc:grpChg>
        <pc:grpChg chg="mod">
          <ac:chgData name="Asim Dey" userId="e8ec1349-28b8-4d13-adec-c4f0ed943343" providerId="ADAL" clId="{A9338369-0C9C-4B9A-A6D6-01F8774D5B89}" dt="2020-07-30T08:11:43.670" v="398" actId="14429"/>
          <ac:grpSpMkLst>
            <pc:docMk/>
            <pc:sldMk cId="2738590115" sldId="273"/>
            <ac:grpSpMk id="265" creationId="{0CC1134D-D1DF-4A4D-BC74-34D0A5A4D2AC}"/>
          </ac:grpSpMkLst>
        </pc:grpChg>
        <pc:grpChg chg="mod">
          <ac:chgData name="Asim Dey" userId="e8ec1349-28b8-4d13-adec-c4f0ed943343" providerId="ADAL" clId="{A9338369-0C9C-4B9A-A6D6-01F8774D5B89}" dt="2020-07-30T08:11:44.557" v="399" actId="14429"/>
          <ac:grpSpMkLst>
            <pc:docMk/>
            <pc:sldMk cId="2738590115" sldId="273"/>
            <ac:grpSpMk id="268" creationId="{6E9BCC08-4453-4CC4-B595-10ACFC6AD19A}"/>
          </ac:grpSpMkLst>
        </pc:grpChg>
        <pc:grpChg chg="add del mod">
          <ac:chgData name="Asim Dey" userId="e8ec1349-28b8-4d13-adec-c4f0ed943343" providerId="ADAL" clId="{A9338369-0C9C-4B9A-A6D6-01F8774D5B89}" dt="2020-07-30T08:11:42.499" v="397" actId="14429"/>
          <ac:grpSpMkLst>
            <pc:docMk/>
            <pc:sldMk cId="2738590115" sldId="273"/>
            <ac:grpSpMk id="274" creationId="{B84BBAFC-100B-4223-AA0B-D2E27FB42857}"/>
          </ac:grpSpMkLst>
        </pc:grpChg>
        <pc:grpChg chg="mod">
          <ac:chgData name="Asim Dey" userId="e8ec1349-28b8-4d13-adec-c4f0ed943343" providerId="ADAL" clId="{A9338369-0C9C-4B9A-A6D6-01F8774D5B89}" dt="2020-07-30T08:11:41.481" v="396" actId="14429"/>
          <ac:grpSpMkLst>
            <pc:docMk/>
            <pc:sldMk cId="2738590115" sldId="273"/>
            <ac:grpSpMk id="277" creationId="{8BB41254-3014-40A7-A4B7-BBD39C133EAB}"/>
          </ac:grpSpMkLst>
        </pc:grpChg>
        <pc:grpChg chg="mod">
          <ac:chgData name="Asim Dey" userId="e8ec1349-28b8-4d13-adec-c4f0ed943343" providerId="ADAL" clId="{A9338369-0C9C-4B9A-A6D6-01F8774D5B89}" dt="2020-07-30T08:11:31.672" v="388" actId="14429"/>
          <ac:grpSpMkLst>
            <pc:docMk/>
            <pc:sldMk cId="2738590115" sldId="273"/>
            <ac:grpSpMk id="280" creationId="{513D66F4-9782-4F03-BDF7-83FF5BC30B37}"/>
          </ac:grpSpMkLst>
        </pc:grpChg>
        <pc:grpChg chg="mod">
          <ac:chgData name="Asim Dey" userId="e8ec1349-28b8-4d13-adec-c4f0ed943343" providerId="ADAL" clId="{A9338369-0C9C-4B9A-A6D6-01F8774D5B89}" dt="2020-07-30T08:11:32.863" v="389" actId="14429"/>
          <ac:grpSpMkLst>
            <pc:docMk/>
            <pc:sldMk cId="2738590115" sldId="273"/>
            <ac:grpSpMk id="283" creationId="{96D381A7-AE3A-4599-8A23-B2ECC3867E6B}"/>
          </ac:grpSpMkLst>
        </pc:grpChg>
        <pc:grpChg chg="mod">
          <ac:chgData name="Asim Dey" userId="e8ec1349-28b8-4d13-adec-c4f0ed943343" providerId="ADAL" clId="{A9338369-0C9C-4B9A-A6D6-01F8774D5B89}" dt="2020-07-30T08:11:34.288" v="390" actId="14429"/>
          <ac:grpSpMkLst>
            <pc:docMk/>
            <pc:sldMk cId="2738590115" sldId="273"/>
            <ac:grpSpMk id="286" creationId="{5749328F-F2AB-4D98-9756-3A21AC15FF18}"/>
          </ac:grpSpMkLst>
        </pc:grpChg>
        <pc:grpChg chg="mod">
          <ac:chgData name="Asim Dey" userId="e8ec1349-28b8-4d13-adec-c4f0ed943343" providerId="ADAL" clId="{A9338369-0C9C-4B9A-A6D6-01F8774D5B89}" dt="2020-07-30T08:11:29.222" v="386" actId="14429"/>
          <ac:grpSpMkLst>
            <pc:docMk/>
            <pc:sldMk cId="2738590115" sldId="273"/>
            <ac:grpSpMk id="292" creationId="{9C6A6609-2BF2-417E-A8FF-B44B466A66A0}"/>
          </ac:grpSpMkLst>
        </pc:grpChg>
        <pc:grpChg chg="mod">
          <ac:chgData name="Asim Dey" userId="e8ec1349-28b8-4d13-adec-c4f0ed943343" providerId="ADAL" clId="{A9338369-0C9C-4B9A-A6D6-01F8774D5B89}" dt="2020-07-30T08:02:53.271" v="236" actId="1076"/>
          <ac:grpSpMkLst>
            <pc:docMk/>
            <pc:sldMk cId="2738590115" sldId="273"/>
            <ac:grpSpMk id="344" creationId="{D9022258-4911-46B2-A240-97E0201DAE9B}"/>
          </ac:grpSpMkLst>
        </pc:grpChg>
        <pc:grpChg chg="mod">
          <ac:chgData name="Asim Dey" userId="e8ec1349-28b8-4d13-adec-c4f0ed943343" providerId="ADAL" clId="{A9338369-0C9C-4B9A-A6D6-01F8774D5B89}" dt="2020-07-30T08:09:38.837" v="337" actId="1076"/>
          <ac:grpSpMkLst>
            <pc:docMk/>
            <pc:sldMk cId="2738590115" sldId="273"/>
            <ac:grpSpMk id="364" creationId="{9CB21800-71DA-49A7-9E0A-8A10413B6725}"/>
          </ac:grpSpMkLst>
        </pc:grpChg>
      </pc:sldChg>
      <pc:sldChg chg="addSp delSp modSp">
        <pc:chgData name="Asim Dey" userId="e8ec1349-28b8-4d13-adec-c4f0ed943343" providerId="ADAL" clId="{A9338369-0C9C-4B9A-A6D6-01F8774D5B89}" dt="2020-07-30T10:06:04.620" v="1673" actId="14429"/>
        <pc:sldMkLst>
          <pc:docMk/>
          <pc:sldMk cId="32434977" sldId="277"/>
        </pc:sldMkLst>
        <pc:grpChg chg="add mod">
          <ac:chgData name="Asim Dey" userId="e8ec1349-28b8-4d13-adec-c4f0ed943343" providerId="ADAL" clId="{A9338369-0C9C-4B9A-A6D6-01F8774D5B89}" dt="2020-07-30T10:06:00.247" v="1668" actId="14429"/>
          <ac:grpSpMkLst>
            <pc:docMk/>
            <pc:sldMk cId="32434977" sldId="277"/>
            <ac:grpSpMk id="149" creationId="{03DFDCDA-8EE5-4640-B372-D3B0D7FDE530}"/>
          </ac:grpSpMkLst>
        </pc:grpChg>
        <pc:grpChg chg="add mod">
          <ac:chgData name="Asim Dey" userId="e8ec1349-28b8-4d13-adec-c4f0ed943343" providerId="ADAL" clId="{A9338369-0C9C-4B9A-A6D6-01F8774D5B89}" dt="2020-07-30T10:05:59.278" v="1667" actId="14429"/>
          <ac:grpSpMkLst>
            <pc:docMk/>
            <pc:sldMk cId="32434977" sldId="277"/>
            <ac:grpSpMk id="152" creationId="{C9F7B408-B80B-457B-AC56-D28B84E10B5C}"/>
          </ac:grpSpMkLst>
        </pc:grpChg>
        <pc:grpChg chg="mod">
          <ac:chgData name="Asim Dey" userId="e8ec1349-28b8-4d13-adec-c4f0ed943343" providerId="ADAL" clId="{A9338369-0C9C-4B9A-A6D6-01F8774D5B89}" dt="2020-07-30T10:06:04.620" v="1673" actId="14429"/>
          <ac:grpSpMkLst>
            <pc:docMk/>
            <pc:sldMk cId="32434977" sldId="277"/>
            <ac:grpSpMk id="257" creationId="{5862311A-371E-4F5C-A628-8F1AC719578B}"/>
          </ac:grpSpMkLst>
        </pc:grpChg>
        <pc:grpChg chg="mod">
          <ac:chgData name="Asim Dey" userId="e8ec1349-28b8-4d13-adec-c4f0ed943343" providerId="ADAL" clId="{A9338369-0C9C-4B9A-A6D6-01F8774D5B89}" dt="2020-07-30T10:06:02.131" v="1670" actId="14429"/>
          <ac:grpSpMkLst>
            <pc:docMk/>
            <pc:sldMk cId="32434977" sldId="277"/>
            <ac:grpSpMk id="260" creationId="{58F95299-49E3-4B42-923E-77A61D5AD90C}"/>
          </ac:grpSpMkLst>
        </pc:grpChg>
        <pc:grpChg chg="mod">
          <ac:chgData name="Asim Dey" userId="e8ec1349-28b8-4d13-adec-c4f0ed943343" providerId="ADAL" clId="{A9338369-0C9C-4B9A-A6D6-01F8774D5B89}" dt="2020-07-30T10:06:00.941" v="1669" actId="14429"/>
          <ac:grpSpMkLst>
            <pc:docMk/>
            <pc:sldMk cId="32434977" sldId="277"/>
            <ac:grpSpMk id="263" creationId="{AD42885A-3390-435C-85FD-905B304535DE}"/>
          </ac:grpSpMkLst>
        </pc:grpChg>
        <pc:grpChg chg="mod">
          <ac:chgData name="Asim Dey" userId="e8ec1349-28b8-4d13-adec-c4f0ed943343" providerId="ADAL" clId="{A9338369-0C9C-4B9A-A6D6-01F8774D5B89}" dt="2020-07-30T10:05:58.709" v="1666" actId="14429"/>
          <ac:grpSpMkLst>
            <pc:docMk/>
            <pc:sldMk cId="32434977" sldId="277"/>
            <ac:grpSpMk id="266" creationId="{211E9F00-5AF0-40DB-8117-7C4583E34291}"/>
          </ac:grpSpMkLst>
        </pc:grpChg>
        <pc:grpChg chg="mod">
          <ac:chgData name="Asim Dey" userId="e8ec1349-28b8-4d13-adec-c4f0ed943343" providerId="ADAL" clId="{A9338369-0C9C-4B9A-A6D6-01F8774D5B89}" dt="2020-07-30T10:05:57.611" v="1665" actId="14429"/>
          <ac:grpSpMkLst>
            <pc:docMk/>
            <pc:sldMk cId="32434977" sldId="277"/>
            <ac:grpSpMk id="275" creationId="{9C023F6D-A246-4FF3-86FF-0C5F5906EEDC}"/>
          </ac:grpSpMkLst>
        </pc:grpChg>
        <pc:grpChg chg="mod">
          <ac:chgData name="Asim Dey" userId="e8ec1349-28b8-4d13-adec-c4f0ed943343" providerId="ADAL" clId="{A9338369-0C9C-4B9A-A6D6-01F8774D5B89}" dt="2020-07-30T10:05:57.027" v="1664" actId="14429"/>
          <ac:grpSpMkLst>
            <pc:docMk/>
            <pc:sldMk cId="32434977" sldId="277"/>
            <ac:grpSpMk id="278" creationId="{641086DA-3EA7-429C-9AD3-8000D7A2DEE6}"/>
          </ac:grpSpMkLst>
        </pc:grpChg>
        <pc:grpChg chg="mod">
          <ac:chgData name="Asim Dey" userId="e8ec1349-28b8-4d13-adec-c4f0ed943343" providerId="ADAL" clId="{A9338369-0C9C-4B9A-A6D6-01F8774D5B89}" dt="2020-07-30T10:06:03.170" v="1671" actId="14429"/>
          <ac:grpSpMkLst>
            <pc:docMk/>
            <pc:sldMk cId="32434977" sldId="277"/>
            <ac:grpSpMk id="332" creationId="{CFD252B2-3D40-4480-B440-D48AB6E93004}"/>
          </ac:grpSpMkLst>
        </pc:grpChg>
        <pc:grpChg chg="mod">
          <ac:chgData name="Asim Dey" userId="e8ec1349-28b8-4d13-adec-c4f0ed943343" providerId="ADAL" clId="{A9338369-0C9C-4B9A-A6D6-01F8774D5B89}" dt="2020-07-30T10:06:03.849" v="1672" actId="14429"/>
          <ac:grpSpMkLst>
            <pc:docMk/>
            <pc:sldMk cId="32434977" sldId="277"/>
            <ac:grpSpMk id="335" creationId="{D7C8F469-8CA5-455B-8EE7-71312BC92B36}"/>
          </ac:grpSpMkLst>
        </pc:grpChg>
        <pc:grpChg chg="del mod">
          <ac:chgData name="Asim Dey" userId="e8ec1349-28b8-4d13-adec-c4f0ed943343" providerId="ADAL" clId="{A9338369-0C9C-4B9A-A6D6-01F8774D5B89}" dt="2020-07-30T10:02:21.828" v="1584"/>
          <ac:grpSpMkLst>
            <pc:docMk/>
            <pc:sldMk cId="32434977" sldId="277"/>
            <ac:grpSpMk id="338" creationId="{0F326DF2-1059-4A1E-B413-BD6437DF8FAA}"/>
          </ac:grpSpMkLst>
        </pc:grpChg>
      </pc:sldChg>
      <pc:sldChg chg="addSp modSp">
        <pc:chgData name="Asim Dey" userId="e8ec1349-28b8-4d13-adec-c4f0ed943343" providerId="ADAL" clId="{A9338369-0C9C-4B9A-A6D6-01F8774D5B89}" dt="2020-07-30T10:58:10.535" v="2271" actId="13926"/>
        <pc:sldMkLst>
          <pc:docMk/>
          <pc:sldMk cId="4227300892" sldId="278"/>
        </pc:sldMkLst>
        <pc:spChg chg="mod">
          <ac:chgData name="Asim Dey" userId="e8ec1349-28b8-4d13-adec-c4f0ed943343" providerId="ADAL" clId="{A9338369-0C9C-4B9A-A6D6-01F8774D5B89}" dt="2020-07-30T10:46:17.079" v="2265" actId="13926"/>
          <ac:spMkLst>
            <pc:docMk/>
            <pc:sldMk cId="4227300892" sldId="278"/>
            <ac:spMk id="197" creationId="{8291613A-210B-4941-B89E-DAE6E7BF2EA6}"/>
          </ac:spMkLst>
        </pc:spChg>
        <pc:spChg chg="mod">
          <ac:chgData name="Asim Dey" userId="e8ec1349-28b8-4d13-adec-c4f0ed943343" providerId="ADAL" clId="{A9338369-0C9C-4B9A-A6D6-01F8774D5B89}" dt="2020-07-30T10:47:28.127" v="2266" actId="20577"/>
          <ac:spMkLst>
            <pc:docMk/>
            <pc:sldMk cId="4227300892" sldId="278"/>
            <ac:spMk id="203" creationId="{625B45E7-AEDD-4DAB-BE35-6870A8075BAA}"/>
          </ac:spMkLst>
        </pc:spChg>
        <pc:spChg chg="mod">
          <ac:chgData name="Asim Dey" userId="e8ec1349-28b8-4d13-adec-c4f0ed943343" providerId="ADAL" clId="{A9338369-0C9C-4B9A-A6D6-01F8774D5B89}" dt="2020-07-30T10:57:57.414" v="2270" actId="13926"/>
          <ac:spMkLst>
            <pc:docMk/>
            <pc:sldMk cId="4227300892" sldId="278"/>
            <ac:spMk id="268" creationId="{2D81759D-B47C-4FE1-B935-586ADD839489}"/>
          </ac:spMkLst>
        </pc:spChg>
        <pc:grpChg chg="add mod">
          <ac:chgData name="Asim Dey" userId="e8ec1349-28b8-4d13-adec-c4f0ed943343" providerId="ADAL" clId="{A9338369-0C9C-4B9A-A6D6-01F8774D5B89}" dt="2020-07-30T10:21:02.927" v="1973" actId="14430"/>
          <ac:grpSpMkLst>
            <pc:docMk/>
            <pc:sldMk cId="4227300892" sldId="278"/>
            <ac:grpSpMk id="164" creationId="{91A5C35C-0149-496D-9601-13EDB95C22AA}"/>
          </ac:grpSpMkLst>
        </pc:grpChg>
        <pc:grpChg chg="add mod">
          <ac:chgData name="Asim Dey" userId="e8ec1349-28b8-4d13-adec-c4f0ed943343" providerId="ADAL" clId="{A9338369-0C9C-4B9A-A6D6-01F8774D5B89}" dt="2020-07-30T10:25:04.343" v="2043" actId="14430"/>
          <ac:grpSpMkLst>
            <pc:docMk/>
            <pc:sldMk cId="4227300892" sldId="278"/>
            <ac:grpSpMk id="168" creationId="{4A733FE7-5D8A-4A69-A5AB-0C3C3818B837}"/>
          </ac:grpSpMkLst>
        </pc:grpChg>
        <pc:grpChg chg="add mod">
          <ac:chgData name="Asim Dey" userId="e8ec1349-28b8-4d13-adec-c4f0ed943343" providerId="ADAL" clId="{A9338369-0C9C-4B9A-A6D6-01F8774D5B89}" dt="2020-07-30T10:25:04.884" v="2044" actId="14429"/>
          <ac:grpSpMkLst>
            <pc:docMk/>
            <pc:sldMk cId="4227300892" sldId="278"/>
            <ac:grpSpMk id="183" creationId="{BEDF6C55-1BB3-4FA1-8BE3-1CE57CD9D56A}"/>
          </ac:grpSpMkLst>
        </pc:grpChg>
        <pc:grpChg chg="add mod">
          <ac:chgData name="Asim Dey" userId="e8ec1349-28b8-4d13-adec-c4f0ed943343" providerId="ADAL" clId="{A9338369-0C9C-4B9A-A6D6-01F8774D5B89}" dt="2020-07-30T10:21:05.102" v="1976" actId="14430"/>
          <ac:grpSpMkLst>
            <pc:docMk/>
            <pc:sldMk cId="4227300892" sldId="278"/>
            <ac:grpSpMk id="208" creationId="{92A0FC68-5A5F-49F4-A89E-7576FE30CE04}"/>
          </ac:grpSpMkLst>
        </pc:grpChg>
        <pc:grpChg chg="add mod">
          <ac:chgData name="Asim Dey" userId="e8ec1349-28b8-4d13-adec-c4f0ed943343" providerId="ADAL" clId="{A9338369-0C9C-4B9A-A6D6-01F8774D5B89}" dt="2020-07-30T10:21:05.591" v="1977" actId="14430"/>
          <ac:grpSpMkLst>
            <pc:docMk/>
            <pc:sldMk cId="4227300892" sldId="278"/>
            <ac:grpSpMk id="211" creationId="{21D2F95D-A323-418D-A444-463C0001FB5C}"/>
          </ac:grpSpMkLst>
        </pc:grpChg>
        <pc:grpChg chg="add mod">
          <ac:chgData name="Asim Dey" userId="e8ec1349-28b8-4d13-adec-c4f0ed943343" providerId="ADAL" clId="{A9338369-0C9C-4B9A-A6D6-01F8774D5B89}" dt="2020-07-30T10:21:06.691" v="1979" actId="14430"/>
          <ac:grpSpMkLst>
            <pc:docMk/>
            <pc:sldMk cId="4227300892" sldId="278"/>
            <ac:grpSpMk id="214" creationId="{0F953EB9-F688-4548-B1F4-343FAB16E7AA}"/>
          </ac:grpSpMkLst>
        </pc:grpChg>
        <pc:grpChg chg="add mod">
          <ac:chgData name="Asim Dey" userId="e8ec1349-28b8-4d13-adec-c4f0ed943343" providerId="ADAL" clId="{A9338369-0C9C-4B9A-A6D6-01F8774D5B89}" dt="2020-07-30T10:21:08.049" v="1981" actId="14429"/>
          <ac:grpSpMkLst>
            <pc:docMk/>
            <pc:sldMk cId="4227300892" sldId="278"/>
            <ac:grpSpMk id="217" creationId="{467A9605-1F73-4DDD-BE38-066977728387}"/>
          </ac:grpSpMkLst>
        </pc:grpChg>
        <pc:grpChg chg="mod">
          <ac:chgData name="Asim Dey" userId="e8ec1349-28b8-4d13-adec-c4f0ed943343" providerId="ADAL" clId="{A9338369-0C9C-4B9A-A6D6-01F8774D5B89}" dt="2020-07-30T10:21:03.373" v="1974" actId="14430"/>
          <ac:grpSpMkLst>
            <pc:docMk/>
            <pc:sldMk cId="4227300892" sldId="278"/>
            <ac:grpSpMk id="334" creationId="{EFEA5A72-A731-4774-AE6A-DA0BD2323107}"/>
          </ac:grpSpMkLst>
        </pc:grpChg>
        <pc:grpChg chg="mod">
          <ac:chgData name="Asim Dey" userId="e8ec1349-28b8-4d13-adec-c4f0ed943343" providerId="ADAL" clId="{A9338369-0C9C-4B9A-A6D6-01F8774D5B89}" dt="2020-07-30T10:21:02.480" v="1972" actId="14430"/>
          <ac:grpSpMkLst>
            <pc:docMk/>
            <pc:sldMk cId="4227300892" sldId="278"/>
            <ac:grpSpMk id="337" creationId="{FF9C1B58-BCF5-4F6B-9991-0A8E63291658}"/>
          </ac:grpSpMkLst>
        </pc:grpChg>
        <pc:grpChg chg="mod">
          <ac:chgData name="Asim Dey" userId="e8ec1349-28b8-4d13-adec-c4f0ed943343" providerId="ADAL" clId="{A9338369-0C9C-4B9A-A6D6-01F8774D5B89}" dt="2020-07-30T10:21:06.057" v="1978" actId="14430"/>
          <ac:grpSpMkLst>
            <pc:docMk/>
            <pc:sldMk cId="4227300892" sldId="278"/>
            <ac:grpSpMk id="340" creationId="{8D8F9859-637C-4C45-B84D-AD5549311B35}"/>
          </ac:grpSpMkLst>
        </pc:grpChg>
        <pc:graphicFrameChg chg="mod">
          <ac:chgData name="Asim Dey" userId="e8ec1349-28b8-4d13-adec-c4f0ed943343" providerId="ADAL" clId="{A9338369-0C9C-4B9A-A6D6-01F8774D5B89}" dt="2020-07-30T10:57:52.200" v="2269"/>
          <ac:graphicFrameMkLst>
            <pc:docMk/>
            <pc:sldMk cId="4227300892" sldId="278"/>
            <ac:graphicFrameMk id="332" creationId="{E303047E-559B-4028-9B4C-B03807F349AB}"/>
          </ac:graphicFrameMkLst>
        </pc:graphicFrameChg>
        <pc:graphicFrameChg chg="modGraphic">
          <ac:chgData name="Asim Dey" userId="e8ec1349-28b8-4d13-adec-c4f0ed943343" providerId="ADAL" clId="{A9338369-0C9C-4B9A-A6D6-01F8774D5B89}" dt="2020-07-30T10:58:10.535" v="2271" actId="13926"/>
          <ac:graphicFrameMkLst>
            <pc:docMk/>
            <pc:sldMk cId="4227300892" sldId="278"/>
            <ac:graphicFrameMk id="358" creationId="{2920E68B-F5AD-456D-9A3E-66BF743C3324}"/>
          </ac:graphicFrameMkLst>
        </pc:graphicFrameChg>
      </pc:sldChg>
      <pc:sldChg chg="addSp delSp modSp">
        <pc:chgData name="Asim Dey" userId="e8ec1349-28b8-4d13-adec-c4f0ed943343" providerId="ADAL" clId="{A9338369-0C9C-4B9A-A6D6-01F8774D5B89}" dt="2020-07-30T10:30:21.739" v="2140" actId="14430"/>
        <pc:sldMkLst>
          <pc:docMk/>
          <pc:sldMk cId="2861425166" sldId="279"/>
        </pc:sldMkLst>
        <pc:grpChg chg="add del mod">
          <ac:chgData name="Asim Dey" userId="e8ec1349-28b8-4d13-adec-c4f0ed943343" providerId="ADAL" clId="{A9338369-0C9C-4B9A-A6D6-01F8774D5B89}" dt="2020-07-30T10:24:24.635" v="2032"/>
          <ac:grpSpMkLst>
            <pc:docMk/>
            <pc:sldMk cId="2861425166" sldId="279"/>
            <ac:grpSpMk id="162" creationId="{1177C1DC-C686-4C5F-B342-690EC28B2918}"/>
          </ac:grpSpMkLst>
        </pc:grpChg>
        <pc:grpChg chg="add mod">
          <ac:chgData name="Asim Dey" userId="e8ec1349-28b8-4d13-adec-c4f0ed943343" providerId="ADAL" clId="{A9338369-0C9C-4B9A-A6D6-01F8774D5B89}" dt="2020-07-30T10:26:40.877" v="2083" actId="14429"/>
          <ac:grpSpMkLst>
            <pc:docMk/>
            <pc:sldMk cId="2861425166" sldId="279"/>
            <ac:grpSpMk id="179" creationId="{D670F79B-6914-4844-8512-F30DA03F5BDB}"/>
          </ac:grpSpMkLst>
        </pc:grpChg>
        <pc:grpChg chg="add mod">
          <ac:chgData name="Asim Dey" userId="e8ec1349-28b8-4d13-adec-c4f0ed943343" providerId="ADAL" clId="{A9338369-0C9C-4B9A-A6D6-01F8774D5B89}" dt="2020-07-30T10:26:38.824" v="2081" actId="14429"/>
          <ac:grpSpMkLst>
            <pc:docMk/>
            <pc:sldMk cId="2861425166" sldId="279"/>
            <ac:grpSpMk id="208" creationId="{9C8D1403-ADE8-4764-A159-A367CF94F0B6}"/>
          </ac:grpSpMkLst>
        </pc:grpChg>
        <pc:grpChg chg="add mod">
          <ac:chgData name="Asim Dey" userId="e8ec1349-28b8-4d13-adec-c4f0ed943343" providerId="ADAL" clId="{A9338369-0C9C-4B9A-A6D6-01F8774D5B89}" dt="2020-07-30T10:26:37.501" v="2080" actId="14429"/>
          <ac:grpSpMkLst>
            <pc:docMk/>
            <pc:sldMk cId="2861425166" sldId="279"/>
            <ac:grpSpMk id="211" creationId="{FB11CB81-B48D-41F9-8864-08EFB81BD66F}"/>
          </ac:grpSpMkLst>
        </pc:grpChg>
        <pc:grpChg chg="add mod">
          <ac:chgData name="Asim Dey" userId="e8ec1349-28b8-4d13-adec-c4f0ed943343" providerId="ADAL" clId="{A9338369-0C9C-4B9A-A6D6-01F8774D5B89}" dt="2020-07-30T10:30:20.806" v="2138" actId="14430"/>
          <ac:grpSpMkLst>
            <pc:docMk/>
            <pc:sldMk cId="2861425166" sldId="279"/>
            <ac:grpSpMk id="214" creationId="{DE161D9A-7092-440D-A8EC-FFE8342A2441}"/>
          </ac:grpSpMkLst>
        </pc:grpChg>
        <pc:grpChg chg="add mod">
          <ac:chgData name="Asim Dey" userId="e8ec1349-28b8-4d13-adec-c4f0ed943343" providerId="ADAL" clId="{A9338369-0C9C-4B9A-A6D6-01F8774D5B89}" dt="2020-07-30T10:26:31.767" v="2075" actId="14429"/>
          <ac:grpSpMkLst>
            <pc:docMk/>
            <pc:sldMk cId="2861425166" sldId="279"/>
            <ac:grpSpMk id="217" creationId="{35C0AB58-4282-4E15-B335-4538986053A1}"/>
          </ac:grpSpMkLst>
        </pc:grpChg>
        <pc:grpChg chg="mod">
          <ac:chgData name="Asim Dey" userId="e8ec1349-28b8-4d13-adec-c4f0ed943343" providerId="ADAL" clId="{A9338369-0C9C-4B9A-A6D6-01F8774D5B89}" dt="2020-07-30T10:26:39.711" v="2082" actId="14429"/>
          <ac:grpSpMkLst>
            <pc:docMk/>
            <pc:sldMk cId="2861425166" sldId="279"/>
            <ac:grpSpMk id="340" creationId="{EBD77575-ABB6-41FA-8C5B-31AB408D7D52}"/>
          </ac:grpSpMkLst>
        </pc:grpChg>
        <pc:grpChg chg="mod">
          <ac:chgData name="Asim Dey" userId="e8ec1349-28b8-4d13-adec-c4f0ed943343" providerId="ADAL" clId="{A9338369-0C9C-4B9A-A6D6-01F8774D5B89}" dt="2020-07-30T10:26:41.617" v="2084" actId="14429"/>
          <ac:grpSpMkLst>
            <pc:docMk/>
            <pc:sldMk cId="2861425166" sldId="279"/>
            <ac:grpSpMk id="343" creationId="{FA5BCD70-7DDB-4E2A-ACA8-D4D7335DD809}"/>
          </ac:grpSpMkLst>
        </pc:grpChg>
        <pc:grpChg chg="mod">
          <ac:chgData name="Asim Dey" userId="e8ec1349-28b8-4d13-adec-c4f0ed943343" providerId="ADAL" clId="{A9338369-0C9C-4B9A-A6D6-01F8774D5B89}" dt="2020-07-30T10:30:19.813" v="2137" actId="14430"/>
          <ac:grpSpMkLst>
            <pc:docMk/>
            <pc:sldMk cId="2861425166" sldId="279"/>
            <ac:grpSpMk id="346" creationId="{980AB51E-A54B-43A1-BEB3-1775C7240380}"/>
          </ac:grpSpMkLst>
        </pc:grpChg>
        <pc:grpChg chg="mod">
          <ac:chgData name="Asim Dey" userId="e8ec1349-28b8-4d13-adec-c4f0ed943343" providerId="ADAL" clId="{A9338369-0C9C-4B9A-A6D6-01F8774D5B89}" dt="2020-07-30T10:30:21.277" v="2139" actId="14430"/>
          <ac:grpSpMkLst>
            <pc:docMk/>
            <pc:sldMk cId="2861425166" sldId="279"/>
            <ac:grpSpMk id="349" creationId="{D96ED0D9-AFD8-4D27-AD1C-4C39A1E88B31}"/>
          </ac:grpSpMkLst>
        </pc:grpChg>
        <pc:grpChg chg="mod">
          <ac:chgData name="Asim Dey" userId="e8ec1349-28b8-4d13-adec-c4f0ed943343" providerId="ADAL" clId="{A9338369-0C9C-4B9A-A6D6-01F8774D5B89}" dt="2020-07-30T10:30:21.739" v="2140" actId="14430"/>
          <ac:grpSpMkLst>
            <pc:docMk/>
            <pc:sldMk cId="2861425166" sldId="279"/>
            <ac:grpSpMk id="352" creationId="{28C3583C-70A1-41D3-AC4F-0CB0EE3F79AF}"/>
          </ac:grpSpMkLst>
        </pc:grpChg>
      </pc:sldChg>
      <pc:sldChg chg="addSp delSp modSp">
        <pc:chgData name="Asim Dey" userId="e8ec1349-28b8-4d13-adec-c4f0ed943343" providerId="ADAL" clId="{A9338369-0C9C-4B9A-A6D6-01F8774D5B89}" dt="2020-07-30T09:40:03.941" v="1347" actId="14429"/>
        <pc:sldMkLst>
          <pc:docMk/>
          <pc:sldMk cId="2266659579" sldId="280"/>
        </pc:sldMkLst>
        <pc:grpChg chg="mod">
          <ac:chgData name="Asim Dey" userId="e8ec1349-28b8-4d13-adec-c4f0ed943343" providerId="ADAL" clId="{A9338369-0C9C-4B9A-A6D6-01F8774D5B89}" dt="2020-07-30T09:40:03.941" v="1347" actId="14429"/>
          <ac:grpSpMkLst>
            <pc:docMk/>
            <pc:sldMk cId="2266659579" sldId="280"/>
            <ac:grpSpMk id="154" creationId="{DA152736-B0EA-4670-A08A-9CB75D68CCA7}"/>
          </ac:grpSpMkLst>
        </pc:grpChg>
        <pc:grpChg chg="add mod">
          <ac:chgData name="Asim Dey" userId="e8ec1349-28b8-4d13-adec-c4f0ed943343" providerId="ADAL" clId="{A9338369-0C9C-4B9A-A6D6-01F8774D5B89}" dt="2020-07-30T09:39:30.231" v="1324" actId="14430"/>
          <ac:grpSpMkLst>
            <pc:docMk/>
            <pc:sldMk cId="2266659579" sldId="280"/>
            <ac:grpSpMk id="157" creationId="{03DA8C82-BB93-404B-B14F-813142023E9D}"/>
          </ac:grpSpMkLst>
        </pc:grpChg>
        <pc:grpChg chg="add mod">
          <ac:chgData name="Asim Dey" userId="e8ec1349-28b8-4d13-adec-c4f0ed943343" providerId="ADAL" clId="{A9338369-0C9C-4B9A-A6D6-01F8774D5B89}" dt="2020-07-30T09:40:02.983" v="1346" actId="14429"/>
          <ac:grpSpMkLst>
            <pc:docMk/>
            <pc:sldMk cId="2266659579" sldId="280"/>
            <ac:grpSpMk id="162" creationId="{D1896F16-97E1-4C25-B080-DF8D6C509BD2}"/>
          </ac:grpSpMkLst>
        </pc:grpChg>
        <pc:grpChg chg="mod">
          <ac:chgData name="Asim Dey" userId="e8ec1349-28b8-4d13-adec-c4f0ed943343" providerId="ADAL" clId="{A9338369-0C9C-4B9A-A6D6-01F8774D5B89}" dt="2020-07-30T09:40:02.342" v="1345" actId="14430"/>
          <ac:grpSpMkLst>
            <pc:docMk/>
            <pc:sldMk cId="2266659579" sldId="280"/>
            <ac:grpSpMk id="227" creationId="{AE4CC742-1625-4DF0-97AF-93F189AE4366}"/>
          </ac:grpSpMkLst>
        </pc:grpChg>
        <pc:grpChg chg="mod">
          <ac:chgData name="Asim Dey" userId="e8ec1349-28b8-4d13-adec-c4f0ed943343" providerId="ADAL" clId="{A9338369-0C9C-4B9A-A6D6-01F8774D5B89}" dt="2020-07-30T09:39:56.964" v="1341" actId="14430"/>
          <ac:grpSpMkLst>
            <pc:docMk/>
            <pc:sldMk cId="2266659579" sldId="280"/>
            <ac:grpSpMk id="243" creationId="{8E7FAA1C-40FD-4FB7-8EC9-7EE3D1D80858}"/>
          </ac:grpSpMkLst>
        </pc:grpChg>
        <pc:grpChg chg="mod">
          <ac:chgData name="Asim Dey" userId="e8ec1349-28b8-4d13-adec-c4f0ed943343" providerId="ADAL" clId="{A9338369-0C9C-4B9A-A6D6-01F8774D5B89}" dt="2020-07-30T09:39:29.392" v="1322" actId="14430"/>
          <ac:grpSpMkLst>
            <pc:docMk/>
            <pc:sldMk cId="2266659579" sldId="280"/>
            <ac:grpSpMk id="256" creationId="{C1AB2D77-F9D0-4BE6-A0E7-D570C5E96761}"/>
          </ac:grpSpMkLst>
        </pc:grpChg>
        <pc:grpChg chg="mod">
          <ac:chgData name="Asim Dey" userId="e8ec1349-28b8-4d13-adec-c4f0ed943343" providerId="ADAL" clId="{A9338369-0C9C-4B9A-A6D6-01F8774D5B89}" dt="2020-07-30T09:39:30.611" v="1325" actId="14430"/>
          <ac:grpSpMkLst>
            <pc:docMk/>
            <pc:sldMk cId="2266659579" sldId="280"/>
            <ac:grpSpMk id="259" creationId="{344FCC3B-F113-4338-AC6C-ED423FC36B0E}"/>
          </ac:grpSpMkLst>
        </pc:grpChg>
        <pc:grpChg chg="mod">
          <ac:chgData name="Asim Dey" userId="e8ec1349-28b8-4d13-adec-c4f0ed943343" providerId="ADAL" clId="{A9338369-0C9C-4B9A-A6D6-01F8774D5B89}" dt="2020-07-30T09:39:56.460" v="1340" actId="14430"/>
          <ac:grpSpMkLst>
            <pc:docMk/>
            <pc:sldMk cId="2266659579" sldId="280"/>
            <ac:grpSpMk id="314" creationId="{952AF9EA-479E-4E7B-BC35-FE5197A0E01B}"/>
          </ac:grpSpMkLst>
        </pc:grpChg>
        <pc:grpChg chg="mod">
          <ac:chgData name="Asim Dey" userId="e8ec1349-28b8-4d13-adec-c4f0ed943343" providerId="ADAL" clId="{A9338369-0C9C-4B9A-A6D6-01F8774D5B89}" dt="2020-07-30T09:39:56.028" v="1339" actId="14430"/>
          <ac:grpSpMkLst>
            <pc:docMk/>
            <pc:sldMk cId="2266659579" sldId="280"/>
            <ac:grpSpMk id="317" creationId="{9ACC2F36-7E7D-42D0-9A86-E98D509078A1}"/>
          </ac:grpSpMkLst>
        </pc:grpChg>
        <pc:grpChg chg="del mod">
          <ac:chgData name="Asim Dey" userId="e8ec1349-28b8-4d13-adec-c4f0ed943343" providerId="ADAL" clId="{A9338369-0C9C-4B9A-A6D6-01F8774D5B89}" dt="2020-07-30T09:37:45.028" v="1269"/>
          <ac:grpSpMkLst>
            <pc:docMk/>
            <pc:sldMk cId="2266659579" sldId="280"/>
            <ac:grpSpMk id="320" creationId="{4D993E5F-1157-41C4-9C9E-873AFE046826}"/>
          </ac:grpSpMkLst>
        </pc:grpChg>
        <pc:grpChg chg="mod">
          <ac:chgData name="Asim Dey" userId="e8ec1349-28b8-4d13-adec-c4f0ed943343" providerId="ADAL" clId="{A9338369-0C9C-4B9A-A6D6-01F8774D5B89}" dt="2020-07-30T09:39:29.778" v="1323" actId="14430"/>
          <ac:grpSpMkLst>
            <pc:docMk/>
            <pc:sldMk cId="2266659579" sldId="280"/>
            <ac:grpSpMk id="323" creationId="{EC5DFF87-922F-4356-90DA-DC7A976D9C4D}"/>
          </ac:grpSpMkLst>
        </pc:grpChg>
      </pc:sldChg>
      <pc:sldChg chg="addSp modSp">
        <pc:chgData name="Asim Dey" userId="e8ec1349-28b8-4d13-adec-c4f0ed943343" providerId="ADAL" clId="{A9338369-0C9C-4B9A-A6D6-01F8774D5B89}" dt="2020-07-30T09:51:35.808" v="1428" actId="14429"/>
        <pc:sldMkLst>
          <pc:docMk/>
          <pc:sldMk cId="3622859594" sldId="281"/>
        </pc:sldMkLst>
        <pc:grpChg chg="add mod">
          <ac:chgData name="Asim Dey" userId="e8ec1349-28b8-4d13-adec-c4f0ed943343" providerId="ADAL" clId="{A9338369-0C9C-4B9A-A6D6-01F8774D5B89}" dt="2020-07-30T09:51:31.867" v="1424" actId="14429"/>
          <ac:grpSpMkLst>
            <pc:docMk/>
            <pc:sldMk cId="3622859594" sldId="281"/>
            <ac:grpSpMk id="160" creationId="{232DD589-0A23-4280-958A-1450FCDA2800}"/>
          </ac:grpSpMkLst>
        </pc:grpChg>
        <pc:grpChg chg="add mod">
          <ac:chgData name="Asim Dey" userId="e8ec1349-28b8-4d13-adec-c4f0ed943343" providerId="ADAL" clId="{A9338369-0C9C-4B9A-A6D6-01F8774D5B89}" dt="2020-07-30T09:50:45.920" v="1406" actId="13244"/>
          <ac:grpSpMkLst>
            <pc:docMk/>
            <pc:sldMk cId="3622859594" sldId="281"/>
            <ac:grpSpMk id="164" creationId="{C50DB895-ABA0-4721-9D40-82137459A779}"/>
          </ac:grpSpMkLst>
        </pc:grpChg>
        <pc:grpChg chg="add mod">
          <ac:chgData name="Asim Dey" userId="e8ec1349-28b8-4d13-adec-c4f0ed943343" providerId="ADAL" clId="{A9338369-0C9C-4B9A-A6D6-01F8774D5B89}" dt="2020-07-30T09:51:30.980" v="1423" actId="14429"/>
          <ac:grpSpMkLst>
            <pc:docMk/>
            <pc:sldMk cId="3622859594" sldId="281"/>
            <ac:grpSpMk id="167" creationId="{ED1EB49B-A4B3-4F94-A0FE-EA4C7AB033ED}"/>
          </ac:grpSpMkLst>
        </pc:grpChg>
        <pc:grpChg chg="mod">
          <ac:chgData name="Asim Dey" userId="e8ec1349-28b8-4d13-adec-c4f0ed943343" providerId="ADAL" clId="{A9338369-0C9C-4B9A-A6D6-01F8774D5B89}" dt="2020-07-30T09:51:33.890" v="1426" actId="14429"/>
          <ac:grpSpMkLst>
            <pc:docMk/>
            <pc:sldMk cId="3622859594" sldId="281"/>
            <ac:grpSpMk id="304" creationId="{2541B71C-D453-4C27-96A1-3ECB272254F4}"/>
          </ac:grpSpMkLst>
        </pc:grpChg>
        <pc:grpChg chg="mod">
          <ac:chgData name="Asim Dey" userId="e8ec1349-28b8-4d13-adec-c4f0ed943343" providerId="ADAL" clId="{A9338369-0C9C-4B9A-A6D6-01F8774D5B89}" dt="2020-07-30T09:51:34.515" v="1427" actId="14429"/>
          <ac:grpSpMkLst>
            <pc:docMk/>
            <pc:sldMk cId="3622859594" sldId="281"/>
            <ac:grpSpMk id="307" creationId="{C11AC7D5-5CED-4FB3-923C-B971C80569BD}"/>
          </ac:grpSpMkLst>
        </pc:grpChg>
        <pc:grpChg chg="mod">
          <ac:chgData name="Asim Dey" userId="e8ec1349-28b8-4d13-adec-c4f0ed943343" providerId="ADAL" clId="{A9338369-0C9C-4B9A-A6D6-01F8774D5B89}" dt="2020-07-30T09:51:35.808" v="1428" actId="14429"/>
          <ac:grpSpMkLst>
            <pc:docMk/>
            <pc:sldMk cId="3622859594" sldId="281"/>
            <ac:grpSpMk id="310" creationId="{07B5DD74-DF64-4546-A3A5-AB74123D9589}"/>
          </ac:grpSpMkLst>
        </pc:grpChg>
        <pc:grpChg chg="mod">
          <ac:chgData name="Asim Dey" userId="e8ec1349-28b8-4d13-adec-c4f0ed943343" providerId="ADAL" clId="{A9338369-0C9C-4B9A-A6D6-01F8774D5B89}" dt="2020-07-30T09:51:32.884" v="1425" actId="14429"/>
          <ac:grpSpMkLst>
            <pc:docMk/>
            <pc:sldMk cId="3622859594" sldId="281"/>
            <ac:grpSpMk id="313" creationId="{E42A093B-74C3-4271-9684-38FD99E1F963}"/>
          </ac:grpSpMkLst>
        </pc:grpChg>
        <pc:grpChg chg="mod">
          <ac:chgData name="Asim Dey" userId="e8ec1349-28b8-4d13-adec-c4f0ed943343" providerId="ADAL" clId="{A9338369-0C9C-4B9A-A6D6-01F8774D5B89}" dt="2020-07-30T09:51:28.944" v="1421" actId="14429"/>
          <ac:grpSpMkLst>
            <pc:docMk/>
            <pc:sldMk cId="3622859594" sldId="281"/>
            <ac:grpSpMk id="316" creationId="{F8A729C2-F692-4A2A-B108-59EB20864486}"/>
          </ac:grpSpMkLst>
        </pc:grpChg>
        <pc:grpChg chg="mod">
          <ac:chgData name="Asim Dey" userId="e8ec1349-28b8-4d13-adec-c4f0ed943343" providerId="ADAL" clId="{A9338369-0C9C-4B9A-A6D6-01F8774D5B89}" dt="2020-07-30T09:51:29.915" v="1422" actId="14429"/>
          <ac:grpSpMkLst>
            <pc:docMk/>
            <pc:sldMk cId="3622859594" sldId="281"/>
            <ac:grpSpMk id="319" creationId="{12FEAB38-8E05-4560-B65F-2C1698354388}"/>
          </ac:grpSpMkLst>
        </pc:grpChg>
        <pc:grpChg chg="mod">
          <ac:chgData name="Asim Dey" userId="e8ec1349-28b8-4d13-adec-c4f0ed943343" providerId="ADAL" clId="{A9338369-0C9C-4B9A-A6D6-01F8774D5B89}" dt="2020-07-30T09:51:28.173" v="1420" actId="14429"/>
          <ac:grpSpMkLst>
            <pc:docMk/>
            <pc:sldMk cId="3622859594" sldId="281"/>
            <ac:grpSpMk id="322" creationId="{91D84866-AFB3-4DB7-87A7-99F50440661F}"/>
          </ac:grpSpMkLst>
        </pc:grpChg>
      </pc:sldChg>
      <pc:sldChg chg="delSp modSp">
        <pc:chgData name="Asim Dey" userId="e8ec1349-28b8-4d13-adec-c4f0ed943343" providerId="ADAL" clId="{A9338369-0C9C-4B9A-A6D6-01F8774D5B89}" dt="2020-07-30T09:59:08.562" v="1534" actId="14429"/>
        <pc:sldMkLst>
          <pc:docMk/>
          <pc:sldMk cId="1425174243" sldId="282"/>
        </pc:sldMkLst>
        <pc:grpChg chg="del mod">
          <ac:chgData name="Asim Dey" userId="e8ec1349-28b8-4d13-adec-c4f0ed943343" providerId="ADAL" clId="{A9338369-0C9C-4B9A-A6D6-01F8774D5B89}" dt="2020-07-30T09:57:37.023" v="1498"/>
          <ac:grpSpMkLst>
            <pc:docMk/>
            <pc:sldMk cId="1425174243" sldId="282"/>
            <ac:grpSpMk id="242" creationId="{27BA0935-D59A-41EA-B2E0-45DBF2BB5555}"/>
          </ac:grpSpMkLst>
        </pc:grpChg>
        <pc:grpChg chg="mod">
          <ac:chgData name="Asim Dey" userId="e8ec1349-28b8-4d13-adec-c4f0ed943343" providerId="ADAL" clId="{A9338369-0C9C-4B9A-A6D6-01F8774D5B89}" dt="2020-07-30T09:59:04.672" v="1530" actId="14429"/>
          <ac:grpSpMkLst>
            <pc:docMk/>
            <pc:sldMk cId="1425174243" sldId="282"/>
            <ac:grpSpMk id="248" creationId="{7BCF1258-A836-4B69-8675-752705754094}"/>
          </ac:grpSpMkLst>
        </pc:grpChg>
        <pc:grpChg chg="del mod">
          <ac:chgData name="Asim Dey" userId="e8ec1349-28b8-4d13-adec-c4f0ed943343" providerId="ADAL" clId="{A9338369-0C9C-4B9A-A6D6-01F8774D5B89}" dt="2020-07-30T09:58:46.867" v="1521"/>
          <ac:grpSpMkLst>
            <pc:docMk/>
            <pc:sldMk cId="1425174243" sldId="282"/>
            <ac:grpSpMk id="254" creationId="{E959DEAD-CF93-45DD-87DE-983FFE248D70}"/>
          </ac:grpSpMkLst>
        </pc:grpChg>
        <pc:grpChg chg="mod">
          <ac:chgData name="Asim Dey" userId="e8ec1349-28b8-4d13-adec-c4f0ed943343" providerId="ADAL" clId="{A9338369-0C9C-4B9A-A6D6-01F8774D5B89}" dt="2020-07-30T09:59:03.685" v="1529" actId="14429"/>
          <ac:grpSpMkLst>
            <pc:docMk/>
            <pc:sldMk cId="1425174243" sldId="282"/>
            <ac:grpSpMk id="257" creationId="{BCF9F923-CFCC-4E63-B64D-F018F091CF7D}"/>
          </ac:grpSpMkLst>
        </pc:grpChg>
        <pc:grpChg chg="mod">
          <ac:chgData name="Asim Dey" userId="e8ec1349-28b8-4d13-adec-c4f0ed943343" providerId="ADAL" clId="{A9338369-0C9C-4B9A-A6D6-01F8774D5B89}" dt="2020-07-30T09:59:00.604" v="1526" actId="14429"/>
          <ac:grpSpMkLst>
            <pc:docMk/>
            <pc:sldMk cId="1425174243" sldId="282"/>
            <ac:grpSpMk id="260" creationId="{0AC15A94-F91D-4912-96DE-AB4A151F9C46}"/>
          </ac:grpSpMkLst>
        </pc:grpChg>
        <pc:grpChg chg="mod">
          <ac:chgData name="Asim Dey" userId="e8ec1349-28b8-4d13-adec-c4f0ed943343" providerId="ADAL" clId="{A9338369-0C9C-4B9A-A6D6-01F8774D5B89}" dt="2020-07-30T09:58:59.754" v="1525" actId="14429"/>
          <ac:grpSpMkLst>
            <pc:docMk/>
            <pc:sldMk cId="1425174243" sldId="282"/>
            <ac:grpSpMk id="263" creationId="{9F6995DA-D0B3-416C-BBF1-D1D6E52FDF4E}"/>
          </ac:grpSpMkLst>
        </pc:grpChg>
        <pc:grpChg chg="mod">
          <ac:chgData name="Asim Dey" userId="e8ec1349-28b8-4d13-adec-c4f0ed943343" providerId="ADAL" clId="{A9338369-0C9C-4B9A-A6D6-01F8774D5B89}" dt="2020-07-30T09:59:06.710" v="1532" actId="14429"/>
          <ac:grpSpMkLst>
            <pc:docMk/>
            <pc:sldMk cId="1425174243" sldId="282"/>
            <ac:grpSpMk id="307" creationId="{8E4BC64A-CB1B-40F8-AD99-07E03732C509}"/>
          </ac:grpSpMkLst>
        </pc:grpChg>
        <pc:grpChg chg="mod">
          <ac:chgData name="Asim Dey" userId="e8ec1349-28b8-4d13-adec-c4f0ed943343" providerId="ADAL" clId="{A9338369-0C9C-4B9A-A6D6-01F8774D5B89}" dt="2020-07-30T09:59:07.681" v="1533" actId="14429"/>
          <ac:grpSpMkLst>
            <pc:docMk/>
            <pc:sldMk cId="1425174243" sldId="282"/>
            <ac:grpSpMk id="310" creationId="{68FEA1D0-2FEA-4DD5-9F99-346B6FD22F57}"/>
          </ac:grpSpMkLst>
        </pc:grpChg>
        <pc:grpChg chg="mod">
          <ac:chgData name="Asim Dey" userId="e8ec1349-28b8-4d13-adec-c4f0ed943343" providerId="ADAL" clId="{A9338369-0C9C-4B9A-A6D6-01F8774D5B89}" dt="2020-07-30T09:59:08.562" v="1534" actId="14429"/>
          <ac:grpSpMkLst>
            <pc:docMk/>
            <pc:sldMk cId="1425174243" sldId="282"/>
            <ac:grpSpMk id="313" creationId="{30918B15-CC61-4884-969B-A0B48CD7F91E}"/>
          </ac:grpSpMkLst>
        </pc:grpChg>
        <pc:grpChg chg="mod">
          <ac:chgData name="Asim Dey" userId="e8ec1349-28b8-4d13-adec-c4f0ed943343" providerId="ADAL" clId="{A9338369-0C9C-4B9A-A6D6-01F8774D5B89}" dt="2020-07-30T09:59:05.605" v="1531" actId="14429"/>
          <ac:grpSpMkLst>
            <pc:docMk/>
            <pc:sldMk cId="1425174243" sldId="282"/>
            <ac:grpSpMk id="316" creationId="{A64F37B4-4DA2-4A93-A853-72F4374B53A5}"/>
          </ac:grpSpMkLst>
        </pc:grpChg>
        <pc:grpChg chg="mod">
          <ac:chgData name="Asim Dey" userId="e8ec1349-28b8-4d13-adec-c4f0ed943343" providerId="ADAL" clId="{A9338369-0C9C-4B9A-A6D6-01F8774D5B89}" dt="2020-07-30T09:59:01.661" v="1527" actId="14429"/>
          <ac:grpSpMkLst>
            <pc:docMk/>
            <pc:sldMk cId="1425174243" sldId="282"/>
            <ac:grpSpMk id="319" creationId="{A9D08573-5951-44D5-A953-C836AB752571}"/>
          </ac:grpSpMkLst>
        </pc:grpChg>
        <pc:grpChg chg="mod">
          <ac:chgData name="Asim Dey" userId="e8ec1349-28b8-4d13-adec-c4f0ed943343" providerId="ADAL" clId="{A9338369-0C9C-4B9A-A6D6-01F8774D5B89}" dt="2020-07-30T09:59:02.813" v="1528" actId="14429"/>
          <ac:grpSpMkLst>
            <pc:docMk/>
            <pc:sldMk cId="1425174243" sldId="282"/>
            <ac:grpSpMk id="322" creationId="{C6F96072-DF22-41E2-BE16-6E6F15D0EA16}"/>
          </ac:grpSpMkLst>
        </pc:grpChg>
      </pc:sldChg>
      <pc:sldChg chg="addSp modSp">
        <pc:chgData name="Asim Dey" userId="e8ec1349-28b8-4d13-adec-c4f0ed943343" providerId="ADAL" clId="{A9338369-0C9C-4B9A-A6D6-01F8774D5B89}" dt="2020-07-30T10:20:33.508" v="1950" actId="14429"/>
        <pc:sldMkLst>
          <pc:docMk/>
          <pc:sldMk cId="1160485662" sldId="284"/>
        </pc:sldMkLst>
        <pc:grpChg chg="add mod">
          <ac:chgData name="Asim Dey" userId="e8ec1349-28b8-4d13-adec-c4f0ed943343" providerId="ADAL" clId="{A9338369-0C9C-4B9A-A6D6-01F8774D5B89}" dt="2020-07-30T10:19:08.072" v="1932" actId="14430"/>
          <ac:grpSpMkLst>
            <pc:docMk/>
            <pc:sldMk cId="1160485662" sldId="284"/>
            <ac:grpSpMk id="154" creationId="{B72E2E86-04FB-47F2-B5A4-588D95C3FD60}"/>
          </ac:grpSpMkLst>
        </pc:grpChg>
        <pc:grpChg chg="add mod">
          <ac:chgData name="Asim Dey" userId="e8ec1349-28b8-4d13-adec-c4f0ed943343" providerId="ADAL" clId="{A9338369-0C9C-4B9A-A6D6-01F8774D5B89}" dt="2020-07-30T10:19:08.544" v="1933" actId="14429"/>
          <ac:grpSpMkLst>
            <pc:docMk/>
            <pc:sldMk cId="1160485662" sldId="284"/>
            <ac:grpSpMk id="158" creationId="{3CEA81B8-D6D3-4687-80B4-B3C39F8DA6C5}"/>
          </ac:grpSpMkLst>
        </pc:grpChg>
        <pc:grpChg chg="add mod">
          <ac:chgData name="Asim Dey" userId="e8ec1349-28b8-4d13-adec-c4f0ed943343" providerId="ADAL" clId="{A9338369-0C9C-4B9A-A6D6-01F8774D5B89}" dt="2020-07-30T10:19:58.934" v="1941" actId="14430"/>
          <ac:grpSpMkLst>
            <pc:docMk/>
            <pc:sldMk cId="1160485662" sldId="284"/>
            <ac:grpSpMk id="161" creationId="{0E22513D-A918-4DEA-A07A-C39CF4164882}"/>
          </ac:grpSpMkLst>
        </pc:grpChg>
        <pc:grpChg chg="add mod">
          <ac:chgData name="Asim Dey" userId="e8ec1349-28b8-4d13-adec-c4f0ed943343" providerId="ADAL" clId="{A9338369-0C9C-4B9A-A6D6-01F8774D5B89}" dt="2020-07-30T10:20:18.943" v="1945" actId="14430"/>
          <ac:grpSpMkLst>
            <pc:docMk/>
            <pc:sldMk cId="1160485662" sldId="284"/>
            <ac:grpSpMk id="164" creationId="{37C5E4D2-62C3-465D-989A-816505A87E7E}"/>
          </ac:grpSpMkLst>
        </pc:grpChg>
        <pc:grpChg chg="add mod">
          <ac:chgData name="Asim Dey" userId="e8ec1349-28b8-4d13-adec-c4f0ed943343" providerId="ADAL" clId="{A9338369-0C9C-4B9A-A6D6-01F8774D5B89}" dt="2020-07-30T10:20:32.932" v="1949" actId="14430"/>
          <ac:grpSpMkLst>
            <pc:docMk/>
            <pc:sldMk cId="1160485662" sldId="284"/>
            <ac:grpSpMk id="167" creationId="{A8C6193F-BD69-471A-B22D-E8912662D505}"/>
          </ac:grpSpMkLst>
        </pc:grpChg>
        <pc:grpChg chg="add mod">
          <ac:chgData name="Asim Dey" userId="e8ec1349-28b8-4d13-adec-c4f0ed943343" providerId="ADAL" clId="{A9338369-0C9C-4B9A-A6D6-01F8774D5B89}" dt="2020-07-30T10:20:33.508" v="1950" actId="14429"/>
          <ac:grpSpMkLst>
            <pc:docMk/>
            <pc:sldMk cId="1160485662" sldId="284"/>
            <ac:grpSpMk id="170" creationId="{58629DE8-C3DE-44E6-91EC-23AC213AE84A}"/>
          </ac:grpSpMkLst>
        </pc:grpChg>
        <pc:grpChg chg="mod">
          <ac:chgData name="Asim Dey" userId="e8ec1349-28b8-4d13-adec-c4f0ed943343" providerId="ADAL" clId="{A9338369-0C9C-4B9A-A6D6-01F8774D5B89}" dt="2020-07-30T10:17:11.780" v="1895" actId="14430"/>
          <ac:grpSpMkLst>
            <pc:docMk/>
            <pc:sldMk cId="1160485662" sldId="284"/>
            <ac:grpSpMk id="320" creationId="{DD7DC4CC-0EE5-4313-B3D9-808E7D5FDD2C}"/>
          </ac:grpSpMkLst>
        </pc:grpChg>
        <pc:grpChg chg="mod">
          <ac:chgData name="Asim Dey" userId="e8ec1349-28b8-4d13-adec-c4f0ed943343" providerId="ADAL" clId="{A9338369-0C9C-4B9A-A6D6-01F8774D5B89}" dt="2020-07-30T10:18:48.021" v="1927" actId="14430"/>
          <ac:grpSpMkLst>
            <pc:docMk/>
            <pc:sldMk cId="1160485662" sldId="284"/>
            <ac:grpSpMk id="323" creationId="{37D55421-D46B-457E-B92B-0B0D7EE209D8}"/>
          </ac:grpSpMkLst>
        </pc:grpChg>
        <pc:grpChg chg="mod">
          <ac:chgData name="Asim Dey" userId="e8ec1349-28b8-4d13-adec-c4f0ed943343" providerId="ADAL" clId="{A9338369-0C9C-4B9A-A6D6-01F8774D5B89}" dt="2020-07-30T10:17:10.663" v="1893" actId="14430"/>
          <ac:grpSpMkLst>
            <pc:docMk/>
            <pc:sldMk cId="1160485662" sldId="284"/>
            <ac:grpSpMk id="326" creationId="{84901F0F-503E-4FAC-B90A-14F4FF8FFBF6}"/>
          </ac:grpSpMkLst>
        </pc:grpChg>
        <pc:grpChg chg="mod">
          <ac:chgData name="Asim Dey" userId="e8ec1349-28b8-4d13-adec-c4f0ed943343" providerId="ADAL" clId="{A9338369-0C9C-4B9A-A6D6-01F8774D5B89}" dt="2020-07-30T10:17:14.461" v="1899" actId="14430"/>
          <ac:grpSpMkLst>
            <pc:docMk/>
            <pc:sldMk cId="1160485662" sldId="284"/>
            <ac:grpSpMk id="329" creationId="{F90A327C-81CE-432F-98FD-3DA589DCF9F5}"/>
          </ac:grpSpMkLst>
        </pc:grpChg>
      </pc:sldChg>
      <pc:sldChg chg="addSp modSp">
        <pc:chgData name="Asim Dey" userId="e8ec1349-28b8-4d13-adec-c4f0ed943343" providerId="ADAL" clId="{A9338369-0C9C-4B9A-A6D6-01F8774D5B89}" dt="2020-07-31T08:07:07.952" v="2294" actId="1076"/>
        <pc:sldMkLst>
          <pc:docMk/>
          <pc:sldMk cId="2571610261" sldId="285"/>
        </pc:sldMkLst>
        <pc:grpChg chg="add mod">
          <ac:chgData name="Asim Dey" userId="e8ec1349-28b8-4d13-adec-c4f0ed943343" providerId="ADAL" clId="{A9338369-0C9C-4B9A-A6D6-01F8774D5B89}" dt="2020-07-30T10:36:28.156" v="2214" actId="14430"/>
          <ac:grpSpMkLst>
            <pc:docMk/>
            <pc:sldMk cId="2571610261" sldId="285"/>
            <ac:grpSpMk id="159" creationId="{40596E35-1D44-41BD-B5E2-630227CD5CA4}"/>
          </ac:grpSpMkLst>
        </pc:grpChg>
        <pc:grpChg chg="add mod">
          <ac:chgData name="Asim Dey" userId="e8ec1349-28b8-4d13-adec-c4f0ed943343" providerId="ADAL" clId="{A9338369-0C9C-4B9A-A6D6-01F8774D5B89}" dt="2020-07-30T10:31:38.407" v="2172" actId="14429"/>
          <ac:grpSpMkLst>
            <pc:docMk/>
            <pc:sldMk cId="2571610261" sldId="285"/>
            <ac:grpSpMk id="167" creationId="{6DF6EC30-F34F-4D8B-BB01-3605A8A06EB7}"/>
          </ac:grpSpMkLst>
        </pc:grpChg>
        <pc:grpChg chg="add mod">
          <ac:chgData name="Asim Dey" userId="e8ec1349-28b8-4d13-adec-c4f0ed943343" providerId="ADAL" clId="{A9338369-0C9C-4B9A-A6D6-01F8774D5B89}" dt="2020-07-30T10:36:52.235" v="2221" actId="14429"/>
          <ac:grpSpMkLst>
            <pc:docMk/>
            <pc:sldMk cId="2571610261" sldId="285"/>
            <ac:grpSpMk id="177" creationId="{0D9876B3-A755-4F65-859B-5E146E9EA5A0}"/>
          </ac:grpSpMkLst>
        </pc:grpChg>
        <pc:grpChg chg="add mod">
          <ac:chgData name="Asim Dey" userId="e8ec1349-28b8-4d13-adec-c4f0ed943343" providerId="ADAL" clId="{A9338369-0C9C-4B9A-A6D6-01F8774D5B89}" dt="2020-07-30T10:31:37.841" v="2171" actId="14429"/>
          <ac:grpSpMkLst>
            <pc:docMk/>
            <pc:sldMk cId="2571610261" sldId="285"/>
            <ac:grpSpMk id="180" creationId="{13A84A36-838A-46FB-81BA-F551F1317D2E}"/>
          </ac:grpSpMkLst>
        </pc:grpChg>
        <pc:grpChg chg="mod">
          <ac:chgData name="Asim Dey" userId="e8ec1349-28b8-4d13-adec-c4f0ed943343" providerId="ADAL" clId="{A9338369-0C9C-4B9A-A6D6-01F8774D5B89}" dt="2020-07-30T10:36:28.619" v="2215" actId="14430"/>
          <ac:grpSpMkLst>
            <pc:docMk/>
            <pc:sldMk cId="2571610261" sldId="285"/>
            <ac:grpSpMk id="435" creationId="{4717F5EF-F2F3-4224-8AB1-EFD30807AC89}"/>
          </ac:grpSpMkLst>
        </pc:grpChg>
        <pc:grpChg chg="mod">
          <ac:chgData name="Asim Dey" userId="e8ec1349-28b8-4d13-adec-c4f0ed943343" providerId="ADAL" clId="{A9338369-0C9C-4B9A-A6D6-01F8774D5B89}" dt="2020-07-30T10:36:27.688" v="2213" actId="14430"/>
          <ac:grpSpMkLst>
            <pc:docMk/>
            <pc:sldMk cId="2571610261" sldId="285"/>
            <ac:grpSpMk id="438" creationId="{C97F2440-FC99-44AB-BF08-F4DCF528D3C4}"/>
          </ac:grpSpMkLst>
        </pc:grpChg>
        <pc:grpChg chg="mod">
          <ac:chgData name="Asim Dey" userId="e8ec1349-28b8-4d13-adec-c4f0ed943343" providerId="ADAL" clId="{A9338369-0C9C-4B9A-A6D6-01F8774D5B89}" dt="2020-07-30T10:36:51.778" v="2220" actId="14430"/>
          <ac:grpSpMkLst>
            <pc:docMk/>
            <pc:sldMk cId="2571610261" sldId="285"/>
            <ac:grpSpMk id="441" creationId="{A71067D7-75FE-4724-89E6-6A929AA4D43D}"/>
          </ac:grpSpMkLst>
        </pc:grpChg>
        <pc:grpChg chg="mod">
          <ac:chgData name="Asim Dey" userId="e8ec1349-28b8-4d13-adec-c4f0ed943343" providerId="ADAL" clId="{A9338369-0C9C-4B9A-A6D6-01F8774D5B89}" dt="2020-07-30T10:31:39.502" v="2173" actId="14429"/>
          <ac:grpSpMkLst>
            <pc:docMk/>
            <pc:sldMk cId="2571610261" sldId="285"/>
            <ac:grpSpMk id="444" creationId="{D18E1508-C54F-4198-87A5-B1B51D5E4E17}"/>
          </ac:grpSpMkLst>
        </pc:grpChg>
        <pc:grpChg chg="mod">
          <ac:chgData name="Asim Dey" userId="e8ec1349-28b8-4d13-adec-c4f0ed943343" providerId="ADAL" clId="{A9338369-0C9C-4B9A-A6D6-01F8774D5B89}" dt="2020-07-30T10:31:40.373" v="2174" actId="14429"/>
          <ac:grpSpMkLst>
            <pc:docMk/>
            <pc:sldMk cId="2571610261" sldId="285"/>
            <ac:grpSpMk id="447" creationId="{6F808083-EE5B-4F18-8745-275B6AD2686A}"/>
          </ac:grpSpMkLst>
        </pc:grpChg>
        <pc:grpChg chg="mod">
          <ac:chgData name="Asim Dey" userId="e8ec1349-28b8-4d13-adec-c4f0ed943343" providerId="ADAL" clId="{A9338369-0C9C-4B9A-A6D6-01F8774D5B89}" dt="2020-07-30T10:31:41.306" v="2175" actId="14429"/>
          <ac:grpSpMkLst>
            <pc:docMk/>
            <pc:sldMk cId="2571610261" sldId="285"/>
            <ac:grpSpMk id="450" creationId="{B0545A38-6B71-417B-ADFB-34B25B413F17}"/>
          </ac:grpSpMkLst>
        </pc:grpChg>
        <pc:graphicFrameChg chg="mod">
          <ac:chgData name="Asim Dey" userId="e8ec1349-28b8-4d13-adec-c4f0ed943343" providerId="ADAL" clId="{A9338369-0C9C-4B9A-A6D6-01F8774D5B89}" dt="2020-07-31T08:04:19.462" v="2290" actId="255"/>
          <ac:graphicFrameMkLst>
            <pc:docMk/>
            <pc:sldMk cId="2571610261" sldId="285"/>
            <ac:graphicFrameMk id="162" creationId="{E5105C95-9586-4C44-80DC-23D70E5453F6}"/>
          </ac:graphicFrameMkLst>
        </pc:graphicFrameChg>
        <pc:graphicFrameChg chg="mod">
          <ac:chgData name="Asim Dey" userId="e8ec1349-28b8-4d13-adec-c4f0ed943343" providerId="ADAL" clId="{A9338369-0C9C-4B9A-A6D6-01F8774D5B89}" dt="2020-07-31T08:04:22.299" v="2291" actId="255"/>
          <ac:graphicFrameMkLst>
            <pc:docMk/>
            <pc:sldMk cId="2571610261" sldId="285"/>
            <ac:graphicFrameMk id="163" creationId="{5C2020C8-42FE-4145-88C3-D1A0ABE69FC6}"/>
          </ac:graphicFrameMkLst>
        </pc:graphicFrameChg>
        <pc:graphicFrameChg chg="mod">
          <ac:chgData name="Asim Dey" userId="e8ec1349-28b8-4d13-adec-c4f0ed943343" providerId="ADAL" clId="{A9338369-0C9C-4B9A-A6D6-01F8774D5B89}" dt="2020-07-31T08:07:07.952" v="2294" actId="1076"/>
          <ac:graphicFrameMkLst>
            <pc:docMk/>
            <pc:sldMk cId="2571610261" sldId="285"/>
            <ac:graphicFrameMk id="166" creationId="{28493D77-83F0-4EB6-8F4D-076EA8B1E85A}"/>
          </ac:graphicFrameMkLst>
        </pc:graphicFrameChg>
        <pc:graphicFrameChg chg="modGraphic">
          <ac:chgData name="Asim Dey" userId="e8ec1349-28b8-4d13-adec-c4f0ed943343" providerId="ADAL" clId="{A9338369-0C9C-4B9A-A6D6-01F8774D5B89}" dt="2020-07-31T08:02:26.040" v="2274" actId="255"/>
          <ac:graphicFrameMkLst>
            <pc:docMk/>
            <pc:sldMk cId="2571610261" sldId="285"/>
            <ac:graphicFrameMk id="373" creationId="{07B86F0D-86EB-4806-BB09-D88BE2ED51F5}"/>
          </ac:graphicFrameMkLst>
        </pc:graphicFrameChg>
      </pc:sldChg>
      <pc:sldChg chg="addSp modSp">
        <pc:chgData name="Asim Dey" userId="e8ec1349-28b8-4d13-adec-c4f0ed943343" providerId="ADAL" clId="{A9338369-0C9C-4B9A-A6D6-01F8774D5B89}" dt="2020-07-30T10:38:10.247" v="2260" actId="14429"/>
        <pc:sldMkLst>
          <pc:docMk/>
          <pc:sldMk cId="2575953662" sldId="286"/>
        </pc:sldMkLst>
        <pc:grpChg chg="add mod">
          <ac:chgData name="Asim Dey" userId="e8ec1349-28b8-4d13-adec-c4f0ed943343" providerId="ADAL" clId="{A9338369-0C9C-4B9A-A6D6-01F8774D5B89}" dt="2020-07-30T10:38:07.624" v="2257" actId="14429"/>
          <ac:grpSpMkLst>
            <pc:docMk/>
            <pc:sldMk cId="2575953662" sldId="286"/>
            <ac:grpSpMk id="146" creationId="{F1E921D4-0538-478C-92F9-8CBD9164BEA0}"/>
          </ac:grpSpMkLst>
        </pc:grpChg>
        <pc:grpChg chg="add mod">
          <ac:chgData name="Asim Dey" userId="e8ec1349-28b8-4d13-adec-c4f0ed943343" providerId="ADAL" clId="{A9338369-0C9C-4B9A-A6D6-01F8774D5B89}" dt="2020-07-30T10:38:06.452" v="2256" actId="14429"/>
          <ac:grpSpMkLst>
            <pc:docMk/>
            <pc:sldMk cId="2575953662" sldId="286"/>
            <ac:grpSpMk id="152" creationId="{2198A76B-E184-4632-B5C6-53FE59CBDB0B}"/>
          </ac:grpSpMkLst>
        </pc:grpChg>
        <pc:grpChg chg="add mod">
          <ac:chgData name="Asim Dey" userId="e8ec1349-28b8-4d13-adec-c4f0ed943343" providerId="ADAL" clId="{A9338369-0C9C-4B9A-A6D6-01F8774D5B89}" dt="2020-07-30T10:38:02.681" v="2252" actId="14429"/>
          <ac:grpSpMkLst>
            <pc:docMk/>
            <pc:sldMk cId="2575953662" sldId="286"/>
            <ac:grpSpMk id="158" creationId="{646A4194-BD7E-4B5A-8663-0370CA3661F5}"/>
          </ac:grpSpMkLst>
        </pc:grpChg>
        <pc:grpChg chg="add mod">
          <ac:chgData name="Asim Dey" userId="e8ec1349-28b8-4d13-adec-c4f0ed943343" providerId="ADAL" clId="{A9338369-0C9C-4B9A-A6D6-01F8774D5B89}" dt="2020-07-30T10:38:02.081" v="2251" actId="14429"/>
          <ac:grpSpMkLst>
            <pc:docMk/>
            <pc:sldMk cId="2575953662" sldId="286"/>
            <ac:grpSpMk id="161" creationId="{B37A6BFA-4CDA-4739-8121-BB94AAA24A02}"/>
          </ac:grpSpMkLst>
        </pc:grpChg>
        <pc:grpChg chg="mod">
          <ac:chgData name="Asim Dey" userId="e8ec1349-28b8-4d13-adec-c4f0ed943343" providerId="ADAL" clId="{A9338369-0C9C-4B9A-A6D6-01F8774D5B89}" dt="2020-07-30T10:38:08.595" v="2258" actId="14429"/>
          <ac:grpSpMkLst>
            <pc:docMk/>
            <pc:sldMk cId="2575953662" sldId="286"/>
            <ac:grpSpMk id="316" creationId="{8CF05832-073C-4809-AD1B-1AE3F6F07C74}"/>
          </ac:grpSpMkLst>
        </pc:grpChg>
        <pc:grpChg chg="mod">
          <ac:chgData name="Asim Dey" userId="e8ec1349-28b8-4d13-adec-c4f0ed943343" providerId="ADAL" clId="{A9338369-0C9C-4B9A-A6D6-01F8774D5B89}" dt="2020-07-30T10:38:09.429" v="2259" actId="14429"/>
          <ac:grpSpMkLst>
            <pc:docMk/>
            <pc:sldMk cId="2575953662" sldId="286"/>
            <ac:grpSpMk id="319" creationId="{6DF4DB4D-A161-480D-A8F1-9A40995F9342}"/>
          </ac:grpSpMkLst>
        </pc:grpChg>
        <pc:grpChg chg="mod">
          <ac:chgData name="Asim Dey" userId="e8ec1349-28b8-4d13-adec-c4f0ed943343" providerId="ADAL" clId="{A9338369-0C9C-4B9A-A6D6-01F8774D5B89}" dt="2020-07-30T10:38:10.247" v="2260" actId="14429"/>
          <ac:grpSpMkLst>
            <pc:docMk/>
            <pc:sldMk cId="2575953662" sldId="286"/>
            <ac:grpSpMk id="322" creationId="{A27EBD1E-D085-408C-99BB-9B65A519F967}"/>
          </ac:grpSpMkLst>
        </pc:grpChg>
        <pc:grpChg chg="mod">
          <ac:chgData name="Asim Dey" userId="e8ec1349-28b8-4d13-adec-c4f0ed943343" providerId="ADAL" clId="{A9338369-0C9C-4B9A-A6D6-01F8774D5B89}" dt="2020-07-30T10:38:03.614" v="2253" actId="14429"/>
          <ac:grpSpMkLst>
            <pc:docMk/>
            <pc:sldMk cId="2575953662" sldId="286"/>
            <ac:grpSpMk id="325" creationId="{90EA68BE-274F-4D3B-89D1-7A0C03463C05}"/>
          </ac:grpSpMkLst>
        </pc:grpChg>
        <pc:grpChg chg="mod">
          <ac:chgData name="Asim Dey" userId="e8ec1349-28b8-4d13-adec-c4f0ed943343" providerId="ADAL" clId="{A9338369-0C9C-4B9A-A6D6-01F8774D5B89}" dt="2020-07-30T10:38:04.632" v="2254" actId="14429"/>
          <ac:grpSpMkLst>
            <pc:docMk/>
            <pc:sldMk cId="2575953662" sldId="286"/>
            <ac:grpSpMk id="328" creationId="{A21F0BAA-1BC9-4497-AC65-B4429AC9424A}"/>
          </ac:grpSpMkLst>
        </pc:grpChg>
        <pc:grpChg chg="mod">
          <ac:chgData name="Asim Dey" userId="e8ec1349-28b8-4d13-adec-c4f0ed943343" providerId="ADAL" clId="{A9338369-0C9C-4B9A-A6D6-01F8774D5B89}" dt="2020-07-30T10:38:05.550" v="2255" actId="14429"/>
          <ac:grpSpMkLst>
            <pc:docMk/>
            <pc:sldMk cId="2575953662" sldId="286"/>
            <ac:grpSpMk id="331" creationId="{F2F4574B-BF54-4C1B-8726-769222BC0F62}"/>
          </ac:grpSpMkLst>
        </pc:grpChg>
      </pc:sldChg>
      <pc:sldChg chg="addSp modSp">
        <pc:chgData name="Asim Dey" userId="e8ec1349-28b8-4d13-adec-c4f0ed943343" providerId="ADAL" clId="{A9338369-0C9C-4B9A-A6D6-01F8774D5B89}" dt="2020-07-30T07:45:24.694" v="101" actId="14429"/>
        <pc:sldMkLst>
          <pc:docMk/>
          <pc:sldMk cId="3253916882" sldId="291"/>
        </pc:sldMkLst>
        <pc:grpChg chg="add mod">
          <ac:chgData name="Asim Dey" userId="e8ec1349-28b8-4d13-adec-c4f0ed943343" providerId="ADAL" clId="{A9338369-0C9C-4B9A-A6D6-01F8774D5B89}" dt="2020-07-30T07:45:23.039" v="99" actId="14429"/>
          <ac:grpSpMkLst>
            <pc:docMk/>
            <pc:sldMk cId="3253916882" sldId="291"/>
            <ac:grpSpMk id="146" creationId="{674CCF8C-2DE8-494A-B059-57A9D56DC122}"/>
          </ac:grpSpMkLst>
        </pc:grpChg>
        <pc:grpChg chg="add mod">
          <ac:chgData name="Asim Dey" userId="e8ec1349-28b8-4d13-adec-c4f0ed943343" providerId="ADAL" clId="{A9338369-0C9C-4B9A-A6D6-01F8774D5B89}" dt="2020-07-30T07:45:17.707" v="94" actId="14429"/>
          <ac:grpSpMkLst>
            <pc:docMk/>
            <pc:sldMk cId="3253916882" sldId="291"/>
            <ac:grpSpMk id="149" creationId="{9CF7E8B5-C7E3-4E7C-AD38-21773DD695A5}"/>
          </ac:grpSpMkLst>
        </pc:grpChg>
        <pc:grpChg chg="mod">
          <ac:chgData name="Asim Dey" userId="e8ec1349-28b8-4d13-adec-c4f0ed943343" providerId="ADAL" clId="{A9338369-0C9C-4B9A-A6D6-01F8774D5B89}" dt="2020-07-30T07:45:23.940" v="100" actId="14429"/>
          <ac:grpSpMkLst>
            <pc:docMk/>
            <pc:sldMk cId="3253916882" sldId="291"/>
            <ac:grpSpMk id="240" creationId="{DB515870-3A5E-4EE8-AA3C-9704254CE114}"/>
          </ac:grpSpMkLst>
        </pc:grpChg>
        <pc:grpChg chg="mod">
          <ac:chgData name="Asim Dey" userId="e8ec1349-28b8-4d13-adec-c4f0ed943343" providerId="ADAL" clId="{A9338369-0C9C-4B9A-A6D6-01F8774D5B89}" dt="2020-07-30T07:45:24.694" v="101" actId="14429"/>
          <ac:grpSpMkLst>
            <pc:docMk/>
            <pc:sldMk cId="3253916882" sldId="291"/>
            <ac:grpSpMk id="243" creationId="{5DDB1051-9635-45D1-B5F8-48F02585211D}"/>
          </ac:grpSpMkLst>
        </pc:grpChg>
        <pc:grpChg chg="mod">
          <ac:chgData name="Asim Dey" userId="e8ec1349-28b8-4d13-adec-c4f0ed943343" providerId="ADAL" clId="{A9338369-0C9C-4B9A-A6D6-01F8774D5B89}" dt="2020-07-30T07:45:22.190" v="98" actId="14429"/>
          <ac:grpSpMkLst>
            <pc:docMk/>
            <pc:sldMk cId="3253916882" sldId="291"/>
            <ac:grpSpMk id="246" creationId="{DC7646AE-19FF-416B-AEC6-15B77007B9A3}"/>
          </ac:grpSpMkLst>
        </pc:grpChg>
        <pc:grpChg chg="mod">
          <ac:chgData name="Asim Dey" userId="e8ec1349-28b8-4d13-adec-c4f0ed943343" providerId="ADAL" clId="{A9338369-0C9C-4B9A-A6D6-01F8774D5B89}" dt="2020-07-30T07:45:21.002" v="97" actId="14429"/>
          <ac:grpSpMkLst>
            <pc:docMk/>
            <pc:sldMk cId="3253916882" sldId="291"/>
            <ac:grpSpMk id="249" creationId="{E1B735B9-34E8-4A87-A700-D8B2156C83D7}"/>
          </ac:grpSpMkLst>
        </pc:grpChg>
        <pc:grpChg chg="mod">
          <ac:chgData name="Asim Dey" userId="e8ec1349-28b8-4d13-adec-c4f0ed943343" providerId="ADAL" clId="{A9338369-0C9C-4B9A-A6D6-01F8774D5B89}" dt="2020-07-30T07:45:20.030" v="96" actId="14429"/>
          <ac:grpSpMkLst>
            <pc:docMk/>
            <pc:sldMk cId="3253916882" sldId="291"/>
            <ac:grpSpMk id="255" creationId="{DE7E0A65-4408-4E92-BCA2-209EEBA5CBA5}"/>
          </ac:grpSpMkLst>
        </pc:grpChg>
        <pc:grpChg chg="mod">
          <ac:chgData name="Asim Dey" userId="e8ec1349-28b8-4d13-adec-c4f0ed943343" providerId="ADAL" clId="{A9338369-0C9C-4B9A-A6D6-01F8774D5B89}" dt="2020-07-30T07:45:18.958" v="95" actId="14429"/>
          <ac:grpSpMkLst>
            <pc:docMk/>
            <pc:sldMk cId="3253916882" sldId="291"/>
            <ac:grpSpMk id="258" creationId="{FC8D309F-114B-4839-9477-53E0C0CBD7E2}"/>
          </ac:grpSpMkLst>
        </pc:grpChg>
        <pc:grpChg chg="mod">
          <ac:chgData name="Asim Dey" userId="e8ec1349-28b8-4d13-adec-c4f0ed943343" providerId="ADAL" clId="{A9338369-0C9C-4B9A-A6D6-01F8774D5B89}" dt="2020-07-30T07:45:16.257" v="93" actId="14429"/>
          <ac:grpSpMkLst>
            <pc:docMk/>
            <pc:sldMk cId="3253916882" sldId="291"/>
            <ac:grpSpMk id="261" creationId="{B1BCF3DF-F008-4784-B3DD-A91223DD9671}"/>
          </ac:grpSpMkLst>
        </pc:grpChg>
        <pc:grpChg chg="mod">
          <ac:chgData name="Asim Dey" userId="e8ec1349-28b8-4d13-adec-c4f0ed943343" providerId="ADAL" clId="{A9338369-0C9C-4B9A-A6D6-01F8774D5B89}" dt="2020-07-30T07:45:12.438" v="92" actId="14429"/>
          <ac:grpSpMkLst>
            <pc:docMk/>
            <pc:sldMk cId="3253916882" sldId="291"/>
            <ac:grpSpMk id="264" creationId="{09F71045-8004-4008-9049-711E1A89EBFE}"/>
          </ac:grpSpMkLst>
        </pc:grpChg>
      </pc:sldChg>
      <pc:sldChg chg="addSp delSp modSp">
        <pc:chgData name="Asim Dey" userId="e8ec1349-28b8-4d13-adec-c4f0ed943343" providerId="ADAL" clId="{A9338369-0C9C-4B9A-A6D6-01F8774D5B89}" dt="2020-07-31T09:51:07.456" v="2527" actId="20577"/>
        <pc:sldMkLst>
          <pc:docMk/>
          <pc:sldMk cId="143217102" sldId="293"/>
        </pc:sldMkLst>
        <pc:spChg chg="add mod">
          <ac:chgData name="Asim Dey" userId="e8ec1349-28b8-4d13-adec-c4f0ed943343" providerId="ADAL" clId="{A9338369-0C9C-4B9A-A6D6-01F8774D5B89}" dt="2020-07-31T09:51:07.456" v="2527" actId="20577"/>
          <ac:spMkLst>
            <pc:docMk/>
            <pc:sldMk cId="143217102" sldId="293"/>
            <ac:spMk id="160" creationId="{FE5744DE-723A-45C8-936E-7CD0C1F16EB3}"/>
          </ac:spMkLst>
        </pc:spChg>
        <pc:spChg chg="del">
          <ac:chgData name="Asim Dey" userId="e8ec1349-28b8-4d13-adec-c4f0ed943343" providerId="ADAL" clId="{A9338369-0C9C-4B9A-A6D6-01F8774D5B89}" dt="2020-07-31T09:46:48.087" v="2343" actId="478"/>
          <ac:spMkLst>
            <pc:docMk/>
            <pc:sldMk cId="143217102" sldId="293"/>
            <ac:spMk id="365" creationId="{43BC34AD-B759-4086-BD42-A3B69161ACB9}"/>
          </ac:spMkLst>
        </pc:spChg>
        <pc:spChg chg="mod">
          <ac:chgData name="Asim Dey" userId="e8ec1349-28b8-4d13-adec-c4f0ed943343" providerId="ADAL" clId="{A9338369-0C9C-4B9A-A6D6-01F8774D5B89}" dt="2020-07-31T09:27:06.718" v="2313" actId="14100"/>
          <ac:spMkLst>
            <pc:docMk/>
            <pc:sldMk cId="143217102" sldId="293"/>
            <ac:spMk id="450" creationId="{F0DFCB87-81AB-4008-96D8-A95562EDBE3E}"/>
          </ac:spMkLst>
        </pc:spChg>
        <pc:grpChg chg="add mod">
          <ac:chgData name="Asim Dey" userId="e8ec1349-28b8-4d13-adec-c4f0ed943343" providerId="ADAL" clId="{A9338369-0C9C-4B9A-A6D6-01F8774D5B89}" dt="2020-07-30T09:32:39.591" v="1185" actId="14429"/>
          <ac:grpSpMkLst>
            <pc:docMk/>
            <pc:sldMk cId="143217102" sldId="293"/>
            <ac:grpSpMk id="157" creationId="{1FE478B3-C118-4000-8476-7B824F3CE247}"/>
          </ac:grpSpMkLst>
        </pc:grpChg>
        <pc:grpChg chg="mod">
          <ac:chgData name="Asim Dey" userId="e8ec1349-28b8-4d13-adec-c4f0ed943343" providerId="ADAL" clId="{A9338369-0C9C-4B9A-A6D6-01F8774D5B89}" dt="2020-07-30T09:32:41.654" v="1187" actId="14429"/>
          <ac:grpSpMkLst>
            <pc:docMk/>
            <pc:sldMk cId="143217102" sldId="293"/>
            <ac:grpSpMk id="248" creationId="{309BDC79-B605-4D8F-8C99-AE1AA6557B69}"/>
          </ac:grpSpMkLst>
        </pc:grpChg>
        <pc:grpChg chg="mod">
          <ac:chgData name="Asim Dey" userId="e8ec1349-28b8-4d13-adec-c4f0ed943343" providerId="ADAL" clId="{A9338369-0C9C-4B9A-A6D6-01F8774D5B89}" dt="2020-07-30T09:32:38.488" v="1184" actId="14429"/>
          <ac:grpSpMkLst>
            <pc:docMk/>
            <pc:sldMk cId="143217102" sldId="293"/>
            <ac:grpSpMk id="252" creationId="{6BE3EFCC-1E0F-49EC-8617-88752F5ACDC3}"/>
          </ac:grpSpMkLst>
        </pc:grpChg>
        <pc:grpChg chg="mod">
          <ac:chgData name="Asim Dey" userId="e8ec1349-28b8-4d13-adec-c4f0ed943343" providerId="ADAL" clId="{A9338369-0C9C-4B9A-A6D6-01F8774D5B89}" dt="2020-07-30T09:32:40.679" v="1186" actId="14429"/>
          <ac:grpSpMkLst>
            <pc:docMk/>
            <pc:sldMk cId="143217102" sldId="293"/>
            <ac:grpSpMk id="258" creationId="{1F41E33B-BB9D-44B2-A827-D063E7759222}"/>
          </ac:grpSpMkLst>
        </pc:grpChg>
        <pc:grpChg chg="mod">
          <ac:chgData name="Asim Dey" userId="e8ec1349-28b8-4d13-adec-c4f0ed943343" providerId="ADAL" clId="{A9338369-0C9C-4B9A-A6D6-01F8774D5B89}" dt="2020-07-30T09:32:37.570" v="1183" actId="14429"/>
          <ac:grpSpMkLst>
            <pc:docMk/>
            <pc:sldMk cId="143217102" sldId="293"/>
            <ac:grpSpMk id="261" creationId="{2B3F2C72-A3F1-4FA0-AE46-D160FA7FD04F}"/>
          </ac:grpSpMkLst>
        </pc:grpChg>
        <pc:grpChg chg="mod">
          <ac:chgData name="Asim Dey" userId="e8ec1349-28b8-4d13-adec-c4f0ed943343" providerId="ADAL" clId="{A9338369-0C9C-4B9A-A6D6-01F8774D5B89}" dt="2020-07-30T09:32:36.819" v="1182" actId="14429"/>
          <ac:grpSpMkLst>
            <pc:docMk/>
            <pc:sldMk cId="143217102" sldId="293"/>
            <ac:grpSpMk id="264" creationId="{0C35E80B-1A6D-4DCE-8D58-42337D402C6D}"/>
          </ac:grpSpMkLst>
        </pc:grpChg>
        <pc:grpChg chg="mod">
          <ac:chgData name="Asim Dey" userId="e8ec1349-28b8-4d13-adec-c4f0ed943343" providerId="ADAL" clId="{A9338369-0C9C-4B9A-A6D6-01F8774D5B89}" dt="2020-07-30T09:32:44.149" v="1189" actId="14429"/>
          <ac:grpSpMkLst>
            <pc:docMk/>
            <pc:sldMk cId="143217102" sldId="293"/>
            <ac:grpSpMk id="434" creationId="{CC0A2AE6-F494-453E-8CF5-88B046E41D95}"/>
          </ac:grpSpMkLst>
        </pc:grpChg>
        <pc:grpChg chg="mod">
          <ac:chgData name="Asim Dey" userId="e8ec1349-28b8-4d13-adec-c4f0ed943343" providerId="ADAL" clId="{A9338369-0C9C-4B9A-A6D6-01F8774D5B89}" dt="2020-07-30T09:32:45.235" v="1190" actId="14429"/>
          <ac:grpSpMkLst>
            <pc:docMk/>
            <pc:sldMk cId="143217102" sldId="293"/>
            <ac:grpSpMk id="437" creationId="{AF069832-5448-48D9-9A6C-188BC18F7A71}"/>
          </ac:grpSpMkLst>
        </pc:grpChg>
        <pc:grpChg chg="mod">
          <ac:chgData name="Asim Dey" userId="e8ec1349-28b8-4d13-adec-c4f0ed943343" providerId="ADAL" clId="{A9338369-0C9C-4B9A-A6D6-01F8774D5B89}" dt="2020-07-30T09:32:46.302" v="1191" actId="14429"/>
          <ac:grpSpMkLst>
            <pc:docMk/>
            <pc:sldMk cId="143217102" sldId="293"/>
            <ac:grpSpMk id="440" creationId="{F39687CD-1F45-4828-91A3-DCD0FA1E44A0}"/>
          </ac:grpSpMkLst>
        </pc:grpChg>
        <pc:grpChg chg="mod">
          <ac:chgData name="Asim Dey" userId="e8ec1349-28b8-4d13-adec-c4f0ed943343" providerId="ADAL" clId="{A9338369-0C9C-4B9A-A6D6-01F8774D5B89}" dt="2020-07-30T09:32:42.984" v="1188" actId="14429"/>
          <ac:grpSpMkLst>
            <pc:docMk/>
            <pc:sldMk cId="143217102" sldId="293"/>
            <ac:grpSpMk id="443" creationId="{108087B7-6E69-4B45-8AD8-5D8BD0DCB128}"/>
          </ac:grpSpMkLst>
        </pc:grpChg>
        <pc:graphicFrameChg chg="mod modGraphic">
          <ac:chgData name="Asim Dey" userId="e8ec1349-28b8-4d13-adec-c4f0ed943343" providerId="ADAL" clId="{A9338369-0C9C-4B9A-A6D6-01F8774D5B89}" dt="2020-07-31T09:27:00.237" v="2312" actId="2711"/>
          <ac:graphicFrameMkLst>
            <pc:docMk/>
            <pc:sldMk cId="143217102" sldId="293"/>
            <ac:graphicFrameMk id="363" creationId="{6A18C989-A659-4D2A-91C2-B93DE0578F0E}"/>
          </ac:graphicFrameMkLst>
        </pc:graphicFrameChg>
      </pc:sldChg>
      <pc:sldChg chg="addSp delSp modSp">
        <pc:chgData name="Asim Dey" userId="e8ec1349-28b8-4d13-adec-c4f0ed943343" providerId="ADAL" clId="{A9338369-0C9C-4B9A-A6D6-01F8774D5B89}" dt="2020-07-30T08:41:52" v="749" actId="14430"/>
        <pc:sldMkLst>
          <pc:docMk/>
          <pc:sldMk cId="84505333" sldId="294"/>
        </pc:sldMkLst>
        <pc:spChg chg="mod">
          <ac:chgData name="Asim Dey" userId="e8ec1349-28b8-4d13-adec-c4f0ed943343" providerId="ADAL" clId="{A9338369-0C9C-4B9A-A6D6-01F8774D5B89}" dt="2020-07-30T08:37:34.717" v="663" actId="14430"/>
          <ac:spMkLst>
            <pc:docMk/>
            <pc:sldMk cId="84505333" sldId="294"/>
            <ac:spMk id="162" creationId="{EFFB859F-EA50-4C9D-9569-8414063E540A}"/>
          </ac:spMkLst>
        </pc:spChg>
        <pc:spChg chg="mod">
          <ac:chgData name="Asim Dey" userId="e8ec1349-28b8-4d13-adec-c4f0ed943343" providerId="ADAL" clId="{A9338369-0C9C-4B9A-A6D6-01F8774D5B89}" dt="2020-07-30T08:40:31.850" v="711" actId="14430"/>
          <ac:spMkLst>
            <pc:docMk/>
            <pc:sldMk cId="84505333" sldId="294"/>
            <ac:spMk id="215" creationId="{3136DA91-6070-42C0-AC76-D84FA3C390E5}"/>
          </ac:spMkLst>
        </pc:spChg>
        <pc:grpChg chg="add del mod">
          <ac:chgData name="Asim Dey" userId="e8ec1349-28b8-4d13-adec-c4f0ed943343" providerId="ADAL" clId="{A9338369-0C9C-4B9A-A6D6-01F8774D5B89}" dt="2020-07-30T08:38:02.382" v="671"/>
          <ac:grpSpMkLst>
            <pc:docMk/>
            <pc:sldMk cId="84505333" sldId="294"/>
            <ac:grpSpMk id="160" creationId="{E93D311C-C35E-441B-AF3D-C8E7032D3088}"/>
          </ac:grpSpMkLst>
        </pc:grpChg>
        <pc:grpChg chg="add mod">
          <ac:chgData name="Asim Dey" userId="e8ec1349-28b8-4d13-adec-c4f0ed943343" providerId="ADAL" clId="{A9338369-0C9C-4B9A-A6D6-01F8774D5B89}" dt="2020-07-30T08:41:50.829" v="747" actId="14430"/>
          <ac:grpSpMkLst>
            <pc:docMk/>
            <pc:sldMk cId="84505333" sldId="294"/>
            <ac:grpSpMk id="163" creationId="{BA36A120-FF7F-42FD-BEA6-97B37F0B0519}"/>
          </ac:grpSpMkLst>
        </pc:grpChg>
        <pc:grpChg chg="add mod">
          <ac:chgData name="Asim Dey" userId="e8ec1349-28b8-4d13-adec-c4f0ed943343" providerId="ADAL" clId="{A9338369-0C9C-4B9A-A6D6-01F8774D5B89}" dt="2020-07-30T08:41:52" v="749" actId="14430"/>
          <ac:grpSpMkLst>
            <pc:docMk/>
            <pc:sldMk cId="84505333" sldId="294"/>
            <ac:grpSpMk id="166" creationId="{66412F89-FD3B-4B94-973D-DB70D47B2D70}"/>
          </ac:grpSpMkLst>
        </pc:grpChg>
        <pc:grpChg chg="add mod">
          <ac:chgData name="Asim Dey" userId="e8ec1349-28b8-4d13-adec-c4f0ed943343" providerId="ADAL" clId="{A9338369-0C9C-4B9A-A6D6-01F8774D5B89}" dt="2020-07-30T08:41:17.310" v="730" actId="14429"/>
          <ac:grpSpMkLst>
            <pc:docMk/>
            <pc:sldMk cId="84505333" sldId="294"/>
            <ac:grpSpMk id="169" creationId="{D68FAC7D-5939-46CA-BFA4-DAC46D3738D9}"/>
          </ac:grpSpMkLst>
        </pc:grpChg>
        <pc:grpChg chg="add mod">
          <ac:chgData name="Asim Dey" userId="e8ec1349-28b8-4d13-adec-c4f0ed943343" providerId="ADAL" clId="{A9338369-0C9C-4B9A-A6D6-01F8774D5B89}" dt="2020-07-30T08:41:15.076" v="728" actId="14429"/>
          <ac:grpSpMkLst>
            <pc:docMk/>
            <pc:sldMk cId="84505333" sldId="294"/>
            <ac:grpSpMk id="172" creationId="{2983B737-34F9-40E4-89EC-F24FF32DA35B}"/>
          </ac:grpSpMkLst>
        </pc:grpChg>
        <pc:grpChg chg="add mod">
          <ac:chgData name="Asim Dey" userId="e8ec1349-28b8-4d13-adec-c4f0ed943343" providerId="ADAL" clId="{A9338369-0C9C-4B9A-A6D6-01F8774D5B89}" dt="2020-07-30T08:41:13.316" v="726" actId="14429"/>
          <ac:grpSpMkLst>
            <pc:docMk/>
            <pc:sldMk cId="84505333" sldId="294"/>
            <ac:grpSpMk id="181" creationId="{B548346A-BAD6-474B-8D52-CB6D95B8F11C}"/>
          </ac:grpSpMkLst>
        </pc:grpChg>
        <pc:grpChg chg="add del mod">
          <ac:chgData name="Asim Dey" userId="e8ec1349-28b8-4d13-adec-c4f0ed943343" providerId="ADAL" clId="{A9338369-0C9C-4B9A-A6D6-01F8774D5B89}" dt="2020-07-30T08:40:49.445" v="715"/>
          <ac:grpSpMkLst>
            <pc:docMk/>
            <pc:sldMk cId="84505333" sldId="294"/>
            <ac:grpSpMk id="213" creationId="{7B870DAB-B77D-4107-A167-7B6EA9843808}"/>
          </ac:grpSpMkLst>
        </pc:grpChg>
        <pc:grpChg chg="add mod">
          <ac:chgData name="Asim Dey" userId="e8ec1349-28b8-4d13-adec-c4f0ed943343" providerId="ADAL" clId="{A9338369-0C9C-4B9A-A6D6-01F8774D5B89}" dt="2020-07-30T08:41:10.089" v="723" actId="13244"/>
          <ac:grpSpMkLst>
            <pc:docMk/>
            <pc:sldMk cId="84505333" sldId="294"/>
            <ac:grpSpMk id="228" creationId="{EADAA980-411A-4219-A94B-B980029E89CD}"/>
          </ac:grpSpMkLst>
        </pc:grpChg>
        <pc:grpChg chg="mod">
          <ac:chgData name="Asim Dey" userId="e8ec1349-28b8-4d13-adec-c4f0ed943343" providerId="ADAL" clId="{A9338369-0C9C-4B9A-A6D6-01F8774D5B89}" dt="2020-07-30T08:41:51.432" v="748" actId="14430"/>
          <ac:grpSpMkLst>
            <pc:docMk/>
            <pc:sldMk cId="84505333" sldId="294"/>
            <ac:grpSpMk id="290" creationId="{3A6CB80A-9E79-4ED6-98E0-C479445AE871}"/>
          </ac:grpSpMkLst>
        </pc:grpChg>
        <pc:grpChg chg="mod">
          <ac:chgData name="Asim Dey" userId="e8ec1349-28b8-4d13-adec-c4f0ed943343" providerId="ADAL" clId="{A9338369-0C9C-4B9A-A6D6-01F8774D5B89}" dt="2020-07-30T08:41:50.312" v="746" actId="14430"/>
          <ac:grpSpMkLst>
            <pc:docMk/>
            <pc:sldMk cId="84505333" sldId="294"/>
            <ac:grpSpMk id="293" creationId="{0E368B21-89C1-40B8-931C-510E7CDE5A98}"/>
          </ac:grpSpMkLst>
        </pc:grpChg>
        <pc:grpChg chg="mod">
          <ac:chgData name="Asim Dey" userId="e8ec1349-28b8-4d13-adec-c4f0ed943343" providerId="ADAL" clId="{A9338369-0C9C-4B9A-A6D6-01F8774D5B89}" dt="2020-07-30T08:41:14.203" v="727" actId="14429"/>
          <ac:grpSpMkLst>
            <pc:docMk/>
            <pc:sldMk cId="84505333" sldId="294"/>
            <ac:grpSpMk id="296" creationId="{9681C3FF-84C1-4E5F-BEDB-FCF900AEF0CD}"/>
          </ac:grpSpMkLst>
        </pc:grpChg>
        <pc:grpChg chg="mod">
          <ac:chgData name="Asim Dey" userId="e8ec1349-28b8-4d13-adec-c4f0ed943343" providerId="ADAL" clId="{A9338369-0C9C-4B9A-A6D6-01F8774D5B89}" dt="2020-07-30T08:41:16.062" v="729" actId="14429"/>
          <ac:grpSpMkLst>
            <pc:docMk/>
            <pc:sldMk cId="84505333" sldId="294"/>
            <ac:grpSpMk id="299" creationId="{7B9F4257-BB6C-47CE-8035-C80A5FE6AB5C}"/>
          </ac:grpSpMkLst>
        </pc:grpChg>
      </pc:sldChg>
      <pc:sldChg chg="delSp modSp">
        <pc:chgData name="Asim Dey" userId="e8ec1349-28b8-4d13-adec-c4f0ed943343" providerId="ADAL" clId="{A9338369-0C9C-4B9A-A6D6-01F8774D5B89}" dt="2020-07-31T09:30:43.909" v="2322" actId="1076"/>
        <pc:sldMkLst>
          <pc:docMk/>
          <pc:sldMk cId="1835399296" sldId="295"/>
        </pc:sldMkLst>
        <pc:spChg chg="mod">
          <ac:chgData name="Asim Dey" userId="e8ec1349-28b8-4d13-adec-c4f0ed943343" providerId="ADAL" clId="{A9338369-0C9C-4B9A-A6D6-01F8774D5B89}" dt="2020-07-31T09:30:43.909" v="2322" actId="1076"/>
          <ac:spMkLst>
            <pc:docMk/>
            <pc:sldMk cId="1835399296" sldId="295"/>
            <ac:spMk id="229" creationId="{6C70A6D7-9A91-40A4-82B3-E66B51AAF8B3}"/>
          </ac:spMkLst>
        </pc:spChg>
        <pc:grpChg chg="mod">
          <ac:chgData name="Asim Dey" userId="e8ec1349-28b8-4d13-adec-c4f0ed943343" providerId="ADAL" clId="{A9338369-0C9C-4B9A-A6D6-01F8774D5B89}" dt="2020-07-30T10:14:38.463" v="1838" actId="14430"/>
          <ac:grpSpMkLst>
            <pc:docMk/>
            <pc:sldMk cId="1835399296" sldId="295"/>
            <ac:grpSpMk id="141" creationId="{66E7FF53-C3CF-4151-A82A-FCD7A7527BEC}"/>
          </ac:grpSpMkLst>
        </pc:grpChg>
        <pc:grpChg chg="mod">
          <ac:chgData name="Asim Dey" userId="e8ec1349-28b8-4d13-adec-c4f0ed943343" providerId="ADAL" clId="{A9338369-0C9C-4B9A-A6D6-01F8774D5B89}" dt="2020-07-30T10:14:38.084" v="1837" actId="14430"/>
          <ac:grpSpMkLst>
            <pc:docMk/>
            <pc:sldMk cId="1835399296" sldId="295"/>
            <ac:grpSpMk id="144" creationId="{9BBB5227-FFF6-4B90-A2D7-92023B07DC7A}"/>
          </ac:grpSpMkLst>
        </pc:grpChg>
        <pc:grpChg chg="mod">
          <ac:chgData name="Asim Dey" userId="e8ec1349-28b8-4d13-adec-c4f0ed943343" providerId="ADAL" clId="{A9338369-0C9C-4B9A-A6D6-01F8774D5B89}" dt="2020-07-30T10:15:01.946" v="1846" actId="14430"/>
          <ac:grpSpMkLst>
            <pc:docMk/>
            <pc:sldMk cId="1835399296" sldId="295"/>
            <ac:grpSpMk id="147" creationId="{25FD2192-0605-44F2-AF4B-CC46B5AE6810}"/>
          </ac:grpSpMkLst>
        </pc:grpChg>
        <pc:grpChg chg="mod">
          <ac:chgData name="Asim Dey" userId="e8ec1349-28b8-4d13-adec-c4f0ed943343" providerId="ADAL" clId="{A9338369-0C9C-4B9A-A6D6-01F8774D5B89}" dt="2020-07-30T10:15:02.565" v="1847" actId="14429"/>
          <ac:grpSpMkLst>
            <pc:docMk/>
            <pc:sldMk cId="1835399296" sldId="295"/>
            <ac:grpSpMk id="150" creationId="{C0353656-08B4-4990-879E-8F0EA755D61D}"/>
          </ac:grpSpMkLst>
        </pc:grpChg>
        <pc:grpChg chg="mod">
          <ac:chgData name="Asim Dey" userId="e8ec1349-28b8-4d13-adec-c4f0ed943343" providerId="ADAL" clId="{A9338369-0C9C-4B9A-A6D6-01F8774D5B89}" dt="2020-07-30T10:16:16.363" v="1865" actId="14430"/>
          <ac:grpSpMkLst>
            <pc:docMk/>
            <pc:sldMk cId="1835399296" sldId="295"/>
            <ac:grpSpMk id="234" creationId="{E70ADABF-B665-4081-8508-38BD823D0206}"/>
          </ac:grpSpMkLst>
        </pc:grpChg>
        <pc:grpChg chg="del mod">
          <ac:chgData name="Asim Dey" userId="e8ec1349-28b8-4d13-adec-c4f0ed943343" providerId="ADAL" clId="{A9338369-0C9C-4B9A-A6D6-01F8774D5B89}" dt="2020-07-30T10:12:15.873" v="1792"/>
          <ac:grpSpMkLst>
            <pc:docMk/>
            <pc:sldMk cId="1835399296" sldId="295"/>
            <ac:grpSpMk id="237" creationId="{0D9FFBFD-C260-4E9B-906A-DBF44204E61F}"/>
          </ac:grpSpMkLst>
        </pc:grpChg>
        <pc:grpChg chg="mod">
          <ac:chgData name="Asim Dey" userId="e8ec1349-28b8-4d13-adec-c4f0ed943343" providerId="ADAL" clId="{A9338369-0C9C-4B9A-A6D6-01F8774D5B89}" dt="2020-07-30T10:16:40.001" v="1870" actId="14430"/>
          <ac:grpSpMkLst>
            <pc:docMk/>
            <pc:sldMk cId="1835399296" sldId="295"/>
            <ac:grpSpMk id="240" creationId="{89D6CCE6-83E9-4198-8DEF-CCECDAB8FF60}"/>
          </ac:grpSpMkLst>
        </pc:grpChg>
        <pc:grpChg chg="mod">
          <ac:chgData name="Asim Dey" userId="e8ec1349-28b8-4d13-adec-c4f0ed943343" providerId="ADAL" clId="{A9338369-0C9C-4B9A-A6D6-01F8774D5B89}" dt="2020-07-30T10:16:40.464" v="1871" actId="14429"/>
          <ac:grpSpMkLst>
            <pc:docMk/>
            <pc:sldMk cId="1835399296" sldId="295"/>
            <ac:grpSpMk id="243" creationId="{7142E26B-AACE-44C5-87CA-377BBF3CCAAB}"/>
          </ac:grpSpMkLst>
        </pc:grpChg>
        <pc:grpChg chg="mod">
          <ac:chgData name="Asim Dey" userId="e8ec1349-28b8-4d13-adec-c4f0ed943343" providerId="ADAL" clId="{A9338369-0C9C-4B9A-A6D6-01F8774D5B89}" dt="2020-07-30T10:14:39.002" v="1839" actId="14430"/>
          <ac:grpSpMkLst>
            <pc:docMk/>
            <pc:sldMk cId="1835399296" sldId="295"/>
            <ac:grpSpMk id="321" creationId="{645BCC6E-297F-4A17-8161-521370A00F4D}"/>
          </ac:grpSpMkLst>
        </pc:grpChg>
        <pc:grpChg chg="del mod">
          <ac:chgData name="Asim Dey" userId="e8ec1349-28b8-4d13-adec-c4f0ed943343" providerId="ADAL" clId="{A9338369-0C9C-4B9A-A6D6-01F8774D5B89}" dt="2020-07-30T10:11:28.336" v="1768"/>
          <ac:grpSpMkLst>
            <pc:docMk/>
            <pc:sldMk cId="1835399296" sldId="295"/>
            <ac:grpSpMk id="324" creationId="{12D42C92-19D2-4E5D-9445-76D61D1692F0}"/>
          </ac:grpSpMkLst>
        </pc:grpChg>
        <pc:grpChg chg="del mod">
          <ac:chgData name="Asim Dey" userId="e8ec1349-28b8-4d13-adec-c4f0ed943343" providerId="ADAL" clId="{A9338369-0C9C-4B9A-A6D6-01F8774D5B89}" dt="2020-07-30T10:11:17.215" v="1762"/>
          <ac:grpSpMkLst>
            <pc:docMk/>
            <pc:sldMk cId="1835399296" sldId="295"/>
            <ac:grpSpMk id="327" creationId="{5851F035-9AA7-43CF-95DC-22F62A8D4A86}"/>
          </ac:grpSpMkLst>
        </pc:grpChg>
        <pc:grpChg chg="mod">
          <ac:chgData name="Asim Dey" userId="e8ec1349-28b8-4d13-adec-c4f0ed943343" providerId="ADAL" clId="{A9338369-0C9C-4B9A-A6D6-01F8774D5B89}" dt="2020-07-30T10:15:33.937" v="1853" actId="14430"/>
          <ac:grpSpMkLst>
            <pc:docMk/>
            <pc:sldMk cId="1835399296" sldId="295"/>
            <ac:grpSpMk id="330" creationId="{EB4EAD5C-09F1-40D6-91E2-A2F911E9A1B1}"/>
          </ac:grpSpMkLst>
        </pc:grpChg>
        <pc:grpChg chg="mod">
          <ac:chgData name="Asim Dey" userId="e8ec1349-28b8-4d13-adec-c4f0ed943343" providerId="ADAL" clId="{A9338369-0C9C-4B9A-A6D6-01F8774D5B89}" dt="2020-07-30T10:15:54.736" v="1860" actId="14430"/>
          <ac:grpSpMkLst>
            <pc:docMk/>
            <pc:sldMk cId="1835399296" sldId="295"/>
            <ac:grpSpMk id="333" creationId="{A34A402B-F704-4959-A3F3-FD0C4963304A}"/>
          </ac:grpSpMkLst>
        </pc:grpChg>
        <pc:graphicFrameChg chg="mod modGraphic">
          <ac:chgData name="Asim Dey" userId="e8ec1349-28b8-4d13-adec-c4f0ed943343" providerId="ADAL" clId="{A9338369-0C9C-4B9A-A6D6-01F8774D5B89}" dt="2020-07-31T09:30:03.610" v="2317" actId="207"/>
          <ac:graphicFrameMkLst>
            <pc:docMk/>
            <pc:sldMk cId="1835399296" sldId="295"/>
            <ac:graphicFrameMk id="262" creationId="{55E7F559-88C8-4F33-926C-CDADE6E7E3E2}"/>
          </ac:graphicFrameMkLst>
        </pc:graphicFrameChg>
      </pc:sldChg>
      <pc:sldChg chg="addSp delSp modSp">
        <pc:chgData name="Asim Dey" userId="e8ec1349-28b8-4d13-adec-c4f0ed943343" providerId="ADAL" clId="{A9338369-0C9C-4B9A-A6D6-01F8774D5B89}" dt="2020-07-31T09:44:33.647" v="2341" actId="14100"/>
        <pc:sldMkLst>
          <pc:docMk/>
          <pc:sldMk cId="2279921428" sldId="296"/>
        </pc:sldMkLst>
        <pc:spChg chg="mod">
          <ac:chgData name="Asim Dey" userId="e8ec1349-28b8-4d13-adec-c4f0ed943343" providerId="ADAL" clId="{A9338369-0C9C-4B9A-A6D6-01F8774D5B89}" dt="2020-07-30T09:22:45.820" v="1010" actId="20577"/>
          <ac:spMkLst>
            <pc:docMk/>
            <pc:sldMk cId="2279921428" sldId="296"/>
            <ac:spMk id="161" creationId="{0D95124F-1802-4C94-A660-E1A4F51F92FD}"/>
          </ac:spMkLst>
        </pc:spChg>
        <pc:spChg chg="mod">
          <ac:chgData name="Asim Dey" userId="e8ec1349-28b8-4d13-adec-c4f0ed943343" providerId="ADAL" clId="{A9338369-0C9C-4B9A-A6D6-01F8774D5B89}" dt="2020-07-31T09:32:01.897" v="2328" actId="1076"/>
          <ac:spMkLst>
            <pc:docMk/>
            <pc:sldMk cId="2279921428" sldId="296"/>
            <ac:spMk id="204" creationId="{B498F679-24DE-453F-BEED-1A4E333084C7}"/>
          </ac:spMkLst>
        </pc:spChg>
        <pc:spChg chg="mod">
          <ac:chgData name="Asim Dey" userId="e8ec1349-28b8-4d13-adec-c4f0ed943343" providerId="ADAL" clId="{A9338369-0C9C-4B9A-A6D6-01F8774D5B89}" dt="2020-07-31T09:31:46.584" v="2325" actId="1076"/>
          <ac:spMkLst>
            <pc:docMk/>
            <pc:sldMk cId="2279921428" sldId="296"/>
            <ac:spMk id="207" creationId="{84457ED1-081A-4612-950C-9887F6679D8D}"/>
          </ac:spMkLst>
        </pc:spChg>
        <pc:grpChg chg="add mod">
          <ac:chgData name="Asim Dey" userId="e8ec1349-28b8-4d13-adec-c4f0ed943343" providerId="ADAL" clId="{A9338369-0C9C-4B9A-A6D6-01F8774D5B89}" dt="2020-07-30T09:27:11.091" v="1086" actId="14429"/>
          <ac:grpSpMkLst>
            <pc:docMk/>
            <pc:sldMk cId="2279921428" sldId="296"/>
            <ac:grpSpMk id="157" creationId="{A997E41F-7082-4AAD-B39C-8B0E1F1409B7}"/>
          </ac:grpSpMkLst>
        </pc:grpChg>
        <pc:grpChg chg="add mod">
          <ac:chgData name="Asim Dey" userId="e8ec1349-28b8-4d13-adec-c4f0ed943343" providerId="ADAL" clId="{A9338369-0C9C-4B9A-A6D6-01F8774D5B89}" dt="2020-07-30T09:27:09.201" v="1084" actId="14429"/>
          <ac:grpSpMkLst>
            <pc:docMk/>
            <pc:sldMk cId="2279921428" sldId="296"/>
            <ac:grpSpMk id="168" creationId="{B4685054-1D09-455E-A857-6B139B4B5494}"/>
          </ac:grpSpMkLst>
        </pc:grpChg>
        <pc:grpChg chg="mod">
          <ac:chgData name="Asim Dey" userId="e8ec1349-28b8-4d13-adec-c4f0ed943343" providerId="ADAL" clId="{A9338369-0C9C-4B9A-A6D6-01F8774D5B89}" dt="2020-07-30T09:27:07.164" v="1082" actId="14429"/>
          <ac:grpSpMkLst>
            <pc:docMk/>
            <pc:sldMk cId="2279921428" sldId="296"/>
            <ac:grpSpMk id="170" creationId="{645C5EEC-C03F-474D-BAE8-9B471C7A738F}"/>
          </ac:grpSpMkLst>
        </pc:grpChg>
        <pc:grpChg chg="add mod">
          <ac:chgData name="Asim Dey" userId="e8ec1349-28b8-4d13-adec-c4f0ed943343" providerId="ADAL" clId="{A9338369-0C9C-4B9A-A6D6-01F8774D5B89}" dt="2020-07-30T09:27:08.198" v="1083" actId="14429"/>
          <ac:grpSpMkLst>
            <pc:docMk/>
            <pc:sldMk cId="2279921428" sldId="296"/>
            <ac:grpSpMk id="175" creationId="{2992849D-54D0-4258-903E-4137087179BE}"/>
          </ac:grpSpMkLst>
        </pc:grpChg>
        <pc:grpChg chg="add mod">
          <ac:chgData name="Asim Dey" userId="e8ec1349-28b8-4d13-adec-c4f0ed943343" providerId="ADAL" clId="{A9338369-0C9C-4B9A-A6D6-01F8774D5B89}" dt="2020-07-30T09:27:06.023" v="1081" actId="14429"/>
          <ac:grpSpMkLst>
            <pc:docMk/>
            <pc:sldMk cId="2279921428" sldId="296"/>
            <ac:grpSpMk id="178" creationId="{8A18C6BD-DA4C-4741-A8FE-AB6E20C9DA78}"/>
          </ac:grpSpMkLst>
        </pc:grpChg>
        <pc:grpChg chg="add mod">
          <ac:chgData name="Asim Dey" userId="e8ec1349-28b8-4d13-adec-c4f0ed943343" providerId="ADAL" clId="{A9338369-0C9C-4B9A-A6D6-01F8774D5B89}" dt="2020-07-31T09:32:19.176" v="2331" actId="1076"/>
          <ac:grpSpMkLst>
            <pc:docMk/>
            <pc:sldMk cId="2279921428" sldId="296"/>
            <ac:grpSpMk id="181" creationId="{F1EA872D-CA3C-49AD-B58C-B1415679F89A}"/>
          </ac:grpSpMkLst>
        </pc:grpChg>
        <pc:grpChg chg="add mod">
          <ac:chgData name="Asim Dey" userId="e8ec1349-28b8-4d13-adec-c4f0ed943343" providerId="ADAL" clId="{A9338369-0C9C-4B9A-A6D6-01F8774D5B89}" dt="2020-07-30T09:27:04.131" v="1079" actId="14429"/>
          <ac:grpSpMkLst>
            <pc:docMk/>
            <pc:sldMk cId="2279921428" sldId="296"/>
            <ac:grpSpMk id="185" creationId="{070EE2BD-C5E1-42A2-BECD-653CA96262DC}"/>
          </ac:grpSpMkLst>
        </pc:grpChg>
        <pc:grpChg chg="add mod">
          <ac:chgData name="Asim Dey" userId="e8ec1349-28b8-4d13-adec-c4f0ed943343" providerId="ADAL" clId="{A9338369-0C9C-4B9A-A6D6-01F8774D5B89}" dt="2020-07-30T09:27:03.367" v="1078" actId="14429"/>
          <ac:grpSpMkLst>
            <pc:docMk/>
            <pc:sldMk cId="2279921428" sldId="296"/>
            <ac:grpSpMk id="188" creationId="{38E92D99-3484-4646-B3DD-B6B704646B35}"/>
          </ac:grpSpMkLst>
        </pc:grpChg>
        <pc:grpChg chg="mod">
          <ac:chgData name="Asim Dey" userId="e8ec1349-28b8-4d13-adec-c4f0ed943343" providerId="ADAL" clId="{A9338369-0C9C-4B9A-A6D6-01F8774D5B89}" dt="2020-07-31T09:31:56.769" v="2327" actId="1076"/>
          <ac:grpSpMkLst>
            <pc:docMk/>
            <pc:sldMk cId="2279921428" sldId="296"/>
            <ac:grpSpMk id="192" creationId="{64B52878-5197-43E9-8C0C-81172038C8B5}"/>
          </ac:grpSpMkLst>
        </pc:grpChg>
        <pc:grpChg chg="mod">
          <ac:chgData name="Asim Dey" userId="e8ec1349-28b8-4d13-adec-c4f0ed943343" providerId="ADAL" clId="{A9338369-0C9C-4B9A-A6D6-01F8774D5B89}" dt="2020-07-31T09:31:32.351" v="2323" actId="1076"/>
          <ac:grpSpMkLst>
            <pc:docMk/>
            <pc:sldMk cId="2279921428" sldId="296"/>
            <ac:grpSpMk id="208" creationId="{5595C5BA-E4AA-44AD-A730-7805D13658C2}"/>
          </ac:grpSpMkLst>
        </pc:grpChg>
        <pc:grpChg chg="mod">
          <ac:chgData name="Asim Dey" userId="e8ec1349-28b8-4d13-adec-c4f0ed943343" providerId="ADAL" clId="{A9338369-0C9C-4B9A-A6D6-01F8774D5B89}" dt="2020-07-31T09:32:08.735" v="2329" actId="1076"/>
          <ac:grpSpMkLst>
            <pc:docMk/>
            <pc:sldMk cId="2279921428" sldId="296"/>
            <ac:grpSpMk id="312" creationId="{47EA29D2-6FF2-4842-AAAE-18E5C6D4D949}"/>
          </ac:grpSpMkLst>
        </pc:grpChg>
        <pc:grpChg chg="mod">
          <ac:chgData name="Asim Dey" userId="e8ec1349-28b8-4d13-adec-c4f0ed943343" providerId="ADAL" clId="{A9338369-0C9C-4B9A-A6D6-01F8774D5B89}" dt="2020-07-30T09:27:12.142" v="1087" actId="14429"/>
          <ac:grpSpMkLst>
            <pc:docMk/>
            <pc:sldMk cId="2279921428" sldId="296"/>
            <ac:grpSpMk id="315" creationId="{34D316D3-61EC-4FB4-A059-FEB90A05DE73}"/>
          </ac:grpSpMkLst>
        </pc:grpChg>
        <pc:picChg chg="del">
          <ac:chgData name="Asim Dey" userId="e8ec1349-28b8-4d13-adec-c4f0ed943343" providerId="ADAL" clId="{A9338369-0C9C-4B9A-A6D6-01F8774D5B89}" dt="2020-07-31T09:42:29.078" v="2332" actId="478"/>
          <ac:picMkLst>
            <pc:docMk/>
            <pc:sldMk cId="2279921428" sldId="296"/>
            <ac:picMk id="2" creationId="{A7DC0AC5-1773-4F1C-9FFB-307A3FD51A8E}"/>
          </ac:picMkLst>
        </pc:picChg>
        <pc:picChg chg="add del mod">
          <ac:chgData name="Asim Dey" userId="e8ec1349-28b8-4d13-adec-c4f0ed943343" providerId="ADAL" clId="{A9338369-0C9C-4B9A-A6D6-01F8774D5B89}" dt="2020-07-31T09:42:43.310" v="2335" actId="478"/>
          <ac:picMkLst>
            <pc:docMk/>
            <pc:sldMk cId="2279921428" sldId="296"/>
            <ac:picMk id="226" creationId="{48348926-3D64-44A1-A422-3DBFDDF475B9}"/>
          </ac:picMkLst>
        </pc:picChg>
        <pc:picChg chg="add mod">
          <ac:chgData name="Asim Dey" userId="e8ec1349-28b8-4d13-adec-c4f0ed943343" providerId="ADAL" clId="{A9338369-0C9C-4B9A-A6D6-01F8774D5B89}" dt="2020-07-31T09:44:33.647" v="2341" actId="14100"/>
          <ac:picMkLst>
            <pc:docMk/>
            <pc:sldMk cId="2279921428" sldId="296"/>
            <ac:picMk id="232" creationId="{933AD1C0-BDAD-4906-8098-E456A5E1F585}"/>
          </ac:picMkLst>
        </pc:picChg>
        <pc:cxnChg chg="mod">
          <ac:chgData name="Asim Dey" userId="e8ec1349-28b8-4d13-adec-c4f0ed943343" providerId="ADAL" clId="{A9338369-0C9C-4B9A-A6D6-01F8774D5B89}" dt="2020-07-31T09:31:42.412" v="2324" actId="14100"/>
          <ac:cxnSpMkLst>
            <pc:docMk/>
            <pc:sldMk cId="2279921428" sldId="296"/>
            <ac:cxnSpMk id="205" creationId="{6E8376FB-0135-45C9-896D-C75AAF3EE3A8}"/>
          </ac:cxnSpMkLst>
        </pc:cxnChg>
      </pc:sldChg>
      <pc:sldChg chg="addSp delSp modSp mod addCm delCm modCm">
        <pc:chgData name="Asim Dey" userId="e8ec1349-28b8-4d13-adec-c4f0ed943343" providerId="ADAL" clId="{A9338369-0C9C-4B9A-A6D6-01F8774D5B89}" dt="2020-07-31T11:14:46.005" v="2868" actId="1076"/>
        <pc:sldMkLst>
          <pc:docMk/>
          <pc:sldMk cId="3750300475" sldId="298"/>
        </pc:sldMkLst>
        <pc:spChg chg="add del mod">
          <ac:chgData name="Asim Dey" userId="e8ec1349-28b8-4d13-adec-c4f0ed943343" providerId="ADAL" clId="{A9338369-0C9C-4B9A-A6D6-01F8774D5B89}" dt="2020-07-31T09:58:41.762" v="2542"/>
          <ac:spMkLst>
            <pc:docMk/>
            <pc:sldMk cId="3750300475" sldId="298"/>
            <ac:spMk id="2" creationId="{221753EC-2B9A-4DBD-92F6-2A6838DFADC0}"/>
          </ac:spMkLst>
        </pc:spChg>
        <pc:spChg chg="add mod">
          <ac:chgData name="Asim Dey" userId="e8ec1349-28b8-4d13-adec-c4f0ed943343" providerId="ADAL" clId="{A9338369-0C9C-4B9A-A6D6-01F8774D5B89}" dt="2020-07-31T10:06:03.644" v="2853" actId="20577"/>
          <ac:spMkLst>
            <pc:docMk/>
            <pc:sldMk cId="3750300475" sldId="298"/>
            <ac:spMk id="3" creationId="{0FB31BCB-0476-4B96-A730-29BA489079C3}"/>
          </ac:spMkLst>
        </pc:spChg>
        <pc:spChg chg="mod">
          <ac:chgData name="Asim Dey" userId="e8ec1349-28b8-4d13-adec-c4f0ed943343" providerId="ADAL" clId="{A9338369-0C9C-4B9A-A6D6-01F8774D5B89}" dt="2020-07-31T11:14:46.005" v="2868" actId="1076"/>
          <ac:spMkLst>
            <pc:docMk/>
            <pc:sldMk cId="3750300475" sldId="298"/>
            <ac:spMk id="238" creationId="{0C72AC4F-2A02-4DAD-9072-6D9C606AA1AB}"/>
          </ac:spMkLst>
        </pc:spChg>
        <pc:spChg chg="mod">
          <ac:chgData name="Asim Dey" userId="e8ec1349-28b8-4d13-adec-c4f0ed943343" providerId="ADAL" clId="{A9338369-0C9C-4B9A-A6D6-01F8774D5B89}" dt="2020-07-31T10:43:27.249" v="2864" actId="13926"/>
          <ac:spMkLst>
            <pc:docMk/>
            <pc:sldMk cId="3750300475" sldId="298"/>
            <ac:spMk id="243" creationId="{4F19D4B3-5A44-440D-AAA6-09ADB479E105}"/>
          </ac:spMkLst>
        </pc:spChg>
        <pc:spChg chg="mod">
          <ac:chgData name="Asim Dey" userId="e8ec1349-28b8-4d13-adec-c4f0ed943343" providerId="ADAL" clId="{A9338369-0C9C-4B9A-A6D6-01F8774D5B89}" dt="2020-07-31T10:05:46.323" v="2843" actId="13926"/>
          <ac:spMkLst>
            <pc:docMk/>
            <pc:sldMk cId="3750300475" sldId="298"/>
            <ac:spMk id="316" creationId="{A0964BF5-ED62-4316-86A1-4895E7C39DA2}"/>
          </ac:spMkLst>
        </pc:spChg>
        <pc:spChg chg="mod">
          <ac:chgData name="Asim Dey" userId="e8ec1349-28b8-4d13-adec-c4f0ed943343" providerId="ADAL" clId="{A9338369-0C9C-4B9A-A6D6-01F8774D5B89}" dt="2020-07-31T10:06:08.078" v="2854" actId="1076"/>
          <ac:spMkLst>
            <pc:docMk/>
            <pc:sldMk cId="3750300475" sldId="298"/>
            <ac:spMk id="317" creationId="{70246051-77E1-4B42-AA13-36CE6EBEE83C}"/>
          </ac:spMkLst>
        </pc:spChg>
        <pc:grpChg chg="mod">
          <ac:chgData name="Asim Dey" userId="e8ec1349-28b8-4d13-adec-c4f0ed943343" providerId="ADAL" clId="{A9338369-0C9C-4B9A-A6D6-01F8774D5B89}" dt="2020-07-30T08:45:54.385" v="827" actId="14429"/>
          <ac:grpSpMkLst>
            <pc:docMk/>
            <pc:sldMk cId="3750300475" sldId="298"/>
            <ac:grpSpMk id="199" creationId="{954F43D7-D001-4179-9062-C0527E500187}"/>
          </ac:grpSpMkLst>
        </pc:grpChg>
        <pc:grpChg chg="mod">
          <ac:chgData name="Asim Dey" userId="e8ec1349-28b8-4d13-adec-c4f0ed943343" providerId="ADAL" clId="{A9338369-0C9C-4B9A-A6D6-01F8774D5B89}" dt="2020-07-30T08:45:53.456" v="826" actId="14429"/>
          <ac:grpSpMkLst>
            <pc:docMk/>
            <pc:sldMk cId="3750300475" sldId="298"/>
            <ac:grpSpMk id="202" creationId="{B7158EC5-06C4-48FF-A676-294828BC36EA}"/>
          </ac:grpSpMkLst>
        </pc:grpChg>
        <pc:grpChg chg="mod">
          <ac:chgData name="Asim Dey" userId="e8ec1349-28b8-4d13-adec-c4f0ed943343" providerId="ADAL" clId="{A9338369-0C9C-4B9A-A6D6-01F8774D5B89}" dt="2020-07-30T08:45:51" v="823" actId="14429"/>
          <ac:grpSpMkLst>
            <pc:docMk/>
            <pc:sldMk cId="3750300475" sldId="298"/>
            <ac:grpSpMk id="205" creationId="{0EA9F21C-A54A-4927-BF83-9C1C8B5C563D}"/>
          </ac:grpSpMkLst>
        </pc:grpChg>
        <pc:grpChg chg="mod">
          <ac:chgData name="Asim Dey" userId="e8ec1349-28b8-4d13-adec-c4f0ed943343" providerId="ADAL" clId="{A9338369-0C9C-4B9A-A6D6-01F8774D5B89}" dt="2020-07-30T08:45:51.654" v="824" actId="14429"/>
          <ac:grpSpMkLst>
            <pc:docMk/>
            <pc:sldMk cId="3750300475" sldId="298"/>
            <ac:grpSpMk id="208" creationId="{0A79C60F-0E60-436F-831B-05B7F7C0032A}"/>
          </ac:grpSpMkLst>
        </pc:grpChg>
        <pc:grpChg chg="mod">
          <ac:chgData name="Asim Dey" userId="e8ec1349-28b8-4d13-adec-c4f0ed943343" providerId="ADAL" clId="{A9338369-0C9C-4B9A-A6D6-01F8774D5B89}" dt="2020-07-30T08:45:49.588" v="822" actId="14429"/>
          <ac:grpSpMkLst>
            <pc:docMk/>
            <pc:sldMk cId="3750300475" sldId="298"/>
            <ac:grpSpMk id="214" creationId="{9689CD08-5D28-4386-89CD-CFC47BA79C62}"/>
          </ac:grpSpMkLst>
        </pc:grpChg>
        <pc:grpChg chg="mod">
          <ac:chgData name="Asim Dey" userId="e8ec1349-28b8-4d13-adec-c4f0ed943343" providerId="ADAL" clId="{A9338369-0C9C-4B9A-A6D6-01F8774D5B89}" dt="2020-07-30T08:45:48.555" v="821" actId="14429"/>
          <ac:grpSpMkLst>
            <pc:docMk/>
            <pc:sldMk cId="3750300475" sldId="298"/>
            <ac:grpSpMk id="217" creationId="{D54502F1-CFBA-4B13-ADD2-2641A6196E68}"/>
          </ac:grpSpMkLst>
        </pc:grpChg>
        <pc:grpChg chg="mod">
          <ac:chgData name="Asim Dey" userId="e8ec1349-28b8-4d13-adec-c4f0ed943343" providerId="ADAL" clId="{A9338369-0C9C-4B9A-A6D6-01F8774D5B89}" dt="2020-07-30T08:44:41.035" v="794" actId="1076"/>
          <ac:grpSpMkLst>
            <pc:docMk/>
            <pc:sldMk cId="3750300475" sldId="298"/>
            <ac:grpSpMk id="228" creationId="{1182C42B-4C13-4EBC-8F43-B8F4B7074384}"/>
          </ac:grpSpMkLst>
        </pc:grpChg>
        <pc:grpChg chg="mod">
          <ac:chgData name="Asim Dey" userId="e8ec1349-28b8-4d13-adec-c4f0ed943343" providerId="ADAL" clId="{A9338369-0C9C-4B9A-A6D6-01F8774D5B89}" dt="2020-07-30T08:45:55.203" v="828" actId="14429"/>
          <ac:grpSpMkLst>
            <pc:docMk/>
            <pc:sldMk cId="3750300475" sldId="298"/>
            <ac:grpSpMk id="303" creationId="{C5AF6CAA-1818-4685-B061-7D94FC5DAFF0}"/>
          </ac:grpSpMkLst>
        </pc:grpChg>
        <pc:grpChg chg="mod">
          <ac:chgData name="Asim Dey" userId="e8ec1349-28b8-4d13-adec-c4f0ed943343" providerId="ADAL" clId="{A9338369-0C9C-4B9A-A6D6-01F8774D5B89}" dt="2020-07-30T08:45:55.810" v="829" actId="14429"/>
          <ac:grpSpMkLst>
            <pc:docMk/>
            <pc:sldMk cId="3750300475" sldId="298"/>
            <ac:grpSpMk id="306" creationId="{DDAC74E9-A80A-4B93-BC7C-69811E9AC9EB}"/>
          </ac:grpSpMkLst>
        </pc:grpChg>
        <pc:grpChg chg="mod">
          <ac:chgData name="Asim Dey" userId="e8ec1349-28b8-4d13-adec-c4f0ed943343" providerId="ADAL" clId="{A9338369-0C9C-4B9A-A6D6-01F8774D5B89}" dt="2020-07-30T08:45:56.376" v="830" actId="14429"/>
          <ac:grpSpMkLst>
            <pc:docMk/>
            <pc:sldMk cId="3750300475" sldId="298"/>
            <ac:grpSpMk id="309" creationId="{F86384AB-255C-4AF5-AB25-875B055B72FD}"/>
          </ac:grpSpMkLst>
        </pc:grpChg>
        <pc:grpChg chg="mod">
          <ac:chgData name="Asim Dey" userId="e8ec1349-28b8-4d13-adec-c4f0ed943343" providerId="ADAL" clId="{A9338369-0C9C-4B9A-A6D6-01F8774D5B89}" dt="2020-07-30T08:45:52.636" v="825" actId="14429"/>
          <ac:grpSpMkLst>
            <pc:docMk/>
            <pc:sldMk cId="3750300475" sldId="298"/>
            <ac:grpSpMk id="312" creationId="{DC72D49A-7B55-4DDF-BE9F-F4BCA1AD3B32}"/>
          </ac:grpSpMkLst>
        </pc:grpChg>
        <pc:graphicFrameChg chg="add mod">
          <ac:chgData name="Asim Dey" userId="e8ec1349-28b8-4d13-adec-c4f0ed943343" providerId="ADAL" clId="{A9338369-0C9C-4B9A-A6D6-01F8774D5B89}" dt="2020-07-31T10:43:12.498" v="2863" actId="255"/>
          <ac:graphicFrameMkLst>
            <pc:docMk/>
            <pc:sldMk cId="3750300475" sldId="298"/>
            <ac:graphicFrameMk id="165" creationId="{784D0037-E7B9-4BE1-A2DF-B50B396274DB}"/>
          </ac:graphicFrameMkLst>
        </pc:graphicFrameChg>
        <pc:graphicFrameChg chg="del">
          <ac:chgData name="Asim Dey" userId="e8ec1349-28b8-4d13-adec-c4f0ed943343" providerId="ADAL" clId="{A9338369-0C9C-4B9A-A6D6-01F8774D5B89}" dt="2020-07-31T10:42:02.435" v="2855" actId="478"/>
          <ac:graphicFrameMkLst>
            <pc:docMk/>
            <pc:sldMk cId="3750300475" sldId="298"/>
            <ac:graphicFrameMk id="334" creationId="{F38C84B1-1146-4C3A-916A-C5CED81C32EE}"/>
          </ac:graphicFrameMkLst>
        </pc:graphicFrameChg>
        <pc:picChg chg="del">
          <ac:chgData name="Asim Dey" userId="e8ec1349-28b8-4d13-adec-c4f0ed943343" providerId="ADAL" clId="{A9338369-0C9C-4B9A-A6D6-01F8774D5B89}" dt="2020-07-31T09:58:00.719" v="2530" actId="478"/>
          <ac:picMkLst>
            <pc:docMk/>
            <pc:sldMk cId="3750300475" sldId="298"/>
            <ac:picMk id="333" creationId="{0F17ACA4-519A-43B1-A0D9-438B80544DDA}"/>
          </ac:picMkLst>
        </pc:picChg>
      </pc:sldChg>
      <pc:sldChg chg="modSp">
        <pc:chgData name="Asim Dey" userId="e8ec1349-28b8-4d13-adec-c4f0ed943343" providerId="ADAL" clId="{A9338369-0C9C-4B9A-A6D6-01F8774D5B89}" dt="2020-07-30T08:25:23.250" v="562" actId="14429"/>
        <pc:sldMkLst>
          <pc:docMk/>
          <pc:sldMk cId="840786154" sldId="299"/>
        </pc:sldMkLst>
        <pc:spChg chg="mod">
          <ac:chgData name="Asim Dey" userId="e8ec1349-28b8-4d13-adec-c4f0ed943343" providerId="ADAL" clId="{A9338369-0C9C-4B9A-A6D6-01F8774D5B89}" dt="2020-07-30T08:16:55.514" v="440" actId="1076"/>
          <ac:spMkLst>
            <pc:docMk/>
            <pc:sldMk cId="840786154" sldId="299"/>
            <ac:spMk id="445" creationId="{846166C0-A9F0-47DC-AF61-9C7A7B65ED3F}"/>
          </ac:spMkLst>
        </pc:spChg>
        <pc:grpChg chg="mod">
          <ac:chgData name="Asim Dey" userId="e8ec1349-28b8-4d13-adec-c4f0ed943343" providerId="ADAL" clId="{A9338369-0C9C-4B9A-A6D6-01F8774D5B89}" dt="2020-07-30T08:25:23.250" v="562" actId="14429"/>
          <ac:grpSpMkLst>
            <pc:docMk/>
            <pc:sldMk cId="840786154" sldId="299"/>
            <ac:grpSpMk id="218" creationId="{4A04E4FA-AD79-44EF-9B54-E6E76CEBF3A9}"/>
          </ac:grpSpMkLst>
        </pc:grpChg>
        <pc:grpChg chg="mod">
          <ac:chgData name="Asim Dey" userId="e8ec1349-28b8-4d13-adec-c4f0ed943343" providerId="ADAL" clId="{A9338369-0C9C-4B9A-A6D6-01F8774D5B89}" dt="2020-07-30T08:22:20.408" v="505" actId="14430"/>
          <ac:grpSpMkLst>
            <pc:docMk/>
            <pc:sldMk cId="840786154" sldId="299"/>
            <ac:grpSpMk id="224" creationId="{98E9FE98-76ED-4FEE-A82D-76CF08CE00FB}"/>
          </ac:grpSpMkLst>
        </pc:grpChg>
        <pc:grpChg chg="mod">
          <ac:chgData name="Asim Dey" userId="e8ec1349-28b8-4d13-adec-c4f0ed943343" providerId="ADAL" clId="{A9338369-0C9C-4B9A-A6D6-01F8774D5B89}" dt="2020-07-30T08:25:21.916" v="561" actId="14430"/>
          <ac:grpSpMkLst>
            <pc:docMk/>
            <pc:sldMk cId="840786154" sldId="299"/>
            <ac:grpSpMk id="227" creationId="{FC6224C9-6F63-43C8-9FDB-1E043AE93A2B}"/>
          </ac:grpSpMkLst>
        </pc:grpChg>
        <pc:grpChg chg="mod">
          <ac:chgData name="Asim Dey" userId="e8ec1349-28b8-4d13-adec-c4f0ed943343" providerId="ADAL" clId="{A9338369-0C9C-4B9A-A6D6-01F8774D5B89}" dt="2020-07-30T08:17:18.129" v="448" actId="14429"/>
          <ac:grpSpMkLst>
            <pc:docMk/>
            <pc:sldMk cId="840786154" sldId="299"/>
            <ac:grpSpMk id="233" creationId="{00261BA8-2848-49B6-994C-52AE3E21D295}"/>
          </ac:grpSpMkLst>
        </pc:grpChg>
        <pc:grpChg chg="mod">
          <ac:chgData name="Asim Dey" userId="e8ec1349-28b8-4d13-adec-c4f0ed943343" providerId="ADAL" clId="{A9338369-0C9C-4B9A-A6D6-01F8774D5B89}" dt="2020-07-30T08:15:47.269" v="420" actId="1076"/>
          <ac:grpSpMkLst>
            <pc:docMk/>
            <pc:sldMk cId="840786154" sldId="299"/>
            <ac:grpSpMk id="239" creationId="{090F8DF8-424E-41E8-8174-73AF02822086}"/>
          </ac:grpSpMkLst>
        </pc:grpChg>
        <pc:grpChg chg="mod">
          <ac:chgData name="Asim Dey" userId="e8ec1349-28b8-4d13-adec-c4f0ed943343" providerId="ADAL" clId="{A9338369-0C9C-4B9A-A6D6-01F8774D5B89}" dt="2020-07-30T08:15:27.432" v="416" actId="1076"/>
          <ac:grpSpMkLst>
            <pc:docMk/>
            <pc:sldMk cId="840786154" sldId="299"/>
            <ac:grpSpMk id="242" creationId="{18A56E47-EAEC-4A64-ACBA-4EA090235144}"/>
          </ac:grpSpMkLst>
        </pc:grpChg>
        <pc:grpChg chg="mod">
          <ac:chgData name="Asim Dey" userId="e8ec1349-28b8-4d13-adec-c4f0ed943343" providerId="ADAL" clId="{A9338369-0C9C-4B9A-A6D6-01F8774D5B89}" dt="2020-07-30T08:21:36.708" v="499" actId="14430"/>
          <ac:grpSpMkLst>
            <pc:docMk/>
            <pc:sldMk cId="840786154" sldId="299"/>
            <ac:grpSpMk id="448" creationId="{4624C075-BC90-4BDF-93A8-71E98A375D30}"/>
          </ac:grpSpMkLst>
        </pc:grpChg>
        <pc:grpChg chg="mod">
          <ac:chgData name="Asim Dey" userId="e8ec1349-28b8-4d13-adec-c4f0ed943343" providerId="ADAL" clId="{A9338369-0C9C-4B9A-A6D6-01F8774D5B89}" dt="2020-07-30T08:21:31.658" v="497" actId="14430"/>
          <ac:grpSpMkLst>
            <pc:docMk/>
            <pc:sldMk cId="840786154" sldId="299"/>
            <ac:grpSpMk id="451" creationId="{82E70942-E862-4D0D-97C8-512EC3ED0B70}"/>
          </ac:grpSpMkLst>
        </pc:grpChg>
        <pc:grpChg chg="mod">
          <ac:chgData name="Asim Dey" userId="e8ec1349-28b8-4d13-adec-c4f0ed943343" providerId="ADAL" clId="{A9338369-0C9C-4B9A-A6D6-01F8774D5B89}" dt="2020-07-30T08:16:16.534" v="429" actId="1076"/>
          <ac:grpSpMkLst>
            <pc:docMk/>
            <pc:sldMk cId="840786154" sldId="299"/>
            <ac:grpSpMk id="454" creationId="{8B85DB30-7425-49F3-A373-D71063933492}"/>
          </ac:grpSpMkLst>
        </pc:grpChg>
        <pc:grpChg chg="mod">
          <ac:chgData name="Asim Dey" userId="e8ec1349-28b8-4d13-adec-c4f0ed943343" providerId="ADAL" clId="{A9338369-0C9C-4B9A-A6D6-01F8774D5B89}" dt="2020-07-30T08:17:26.863" v="451" actId="1076"/>
          <ac:grpSpMkLst>
            <pc:docMk/>
            <pc:sldMk cId="840786154" sldId="299"/>
            <ac:grpSpMk id="457" creationId="{5CDBA6B5-50E5-49C0-A99A-63B53A5589FB}"/>
          </ac:grpSpMkLst>
        </pc:grpChg>
      </pc:sldChg>
    </pc:docChg>
  </pc:docChgLst>
  <pc:docChgLst>
    <pc:chgData name="Liliana Danila" userId="1463057c-419c-4847-a266-3f997c1cf4b0" providerId="ADAL" clId="{2A5DE955-A7A6-4450-A798-7F48808BB081}"/>
    <pc:docChg chg="modSld">
      <pc:chgData name="Liliana Danila" userId="1463057c-419c-4847-a266-3f997c1cf4b0" providerId="ADAL" clId="{2A5DE955-A7A6-4450-A798-7F48808BB081}" dt="2020-07-31T19:43:50.161" v="24" actId="20577"/>
      <pc:docMkLst>
        <pc:docMk/>
      </pc:docMkLst>
      <pc:sldChg chg="modSp">
        <pc:chgData name="Liliana Danila" userId="1463057c-419c-4847-a266-3f997c1cf4b0" providerId="ADAL" clId="{2A5DE955-A7A6-4450-A798-7F48808BB081}" dt="2020-07-31T19:41:59.257" v="1"/>
        <pc:sldMkLst>
          <pc:docMk/>
          <pc:sldMk cId="4198885557" sldId="271"/>
        </pc:sldMkLst>
        <pc:spChg chg="mod">
          <ac:chgData name="Liliana Danila" userId="1463057c-419c-4847-a266-3f997c1cf4b0" providerId="ADAL" clId="{2A5DE955-A7A6-4450-A798-7F48808BB081}" dt="2020-07-31T19:41:59.257" v="1"/>
          <ac:spMkLst>
            <pc:docMk/>
            <pc:sldMk cId="4198885557" sldId="271"/>
            <ac:spMk id="282" creationId="{47FF3124-F622-41BE-9DAA-3D2314E92BDB}"/>
          </ac:spMkLst>
        </pc:spChg>
      </pc:sldChg>
      <pc:sldChg chg="modSp mod">
        <pc:chgData name="Liliana Danila" userId="1463057c-419c-4847-a266-3f997c1cf4b0" providerId="ADAL" clId="{2A5DE955-A7A6-4450-A798-7F48808BB081}" dt="2020-07-31T19:43:50.161" v="24" actId="20577"/>
        <pc:sldMkLst>
          <pc:docMk/>
          <pc:sldMk cId="3253916882" sldId="291"/>
        </pc:sldMkLst>
        <pc:spChg chg="mod">
          <ac:chgData name="Liliana Danila" userId="1463057c-419c-4847-a266-3f997c1cf4b0" providerId="ADAL" clId="{2A5DE955-A7A6-4450-A798-7F48808BB081}" dt="2020-07-31T19:40:20.555" v="0"/>
          <ac:spMkLst>
            <pc:docMk/>
            <pc:sldMk cId="3253916882" sldId="291"/>
            <ac:spMk id="282" creationId="{3F1230B8-0847-47F6-A297-1C3CBAEA498D}"/>
          </ac:spMkLst>
        </pc:spChg>
        <pc:spChg chg="mod">
          <ac:chgData name="Liliana Danila" userId="1463057c-419c-4847-a266-3f997c1cf4b0" providerId="ADAL" clId="{2A5DE955-A7A6-4450-A798-7F48808BB081}" dt="2020-07-31T19:43:50.161" v="24" actId="20577"/>
          <ac:spMkLst>
            <pc:docMk/>
            <pc:sldMk cId="3253916882" sldId="291"/>
            <ac:spMk id="305" creationId="{732E3BA9-5445-4A60-8B39-8282F4CF9F99}"/>
          </ac:spMkLst>
        </pc:spChg>
      </pc:sldChg>
    </pc:docChg>
  </pc:docChgLst>
  <pc:docChgLst>
    <pc:chgData name="Asim Dey" userId="e8ec1349-28b8-4d13-adec-c4f0ed943343" providerId="ADAL" clId="{56E57B83-9F26-49B6-A436-4AF02394A2FD}"/>
    <pc:docChg chg="undo custSel addSld delSld modSld">
      <pc:chgData name="Asim Dey" userId="e8ec1349-28b8-4d13-adec-c4f0ed943343" providerId="ADAL" clId="{56E57B83-9F26-49B6-A436-4AF02394A2FD}" dt="2020-08-06T10:06:35.032" v="768" actId="962"/>
      <pc:docMkLst>
        <pc:docMk/>
      </pc:docMkLst>
      <pc:sldChg chg="modSp">
        <pc:chgData name="Asim Dey" userId="e8ec1349-28b8-4d13-adec-c4f0ed943343" providerId="ADAL" clId="{56E57B83-9F26-49B6-A436-4AF02394A2FD}" dt="2020-08-06T07:17:58.479" v="9" actId="20577"/>
        <pc:sldMkLst>
          <pc:docMk/>
          <pc:sldMk cId="270107350" sldId="264"/>
        </pc:sldMkLst>
        <pc:spChg chg="mod">
          <ac:chgData name="Asim Dey" userId="e8ec1349-28b8-4d13-adec-c4f0ed943343" providerId="ADAL" clId="{56E57B83-9F26-49B6-A436-4AF02394A2FD}" dt="2020-08-06T07:17:58.479" v="9" actId="20577"/>
          <ac:spMkLst>
            <pc:docMk/>
            <pc:sldMk cId="270107350" sldId="264"/>
            <ac:spMk id="65" creationId="{56E80497-6A9A-4349-88C1-446093C7EC32}"/>
          </ac:spMkLst>
        </pc:spChg>
      </pc:sldChg>
      <pc:sldChg chg="addSp delSp modSp">
        <pc:chgData name="Asim Dey" userId="e8ec1349-28b8-4d13-adec-c4f0ed943343" providerId="ADAL" clId="{56E57B83-9F26-49B6-A436-4AF02394A2FD}" dt="2020-08-06T09:24:53.402" v="585" actId="13926"/>
        <pc:sldMkLst>
          <pc:docMk/>
          <pc:sldMk cId="518740421" sldId="268"/>
        </pc:sldMkLst>
        <pc:spChg chg="add">
          <ac:chgData name="Asim Dey" userId="e8ec1349-28b8-4d13-adec-c4f0ed943343" providerId="ADAL" clId="{56E57B83-9F26-49B6-A436-4AF02394A2FD}" dt="2020-08-06T09:05:33.403" v="408"/>
          <ac:spMkLst>
            <pc:docMk/>
            <pc:sldMk cId="518740421" sldId="268"/>
            <ac:spMk id="175" creationId="{DED91DCF-F9D9-4A47-994B-7ADDE36A3019}"/>
          </ac:spMkLst>
        </pc:spChg>
        <pc:spChg chg="add">
          <ac:chgData name="Asim Dey" userId="e8ec1349-28b8-4d13-adec-c4f0ed943343" providerId="ADAL" clId="{56E57B83-9F26-49B6-A436-4AF02394A2FD}" dt="2020-08-06T09:05:33.403" v="408"/>
          <ac:spMkLst>
            <pc:docMk/>
            <pc:sldMk cId="518740421" sldId="268"/>
            <ac:spMk id="176" creationId="{2C289131-65A5-4ADC-A016-D7D6B38D6798}"/>
          </ac:spMkLst>
        </pc:spChg>
        <pc:spChg chg="add">
          <ac:chgData name="Asim Dey" userId="e8ec1349-28b8-4d13-adec-c4f0ed943343" providerId="ADAL" clId="{56E57B83-9F26-49B6-A436-4AF02394A2FD}" dt="2020-08-06T09:05:33.403" v="408"/>
          <ac:spMkLst>
            <pc:docMk/>
            <pc:sldMk cId="518740421" sldId="268"/>
            <ac:spMk id="177" creationId="{7C6F26A1-03BA-4D01-9C28-8229BC44DD76}"/>
          </ac:spMkLst>
        </pc:spChg>
        <pc:spChg chg="add">
          <ac:chgData name="Asim Dey" userId="e8ec1349-28b8-4d13-adec-c4f0ed943343" providerId="ADAL" clId="{56E57B83-9F26-49B6-A436-4AF02394A2FD}" dt="2020-08-06T09:05:33.403" v="408"/>
          <ac:spMkLst>
            <pc:docMk/>
            <pc:sldMk cId="518740421" sldId="268"/>
            <ac:spMk id="178" creationId="{6E327586-AAAC-4E7C-888D-DDD92CD9AAE0}"/>
          </ac:spMkLst>
        </pc:spChg>
        <pc:spChg chg="add">
          <ac:chgData name="Asim Dey" userId="e8ec1349-28b8-4d13-adec-c4f0ed943343" providerId="ADAL" clId="{56E57B83-9F26-49B6-A436-4AF02394A2FD}" dt="2020-08-06T09:05:33.403" v="408"/>
          <ac:spMkLst>
            <pc:docMk/>
            <pc:sldMk cId="518740421" sldId="268"/>
            <ac:spMk id="179" creationId="{85F75A37-5F48-4445-9765-0772DFBFF325}"/>
          </ac:spMkLst>
        </pc:spChg>
        <pc:spChg chg="add">
          <ac:chgData name="Asim Dey" userId="e8ec1349-28b8-4d13-adec-c4f0ed943343" providerId="ADAL" clId="{56E57B83-9F26-49B6-A436-4AF02394A2FD}" dt="2020-08-06T09:05:33.403" v="408"/>
          <ac:spMkLst>
            <pc:docMk/>
            <pc:sldMk cId="518740421" sldId="268"/>
            <ac:spMk id="180" creationId="{D80CA44E-C25C-4437-8424-55EF1338046E}"/>
          </ac:spMkLst>
        </pc:spChg>
        <pc:spChg chg="add">
          <ac:chgData name="Asim Dey" userId="e8ec1349-28b8-4d13-adec-c4f0ed943343" providerId="ADAL" clId="{56E57B83-9F26-49B6-A436-4AF02394A2FD}" dt="2020-08-06T09:05:33.403" v="408"/>
          <ac:spMkLst>
            <pc:docMk/>
            <pc:sldMk cId="518740421" sldId="268"/>
            <ac:spMk id="181" creationId="{8468722A-2923-4121-B40E-7963A472562E}"/>
          </ac:spMkLst>
        </pc:spChg>
        <pc:spChg chg="add">
          <ac:chgData name="Asim Dey" userId="e8ec1349-28b8-4d13-adec-c4f0ed943343" providerId="ADAL" clId="{56E57B83-9F26-49B6-A436-4AF02394A2FD}" dt="2020-08-06T09:05:33.403" v="408"/>
          <ac:spMkLst>
            <pc:docMk/>
            <pc:sldMk cId="518740421" sldId="268"/>
            <ac:spMk id="182" creationId="{D5B7B62B-29C6-4E7C-A024-1CF8EB7CE433}"/>
          </ac:spMkLst>
        </pc:spChg>
        <pc:spChg chg="add mod">
          <ac:chgData name="Asim Dey" userId="e8ec1349-28b8-4d13-adec-c4f0ed943343" providerId="ADAL" clId="{56E57B83-9F26-49B6-A436-4AF02394A2FD}" dt="2020-08-06T09:06:18.381" v="416" actId="207"/>
          <ac:spMkLst>
            <pc:docMk/>
            <pc:sldMk cId="518740421" sldId="268"/>
            <ac:spMk id="184" creationId="{A2B8B482-251B-4326-AC0F-52A954995296}"/>
          </ac:spMkLst>
        </pc:spChg>
        <pc:spChg chg="add mod">
          <ac:chgData name="Asim Dey" userId="e8ec1349-28b8-4d13-adec-c4f0ed943343" providerId="ADAL" clId="{56E57B83-9F26-49B6-A436-4AF02394A2FD}" dt="2020-08-06T09:05:52.814" v="413" actId="207"/>
          <ac:spMkLst>
            <pc:docMk/>
            <pc:sldMk cId="518740421" sldId="268"/>
            <ac:spMk id="185" creationId="{37DF12E6-FC55-4C98-AFBE-DEE5323160BD}"/>
          </ac:spMkLst>
        </pc:spChg>
        <pc:spChg chg="add">
          <ac:chgData name="Asim Dey" userId="e8ec1349-28b8-4d13-adec-c4f0ed943343" providerId="ADAL" clId="{56E57B83-9F26-49B6-A436-4AF02394A2FD}" dt="2020-08-06T09:05:33.403" v="408"/>
          <ac:spMkLst>
            <pc:docMk/>
            <pc:sldMk cId="518740421" sldId="268"/>
            <ac:spMk id="186" creationId="{76486CA6-1636-47A2-A0C6-4A1A71A1528D}"/>
          </ac:spMkLst>
        </pc:spChg>
        <pc:spChg chg="add mod">
          <ac:chgData name="Asim Dey" userId="e8ec1349-28b8-4d13-adec-c4f0ed943343" providerId="ADAL" clId="{56E57B83-9F26-49B6-A436-4AF02394A2FD}" dt="2020-08-06T09:05:44.375" v="410" actId="207"/>
          <ac:spMkLst>
            <pc:docMk/>
            <pc:sldMk cId="518740421" sldId="268"/>
            <ac:spMk id="187" creationId="{72E98165-AEB6-43D1-9579-683053A65C94}"/>
          </ac:spMkLst>
        </pc:spChg>
        <pc:spChg chg="add">
          <ac:chgData name="Asim Dey" userId="e8ec1349-28b8-4d13-adec-c4f0ed943343" providerId="ADAL" clId="{56E57B83-9F26-49B6-A436-4AF02394A2FD}" dt="2020-08-06T09:05:33.403" v="408"/>
          <ac:spMkLst>
            <pc:docMk/>
            <pc:sldMk cId="518740421" sldId="268"/>
            <ac:spMk id="188" creationId="{FCE4F64E-38A4-4EB7-8E0C-D24E572EE0BE}"/>
          </ac:spMkLst>
        </pc:spChg>
        <pc:spChg chg="add">
          <ac:chgData name="Asim Dey" userId="e8ec1349-28b8-4d13-adec-c4f0ed943343" providerId="ADAL" clId="{56E57B83-9F26-49B6-A436-4AF02394A2FD}" dt="2020-08-06T09:05:33.403" v="408"/>
          <ac:spMkLst>
            <pc:docMk/>
            <pc:sldMk cId="518740421" sldId="268"/>
            <ac:spMk id="189" creationId="{54F8E204-9DE4-4272-87FE-B67972DE4003}"/>
          </ac:spMkLst>
        </pc:spChg>
        <pc:spChg chg="add">
          <ac:chgData name="Asim Dey" userId="e8ec1349-28b8-4d13-adec-c4f0ed943343" providerId="ADAL" clId="{56E57B83-9F26-49B6-A436-4AF02394A2FD}" dt="2020-08-06T09:05:33.403" v="408"/>
          <ac:spMkLst>
            <pc:docMk/>
            <pc:sldMk cId="518740421" sldId="268"/>
            <ac:spMk id="190" creationId="{037443FA-4C89-4BE2-B796-B4D9D8ABA14A}"/>
          </ac:spMkLst>
        </pc:spChg>
        <pc:spChg chg="add">
          <ac:chgData name="Asim Dey" userId="e8ec1349-28b8-4d13-adec-c4f0ed943343" providerId="ADAL" clId="{56E57B83-9F26-49B6-A436-4AF02394A2FD}" dt="2020-08-06T09:05:33.403" v="408"/>
          <ac:spMkLst>
            <pc:docMk/>
            <pc:sldMk cId="518740421" sldId="268"/>
            <ac:spMk id="191" creationId="{87177EE9-FD95-4FCD-A9DE-EBDD03874D34}"/>
          </ac:spMkLst>
        </pc:spChg>
        <pc:spChg chg="add">
          <ac:chgData name="Asim Dey" userId="e8ec1349-28b8-4d13-adec-c4f0ed943343" providerId="ADAL" clId="{56E57B83-9F26-49B6-A436-4AF02394A2FD}" dt="2020-08-06T09:05:33.403" v="408"/>
          <ac:spMkLst>
            <pc:docMk/>
            <pc:sldMk cId="518740421" sldId="268"/>
            <ac:spMk id="192" creationId="{1B209910-705D-439D-A721-DB6034C98AB6}"/>
          </ac:spMkLst>
        </pc:spChg>
        <pc:spChg chg="add">
          <ac:chgData name="Asim Dey" userId="e8ec1349-28b8-4d13-adec-c4f0ed943343" providerId="ADAL" clId="{56E57B83-9F26-49B6-A436-4AF02394A2FD}" dt="2020-08-06T09:05:33.403" v="408"/>
          <ac:spMkLst>
            <pc:docMk/>
            <pc:sldMk cId="518740421" sldId="268"/>
            <ac:spMk id="194" creationId="{41A1D8B3-8A7D-428D-812A-4EE220C94D34}"/>
          </ac:spMkLst>
        </pc:spChg>
        <pc:spChg chg="mod">
          <ac:chgData name="Asim Dey" userId="e8ec1349-28b8-4d13-adec-c4f0ed943343" providerId="ADAL" clId="{56E57B83-9F26-49B6-A436-4AF02394A2FD}" dt="2020-08-06T09:24:48.343" v="583" actId="13926"/>
          <ac:spMkLst>
            <pc:docMk/>
            <pc:sldMk cId="518740421" sldId="268"/>
            <ac:spMk id="204" creationId="{F6B62E3D-C4C4-48F8-9E04-116F94A7D2AA}"/>
          </ac:spMkLst>
        </pc:spChg>
        <pc:spChg chg="add">
          <ac:chgData name="Asim Dey" userId="e8ec1349-28b8-4d13-adec-c4f0ed943343" providerId="ADAL" clId="{56E57B83-9F26-49B6-A436-4AF02394A2FD}" dt="2020-08-06T09:05:33.403" v="408"/>
          <ac:spMkLst>
            <pc:docMk/>
            <pc:sldMk cId="518740421" sldId="268"/>
            <ac:spMk id="205" creationId="{6001A532-FA2D-48C0-A004-6356AAAADE96}"/>
          </ac:spMkLst>
        </pc:spChg>
        <pc:spChg chg="mod">
          <ac:chgData name="Asim Dey" userId="e8ec1349-28b8-4d13-adec-c4f0ed943343" providerId="ADAL" clId="{56E57B83-9F26-49B6-A436-4AF02394A2FD}" dt="2020-08-06T09:06:44.695" v="418" actId="13926"/>
          <ac:spMkLst>
            <pc:docMk/>
            <pc:sldMk cId="518740421" sldId="268"/>
            <ac:spMk id="207" creationId="{CA123357-0F56-4659-AC63-3D6D34DEB437}"/>
          </ac:spMkLst>
        </pc:spChg>
        <pc:spChg chg="del">
          <ac:chgData name="Asim Dey" userId="e8ec1349-28b8-4d13-adec-c4f0ed943343" providerId="ADAL" clId="{56E57B83-9F26-49B6-A436-4AF02394A2FD}" dt="2020-08-06T09:05:17.123" v="406"/>
          <ac:spMkLst>
            <pc:docMk/>
            <pc:sldMk cId="518740421" sldId="268"/>
            <ac:spMk id="208" creationId="{8D8EA1D3-C918-4DCA-9268-B403D30D487A}"/>
          </ac:spMkLst>
        </pc:spChg>
        <pc:spChg chg="del mod">
          <ac:chgData name="Asim Dey" userId="e8ec1349-28b8-4d13-adec-c4f0ed943343" providerId="ADAL" clId="{56E57B83-9F26-49B6-A436-4AF02394A2FD}" dt="2020-08-06T08:05:09.927" v="129"/>
          <ac:spMkLst>
            <pc:docMk/>
            <pc:sldMk cId="518740421" sldId="268"/>
            <ac:spMk id="211" creationId="{D1722E9F-7492-43F1-8475-E4E78E06FDD1}"/>
          </ac:spMkLst>
        </pc:spChg>
        <pc:spChg chg="del">
          <ac:chgData name="Asim Dey" userId="e8ec1349-28b8-4d13-adec-c4f0ed943343" providerId="ADAL" clId="{56E57B83-9F26-49B6-A436-4AF02394A2FD}" dt="2020-08-06T08:05:21.759" v="131"/>
          <ac:spMkLst>
            <pc:docMk/>
            <pc:sldMk cId="518740421" sldId="268"/>
            <ac:spMk id="212" creationId="{70FBDC9E-B0BA-498C-B07D-940C2F949147}"/>
          </ac:spMkLst>
        </pc:spChg>
        <pc:spChg chg="add">
          <ac:chgData name="Asim Dey" userId="e8ec1349-28b8-4d13-adec-c4f0ed943343" providerId="ADAL" clId="{56E57B83-9F26-49B6-A436-4AF02394A2FD}" dt="2020-08-06T09:05:33.403" v="408"/>
          <ac:spMkLst>
            <pc:docMk/>
            <pc:sldMk cId="518740421" sldId="268"/>
            <ac:spMk id="213" creationId="{1FB1FD14-1E7D-40FA-8EEC-0AA365642D16}"/>
          </ac:spMkLst>
        </pc:spChg>
        <pc:spChg chg="add">
          <ac:chgData name="Asim Dey" userId="e8ec1349-28b8-4d13-adec-c4f0ed943343" providerId="ADAL" clId="{56E57B83-9F26-49B6-A436-4AF02394A2FD}" dt="2020-08-06T09:05:33.403" v="408"/>
          <ac:spMkLst>
            <pc:docMk/>
            <pc:sldMk cId="518740421" sldId="268"/>
            <ac:spMk id="215" creationId="{80FADC5D-F297-4BC4-96CC-996C1F00E03F}"/>
          </ac:spMkLst>
        </pc:spChg>
        <pc:spChg chg="add">
          <ac:chgData name="Asim Dey" userId="e8ec1349-28b8-4d13-adec-c4f0ed943343" providerId="ADAL" clId="{56E57B83-9F26-49B6-A436-4AF02394A2FD}" dt="2020-08-06T09:05:33.403" v="408"/>
          <ac:spMkLst>
            <pc:docMk/>
            <pc:sldMk cId="518740421" sldId="268"/>
            <ac:spMk id="218" creationId="{B2DD9608-0457-48C0-8BFD-B8B7630A16B1}"/>
          </ac:spMkLst>
        </pc:spChg>
        <pc:spChg chg="mod">
          <ac:chgData name="Asim Dey" userId="e8ec1349-28b8-4d13-adec-c4f0ed943343" providerId="ADAL" clId="{56E57B83-9F26-49B6-A436-4AF02394A2FD}" dt="2020-08-06T09:24:50.895" v="584" actId="13926"/>
          <ac:spMkLst>
            <pc:docMk/>
            <pc:sldMk cId="518740421" sldId="268"/>
            <ac:spMk id="219" creationId="{732F2A41-BCD1-4090-B205-537301EA2A7B}"/>
          </ac:spMkLst>
        </pc:spChg>
        <pc:spChg chg="add">
          <ac:chgData name="Asim Dey" userId="e8ec1349-28b8-4d13-adec-c4f0ed943343" providerId="ADAL" clId="{56E57B83-9F26-49B6-A436-4AF02394A2FD}" dt="2020-08-06T09:05:33.403" v="408"/>
          <ac:spMkLst>
            <pc:docMk/>
            <pc:sldMk cId="518740421" sldId="268"/>
            <ac:spMk id="220" creationId="{59E48896-0A5F-4B2E-A69C-F87264DC5A33}"/>
          </ac:spMkLst>
        </pc:spChg>
        <pc:spChg chg="add">
          <ac:chgData name="Asim Dey" userId="e8ec1349-28b8-4d13-adec-c4f0ed943343" providerId="ADAL" clId="{56E57B83-9F26-49B6-A436-4AF02394A2FD}" dt="2020-08-06T09:05:33.403" v="408"/>
          <ac:spMkLst>
            <pc:docMk/>
            <pc:sldMk cId="518740421" sldId="268"/>
            <ac:spMk id="221" creationId="{9468982E-9803-4A38-AB32-3C4D628C3A50}"/>
          </ac:spMkLst>
        </pc:spChg>
        <pc:spChg chg="add">
          <ac:chgData name="Asim Dey" userId="e8ec1349-28b8-4d13-adec-c4f0ed943343" providerId="ADAL" clId="{56E57B83-9F26-49B6-A436-4AF02394A2FD}" dt="2020-08-06T09:05:33.403" v="408"/>
          <ac:spMkLst>
            <pc:docMk/>
            <pc:sldMk cId="518740421" sldId="268"/>
            <ac:spMk id="222" creationId="{550A9853-3437-4C61-A9EA-BFBD466D8EFE}"/>
          </ac:spMkLst>
        </pc:spChg>
        <pc:spChg chg="add">
          <ac:chgData name="Asim Dey" userId="e8ec1349-28b8-4d13-adec-c4f0ed943343" providerId="ADAL" clId="{56E57B83-9F26-49B6-A436-4AF02394A2FD}" dt="2020-08-06T09:05:33.403" v="408"/>
          <ac:spMkLst>
            <pc:docMk/>
            <pc:sldMk cId="518740421" sldId="268"/>
            <ac:spMk id="224" creationId="{C72DFEB6-401A-4ADF-AD3C-74DEE3E67012}"/>
          </ac:spMkLst>
        </pc:spChg>
        <pc:spChg chg="del">
          <ac:chgData name="Asim Dey" userId="e8ec1349-28b8-4d13-adec-c4f0ed943343" providerId="ADAL" clId="{56E57B83-9F26-49B6-A436-4AF02394A2FD}" dt="2020-08-06T09:05:17.123" v="406"/>
          <ac:spMkLst>
            <pc:docMk/>
            <pc:sldMk cId="518740421" sldId="268"/>
            <ac:spMk id="225" creationId="{3AE2CBCC-740E-4C01-84C7-6BCF05A3279F}"/>
          </ac:spMkLst>
        </pc:spChg>
        <pc:spChg chg="del">
          <ac:chgData name="Asim Dey" userId="e8ec1349-28b8-4d13-adec-c4f0ed943343" providerId="ADAL" clId="{56E57B83-9F26-49B6-A436-4AF02394A2FD}" dt="2020-08-06T09:05:17.123" v="406"/>
          <ac:spMkLst>
            <pc:docMk/>
            <pc:sldMk cId="518740421" sldId="268"/>
            <ac:spMk id="226" creationId="{8E5A32FD-C058-4705-80E3-345A1DB318BE}"/>
          </ac:spMkLst>
        </pc:spChg>
        <pc:spChg chg="del">
          <ac:chgData name="Asim Dey" userId="e8ec1349-28b8-4d13-adec-c4f0ed943343" providerId="ADAL" clId="{56E57B83-9F26-49B6-A436-4AF02394A2FD}" dt="2020-08-06T09:05:17.123" v="406"/>
          <ac:spMkLst>
            <pc:docMk/>
            <pc:sldMk cId="518740421" sldId="268"/>
            <ac:spMk id="227" creationId="{F30DE7C3-6B05-4FF9-82E0-90B09D775F92}"/>
          </ac:spMkLst>
        </pc:spChg>
        <pc:spChg chg="del">
          <ac:chgData name="Asim Dey" userId="e8ec1349-28b8-4d13-adec-c4f0ed943343" providerId="ADAL" clId="{56E57B83-9F26-49B6-A436-4AF02394A2FD}" dt="2020-08-06T09:05:17.123" v="406"/>
          <ac:spMkLst>
            <pc:docMk/>
            <pc:sldMk cId="518740421" sldId="268"/>
            <ac:spMk id="230" creationId="{F2608B52-776E-43B6-A8DE-730EF780D79B}"/>
          </ac:spMkLst>
        </pc:spChg>
        <pc:spChg chg="add">
          <ac:chgData name="Asim Dey" userId="e8ec1349-28b8-4d13-adec-c4f0ed943343" providerId="ADAL" clId="{56E57B83-9F26-49B6-A436-4AF02394A2FD}" dt="2020-08-06T09:05:33.403" v="408"/>
          <ac:spMkLst>
            <pc:docMk/>
            <pc:sldMk cId="518740421" sldId="268"/>
            <ac:spMk id="232" creationId="{F75A241A-938A-41FC-B5DE-3844C3404740}"/>
          </ac:spMkLst>
        </pc:spChg>
        <pc:spChg chg="add">
          <ac:chgData name="Asim Dey" userId="e8ec1349-28b8-4d13-adec-c4f0ed943343" providerId="ADAL" clId="{56E57B83-9F26-49B6-A436-4AF02394A2FD}" dt="2020-08-06T09:05:33.403" v="408"/>
          <ac:spMkLst>
            <pc:docMk/>
            <pc:sldMk cId="518740421" sldId="268"/>
            <ac:spMk id="233" creationId="{3BF0B283-17CD-4B8D-9255-8B7FF90D456E}"/>
          </ac:spMkLst>
        </pc:spChg>
        <pc:spChg chg="add mod">
          <ac:chgData name="Asim Dey" userId="e8ec1349-28b8-4d13-adec-c4f0ed943343" providerId="ADAL" clId="{56E57B83-9F26-49B6-A436-4AF02394A2FD}" dt="2020-08-06T09:05:47.097" v="411" actId="14429"/>
          <ac:spMkLst>
            <pc:docMk/>
            <pc:sldMk cId="518740421" sldId="268"/>
            <ac:spMk id="234" creationId="{8DF8A30B-8E7D-4BDE-9641-71A856A00EDC}"/>
          </ac:spMkLst>
        </pc:spChg>
        <pc:spChg chg="add mod">
          <ac:chgData name="Asim Dey" userId="e8ec1349-28b8-4d13-adec-c4f0ed943343" providerId="ADAL" clId="{56E57B83-9F26-49B6-A436-4AF02394A2FD}" dt="2020-08-06T09:05:54.875" v="414" actId="14429"/>
          <ac:spMkLst>
            <pc:docMk/>
            <pc:sldMk cId="518740421" sldId="268"/>
            <ac:spMk id="235" creationId="{5A27F83F-F920-4B97-A188-C1F31973CC42}"/>
          </ac:spMkLst>
        </pc:spChg>
        <pc:spChg chg="add mod">
          <ac:chgData name="Asim Dey" userId="e8ec1349-28b8-4d13-adec-c4f0ed943343" providerId="ADAL" clId="{56E57B83-9F26-49B6-A436-4AF02394A2FD}" dt="2020-08-06T09:06:25.870" v="417" actId="14429"/>
          <ac:spMkLst>
            <pc:docMk/>
            <pc:sldMk cId="518740421" sldId="268"/>
            <ac:spMk id="236" creationId="{5998F42E-ED7A-49D4-A33F-5A9830CCB710}"/>
          </ac:spMkLst>
        </pc:spChg>
        <pc:spChg chg="add">
          <ac:chgData name="Asim Dey" userId="e8ec1349-28b8-4d13-adec-c4f0ed943343" providerId="ADAL" clId="{56E57B83-9F26-49B6-A436-4AF02394A2FD}" dt="2020-08-06T09:05:33.403" v="408"/>
          <ac:spMkLst>
            <pc:docMk/>
            <pc:sldMk cId="518740421" sldId="268"/>
            <ac:spMk id="237" creationId="{567D1CBA-01D6-4FB8-A2E9-9C89714BBA8B}"/>
          </ac:spMkLst>
        </pc:spChg>
        <pc:spChg chg="add">
          <ac:chgData name="Asim Dey" userId="e8ec1349-28b8-4d13-adec-c4f0ed943343" providerId="ADAL" clId="{56E57B83-9F26-49B6-A436-4AF02394A2FD}" dt="2020-08-06T09:05:33.403" v="408"/>
          <ac:spMkLst>
            <pc:docMk/>
            <pc:sldMk cId="518740421" sldId="268"/>
            <ac:spMk id="238" creationId="{4E819800-C401-43A9-AD3C-C5FEABB900B3}"/>
          </ac:spMkLst>
        </pc:spChg>
        <pc:spChg chg="add">
          <ac:chgData name="Asim Dey" userId="e8ec1349-28b8-4d13-adec-c4f0ed943343" providerId="ADAL" clId="{56E57B83-9F26-49B6-A436-4AF02394A2FD}" dt="2020-08-06T09:05:33.403" v="408"/>
          <ac:spMkLst>
            <pc:docMk/>
            <pc:sldMk cId="518740421" sldId="268"/>
            <ac:spMk id="239" creationId="{0C8F29EC-86BD-4F62-BB7E-83460C0E726C}"/>
          </ac:spMkLst>
        </pc:spChg>
        <pc:spChg chg="add">
          <ac:chgData name="Asim Dey" userId="e8ec1349-28b8-4d13-adec-c4f0ed943343" providerId="ADAL" clId="{56E57B83-9F26-49B6-A436-4AF02394A2FD}" dt="2020-08-06T09:05:33.403" v="408"/>
          <ac:spMkLst>
            <pc:docMk/>
            <pc:sldMk cId="518740421" sldId="268"/>
            <ac:spMk id="240" creationId="{20B3117C-FDEC-41D4-934D-F6C664BADC84}"/>
          </ac:spMkLst>
        </pc:spChg>
        <pc:spChg chg="add">
          <ac:chgData name="Asim Dey" userId="e8ec1349-28b8-4d13-adec-c4f0ed943343" providerId="ADAL" clId="{56E57B83-9F26-49B6-A436-4AF02394A2FD}" dt="2020-08-06T09:05:33.403" v="408"/>
          <ac:spMkLst>
            <pc:docMk/>
            <pc:sldMk cId="518740421" sldId="268"/>
            <ac:spMk id="247" creationId="{AD08D5EC-8DA3-4F11-B180-010EC9AA3548}"/>
          </ac:spMkLst>
        </pc:spChg>
        <pc:spChg chg="add">
          <ac:chgData name="Asim Dey" userId="e8ec1349-28b8-4d13-adec-c4f0ed943343" providerId="ADAL" clId="{56E57B83-9F26-49B6-A436-4AF02394A2FD}" dt="2020-08-06T09:05:33.403" v="408"/>
          <ac:spMkLst>
            <pc:docMk/>
            <pc:sldMk cId="518740421" sldId="268"/>
            <ac:spMk id="248" creationId="{509B8040-08F0-4A58-B9F5-FB210E708A54}"/>
          </ac:spMkLst>
        </pc:spChg>
        <pc:spChg chg="add">
          <ac:chgData name="Asim Dey" userId="e8ec1349-28b8-4d13-adec-c4f0ed943343" providerId="ADAL" clId="{56E57B83-9F26-49B6-A436-4AF02394A2FD}" dt="2020-08-06T09:05:33.403" v="408"/>
          <ac:spMkLst>
            <pc:docMk/>
            <pc:sldMk cId="518740421" sldId="268"/>
            <ac:spMk id="249" creationId="{693F27AD-D320-42BC-A3F7-FD22E2D774F9}"/>
          </ac:spMkLst>
        </pc:spChg>
        <pc:spChg chg="add">
          <ac:chgData name="Asim Dey" userId="e8ec1349-28b8-4d13-adec-c4f0ed943343" providerId="ADAL" clId="{56E57B83-9F26-49B6-A436-4AF02394A2FD}" dt="2020-08-06T09:05:33.403" v="408"/>
          <ac:spMkLst>
            <pc:docMk/>
            <pc:sldMk cId="518740421" sldId="268"/>
            <ac:spMk id="250" creationId="{8296CAD4-3500-4A35-9690-5243C10ACEA5}"/>
          </ac:spMkLst>
        </pc:spChg>
        <pc:spChg chg="add">
          <ac:chgData name="Asim Dey" userId="e8ec1349-28b8-4d13-adec-c4f0ed943343" providerId="ADAL" clId="{56E57B83-9F26-49B6-A436-4AF02394A2FD}" dt="2020-08-06T09:05:33.403" v="408"/>
          <ac:spMkLst>
            <pc:docMk/>
            <pc:sldMk cId="518740421" sldId="268"/>
            <ac:spMk id="251" creationId="{84707690-B2E7-409D-B8B1-74BB9911B449}"/>
          </ac:spMkLst>
        </pc:spChg>
        <pc:spChg chg="add">
          <ac:chgData name="Asim Dey" userId="e8ec1349-28b8-4d13-adec-c4f0ed943343" providerId="ADAL" clId="{56E57B83-9F26-49B6-A436-4AF02394A2FD}" dt="2020-08-06T09:05:33.403" v="408"/>
          <ac:spMkLst>
            <pc:docMk/>
            <pc:sldMk cId="518740421" sldId="268"/>
            <ac:spMk id="252" creationId="{15EDE3CC-C226-4DD9-BECD-142D7FEA93C2}"/>
          </ac:spMkLst>
        </pc:spChg>
        <pc:spChg chg="add">
          <ac:chgData name="Asim Dey" userId="e8ec1349-28b8-4d13-adec-c4f0ed943343" providerId="ADAL" clId="{56E57B83-9F26-49B6-A436-4AF02394A2FD}" dt="2020-08-06T09:05:33.403" v="408"/>
          <ac:spMkLst>
            <pc:docMk/>
            <pc:sldMk cId="518740421" sldId="268"/>
            <ac:spMk id="253" creationId="{A59F169D-D34F-4DCE-AACA-97544AA21015}"/>
          </ac:spMkLst>
        </pc:spChg>
        <pc:spChg chg="add">
          <ac:chgData name="Asim Dey" userId="e8ec1349-28b8-4d13-adec-c4f0ed943343" providerId="ADAL" clId="{56E57B83-9F26-49B6-A436-4AF02394A2FD}" dt="2020-08-06T09:05:33.403" v="408"/>
          <ac:spMkLst>
            <pc:docMk/>
            <pc:sldMk cId="518740421" sldId="268"/>
            <ac:spMk id="254" creationId="{2B210A0E-32B9-466D-9CC5-5CB142EAEDBF}"/>
          </ac:spMkLst>
        </pc:spChg>
        <pc:spChg chg="add">
          <ac:chgData name="Asim Dey" userId="e8ec1349-28b8-4d13-adec-c4f0ed943343" providerId="ADAL" clId="{56E57B83-9F26-49B6-A436-4AF02394A2FD}" dt="2020-08-06T09:05:33.403" v="408"/>
          <ac:spMkLst>
            <pc:docMk/>
            <pc:sldMk cId="518740421" sldId="268"/>
            <ac:spMk id="255" creationId="{0D6E096C-E6C8-420E-A6B9-C656B18359A3}"/>
          </ac:spMkLst>
        </pc:spChg>
        <pc:spChg chg="add">
          <ac:chgData name="Asim Dey" userId="e8ec1349-28b8-4d13-adec-c4f0ed943343" providerId="ADAL" clId="{56E57B83-9F26-49B6-A436-4AF02394A2FD}" dt="2020-08-06T09:05:33.403" v="408"/>
          <ac:spMkLst>
            <pc:docMk/>
            <pc:sldMk cId="518740421" sldId="268"/>
            <ac:spMk id="259" creationId="{8C80F55C-F0F5-481E-BF83-F68E682D9D03}"/>
          </ac:spMkLst>
        </pc:spChg>
        <pc:spChg chg="del">
          <ac:chgData name="Asim Dey" userId="e8ec1349-28b8-4d13-adec-c4f0ed943343" providerId="ADAL" clId="{56E57B83-9F26-49B6-A436-4AF02394A2FD}" dt="2020-08-06T09:05:17.123" v="406"/>
          <ac:spMkLst>
            <pc:docMk/>
            <pc:sldMk cId="518740421" sldId="268"/>
            <ac:spMk id="263" creationId="{844B97E1-CAE4-4385-A86B-1F0D52D088E9}"/>
          </ac:spMkLst>
        </pc:spChg>
        <pc:spChg chg="del">
          <ac:chgData name="Asim Dey" userId="e8ec1349-28b8-4d13-adec-c4f0ed943343" providerId="ADAL" clId="{56E57B83-9F26-49B6-A436-4AF02394A2FD}" dt="2020-08-06T09:05:17.123" v="406"/>
          <ac:spMkLst>
            <pc:docMk/>
            <pc:sldMk cId="518740421" sldId="268"/>
            <ac:spMk id="265" creationId="{AA9B3E40-3E5F-4957-A246-EC6051E36182}"/>
          </ac:spMkLst>
        </pc:spChg>
        <pc:spChg chg="del">
          <ac:chgData name="Asim Dey" userId="e8ec1349-28b8-4d13-adec-c4f0ed943343" providerId="ADAL" clId="{56E57B83-9F26-49B6-A436-4AF02394A2FD}" dt="2020-08-06T09:05:17.123" v="406"/>
          <ac:spMkLst>
            <pc:docMk/>
            <pc:sldMk cId="518740421" sldId="268"/>
            <ac:spMk id="267" creationId="{D8CBE163-BD21-4FF9-BE35-1B1E8B762412}"/>
          </ac:spMkLst>
        </pc:spChg>
        <pc:spChg chg="del">
          <ac:chgData name="Asim Dey" userId="e8ec1349-28b8-4d13-adec-c4f0ed943343" providerId="ADAL" clId="{56E57B83-9F26-49B6-A436-4AF02394A2FD}" dt="2020-08-06T09:05:17.123" v="406"/>
          <ac:spMkLst>
            <pc:docMk/>
            <pc:sldMk cId="518740421" sldId="268"/>
            <ac:spMk id="269" creationId="{C430AFF8-AE9D-4DB6-8EC7-AA8A21669C99}"/>
          </ac:spMkLst>
        </pc:spChg>
        <pc:spChg chg="del">
          <ac:chgData name="Asim Dey" userId="e8ec1349-28b8-4d13-adec-c4f0ed943343" providerId="ADAL" clId="{56E57B83-9F26-49B6-A436-4AF02394A2FD}" dt="2020-08-06T09:05:17.123" v="406"/>
          <ac:spMkLst>
            <pc:docMk/>
            <pc:sldMk cId="518740421" sldId="268"/>
            <ac:spMk id="271" creationId="{11B33ACD-6B1E-4F8B-9C7F-352F2C966792}"/>
          </ac:spMkLst>
        </pc:spChg>
        <pc:spChg chg="del">
          <ac:chgData name="Asim Dey" userId="e8ec1349-28b8-4d13-adec-c4f0ed943343" providerId="ADAL" clId="{56E57B83-9F26-49B6-A436-4AF02394A2FD}" dt="2020-08-06T09:05:17.123" v="406"/>
          <ac:spMkLst>
            <pc:docMk/>
            <pc:sldMk cId="518740421" sldId="268"/>
            <ac:spMk id="273" creationId="{3E618D60-1F4D-49D6-97AD-41461D9EAE8F}"/>
          </ac:spMkLst>
        </pc:spChg>
        <pc:spChg chg="del">
          <ac:chgData name="Asim Dey" userId="e8ec1349-28b8-4d13-adec-c4f0ed943343" providerId="ADAL" clId="{56E57B83-9F26-49B6-A436-4AF02394A2FD}" dt="2020-08-06T09:05:17.123" v="406"/>
          <ac:spMkLst>
            <pc:docMk/>
            <pc:sldMk cId="518740421" sldId="268"/>
            <ac:spMk id="275" creationId="{C949D91C-9A25-4BDF-9104-8511E6D212F6}"/>
          </ac:spMkLst>
        </pc:spChg>
        <pc:spChg chg="del">
          <ac:chgData name="Asim Dey" userId="e8ec1349-28b8-4d13-adec-c4f0ed943343" providerId="ADAL" clId="{56E57B83-9F26-49B6-A436-4AF02394A2FD}" dt="2020-08-06T09:05:17.123" v="406"/>
          <ac:spMkLst>
            <pc:docMk/>
            <pc:sldMk cId="518740421" sldId="268"/>
            <ac:spMk id="277" creationId="{548C5D5B-7DCF-41A1-BF09-4D8B75C539C3}"/>
          </ac:spMkLst>
        </pc:spChg>
        <pc:spChg chg="del">
          <ac:chgData name="Asim Dey" userId="e8ec1349-28b8-4d13-adec-c4f0ed943343" providerId="ADAL" clId="{56E57B83-9F26-49B6-A436-4AF02394A2FD}" dt="2020-08-06T09:05:17.123" v="406"/>
          <ac:spMkLst>
            <pc:docMk/>
            <pc:sldMk cId="518740421" sldId="268"/>
            <ac:spMk id="279" creationId="{FC3BFF42-A680-4A75-8CF9-62BA35109C38}"/>
          </ac:spMkLst>
        </pc:spChg>
        <pc:spChg chg="del">
          <ac:chgData name="Asim Dey" userId="e8ec1349-28b8-4d13-adec-c4f0ed943343" providerId="ADAL" clId="{56E57B83-9F26-49B6-A436-4AF02394A2FD}" dt="2020-08-06T09:05:17.123" v="406"/>
          <ac:spMkLst>
            <pc:docMk/>
            <pc:sldMk cId="518740421" sldId="268"/>
            <ac:spMk id="280" creationId="{73160AF5-E6DD-4AEE-BD0D-4CA17D27BCD9}"/>
          </ac:spMkLst>
        </pc:spChg>
        <pc:spChg chg="del">
          <ac:chgData name="Asim Dey" userId="e8ec1349-28b8-4d13-adec-c4f0ed943343" providerId="ADAL" clId="{56E57B83-9F26-49B6-A436-4AF02394A2FD}" dt="2020-08-06T09:05:17.123" v="406"/>
          <ac:spMkLst>
            <pc:docMk/>
            <pc:sldMk cId="518740421" sldId="268"/>
            <ac:spMk id="281" creationId="{859659B7-F42B-4B3E-A8FA-F3B1433C6664}"/>
          </ac:spMkLst>
        </pc:spChg>
        <pc:spChg chg="del">
          <ac:chgData name="Asim Dey" userId="e8ec1349-28b8-4d13-adec-c4f0ed943343" providerId="ADAL" clId="{56E57B83-9F26-49B6-A436-4AF02394A2FD}" dt="2020-08-06T09:05:17.123" v="406"/>
          <ac:spMkLst>
            <pc:docMk/>
            <pc:sldMk cId="518740421" sldId="268"/>
            <ac:spMk id="286" creationId="{FE5965E8-C4D5-4CBD-BABB-4295CC593C30}"/>
          </ac:spMkLst>
        </pc:spChg>
        <pc:spChg chg="del">
          <ac:chgData name="Asim Dey" userId="e8ec1349-28b8-4d13-adec-c4f0ed943343" providerId="ADAL" clId="{56E57B83-9F26-49B6-A436-4AF02394A2FD}" dt="2020-08-06T09:05:17.123" v="406"/>
          <ac:spMkLst>
            <pc:docMk/>
            <pc:sldMk cId="518740421" sldId="268"/>
            <ac:spMk id="287" creationId="{7DF9D709-7E17-43F4-9136-0F1D2E271482}"/>
          </ac:spMkLst>
        </pc:spChg>
        <pc:spChg chg="del">
          <ac:chgData name="Asim Dey" userId="e8ec1349-28b8-4d13-adec-c4f0ed943343" providerId="ADAL" clId="{56E57B83-9F26-49B6-A436-4AF02394A2FD}" dt="2020-08-06T09:05:17.123" v="406"/>
          <ac:spMkLst>
            <pc:docMk/>
            <pc:sldMk cId="518740421" sldId="268"/>
            <ac:spMk id="288" creationId="{43327AFD-FB77-47C8-B064-DCFC1AFE4A2A}"/>
          </ac:spMkLst>
        </pc:spChg>
        <pc:spChg chg="del">
          <ac:chgData name="Asim Dey" userId="e8ec1349-28b8-4d13-adec-c4f0ed943343" providerId="ADAL" clId="{56E57B83-9F26-49B6-A436-4AF02394A2FD}" dt="2020-08-06T09:05:17.123" v="406"/>
          <ac:spMkLst>
            <pc:docMk/>
            <pc:sldMk cId="518740421" sldId="268"/>
            <ac:spMk id="289" creationId="{9F42550A-9DFA-44ED-A0ED-F7808A46E1E3}"/>
          </ac:spMkLst>
        </pc:spChg>
        <pc:spChg chg="del">
          <ac:chgData name="Asim Dey" userId="e8ec1349-28b8-4d13-adec-c4f0ed943343" providerId="ADAL" clId="{56E57B83-9F26-49B6-A436-4AF02394A2FD}" dt="2020-08-06T09:05:17.123" v="406"/>
          <ac:spMkLst>
            <pc:docMk/>
            <pc:sldMk cId="518740421" sldId="268"/>
            <ac:spMk id="290" creationId="{99C8B706-DCE5-4A53-93D6-D34834CCF190}"/>
          </ac:spMkLst>
        </pc:spChg>
        <pc:spChg chg="del">
          <ac:chgData name="Asim Dey" userId="e8ec1349-28b8-4d13-adec-c4f0ed943343" providerId="ADAL" clId="{56E57B83-9F26-49B6-A436-4AF02394A2FD}" dt="2020-08-06T09:05:17.123" v="406"/>
          <ac:spMkLst>
            <pc:docMk/>
            <pc:sldMk cId="518740421" sldId="268"/>
            <ac:spMk id="291" creationId="{0AC5BBBA-6529-445A-BA7F-560F96D0CF8E}"/>
          </ac:spMkLst>
        </pc:spChg>
        <pc:spChg chg="del">
          <ac:chgData name="Asim Dey" userId="e8ec1349-28b8-4d13-adec-c4f0ed943343" providerId="ADAL" clId="{56E57B83-9F26-49B6-A436-4AF02394A2FD}" dt="2020-08-06T09:05:17.123" v="406"/>
          <ac:spMkLst>
            <pc:docMk/>
            <pc:sldMk cId="518740421" sldId="268"/>
            <ac:spMk id="292" creationId="{8847BAA7-3FCE-4913-A2F8-9088422FDF80}"/>
          </ac:spMkLst>
        </pc:spChg>
        <pc:spChg chg="del">
          <ac:chgData name="Asim Dey" userId="e8ec1349-28b8-4d13-adec-c4f0ed943343" providerId="ADAL" clId="{56E57B83-9F26-49B6-A436-4AF02394A2FD}" dt="2020-08-06T09:05:17.123" v="406"/>
          <ac:spMkLst>
            <pc:docMk/>
            <pc:sldMk cId="518740421" sldId="268"/>
            <ac:spMk id="293" creationId="{56EB77B9-33A4-4705-85F7-40B587E6B689}"/>
          </ac:spMkLst>
        </pc:spChg>
        <pc:spChg chg="del">
          <ac:chgData name="Asim Dey" userId="e8ec1349-28b8-4d13-adec-c4f0ed943343" providerId="ADAL" clId="{56E57B83-9F26-49B6-A436-4AF02394A2FD}" dt="2020-08-06T09:05:17.123" v="406"/>
          <ac:spMkLst>
            <pc:docMk/>
            <pc:sldMk cId="518740421" sldId="268"/>
            <ac:spMk id="294" creationId="{13E879F0-7F96-4267-8AC7-97B5073DD479}"/>
          </ac:spMkLst>
        </pc:spChg>
        <pc:spChg chg="del">
          <ac:chgData name="Asim Dey" userId="e8ec1349-28b8-4d13-adec-c4f0ed943343" providerId="ADAL" clId="{56E57B83-9F26-49B6-A436-4AF02394A2FD}" dt="2020-08-06T09:05:17.123" v="406"/>
          <ac:spMkLst>
            <pc:docMk/>
            <pc:sldMk cId="518740421" sldId="268"/>
            <ac:spMk id="295" creationId="{D4F27727-5FA4-4C3A-A942-F949A4610E72}"/>
          </ac:spMkLst>
        </pc:spChg>
        <pc:spChg chg="del">
          <ac:chgData name="Asim Dey" userId="e8ec1349-28b8-4d13-adec-c4f0ed943343" providerId="ADAL" clId="{56E57B83-9F26-49B6-A436-4AF02394A2FD}" dt="2020-08-06T09:05:17.123" v="406"/>
          <ac:spMkLst>
            <pc:docMk/>
            <pc:sldMk cId="518740421" sldId="268"/>
            <ac:spMk id="296" creationId="{2E14A6D9-B5AD-4C5F-9E24-5B7E157AD391}"/>
          </ac:spMkLst>
        </pc:spChg>
        <pc:spChg chg="del">
          <ac:chgData name="Asim Dey" userId="e8ec1349-28b8-4d13-adec-c4f0ed943343" providerId="ADAL" clId="{56E57B83-9F26-49B6-A436-4AF02394A2FD}" dt="2020-08-06T09:05:17.123" v="406"/>
          <ac:spMkLst>
            <pc:docMk/>
            <pc:sldMk cId="518740421" sldId="268"/>
            <ac:spMk id="297" creationId="{AFE48321-47E6-4093-86CD-93E669EA2E3E}"/>
          </ac:spMkLst>
        </pc:spChg>
        <pc:spChg chg="del">
          <ac:chgData name="Asim Dey" userId="e8ec1349-28b8-4d13-adec-c4f0ed943343" providerId="ADAL" clId="{56E57B83-9F26-49B6-A436-4AF02394A2FD}" dt="2020-08-06T09:05:17.123" v="406"/>
          <ac:spMkLst>
            <pc:docMk/>
            <pc:sldMk cId="518740421" sldId="268"/>
            <ac:spMk id="298" creationId="{AF5A4A4E-0846-422D-B45F-1901A3574CD8}"/>
          </ac:spMkLst>
        </pc:spChg>
        <pc:spChg chg="del">
          <ac:chgData name="Asim Dey" userId="e8ec1349-28b8-4d13-adec-c4f0ed943343" providerId="ADAL" clId="{56E57B83-9F26-49B6-A436-4AF02394A2FD}" dt="2020-08-06T09:05:17.123" v="406"/>
          <ac:spMkLst>
            <pc:docMk/>
            <pc:sldMk cId="518740421" sldId="268"/>
            <ac:spMk id="299" creationId="{DF9238A7-1B06-4230-B62F-F6A7989001F0}"/>
          </ac:spMkLst>
        </pc:spChg>
        <pc:spChg chg="del">
          <ac:chgData name="Asim Dey" userId="e8ec1349-28b8-4d13-adec-c4f0ed943343" providerId="ADAL" clId="{56E57B83-9F26-49B6-A436-4AF02394A2FD}" dt="2020-08-06T09:05:17.123" v="406"/>
          <ac:spMkLst>
            <pc:docMk/>
            <pc:sldMk cId="518740421" sldId="268"/>
            <ac:spMk id="300" creationId="{817D375A-522C-48EE-A2DF-51D17540EF33}"/>
          </ac:spMkLst>
        </pc:spChg>
        <pc:spChg chg="del">
          <ac:chgData name="Asim Dey" userId="e8ec1349-28b8-4d13-adec-c4f0ed943343" providerId="ADAL" clId="{56E57B83-9F26-49B6-A436-4AF02394A2FD}" dt="2020-08-06T09:05:17.123" v="406"/>
          <ac:spMkLst>
            <pc:docMk/>
            <pc:sldMk cId="518740421" sldId="268"/>
            <ac:spMk id="301" creationId="{66C629CB-6A32-4AB7-A05D-1CD708687A53}"/>
          </ac:spMkLst>
        </pc:spChg>
        <pc:spChg chg="del">
          <ac:chgData name="Asim Dey" userId="e8ec1349-28b8-4d13-adec-c4f0ed943343" providerId="ADAL" clId="{56E57B83-9F26-49B6-A436-4AF02394A2FD}" dt="2020-08-06T09:05:17.123" v="406"/>
          <ac:spMkLst>
            <pc:docMk/>
            <pc:sldMk cId="518740421" sldId="268"/>
            <ac:spMk id="302" creationId="{F0D05319-884F-4241-9561-7EBB2EAB3F99}"/>
          </ac:spMkLst>
        </pc:spChg>
        <pc:spChg chg="del">
          <ac:chgData name="Asim Dey" userId="e8ec1349-28b8-4d13-adec-c4f0ed943343" providerId="ADAL" clId="{56E57B83-9F26-49B6-A436-4AF02394A2FD}" dt="2020-08-06T09:05:17.123" v="406"/>
          <ac:spMkLst>
            <pc:docMk/>
            <pc:sldMk cId="518740421" sldId="268"/>
            <ac:spMk id="303" creationId="{8914FA18-7CD7-4F7C-B1EF-0BB8E3F065E2}"/>
          </ac:spMkLst>
        </pc:spChg>
        <pc:spChg chg="del">
          <ac:chgData name="Asim Dey" userId="e8ec1349-28b8-4d13-adec-c4f0ed943343" providerId="ADAL" clId="{56E57B83-9F26-49B6-A436-4AF02394A2FD}" dt="2020-08-06T09:05:17.123" v="406"/>
          <ac:spMkLst>
            <pc:docMk/>
            <pc:sldMk cId="518740421" sldId="268"/>
            <ac:spMk id="304" creationId="{403AC3F3-5E28-4591-A57C-E3B07DE21F4E}"/>
          </ac:spMkLst>
        </pc:spChg>
        <pc:spChg chg="del">
          <ac:chgData name="Asim Dey" userId="e8ec1349-28b8-4d13-adec-c4f0ed943343" providerId="ADAL" clId="{56E57B83-9F26-49B6-A436-4AF02394A2FD}" dt="2020-08-06T09:05:17.123" v="406"/>
          <ac:spMkLst>
            <pc:docMk/>
            <pc:sldMk cId="518740421" sldId="268"/>
            <ac:spMk id="305" creationId="{053D9360-0F9A-43BE-985F-0D9AE8FD8FAD}"/>
          </ac:spMkLst>
        </pc:spChg>
        <pc:spChg chg="del">
          <ac:chgData name="Asim Dey" userId="e8ec1349-28b8-4d13-adec-c4f0ed943343" providerId="ADAL" clId="{56E57B83-9F26-49B6-A436-4AF02394A2FD}" dt="2020-08-06T09:05:17.123" v="406"/>
          <ac:spMkLst>
            <pc:docMk/>
            <pc:sldMk cId="518740421" sldId="268"/>
            <ac:spMk id="306" creationId="{AB9A5443-32A0-4A1E-B054-0A8F3B99A344}"/>
          </ac:spMkLst>
        </pc:spChg>
        <pc:spChg chg="del mod">
          <ac:chgData name="Asim Dey" userId="e8ec1349-28b8-4d13-adec-c4f0ed943343" providerId="ADAL" clId="{56E57B83-9F26-49B6-A436-4AF02394A2FD}" dt="2020-08-06T09:05:17.123" v="406"/>
          <ac:spMkLst>
            <pc:docMk/>
            <pc:sldMk cId="518740421" sldId="268"/>
            <ac:spMk id="307" creationId="{C0FA87BB-1FCE-458F-8FCA-E443A442D7EB}"/>
          </ac:spMkLst>
        </pc:spChg>
        <pc:spChg chg="del">
          <ac:chgData name="Asim Dey" userId="e8ec1349-28b8-4d13-adec-c4f0ed943343" providerId="ADAL" clId="{56E57B83-9F26-49B6-A436-4AF02394A2FD}" dt="2020-08-06T09:05:17.123" v="406"/>
          <ac:spMkLst>
            <pc:docMk/>
            <pc:sldMk cId="518740421" sldId="268"/>
            <ac:spMk id="327" creationId="{B2AB5CB9-27CB-4622-9498-E99E61D29BC0}"/>
          </ac:spMkLst>
        </pc:spChg>
        <pc:spChg chg="del">
          <ac:chgData name="Asim Dey" userId="e8ec1349-28b8-4d13-adec-c4f0ed943343" providerId="ADAL" clId="{56E57B83-9F26-49B6-A436-4AF02394A2FD}" dt="2020-08-06T09:05:17.123" v="406"/>
          <ac:spMkLst>
            <pc:docMk/>
            <pc:sldMk cId="518740421" sldId="268"/>
            <ac:spMk id="330" creationId="{F8A071A5-F848-4027-9173-E681F9642ED1}"/>
          </ac:spMkLst>
        </pc:spChg>
        <pc:spChg chg="del">
          <ac:chgData name="Asim Dey" userId="e8ec1349-28b8-4d13-adec-c4f0ed943343" providerId="ADAL" clId="{56E57B83-9F26-49B6-A436-4AF02394A2FD}" dt="2020-08-06T09:05:17.123" v="406"/>
          <ac:spMkLst>
            <pc:docMk/>
            <pc:sldMk cId="518740421" sldId="268"/>
            <ac:spMk id="332" creationId="{22B3A6B3-F4EC-418A-B9A1-119737E29C67}"/>
          </ac:spMkLst>
        </pc:spChg>
        <pc:spChg chg="del">
          <ac:chgData name="Asim Dey" userId="e8ec1349-28b8-4d13-adec-c4f0ed943343" providerId="ADAL" clId="{56E57B83-9F26-49B6-A436-4AF02394A2FD}" dt="2020-08-06T09:05:17.123" v="406"/>
          <ac:spMkLst>
            <pc:docMk/>
            <pc:sldMk cId="518740421" sldId="268"/>
            <ac:spMk id="333" creationId="{A213C20C-84D7-42E6-851E-1A08A0F23DD2}"/>
          </ac:spMkLst>
        </pc:spChg>
        <pc:spChg chg="del">
          <ac:chgData name="Asim Dey" userId="e8ec1349-28b8-4d13-adec-c4f0ed943343" providerId="ADAL" clId="{56E57B83-9F26-49B6-A436-4AF02394A2FD}" dt="2020-08-06T09:05:17.123" v="406"/>
          <ac:spMkLst>
            <pc:docMk/>
            <pc:sldMk cId="518740421" sldId="268"/>
            <ac:spMk id="334" creationId="{A6A4F4DB-5059-40F4-BB26-59B0840BD991}"/>
          </ac:spMkLst>
        </pc:spChg>
        <pc:spChg chg="del mod">
          <ac:chgData name="Asim Dey" userId="e8ec1349-28b8-4d13-adec-c4f0ed943343" providerId="ADAL" clId="{56E57B83-9F26-49B6-A436-4AF02394A2FD}" dt="2020-08-06T09:05:17.123" v="406"/>
          <ac:spMkLst>
            <pc:docMk/>
            <pc:sldMk cId="518740421" sldId="268"/>
            <ac:spMk id="336" creationId="{6DA00809-AC12-4373-823C-AB3C8E261364}"/>
          </ac:spMkLst>
        </pc:spChg>
        <pc:spChg chg="del">
          <ac:chgData name="Asim Dey" userId="e8ec1349-28b8-4d13-adec-c4f0ed943343" providerId="ADAL" clId="{56E57B83-9F26-49B6-A436-4AF02394A2FD}" dt="2020-08-06T09:05:17.123" v="406"/>
          <ac:spMkLst>
            <pc:docMk/>
            <pc:sldMk cId="518740421" sldId="268"/>
            <ac:spMk id="337" creationId="{A8EF3EFD-CA85-49EF-82B2-D8BE6373CB03}"/>
          </ac:spMkLst>
        </pc:spChg>
        <pc:spChg chg="mod">
          <ac:chgData name="Asim Dey" userId="e8ec1349-28b8-4d13-adec-c4f0ed943343" providerId="ADAL" clId="{56E57B83-9F26-49B6-A436-4AF02394A2FD}" dt="2020-08-06T09:24:53.402" v="585" actId="13926"/>
          <ac:spMkLst>
            <pc:docMk/>
            <pc:sldMk cId="518740421" sldId="268"/>
            <ac:spMk id="338" creationId="{0CDCC65E-685C-4D84-8983-2FDED2F01E9F}"/>
          </ac:spMkLst>
        </pc:spChg>
        <pc:cxnChg chg="add">
          <ac:chgData name="Asim Dey" userId="e8ec1349-28b8-4d13-adec-c4f0ed943343" providerId="ADAL" clId="{56E57B83-9F26-49B6-A436-4AF02394A2FD}" dt="2020-08-06T09:05:33.403" v="408"/>
          <ac:cxnSpMkLst>
            <pc:docMk/>
            <pc:sldMk cId="518740421" sldId="268"/>
            <ac:cxnSpMk id="151" creationId="{E765B2C3-9102-49CF-A214-858E90245AED}"/>
          </ac:cxnSpMkLst>
        </pc:cxnChg>
        <pc:cxnChg chg="add">
          <ac:chgData name="Asim Dey" userId="e8ec1349-28b8-4d13-adec-c4f0ed943343" providerId="ADAL" clId="{56E57B83-9F26-49B6-A436-4AF02394A2FD}" dt="2020-08-06T09:05:33.403" v="408"/>
          <ac:cxnSpMkLst>
            <pc:docMk/>
            <pc:sldMk cId="518740421" sldId="268"/>
            <ac:cxnSpMk id="152" creationId="{5D77598F-B503-4473-AF55-B5E5FAE1519C}"/>
          </ac:cxnSpMkLst>
        </pc:cxnChg>
        <pc:cxnChg chg="add">
          <ac:chgData name="Asim Dey" userId="e8ec1349-28b8-4d13-adec-c4f0ed943343" providerId="ADAL" clId="{56E57B83-9F26-49B6-A436-4AF02394A2FD}" dt="2020-08-06T09:05:33.403" v="408"/>
          <ac:cxnSpMkLst>
            <pc:docMk/>
            <pc:sldMk cId="518740421" sldId="268"/>
            <ac:cxnSpMk id="153" creationId="{3006AF8B-949A-4940-89AB-CFC125ED9C59}"/>
          </ac:cxnSpMkLst>
        </pc:cxnChg>
        <pc:cxnChg chg="add">
          <ac:chgData name="Asim Dey" userId="e8ec1349-28b8-4d13-adec-c4f0ed943343" providerId="ADAL" clId="{56E57B83-9F26-49B6-A436-4AF02394A2FD}" dt="2020-08-06T09:05:33.403" v="408"/>
          <ac:cxnSpMkLst>
            <pc:docMk/>
            <pc:sldMk cId="518740421" sldId="268"/>
            <ac:cxnSpMk id="154" creationId="{3D61CA07-61E6-4F51-B93D-8AAC16D42042}"/>
          </ac:cxnSpMkLst>
        </pc:cxnChg>
        <pc:cxnChg chg="add">
          <ac:chgData name="Asim Dey" userId="e8ec1349-28b8-4d13-adec-c4f0ed943343" providerId="ADAL" clId="{56E57B83-9F26-49B6-A436-4AF02394A2FD}" dt="2020-08-06T09:05:33.403" v="408"/>
          <ac:cxnSpMkLst>
            <pc:docMk/>
            <pc:sldMk cId="518740421" sldId="268"/>
            <ac:cxnSpMk id="155" creationId="{A4CD8C1B-9E8F-496C-B574-5D9BDECB8C1E}"/>
          </ac:cxnSpMkLst>
        </pc:cxnChg>
        <pc:cxnChg chg="add">
          <ac:chgData name="Asim Dey" userId="e8ec1349-28b8-4d13-adec-c4f0ed943343" providerId="ADAL" clId="{56E57B83-9F26-49B6-A436-4AF02394A2FD}" dt="2020-08-06T09:05:33.403" v="408"/>
          <ac:cxnSpMkLst>
            <pc:docMk/>
            <pc:sldMk cId="518740421" sldId="268"/>
            <ac:cxnSpMk id="156" creationId="{3775400B-EC43-4E55-8E73-E4547FECB338}"/>
          </ac:cxnSpMkLst>
        </pc:cxnChg>
        <pc:cxnChg chg="add">
          <ac:chgData name="Asim Dey" userId="e8ec1349-28b8-4d13-adec-c4f0ed943343" providerId="ADAL" clId="{56E57B83-9F26-49B6-A436-4AF02394A2FD}" dt="2020-08-06T09:05:33.403" v="408"/>
          <ac:cxnSpMkLst>
            <pc:docMk/>
            <pc:sldMk cId="518740421" sldId="268"/>
            <ac:cxnSpMk id="157" creationId="{494994FD-7118-4E64-9B72-030C534D467A}"/>
          </ac:cxnSpMkLst>
        </pc:cxnChg>
        <pc:cxnChg chg="add">
          <ac:chgData name="Asim Dey" userId="e8ec1349-28b8-4d13-adec-c4f0ed943343" providerId="ADAL" clId="{56E57B83-9F26-49B6-A436-4AF02394A2FD}" dt="2020-08-06T09:05:33.403" v="408"/>
          <ac:cxnSpMkLst>
            <pc:docMk/>
            <pc:sldMk cId="518740421" sldId="268"/>
            <ac:cxnSpMk id="158" creationId="{93290724-8293-45E3-91E0-49ED6BED8C85}"/>
          </ac:cxnSpMkLst>
        </pc:cxnChg>
        <pc:cxnChg chg="add">
          <ac:chgData name="Asim Dey" userId="e8ec1349-28b8-4d13-adec-c4f0ed943343" providerId="ADAL" clId="{56E57B83-9F26-49B6-A436-4AF02394A2FD}" dt="2020-08-06T09:05:33.403" v="408"/>
          <ac:cxnSpMkLst>
            <pc:docMk/>
            <pc:sldMk cId="518740421" sldId="268"/>
            <ac:cxnSpMk id="159" creationId="{F1CE4A53-FF40-4BDF-B076-3D34679DD5CD}"/>
          </ac:cxnSpMkLst>
        </pc:cxnChg>
        <pc:cxnChg chg="add">
          <ac:chgData name="Asim Dey" userId="e8ec1349-28b8-4d13-adec-c4f0ed943343" providerId="ADAL" clId="{56E57B83-9F26-49B6-A436-4AF02394A2FD}" dt="2020-08-06T09:05:33.403" v="408"/>
          <ac:cxnSpMkLst>
            <pc:docMk/>
            <pc:sldMk cId="518740421" sldId="268"/>
            <ac:cxnSpMk id="160" creationId="{20CF157F-C385-488C-894F-87770FB36147}"/>
          </ac:cxnSpMkLst>
        </pc:cxnChg>
        <pc:cxnChg chg="add">
          <ac:chgData name="Asim Dey" userId="e8ec1349-28b8-4d13-adec-c4f0ed943343" providerId="ADAL" clId="{56E57B83-9F26-49B6-A436-4AF02394A2FD}" dt="2020-08-06T09:05:33.403" v="408"/>
          <ac:cxnSpMkLst>
            <pc:docMk/>
            <pc:sldMk cId="518740421" sldId="268"/>
            <ac:cxnSpMk id="161" creationId="{2EB5AB7D-8032-4CA9-861A-BAAD652DD987}"/>
          </ac:cxnSpMkLst>
        </pc:cxnChg>
        <pc:cxnChg chg="add">
          <ac:chgData name="Asim Dey" userId="e8ec1349-28b8-4d13-adec-c4f0ed943343" providerId="ADAL" clId="{56E57B83-9F26-49B6-A436-4AF02394A2FD}" dt="2020-08-06T09:05:33.403" v="408"/>
          <ac:cxnSpMkLst>
            <pc:docMk/>
            <pc:sldMk cId="518740421" sldId="268"/>
            <ac:cxnSpMk id="162" creationId="{D2B4D58C-2027-4119-B24D-6D6925742EE5}"/>
          </ac:cxnSpMkLst>
        </pc:cxnChg>
        <pc:cxnChg chg="add">
          <ac:chgData name="Asim Dey" userId="e8ec1349-28b8-4d13-adec-c4f0ed943343" providerId="ADAL" clId="{56E57B83-9F26-49B6-A436-4AF02394A2FD}" dt="2020-08-06T09:05:33.403" v="408"/>
          <ac:cxnSpMkLst>
            <pc:docMk/>
            <pc:sldMk cId="518740421" sldId="268"/>
            <ac:cxnSpMk id="172" creationId="{98C7B955-1D1D-4789-94C9-939AF04441AC}"/>
          </ac:cxnSpMkLst>
        </pc:cxnChg>
        <pc:cxnChg chg="add">
          <ac:chgData name="Asim Dey" userId="e8ec1349-28b8-4d13-adec-c4f0ed943343" providerId="ADAL" clId="{56E57B83-9F26-49B6-A436-4AF02394A2FD}" dt="2020-08-06T09:05:33.403" v="408"/>
          <ac:cxnSpMkLst>
            <pc:docMk/>
            <pc:sldMk cId="518740421" sldId="268"/>
            <ac:cxnSpMk id="173" creationId="{0D1E5EB6-0BF2-42ED-B5B7-E0AE04123377}"/>
          </ac:cxnSpMkLst>
        </pc:cxnChg>
        <pc:cxnChg chg="add">
          <ac:chgData name="Asim Dey" userId="e8ec1349-28b8-4d13-adec-c4f0ed943343" providerId="ADAL" clId="{56E57B83-9F26-49B6-A436-4AF02394A2FD}" dt="2020-08-06T09:05:33.403" v="408"/>
          <ac:cxnSpMkLst>
            <pc:docMk/>
            <pc:sldMk cId="518740421" sldId="268"/>
            <ac:cxnSpMk id="174" creationId="{0C7D89DF-94D6-4052-BA45-64E6458A20AE}"/>
          </ac:cxnSpMkLst>
        </pc:cxnChg>
        <pc:cxnChg chg="del">
          <ac:chgData name="Asim Dey" userId="e8ec1349-28b8-4d13-adec-c4f0ed943343" providerId="ADAL" clId="{56E57B83-9F26-49B6-A436-4AF02394A2FD}" dt="2020-08-06T09:05:17.123" v="406"/>
          <ac:cxnSpMkLst>
            <pc:docMk/>
            <pc:sldMk cId="518740421" sldId="268"/>
            <ac:cxnSpMk id="228" creationId="{04E9B53F-EE4D-419C-85C1-E47D4160D0FC}"/>
          </ac:cxnSpMkLst>
        </pc:cxnChg>
        <pc:cxnChg chg="del">
          <ac:chgData name="Asim Dey" userId="e8ec1349-28b8-4d13-adec-c4f0ed943343" providerId="ADAL" clId="{56E57B83-9F26-49B6-A436-4AF02394A2FD}" dt="2020-08-06T09:05:17.123" v="406"/>
          <ac:cxnSpMkLst>
            <pc:docMk/>
            <pc:sldMk cId="518740421" sldId="268"/>
            <ac:cxnSpMk id="229" creationId="{2776A3DA-1205-4AFF-9829-F8E2A0CC427F}"/>
          </ac:cxnSpMkLst>
        </pc:cxnChg>
        <pc:cxnChg chg="del">
          <ac:chgData name="Asim Dey" userId="e8ec1349-28b8-4d13-adec-c4f0ed943343" providerId="ADAL" clId="{56E57B83-9F26-49B6-A436-4AF02394A2FD}" dt="2020-08-06T09:05:17.123" v="406"/>
          <ac:cxnSpMkLst>
            <pc:docMk/>
            <pc:sldMk cId="518740421" sldId="268"/>
            <ac:cxnSpMk id="231" creationId="{D7F70542-A255-49C6-858B-B39626409D42}"/>
          </ac:cxnSpMkLst>
        </pc:cxnChg>
        <pc:cxnChg chg="del">
          <ac:chgData name="Asim Dey" userId="e8ec1349-28b8-4d13-adec-c4f0ed943343" providerId="ADAL" clId="{56E57B83-9F26-49B6-A436-4AF02394A2FD}" dt="2020-08-06T09:05:17.123" v="406"/>
          <ac:cxnSpMkLst>
            <pc:docMk/>
            <pc:sldMk cId="518740421" sldId="268"/>
            <ac:cxnSpMk id="262" creationId="{F0783FA5-1BB6-4D45-9E87-5BEC25ECF8A2}"/>
          </ac:cxnSpMkLst>
        </pc:cxnChg>
        <pc:cxnChg chg="del">
          <ac:chgData name="Asim Dey" userId="e8ec1349-28b8-4d13-adec-c4f0ed943343" providerId="ADAL" clId="{56E57B83-9F26-49B6-A436-4AF02394A2FD}" dt="2020-08-06T09:05:17.123" v="406"/>
          <ac:cxnSpMkLst>
            <pc:docMk/>
            <pc:sldMk cId="518740421" sldId="268"/>
            <ac:cxnSpMk id="264" creationId="{11F6F2F0-909B-428E-BA00-2DADB82AF641}"/>
          </ac:cxnSpMkLst>
        </pc:cxnChg>
        <pc:cxnChg chg="del">
          <ac:chgData name="Asim Dey" userId="e8ec1349-28b8-4d13-adec-c4f0ed943343" providerId="ADAL" clId="{56E57B83-9F26-49B6-A436-4AF02394A2FD}" dt="2020-08-06T09:05:17.123" v="406"/>
          <ac:cxnSpMkLst>
            <pc:docMk/>
            <pc:sldMk cId="518740421" sldId="268"/>
            <ac:cxnSpMk id="266" creationId="{7E5CEA21-2E25-4033-A1D6-1CC9506359C4}"/>
          </ac:cxnSpMkLst>
        </pc:cxnChg>
        <pc:cxnChg chg="del">
          <ac:chgData name="Asim Dey" userId="e8ec1349-28b8-4d13-adec-c4f0ed943343" providerId="ADAL" clId="{56E57B83-9F26-49B6-A436-4AF02394A2FD}" dt="2020-08-06T09:05:17.123" v="406"/>
          <ac:cxnSpMkLst>
            <pc:docMk/>
            <pc:sldMk cId="518740421" sldId="268"/>
            <ac:cxnSpMk id="268" creationId="{838A5073-D6EA-43DD-A485-9BDDE5E29E1E}"/>
          </ac:cxnSpMkLst>
        </pc:cxnChg>
        <pc:cxnChg chg="del">
          <ac:chgData name="Asim Dey" userId="e8ec1349-28b8-4d13-adec-c4f0ed943343" providerId="ADAL" clId="{56E57B83-9F26-49B6-A436-4AF02394A2FD}" dt="2020-08-06T09:05:17.123" v="406"/>
          <ac:cxnSpMkLst>
            <pc:docMk/>
            <pc:sldMk cId="518740421" sldId="268"/>
            <ac:cxnSpMk id="270" creationId="{B65F1C9A-183D-403B-9FAC-16C3FDEE8E1B}"/>
          </ac:cxnSpMkLst>
        </pc:cxnChg>
        <pc:cxnChg chg="del">
          <ac:chgData name="Asim Dey" userId="e8ec1349-28b8-4d13-adec-c4f0ed943343" providerId="ADAL" clId="{56E57B83-9F26-49B6-A436-4AF02394A2FD}" dt="2020-08-06T09:05:17.123" v="406"/>
          <ac:cxnSpMkLst>
            <pc:docMk/>
            <pc:sldMk cId="518740421" sldId="268"/>
            <ac:cxnSpMk id="272" creationId="{9D017DA8-F9EA-4DE1-84C9-87B6D130FD8F}"/>
          </ac:cxnSpMkLst>
        </pc:cxnChg>
        <pc:cxnChg chg="del">
          <ac:chgData name="Asim Dey" userId="e8ec1349-28b8-4d13-adec-c4f0ed943343" providerId="ADAL" clId="{56E57B83-9F26-49B6-A436-4AF02394A2FD}" dt="2020-08-06T09:05:17.123" v="406"/>
          <ac:cxnSpMkLst>
            <pc:docMk/>
            <pc:sldMk cId="518740421" sldId="268"/>
            <ac:cxnSpMk id="274" creationId="{6487689C-8EC2-445E-B1D7-7F9366383329}"/>
          </ac:cxnSpMkLst>
        </pc:cxnChg>
        <pc:cxnChg chg="del">
          <ac:chgData name="Asim Dey" userId="e8ec1349-28b8-4d13-adec-c4f0ed943343" providerId="ADAL" clId="{56E57B83-9F26-49B6-A436-4AF02394A2FD}" dt="2020-08-06T09:05:17.123" v="406"/>
          <ac:cxnSpMkLst>
            <pc:docMk/>
            <pc:sldMk cId="518740421" sldId="268"/>
            <ac:cxnSpMk id="276" creationId="{A2A1D025-E735-4063-9A82-26E07C9BDE45}"/>
          </ac:cxnSpMkLst>
        </pc:cxnChg>
        <pc:cxnChg chg="del">
          <ac:chgData name="Asim Dey" userId="e8ec1349-28b8-4d13-adec-c4f0ed943343" providerId="ADAL" clId="{56E57B83-9F26-49B6-A436-4AF02394A2FD}" dt="2020-08-06T09:05:17.123" v="406"/>
          <ac:cxnSpMkLst>
            <pc:docMk/>
            <pc:sldMk cId="518740421" sldId="268"/>
            <ac:cxnSpMk id="325" creationId="{6111042C-0517-423F-B6F4-D73F7C40CE4A}"/>
          </ac:cxnSpMkLst>
        </pc:cxnChg>
        <pc:cxnChg chg="del">
          <ac:chgData name="Asim Dey" userId="e8ec1349-28b8-4d13-adec-c4f0ed943343" providerId="ADAL" clId="{56E57B83-9F26-49B6-A436-4AF02394A2FD}" dt="2020-08-06T09:05:17.123" v="406"/>
          <ac:cxnSpMkLst>
            <pc:docMk/>
            <pc:sldMk cId="518740421" sldId="268"/>
            <ac:cxnSpMk id="326" creationId="{948DC44B-5F4B-4327-ABA0-11115D60156E}"/>
          </ac:cxnSpMkLst>
        </pc:cxnChg>
        <pc:cxnChg chg="del">
          <ac:chgData name="Asim Dey" userId="e8ec1349-28b8-4d13-adec-c4f0ed943343" providerId="ADAL" clId="{56E57B83-9F26-49B6-A436-4AF02394A2FD}" dt="2020-08-06T09:05:17.123" v="406"/>
          <ac:cxnSpMkLst>
            <pc:docMk/>
            <pc:sldMk cId="518740421" sldId="268"/>
            <ac:cxnSpMk id="328" creationId="{1ABDCE99-4E80-4229-BC34-A5098220C778}"/>
          </ac:cxnSpMkLst>
        </pc:cxnChg>
        <pc:cxnChg chg="del">
          <ac:chgData name="Asim Dey" userId="e8ec1349-28b8-4d13-adec-c4f0ed943343" providerId="ADAL" clId="{56E57B83-9F26-49B6-A436-4AF02394A2FD}" dt="2020-08-06T09:05:17.123" v="406"/>
          <ac:cxnSpMkLst>
            <pc:docMk/>
            <pc:sldMk cId="518740421" sldId="268"/>
            <ac:cxnSpMk id="329" creationId="{427F0B36-A3BC-4A3F-8C60-10676404952C}"/>
          </ac:cxnSpMkLst>
        </pc:cxnChg>
        <pc:cxnChg chg="del">
          <ac:chgData name="Asim Dey" userId="e8ec1349-28b8-4d13-adec-c4f0ed943343" providerId="ADAL" clId="{56E57B83-9F26-49B6-A436-4AF02394A2FD}" dt="2020-08-06T09:05:17.123" v="406"/>
          <ac:cxnSpMkLst>
            <pc:docMk/>
            <pc:sldMk cId="518740421" sldId="268"/>
            <ac:cxnSpMk id="331" creationId="{DC43EDD7-1AAC-459C-BF1D-858889125803}"/>
          </ac:cxnSpMkLst>
        </pc:cxnChg>
        <pc:cxnChg chg="del">
          <ac:chgData name="Asim Dey" userId="e8ec1349-28b8-4d13-adec-c4f0ed943343" providerId="ADAL" clId="{56E57B83-9F26-49B6-A436-4AF02394A2FD}" dt="2020-08-06T09:05:17.123" v="406"/>
          <ac:cxnSpMkLst>
            <pc:docMk/>
            <pc:sldMk cId="518740421" sldId="268"/>
            <ac:cxnSpMk id="335" creationId="{C51D7A11-B623-4DF0-8B04-6F5ED64BE168}"/>
          </ac:cxnSpMkLst>
        </pc:cxnChg>
      </pc:sldChg>
      <pc:sldChg chg="addSp delSp modSp">
        <pc:chgData name="Asim Dey" userId="e8ec1349-28b8-4d13-adec-c4f0ed943343" providerId="ADAL" clId="{56E57B83-9F26-49B6-A436-4AF02394A2FD}" dt="2020-08-06T09:24:19.657" v="576" actId="13926"/>
        <pc:sldMkLst>
          <pc:docMk/>
          <pc:sldMk cId="4198885557" sldId="271"/>
        </pc:sldMkLst>
        <pc:spChg chg="add">
          <ac:chgData name="Asim Dey" userId="e8ec1349-28b8-4d13-adec-c4f0ed943343" providerId="ADAL" clId="{56E57B83-9F26-49B6-A436-4AF02394A2FD}" dt="2020-08-06T09:02:26.171" v="386"/>
          <ac:spMkLst>
            <pc:docMk/>
            <pc:sldMk cId="4198885557" sldId="271"/>
            <ac:spMk id="158" creationId="{B2F043BC-724C-47F7-9AE7-5F808DD2D38A}"/>
          </ac:spMkLst>
        </pc:spChg>
        <pc:spChg chg="add">
          <ac:chgData name="Asim Dey" userId="e8ec1349-28b8-4d13-adec-c4f0ed943343" providerId="ADAL" clId="{56E57B83-9F26-49B6-A436-4AF02394A2FD}" dt="2020-08-06T09:02:26.171" v="386"/>
          <ac:spMkLst>
            <pc:docMk/>
            <pc:sldMk cId="4198885557" sldId="271"/>
            <ac:spMk id="159" creationId="{4D0BDFB5-4B50-4813-A933-ABF1C519DDDD}"/>
          </ac:spMkLst>
        </pc:spChg>
        <pc:spChg chg="add">
          <ac:chgData name="Asim Dey" userId="e8ec1349-28b8-4d13-adec-c4f0ed943343" providerId="ADAL" clId="{56E57B83-9F26-49B6-A436-4AF02394A2FD}" dt="2020-08-06T09:02:26.171" v="386"/>
          <ac:spMkLst>
            <pc:docMk/>
            <pc:sldMk cId="4198885557" sldId="271"/>
            <ac:spMk id="160" creationId="{29DC1AA8-EF4D-410E-9565-219784EA18D0}"/>
          </ac:spMkLst>
        </pc:spChg>
        <pc:spChg chg="add">
          <ac:chgData name="Asim Dey" userId="e8ec1349-28b8-4d13-adec-c4f0ed943343" providerId="ADAL" clId="{56E57B83-9F26-49B6-A436-4AF02394A2FD}" dt="2020-08-06T09:02:26.171" v="386"/>
          <ac:spMkLst>
            <pc:docMk/>
            <pc:sldMk cId="4198885557" sldId="271"/>
            <ac:spMk id="161" creationId="{58D4E394-3EF3-442F-BC87-735D272BA8F5}"/>
          </ac:spMkLst>
        </pc:spChg>
        <pc:spChg chg="add">
          <ac:chgData name="Asim Dey" userId="e8ec1349-28b8-4d13-adec-c4f0ed943343" providerId="ADAL" clId="{56E57B83-9F26-49B6-A436-4AF02394A2FD}" dt="2020-08-06T09:02:26.171" v="386"/>
          <ac:spMkLst>
            <pc:docMk/>
            <pc:sldMk cId="4198885557" sldId="271"/>
            <ac:spMk id="162" creationId="{5EC0295F-73A0-4B00-8E52-05B8448D7855}"/>
          </ac:spMkLst>
        </pc:spChg>
        <pc:spChg chg="add">
          <ac:chgData name="Asim Dey" userId="e8ec1349-28b8-4d13-adec-c4f0ed943343" providerId="ADAL" clId="{56E57B83-9F26-49B6-A436-4AF02394A2FD}" dt="2020-08-06T09:02:26.171" v="386"/>
          <ac:spMkLst>
            <pc:docMk/>
            <pc:sldMk cId="4198885557" sldId="271"/>
            <ac:spMk id="163" creationId="{3D48CAC1-3B33-4427-A570-E03A3EBB1A45}"/>
          </ac:spMkLst>
        </pc:spChg>
        <pc:spChg chg="add">
          <ac:chgData name="Asim Dey" userId="e8ec1349-28b8-4d13-adec-c4f0ed943343" providerId="ADAL" clId="{56E57B83-9F26-49B6-A436-4AF02394A2FD}" dt="2020-08-06T09:02:26.171" v="386"/>
          <ac:spMkLst>
            <pc:docMk/>
            <pc:sldMk cId="4198885557" sldId="271"/>
            <ac:spMk id="164" creationId="{FAF3CA68-E330-4D53-A086-E3BF252B53EF}"/>
          </ac:spMkLst>
        </pc:spChg>
        <pc:spChg chg="add">
          <ac:chgData name="Asim Dey" userId="e8ec1349-28b8-4d13-adec-c4f0ed943343" providerId="ADAL" clId="{56E57B83-9F26-49B6-A436-4AF02394A2FD}" dt="2020-08-06T09:02:26.171" v="386"/>
          <ac:spMkLst>
            <pc:docMk/>
            <pc:sldMk cId="4198885557" sldId="271"/>
            <ac:spMk id="165" creationId="{BB73103C-E637-4765-8CCD-F2CBE2B14166}"/>
          </ac:spMkLst>
        </pc:spChg>
        <pc:spChg chg="add">
          <ac:chgData name="Asim Dey" userId="e8ec1349-28b8-4d13-adec-c4f0ed943343" providerId="ADAL" clId="{56E57B83-9F26-49B6-A436-4AF02394A2FD}" dt="2020-08-06T09:02:26.171" v="386"/>
          <ac:spMkLst>
            <pc:docMk/>
            <pc:sldMk cId="4198885557" sldId="271"/>
            <ac:spMk id="166" creationId="{9DAAF025-C8BF-411C-B2EE-B27645C15AB5}"/>
          </ac:spMkLst>
        </pc:spChg>
        <pc:spChg chg="add">
          <ac:chgData name="Asim Dey" userId="e8ec1349-28b8-4d13-adec-c4f0ed943343" providerId="ADAL" clId="{56E57B83-9F26-49B6-A436-4AF02394A2FD}" dt="2020-08-06T09:02:26.171" v="386"/>
          <ac:spMkLst>
            <pc:docMk/>
            <pc:sldMk cId="4198885557" sldId="271"/>
            <ac:spMk id="167" creationId="{18CBF781-0DBE-499E-B8D3-906C1D2335B1}"/>
          </ac:spMkLst>
        </pc:spChg>
        <pc:spChg chg="add mod">
          <ac:chgData name="Asim Dey" userId="e8ec1349-28b8-4d13-adec-c4f0ed943343" providerId="ADAL" clId="{56E57B83-9F26-49B6-A436-4AF02394A2FD}" dt="2020-08-06T09:03:06.416" v="395" actId="207"/>
          <ac:spMkLst>
            <pc:docMk/>
            <pc:sldMk cId="4198885557" sldId="271"/>
            <ac:spMk id="168" creationId="{97323A23-8F04-4DAD-9931-562E0B63C1FF}"/>
          </ac:spMkLst>
        </pc:spChg>
        <pc:spChg chg="add mod">
          <ac:chgData name="Asim Dey" userId="e8ec1349-28b8-4d13-adec-c4f0ed943343" providerId="ADAL" clId="{56E57B83-9F26-49B6-A436-4AF02394A2FD}" dt="2020-08-06T09:03:02.681" v="394" actId="207"/>
          <ac:spMkLst>
            <pc:docMk/>
            <pc:sldMk cId="4198885557" sldId="271"/>
            <ac:spMk id="169" creationId="{9A10EE24-C8ED-4D0F-9CEA-26BD13D6648F}"/>
          </ac:spMkLst>
        </pc:spChg>
        <pc:spChg chg="add mod">
          <ac:chgData name="Asim Dey" userId="e8ec1349-28b8-4d13-adec-c4f0ed943343" providerId="ADAL" clId="{56E57B83-9F26-49B6-A436-4AF02394A2FD}" dt="2020-08-06T09:02:50.081" v="391" actId="207"/>
          <ac:spMkLst>
            <pc:docMk/>
            <pc:sldMk cId="4198885557" sldId="271"/>
            <ac:spMk id="170" creationId="{A3653CA8-461E-4058-8829-40A9302AD9FD}"/>
          </ac:spMkLst>
        </pc:spChg>
        <pc:spChg chg="add">
          <ac:chgData name="Asim Dey" userId="e8ec1349-28b8-4d13-adec-c4f0ed943343" providerId="ADAL" clId="{56E57B83-9F26-49B6-A436-4AF02394A2FD}" dt="2020-08-06T09:02:26.171" v="386"/>
          <ac:spMkLst>
            <pc:docMk/>
            <pc:sldMk cId="4198885557" sldId="271"/>
            <ac:spMk id="171" creationId="{503045EE-BB91-4E34-9043-CE38F2EA67AD}"/>
          </ac:spMkLst>
        </pc:spChg>
        <pc:spChg chg="add">
          <ac:chgData name="Asim Dey" userId="e8ec1349-28b8-4d13-adec-c4f0ed943343" providerId="ADAL" clId="{56E57B83-9F26-49B6-A436-4AF02394A2FD}" dt="2020-08-06T09:02:26.171" v="386"/>
          <ac:spMkLst>
            <pc:docMk/>
            <pc:sldMk cId="4198885557" sldId="271"/>
            <ac:spMk id="172" creationId="{5460A060-62C3-47A1-955C-56173EFC3420}"/>
          </ac:spMkLst>
        </pc:spChg>
        <pc:spChg chg="add mod">
          <ac:chgData name="Asim Dey" userId="e8ec1349-28b8-4d13-adec-c4f0ed943343" providerId="ADAL" clId="{56E57B83-9F26-49B6-A436-4AF02394A2FD}" dt="2020-08-06T09:02:34.842" v="388" actId="207"/>
          <ac:spMkLst>
            <pc:docMk/>
            <pc:sldMk cId="4198885557" sldId="271"/>
            <ac:spMk id="173" creationId="{FCC5C157-24E2-4CA6-8187-C82E3D71E409}"/>
          </ac:spMkLst>
        </pc:spChg>
        <pc:spChg chg="add">
          <ac:chgData name="Asim Dey" userId="e8ec1349-28b8-4d13-adec-c4f0ed943343" providerId="ADAL" clId="{56E57B83-9F26-49B6-A436-4AF02394A2FD}" dt="2020-08-06T09:02:26.171" v="386"/>
          <ac:spMkLst>
            <pc:docMk/>
            <pc:sldMk cId="4198885557" sldId="271"/>
            <ac:spMk id="175" creationId="{08885428-E955-4D34-9618-325BA999B34B}"/>
          </ac:spMkLst>
        </pc:spChg>
        <pc:spChg chg="add">
          <ac:chgData name="Asim Dey" userId="e8ec1349-28b8-4d13-adec-c4f0ed943343" providerId="ADAL" clId="{56E57B83-9F26-49B6-A436-4AF02394A2FD}" dt="2020-08-06T09:02:26.171" v="386"/>
          <ac:spMkLst>
            <pc:docMk/>
            <pc:sldMk cId="4198885557" sldId="271"/>
            <ac:spMk id="176" creationId="{89FB4463-FDD1-42D0-9952-8A7B72489E40}"/>
          </ac:spMkLst>
        </pc:spChg>
        <pc:spChg chg="add">
          <ac:chgData name="Asim Dey" userId="e8ec1349-28b8-4d13-adec-c4f0ed943343" providerId="ADAL" clId="{56E57B83-9F26-49B6-A436-4AF02394A2FD}" dt="2020-08-06T09:02:26.171" v="386"/>
          <ac:spMkLst>
            <pc:docMk/>
            <pc:sldMk cId="4198885557" sldId="271"/>
            <ac:spMk id="177" creationId="{BD98D117-AE12-4CE3-9265-C7340A60E1F8}"/>
          </ac:spMkLst>
        </pc:spChg>
        <pc:spChg chg="add">
          <ac:chgData name="Asim Dey" userId="e8ec1349-28b8-4d13-adec-c4f0ed943343" providerId="ADAL" clId="{56E57B83-9F26-49B6-A436-4AF02394A2FD}" dt="2020-08-06T09:02:26.171" v="386"/>
          <ac:spMkLst>
            <pc:docMk/>
            <pc:sldMk cId="4198885557" sldId="271"/>
            <ac:spMk id="178" creationId="{3782F735-1B10-404A-BF46-9305EA470C6A}"/>
          </ac:spMkLst>
        </pc:spChg>
        <pc:spChg chg="add">
          <ac:chgData name="Asim Dey" userId="e8ec1349-28b8-4d13-adec-c4f0ed943343" providerId="ADAL" clId="{56E57B83-9F26-49B6-A436-4AF02394A2FD}" dt="2020-08-06T09:02:26.171" v="386"/>
          <ac:spMkLst>
            <pc:docMk/>
            <pc:sldMk cId="4198885557" sldId="271"/>
            <ac:spMk id="179" creationId="{E16B51C0-50A4-4BB6-B222-A032EFCC8B71}"/>
          </ac:spMkLst>
        </pc:spChg>
        <pc:spChg chg="add">
          <ac:chgData name="Asim Dey" userId="e8ec1349-28b8-4d13-adec-c4f0ed943343" providerId="ADAL" clId="{56E57B83-9F26-49B6-A436-4AF02394A2FD}" dt="2020-08-06T09:02:26.171" v="386"/>
          <ac:spMkLst>
            <pc:docMk/>
            <pc:sldMk cId="4198885557" sldId="271"/>
            <ac:spMk id="180" creationId="{54B62E98-7354-4113-8B8D-75FFBFE428DF}"/>
          </ac:spMkLst>
        </pc:spChg>
        <pc:spChg chg="add">
          <ac:chgData name="Asim Dey" userId="e8ec1349-28b8-4d13-adec-c4f0ed943343" providerId="ADAL" clId="{56E57B83-9F26-49B6-A436-4AF02394A2FD}" dt="2020-08-06T09:02:26.171" v="386"/>
          <ac:spMkLst>
            <pc:docMk/>
            <pc:sldMk cId="4198885557" sldId="271"/>
            <ac:spMk id="181" creationId="{5529DEEE-8710-49B7-AF92-0B7C5802DF32}"/>
          </ac:spMkLst>
        </pc:spChg>
        <pc:spChg chg="add">
          <ac:chgData name="Asim Dey" userId="e8ec1349-28b8-4d13-adec-c4f0ed943343" providerId="ADAL" clId="{56E57B83-9F26-49B6-A436-4AF02394A2FD}" dt="2020-08-06T09:02:26.171" v="386"/>
          <ac:spMkLst>
            <pc:docMk/>
            <pc:sldMk cId="4198885557" sldId="271"/>
            <ac:spMk id="182" creationId="{1CA2B3EB-0915-4BCB-8B37-25AC1353E5FB}"/>
          </ac:spMkLst>
        </pc:spChg>
        <pc:spChg chg="add">
          <ac:chgData name="Asim Dey" userId="e8ec1349-28b8-4d13-adec-c4f0ed943343" providerId="ADAL" clId="{56E57B83-9F26-49B6-A436-4AF02394A2FD}" dt="2020-08-06T09:02:26.171" v="386"/>
          <ac:spMkLst>
            <pc:docMk/>
            <pc:sldMk cId="4198885557" sldId="271"/>
            <ac:spMk id="183" creationId="{57C3C2B8-1712-4D1C-9024-768E1F47306C}"/>
          </ac:spMkLst>
        </pc:spChg>
        <pc:spChg chg="add mod">
          <ac:chgData name="Asim Dey" userId="e8ec1349-28b8-4d13-adec-c4f0ed943343" providerId="ADAL" clId="{56E57B83-9F26-49B6-A436-4AF02394A2FD}" dt="2020-08-06T09:02:38.361" v="389" actId="14429"/>
          <ac:spMkLst>
            <pc:docMk/>
            <pc:sldMk cId="4198885557" sldId="271"/>
            <ac:spMk id="184" creationId="{01F5BEB2-B3C7-44EB-A81A-83CF8E52B595}"/>
          </ac:spMkLst>
        </pc:spChg>
        <pc:spChg chg="add">
          <ac:chgData name="Asim Dey" userId="e8ec1349-28b8-4d13-adec-c4f0ed943343" providerId="ADAL" clId="{56E57B83-9F26-49B6-A436-4AF02394A2FD}" dt="2020-08-06T09:02:26.171" v="386"/>
          <ac:spMkLst>
            <pc:docMk/>
            <pc:sldMk cId="4198885557" sldId="271"/>
            <ac:spMk id="185" creationId="{1B5E6221-87C0-4630-B405-B87DF4FE83D0}"/>
          </ac:spMkLst>
        </pc:spChg>
        <pc:spChg chg="add mod">
          <ac:chgData name="Asim Dey" userId="e8ec1349-28b8-4d13-adec-c4f0ed943343" providerId="ADAL" clId="{56E57B83-9F26-49B6-A436-4AF02394A2FD}" dt="2020-08-06T09:02:52.537" v="392" actId="14429"/>
          <ac:spMkLst>
            <pc:docMk/>
            <pc:sldMk cId="4198885557" sldId="271"/>
            <ac:spMk id="186" creationId="{5973A493-F576-401C-95B8-22CDD41C84EB}"/>
          </ac:spMkLst>
        </pc:spChg>
        <pc:spChg chg="mod">
          <ac:chgData name="Asim Dey" userId="e8ec1349-28b8-4d13-adec-c4f0ed943343" providerId="ADAL" clId="{56E57B83-9F26-49B6-A436-4AF02394A2FD}" dt="2020-08-06T09:24:08.730" v="572" actId="13926"/>
          <ac:spMkLst>
            <pc:docMk/>
            <pc:sldMk cId="4198885557" sldId="271"/>
            <ac:spMk id="197" creationId="{C9CC6024-6F38-4A64-8EBB-7DDFE9DF38C8}"/>
          </ac:spMkLst>
        </pc:spChg>
        <pc:spChg chg="mod">
          <ac:chgData name="Asim Dey" userId="e8ec1349-28b8-4d13-adec-c4f0ed943343" providerId="ADAL" clId="{56E57B83-9F26-49B6-A436-4AF02394A2FD}" dt="2020-08-06T09:24:12.070" v="573" actId="13926"/>
          <ac:spMkLst>
            <pc:docMk/>
            <pc:sldMk cId="4198885557" sldId="271"/>
            <ac:spMk id="198" creationId="{F34AC775-0D3A-46F4-9CE4-82E3B8A9D482}"/>
          </ac:spMkLst>
        </pc:spChg>
        <pc:spChg chg="add mod">
          <ac:chgData name="Asim Dey" userId="e8ec1349-28b8-4d13-adec-c4f0ed943343" providerId="ADAL" clId="{56E57B83-9F26-49B6-A436-4AF02394A2FD}" dt="2020-08-06T09:03:09.310" v="396" actId="14429"/>
          <ac:spMkLst>
            <pc:docMk/>
            <pc:sldMk cId="4198885557" sldId="271"/>
            <ac:spMk id="199" creationId="{AF73D757-55E4-46FD-8AA9-45A0EE86781B}"/>
          </ac:spMkLst>
        </pc:spChg>
        <pc:spChg chg="mod">
          <ac:chgData name="Asim Dey" userId="e8ec1349-28b8-4d13-adec-c4f0ed943343" providerId="ADAL" clId="{56E57B83-9F26-49B6-A436-4AF02394A2FD}" dt="2020-08-06T09:03:22.185" v="397" actId="13926"/>
          <ac:spMkLst>
            <pc:docMk/>
            <pc:sldMk cId="4198885557" sldId="271"/>
            <ac:spMk id="201" creationId="{0D0AC644-F151-482C-BA0F-3A7CE38B583B}"/>
          </ac:spMkLst>
        </pc:spChg>
        <pc:spChg chg="mod">
          <ac:chgData name="Asim Dey" userId="e8ec1349-28b8-4d13-adec-c4f0ed943343" providerId="ADAL" clId="{56E57B83-9F26-49B6-A436-4AF02394A2FD}" dt="2020-08-06T09:24:16.951" v="575" actId="13926"/>
          <ac:spMkLst>
            <pc:docMk/>
            <pc:sldMk cId="4198885557" sldId="271"/>
            <ac:spMk id="203" creationId="{5D1E7FC9-890F-4E86-82E1-888B84C1249D}"/>
          </ac:spMkLst>
        </pc:spChg>
        <pc:spChg chg="mod">
          <ac:chgData name="Asim Dey" userId="e8ec1349-28b8-4d13-adec-c4f0ed943343" providerId="ADAL" clId="{56E57B83-9F26-49B6-A436-4AF02394A2FD}" dt="2020-08-06T09:24:14.646" v="574" actId="13926"/>
          <ac:spMkLst>
            <pc:docMk/>
            <pc:sldMk cId="4198885557" sldId="271"/>
            <ac:spMk id="204" creationId="{C655719D-855F-43D8-9A8F-1B825F8D5ECF}"/>
          </ac:spMkLst>
        </pc:spChg>
        <pc:spChg chg="add">
          <ac:chgData name="Asim Dey" userId="e8ec1349-28b8-4d13-adec-c4f0ed943343" providerId="ADAL" clId="{56E57B83-9F26-49B6-A436-4AF02394A2FD}" dt="2020-08-06T09:02:26.171" v="386"/>
          <ac:spMkLst>
            <pc:docMk/>
            <pc:sldMk cId="4198885557" sldId="271"/>
            <ac:spMk id="207" creationId="{EF377170-90B1-4238-9051-9593A5FB95E3}"/>
          </ac:spMkLst>
        </pc:spChg>
        <pc:spChg chg="del">
          <ac:chgData name="Asim Dey" userId="e8ec1349-28b8-4d13-adec-c4f0ed943343" providerId="ADAL" clId="{56E57B83-9F26-49B6-A436-4AF02394A2FD}" dt="2020-08-06T09:02:15.293" v="385"/>
          <ac:spMkLst>
            <pc:docMk/>
            <pc:sldMk cId="4198885557" sldId="271"/>
            <ac:spMk id="208" creationId="{A1A786D3-17C2-4EF3-9911-8093E0405D94}"/>
          </ac:spMkLst>
        </pc:spChg>
        <pc:spChg chg="del">
          <ac:chgData name="Asim Dey" userId="e8ec1349-28b8-4d13-adec-c4f0ed943343" providerId="ADAL" clId="{56E57B83-9F26-49B6-A436-4AF02394A2FD}" dt="2020-08-06T09:02:15.293" v="385"/>
          <ac:spMkLst>
            <pc:docMk/>
            <pc:sldMk cId="4198885557" sldId="271"/>
            <ac:spMk id="209" creationId="{D95EAAC1-B730-43E9-8656-7FB1FC244157}"/>
          </ac:spMkLst>
        </pc:spChg>
        <pc:spChg chg="del">
          <ac:chgData name="Asim Dey" userId="e8ec1349-28b8-4d13-adec-c4f0ed943343" providerId="ADAL" clId="{56E57B83-9F26-49B6-A436-4AF02394A2FD}" dt="2020-08-06T09:02:15.293" v="385"/>
          <ac:spMkLst>
            <pc:docMk/>
            <pc:sldMk cId="4198885557" sldId="271"/>
            <ac:spMk id="210" creationId="{5D99A52E-7DEC-4558-AD50-FC30C94BA9D7}"/>
          </ac:spMkLst>
        </pc:spChg>
        <pc:spChg chg="del">
          <ac:chgData name="Asim Dey" userId="e8ec1349-28b8-4d13-adec-c4f0ed943343" providerId="ADAL" clId="{56E57B83-9F26-49B6-A436-4AF02394A2FD}" dt="2020-08-06T09:02:15.293" v="385"/>
          <ac:spMkLst>
            <pc:docMk/>
            <pc:sldMk cId="4198885557" sldId="271"/>
            <ac:spMk id="214" creationId="{762A5868-AF5E-4ECC-B50C-F219554B9CFE}"/>
          </ac:spMkLst>
        </pc:spChg>
        <pc:spChg chg="add">
          <ac:chgData name="Asim Dey" userId="e8ec1349-28b8-4d13-adec-c4f0ed943343" providerId="ADAL" clId="{56E57B83-9F26-49B6-A436-4AF02394A2FD}" dt="2020-08-06T09:02:26.171" v="386"/>
          <ac:spMkLst>
            <pc:docMk/>
            <pc:sldMk cId="4198885557" sldId="271"/>
            <ac:spMk id="216" creationId="{B64D35BD-B78D-4923-950B-B59F0AB9AEA7}"/>
          </ac:spMkLst>
        </pc:spChg>
        <pc:spChg chg="add">
          <ac:chgData name="Asim Dey" userId="e8ec1349-28b8-4d13-adec-c4f0ed943343" providerId="ADAL" clId="{56E57B83-9F26-49B6-A436-4AF02394A2FD}" dt="2020-08-06T09:02:26.171" v="386"/>
          <ac:spMkLst>
            <pc:docMk/>
            <pc:sldMk cId="4198885557" sldId="271"/>
            <ac:spMk id="217" creationId="{4C4DC5EE-EEE0-4091-BAA9-550E4467A752}"/>
          </ac:spMkLst>
        </pc:spChg>
        <pc:spChg chg="add">
          <ac:chgData name="Asim Dey" userId="e8ec1349-28b8-4d13-adec-c4f0ed943343" providerId="ADAL" clId="{56E57B83-9F26-49B6-A436-4AF02394A2FD}" dt="2020-08-06T09:02:26.171" v="386"/>
          <ac:spMkLst>
            <pc:docMk/>
            <pc:sldMk cId="4198885557" sldId="271"/>
            <ac:spMk id="218" creationId="{9F2423D1-5C00-4475-9DDA-191DBA517AED}"/>
          </ac:spMkLst>
        </pc:spChg>
        <pc:spChg chg="add">
          <ac:chgData name="Asim Dey" userId="e8ec1349-28b8-4d13-adec-c4f0ed943343" providerId="ADAL" clId="{56E57B83-9F26-49B6-A436-4AF02394A2FD}" dt="2020-08-06T09:02:26.171" v="386"/>
          <ac:spMkLst>
            <pc:docMk/>
            <pc:sldMk cId="4198885557" sldId="271"/>
            <ac:spMk id="219" creationId="{C343032B-AC8B-42C9-B666-5B5943A80809}"/>
          </ac:spMkLst>
        </pc:spChg>
        <pc:spChg chg="add">
          <ac:chgData name="Asim Dey" userId="e8ec1349-28b8-4d13-adec-c4f0ed943343" providerId="ADAL" clId="{56E57B83-9F26-49B6-A436-4AF02394A2FD}" dt="2020-08-06T09:02:26.171" v="386"/>
          <ac:spMkLst>
            <pc:docMk/>
            <pc:sldMk cId="4198885557" sldId="271"/>
            <ac:spMk id="220" creationId="{78474820-BBCB-4F41-8B56-2CB860550BFA}"/>
          </ac:spMkLst>
        </pc:spChg>
        <pc:spChg chg="add">
          <ac:chgData name="Asim Dey" userId="e8ec1349-28b8-4d13-adec-c4f0ed943343" providerId="ADAL" clId="{56E57B83-9F26-49B6-A436-4AF02394A2FD}" dt="2020-08-06T09:02:26.171" v="386"/>
          <ac:spMkLst>
            <pc:docMk/>
            <pc:sldMk cId="4198885557" sldId="271"/>
            <ac:spMk id="221" creationId="{8C64A7DF-40D2-437C-B72D-3C5170B91D40}"/>
          </ac:spMkLst>
        </pc:spChg>
        <pc:spChg chg="add">
          <ac:chgData name="Asim Dey" userId="e8ec1349-28b8-4d13-adec-c4f0ed943343" providerId="ADAL" clId="{56E57B83-9F26-49B6-A436-4AF02394A2FD}" dt="2020-08-06T09:02:26.171" v="386"/>
          <ac:spMkLst>
            <pc:docMk/>
            <pc:sldMk cId="4198885557" sldId="271"/>
            <ac:spMk id="222" creationId="{620FB857-C6A9-48AE-B64E-1C9F80AE9CA1}"/>
          </ac:spMkLst>
        </pc:spChg>
        <pc:spChg chg="add">
          <ac:chgData name="Asim Dey" userId="e8ec1349-28b8-4d13-adec-c4f0ed943343" providerId="ADAL" clId="{56E57B83-9F26-49B6-A436-4AF02394A2FD}" dt="2020-08-06T09:02:26.171" v="386"/>
          <ac:spMkLst>
            <pc:docMk/>
            <pc:sldMk cId="4198885557" sldId="271"/>
            <ac:spMk id="223" creationId="{2B40DE32-93C3-45A2-A4C2-18455C6C8988}"/>
          </ac:spMkLst>
        </pc:spChg>
        <pc:spChg chg="add">
          <ac:chgData name="Asim Dey" userId="e8ec1349-28b8-4d13-adec-c4f0ed943343" providerId="ADAL" clId="{56E57B83-9F26-49B6-A436-4AF02394A2FD}" dt="2020-08-06T09:02:26.171" v="386"/>
          <ac:spMkLst>
            <pc:docMk/>
            <pc:sldMk cId="4198885557" sldId="271"/>
            <ac:spMk id="224" creationId="{417D1F45-C137-44E2-949B-D7E5B7BB5C3D}"/>
          </ac:spMkLst>
        </pc:spChg>
        <pc:spChg chg="add">
          <ac:chgData name="Asim Dey" userId="e8ec1349-28b8-4d13-adec-c4f0ed943343" providerId="ADAL" clId="{56E57B83-9F26-49B6-A436-4AF02394A2FD}" dt="2020-08-06T09:02:26.171" v="386"/>
          <ac:spMkLst>
            <pc:docMk/>
            <pc:sldMk cId="4198885557" sldId="271"/>
            <ac:spMk id="231" creationId="{0973097F-B095-44F7-BDE7-CA9A7A8A7DAF}"/>
          </ac:spMkLst>
        </pc:spChg>
        <pc:spChg chg="add">
          <ac:chgData name="Asim Dey" userId="e8ec1349-28b8-4d13-adec-c4f0ed943343" providerId="ADAL" clId="{56E57B83-9F26-49B6-A436-4AF02394A2FD}" dt="2020-08-06T09:02:26.171" v="386"/>
          <ac:spMkLst>
            <pc:docMk/>
            <pc:sldMk cId="4198885557" sldId="271"/>
            <ac:spMk id="232" creationId="{D1236FD2-6268-487D-8149-9BDD9EA331B4}"/>
          </ac:spMkLst>
        </pc:spChg>
        <pc:spChg chg="add">
          <ac:chgData name="Asim Dey" userId="e8ec1349-28b8-4d13-adec-c4f0ed943343" providerId="ADAL" clId="{56E57B83-9F26-49B6-A436-4AF02394A2FD}" dt="2020-08-06T09:02:26.171" v="386"/>
          <ac:spMkLst>
            <pc:docMk/>
            <pc:sldMk cId="4198885557" sldId="271"/>
            <ac:spMk id="233" creationId="{E67BC1A9-590E-4C07-BD42-BF7F8E8B4474}"/>
          </ac:spMkLst>
        </pc:spChg>
        <pc:spChg chg="add">
          <ac:chgData name="Asim Dey" userId="e8ec1349-28b8-4d13-adec-c4f0ed943343" providerId="ADAL" clId="{56E57B83-9F26-49B6-A436-4AF02394A2FD}" dt="2020-08-06T09:02:26.171" v="386"/>
          <ac:spMkLst>
            <pc:docMk/>
            <pc:sldMk cId="4198885557" sldId="271"/>
            <ac:spMk id="234" creationId="{6D05FE3E-F7B2-4B16-967B-46FCEC9E9C6E}"/>
          </ac:spMkLst>
        </pc:spChg>
        <pc:spChg chg="add">
          <ac:chgData name="Asim Dey" userId="e8ec1349-28b8-4d13-adec-c4f0ed943343" providerId="ADAL" clId="{56E57B83-9F26-49B6-A436-4AF02394A2FD}" dt="2020-08-06T09:02:26.171" v="386"/>
          <ac:spMkLst>
            <pc:docMk/>
            <pc:sldMk cId="4198885557" sldId="271"/>
            <ac:spMk id="235" creationId="{6A8DD6AB-583C-47D0-B1D3-42852730D5C3}"/>
          </ac:spMkLst>
        </pc:spChg>
        <pc:spChg chg="add">
          <ac:chgData name="Asim Dey" userId="e8ec1349-28b8-4d13-adec-c4f0ed943343" providerId="ADAL" clId="{56E57B83-9F26-49B6-A436-4AF02394A2FD}" dt="2020-08-06T09:02:26.171" v="386"/>
          <ac:spMkLst>
            <pc:docMk/>
            <pc:sldMk cId="4198885557" sldId="271"/>
            <ac:spMk id="236" creationId="{1C2F1217-BE57-4008-AE90-4A2DA1F19339}"/>
          </ac:spMkLst>
        </pc:spChg>
        <pc:spChg chg="del">
          <ac:chgData name="Asim Dey" userId="e8ec1349-28b8-4d13-adec-c4f0ed943343" providerId="ADAL" clId="{56E57B83-9F26-49B6-A436-4AF02394A2FD}" dt="2020-08-06T09:02:15.293" v="385"/>
          <ac:spMkLst>
            <pc:docMk/>
            <pc:sldMk cId="4198885557" sldId="271"/>
            <ac:spMk id="246" creationId="{66D570C2-C170-4133-A8E0-7C456F37580A}"/>
          </ac:spMkLst>
        </pc:spChg>
        <pc:spChg chg="del">
          <ac:chgData name="Asim Dey" userId="e8ec1349-28b8-4d13-adec-c4f0ed943343" providerId="ADAL" clId="{56E57B83-9F26-49B6-A436-4AF02394A2FD}" dt="2020-08-06T09:02:15.293" v="385"/>
          <ac:spMkLst>
            <pc:docMk/>
            <pc:sldMk cId="4198885557" sldId="271"/>
            <ac:spMk id="248" creationId="{230B1C51-2E4C-4ED3-948D-52D182712B59}"/>
          </ac:spMkLst>
        </pc:spChg>
        <pc:spChg chg="del">
          <ac:chgData name="Asim Dey" userId="e8ec1349-28b8-4d13-adec-c4f0ed943343" providerId="ADAL" clId="{56E57B83-9F26-49B6-A436-4AF02394A2FD}" dt="2020-08-06T09:02:15.293" v="385"/>
          <ac:spMkLst>
            <pc:docMk/>
            <pc:sldMk cId="4198885557" sldId="271"/>
            <ac:spMk id="250" creationId="{E9EBCD95-A996-4F92-BA9B-AA428C867A1D}"/>
          </ac:spMkLst>
        </pc:spChg>
        <pc:spChg chg="del">
          <ac:chgData name="Asim Dey" userId="e8ec1349-28b8-4d13-adec-c4f0ed943343" providerId="ADAL" clId="{56E57B83-9F26-49B6-A436-4AF02394A2FD}" dt="2020-08-06T09:02:15.293" v="385"/>
          <ac:spMkLst>
            <pc:docMk/>
            <pc:sldMk cId="4198885557" sldId="271"/>
            <ac:spMk id="252" creationId="{C2EA0F46-CF88-4BF7-BD09-EEE313DB12C7}"/>
          </ac:spMkLst>
        </pc:spChg>
        <pc:spChg chg="del">
          <ac:chgData name="Asim Dey" userId="e8ec1349-28b8-4d13-adec-c4f0ed943343" providerId="ADAL" clId="{56E57B83-9F26-49B6-A436-4AF02394A2FD}" dt="2020-08-06T09:02:15.293" v="385"/>
          <ac:spMkLst>
            <pc:docMk/>
            <pc:sldMk cId="4198885557" sldId="271"/>
            <ac:spMk id="254" creationId="{802287FC-552D-4E5B-A6D8-04FF9BEC646E}"/>
          </ac:spMkLst>
        </pc:spChg>
        <pc:spChg chg="del">
          <ac:chgData name="Asim Dey" userId="e8ec1349-28b8-4d13-adec-c4f0ed943343" providerId="ADAL" clId="{56E57B83-9F26-49B6-A436-4AF02394A2FD}" dt="2020-08-06T09:02:15.293" v="385"/>
          <ac:spMkLst>
            <pc:docMk/>
            <pc:sldMk cId="4198885557" sldId="271"/>
            <ac:spMk id="256" creationId="{B398B627-BDCD-4466-8F6A-43B37BCACBD5}"/>
          </ac:spMkLst>
        </pc:spChg>
        <pc:spChg chg="del">
          <ac:chgData name="Asim Dey" userId="e8ec1349-28b8-4d13-adec-c4f0ed943343" providerId="ADAL" clId="{56E57B83-9F26-49B6-A436-4AF02394A2FD}" dt="2020-08-06T09:02:15.293" v="385"/>
          <ac:spMkLst>
            <pc:docMk/>
            <pc:sldMk cId="4198885557" sldId="271"/>
            <ac:spMk id="258" creationId="{C497C93D-CFCD-42B7-816B-8E31AACBCB61}"/>
          </ac:spMkLst>
        </pc:spChg>
        <pc:spChg chg="del">
          <ac:chgData name="Asim Dey" userId="e8ec1349-28b8-4d13-adec-c4f0ed943343" providerId="ADAL" clId="{56E57B83-9F26-49B6-A436-4AF02394A2FD}" dt="2020-08-06T09:02:15.293" v="385"/>
          <ac:spMkLst>
            <pc:docMk/>
            <pc:sldMk cId="4198885557" sldId="271"/>
            <ac:spMk id="260" creationId="{521F4C36-F293-4956-9675-BCB504FC89B9}"/>
          </ac:spMkLst>
        </pc:spChg>
        <pc:spChg chg="del">
          <ac:chgData name="Asim Dey" userId="e8ec1349-28b8-4d13-adec-c4f0ed943343" providerId="ADAL" clId="{56E57B83-9F26-49B6-A436-4AF02394A2FD}" dt="2020-08-06T09:02:15.293" v="385"/>
          <ac:spMkLst>
            <pc:docMk/>
            <pc:sldMk cId="4198885557" sldId="271"/>
            <ac:spMk id="262" creationId="{0D11A3A3-F52A-4836-9C17-4D72BC19DC76}"/>
          </ac:spMkLst>
        </pc:spChg>
        <pc:spChg chg="del">
          <ac:chgData name="Asim Dey" userId="e8ec1349-28b8-4d13-adec-c4f0ed943343" providerId="ADAL" clId="{56E57B83-9F26-49B6-A436-4AF02394A2FD}" dt="2020-08-06T09:02:15.293" v="385"/>
          <ac:spMkLst>
            <pc:docMk/>
            <pc:sldMk cId="4198885557" sldId="271"/>
            <ac:spMk id="264" creationId="{1710671D-6964-43B7-9944-508EF7E21686}"/>
          </ac:spMkLst>
        </pc:spChg>
        <pc:spChg chg="del">
          <ac:chgData name="Asim Dey" userId="e8ec1349-28b8-4d13-adec-c4f0ed943343" providerId="ADAL" clId="{56E57B83-9F26-49B6-A436-4AF02394A2FD}" dt="2020-08-06T09:02:15.293" v="385"/>
          <ac:spMkLst>
            <pc:docMk/>
            <pc:sldMk cId="4198885557" sldId="271"/>
            <ac:spMk id="265" creationId="{F2A4ED35-B449-45BC-9F4F-AD23B0B2F7BC}"/>
          </ac:spMkLst>
        </pc:spChg>
        <pc:spChg chg="del">
          <ac:chgData name="Asim Dey" userId="e8ec1349-28b8-4d13-adec-c4f0ed943343" providerId="ADAL" clId="{56E57B83-9F26-49B6-A436-4AF02394A2FD}" dt="2020-08-06T09:02:15.293" v="385"/>
          <ac:spMkLst>
            <pc:docMk/>
            <pc:sldMk cId="4198885557" sldId="271"/>
            <ac:spMk id="266" creationId="{8B399BDC-B362-4DFE-BAEE-1582FCF78E0D}"/>
          </ac:spMkLst>
        </pc:spChg>
        <pc:spChg chg="del">
          <ac:chgData name="Asim Dey" userId="e8ec1349-28b8-4d13-adec-c4f0ed943343" providerId="ADAL" clId="{56E57B83-9F26-49B6-A436-4AF02394A2FD}" dt="2020-08-06T09:02:15.293" v="385"/>
          <ac:spMkLst>
            <pc:docMk/>
            <pc:sldMk cId="4198885557" sldId="271"/>
            <ac:spMk id="271" creationId="{319561AD-A673-43AE-9991-CE1E6A5A1325}"/>
          </ac:spMkLst>
        </pc:spChg>
        <pc:spChg chg="del">
          <ac:chgData name="Asim Dey" userId="e8ec1349-28b8-4d13-adec-c4f0ed943343" providerId="ADAL" clId="{56E57B83-9F26-49B6-A436-4AF02394A2FD}" dt="2020-08-06T09:02:15.293" v="385"/>
          <ac:spMkLst>
            <pc:docMk/>
            <pc:sldMk cId="4198885557" sldId="271"/>
            <ac:spMk id="272" creationId="{08F6CF22-2C10-4DD3-AA19-DEA53D9F7D7B}"/>
          </ac:spMkLst>
        </pc:spChg>
        <pc:spChg chg="del">
          <ac:chgData name="Asim Dey" userId="e8ec1349-28b8-4d13-adec-c4f0ed943343" providerId="ADAL" clId="{56E57B83-9F26-49B6-A436-4AF02394A2FD}" dt="2020-08-06T09:02:15.293" v="385"/>
          <ac:spMkLst>
            <pc:docMk/>
            <pc:sldMk cId="4198885557" sldId="271"/>
            <ac:spMk id="273" creationId="{335B9A53-B327-4D0E-A793-20E9A7E753BB}"/>
          </ac:spMkLst>
        </pc:spChg>
        <pc:spChg chg="del">
          <ac:chgData name="Asim Dey" userId="e8ec1349-28b8-4d13-adec-c4f0ed943343" providerId="ADAL" clId="{56E57B83-9F26-49B6-A436-4AF02394A2FD}" dt="2020-08-06T09:02:15.293" v="385"/>
          <ac:spMkLst>
            <pc:docMk/>
            <pc:sldMk cId="4198885557" sldId="271"/>
            <ac:spMk id="275" creationId="{51D6CC20-0A1E-424A-B40F-2C1609D2DA18}"/>
          </ac:spMkLst>
        </pc:spChg>
        <pc:spChg chg="del">
          <ac:chgData name="Asim Dey" userId="e8ec1349-28b8-4d13-adec-c4f0ed943343" providerId="ADAL" clId="{56E57B83-9F26-49B6-A436-4AF02394A2FD}" dt="2020-08-06T09:02:15.293" v="385"/>
          <ac:spMkLst>
            <pc:docMk/>
            <pc:sldMk cId="4198885557" sldId="271"/>
            <ac:spMk id="276" creationId="{BEDC9CD1-F92A-4FF9-822C-DE20156E10C7}"/>
          </ac:spMkLst>
        </pc:spChg>
        <pc:spChg chg="del">
          <ac:chgData name="Asim Dey" userId="e8ec1349-28b8-4d13-adec-c4f0ed943343" providerId="ADAL" clId="{56E57B83-9F26-49B6-A436-4AF02394A2FD}" dt="2020-08-06T09:02:15.293" v="385"/>
          <ac:spMkLst>
            <pc:docMk/>
            <pc:sldMk cId="4198885557" sldId="271"/>
            <ac:spMk id="277" creationId="{2D04B888-CCEA-4107-9316-CBAB53AE4673}"/>
          </ac:spMkLst>
        </pc:spChg>
        <pc:spChg chg="del">
          <ac:chgData name="Asim Dey" userId="e8ec1349-28b8-4d13-adec-c4f0ed943343" providerId="ADAL" clId="{56E57B83-9F26-49B6-A436-4AF02394A2FD}" dt="2020-08-06T09:02:15.293" v="385"/>
          <ac:spMkLst>
            <pc:docMk/>
            <pc:sldMk cId="4198885557" sldId="271"/>
            <ac:spMk id="278" creationId="{7E8CD287-40F5-4451-8D7E-AB0B2D582175}"/>
          </ac:spMkLst>
        </pc:spChg>
        <pc:spChg chg="del">
          <ac:chgData name="Asim Dey" userId="e8ec1349-28b8-4d13-adec-c4f0ed943343" providerId="ADAL" clId="{56E57B83-9F26-49B6-A436-4AF02394A2FD}" dt="2020-08-06T09:02:15.293" v="385"/>
          <ac:spMkLst>
            <pc:docMk/>
            <pc:sldMk cId="4198885557" sldId="271"/>
            <ac:spMk id="279" creationId="{9A311F4E-0860-49AA-805E-E909DD95CFC4}"/>
          </ac:spMkLst>
        </pc:spChg>
        <pc:spChg chg="del">
          <ac:chgData name="Asim Dey" userId="e8ec1349-28b8-4d13-adec-c4f0ed943343" providerId="ADAL" clId="{56E57B83-9F26-49B6-A436-4AF02394A2FD}" dt="2020-08-06T09:02:15.293" v="385"/>
          <ac:spMkLst>
            <pc:docMk/>
            <pc:sldMk cId="4198885557" sldId="271"/>
            <ac:spMk id="280" creationId="{05E442B2-2F30-48CF-A493-7A44B71AEDDA}"/>
          </ac:spMkLst>
        </pc:spChg>
        <pc:spChg chg="del">
          <ac:chgData name="Asim Dey" userId="e8ec1349-28b8-4d13-adec-c4f0ed943343" providerId="ADAL" clId="{56E57B83-9F26-49B6-A436-4AF02394A2FD}" dt="2020-08-06T09:02:15.293" v="385"/>
          <ac:spMkLst>
            <pc:docMk/>
            <pc:sldMk cId="4198885557" sldId="271"/>
            <ac:spMk id="281" creationId="{9B3A752E-6586-4373-A139-FF156F7DB3EA}"/>
          </ac:spMkLst>
        </pc:spChg>
        <pc:spChg chg="del mod">
          <ac:chgData name="Asim Dey" userId="e8ec1349-28b8-4d13-adec-c4f0ed943343" providerId="ADAL" clId="{56E57B83-9F26-49B6-A436-4AF02394A2FD}" dt="2020-08-06T09:02:15.293" v="385"/>
          <ac:spMkLst>
            <pc:docMk/>
            <pc:sldMk cId="4198885557" sldId="271"/>
            <ac:spMk id="282" creationId="{47FF3124-F622-41BE-9DAA-3D2314E92BDB}"/>
          </ac:spMkLst>
        </pc:spChg>
        <pc:spChg chg="del">
          <ac:chgData name="Asim Dey" userId="e8ec1349-28b8-4d13-adec-c4f0ed943343" providerId="ADAL" clId="{56E57B83-9F26-49B6-A436-4AF02394A2FD}" dt="2020-08-06T09:02:15.293" v="385"/>
          <ac:spMkLst>
            <pc:docMk/>
            <pc:sldMk cId="4198885557" sldId="271"/>
            <ac:spMk id="283" creationId="{5471F39B-6BE2-44FD-A54E-0CFDCBDB02E6}"/>
          </ac:spMkLst>
        </pc:spChg>
        <pc:spChg chg="del">
          <ac:chgData name="Asim Dey" userId="e8ec1349-28b8-4d13-adec-c4f0ed943343" providerId="ADAL" clId="{56E57B83-9F26-49B6-A436-4AF02394A2FD}" dt="2020-08-06T09:02:15.293" v="385"/>
          <ac:spMkLst>
            <pc:docMk/>
            <pc:sldMk cId="4198885557" sldId="271"/>
            <ac:spMk id="284" creationId="{924CAE13-A822-494E-9391-15123F1FC2E1}"/>
          </ac:spMkLst>
        </pc:spChg>
        <pc:spChg chg="del">
          <ac:chgData name="Asim Dey" userId="e8ec1349-28b8-4d13-adec-c4f0ed943343" providerId="ADAL" clId="{56E57B83-9F26-49B6-A436-4AF02394A2FD}" dt="2020-08-06T09:02:15.293" v="385"/>
          <ac:spMkLst>
            <pc:docMk/>
            <pc:sldMk cId="4198885557" sldId="271"/>
            <ac:spMk id="285" creationId="{9A93D501-10EC-46D0-BEBA-B0CE96538D04}"/>
          </ac:spMkLst>
        </pc:spChg>
        <pc:spChg chg="del">
          <ac:chgData name="Asim Dey" userId="e8ec1349-28b8-4d13-adec-c4f0ed943343" providerId="ADAL" clId="{56E57B83-9F26-49B6-A436-4AF02394A2FD}" dt="2020-08-06T09:02:15.293" v="385"/>
          <ac:spMkLst>
            <pc:docMk/>
            <pc:sldMk cId="4198885557" sldId="271"/>
            <ac:spMk id="286" creationId="{015968EC-646D-401B-9015-BE0439DCD5BC}"/>
          </ac:spMkLst>
        </pc:spChg>
        <pc:spChg chg="del">
          <ac:chgData name="Asim Dey" userId="e8ec1349-28b8-4d13-adec-c4f0ed943343" providerId="ADAL" clId="{56E57B83-9F26-49B6-A436-4AF02394A2FD}" dt="2020-08-06T09:02:15.293" v="385"/>
          <ac:spMkLst>
            <pc:docMk/>
            <pc:sldMk cId="4198885557" sldId="271"/>
            <ac:spMk id="287" creationId="{55C3DA30-1200-4E1D-99D4-6D4112372B9B}"/>
          </ac:spMkLst>
        </pc:spChg>
        <pc:spChg chg="del">
          <ac:chgData name="Asim Dey" userId="e8ec1349-28b8-4d13-adec-c4f0ed943343" providerId="ADAL" clId="{56E57B83-9F26-49B6-A436-4AF02394A2FD}" dt="2020-08-06T09:02:15.293" v="385"/>
          <ac:spMkLst>
            <pc:docMk/>
            <pc:sldMk cId="4198885557" sldId="271"/>
            <ac:spMk id="288" creationId="{65D4E96E-1FB4-4503-B7FA-4070B0CC70E2}"/>
          </ac:spMkLst>
        </pc:spChg>
        <pc:spChg chg="del">
          <ac:chgData name="Asim Dey" userId="e8ec1349-28b8-4d13-adec-c4f0ed943343" providerId="ADAL" clId="{56E57B83-9F26-49B6-A436-4AF02394A2FD}" dt="2020-08-06T09:02:15.293" v="385"/>
          <ac:spMkLst>
            <pc:docMk/>
            <pc:sldMk cId="4198885557" sldId="271"/>
            <ac:spMk id="289" creationId="{AAFDA111-4A32-40B9-A12B-A80D30CF71C8}"/>
          </ac:spMkLst>
        </pc:spChg>
        <pc:spChg chg="del">
          <ac:chgData name="Asim Dey" userId="e8ec1349-28b8-4d13-adec-c4f0ed943343" providerId="ADAL" clId="{56E57B83-9F26-49B6-A436-4AF02394A2FD}" dt="2020-08-06T09:02:15.293" v="385"/>
          <ac:spMkLst>
            <pc:docMk/>
            <pc:sldMk cId="4198885557" sldId="271"/>
            <ac:spMk id="290" creationId="{6C436301-7D45-410B-B36E-685178D49E8B}"/>
          </ac:spMkLst>
        </pc:spChg>
        <pc:spChg chg="del">
          <ac:chgData name="Asim Dey" userId="e8ec1349-28b8-4d13-adec-c4f0ed943343" providerId="ADAL" clId="{56E57B83-9F26-49B6-A436-4AF02394A2FD}" dt="2020-08-06T09:02:15.293" v="385"/>
          <ac:spMkLst>
            <pc:docMk/>
            <pc:sldMk cId="4198885557" sldId="271"/>
            <ac:spMk id="291" creationId="{DC24E173-EA09-460E-9844-26974246643E}"/>
          </ac:spMkLst>
        </pc:spChg>
        <pc:spChg chg="del">
          <ac:chgData name="Asim Dey" userId="e8ec1349-28b8-4d13-adec-c4f0ed943343" providerId="ADAL" clId="{56E57B83-9F26-49B6-A436-4AF02394A2FD}" dt="2020-08-06T09:02:15.293" v="385"/>
          <ac:spMkLst>
            <pc:docMk/>
            <pc:sldMk cId="4198885557" sldId="271"/>
            <ac:spMk id="292" creationId="{C0AFEBF5-EB69-4A94-A57C-AC58B78D8C82}"/>
          </ac:spMkLst>
        </pc:spChg>
        <pc:spChg chg="del">
          <ac:chgData name="Asim Dey" userId="e8ec1349-28b8-4d13-adec-c4f0ed943343" providerId="ADAL" clId="{56E57B83-9F26-49B6-A436-4AF02394A2FD}" dt="2020-08-06T09:02:15.293" v="385"/>
          <ac:spMkLst>
            <pc:docMk/>
            <pc:sldMk cId="4198885557" sldId="271"/>
            <ac:spMk id="293" creationId="{5981808F-6B7E-47E0-918E-8C943D5DAB0C}"/>
          </ac:spMkLst>
        </pc:spChg>
        <pc:spChg chg="del">
          <ac:chgData name="Asim Dey" userId="e8ec1349-28b8-4d13-adec-c4f0ed943343" providerId="ADAL" clId="{56E57B83-9F26-49B6-A436-4AF02394A2FD}" dt="2020-08-06T09:02:15.293" v="385"/>
          <ac:spMkLst>
            <pc:docMk/>
            <pc:sldMk cId="4198885557" sldId="271"/>
            <ac:spMk id="294" creationId="{9FDD686A-C68D-471B-BA42-C25526B3CDC0}"/>
          </ac:spMkLst>
        </pc:spChg>
        <pc:spChg chg="del">
          <ac:chgData name="Asim Dey" userId="e8ec1349-28b8-4d13-adec-c4f0ed943343" providerId="ADAL" clId="{56E57B83-9F26-49B6-A436-4AF02394A2FD}" dt="2020-08-06T09:02:15.293" v="385"/>
          <ac:spMkLst>
            <pc:docMk/>
            <pc:sldMk cId="4198885557" sldId="271"/>
            <ac:spMk id="295" creationId="{28A97C36-B312-4405-A9B3-709E549BEE3D}"/>
          </ac:spMkLst>
        </pc:spChg>
        <pc:spChg chg="del">
          <ac:chgData name="Asim Dey" userId="e8ec1349-28b8-4d13-adec-c4f0ed943343" providerId="ADAL" clId="{56E57B83-9F26-49B6-A436-4AF02394A2FD}" dt="2020-08-06T09:02:15.293" v="385"/>
          <ac:spMkLst>
            <pc:docMk/>
            <pc:sldMk cId="4198885557" sldId="271"/>
            <ac:spMk id="296" creationId="{8F891322-FCC4-4143-8221-2D995C7384B6}"/>
          </ac:spMkLst>
        </pc:spChg>
        <pc:spChg chg="del mod">
          <ac:chgData name="Asim Dey" userId="e8ec1349-28b8-4d13-adec-c4f0ed943343" providerId="ADAL" clId="{56E57B83-9F26-49B6-A436-4AF02394A2FD}" dt="2020-08-06T09:02:15.293" v="385"/>
          <ac:spMkLst>
            <pc:docMk/>
            <pc:sldMk cId="4198885557" sldId="271"/>
            <ac:spMk id="297" creationId="{BF3F2643-DDEE-452D-A158-4B8A62DA3D86}"/>
          </ac:spMkLst>
        </pc:spChg>
        <pc:spChg chg="del">
          <ac:chgData name="Asim Dey" userId="e8ec1349-28b8-4d13-adec-c4f0ed943343" providerId="ADAL" clId="{56E57B83-9F26-49B6-A436-4AF02394A2FD}" dt="2020-08-06T09:02:15.293" v="385"/>
          <ac:spMkLst>
            <pc:docMk/>
            <pc:sldMk cId="4198885557" sldId="271"/>
            <ac:spMk id="314" creationId="{446F2218-2997-4F08-A6F6-52D98523BFCB}"/>
          </ac:spMkLst>
        </pc:spChg>
        <pc:spChg chg="del">
          <ac:chgData name="Asim Dey" userId="e8ec1349-28b8-4d13-adec-c4f0ed943343" providerId="ADAL" clId="{56E57B83-9F26-49B6-A436-4AF02394A2FD}" dt="2020-08-06T09:02:15.293" v="385"/>
          <ac:spMkLst>
            <pc:docMk/>
            <pc:sldMk cId="4198885557" sldId="271"/>
            <ac:spMk id="317" creationId="{CA1598DB-761F-4A04-B494-F61FA587599A}"/>
          </ac:spMkLst>
        </pc:spChg>
        <pc:spChg chg="mod">
          <ac:chgData name="Asim Dey" userId="e8ec1349-28b8-4d13-adec-c4f0ed943343" providerId="ADAL" clId="{56E57B83-9F26-49B6-A436-4AF02394A2FD}" dt="2020-08-06T09:24:19.657" v="576" actId="13926"/>
          <ac:spMkLst>
            <pc:docMk/>
            <pc:sldMk cId="4198885557" sldId="271"/>
            <ac:spMk id="321" creationId="{B7C501E5-9C6D-49B1-86B1-EB4A7E6F17AC}"/>
          </ac:spMkLst>
        </pc:spChg>
        <pc:cxnChg chg="add">
          <ac:chgData name="Asim Dey" userId="e8ec1349-28b8-4d13-adec-c4f0ed943343" providerId="ADAL" clId="{56E57B83-9F26-49B6-A436-4AF02394A2FD}" dt="2020-08-06T09:02:26.171" v="386"/>
          <ac:cxnSpMkLst>
            <pc:docMk/>
            <pc:sldMk cId="4198885557" sldId="271"/>
            <ac:cxnSpMk id="141" creationId="{FD7B8436-E796-482F-A224-44BB5325E781}"/>
          </ac:cxnSpMkLst>
        </pc:cxnChg>
        <pc:cxnChg chg="add">
          <ac:chgData name="Asim Dey" userId="e8ec1349-28b8-4d13-adec-c4f0ed943343" providerId="ADAL" clId="{56E57B83-9F26-49B6-A436-4AF02394A2FD}" dt="2020-08-06T09:02:26.171" v="386"/>
          <ac:cxnSpMkLst>
            <pc:docMk/>
            <pc:sldMk cId="4198885557" sldId="271"/>
            <ac:cxnSpMk id="142" creationId="{453CB03B-A61A-4EF6-BE15-17BBE534213C}"/>
          </ac:cxnSpMkLst>
        </pc:cxnChg>
        <pc:cxnChg chg="add">
          <ac:chgData name="Asim Dey" userId="e8ec1349-28b8-4d13-adec-c4f0ed943343" providerId="ADAL" clId="{56E57B83-9F26-49B6-A436-4AF02394A2FD}" dt="2020-08-06T09:02:26.171" v="386"/>
          <ac:cxnSpMkLst>
            <pc:docMk/>
            <pc:sldMk cId="4198885557" sldId="271"/>
            <ac:cxnSpMk id="143" creationId="{2A9DC537-1EC0-4163-B5C3-62C9B3F7FF7E}"/>
          </ac:cxnSpMkLst>
        </pc:cxnChg>
        <pc:cxnChg chg="add">
          <ac:chgData name="Asim Dey" userId="e8ec1349-28b8-4d13-adec-c4f0ed943343" providerId="ADAL" clId="{56E57B83-9F26-49B6-A436-4AF02394A2FD}" dt="2020-08-06T09:02:26.171" v="386"/>
          <ac:cxnSpMkLst>
            <pc:docMk/>
            <pc:sldMk cId="4198885557" sldId="271"/>
            <ac:cxnSpMk id="144" creationId="{6CA1A767-06CC-4E03-A39A-9F20F8291865}"/>
          </ac:cxnSpMkLst>
        </pc:cxnChg>
        <pc:cxnChg chg="add">
          <ac:chgData name="Asim Dey" userId="e8ec1349-28b8-4d13-adec-c4f0ed943343" providerId="ADAL" clId="{56E57B83-9F26-49B6-A436-4AF02394A2FD}" dt="2020-08-06T09:02:26.171" v="386"/>
          <ac:cxnSpMkLst>
            <pc:docMk/>
            <pc:sldMk cId="4198885557" sldId="271"/>
            <ac:cxnSpMk id="145" creationId="{7E1A4B48-E7DC-4255-906A-31C6116C35D6}"/>
          </ac:cxnSpMkLst>
        </pc:cxnChg>
        <pc:cxnChg chg="add">
          <ac:chgData name="Asim Dey" userId="e8ec1349-28b8-4d13-adec-c4f0ed943343" providerId="ADAL" clId="{56E57B83-9F26-49B6-A436-4AF02394A2FD}" dt="2020-08-06T09:02:26.171" v="386"/>
          <ac:cxnSpMkLst>
            <pc:docMk/>
            <pc:sldMk cId="4198885557" sldId="271"/>
            <ac:cxnSpMk id="146" creationId="{DD2405B3-E001-40E1-8F70-CA60BE371D0C}"/>
          </ac:cxnSpMkLst>
        </pc:cxnChg>
        <pc:cxnChg chg="add">
          <ac:chgData name="Asim Dey" userId="e8ec1349-28b8-4d13-adec-c4f0ed943343" providerId="ADAL" clId="{56E57B83-9F26-49B6-A436-4AF02394A2FD}" dt="2020-08-06T09:02:26.171" v="386"/>
          <ac:cxnSpMkLst>
            <pc:docMk/>
            <pc:sldMk cId="4198885557" sldId="271"/>
            <ac:cxnSpMk id="147" creationId="{88902FF1-405C-4C02-BAA4-D23DB0187D40}"/>
          </ac:cxnSpMkLst>
        </pc:cxnChg>
        <pc:cxnChg chg="add">
          <ac:chgData name="Asim Dey" userId="e8ec1349-28b8-4d13-adec-c4f0ed943343" providerId="ADAL" clId="{56E57B83-9F26-49B6-A436-4AF02394A2FD}" dt="2020-08-06T09:02:26.171" v="386"/>
          <ac:cxnSpMkLst>
            <pc:docMk/>
            <pc:sldMk cId="4198885557" sldId="271"/>
            <ac:cxnSpMk id="148" creationId="{3CE20C2E-2053-420C-AEB6-5BE3F6C5428E}"/>
          </ac:cxnSpMkLst>
        </pc:cxnChg>
        <pc:cxnChg chg="add">
          <ac:chgData name="Asim Dey" userId="e8ec1349-28b8-4d13-adec-c4f0ed943343" providerId="ADAL" clId="{56E57B83-9F26-49B6-A436-4AF02394A2FD}" dt="2020-08-06T09:02:26.171" v="386"/>
          <ac:cxnSpMkLst>
            <pc:docMk/>
            <pc:sldMk cId="4198885557" sldId="271"/>
            <ac:cxnSpMk id="149" creationId="{EDA5FAD8-BA06-46C8-B250-DBD9A93DE7DF}"/>
          </ac:cxnSpMkLst>
        </pc:cxnChg>
        <pc:cxnChg chg="add">
          <ac:chgData name="Asim Dey" userId="e8ec1349-28b8-4d13-adec-c4f0ed943343" providerId="ADAL" clId="{56E57B83-9F26-49B6-A436-4AF02394A2FD}" dt="2020-08-06T09:02:26.171" v="386"/>
          <ac:cxnSpMkLst>
            <pc:docMk/>
            <pc:sldMk cId="4198885557" sldId="271"/>
            <ac:cxnSpMk id="152" creationId="{51547CBD-8F7C-4A0C-9D95-F078FE825ED0}"/>
          </ac:cxnSpMkLst>
        </pc:cxnChg>
        <pc:cxnChg chg="add">
          <ac:chgData name="Asim Dey" userId="e8ec1349-28b8-4d13-adec-c4f0ed943343" providerId="ADAL" clId="{56E57B83-9F26-49B6-A436-4AF02394A2FD}" dt="2020-08-06T09:02:26.171" v="386"/>
          <ac:cxnSpMkLst>
            <pc:docMk/>
            <pc:sldMk cId="4198885557" sldId="271"/>
            <ac:cxnSpMk id="153" creationId="{7E2D1AA0-6EDC-4EE9-84FD-94466E4D3859}"/>
          </ac:cxnSpMkLst>
        </pc:cxnChg>
        <pc:cxnChg chg="add">
          <ac:chgData name="Asim Dey" userId="e8ec1349-28b8-4d13-adec-c4f0ed943343" providerId="ADAL" clId="{56E57B83-9F26-49B6-A436-4AF02394A2FD}" dt="2020-08-06T09:02:26.171" v="386"/>
          <ac:cxnSpMkLst>
            <pc:docMk/>
            <pc:sldMk cId="4198885557" sldId="271"/>
            <ac:cxnSpMk id="154" creationId="{8C73A846-76E6-487F-B71C-CAD95E6C59FA}"/>
          </ac:cxnSpMkLst>
        </pc:cxnChg>
        <pc:cxnChg chg="add">
          <ac:chgData name="Asim Dey" userId="e8ec1349-28b8-4d13-adec-c4f0ed943343" providerId="ADAL" clId="{56E57B83-9F26-49B6-A436-4AF02394A2FD}" dt="2020-08-06T09:02:26.171" v="386"/>
          <ac:cxnSpMkLst>
            <pc:docMk/>
            <pc:sldMk cId="4198885557" sldId="271"/>
            <ac:cxnSpMk id="155" creationId="{6ECFB675-0F2C-4BBF-9390-06F0D0891F0D}"/>
          </ac:cxnSpMkLst>
        </pc:cxnChg>
        <pc:cxnChg chg="add">
          <ac:chgData name="Asim Dey" userId="e8ec1349-28b8-4d13-adec-c4f0ed943343" providerId="ADAL" clId="{56E57B83-9F26-49B6-A436-4AF02394A2FD}" dt="2020-08-06T09:02:26.171" v="386"/>
          <ac:cxnSpMkLst>
            <pc:docMk/>
            <pc:sldMk cId="4198885557" sldId="271"/>
            <ac:cxnSpMk id="156" creationId="{496BAE74-D2C7-4CDF-AEC5-AF97C1B0C9B2}"/>
          </ac:cxnSpMkLst>
        </pc:cxnChg>
        <pc:cxnChg chg="add">
          <ac:chgData name="Asim Dey" userId="e8ec1349-28b8-4d13-adec-c4f0ed943343" providerId="ADAL" clId="{56E57B83-9F26-49B6-A436-4AF02394A2FD}" dt="2020-08-06T09:02:26.171" v="386"/>
          <ac:cxnSpMkLst>
            <pc:docMk/>
            <pc:sldMk cId="4198885557" sldId="271"/>
            <ac:cxnSpMk id="157" creationId="{D08FC0B2-A762-47DA-9575-24C6A2814C10}"/>
          </ac:cxnSpMkLst>
        </pc:cxnChg>
        <pc:cxnChg chg="del">
          <ac:chgData name="Asim Dey" userId="e8ec1349-28b8-4d13-adec-c4f0ed943343" providerId="ADAL" clId="{56E57B83-9F26-49B6-A436-4AF02394A2FD}" dt="2020-08-06T09:02:15.293" v="385"/>
          <ac:cxnSpMkLst>
            <pc:docMk/>
            <pc:sldMk cId="4198885557" sldId="271"/>
            <ac:cxnSpMk id="211" creationId="{2910D15E-7C63-47A2-AEFF-5B061894A85F}"/>
          </ac:cxnSpMkLst>
        </pc:cxnChg>
        <pc:cxnChg chg="del">
          <ac:chgData name="Asim Dey" userId="e8ec1349-28b8-4d13-adec-c4f0ed943343" providerId="ADAL" clId="{56E57B83-9F26-49B6-A436-4AF02394A2FD}" dt="2020-08-06T09:02:15.293" v="385"/>
          <ac:cxnSpMkLst>
            <pc:docMk/>
            <pc:sldMk cId="4198885557" sldId="271"/>
            <ac:cxnSpMk id="212" creationId="{DF6C3317-0CCB-403E-BC10-8C8B4093B2A9}"/>
          </ac:cxnSpMkLst>
        </pc:cxnChg>
        <pc:cxnChg chg="del">
          <ac:chgData name="Asim Dey" userId="e8ec1349-28b8-4d13-adec-c4f0ed943343" providerId="ADAL" clId="{56E57B83-9F26-49B6-A436-4AF02394A2FD}" dt="2020-08-06T09:02:15.293" v="385"/>
          <ac:cxnSpMkLst>
            <pc:docMk/>
            <pc:sldMk cId="4198885557" sldId="271"/>
            <ac:cxnSpMk id="213" creationId="{BB33F810-4564-416E-825F-AB312B84A8E6}"/>
          </ac:cxnSpMkLst>
        </pc:cxnChg>
        <pc:cxnChg chg="del">
          <ac:chgData name="Asim Dey" userId="e8ec1349-28b8-4d13-adec-c4f0ed943343" providerId="ADAL" clId="{56E57B83-9F26-49B6-A436-4AF02394A2FD}" dt="2020-08-06T09:02:15.293" v="385"/>
          <ac:cxnSpMkLst>
            <pc:docMk/>
            <pc:sldMk cId="4198885557" sldId="271"/>
            <ac:cxnSpMk id="215" creationId="{B4501B0A-89FF-47F6-BE6D-BF6BF97B4AB5}"/>
          </ac:cxnSpMkLst>
        </pc:cxnChg>
        <pc:cxnChg chg="del">
          <ac:chgData name="Asim Dey" userId="e8ec1349-28b8-4d13-adec-c4f0ed943343" providerId="ADAL" clId="{56E57B83-9F26-49B6-A436-4AF02394A2FD}" dt="2020-08-06T09:02:15.293" v="385"/>
          <ac:cxnSpMkLst>
            <pc:docMk/>
            <pc:sldMk cId="4198885557" sldId="271"/>
            <ac:cxnSpMk id="247" creationId="{DCBEB3B4-690A-4550-840A-C13567D7E4F9}"/>
          </ac:cxnSpMkLst>
        </pc:cxnChg>
        <pc:cxnChg chg="del">
          <ac:chgData name="Asim Dey" userId="e8ec1349-28b8-4d13-adec-c4f0ed943343" providerId="ADAL" clId="{56E57B83-9F26-49B6-A436-4AF02394A2FD}" dt="2020-08-06T09:02:15.293" v="385"/>
          <ac:cxnSpMkLst>
            <pc:docMk/>
            <pc:sldMk cId="4198885557" sldId="271"/>
            <ac:cxnSpMk id="249" creationId="{CBE85690-692A-4F3E-ADCD-A404BC81E72B}"/>
          </ac:cxnSpMkLst>
        </pc:cxnChg>
        <pc:cxnChg chg="del">
          <ac:chgData name="Asim Dey" userId="e8ec1349-28b8-4d13-adec-c4f0ed943343" providerId="ADAL" clId="{56E57B83-9F26-49B6-A436-4AF02394A2FD}" dt="2020-08-06T09:02:15.293" v="385"/>
          <ac:cxnSpMkLst>
            <pc:docMk/>
            <pc:sldMk cId="4198885557" sldId="271"/>
            <ac:cxnSpMk id="251" creationId="{83CC5496-9963-452C-9BE4-E1DEEB81E360}"/>
          </ac:cxnSpMkLst>
        </pc:cxnChg>
        <pc:cxnChg chg="del">
          <ac:chgData name="Asim Dey" userId="e8ec1349-28b8-4d13-adec-c4f0ed943343" providerId="ADAL" clId="{56E57B83-9F26-49B6-A436-4AF02394A2FD}" dt="2020-08-06T09:02:15.293" v="385"/>
          <ac:cxnSpMkLst>
            <pc:docMk/>
            <pc:sldMk cId="4198885557" sldId="271"/>
            <ac:cxnSpMk id="253" creationId="{7F5018E2-ABB3-4B80-8DE5-191D9C62F65B}"/>
          </ac:cxnSpMkLst>
        </pc:cxnChg>
        <pc:cxnChg chg="del">
          <ac:chgData name="Asim Dey" userId="e8ec1349-28b8-4d13-adec-c4f0ed943343" providerId="ADAL" clId="{56E57B83-9F26-49B6-A436-4AF02394A2FD}" dt="2020-08-06T09:02:15.293" v="385"/>
          <ac:cxnSpMkLst>
            <pc:docMk/>
            <pc:sldMk cId="4198885557" sldId="271"/>
            <ac:cxnSpMk id="255" creationId="{9DF131CF-2D67-4E2F-AF6D-87DC8086EBF0}"/>
          </ac:cxnSpMkLst>
        </pc:cxnChg>
        <pc:cxnChg chg="del">
          <ac:chgData name="Asim Dey" userId="e8ec1349-28b8-4d13-adec-c4f0ed943343" providerId="ADAL" clId="{56E57B83-9F26-49B6-A436-4AF02394A2FD}" dt="2020-08-06T09:02:15.293" v="385"/>
          <ac:cxnSpMkLst>
            <pc:docMk/>
            <pc:sldMk cId="4198885557" sldId="271"/>
            <ac:cxnSpMk id="257" creationId="{00CDE6BA-7855-4C17-BD57-101987BF16F3}"/>
          </ac:cxnSpMkLst>
        </pc:cxnChg>
        <pc:cxnChg chg="del">
          <ac:chgData name="Asim Dey" userId="e8ec1349-28b8-4d13-adec-c4f0ed943343" providerId="ADAL" clId="{56E57B83-9F26-49B6-A436-4AF02394A2FD}" dt="2020-08-06T09:02:15.293" v="385"/>
          <ac:cxnSpMkLst>
            <pc:docMk/>
            <pc:sldMk cId="4198885557" sldId="271"/>
            <ac:cxnSpMk id="259" creationId="{3F45C839-BEA8-4208-91AB-1D7BA62B574F}"/>
          </ac:cxnSpMkLst>
        </pc:cxnChg>
        <pc:cxnChg chg="del">
          <ac:chgData name="Asim Dey" userId="e8ec1349-28b8-4d13-adec-c4f0ed943343" providerId="ADAL" clId="{56E57B83-9F26-49B6-A436-4AF02394A2FD}" dt="2020-08-06T09:02:15.293" v="385"/>
          <ac:cxnSpMkLst>
            <pc:docMk/>
            <pc:sldMk cId="4198885557" sldId="271"/>
            <ac:cxnSpMk id="261" creationId="{6A3B7D21-4039-48E1-91FB-84BC3E88924F}"/>
          </ac:cxnSpMkLst>
        </pc:cxnChg>
        <pc:cxnChg chg="del">
          <ac:chgData name="Asim Dey" userId="e8ec1349-28b8-4d13-adec-c4f0ed943343" providerId="ADAL" clId="{56E57B83-9F26-49B6-A436-4AF02394A2FD}" dt="2020-08-06T09:02:15.293" v="385"/>
          <ac:cxnSpMkLst>
            <pc:docMk/>
            <pc:sldMk cId="4198885557" sldId="271"/>
            <ac:cxnSpMk id="274" creationId="{C88A3B2D-0E60-49A8-9A11-009CD2EE1547}"/>
          </ac:cxnSpMkLst>
        </pc:cxnChg>
        <pc:cxnChg chg="del">
          <ac:chgData name="Asim Dey" userId="e8ec1349-28b8-4d13-adec-c4f0ed943343" providerId="ADAL" clId="{56E57B83-9F26-49B6-A436-4AF02394A2FD}" dt="2020-08-06T09:02:15.293" v="385"/>
          <ac:cxnSpMkLst>
            <pc:docMk/>
            <pc:sldMk cId="4198885557" sldId="271"/>
            <ac:cxnSpMk id="312" creationId="{BDBE372A-03DF-468E-9222-02892265FAAB}"/>
          </ac:cxnSpMkLst>
        </pc:cxnChg>
        <pc:cxnChg chg="del">
          <ac:chgData name="Asim Dey" userId="e8ec1349-28b8-4d13-adec-c4f0ed943343" providerId="ADAL" clId="{56E57B83-9F26-49B6-A436-4AF02394A2FD}" dt="2020-08-06T09:02:15.293" v="385"/>
          <ac:cxnSpMkLst>
            <pc:docMk/>
            <pc:sldMk cId="4198885557" sldId="271"/>
            <ac:cxnSpMk id="313" creationId="{BCDEF7AD-6696-4361-8504-8FED2E51661C}"/>
          </ac:cxnSpMkLst>
        </pc:cxnChg>
        <pc:cxnChg chg="del">
          <ac:chgData name="Asim Dey" userId="e8ec1349-28b8-4d13-adec-c4f0ed943343" providerId="ADAL" clId="{56E57B83-9F26-49B6-A436-4AF02394A2FD}" dt="2020-08-06T09:02:15.293" v="385"/>
          <ac:cxnSpMkLst>
            <pc:docMk/>
            <pc:sldMk cId="4198885557" sldId="271"/>
            <ac:cxnSpMk id="315" creationId="{95A32A4F-3D94-4904-865F-D4B1A195411C}"/>
          </ac:cxnSpMkLst>
        </pc:cxnChg>
        <pc:cxnChg chg="del">
          <ac:chgData name="Asim Dey" userId="e8ec1349-28b8-4d13-adec-c4f0ed943343" providerId="ADAL" clId="{56E57B83-9F26-49B6-A436-4AF02394A2FD}" dt="2020-08-06T09:02:15.293" v="385"/>
          <ac:cxnSpMkLst>
            <pc:docMk/>
            <pc:sldMk cId="4198885557" sldId="271"/>
            <ac:cxnSpMk id="316" creationId="{097157A9-0121-4D44-B2B1-3486D22A2F1A}"/>
          </ac:cxnSpMkLst>
        </pc:cxnChg>
      </pc:sldChg>
      <pc:sldChg chg="addSp delSp modSp">
        <pc:chgData name="Asim Dey" userId="e8ec1349-28b8-4d13-adec-c4f0ed943343" providerId="ADAL" clId="{56E57B83-9F26-49B6-A436-4AF02394A2FD}" dt="2020-08-06T09:23:29.771" v="568" actId="13926"/>
        <pc:sldMkLst>
          <pc:docMk/>
          <pc:sldMk cId="2878278495" sldId="272"/>
        </pc:sldMkLst>
        <pc:spChg chg="mod">
          <ac:chgData name="Asim Dey" userId="e8ec1349-28b8-4d13-adec-c4f0ed943343" providerId="ADAL" clId="{56E57B83-9F26-49B6-A436-4AF02394A2FD}" dt="2020-08-06T09:23:22.082" v="565" actId="13926"/>
          <ac:spMkLst>
            <pc:docMk/>
            <pc:sldMk cId="2878278495" sldId="272"/>
            <ac:spMk id="200" creationId="{BEB4986A-81B4-4CBE-B372-A8E29C7A018B}"/>
          </ac:spMkLst>
        </pc:spChg>
        <pc:spChg chg="mod">
          <ac:chgData name="Asim Dey" userId="e8ec1349-28b8-4d13-adec-c4f0ed943343" providerId="ADAL" clId="{56E57B83-9F26-49B6-A436-4AF02394A2FD}" dt="2020-08-06T09:00:16.369" v="375" actId="13926"/>
          <ac:spMkLst>
            <pc:docMk/>
            <pc:sldMk cId="2878278495" sldId="272"/>
            <ac:spMk id="203" creationId="{747A0F5C-E9D6-43F0-848E-94915679098C}"/>
          </ac:spMkLst>
        </pc:spChg>
        <pc:spChg chg="mod">
          <ac:chgData name="Asim Dey" userId="e8ec1349-28b8-4d13-adec-c4f0ed943343" providerId="ADAL" clId="{56E57B83-9F26-49B6-A436-4AF02394A2FD}" dt="2020-08-06T09:23:26.982" v="567" actId="13926"/>
          <ac:spMkLst>
            <pc:docMk/>
            <pc:sldMk cId="2878278495" sldId="272"/>
            <ac:spMk id="205" creationId="{7D8D0F37-8B15-428F-BA3D-59BFE047E78B}"/>
          </ac:spMkLst>
        </pc:spChg>
        <pc:spChg chg="mod">
          <ac:chgData name="Asim Dey" userId="e8ec1349-28b8-4d13-adec-c4f0ed943343" providerId="ADAL" clId="{56E57B83-9F26-49B6-A436-4AF02394A2FD}" dt="2020-08-06T09:23:19.374" v="564" actId="13926"/>
          <ac:spMkLst>
            <pc:docMk/>
            <pc:sldMk cId="2878278495" sldId="272"/>
            <ac:spMk id="208" creationId="{C0574C99-3A29-4CE5-87FB-783131BE1E32}"/>
          </ac:spMkLst>
        </pc:spChg>
        <pc:spChg chg="mod">
          <ac:chgData name="Asim Dey" userId="e8ec1349-28b8-4d13-adec-c4f0ed943343" providerId="ADAL" clId="{56E57B83-9F26-49B6-A436-4AF02394A2FD}" dt="2020-08-06T09:23:24.759" v="566" actId="13926"/>
          <ac:spMkLst>
            <pc:docMk/>
            <pc:sldMk cId="2878278495" sldId="272"/>
            <ac:spMk id="211" creationId="{79F5D218-3866-4E29-971A-F0AD2B08ADC7}"/>
          </ac:spMkLst>
        </pc:spChg>
        <pc:spChg chg="mod">
          <ac:chgData name="Asim Dey" userId="e8ec1349-28b8-4d13-adec-c4f0ed943343" providerId="ADAL" clId="{56E57B83-9F26-49B6-A436-4AF02394A2FD}" dt="2020-08-06T09:23:29.771" v="568" actId="13926"/>
          <ac:spMkLst>
            <pc:docMk/>
            <pc:sldMk cId="2878278495" sldId="272"/>
            <ac:spMk id="214" creationId="{DBC1FD45-5BB0-4120-8480-403F7AE59519}"/>
          </ac:spMkLst>
        </pc:spChg>
        <pc:spChg chg="del">
          <ac:chgData name="Asim Dey" userId="e8ec1349-28b8-4d13-adec-c4f0ed943343" providerId="ADAL" clId="{56E57B83-9F26-49B6-A436-4AF02394A2FD}" dt="2020-08-06T08:59:13.667" v="367"/>
          <ac:spMkLst>
            <pc:docMk/>
            <pc:sldMk cId="2878278495" sldId="272"/>
            <ac:spMk id="222" creationId="{F0907AAD-10A4-46E2-9171-7DDA6A464069}"/>
          </ac:spMkLst>
        </pc:spChg>
        <pc:spChg chg="del">
          <ac:chgData name="Asim Dey" userId="e8ec1349-28b8-4d13-adec-c4f0ed943343" providerId="ADAL" clId="{56E57B83-9F26-49B6-A436-4AF02394A2FD}" dt="2020-08-06T08:59:13.667" v="367"/>
          <ac:spMkLst>
            <pc:docMk/>
            <pc:sldMk cId="2878278495" sldId="272"/>
            <ac:spMk id="223" creationId="{D9EA7299-9818-49B0-9DBF-ADEAD716F4B5}"/>
          </ac:spMkLst>
        </pc:spChg>
        <pc:spChg chg="del">
          <ac:chgData name="Asim Dey" userId="e8ec1349-28b8-4d13-adec-c4f0ed943343" providerId="ADAL" clId="{56E57B83-9F26-49B6-A436-4AF02394A2FD}" dt="2020-08-06T08:59:13.667" v="367"/>
          <ac:spMkLst>
            <pc:docMk/>
            <pc:sldMk cId="2878278495" sldId="272"/>
            <ac:spMk id="224" creationId="{45038D08-81F7-403E-9BA2-5199CF86CD75}"/>
          </ac:spMkLst>
        </pc:spChg>
        <pc:spChg chg="del">
          <ac:chgData name="Asim Dey" userId="e8ec1349-28b8-4d13-adec-c4f0ed943343" providerId="ADAL" clId="{56E57B83-9F26-49B6-A436-4AF02394A2FD}" dt="2020-08-06T08:59:13.667" v="367"/>
          <ac:spMkLst>
            <pc:docMk/>
            <pc:sldMk cId="2878278495" sldId="272"/>
            <ac:spMk id="227" creationId="{A8F042AF-B741-459F-A5D7-828738037F74}"/>
          </ac:spMkLst>
        </pc:spChg>
        <pc:spChg chg="del">
          <ac:chgData name="Asim Dey" userId="e8ec1349-28b8-4d13-adec-c4f0ed943343" providerId="ADAL" clId="{56E57B83-9F26-49B6-A436-4AF02394A2FD}" dt="2020-08-06T08:59:13.667" v="367"/>
          <ac:spMkLst>
            <pc:docMk/>
            <pc:sldMk cId="2878278495" sldId="272"/>
            <ac:spMk id="230" creationId="{73CB79AC-0940-4427-85D5-84573900AE7C}"/>
          </ac:spMkLst>
        </pc:spChg>
        <pc:spChg chg="del">
          <ac:chgData name="Asim Dey" userId="e8ec1349-28b8-4d13-adec-c4f0ed943343" providerId="ADAL" clId="{56E57B83-9F26-49B6-A436-4AF02394A2FD}" dt="2020-08-06T08:59:13.667" v="367"/>
          <ac:spMkLst>
            <pc:docMk/>
            <pc:sldMk cId="2878278495" sldId="272"/>
            <ac:spMk id="232" creationId="{0CA04E3C-C13A-47FE-B25B-DE2A20E42395}"/>
          </ac:spMkLst>
        </pc:spChg>
        <pc:spChg chg="del">
          <ac:chgData name="Asim Dey" userId="e8ec1349-28b8-4d13-adec-c4f0ed943343" providerId="ADAL" clId="{56E57B83-9F26-49B6-A436-4AF02394A2FD}" dt="2020-08-06T08:59:13.667" v="367"/>
          <ac:spMkLst>
            <pc:docMk/>
            <pc:sldMk cId="2878278495" sldId="272"/>
            <ac:spMk id="234" creationId="{F186B6C6-88A9-48FE-92FB-D0AE213BD9A3}"/>
          </ac:spMkLst>
        </pc:spChg>
        <pc:spChg chg="del">
          <ac:chgData name="Asim Dey" userId="e8ec1349-28b8-4d13-adec-c4f0ed943343" providerId="ADAL" clId="{56E57B83-9F26-49B6-A436-4AF02394A2FD}" dt="2020-08-06T08:59:13.667" v="367"/>
          <ac:spMkLst>
            <pc:docMk/>
            <pc:sldMk cId="2878278495" sldId="272"/>
            <ac:spMk id="236" creationId="{64E5A5C1-5DF4-4621-86C8-C67CD74D3853}"/>
          </ac:spMkLst>
        </pc:spChg>
        <pc:spChg chg="del">
          <ac:chgData name="Asim Dey" userId="e8ec1349-28b8-4d13-adec-c4f0ed943343" providerId="ADAL" clId="{56E57B83-9F26-49B6-A436-4AF02394A2FD}" dt="2020-08-06T08:59:13.667" v="367"/>
          <ac:spMkLst>
            <pc:docMk/>
            <pc:sldMk cId="2878278495" sldId="272"/>
            <ac:spMk id="241" creationId="{AA546993-B0CF-4AD2-8B21-AE9D903B2B2B}"/>
          </ac:spMkLst>
        </pc:spChg>
        <pc:spChg chg="del">
          <ac:chgData name="Asim Dey" userId="e8ec1349-28b8-4d13-adec-c4f0ed943343" providerId="ADAL" clId="{56E57B83-9F26-49B6-A436-4AF02394A2FD}" dt="2020-08-06T08:59:13.667" v="367"/>
          <ac:spMkLst>
            <pc:docMk/>
            <pc:sldMk cId="2878278495" sldId="272"/>
            <ac:spMk id="243" creationId="{AD756EB3-75F9-49D7-8B2E-D56EE2E0C5FB}"/>
          </ac:spMkLst>
        </pc:spChg>
        <pc:spChg chg="del">
          <ac:chgData name="Asim Dey" userId="e8ec1349-28b8-4d13-adec-c4f0ed943343" providerId="ADAL" clId="{56E57B83-9F26-49B6-A436-4AF02394A2FD}" dt="2020-08-06T08:59:13.667" v="367"/>
          <ac:spMkLst>
            <pc:docMk/>
            <pc:sldMk cId="2878278495" sldId="272"/>
            <ac:spMk id="245" creationId="{3F11B82B-6123-41A9-A562-03887F5569C1}"/>
          </ac:spMkLst>
        </pc:spChg>
        <pc:spChg chg="del">
          <ac:chgData name="Asim Dey" userId="e8ec1349-28b8-4d13-adec-c4f0ed943343" providerId="ADAL" clId="{56E57B83-9F26-49B6-A436-4AF02394A2FD}" dt="2020-08-06T08:59:13.667" v="367"/>
          <ac:spMkLst>
            <pc:docMk/>
            <pc:sldMk cId="2878278495" sldId="272"/>
            <ac:spMk id="253" creationId="{9A0D6ACA-A1BE-4ACE-B3E2-C0FB6FA31D79}"/>
          </ac:spMkLst>
        </pc:spChg>
        <pc:spChg chg="add">
          <ac:chgData name="Asim Dey" userId="e8ec1349-28b8-4d13-adec-c4f0ed943343" providerId="ADAL" clId="{56E57B83-9F26-49B6-A436-4AF02394A2FD}" dt="2020-08-06T08:59:29.648" v="368"/>
          <ac:spMkLst>
            <pc:docMk/>
            <pc:sldMk cId="2878278495" sldId="272"/>
            <ac:spMk id="274" creationId="{6F933653-2253-4319-B9AF-F1B149464CEF}"/>
          </ac:spMkLst>
        </pc:spChg>
        <pc:spChg chg="add">
          <ac:chgData name="Asim Dey" userId="e8ec1349-28b8-4d13-adec-c4f0ed943343" providerId="ADAL" clId="{56E57B83-9F26-49B6-A436-4AF02394A2FD}" dt="2020-08-06T08:59:29.648" v="368"/>
          <ac:spMkLst>
            <pc:docMk/>
            <pc:sldMk cId="2878278495" sldId="272"/>
            <ac:spMk id="275" creationId="{D5E427B4-293F-465C-ADFA-3CBF4C91CCBC}"/>
          </ac:spMkLst>
        </pc:spChg>
        <pc:spChg chg="add">
          <ac:chgData name="Asim Dey" userId="e8ec1349-28b8-4d13-adec-c4f0ed943343" providerId="ADAL" clId="{56E57B83-9F26-49B6-A436-4AF02394A2FD}" dt="2020-08-06T08:59:29.648" v="368"/>
          <ac:spMkLst>
            <pc:docMk/>
            <pc:sldMk cId="2878278495" sldId="272"/>
            <ac:spMk id="276" creationId="{DA1108F3-AA92-4D77-8885-8B162F23EF27}"/>
          </ac:spMkLst>
        </pc:spChg>
        <pc:spChg chg="add">
          <ac:chgData name="Asim Dey" userId="e8ec1349-28b8-4d13-adec-c4f0ed943343" providerId="ADAL" clId="{56E57B83-9F26-49B6-A436-4AF02394A2FD}" dt="2020-08-06T08:59:29.648" v="368"/>
          <ac:spMkLst>
            <pc:docMk/>
            <pc:sldMk cId="2878278495" sldId="272"/>
            <ac:spMk id="277" creationId="{E1C6ECE8-C9DC-475B-BFDA-38E8831E3CED}"/>
          </ac:spMkLst>
        </pc:spChg>
        <pc:spChg chg="add">
          <ac:chgData name="Asim Dey" userId="e8ec1349-28b8-4d13-adec-c4f0ed943343" providerId="ADAL" clId="{56E57B83-9F26-49B6-A436-4AF02394A2FD}" dt="2020-08-06T08:59:29.648" v="368"/>
          <ac:spMkLst>
            <pc:docMk/>
            <pc:sldMk cId="2878278495" sldId="272"/>
            <ac:spMk id="278" creationId="{6BE0B1F6-CA22-4BAD-B042-F3F23F122AAF}"/>
          </ac:spMkLst>
        </pc:spChg>
        <pc:spChg chg="add">
          <ac:chgData name="Asim Dey" userId="e8ec1349-28b8-4d13-adec-c4f0ed943343" providerId="ADAL" clId="{56E57B83-9F26-49B6-A436-4AF02394A2FD}" dt="2020-08-06T08:59:29.648" v="368"/>
          <ac:spMkLst>
            <pc:docMk/>
            <pc:sldMk cId="2878278495" sldId="272"/>
            <ac:spMk id="279" creationId="{C507DAC5-9E4A-40FF-B1AA-2BA078CA111F}"/>
          </ac:spMkLst>
        </pc:spChg>
        <pc:spChg chg="add">
          <ac:chgData name="Asim Dey" userId="e8ec1349-28b8-4d13-adec-c4f0ed943343" providerId="ADAL" clId="{56E57B83-9F26-49B6-A436-4AF02394A2FD}" dt="2020-08-06T08:59:29.648" v="368"/>
          <ac:spMkLst>
            <pc:docMk/>
            <pc:sldMk cId="2878278495" sldId="272"/>
            <ac:spMk id="280" creationId="{C82F8301-FD2B-4C96-8A03-C6D3251129CC}"/>
          </ac:spMkLst>
        </pc:spChg>
        <pc:spChg chg="add">
          <ac:chgData name="Asim Dey" userId="e8ec1349-28b8-4d13-adec-c4f0ed943343" providerId="ADAL" clId="{56E57B83-9F26-49B6-A436-4AF02394A2FD}" dt="2020-08-06T08:59:29.648" v="368"/>
          <ac:spMkLst>
            <pc:docMk/>
            <pc:sldMk cId="2878278495" sldId="272"/>
            <ac:spMk id="281" creationId="{CB3B4B73-6D0A-4953-948E-3A2A9834225E}"/>
          </ac:spMkLst>
        </pc:spChg>
        <pc:spChg chg="add">
          <ac:chgData name="Asim Dey" userId="e8ec1349-28b8-4d13-adec-c4f0ed943343" providerId="ADAL" clId="{56E57B83-9F26-49B6-A436-4AF02394A2FD}" dt="2020-08-06T08:59:29.648" v="368"/>
          <ac:spMkLst>
            <pc:docMk/>
            <pc:sldMk cId="2878278495" sldId="272"/>
            <ac:spMk id="282" creationId="{BB689E0A-99F0-4478-85B3-9DB54395C187}"/>
          </ac:spMkLst>
        </pc:spChg>
        <pc:spChg chg="add">
          <ac:chgData name="Asim Dey" userId="e8ec1349-28b8-4d13-adec-c4f0ed943343" providerId="ADAL" clId="{56E57B83-9F26-49B6-A436-4AF02394A2FD}" dt="2020-08-06T08:59:29.648" v="368"/>
          <ac:spMkLst>
            <pc:docMk/>
            <pc:sldMk cId="2878278495" sldId="272"/>
            <ac:spMk id="283" creationId="{DFA16E72-7075-4C76-B0AC-71099513F8EF}"/>
          </ac:spMkLst>
        </pc:spChg>
        <pc:spChg chg="add">
          <ac:chgData name="Asim Dey" userId="e8ec1349-28b8-4d13-adec-c4f0ed943343" providerId="ADAL" clId="{56E57B83-9F26-49B6-A436-4AF02394A2FD}" dt="2020-08-06T08:59:29.648" v="368"/>
          <ac:spMkLst>
            <pc:docMk/>
            <pc:sldMk cId="2878278495" sldId="272"/>
            <ac:spMk id="284" creationId="{316CF1E0-6AC2-49DA-A08E-4F24723F91FA}"/>
          </ac:spMkLst>
        </pc:spChg>
        <pc:spChg chg="add">
          <ac:chgData name="Asim Dey" userId="e8ec1349-28b8-4d13-adec-c4f0ed943343" providerId="ADAL" clId="{56E57B83-9F26-49B6-A436-4AF02394A2FD}" dt="2020-08-06T08:59:29.648" v="368"/>
          <ac:spMkLst>
            <pc:docMk/>
            <pc:sldMk cId="2878278495" sldId="272"/>
            <ac:spMk id="285" creationId="{8C284A24-DF74-4996-A333-E4885929F910}"/>
          </ac:spMkLst>
        </pc:spChg>
        <pc:spChg chg="add">
          <ac:chgData name="Asim Dey" userId="e8ec1349-28b8-4d13-adec-c4f0ed943343" providerId="ADAL" clId="{56E57B83-9F26-49B6-A436-4AF02394A2FD}" dt="2020-08-06T08:59:29.648" v="368"/>
          <ac:spMkLst>
            <pc:docMk/>
            <pc:sldMk cId="2878278495" sldId="272"/>
            <ac:spMk id="286" creationId="{4009543A-9C0C-4A09-A49C-0A9392E4B4CA}"/>
          </ac:spMkLst>
        </pc:spChg>
        <pc:spChg chg="add mod">
          <ac:chgData name="Asim Dey" userId="e8ec1349-28b8-4d13-adec-c4f0ed943343" providerId="ADAL" clId="{56E57B83-9F26-49B6-A436-4AF02394A2FD}" dt="2020-08-06T08:59:59.591" v="373" actId="207"/>
          <ac:spMkLst>
            <pc:docMk/>
            <pc:sldMk cId="2878278495" sldId="272"/>
            <ac:spMk id="287" creationId="{013BE576-4604-4878-BE85-0E554E49BCB5}"/>
          </ac:spMkLst>
        </pc:spChg>
        <pc:spChg chg="add mod">
          <ac:chgData name="Asim Dey" userId="e8ec1349-28b8-4d13-adec-c4f0ed943343" providerId="ADAL" clId="{56E57B83-9F26-49B6-A436-4AF02394A2FD}" dt="2020-08-06T08:59:39.807" v="370" actId="207"/>
          <ac:spMkLst>
            <pc:docMk/>
            <pc:sldMk cId="2878278495" sldId="272"/>
            <ac:spMk id="288" creationId="{EF93CA8A-3433-4615-9691-8037816728D6}"/>
          </ac:spMkLst>
        </pc:spChg>
        <pc:spChg chg="add">
          <ac:chgData name="Asim Dey" userId="e8ec1349-28b8-4d13-adec-c4f0ed943343" providerId="ADAL" clId="{56E57B83-9F26-49B6-A436-4AF02394A2FD}" dt="2020-08-06T08:59:29.648" v="368"/>
          <ac:spMkLst>
            <pc:docMk/>
            <pc:sldMk cId="2878278495" sldId="272"/>
            <ac:spMk id="289" creationId="{5B9410A8-7300-498C-BD85-A8655E9885A0}"/>
          </ac:spMkLst>
        </pc:spChg>
        <pc:spChg chg="add">
          <ac:chgData name="Asim Dey" userId="e8ec1349-28b8-4d13-adec-c4f0ed943343" providerId="ADAL" clId="{56E57B83-9F26-49B6-A436-4AF02394A2FD}" dt="2020-08-06T08:59:29.648" v="368"/>
          <ac:spMkLst>
            <pc:docMk/>
            <pc:sldMk cId="2878278495" sldId="272"/>
            <ac:spMk id="290" creationId="{E9FA7A39-68B2-4FC7-BBE5-FDFD17BB34E1}"/>
          </ac:spMkLst>
        </pc:spChg>
        <pc:spChg chg="add">
          <ac:chgData name="Asim Dey" userId="e8ec1349-28b8-4d13-adec-c4f0ed943343" providerId="ADAL" clId="{56E57B83-9F26-49B6-A436-4AF02394A2FD}" dt="2020-08-06T08:59:29.648" v="368"/>
          <ac:spMkLst>
            <pc:docMk/>
            <pc:sldMk cId="2878278495" sldId="272"/>
            <ac:spMk id="291" creationId="{52127FCC-0190-42C1-AB3B-EF7E43E8E76B}"/>
          </ac:spMkLst>
        </pc:spChg>
        <pc:spChg chg="add">
          <ac:chgData name="Asim Dey" userId="e8ec1349-28b8-4d13-adec-c4f0ed943343" providerId="ADAL" clId="{56E57B83-9F26-49B6-A436-4AF02394A2FD}" dt="2020-08-06T08:59:29.648" v="368"/>
          <ac:spMkLst>
            <pc:docMk/>
            <pc:sldMk cId="2878278495" sldId="272"/>
            <ac:spMk id="292" creationId="{CA4A712A-6D40-43E8-B8E8-B36FB0875369}"/>
          </ac:spMkLst>
        </pc:spChg>
        <pc:spChg chg="add">
          <ac:chgData name="Asim Dey" userId="e8ec1349-28b8-4d13-adec-c4f0ed943343" providerId="ADAL" clId="{56E57B83-9F26-49B6-A436-4AF02394A2FD}" dt="2020-08-06T08:59:29.648" v="368"/>
          <ac:spMkLst>
            <pc:docMk/>
            <pc:sldMk cId="2878278495" sldId="272"/>
            <ac:spMk id="293" creationId="{1CD6F021-D974-47A6-81B2-26C8648B9E6B}"/>
          </ac:spMkLst>
        </pc:spChg>
        <pc:spChg chg="add">
          <ac:chgData name="Asim Dey" userId="e8ec1349-28b8-4d13-adec-c4f0ed943343" providerId="ADAL" clId="{56E57B83-9F26-49B6-A436-4AF02394A2FD}" dt="2020-08-06T08:59:29.648" v="368"/>
          <ac:spMkLst>
            <pc:docMk/>
            <pc:sldMk cId="2878278495" sldId="272"/>
            <ac:spMk id="294" creationId="{862FA7B2-A3A3-4108-806C-3F0CC3B14987}"/>
          </ac:spMkLst>
        </pc:spChg>
        <pc:spChg chg="add">
          <ac:chgData name="Asim Dey" userId="e8ec1349-28b8-4d13-adec-c4f0ed943343" providerId="ADAL" clId="{56E57B83-9F26-49B6-A436-4AF02394A2FD}" dt="2020-08-06T08:59:29.648" v="368"/>
          <ac:spMkLst>
            <pc:docMk/>
            <pc:sldMk cId="2878278495" sldId="272"/>
            <ac:spMk id="295" creationId="{07D42E02-8634-4CF2-BE8A-6DDF3510CB4F}"/>
          </ac:spMkLst>
        </pc:spChg>
        <pc:spChg chg="add">
          <ac:chgData name="Asim Dey" userId="e8ec1349-28b8-4d13-adec-c4f0ed943343" providerId="ADAL" clId="{56E57B83-9F26-49B6-A436-4AF02394A2FD}" dt="2020-08-06T08:59:29.648" v="368"/>
          <ac:spMkLst>
            <pc:docMk/>
            <pc:sldMk cId="2878278495" sldId="272"/>
            <ac:spMk id="296" creationId="{83715A37-B2BD-4823-B30B-ECD523C6DD78}"/>
          </ac:spMkLst>
        </pc:spChg>
        <pc:spChg chg="add">
          <ac:chgData name="Asim Dey" userId="e8ec1349-28b8-4d13-adec-c4f0ed943343" providerId="ADAL" clId="{56E57B83-9F26-49B6-A436-4AF02394A2FD}" dt="2020-08-06T08:59:29.648" v="368"/>
          <ac:spMkLst>
            <pc:docMk/>
            <pc:sldMk cId="2878278495" sldId="272"/>
            <ac:spMk id="297" creationId="{01FDD349-3183-4BDA-BFCB-99AEE2B3A33D}"/>
          </ac:spMkLst>
        </pc:spChg>
        <pc:spChg chg="add">
          <ac:chgData name="Asim Dey" userId="e8ec1349-28b8-4d13-adec-c4f0ed943343" providerId="ADAL" clId="{56E57B83-9F26-49B6-A436-4AF02394A2FD}" dt="2020-08-06T08:59:29.648" v="368"/>
          <ac:spMkLst>
            <pc:docMk/>
            <pc:sldMk cId="2878278495" sldId="272"/>
            <ac:spMk id="298" creationId="{63458BAF-BDE6-4334-BEFF-3793945DCBC9}"/>
          </ac:spMkLst>
        </pc:spChg>
        <pc:spChg chg="add mod">
          <ac:chgData name="Asim Dey" userId="e8ec1349-28b8-4d13-adec-c4f0ed943343" providerId="ADAL" clId="{56E57B83-9F26-49B6-A436-4AF02394A2FD}" dt="2020-08-06T08:59:45.156" v="371" actId="14429"/>
          <ac:spMkLst>
            <pc:docMk/>
            <pc:sldMk cId="2878278495" sldId="272"/>
            <ac:spMk id="299" creationId="{6AD18A83-D0B0-47FC-9450-B5B04FFC2131}"/>
          </ac:spMkLst>
        </pc:spChg>
        <pc:spChg chg="add mod">
          <ac:chgData name="Asim Dey" userId="e8ec1349-28b8-4d13-adec-c4f0ed943343" providerId="ADAL" clId="{56E57B83-9F26-49B6-A436-4AF02394A2FD}" dt="2020-08-06T09:00:04.460" v="374" actId="14429"/>
          <ac:spMkLst>
            <pc:docMk/>
            <pc:sldMk cId="2878278495" sldId="272"/>
            <ac:spMk id="300" creationId="{AE78050D-02C8-4B0F-8957-79E9AB25BD14}"/>
          </ac:spMkLst>
        </pc:spChg>
        <pc:spChg chg="add">
          <ac:chgData name="Asim Dey" userId="e8ec1349-28b8-4d13-adec-c4f0ed943343" providerId="ADAL" clId="{56E57B83-9F26-49B6-A436-4AF02394A2FD}" dt="2020-08-06T08:59:29.648" v="368"/>
          <ac:spMkLst>
            <pc:docMk/>
            <pc:sldMk cId="2878278495" sldId="272"/>
            <ac:spMk id="301" creationId="{4E139E2E-CFAB-4D4D-A665-FE1731871922}"/>
          </ac:spMkLst>
        </pc:spChg>
        <pc:spChg chg="add">
          <ac:chgData name="Asim Dey" userId="e8ec1349-28b8-4d13-adec-c4f0ed943343" providerId="ADAL" clId="{56E57B83-9F26-49B6-A436-4AF02394A2FD}" dt="2020-08-06T08:59:29.648" v="368"/>
          <ac:spMkLst>
            <pc:docMk/>
            <pc:sldMk cId="2878278495" sldId="272"/>
            <ac:spMk id="302" creationId="{372C693F-A944-4947-9826-3C8F87A46829}"/>
          </ac:spMkLst>
        </pc:spChg>
        <pc:spChg chg="add">
          <ac:chgData name="Asim Dey" userId="e8ec1349-28b8-4d13-adec-c4f0ed943343" providerId="ADAL" clId="{56E57B83-9F26-49B6-A436-4AF02394A2FD}" dt="2020-08-06T08:59:29.648" v="368"/>
          <ac:spMkLst>
            <pc:docMk/>
            <pc:sldMk cId="2878278495" sldId="272"/>
            <ac:spMk id="303" creationId="{852CD679-6478-41BE-8B51-0B090C1D50C1}"/>
          </ac:spMkLst>
        </pc:spChg>
        <pc:spChg chg="add">
          <ac:chgData name="Asim Dey" userId="e8ec1349-28b8-4d13-adec-c4f0ed943343" providerId="ADAL" clId="{56E57B83-9F26-49B6-A436-4AF02394A2FD}" dt="2020-08-06T08:59:29.648" v="368"/>
          <ac:spMkLst>
            <pc:docMk/>
            <pc:sldMk cId="2878278495" sldId="272"/>
            <ac:spMk id="304" creationId="{500A18F5-62BD-4705-A2F4-A874BDC0B531}"/>
          </ac:spMkLst>
        </pc:spChg>
        <pc:spChg chg="add">
          <ac:chgData name="Asim Dey" userId="e8ec1349-28b8-4d13-adec-c4f0ed943343" providerId="ADAL" clId="{56E57B83-9F26-49B6-A436-4AF02394A2FD}" dt="2020-08-06T08:59:29.648" v="368"/>
          <ac:spMkLst>
            <pc:docMk/>
            <pc:sldMk cId="2878278495" sldId="272"/>
            <ac:spMk id="305" creationId="{477D5F6A-3773-478C-BD6E-7D7A7A478558}"/>
          </ac:spMkLst>
        </pc:spChg>
        <pc:spChg chg="add">
          <ac:chgData name="Asim Dey" userId="e8ec1349-28b8-4d13-adec-c4f0ed943343" providerId="ADAL" clId="{56E57B83-9F26-49B6-A436-4AF02394A2FD}" dt="2020-08-06T08:59:29.648" v="368"/>
          <ac:spMkLst>
            <pc:docMk/>
            <pc:sldMk cId="2878278495" sldId="272"/>
            <ac:spMk id="306" creationId="{06AFDF31-ECFD-4B4B-9565-B26F8AB8D821}"/>
          </ac:spMkLst>
        </pc:spChg>
        <pc:spChg chg="add">
          <ac:chgData name="Asim Dey" userId="e8ec1349-28b8-4d13-adec-c4f0ed943343" providerId="ADAL" clId="{56E57B83-9F26-49B6-A436-4AF02394A2FD}" dt="2020-08-06T08:59:29.648" v="368"/>
          <ac:spMkLst>
            <pc:docMk/>
            <pc:sldMk cId="2878278495" sldId="272"/>
            <ac:spMk id="307" creationId="{E8354DAB-070E-4505-ADAA-F276B0F9B91D}"/>
          </ac:spMkLst>
        </pc:spChg>
        <pc:spChg chg="del">
          <ac:chgData name="Asim Dey" userId="e8ec1349-28b8-4d13-adec-c4f0ed943343" providerId="ADAL" clId="{56E57B83-9F26-49B6-A436-4AF02394A2FD}" dt="2020-08-06T08:59:13.667" v="367"/>
          <ac:spMkLst>
            <pc:docMk/>
            <pc:sldMk cId="2878278495" sldId="272"/>
            <ac:spMk id="308" creationId="{454A6F77-F179-4541-909B-BA080974D52B}"/>
          </ac:spMkLst>
        </pc:spChg>
        <pc:spChg chg="del">
          <ac:chgData name="Asim Dey" userId="e8ec1349-28b8-4d13-adec-c4f0ed943343" providerId="ADAL" clId="{56E57B83-9F26-49B6-A436-4AF02394A2FD}" dt="2020-08-06T08:59:13.667" v="367"/>
          <ac:spMkLst>
            <pc:docMk/>
            <pc:sldMk cId="2878278495" sldId="272"/>
            <ac:spMk id="309" creationId="{DE217C40-E719-4C3F-8930-2F9F9EF9D7D5}"/>
          </ac:spMkLst>
        </pc:spChg>
        <pc:spChg chg="del">
          <ac:chgData name="Asim Dey" userId="e8ec1349-28b8-4d13-adec-c4f0ed943343" providerId="ADAL" clId="{56E57B83-9F26-49B6-A436-4AF02394A2FD}" dt="2020-08-06T08:59:13.667" v="367"/>
          <ac:spMkLst>
            <pc:docMk/>
            <pc:sldMk cId="2878278495" sldId="272"/>
            <ac:spMk id="310" creationId="{69DB4565-2E67-4CF8-A830-2D2BD01F10AF}"/>
          </ac:spMkLst>
        </pc:spChg>
        <pc:spChg chg="add">
          <ac:chgData name="Asim Dey" userId="e8ec1349-28b8-4d13-adec-c4f0ed943343" providerId="ADAL" clId="{56E57B83-9F26-49B6-A436-4AF02394A2FD}" dt="2020-08-06T08:59:29.648" v="368"/>
          <ac:spMkLst>
            <pc:docMk/>
            <pc:sldMk cId="2878278495" sldId="272"/>
            <ac:spMk id="311" creationId="{EC20B62F-DD33-4EB5-BE4C-34739A29D74C}"/>
          </ac:spMkLst>
        </pc:spChg>
        <pc:spChg chg="add">
          <ac:chgData name="Asim Dey" userId="e8ec1349-28b8-4d13-adec-c4f0ed943343" providerId="ADAL" clId="{56E57B83-9F26-49B6-A436-4AF02394A2FD}" dt="2020-08-06T08:59:29.648" v="368"/>
          <ac:spMkLst>
            <pc:docMk/>
            <pc:sldMk cId="2878278495" sldId="272"/>
            <ac:spMk id="312" creationId="{542110CC-9A02-4644-8643-F573E52DD878}"/>
          </ac:spMkLst>
        </pc:spChg>
        <pc:spChg chg="add">
          <ac:chgData name="Asim Dey" userId="e8ec1349-28b8-4d13-adec-c4f0ed943343" providerId="ADAL" clId="{56E57B83-9F26-49B6-A436-4AF02394A2FD}" dt="2020-08-06T08:59:29.648" v="368"/>
          <ac:spMkLst>
            <pc:docMk/>
            <pc:sldMk cId="2878278495" sldId="272"/>
            <ac:spMk id="313" creationId="{A09A93FD-AA79-4566-BB5E-56573B22099B}"/>
          </ac:spMkLst>
        </pc:spChg>
        <pc:spChg chg="add">
          <ac:chgData name="Asim Dey" userId="e8ec1349-28b8-4d13-adec-c4f0ed943343" providerId="ADAL" clId="{56E57B83-9F26-49B6-A436-4AF02394A2FD}" dt="2020-08-06T08:59:29.648" v="368"/>
          <ac:spMkLst>
            <pc:docMk/>
            <pc:sldMk cId="2878278495" sldId="272"/>
            <ac:spMk id="314" creationId="{9D21DD47-5721-4A08-83F6-B47076E4D04B}"/>
          </ac:spMkLst>
        </pc:spChg>
        <pc:spChg chg="del">
          <ac:chgData name="Asim Dey" userId="e8ec1349-28b8-4d13-adec-c4f0ed943343" providerId="ADAL" clId="{56E57B83-9F26-49B6-A436-4AF02394A2FD}" dt="2020-08-06T08:59:13.667" v="367"/>
          <ac:spMkLst>
            <pc:docMk/>
            <pc:sldMk cId="2878278495" sldId="272"/>
            <ac:spMk id="315" creationId="{7E363B37-AF65-4CC9-BF9D-3664C07AD2D3}"/>
          </ac:spMkLst>
        </pc:spChg>
        <pc:spChg chg="del">
          <ac:chgData name="Asim Dey" userId="e8ec1349-28b8-4d13-adec-c4f0ed943343" providerId="ADAL" clId="{56E57B83-9F26-49B6-A436-4AF02394A2FD}" dt="2020-08-06T08:59:13.667" v="367"/>
          <ac:spMkLst>
            <pc:docMk/>
            <pc:sldMk cId="2878278495" sldId="272"/>
            <ac:spMk id="316" creationId="{033339D8-D163-425C-8736-6A25E15E73F5}"/>
          </ac:spMkLst>
        </pc:spChg>
        <pc:spChg chg="del">
          <ac:chgData name="Asim Dey" userId="e8ec1349-28b8-4d13-adec-c4f0ed943343" providerId="ADAL" clId="{56E57B83-9F26-49B6-A436-4AF02394A2FD}" dt="2020-08-06T08:59:13.667" v="367"/>
          <ac:spMkLst>
            <pc:docMk/>
            <pc:sldMk cId="2878278495" sldId="272"/>
            <ac:spMk id="317" creationId="{DF546A95-95D1-4596-A9C1-A2DBEED20F43}"/>
          </ac:spMkLst>
        </pc:spChg>
        <pc:spChg chg="del">
          <ac:chgData name="Asim Dey" userId="e8ec1349-28b8-4d13-adec-c4f0ed943343" providerId="ADAL" clId="{56E57B83-9F26-49B6-A436-4AF02394A2FD}" dt="2020-08-06T08:59:13.667" v="367"/>
          <ac:spMkLst>
            <pc:docMk/>
            <pc:sldMk cId="2878278495" sldId="272"/>
            <ac:spMk id="318" creationId="{4164222F-951D-4F1B-ABD2-0611BA11DE87}"/>
          </ac:spMkLst>
        </pc:spChg>
        <pc:spChg chg="del">
          <ac:chgData name="Asim Dey" userId="e8ec1349-28b8-4d13-adec-c4f0ed943343" providerId="ADAL" clId="{56E57B83-9F26-49B6-A436-4AF02394A2FD}" dt="2020-08-06T08:59:13.667" v="367"/>
          <ac:spMkLst>
            <pc:docMk/>
            <pc:sldMk cId="2878278495" sldId="272"/>
            <ac:spMk id="319" creationId="{7DB0327B-1395-481B-A11E-29218C195A93}"/>
          </ac:spMkLst>
        </pc:spChg>
        <pc:spChg chg="del">
          <ac:chgData name="Asim Dey" userId="e8ec1349-28b8-4d13-adec-c4f0ed943343" providerId="ADAL" clId="{56E57B83-9F26-49B6-A436-4AF02394A2FD}" dt="2020-08-06T08:59:13.667" v="367"/>
          <ac:spMkLst>
            <pc:docMk/>
            <pc:sldMk cId="2878278495" sldId="272"/>
            <ac:spMk id="320" creationId="{3B1BB60B-7BBF-4355-92EC-6BCB47D1F277}"/>
          </ac:spMkLst>
        </pc:spChg>
        <pc:spChg chg="del">
          <ac:chgData name="Asim Dey" userId="e8ec1349-28b8-4d13-adec-c4f0ed943343" providerId="ADAL" clId="{56E57B83-9F26-49B6-A436-4AF02394A2FD}" dt="2020-08-06T08:59:13.667" v="367"/>
          <ac:spMkLst>
            <pc:docMk/>
            <pc:sldMk cId="2878278495" sldId="272"/>
            <ac:spMk id="321" creationId="{9F063380-3B97-495B-92BD-E1A5939FE7BD}"/>
          </ac:spMkLst>
        </pc:spChg>
        <pc:spChg chg="del">
          <ac:chgData name="Asim Dey" userId="e8ec1349-28b8-4d13-adec-c4f0ed943343" providerId="ADAL" clId="{56E57B83-9F26-49B6-A436-4AF02394A2FD}" dt="2020-08-06T08:59:13.667" v="367"/>
          <ac:spMkLst>
            <pc:docMk/>
            <pc:sldMk cId="2878278495" sldId="272"/>
            <ac:spMk id="322" creationId="{DEAE516F-0D9A-4EAE-84A4-560860E087D1}"/>
          </ac:spMkLst>
        </pc:spChg>
        <pc:spChg chg="del">
          <ac:chgData name="Asim Dey" userId="e8ec1349-28b8-4d13-adec-c4f0ed943343" providerId="ADAL" clId="{56E57B83-9F26-49B6-A436-4AF02394A2FD}" dt="2020-08-06T08:59:13.667" v="367"/>
          <ac:spMkLst>
            <pc:docMk/>
            <pc:sldMk cId="2878278495" sldId="272"/>
            <ac:spMk id="323" creationId="{8B124869-89AB-49D0-B228-43E2A9FB0056}"/>
          </ac:spMkLst>
        </pc:spChg>
        <pc:spChg chg="del">
          <ac:chgData name="Asim Dey" userId="e8ec1349-28b8-4d13-adec-c4f0ed943343" providerId="ADAL" clId="{56E57B83-9F26-49B6-A436-4AF02394A2FD}" dt="2020-08-06T08:59:13.667" v="367"/>
          <ac:spMkLst>
            <pc:docMk/>
            <pc:sldMk cId="2878278495" sldId="272"/>
            <ac:spMk id="324" creationId="{5176D60B-D847-42A6-8EA0-276B355B5181}"/>
          </ac:spMkLst>
        </pc:spChg>
        <pc:spChg chg="del">
          <ac:chgData name="Asim Dey" userId="e8ec1349-28b8-4d13-adec-c4f0ed943343" providerId="ADAL" clId="{56E57B83-9F26-49B6-A436-4AF02394A2FD}" dt="2020-08-06T08:59:13.667" v="367"/>
          <ac:spMkLst>
            <pc:docMk/>
            <pc:sldMk cId="2878278495" sldId="272"/>
            <ac:spMk id="325" creationId="{CC7AB1E4-B920-4C11-AA0B-BDA533E67228}"/>
          </ac:spMkLst>
        </pc:spChg>
        <pc:spChg chg="del">
          <ac:chgData name="Asim Dey" userId="e8ec1349-28b8-4d13-adec-c4f0ed943343" providerId="ADAL" clId="{56E57B83-9F26-49B6-A436-4AF02394A2FD}" dt="2020-08-06T08:59:13.667" v="367"/>
          <ac:spMkLst>
            <pc:docMk/>
            <pc:sldMk cId="2878278495" sldId="272"/>
            <ac:spMk id="326" creationId="{614C4EAC-3A1C-4205-8B5B-9D7F3F8208B4}"/>
          </ac:spMkLst>
        </pc:spChg>
        <pc:spChg chg="del">
          <ac:chgData name="Asim Dey" userId="e8ec1349-28b8-4d13-adec-c4f0ed943343" providerId="ADAL" clId="{56E57B83-9F26-49B6-A436-4AF02394A2FD}" dt="2020-08-06T08:59:13.667" v="367"/>
          <ac:spMkLst>
            <pc:docMk/>
            <pc:sldMk cId="2878278495" sldId="272"/>
            <ac:spMk id="327" creationId="{5A034D92-F2A5-4DEE-8676-1A946707FF99}"/>
          </ac:spMkLst>
        </pc:spChg>
        <pc:spChg chg="del">
          <ac:chgData name="Asim Dey" userId="e8ec1349-28b8-4d13-adec-c4f0ed943343" providerId="ADAL" clId="{56E57B83-9F26-49B6-A436-4AF02394A2FD}" dt="2020-08-06T08:59:13.667" v="367"/>
          <ac:spMkLst>
            <pc:docMk/>
            <pc:sldMk cId="2878278495" sldId="272"/>
            <ac:spMk id="328" creationId="{AE75005C-8017-4C0A-8921-C990E10ACC32}"/>
          </ac:spMkLst>
        </pc:spChg>
        <pc:spChg chg="del">
          <ac:chgData name="Asim Dey" userId="e8ec1349-28b8-4d13-adec-c4f0ed943343" providerId="ADAL" clId="{56E57B83-9F26-49B6-A436-4AF02394A2FD}" dt="2020-08-06T08:59:13.667" v="367"/>
          <ac:spMkLst>
            <pc:docMk/>
            <pc:sldMk cId="2878278495" sldId="272"/>
            <ac:spMk id="329" creationId="{E2D057A2-CAB8-4E7B-B211-DA35D9F3BDA1}"/>
          </ac:spMkLst>
        </pc:spChg>
        <pc:spChg chg="del">
          <ac:chgData name="Asim Dey" userId="e8ec1349-28b8-4d13-adec-c4f0ed943343" providerId="ADAL" clId="{56E57B83-9F26-49B6-A436-4AF02394A2FD}" dt="2020-08-06T08:59:13.667" v="367"/>
          <ac:spMkLst>
            <pc:docMk/>
            <pc:sldMk cId="2878278495" sldId="272"/>
            <ac:spMk id="330" creationId="{75B5F68B-593B-45CB-A0C4-8BCECBBB39EE}"/>
          </ac:spMkLst>
        </pc:spChg>
        <pc:spChg chg="del">
          <ac:chgData name="Asim Dey" userId="e8ec1349-28b8-4d13-adec-c4f0ed943343" providerId="ADAL" clId="{56E57B83-9F26-49B6-A436-4AF02394A2FD}" dt="2020-08-06T08:59:13.667" v="367"/>
          <ac:spMkLst>
            <pc:docMk/>
            <pc:sldMk cId="2878278495" sldId="272"/>
            <ac:spMk id="331" creationId="{EC21532F-9721-467E-806A-16C24F9FCE46}"/>
          </ac:spMkLst>
        </pc:spChg>
        <pc:spChg chg="del">
          <ac:chgData name="Asim Dey" userId="e8ec1349-28b8-4d13-adec-c4f0ed943343" providerId="ADAL" clId="{56E57B83-9F26-49B6-A436-4AF02394A2FD}" dt="2020-08-06T08:59:13.667" v="367"/>
          <ac:spMkLst>
            <pc:docMk/>
            <pc:sldMk cId="2878278495" sldId="272"/>
            <ac:spMk id="332" creationId="{8ED607B4-F7B7-4EC7-8F4A-E348A130E66D}"/>
          </ac:spMkLst>
        </pc:spChg>
        <pc:spChg chg="del">
          <ac:chgData name="Asim Dey" userId="e8ec1349-28b8-4d13-adec-c4f0ed943343" providerId="ADAL" clId="{56E57B83-9F26-49B6-A436-4AF02394A2FD}" dt="2020-08-06T08:59:13.667" v="367"/>
          <ac:spMkLst>
            <pc:docMk/>
            <pc:sldMk cId="2878278495" sldId="272"/>
            <ac:spMk id="333" creationId="{09DC2CF7-B687-4EA3-9CBC-F5E09C055F8D}"/>
          </ac:spMkLst>
        </pc:spChg>
        <pc:spChg chg="del">
          <ac:chgData name="Asim Dey" userId="e8ec1349-28b8-4d13-adec-c4f0ed943343" providerId="ADAL" clId="{56E57B83-9F26-49B6-A436-4AF02394A2FD}" dt="2020-08-06T08:59:13.667" v="367"/>
          <ac:spMkLst>
            <pc:docMk/>
            <pc:sldMk cId="2878278495" sldId="272"/>
            <ac:spMk id="334" creationId="{BA7863E4-9C76-44C7-899E-08A0EDFC833B}"/>
          </ac:spMkLst>
        </pc:spChg>
        <pc:spChg chg="del">
          <ac:chgData name="Asim Dey" userId="e8ec1349-28b8-4d13-adec-c4f0ed943343" providerId="ADAL" clId="{56E57B83-9F26-49B6-A436-4AF02394A2FD}" dt="2020-08-06T08:59:13.667" v="367"/>
          <ac:spMkLst>
            <pc:docMk/>
            <pc:sldMk cId="2878278495" sldId="272"/>
            <ac:spMk id="335" creationId="{39DD2F94-4DE8-40B1-B01D-396761E8491A}"/>
          </ac:spMkLst>
        </pc:spChg>
        <pc:spChg chg="del">
          <ac:chgData name="Asim Dey" userId="e8ec1349-28b8-4d13-adec-c4f0ed943343" providerId="ADAL" clId="{56E57B83-9F26-49B6-A436-4AF02394A2FD}" dt="2020-08-06T08:59:13.667" v="367"/>
          <ac:spMkLst>
            <pc:docMk/>
            <pc:sldMk cId="2878278495" sldId="272"/>
            <ac:spMk id="336" creationId="{CC024C87-0E82-4361-9F73-72864F98916A}"/>
          </ac:spMkLst>
        </pc:spChg>
        <pc:spChg chg="add">
          <ac:chgData name="Asim Dey" userId="e8ec1349-28b8-4d13-adec-c4f0ed943343" providerId="ADAL" clId="{56E57B83-9F26-49B6-A436-4AF02394A2FD}" dt="2020-08-06T08:59:29.648" v="368"/>
          <ac:spMkLst>
            <pc:docMk/>
            <pc:sldMk cId="2878278495" sldId="272"/>
            <ac:spMk id="337" creationId="{A0804B15-0483-4DC8-88A4-DA3A9F35BC56}"/>
          </ac:spMkLst>
        </pc:spChg>
        <pc:spChg chg="add">
          <ac:chgData name="Asim Dey" userId="e8ec1349-28b8-4d13-adec-c4f0ed943343" providerId="ADAL" clId="{56E57B83-9F26-49B6-A436-4AF02394A2FD}" dt="2020-08-06T08:59:29.648" v="368"/>
          <ac:spMkLst>
            <pc:docMk/>
            <pc:sldMk cId="2878278495" sldId="272"/>
            <ac:spMk id="341" creationId="{5505A6B6-6B97-4EE3-B8C7-DD43C79A6C1A}"/>
          </ac:spMkLst>
        </pc:spChg>
        <pc:spChg chg="add">
          <ac:chgData name="Asim Dey" userId="e8ec1349-28b8-4d13-adec-c4f0ed943343" providerId="ADAL" clId="{56E57B83-9F26-49B6-A436-4AF02394A2FD}" dt="2020-08-06T08:59:29.648" v="368"/>
          <ac:spMkLst>
            <pc:docMk/>
            <pc:sldMk cId="2878278495" sldId="272"/>
            <ac:spMk id="342" creationId="{F700C709-D537-447C-B23D-9C01A2E9535A}"/>
          </ac:spMkLst>
        </pc:spChg>
        <pc:spChg chg="add">
          <ac:chgData name="Asim Dey" userId="e8ec1349-28b8-4d13-adec-c4f0ed943343" providerId="ADAL" clId="{56E57B83-9F26-49B6-A436-4AF02394A2FD}" dt="2020-08-06T08:59:29.648" v="368"/>
          <ac:spMkLst>
            <pc:docMk/>
            <pc:sldMk cId="2878278495" sldId="272"/>
            <ac:spMk id="343" creationId="{391A54F5-9B11-4506-AE74-F0D452C20403}"/>
          </ac:spMkLst>
        </pc:spChg>
        <pc:spChg chg="del">
          <ac:chgData name="Asim Dey" userId="e8ec1349-28b8-4d13-adec-c4f0ed943343" providerId="ADAL" clId="{56E57B83-9F26-49B6-A436-4AF02394A2FD}" dt="2020-08-06T08:59:13.667" v="367"/>
          <ac:spMkLst>
            <pc:docMk/>
            <pc:sldMk cId="2878278495" sldId="272"/>
            <ac:spMk id="355" creationId="{C98B3217-B21E-44A0-A76B-FA1EEEF1837E}"/>
          </ac:spMkLst>
        </pc:spChg>
        <pc:spChg chg="del">
          <ac:chgData name="Asim Dey" userId="e8ec1349-28b8-4d13-adec-c4f0ed943343" providerId="ADAL" clId="{56E57B83-9F26-49B6-A436-4AF02394A2FD}" dt="2020-08-06T08:59:13.667" v="367"/>
          <ac:spMkLst>
            <pc:docMk/>
            <pc:sldMk cId="2878278495" sldId="272"/>
            <ac:spMk id="358" creationId="{90585402-2198-4B40-B6EF-42CF69CDD4B8}"/>
          </ac:spMkLst>
        </pc:spChg>
        <pc:spChg chg="del">
          <ac:chgData name="Asim Dey" userId="e8ec1349-28b8-4d13-adec-c4f0ed943343" providerId="ADAL" clId="{56E57B83-9F26-49B6-A436-4AF02394A2FD}" dt="2020-08-06T08:59:13.667" v="367"/>
          <ac:spMkLst>
            <pc:docMk/>
            <pc:sldMk cId="2878278495" sldId="272"/>
            <ac:spMk id="360" creationId="{38DE84C6-9DF8-4927-A057-8CB59FE3657E}"/>
          </ac:spMkLst>
        </pc:spChg>
        <pc:spChg chg="del">
          <ac:chgData name="Asim Dey" userId="e8ec1349-28b8-4d13-adec-c4f0ed943343" providerId="ADAL" clId="{56E57B83-9F26-49B6-A436-4AF02394A2FD}" dt="2020-08-06T08:59:13.667" v="367"/>
          <ac:spMkLst>
            <pc:docMk/>
            <pc:sldMk cId="2878278495" sldId="272"/>
            <ac:spMk id="361" creationId="{83F7492F-CAA2-4B13-8D5B-B1B075EB6054}"/>
          </ac:spMkLst>
        </pc:spChg>
        <pc:spChg chg="del">
          <ac:chgData name="Asim Dey" userId="e8ec1349-28b8-4d13-adec-c4f0ed943343" providerId="ADAL" clId="{56E57B83-9F26-49B6-A436-4AF02394A2FD}" dt="2020-08-06T08:59:13.667" v="367"/>
          <ac:spMkLst>
            <pc:docMk/>
            <pc:sldMk cId="2878278495" sldId="272"/>
            <ac:spMk id="362" creationId="{1CA641AE-5416-4D2F-9143-04CC05F0F976}"/>
          </ac:spMkLst>
        </pc:spChg>
        <pc:spChg chg="del">
          <ac:chgData name="Asim Dey" userId="e8ec1349-28b8-4d13-adec-c4f0ed943343" providerId="ADAL" clId="{56E57B83-9F26-49B6-A436-4AF02394A2FD}" dt="2020-08-06T08:59:13.667" v="367"/>
          <ac:spMkLst>
            <pc:docMk/>
            <pc:sldMk cId="2878278495" sldId="272"/>
            <ac:spMk id="364" creationId="{126082BD-BDC2-4200-B1F2-DEF435AB39E0}"/>
          </ac:spMkLst>
        </pc:spChg>
        <pc:spChg chg="del">
          <ac:chgData name="Asim Dey" userId="e8ec1349-28b8-4d13-adec-c4f0ed943343" providerId="ADAL" clId="{56E57B83-9F26-49B6-A436-4AF02394A2FD}" dt="2020-08-06T08:59:13.667" v="367"/>
          <ac:spMkLst>
            <pc:docMk/>
            <pc:sldMk cId="2878278495" sldId="272"/>
            <ac:spMk id="365" creationId="{67298861-81E6-443D-852F-5687767BA91C}"/>
          </ac:spMkLst>
        </pc:spChg>
        <pc:spChg chg="add">
          <ac:chgData name="Asim Dey" userId="e8ec1349-28b8-4d13-adec-c4f0ed943343" providerId="ADAL" clId="{56E57B83-9F26-49B6-A436-4AF02394A2FD}" dt="2020-08-06T08:59:29.648" v="368"/>
          <ac:spMkLst>
            <pc:docMk/>
            <pc:sldMk cId="2878278495" sldId="272"/>
            <ac:spMk id="366" creationId="{46B2C07F-B8C5-4034-8FE5-EB8D73FE786D}"/>
          </ac:spMkLst>
        </pc:spChg>
        <pc:spChg chg="add">
          <ac:chgData name="Asim Dey" userId="e8ec1349-28b8-4d13-adec-c4f0ed943343" providerId="ADAL" clId="{56E57B83-9F26-49B6-A436-4AF02394A2FD}" dt="2020-08-06T08:59:29.648" v="368"/>
          <ac:spMkLst>
            <pc:docMk/>
            <pc:sldMk cId="2878278495" sldId="272"/>
            <ac:spMk id="367" creationId="{9218D38C-1D42-43F1-B902-CD9F4A7EC6CF}"/>
          </ac:spMkLst>
        </pc:spChg>
        <pc:spChg chg="add">
          <ac:chgData name="Asim Dey" userId="e8ec1349-28b8-4d13-adec-c4f0ed943343" providerId="ADAL" clId="{56E57B83-9F26-49B6-A436-4AF02394A2FD}" dt="2020-08-06T08:59:29.648" v="368"/>
          <ac:spMkLst>
            <pc:docMk/>
            <pc:sldMk cId="2878278495" sldId="272"/>
            <ac:spMk id="368" creationId="{B549B6B1-96C5-482F-A2DD-9DDA68770350}"/>
          </ac:spMkLst>
        </pc:spChg>
        <pc:cxnChg chg="add">
          <ac:chgData name="Asim Dey" userId="e8ec1349-28b8-4d13-adec-c4f0ed943343" providerId="ADAL" clId="{56E57B83-9F26-49B6-A436-4AF02394A2FD}" dt="2020-08-06T08:59:29.648" v="368"/>
          <ac:cxnSpMkLst>
            <pc:docMk/>
            <pc:sldMk cId="2878278495" sldId="272"/>
            <ac:cxnSpMk id="178" creationId="{C974AA93-8D32-40C6-8D4B-BFE23213A6B0}"/>
          </ac:cxnSpMkLst>
        </pc:cxnChg>
        <pc:cxnChg chg="add">
          <ac:chgData name="Asim Dey" userId="e8ec1349-28b8-4d13-adec-c4f0ed943343" providerId="ADAL" clId="{56E57B83-9F26-49B6-A436-4AF02394A2FD}" dt="2020-08-06T08:59:29.648" v="368"/>
          <ac:cxnSpMkLst>
            <pc:docMk/>
            <pc:sldMk cId="2878278495" sldId="272"/>
            <ac:cxnSpMk id="179" creationId="{BB709A86-0F11-4206-BB8F-225AC5D06599}"/>
          </ac:cxnSpMkLst>
        </pc:cxnChg>
        <pc:cxnChg chg="add">
          <ac:chgData name="Asim Dey" userId="e8ec1349-28b8-4d13-adec-c4f0ed943343" providerId="ADAL" clId="{56E57B83-9F26-49B6-A436-4AF02394A2FD}" dt="2020-08-06T08:59:29.648" v="368"/>
          <ac:cxnSpMkLst>
            <pc:docMk/>
            <pc:sldMk cId="2878278495" sldId="272"/>
            <ac:cxnSpMk id="180" creationId="{35049220-83C2-4777-AEBF-8CC45D56E016}"/>
          </ac:cxnSpMkLst>
        </pc:cxnChg>
        <pc:cxnChg chg="add">
          <ac:chgData name="Asim Dey" userId="e8ec1349-28b8-4d13-adec-c4f0ed943343" providerId="ADAL" clId="{56E57B83-9F26-49B6-A436-4AF02394A2FD}" dt="2020-08-06T08:59:29.648" v="368"/>
          <ac:cxnSpMkLst>
            <pc:docMk/>
            <pc:sldMk cId="2878278495" sldId="272"/>
            <ac:cxnSpMk id="181" creationId="{F896AA4E-B806-4001-8830-855F1BAF7783}"/>
          </ac:cxnSpMkLst>
        </pc:cxnChg>
        <pc:cxnChg chg="add">
          <ac:chgData name="Asim Dey" userId="e8ec1349-28b8-4d13-adec-c4f0ed943343" providerId="ADAL" clId="{56E57B83-9F26-49B6-A436-4AF02394A2FD}" dt="2020-08-06T08:59:29.648" v="368"/>
          <ac:cxnSpMkLst>
            <pc:docMk/>
            <pc:sldMk cId="2878278495" sldId="272"/>
            <ac:cxnSpMk id="182" creationId="{E57FC468-FF37-4E2F-958E-A7EE173F8DAF}"/>
          </ac:cxnSpMkLst>
        </pc:cxnChg>
        <pc:cxnChg chg="add">
          <ac:chgData name="Asim Dey" userId="e8ec1349-28b8-4d13-adec-c4f0ed943343" providerId="ADAL" clId="{56E57B83-9F26-49B6-A436-4AF02394A2FD}" dt="2020-08-06T08:59:29.648" v="368"/>
          <ac:cxnSpMkLst>
            <pc:docMk/>
            <pc:sldMk cId="2878278495" sldId="272"/>
            <ac:cxnSpMk id="183" creationId="{D1468103-D3D5-49C6-AD65-8C3E1F91BF44}"/>
          </ac:cxnSpMkLst>
        </pc:cxnChg>
        <pc:cxnChg chg="add">
          <ac:chgData name="Asim Dey" userId="e8ec1349-28b8-4d13-adec-c4f0ed943343" providerId="ADAL" clId="{56E57B83-9F26-49B6-A436-4AF02394A2FD}" dt="2020-08-06T08:59:29.648" v="368"/>
          <ac:cxnSpMkLst>
            <pc:docMk/>
            <pc:sldMk cId="2878278495" sldId="272"/>
            <ac:cxnSpMk id="190" creationId="{9A2B3801-9C83-4EC7-8828-C62FD00103B8}"/>
          </ac:cxnSpMkLst>
        </pc:cxnChg>
        <pc:cxnChg chg="add">
          <ac:chgData name="Asim Dey" userId="e8ec1349-28b8-4d13-adec-c4f0ed943343" providerId="ADAL" clId="{56E57B83-9F26-49B6-A436-4AF02394A2FD}" dt="2020-08-06T08:59:29.648" v="368"/>
          <ac:cxnSpMkLst>
            <pc:docMk/>
            <pc:sldMk cId="2878278495" sldId="272"/>
            <ac:cxnSpMk id="191" creationId="{F30B2DFC-E255-4802-BB83-9B50AD4A85C4}"/>
          </ac:cxnSpMkLst>
        </pc:cxnChg>
        <pc:cxnChg chg="add">
          <ac:chgData name="Asim Dey" userId="e8ec1349-28b8-4d13-adec-c4f0ed943343" providerId="ADAL" clId="{56E57B83-9F26-49B6-A436-4AF02394A2FD}" dt="2020-08-06T08:59:29.648" v="368"/>
          <ac:cxnSpMkLst>
            <pc:docMk/>
            <pc:sldMk cId="2878278495" sldId="272"/>
            <ac:cxnSpMk id="192" creationId="{C4C33F68-1ABE-48A0-964B-9D1326858962}"/>
          </ac:cxnSpMkLst>
        </pc:cxnChg>
        <pc:cxnChg chg="add">
          <ac:chgData name="Asim Dey" userId="e8ec1349-28b8-4d13-adec-c4f0ed943343" providerId="ADAL" clId="{56E57B83-9F26-49B6-A436-4AF02394A2FD}" dt="2020-08-06T08:59:29.648" v="368"/>
          <ac:cxnSpMkLst>
            <pc:docMk/>
            <pc:sldMk cId="2878278495" sldId="272"/>
            <ac:cxnSpMk id="193" creationId="{8C02BECD-3185-4615-99A6-2990C40BD3F6}"/>
          </ac:cxnSpMkLst>
        </pc:cxnChg>
        <pc:cxnChg chg="add">
          <ac:chgData name="Asim Dey" userId="e8ec1349-28b8-4d13-adec-c4f0ed943343" providerId="ADAL" clId="{56E57B83-9F26-49B6-A436-4AF02394A2FD}" dt="2020-08-06T08:59:29.648" v="368"/>
          <ac:cxnSpMkLst>
            <pc:docMk/>
            <pc:sldMk cId="2878278495" sldId="272"/>
            <ac:cxnSpMk id="194" creationId="{A18E4D95-AC7F-40C6-A8EE-585A328F8BF7}"/>
          </ac:cxnSpMkLst>
        </pc:cxnChg>
        <pc:cxnChg chg="add">
          <ac:chgData name="Asim Dey" userId="e8ec1349-28b8-4d13-adec-c4f0ed943343" providerId="ADAL" clId="{56E57B83-9F26-49B6-A436-4AF02394A2FD}" dt="2020-08-06T08:59:29.648" v="368"/>
          <ac:cxnSpMkLst>
            <pc:docMk/>
            <pc:sldMk cId="2878278495" sldId="272"/>
            <ac:cxnSpMk id="195" creationId="{C171EE17-0C83-48A0-BE6D-50BFD6394322}"/>
          </ac:cxnSpMkLst>
        </pc:cxnChg>
        <pc:cxnChg chg="add">
          <ac:chgData name="Asim Dey" userId="e8ec1349-28b8-4d13-adec-c4f0ed943343" providerId="ADAL" clId="{56E57B83-9F26-49B6-A436-4AF02394A2FD}" dt="2020-08-06T08:59:29.648" v="368"/>
          <ac:cxnSpMkLst>
            <pc:docMk/>
            <pc:sldMk cId="2878278495" sldId="272"/>
            <ac:cxnSpMk id="201" creationId="{FCA513E3-ADE5-4D36-9224-0545BFB2D6C3}"/>
          </ac:cxnSpMkLst>
        </pc:cxnChg>
        <pc:cxnChg chg="del">
          <ac:chgData name="Asim Dey" userId="e8ec1349-28b8-4d13-adec-c4f0ed943343" providerId="ADAL" clId="{56E57B83-9F26-49B6-A436-4AF02394A2FD}" dt="2020-08-06T08:59:13.667" v="367"/>
          <ac:cxnSpMkLst>
            <pc:docMk/>
            <pc:sldMk cId="2878278495" sldId="272"/>
            <ac:cxnSpMk id="225" creationId="{A6055042-2DF6-4038-B307-FEC2849A3A0A}"/>
          </ac:cxnSpMkLst>
        </pc:cxnChg>
        <pc:cxnChg chg="del">
          <ac:chgData name="Asim Dey" userId="e8ec1349-28b8-4d13-adec-c4f0ed943343" providerId="ADAL" clId="{56E57B83-9F26-49B6-A436-4AF02394A2FD}" dt="2020-08-06T08:59:13.667" v="367"/>
          <ac:cxnSpMkLst>
            <pc:docMk/>
            <pc:sldMk cId="2878278495" sldId="272"/>
            <ac:cxnSpMk id="226" creationId="{A17936F1-B255-4C56-9514-C6F949985C5F}"/>
          </ac:cxnSpMkLst>
        </pc:cxnChg>
        <pc:cxnChg chg="del">
          <ac:chgData name="Asim Dey" userId="e8ec1349-28b8-4d13-adec-c4f0ed943343" providerId="ADAL" clId="{56E57B83-9F26-49B6-A436-4AF02394A2FD}" dt="2020-08-06T08:59:13.667" v="367"/>
          <ac:cxnSpMkLst>
            <pc:docMk/>
            <pc:sldMk cId="2878278495" sldId="272"/>
            <ac:cxnSpMk id="228" creationId="{FCEE27EA-CDEF-41AF-8FC4-8341B43DB389}"/>
          </ac:cxnSpMkLst>
        </pc:cxnChg>
        <pc:cxnChg chg="del">
          <ac:chgData name="Asim Dey" userId="e8ec1349-28b8-4d13-adec-c4f0ed943343" providerId="ADAL" clId="{56E57B83-9F26-49B6-A436-4AF02394A2FD}" dt="2020-08-06T08:59:13.667" v="367"/>
          <ac:cxnSpMkLst>
            <pc:docMk/>
            <pc:sldMk cId="2878278495" sldId="272"/>
            <ac:cxnSpMk id="229" creationId="{840E132F-13ED-4D2D-80D3-3679CE868B71}"/>
          </ac:cxnSpMkLst>
        </pc:cxnChg>
        <pc:cxnChg chg="del">
          <ac:chgData name="Asim Dey" userId="e8ec1349-28b8-4d13-adec-c4f0ed943343" providerId="ADAL" clId="{56E57B83-9F26-49B6-A436-4AF02394A2FD}" dt="2020-08-06T08:59:13.667" v="367"/>
          <ac:cxnSpMkLst>
            <pc:docMk/>
            <pc:sldMk cId="2878278495" sldId="272"/>
            <ac:cxnSpMk id="231" creationId="{3319E69A-D6E3-4940-BEC5-924B7D019A3A}"/>
          </ac:cxnSpMkLst>
        </pc:cxnChg>
        <pc:cxnChg chg="del">
          <ac:chgData name="Asim Dey" userId="e8ec1349-28b8-4d13-adec-c4f0ed943343" providerId="ADAL" clId="{56E57B83-9F26-49B6-A436-4AF02394A2FD}" dt="2020-08-06T08:59:13.667" v="367"/>
          <ac:cxnSpMkLst>
            <pc:docMk/>
            <pc:sldMk cId="2878278495" sldId="272"/>
            <ac:cxnSpMk id="233" creationId="{1412BE09-ED9A-4F28-A25A-749986099B1D}"/>
          </ac:cxnSpMkLst>
        </pc:cxnChg>
        <pc:cxnChg chg="del">
          <ac:chgData name="Asim Dey" userId="e8ec1349-28b8-4d13-adec-c4f0ed943343" providerId="ADAL" clId="{56E57B83-9F26-49B6-A436-4AF02394A2FD}" dt="2020-08-06T08:59:13.667" v="367"/>
          <ac:cxnSpMkLst>
            <pc:docMk/>
            <pc:sldMk cId="2878278495" sldId="272"/>
            <ac:cxnSpMk id="235" creationId="{F579104E-C308-4D86-B9A7-36FBCFAB4043}"/>
          </ac:cxnSpMkLst>
        </pc:cxnChg>
        <pc:cxnChg chg="del">
          <ac:chgData name="Asim Dey" userId="e8ec1349-28b8-4d13-adec-c4f0ed943343" providerId="ADAL" clId="{56E57B83-9F26-49B6-A436-4AF02394A2FD}" dt="2020-08-06T08:59:13.667" v="367"/>
          <ac:cxnSpMkLst>
            <pc:docMk/>
            <pc:sldMk cId="2878278495" sldId="272"/>
            <ac:cxnSpMk id="240" creationId="{89E0FA23-C9E4-4A56-8741-947DC0616E6C}"/>
          </ac:cxnSpMkLst>
        </pc:cxnChg>
        <pc:cxnChg chg="del">
          <ac:chgData name="Asim Dey" userId="e8ec1349-28b8-4d13-adec-c4f0ed943343" providerId="ADAL" clId="{56E57B83-9F26-49B6-A436-4AF02394A2FD}" dt="2020-08-06T08:59:13.667" v="367"/>
          <ac:cxnSpMkLst>
            <pc:docMk/>
            <pc:sldMk cId="2878278495" sldId="272"/>
            <ac:cxnSpMk id="242" creationId="{FD93EC4E-BABA-4FF0-ABBF-58D2008A677A}"/>
          </ac:cxnSpMkLst>
        </pc:cxnChg>
        <pc:cxnChg chg="del">
          <ac:chgData name="Asim Dey" userId="e8ec1349-28b8-4d13-adec-c4f0ed943343" providerId="ADAL" clId="{56E57B83-9F26-49B6-A436-4AF02394A2FD}" dt="2020-08-06T08:59:13.667" v="367"/>
          <ac:cxnSpMkLst>
            <pc:docMk/>
            <pc:sldMk cId="2878278495" sldId="272"/>
            <ac:cxnSpMk id="244" creationId="{553B1220-C9A0-4124-A2CD-50107A2C481D}"/>
          </ac:cxnSpMkLst>
        </pc:cxnChg>
        <pc:cxnChg chg="del">
          <ac:chgData name="Asim Dey" userId="e8ec1349-28b8-4d13-adec-c4f0ed943343" providerId="ADAL" clId="{56E57B83-9F26-49B6-A436-4AF02394A2FD}" dt="2020-08-06T08:59:13.667" v="367"/>
          <ac:cxnSpMkLst>
            <pc:docMk/>
            <pc:sldMk cId="2878278495" sldId="272"/>
            <ac:cxnSpMk id="252" creationId="{AA65A0B9-27AE-4C77-9F7A-0F61FDCB9DB5}"/>
          </ac:cxnSpMkLst>
        </pc:cxnChg>
        <pc:cxnChg chg="add">
          <ac:chgData name="Asim Dey" userId="e8ec1349-28b8-4d13-adec-c4f0ed943343" providerId="ADAL" clId="{56E57B83-9F26-49B6-A436-4AF02394A2FD}" dt="2020-08-06T08:59:29.648" v="368"/>
          <ac:cxnSpMkLst>
            <pc:docMk/>
            <pc:sldMk cId="2878278495" sldId="272"/>
            <ac:cxnSpMk id="254" creationId="{D1C7E2C2-0EE4-4FC3-A1F0-7FC1E2129949}"/>
          </ac:cxnSpMkLst>
        </pc:cxnChg>
        <pc:cxnChg chg="add">
          <ac:chgData name="Asim Dey" userId="e8ec1349-28b8-4d13-adec-c4f0ed943343" providerId="ADAL" clId="{56E57B83-9F26-49B6-A436-4AF02394A2FD}" dt="2020-08-06T08:59:29.648" v="368"/>
          <ac:cxnSpMkLst>
            <pc:docMk/>
            <pc:sldMk cId="2878278495" sldId="272"/>
            <ac:cxnSpMk id="273" creationId="{1BC4C48E-FB2D-4698-B50B-3548E3C66BAE}"/>
          </ac:cxnSpMkLst>
        </pc:cxnChg>
        <pc:cxnChg chg="del">
          <ac:chgData name="Asim Dey" userId="e8ec1349-28b8-4d13-adec-c4f0ed943343" providerId="ADAL" clId="{56E57B83-9F26-49B6-A436-4AF02394A2FD}" dt="2020-08-06T08:59:13.667" v="367"/>
          <ac:cxnSpMkLst>
            <pc:docMk/>
            <pc:sldMk cId="2878278495" sldId="272"/>
            <ac:cxnSpMk id="353" creationId="{CE6AAC39-B576-4B66-A91E-E98ED3560726}"/>
          </ac:cxnSpMkLst>
        </pc:cxnChg>
        <pc:cxnChg chg="del">
          <ac:chgData name="Asim Dey" userId="e8ec1349-28b8-4d13-adec-c4f0ed943343" providerId="ADAL" clId="{56E57B83-9F26-49B6-A436-4AF02394A2FD}" dt="2020-08-06T08:59:13.667" v="367"/>
          <ac:cxnSpMkLst>
            <pc:docMk/>
            <pc:sldMk cId="2878278495" sldId="272"/>
            <ac:cxnSpMk id="354" creationId="{765F235D-CAA2-4D7D-ADDF-21F48D702300}"/>
          </ac:cxnSpMkLst>
        </pc:cxnChg>
        <pc:cxnChg chg="del">
          <ac:chgData name="Asim Dey" userId="e8ec1349-28b8-4d13-adec-c4f0ed943343" providerId="ADAL" clId="{56E57B83-9F26-49B6-A436-4AF02394A2FD}" dt="2020-08-06T08:59:13.667" v="367"/>
          <ac:cxnSpMkLst>
            <pc:docMk/>
            <pc:sldMk cId="2878278495" sldId="272"/>
            <ac:cxnSpMk id="356" creationId="{81FA57D3-0C8D-479D-8F64-36CAA83C14B3}"/>
          </ac:cxnSpMkLst>
        </pc:cxnChg>
        <pc:cxnChg chg="del">
          <ac:chgData name="Asim Dey" userId="e8ec1349-28b8-4d13-adec-c4f0ed943343" providerId="ADAL" clId="{56E57B83-9F26-49B6-A436-4AF02394A2FD}" dt="2020-08-06T08:59:13.667" v="367"/>
          <ac:cxnSpMkLst>
            <pc:docMk/>
            <pc:sldMk cId="2878278495" sldId="272"/>
            <ac:cxnSpMk id="357" creationId="{20C06F3F-08D2-4861-909D-CFE453576D20}"/>
          </ac:cxnSpMkLst>
        </pc:cxnChg>
        <pc:cxnChg chg="del">
          <ac:chgData name="Asim Dey" userId="e8ec1349-28b8-4d13-adec-c4f0ed943343" providerId="ADAL" clId="{56E57B83-9F26-49B6-A436-4AF02394A2FD}" dt="2020-08-06T08:59:13.667" v="367"/>
          <ac:cxnSpMkLst>
            <pc:docMk/>
            <pc:sldMk cId="2878278495" sldId="272"/>
            <ac:cxnSpMk id="359" creationId="{99038287-A7DA-4B1B-A582-3D6353FF6B12}"/>
          </ac:cxnSpMkLst>
        </pc:cxnChg>
        <pc:cxnChg chg="del">
          <ac:chgData name="Asim Dey" userId="e8ec1349-28b8-4d13-adec-c4f0ed943343" providerId="ADAL" clId="{56E57B83-9F26-49B6-A436-4AF02394A2FD}" dt="2020-08-06T08:59:13.667" v="367"/>
          <ac:cxnSpMkLst>
            <pc:docMk/>
            <pc:sldMk cId="2878278495" sldId="272"/>
            <ac:cxnSpMk id="363" creationId="{85C24AEC-28B5-44B8-B35A-4EA6F2E16987}"/>
          </ac:cxnSpMkLst>
        </pc:cxnChg>
      </pc:sldChg>
      <pc:sldChg chg="addSp delSp modSp">
        <pc:chgData name="Asim Dey" userId="e8ec1349-28b8-4d13-adec-c4f0ed943343" providerId="ADAL" clId="{56E57B83-9F26-49B6-A436-4AF02394A2FD}" dt="2020-08-06T09:27:24.016" v="619" actId="13926"/>
        <pc:sldMkLst>
          <pc:docMk/>
          <pc:sldMk cId="32434977" sldId="277"/>
        </pc:sldMkLst>
        <pc:spChg chg="add">
          <ac:chgData name="Asim Dey" userId="e8ec1349-28b8-4d13-adec-c4f0ed943343" providerId="ADAL" clId="{56E57B83-9F26-49B6-A436-4AF02394A2FD}" dt="2020-08-06T09:12:57.045" v="452"/>
          <ac:spMkLst>
            <pc:docMk/>
            <pc:sldMk cId="32434977" sldId="277"/>
            <ac:spMk id="168" creationId="{BE3EAB06-0162-43FD-88F7-E31646919C80}"/>
          </ac:spMkLst>
        </pc:spChg>
        <pc:spChg chg="add">
          <ac:chgData name="Asim Dey" userId="e8ec1349-28b8-4d13-adec-c4f0ed943343" providerId="ADAL" clId="{56E57B83-9F26-49B6-A436-4AF02394A2FD}" dt="2020-08-06T09:12:57.045" v="452"/>
          <ac:spMkLst>
            <pc:docMk/>
            <pc:sldMk cId="32434977" sldId="277"/>
            <ac:spMk id="169" creationId="{498EE2F3-B513-4B1E-A791-1695CC8EDCDE}"/>
          </ac:spMkLst>
        </pc:spChg>
        <pc:spChg chg="add">
          <ac:chgData name="Asim Dey" userId="e8ec1349-28b8-4d13-adec-c4f0ed943343" providerId="ADAL" clId="{56E57B83-9F26-49B6-A436-4AF02394A2FD}" dt="2020-08-06T09:12:57.045" v="452"/>
          <ac:spMkLst>
            <pc:docMk/>
            <pc:sldMk cId="32434977" sldId="277"/>
            <ac:spMk id="170" creationId="{A56E48B3-E541-4D72-932C-AD003E2D5DD4}"/>
          </ac:spMkLst>
        </pc:spChg>
        <pc:spChg chg="add">
          <ac:chgData name="Asim Dey" userId="e8ec1349-28b8-4d13-adec-c4f0ed943343" providerId="ADAL" clId="{56E57B83-9F26-49B6-A436-4AF02394A2FD}" dt="2020-08-06T09:12:57.045" v="452"/>
          <ac:spMkLst>
            <pc:docMk/>
            <pc:sldMk cId="32434977" sldId="277"/>
            <ac:spMk id="171" creationId="{B9538B22-766E-4634-AA7E-FB873219A11A}"/>
          </ac:spMkLst>
        </pc:spChg>
        <pc:spChg chg="add">
          <ac:chgData name="Asim Dey" userId="e8ec1349-28b8-4d13-adec-c4f0ed943343" providerId="ADAL" clId="{56E57B83-9F26-49B6-A436-4AF02394A2FD}" dt="2020-08-06T09:12:57.045" v="452"/>
          <ac:spMkLst>
            <pc:docMk/>
            <pc:sldMk cId="32434977" sldId="277"/>
            <ac:spMk id="172" creationId="{2ACBA7FD-06CB-40D5-B999-13A19CCC6DC0}"/>
          </ac:spMkLst>
        </pc:spChg>
        <pc:spChg chg="add">
          <ac:chgData name="Asim Dey" userId="e8ec1349-28b8-4d13-adec-c4f0ed943343" providerId="ADAL" clId="{56E57B83-9F26-49B6-A436-4AF02394A2FD}" dt="2020-08-06T09:12:57.045" v="452"/>
          <ac:spMkLst>
            <pc:docMk/>
            <pc:sldMk cId="32434977" sldId="277"/>
            <ac:spMk id="173" creationId="{03DC5093-A5AC-450C-A82C-1A97AF881A3A}"/>
          </ac:spMkLst>
        </pc:spChg>
        <pc:spChg chg="add mod">
          <ac:chgData name="Asim Dey" userId="e8ec1349-28b8-4d13-adec-c4f0ed943343" providerId="ADAL" clId="{56E57B83-9F26-49B6-A436-4AF02394A2FD}" dt="2020-08-06T09:19:15.057" v="515" actId="207"/>
          <ac:spMkLst>
            <pc:docMk/>
            <pc:sldMk cId="32434977" sldId="277"/>
            <ac:spMk id="174" creationId="{BBA451AB-82EC-4FB9-AA2C-761A331D436B}"/>
          </ac:spMkLst>
        </pc:spChg>
        <pc:spChg chg="add mod">
          <ac:chgData name="Asim Dey" userId="e8ec1349-28b8-4d13-adec-c4f0ed943343" providerId="ADAL" clId="{56E57B83-9F26-49B6-A436-4AF02394A2FD}" dt="2020-08-06T09:17:03.610" v="488" actId="207"/>
          <ac:spMkLst>
            <pc:docMk/>
            <pc:sldMk cId="32434977" sldId="277"/>
            <ac:spMk id="175" creationId="{DD44DDC1-7AC7-4192-90DD-17ABDD3BCD26}"/>
          </ac:spMkLst>
        </pc:spChg>
        <pc:spChg chg="add">
          <ac:chgData name="Asim Dey" userId="e8ec1349-28b8-4d13-adec-c4f0ed943343" providerId="ADAL" clId="{56E57B83-9F26-49B6-A436-4AF02394A2FD}" dt="2020-08-06T09:12:57.045" v="452"/>
          <ac:spMkLst>
            <pc:docMk/>
            <pc:sldMk cId="32434977" sldId="277"/>
            <ac:spMk id="176" creationId="{8B3F0223-5D6D-40EB-9166-86D98A708982}"/>
          </ac:spMkLst>
        </pc:spChg>
        <pc:spChg chg="add">
          <ac:chgData name="Asim Dey" userId="e8ec1349-28b8-4d13-adec-c4f0ed943343" providerId="ADAL" clId="{56E57B83-9F26-49B6-A436-4AF02394A2FD}" dt="2020-08-06T09:12:57.045" v="452"/>
          <ac:spMkLst>
            <pc:docMk/>
            <pc:sldMk cId="32434977" sldId="277"/>
            <ac:spMk id="177" creationId="{7F745EB2-137E-4D24-B9D5-2E1A1C8B20C5}"/>
          </ac:spMkLst>
        </pc:spChg>
        <pc:spChg chg="add">
          <ac:chgData name="Asim Dey" userId="e8ec1349-28b8-4d13-adec-c4f0ed943343" providerId="ADAL" clId="{56E57B83-9F26-49B6-A436-4AF02394A2FD}" dt="2020-08-06T09:12:57.045" v="452"/>
          <ac:spMkLst>
            <pc:docMk/>
            <pc:sldMk cId="32434977" sldId="277"/>
            <ac:spMk id="178" creationId="{01BA2508-7301-42B1-AF01-EE235E05E09C}"/>
          </ac:spMkLst>
        </pc:spChg>
        <pc:spChg chg="add">
          <ac:chgData name="Asim Dey" userId="e8ec1349-28b8-4d13-adec-c4f0ed943343" providerId="ADAL" clId="{56E57B83-9F26-49B6-A436-4AF02394A2FD}" dt="2020-08-06T09:12:57.045" v="452"/>
          <ac:spMkLst>
            <pc:docMk/>
            <pc:sldMk cId="32434977" sldId="277"/>
            <ac:spMk id="179" creationId="{A05CEA29-79EF-4E4A-8433-8FE9BC177BB5}"/>
          </ac:spMkLst>
        </pc:spChg>
        <pc:spChg chg="add">
          <ac:chgData name="Asim Dey" userId="e8ec1349-28b8-4d13-adec-c4f0ed943343" providerId="ADAL" clId="{56E57B83-9F26-49B6-A436-4AF02394A2FD}" dt="2020-08-06T09:12:57.045" v="452"/>
          <ac:spMkLst>
            <pc:docMk/>
            <pc:sldMk cId="32434977" sldId="277"/>
            <ac:spMk id="180" creationId="{5787DA5F-90F0-433C-B33C-834BFBEE6047}"/>
          </ac:spMkLst>
        </pc:spChg>
        <pc:spChg chg="add">
          <ac:chgData name="Asim Dey" userId="e8ec1349-28b8-4d13-adec-c4f0ed943343" providerId="ADAL" clId="{56E57B83-9F26-49B6-A436-4AF02394A2FD}" dt="2020-08-06T09:12:57.045" v="452"/>
          <ac:spMkLst>
            <pc:docMk/>
            <pc:sldMk cId="32434977" sldId="277"/>
            <ac:spMk id="181" creationId="{7A8085D2-04F3-48BC-8535-F5C42B0DC62C}"/>
          </ac:spMkLst>
        </pc:spChg>
        <pc:spChg chg="add">
          <ac:chgData name="Asim Dey" userId="e8ec1349-28b8-4d13-adec-c4f0ed943343" providerId="ADAL" clId="{56E57B83-9F26-49B6-A436-4AF02394A2FD}" dt="2020-08-06T09:12:57.045" v="452"/>
          <ac:spMkLst>
            <pc:docMk/>
            <pc:sldMk cId="32434977" sldId="277"/>
            <ac:spMk id="182" creationId="{9C42CAC1-2400-4EC7-A846-A950671F0477}"/>
          </ac:spMkLst>
        </pc:spChg>
        <pc:spChg chg="add">
          <ac:chgData name="Asim Dey" userId="e8ec1349-28b8-4d13-adec-c4f0ed943343" providerId="ADAL" clId="{56E57B83-9F26-49B6-A436-4AF02394A2FD}" dt="2020-08-06T09:12:57.045" v="452"/>
          <ac:spMkLst>
            <pc:docMk/>
            <pc:sldMk cId="32434977" sldId="277"/>
            <ac:spMk id="183" creationId="{5F6D1C3C-BC44-415E-BB41-68DA650030CB}"/>
          </ac:spMkLst>
        </pc:spChg>
        <pc:spChg chg="add">
          <ac:chgData name="Asim Dey" userId="e8ec1349-28b8-4d13-adec-c4f0ed943343" providerId="ADAL" clId="{56E57B83-9F26-49B6-A436-4AF02394A2FD}" dt="2020-08-06T09:12:57.045" v="452"/>
          <ac:spMkLst>
            <pc:docMk/>
            <pc:sldMk cId="32434977" sldId="277"/>
            <ac:spMk id="184" creationId="{E03D5245-0975-4373-972C-3D4674354DC4}"/>
          </ac:spMkLst>
        </pc:spChg>
        <pc:spChg chg="add">
          <ac:chgData name="Asim Dey" userId="e8ec1349-28b8-4d13-adec-c4f0ed943343" providerId="ADAL" clId="{56E57B83-9F26-49B6-A436-4AF02394A2FD}" dt="2020-08-06T09:12:57.045" v="452"/>
          <ac:spMkLst>
            <pc:docMk/>
            <pc:sldMk cId="32434977" sldId="277"/>
            <ac:spMk id="186" creationId="{47BE3B22-70C9-4BEA-BB26-F1A91EED51DB}"/>
          </ac:spMkLst>
        </pc:spChg>
        <pc:spChg chg="add">
          <ac:chgData name="Asim Dey" userId="e8ec1349-28b8-4d13-adec-c4f0ed943343" providerId="ADAL" clId="{56E57B83-9F26-49B6-A436-4AF02394A2FD}" dt="2020-08-06T09:12:57.045" v="452"/>
          <ac:spMkLst>
            <pc:docMk/>
            <pc:sldMk cId="32434977" sldId="277"/>
            <ac:spMk id="187" creationId="{62A0F9F5-626F-4524-BC1E-9854E9B2A9BD}"/>
          </ac:spMkLst>
        </pc:spChg>
        <pc:spChg chg="add">
          <ac:chgData name="Asim Dey" userId="e8ec1349-28b8-4d13-adec-c4f0ed943343" providerId="ADAL" clId="{56E57B83-9F26-49B6-A436-4AF02394A2FD}" dt="2020-08-06T09:12:57.045" v="452"/>
          <ac:spMkLst>
            <pc:docMk/>
            <pc:sldMk cId="32434977" sldId="277"/>
            <ac:spMk id="188" creationId="{986221C3-772D-4715-8D33-4BA3E31BF384}"/>
          </ac:spMkLst>
        </pc:spChg>
        <pc:spChg chg="add">
          <ac:chgData name="Asim Dey" userId="e8ec1349-28b8-4d13-adec-c4f0ed943343" providerId="ADAL" clId="{56E57B83-9F26-49B6-A436-4AF02394A2FD}" dt="2020-08-06T09:12:57.045" v="452"/>
          <ac:spMkLst>
            <pc:docMk/>
            <pc:sldMk cId="32434977" sldId="277"/>
            <ac:spMk id="189" creationId="{FD9C7428-DB3A-4D38-94F6-FE634052B527}"/>
          </ac:spMkLst>
        </pc:spChg>
        <pc:spChg chg="add">
          <ac:chgData name="Asim Dey" userId="e8ec1349-28b8-4d13-adec-c4f0ed943343" providerId="ADAL" clId="{56E57B83-9F26-49B6-A436-4AF02394A2FD}" dt="2020-08-06T09:12:57.045" v="452"/>
          <ac:spMkLst>
            <pc:docMk/>
            <pc:sldMk cId="32434977" sldId="277"/>
            <ac:spMk id="190" creationId="{D434383F-3193-4EB8-8E69-38AC17B4DF25}"/>
          </ac:spMkLst>
        </pc:spChg>
        <pc:spChg chg="add">
          <ac:chgData name="Asim Dey" userId="e8ec1349-28b8-4d13-adec-c4f0ed943343" providerId="ADAL" clId="{56E57B83-9F26-49B6-A436-4AF02394A2FD}" dt="2020-08-06T09:12:57.045" v="452"/>
          <ac:spMkLst>
            <pc:docMk/>
            <pc:sldMk cId="32434977" sldId="277"/>
            <ac:spMk id="191" creationId="{BD98BB93-DD10-4AC3-AA10-42947F147CC1}"/>
          </ac:spMkLst>
        </pc:spChg>
        <pc:spChg chg="add">
          <ac:chgData name="Asim Dey" userId="e8ec1349-28b8-4d13-adec-c4f0ed943343" providerId="ADAL" clId="{56E57B83-9F26-49B6-A436-4AF02394A2FD}" dt="2020-08-06T09:12:57.045" v="452"/>
          <ac:spMkLst>
            <pc:docMk/>
            <pc:sldMk cId="32434977" sldId="277"/>
            <ac:spMk id="192" creationId="{0D409287-F966-4B05-867C-16BE519D33F1}"/>
          </ac:spMkLst>
        </pc:spChg>
        <pc:spChg chg="add">
          <ac:chgData name="Asim Dey" userId="e8ec1349-28b8-4d13-adec-c4f0ed943343" providerId="ADAL" clId="{56E57B83-9F26-49B6-A436-4AF02394A2FD}" dt="2020-08-06T09:12:57.045" v="452"/>
          <ac:spMkLst>
            <pc:docMk/>
            <pc:sldMk cId="32434977" sldId="277"/>
            <ac:spMk id="193" creationId="{225A72C0-F233-45EC-9181-78C0AFF9E61A}"/>
          </ac:spMkLst>
        </pc:spChg>
        <pc:spChg chg="add">
          <ac:chgData name="Asim Dey" userId="e8ec1349-28b8-4d13-adec-c4f0ed943343" providerId="ADAL" clId="{56E57B83-9F26-49B6-A436-4AF02394A2FD}" dt="2020-08-06T09:12:57.045" v="452"/>
          <ac:spMkLst>
            <pc:docMk/>
            <pc:sldMk cId="32434977" sldId="277"/>
            <ac:spMk id="194" creationId="{9928534D-E96D-4C08-AAF6-E5C9023CD462}"/>
          </ac:spMkLst>
        </pc:spChg>
        <pc:spChg chg="add">
          <ac:chgData name="Asim Dey" userId="e8ec1349-28b8-4d13-adec-c4f0ed943343" providerId="ADAL" clId="{56E57B83-9F26-49B6-A436-4AF02394A2FD}" dt="2020-08-06T09:12:57.045" v="452"/>
          <ac:spMkLst>
            <pc:docMk/>
            <pc:sldMk cId="32434977" sldId="277"/>
            <ac:spMk id="195" creationId="{D2D495D0-FDCA-408A-BA4C-23AF353F411F}"/>
          </ac:spMkLst>
        </pc:spChg>
        <pc:spChg chg="add">
          <ac:chgData name="Asim Dey" userId="e8ec1349-28b8-4d13-adec-c4f0ed943343" providerId="ADAL" clId="{56E57B83-9F26-49B6-A436-4AF02394A2FD}" dt="2020-08-06T09:12:57.045" v="452"/>
          <ac:spMkLst>
            <pc:docMk/>
            <pc:sldMk cId="32434977" sldId="277"/>
            <ac:spMk id="196" creationId="{161D7104-3D55-48BA-A2C9-09475B57601A}"/>
          </ac:spMkLst>
        </pc:spChg>
        <pc:spChg chg="add">
          <ac:chgData name="Asim Dey" userId="e8ec1349-28b8-4d13-adec-c4f0ed943343" providerId="ADAL" clId="{56E57B83-9F26-49B6-A436-4AF02394A2FD}" dt="2020-08-06T09:12:57.045" v="452"/>
          <ac:spMkLst>
            <pc:docMk/>
            <pc:sldMk cId="32434977" sldId="277"/>
            <ac:spMk id="197" creationId="{AD29B33C-1E2D-423A-AD16-EFF4578B122A}"/>
          </ac:spMkLst>
        </pc:spChg>
        <pc:spChg chg="add">
          <ac:chgData name="Asim Dey" userId="e8ec1349-28b8-4d13-adec-c4f0ed943343" providerId="ADAL" clId="{56E57B83-9F26-49B6-A436-4AF02394A2FD}" dt="2020-08-06T09:12:57.045" v="452"/>
          <ac:spMkLst>
            <pc:docMk/>
            <pc:sldMk cId="32434977" sldId="277"/>
            <ac:spMk id="198" creationId="{6C83FF1A-C48F-49B6-8B0F-C5501E6BA116}"/>
          </ac:spMkLst>
        </pc:spChg>
        <pc:spChg chg="add">
          <ac:chgData name="Asim Dey" userId="e8ec1349-28b8-4d13-adec-c4f0ed943343" providerId="ADAL" clId="{56E57B83-9F26-49B6-A436-4AF02394A2FD}" dt="2020-08-06T09:12:57.045" v="452"/>
          <ac:spMkLst>
            <pc:docMk/>
            <pc:sldMk cId="32434977" sldId="277"/>
            <ac:spMk id="199" creationId="{4B5D7DD6-9281-4F90-B220-DC5342C05094}"/>
          </ac:spMkLst>
        </pc:spChg>
        <pc:spChg chg="add">
          <ac:chgData name="Asim Dey" userId="e8ec1349-28b8-4d13-adec-c4f0ed943343" providerId="ADAL" clId="{56E57B83-9F26-49B6-A436-4AF02394A2FD}" dt="2020-08-06T09:12:57.045" v="452"/>
          <ac:spMkLst>
            <pc:docMk/>
            <pc:sldMk cId="32434977" sldId="277"/>
            <ac:spMk id="200" creationId="{1C9E0CC8-958B-48D2-9B3A-6A5E31AF7E46}"/>
          </ac:spMkLst>
        </pc:spChg>
        <pc:spChg chg="add mod">
          <ac:chgData name="Asim Dey" userId="e8ec1349-28b8-4d13-adec-c4f0ed943343" providerId="ADAL" clId="{56E57B83-9F26-49B6-A436-4AF02394A2FD}" dt="2020-08-06T09:17:05.742" v="489" actId="14429"/>
          <ac:spMkLst>
            <pc:docMk/>
            <pc:sldMk cId="32434977" sldId="277"/>
            <ac:spMk id="201" creationId="{9D06B5AD-0EE2-4784-A303-D7C9DE29FA6C}"/>
          </ac:spMkLst>
        </pc:spChg>
        <pc:spChg chg="add">
          <ac:chgData name="Asim Dey" userId="e8ec1349-28b8-4d13-adec-c4f0ed943343" providerId="ADAL" clId="{56E57B83-9F26-49B6-A436-4AF02394A2FD}" dt="2020-08-06T09:12:57.045" v="452"/>
          <ac:spMkLst>
            <pc:docMk/>
            <pc:sldMk cId="32434977" sldId="277"/>
            <ac:spMk id="202" creationId="{37EE04CF-162B-43FA-AC04-076CB4589DC7}"/>
          </ac:spMkLst>
        </pc:spChg>
        <pc:spChg chg="add">
          <ac:chgData name="Asim Dey" userId="e8ec1349-28b8-4d13-adec-c4f0ed943343" providerId="ADAL" clId="{56E57B83-9F26-49B6-A436-4AF02394A2FD}" dt="2020-08-06T09:12:57.045" v="452"/>
          <ac:spMkLst>
            <pc:docMk/>
            <pc:sldMk cId="32434977" sldId="277"/>
            <ac:spMk id="203" creationId="{2C0395E0-2937-40DC-A822-BE54A14ECBB8}"/>
          </ac:spMkLst>
        </pc:spChg>
        <pc:spChg chg="add">
          <ac:chgData name="Asim Dey" userId="e8ec1349-28b8-4d13-adec-c4f0ed943343" providerId="ADAL" clId="{56E57B83-9F26-49B6-A436-4AF02394A2FD}" dt="2020-08-06T09:12:57.045" v="452"/>
          <ac:spMkLst>
            <pc:docMk/>
            <pc:sldMk cId="32434977" sldId="277"/>
            <ac:spMk id="204" creationId="{5AF5CEF1-122E-4268-ACF0-971119964B49}"/>
          </ac:spMkLst>
        </pc:spChg>
        <pc:spChg chg="add">
          <ac:chgData name="Asim Dey" userId="e8ec1349-28b8-4d13-adec-c4f0ed943343" providerId="ADAL" clId="{56E57B83-9F26-49B6-A436-4AF02394A2FD}" dt="2020-08-06T09:12:57.045" v="452"/>
          <ac:spMkLst>
            <pc:docMk/>
            <pc:sldMk cId="32434977" sldId="277"/>
            <ac:spMk id="205" creationId="{E46D3BD1-E721-48D0-B4DC-F31E21D7E7AA}"/>
          </ac:spMkLst>
        </pc:spChg>
        <pc:spChg chg="add">
          <ac:chgData name="Asim Dey" userId="e8ec1349-28b8-4d13-adec-c4f0ed943343" providerId="ADAL" clId="{56E57B83-9F26-49B6-A436-4AF02394A2FD}" dt="2020-08-06T09:12:57.045" v="452"/>
          <ac:spMkLst>
            <pc:docMk/>
            <pc:sldMk cId="32434977" sldId="277"/>
            <ac:spMk id="206" creationId="{A1EA74F7-2FB9-4088-B1D2-DB4EA22B1597}"/>
          </ac:spMkLst>
        </pc:spChg>
        <pc:spChg chg="add mod">
          <ac:chgData name="Asim Dey" userId="e8ec1349-28b8-4d13-adec-c4f0ed943343" providerId="ADAL" clId="{56E57B83-9F26-49B6-A436-4AF02394A2FD}" dt="2020-08-06T09:19:20.007" v="516" actId="14429"/>
          <ac:spMkLst>
            <pc:docMk/>
            <pc:sldMk cId="32434977" sldId="277"/>
            <ac:spMk id="207" creationId="{F6C011DA-090C-405C-BA08-DD4F16F8FE6C}"/>
          </ac:spMkLst>
        </pc:spChg>
        <pc:spChg chg="add">
          <ac:chgData name="Asim Dey" userId="e8ec1349-28b8-4d13-adec-c4f0ed943343" providerId="ADAL" clId="{56E57B83-9F26-49B6-A436-4AF02394A2FD}" dt="2020-08-06T09:12:57.045" v="452"/>
          <ac:spMkLst>
            <pc:docMk/>
            <pc:sldMk cId="32434977" sldId="277"/>
            <ac:spMk id="208" creationId="{383328D7-6973-4549-A6FF-085E2A460EAD}"/>
          </ac:spMkLst>
        </pc:spChg>
        <pc:spChg chg="add">
          <ac:chgData name="Asim Dey" userId="e8ec1349-28b8-4d13-adec-c4f0ed943343" providerId="ADAL" clId="{56E57B83-9F26-49B6-A436-4AF02394A2FD}" dt="2020-08-06T09:12:57.045" v="452"/>
          <ac:spMkLst>
            <pc:docMk/>
            <pc:sldMk cId="32434977" sldId="277"/>
            <ac:spMk id="209" creationId="{D519224E-ADBA-4CBF-8FF5-2A5E9005BB00}"/>
          </ac:spMkLst>
        </pc:spChg>
        <pc:spChg chg="add">
          <ac:chgData name="Asim Dey" userId="e8ec1349-28b8-4d13-adec-c4f0ed943343" providerId="ADAL" clId="{56E57B83-9F26-49B6-A436-4AF02394A2FD}" dt="2020-08-06T09:12:57.045" v="452"/>
          <ac:spMkLst>
            <pc:docMk/>
            <pc:sldMk cId="32434977" sldId="277"/>
            <ac:spMk id="210" creationId="{DD3731DA-F693-4A61-B4FB-2DD17F624836}"/>
          </ac:spMkLst>
        </pc:spChg>
        <pc:spChg chg="add">
          <ac:chgData name="Asim Dey" userId="e8ec1349-28b8-4d13-adec-c4f0ed943343" providerId="ADAL" clId="{56E57B83-9F26-49B6-A436-4AF02394A2FD}" dt="2020-08-06T09:12:57.045" v="452"/>
          <ac:spMkLst>
            <pc:docMk/>
            <pc:sldMk cId="32434977" sldId="277"/>
            <ac:spMk id="211" creationId="{B044C2AC-BD6C-4D83-925F-421A61915C1C}"/>
          </ac:spMkLst>
        </pc:spChg>
        <pc:spChg chg="add">
          <ac:chgData name="Asim Dey" userId="e8ec1349-28b8-4d13-adec-c4f0ed943343" providerId="ADAL" clId="{56E57B83-9F26-49B6-A436-4AF02394A2FD}" dt="2020-08-06T09:12:57.045" v="452"/>
          <ac:spMkLst>
            <pc:docMk/>
            <pc:sldMk cId="32434977" sldId="277"/>
            <ac:spMk id="212" creationId="{08B7A71B-2602-4517-9D47-C749AD90E9C5}"/>
          </ac:spMkLst>
        </pc:spChg>
        <pc:spChg chg="add">
          <ac:chgData name="Asim Dey" userId="e8ec1349-28b8-4d13-adec-c4f0ed943343" providerId="ADAL" clId="{56E57B83-9F26-49B6-A436-4AF02394A2FD}" dt="2020-08-06T09:12:57.045" v="452"/>
          <ac:spMkLst>
            <pc:docMk/>
            <pc:sldMk cId="32434977" sldId="277"/>
            <ac:spMk id="213" creationId="{76CC912F-8F79-4F83-9065-7ACB716C68C1}"/>
          </ac:spMkLst>
        </pc:spChg>
        <pc:spChg chg="mod">
          <ac:chgData name="Asim Dey" userId="e8ec1349-28b8-4d13-adec-c4f0ed943343" providerId="ADAL" clId="{56E57B83-9F26-49B6-A436-4AF02394A2FD}" dt="2020-08-06T09:27:12.534" v="616" actId="13926"/>
          <ac:spMkLst>
            <pc:docMk/>
            <pc:sldMk cId="32434977" sldId="277"/>
            <ac:spMk id="233" creationId="{354C5E77-8D0E-46F9-8363-246DA63FB821}"/>
          </ac:spMkLst>
        </pc:spChg>
        <pc:spChg chg="mod">
          <ac:chgData name="Asim Dey" userId="e8ec1349-28b8-4d13-adec-c4f0ed943343" providerId="ADAL" clId="{56E57B83-9F26-49B6-A436-4AF02394A2FD}" dt="2020-08-06T09:27:18.134" v="617" actId="13926"/>
          <ac:spMkLst>
            <pc:docMk/>
            <pc:sldMk cId="32434977" sldId="277"/>
            <ac:spMk id="234" creationId="{5417AACF-E7D7-4097-9A68-1F2AD62495D6}"/>
          </ac:spMkLst>
        </pc:spChg>
        <pc:spChg chg="mod">
          <ac:chgData name="Asim Dey" userId="e8ec1349-28b8-4d13-adec-c4f0ed943343" providerId="ADAL" clId="{56E57B83-9F26-49B6-A436-4AF02394A2FD}" dt="2020-08-06T09:27:10.196" v="615" actId="13926"/>
          <ac:spMkLst>
            <pc:docMk/>
            <pc:sldMk cId="32434977" sldId="277"/>
            <ac:spMk id="237" creationId="{37F12C57-A8B0-44DE-B32D-062CD1CFF11B}"/>
          </ac:spMkLst>
        </pc:spChg>
        <pc:spChg chg="mod">
          <ac:chgData name="Asim Dey" userId="e8ec1349-28b8-4d13-adec-c4f0ed943343" providerId="ADAL" clId="{56E57B83-9F26-49B6-A436-4AF02394A2FD}" dt="2020-08-06T09:27:21.759" v="618" actId="13926"/>
          <ac:spMkLst>
            <pc:docMk/>
            <pc:sldMk cId="32434977" sldId="277"/>
            <ac:spMk id="239" creationId="{4301D4F7-2B5F-47E7-8C34-45EB90CD37F0}"/>
          </ac:spMkLst>
        </pc:spChg>
        <pc:spChg chg="mod">
          <ac:chgData name="Asim Dey" userId="e8ec1349-28b8-4d13-adec-c4f0ed943343" providerId="ADAL" clId="{56E57B83-9F26-49B6-A436-4AF02394A2FD}" dt="2020-08-06T09:27:24.016" v="619" actId="13926"/>
          <ac:spMkLst>
            <pc:docMk/>
            <pc:sldMk cId="32434977" sldId="277"/>
            <ac:spMk id="240" creationId="{DFD61ADA-F04B-4F0C-8173-74ED1F1FED74}"/>
          </ac:spMkLst>
        </pc:spChg>
        <pc:spChg chg="del">
          <ac:chgData name="Asim Dey" userId="e8ec1349-28b8-4d13-adec-c4f0ed943343" providerId="ADAL" clId="{56E57B83-9F26-49B6-A436-4AF02394A2FD}" dt="2020-08-06T09:11:38.127" v="440"/>
          <ac:spMkLst>
            <pc:docMk/>
            <pc:sldMk cId="32434977" sldId="277"/>
            <ac:spMk id="245" creationId="{66E48037-C897-46B5-9426-19FCFF758C96}"/>
          </ac:spMkLst>
        </pc:spChg>
        <pc:spChg chg="del">
          <ac:chgData name="Asim Dey" userId="e8ec1349-28b8-4d13-adec-c4f0ed943343" providerId="ADAL" clId="{56E57B83-9F26-49B6-A436-4AF02394A2FD}" dt="2020-08-06T09:11:38.127" v="440"/>
          <ac:spMkLst>
            <pc:docMk/>
            <pc:sldMk cId="32434977" sldId="277"/>
            <ac:spMk id="246" creationId="{D839BC92-C1F9-4619-8D57-46BEC7C12A7D}"/>
          </ac:spMkLst>
        </pc:spChg>
        <pc:spChg chg="del">
          <ac:chgData name="Asim Dey" userId="e8ec1349-28b8-4d13-adec-c4f0ed943343" providerId="ADAL" clId="{56E57B83-9F26-49B6-A436-4AF02394A2FD}" dt="2020-08-06T09:11:38.127" v="440"/>
          <ac:spMkLst>
            <pc:docMk/>
            <pc:sldMk cId="32434977" sldId="277"/>
            <ac:spMk id="247" creationId="{B5B3475E-06F4-40CF-A299-9608E7FDFC47}"/>
          </ac:spMkLst>
        </pc:spChg>
        <pc:spChg chg="del">
          <ac:chgData name="Asim Dey" userId="e8ec1349-28b8-4d13-adec-c4f0ed943343" providerId="ADAL" clId="{56E57B83-9F26-49B6-A436-4AF02394A2FD}" dt="2020-08-06T09:11:38.127" v="440"/>
          <ac:spMkLst>
            <pc:docMk/>
            <pc:sldMk cId="32434977" sldId="277"/>
            <ac:spMk id="282" creationId="{EDEF80D8-182B-4C88-9954-F906B97EE158}"/>
          </ac:spMkLst>
        </pc:spChg>
        <pc:spChg chg="del">
          <ac:chgData name="Asim Dey" userId="e8ec1349-28b8-4d13-adec-c4f0ed943343" providerId="ADAL" clId="{56E57B83-9F26-49B6-A436-4AF02394A2FD}" dt="2020-08-06T09:11:38.127" v="440"/>
          <ac:spMkLst>
            <pc:docMk/>
            <pc:sldMk cId="32434977" sldId="277"/>
            <ac:spMk id="285" creationId="{1AC13305-9880-48FA-811F-02B29C812C8B}"/>
          </ac:spMkLst>
        </pc:spChg>
        <pc:spChg chg="del">
          <ac:chgData name="Asim Dey" userId="e8ec1349-28b8-4d13-adec-c4f0ed943343" providerId="ADAL" clId="{56E57B83-9F26-49B6-A436-4AF02394A2FD}" dt="2020-08-06T09:11:38.127" v="440"/>
          <ac:spMkLst>
            <pc:docMk/>
            <pc:sldMk cId="32434977" sldId="277"/>
            <ac:spMk id="287" creationId="{31F00744-C742-4B16-A8D7-84C4929D10C5}"/>
          </ac:spMkLst>
        </pc:spChg>
        <pc:spChg chg="del">
          <ac:chgData name="Asim Dey" userId="e8ec1349-28b8-4d13-adec-c4f0ed943343" providerId="ADAL" clId="{56E57B83-9F26-49B6-A436-4AF02394A2FD}" dt="2020-08-06T09:11:38.127" v="440"/>
          <ac:spMkLst>
            <pc:docMk/>
            <pc:sldMk cId="32434977" sldId="277"/>
            <ac:spMk id="289" creationId="{B5132D58-9639-42CD-9F5C-13F04BBE1AAD}"/>
          </ac:spMkLst>
        </pc:spChg>
        <pc:spChg chg="del">
          <ac:chgData name="Asim Dey" userId="e8ec1349-28b8-4d13-adec-c4f0ed943343" providerId="ADAL" clId="{56E57B83-9F26-49B6-A436-4AF02394A2FD}" dt="2020-08-06T09:11:38.127" v="440"/>
          <ac:spMkLst>
            <pc:docMk/>
            <pc:sldMk cId="32434977" sldId="277"/>
            <ac:spMk id="291" creationId="{37AFC00D-F7F4-46B4-94C8-A9C749A195B1}"/>
          </ac:spMkLst>
        </pc:spChg>
        <pc:spChg chg="del">
          <ac:chgData name="Asim Dey" userId="e8ec1349-28b8-4d13-adec-c4f0ed943343" providerId="ADAL" clId="{56E57B83-9F26-49B6-A436-4AF02394A2FD}" dt="2020-08-06T09:11:38.127" v="440"/>
          <ac:spMkLst>
            <pc:docMk/>
            <pc:sldMk cId="32434977" sldId="277"/>
            <ac:spMk id="293" creationId="{5CEFCE35-8D51-4FB1-B24C-F9DDCF49BB36}"/>
          </ac:spMkLst>
        </pc:spChg>
        <pc:spChg chg="del">
          <ac:chgData name="Asim Dey" userId="e8ec1349-28b8-4d13-adec-c4f0ed943343" providerId="ADAL" clId="{56E57B83-9F26-49B6-A436-4AF02394A2FD}" dt="2020-08-06T09:11:38.127" v="440"/>
          <ac:spMkLst>
            <pc:docMk/>
            <pc:sldMk cId="32434977" sldId="277"/>
            <ac:spMk id="295" creationId="{11D5C888-9BAF-4A40-910F-E974947D3A06}"/>
          </ac:spMkLst>
        </pc:spChg>
        <pc:spChg chg="del">
          <ac:chgData name="Asim Dey" userId="e8ec1349-28b8-4d13-adec-c4f0ed943343" providerId="ADAL" clId="{56E57B83-9F26-49B6-A436-4AF02394A2FD}" dt="2020-08-06T09:11:38.127" v="440"/>
          <ac:spMkLst>
            <pc:docMk/>
            <pc:sldMk cId="32434977" sldId="277"/>
            <ac:spMk id="297" creationId="{6D555885-61C4-47C2-BD24-1F1B02FECDA3}"/>
          </ac:spMkLst>
        </pc:spChg>
        <pc:spChg chg="del">
          <ac:chgData name="Asim Dey" userId="e8ec1349-28b8-4d13-adec-c4f0ed943343" providerId="ADAL" clId="{56E57B83-9F26-49B6-A436-4AF02394A2FD}" dt="2020-08-06T09:11:38.127" v="440"/>
          <ac:spMkLst>
            <pc:docMk/>
            <pc:sldMk cId="32434977" sldId="277"/>
            <ac:spMk id="299" creationId="{66D28A22-1B63-4E3E-956D-2F0B8C67DAD0}"/>
          </ac:spMkLst>
        </pc:spChg>
        <pc:spChg chg="del">
          <ac:chgData name="Asim Dey" userId="e8ec1349-28b8-4d13-adec-c4f0ed943343" providerId="ADAL" clId="{56E57B83-9F26-49B6-A436-4AF02394A2FD}" dt="2020-08-06T09:11:38.127" v="440"/>
          <ac:spMkLst>
            <pc:docMk/>
            <pc:sldMk cId="32434977" sldId="277"/>
            <ac:spMk id="301" creationId="{C82F3F10-AD1B-446B-B0D7-C70B99DA0F44}"/>
          </ac:spMkLst>
        </pc:spChg>
        <pc:spChg chg="del">
          <ac:chgData name="Asim Dey" userId="e8ec1349-28b8-4d13-adec-c4f0ed943343" providerId="ADAL" clId="{56E57B83-9F26-49B6-A436-4AF02394A2FD}" dt="2020-08-06T09:11:38.127" v="440"/>
          <ac:spMkLst>
            <pc:docMk/>
            <pc:sldMk cId="32434977" sldId="277"/>
            <ac:spMk id="302" creationId="{A08777FC-DFB0-427A-8ADC-CC8C4D1751E6}"/>
          </ac:spMkLst>
        </pc:spChg>
        <pc:spChg chg="del">
          <ac:chgData name="Asim Dey" userId="e8ec1349-28b8-4d13-adec-c4f0ed943343" providerId="ADAL" clId="{56E57B83-9F26-49B6-A436-4AF02394A2FD}" dt="2020-08-06T09:11:38.127" v="440"/>
          <ac:spMkLst>
            <pc:docMk/>
            <pc:sldMk cId="32434977" sldId="277"/>
            <ac:spMk id="303" creationId="{E7B78F40-113A-47D2-BFD4-25775C662C9F}"/>
          </ac:spMkLst>
        </pc:spChg>
        <pc:spChg chg="del">
          <ac:chgData name="Asim Dey" userId="e8ec1349-28b8-4d13-adec-c4f0ed943343" providerId="ADAL" clId="{56E57B83-9F26-49B6-A436-4AF02394A2FD}" dt="2020-08-06T09:11:38.127" v="440"/>
          <ac:spMkLst>
            <pc:docMk/>
            <pc:sldMk cId="32434977" sldId="277"/>
            <ac:spMk id="308" creationId="{7C48C3FB-3A81-4B0D-B06A-F421D13DE990}"/>
          </ac:spMkLst>
        </pc:spChg>
        <pc:spChg chg="del">
          <ac:chgData name="Asim Dey" userId="e8ec1349-28b8-4d13-adec-c4f0ed943343" providerId="ADAL" clId="{56E57B83-9F26-49B6-A436-4AF02394A2FD}" dt="2020-08-06T09:11:38.127" v="440"/>
          <ac:spMkLst>
            <pc:docMk/>
            <pc:sldMk cId="32434977" sldId="277"/>
            <ac:spMk id="309" creationId="{195D0227-99F3-4700-AF67-9EA1121842E4}"/>
          </ac:spMkLst>
        </pc:spChg>
        <pc:spChg chg="del">
          <ac:chgData name="Asim Dey" userId="e8ec1349-28b8-4d13-adec-c4f0ed943343" providerId="ADAL" clId="{56E57B83-9F26-49B6-A436-4AF02394A2FD}" dt="2020-08-06T09:11:38.127" v="440"/>
          <ac:spMkLst>
            <pc:docMk/>
            <pc:sldMk cId="32434977" sldId="277"/>
            <ac:spMk id="310" creationId="{565B9E2A-9265-40AB-83CD-03D9BB82E769}"/>
          </ac:spMkLst>
        </pc:spChg>
        <pc:spChg chg="del">
          <ac:chgData name="Asim Dey" userId="e8ec1349-28b8-4d13-adec-c4f0ed943343" providerId="ADAL" clId="{56E57B83-9F26-49B6-A436-4AF02394A2FD}" dt="2020-08-06T09:11:38.127" v="440"/>
          <ac:spMkLst>
            <pc:docMk/>
            <pc:sldMk cId="32434977" sldId="277"/>
            <ac:spMk id="311" creationId="{654C8545-AE1A-428F-8065-56A598ED3054}"/>
          </ac:spMkLst>
        </pc:spChg>
        <pc:spChg chg="del">
          <ac:chgData name="Asim Dey" userId="e8ec1349-28b8-4d13-adec-c4f0ed943343" providerId="ADAL" clId="{56E57B83-9F26-49B6-A436-4AF02394A2FD}" dt="2020-08-06T09:11:38.127" v="440"/>
          <ac:spMkLst>
            <pc:docMk/>
            <pc:sldMk cId="32434977" sldId="277"/>
            <ac:spMk id="312" creationId="{91152064-4951-4C52-BF5F-35D65C144999}"/>
          </ac:spMkLst>
        </pc:spChg>
        <pc:spChg chg="del">
          <ac:chgData name="Asim Dey" userId="e8ec1349-28b8-4d13-adec-c4f0ed943343" providerId="ADAL" clId="{56E57B83-9F26-49B6-A436-4AF02394A2FD}" dt="2020-08-06T09:11:38.127" v="440"/>
          <ac:spMkLst>
            <pc:docMk/>
            <pc:sldMk cId="32434977" sldId="277"/>
            <ac:spMk id="313" creationId="{9C27AE69-77D9-4B27-AF0A-F88D41A172CF}"/>
          </ac:spMkLst>
        </pc:spChg>
        <pc:spChg chg="del">
          <ac:chgData name="Asim Dey" userId="e8ec1349-28b8-4d13-adec-c4f0ed943343" providerId="ADAL" clId="{56E57B83-9F26-49B6-A436-4AF02394A2FD}" dt="2020-08-06T09:11:38.127" v="440"/>
          <ac:spMkLst>
            <pc:docMk/>
            <pc:sldMk cId="32434977" sldId="277"/>
            <ac:spMk id="314" creationId="{3D6ED4ED-AA82-4B12-AC2E-66545733307E}"/>
          </ac:spMkLst>
        </pc:spChg>
        <pc:spChg chg="del">
          <ac:chgData name="Asim Dey" userId="e8ec1349-28b8-4d13-adec-c4f0ed943343" providerId="ADAL" clId="{56E57B83-9F26-49B6-A436-4AF02394A2FD}" dt="2020-08-06T09:11:38.127" v="440"/>
          <ac:spMkLst>
            <pc:docMk/>
            <pc:sldMk cId="32434977" sldId="277"/>
            <ac:spMk id="315" creationId="{6F706CD4-4344-4EEB-A60F-18ADBFF8C33E}"/>
          </ac:spMkLst>
        </pc:spChg>
        <pc:spChg chg="del">
          <ac:chgData name="Asim Dey" userId="e8ec1349-28b8-4d13-adec-c4f0ed943343" providerId="ADAL" clId="{56E57B83-9F26-49B6-A436-4AF02394A2FD}" dt="2020-08-06T09:11:38.127" v="440"/>
          <ac:spMkLst>
            <pc:docMk/>
            <pc:sldMk cId="32434977" sldId="277"/>
            <ac:spMk id="316" creationId="{A550A6F8-ABC2-412C-8E88-5597F4149892}"/>
          </ac:spMkLst>
        </pc:spChg>
        <pc:spChg chg="del">
          <ac:chgData name="Asim Dey" userId="e8ec1349-28b8-4d13-adec-c4f0ed943343" providerId="ADAL" clId="{56E57B83-9F26-49B6-A436-4AF02394A2FD}" dt="2020-08-06T09:11:38.127" v="440"/>
          <ac:spMkLst>
            <pc:docMk/>
            <pc:sldMk cId="32434977" sldId="277"/>
            <ac:spMk id="317" creationId="{446CE0DA-62C8-4AC5-A574-105EC2BCDA5C}"/>
          </ac:spMkLst>
        </pc:spChg>
        <pc:spChg chg="del">
          <ac:chgData name="Asim Dey" userId="e8ec1349-28b8-4d13-adec-c4f0ed943343" providerId="ADAL" clId="{56E57B83-9F26-49B6-A436-4AF02394A2FD}" dt="2020-08-06T09:11:38.127" v="440"/>
          <ac:spMkLst>
            <pc:docMk/>
            <pc:sldMk cId="32434977" sldId="277"/>
            <ac:spMk id="318" creationId="{F8C8D832-A938-470F-AD56-F7B3D22E025A}"/>
          </ac:spMkLst>
        </pc:spChg>
        <pc:spChg chg="del">
          <ac:chgData name="Asim Dey" userId="e8ec1349-28b8-4d13-adec-c4f0ed943343" providerId="ADAL" clId="{56E57B83-9F26-49B6-A436-4AF02394A2FD}" dt="2020-08-06T09:11:38.127" v="440"/>
          <ac:spMkLst>
            <pc:docMk/>
            <pc:sldMk cId="32434977" sldId="277"/>
            <ac:spMk id="319" creationId="{DBE84E91-42D1-491F-B297-99ECF9FA652D}"/>
          </ac:spMkLst>
        </pc:spChg>
        <pc:spChg chg="del">
          <ac:chgData name="Asim Dey" userId="e8ec1349-28b8-4d13-adec-c4f0ed943343" providerId="ADAL" clId="{56E57B83-9F26-49B6-A436-4AF02394A2FD}" dt="2020-08-06T09:11:38.127" v="440"/>
          <ac:spMkLst>
            <pc:docMk/>
            <pc:sldMk cId="32434977" sldId="277"/>
            <ac:spMk id="320" creationId="{3349F963-4401-4CCC-880D-7E6689FE66C3}"/>
          </ac:spMkLst>
        </pc:spChg>
        <pc:spChg chg="del">
          <ac:chgData name="Asim Dey" userId="e8ec1349-28b8-4d13-adec-c4f0ed943343" providerId="ADAL" clId="{56E57B83-9F26-49B6-A436-4AF02394A2FD}" dt="2020-08-06T09:11:38.127" v="440"/>
          <ac:spMkLst>
            <pc:docMk/>
            <pc:sldMk cId="32434977" sldId="277"/>
            <ac:spMk id="321" creationId="{9DA4775E-1BF8-43F3-A1C0-507BBCC90858}"/>
          </ac:spMkLst>
        </pc:spChg>
        <pc:spChg chg="del">
          <ac:chgData name="Asim Dey" userId="e8ec1349-28b8-4d13-adec-c4f0ed943343" providerId="ADAL" clId="{56E57B83-9F26-49B6-A436-4AF02394A2FD}" dt="2020-08-06T09:11:38.127" v="440"/>
          <ac:spMkLst>
            <pc:docMk/>
            <pc:sldMk cId="32434977" sldId="277"/>
            <ac:spMk id="322" creationId="{1FEEB5CC-E53E-4F46-ABDE-272C509BF8FE}"/>
          </ac:spMkLst>
        </pc:spChg>
        <pc:spChg chg="del">
          <ac:chgData name="Asim Dey" userId="e8ec1349-28b8-4d13-adec-c4f0ed943343" providerId="ADAL" clId="{56E57B83-9F26-49B6-A436-4AF02394A2FD}" dt="2020-08-06T09:11:38.127" v="440"/>
          <ac:spMkLst>
            <pc:docMk/>
            <pc:sldMk cId="32434977" sldId="277"/>
            <ac:spMk id="323" creationId="{8D1B35E9-B964-4DB7-9241-1F9F28329F51}"/>
          </ac:spMkLst>
        </pc:spChg>
        <pc:spChg chg="del">
          <ac:chgData name="Asim Dey" userId="e8ec1349-28b8-4d13-adec-c4f0ed943343" providerId="ADAL" clId="{56E57B83-9F26-49B6-A436-4AF02394A2FD}" dt="2020-08-06T09:11:38.127" v="440"/>
          <ac:spMkLst>
            <pc:docMk/>
            <pc:sldMk cId="32434977" sldId="277"/>
            <ac:spMk id="324" creationId="{A51FAA38-59D1-4B84-8A81-BB12EC624CE2}"/>
          </ac:spMkLst>
        </pc:spChg>
        <pc:spChg chg="del">
          <ac:chgData name="Asim Dey" userId="e8ec1349-28b8-4d13-adec-c4f0ed943343" providerId="ADAL" clId="{56E57B83-9F26-49B6-A436-4AF02394A2FD}" dt="2020-08-06T09:11:38.127" v="440"/>
          <ac:spMkLst>
            <pc:docMk/>
            <pc:sldMk cId="32434977" sldId="277"/>
            <ac:spMk id="325" creationId="{0679D2D6-C093-49CD-BF36-1169E8816183}"/>
          </ac:spMkLst>
        </pc:spChg>
        <pc:spChg chg="del">
          <ac:chgData name="Asim Dey" userId="e8ec1349-28b8-4d13-adec-c4f0ed943343" providerId="ADAL" clId="{56E57B83-9F26-49B6-A436-4AF02394A2FD}" dt="2020-08-06T09:11:38.127" v="440"/>
          <ac:spMkLst>
            <pc:docMk/>
            <pc:sldMk cId="32434977" sldId="277"/>
            <ac:spMk id="326" creationId="{A99112A2-90F0-41DE-9373-92233D7D63D5}"/>
          </ac:spMkLst>
        </pc:spChg>
        <pc:spChg chg="del">
          <ac:chgData name="Asim Dey" userId="e8ec1349-28b8-4d13-adec-c4f0ed943343" providerId="ADAL" clId="{56E57B83-9F26-49B6-A436-4AF02394A2FD}" dt="2020-08-06T09:11:38.127" v="440"/>
          <ac:spMkLst>
            <pc:docMk/>
            <pc:sldMk cId="32434977" sldId="277"/>
            <ac:spMk id="327" creationId="{8F8AE89D-3181-45C7-8CE5-B6315FF177D6}"/>
          </ac:spMkLst>
        </pc:spChg>
        <pc:spChg chg="del">
          <ac:chgData name="Asim Dey" userId="e8ec1349-28b8-4d13-adec-c4f0ed943343" providerId="ADAL" clId="{56E57B83-9F26-49B6-A436-4AF02394A2FD}" dt="2020-08-06T09:11:38.127" v="440"/>
          <ac:spMkLst>
            <pc:docMk/>
            <pc:sldMk cId="32434977" sldId="277"/>
            <ac:spMk id="328" creationId="{8CDDA9D5-327D-41D9-A7E2-6E35432FA5C7}"/>
          </ac:spMkLst>
        </pc:spChg>
        <pc:spChg chg="del">
          <ac:chgData name="Asim Dey" userId="e8ec1349-28b8-4d13-adec-c4f0ed943343" providerId="ADAL" clId="{56E57B83-9F26-49B6-A436-4AF02394A2FD}" dt="2020-08-06T09:11:38.127" v="440"/>
          <ac:spMkLst>
            <pc:docMk/>
            <pc:sldMk cId="32434977" sldId="277"/>
            <ac:spMk id="329" creationId="{B6874799-9027-42E2-A63B-C8000C55A751}"/>
          </ac:spMkLst>
        </pc:spChg>
        <pc:spChg chg="del">
          <ac:chgData name="Asim Dey" userId="e8ec1349-28b8-4d13-adec-c4f0ed943343" providerId="ADAL" clId="{56E57B83-9F26-49B6-A436-4AF02394A2FD}" dt="2020-08-06T09:11:38.127" v="440"/>
          <ac:spMkLst>
            <pc:docMk/>
            <pc:sldMk cId="32434977" sldId="277"/>
            <ac:spMk id="344" creationId="{C36790FC-87F7-484D-9D30-69AE7EAF4BFB}"/>
          </ac:spMkLst>
        </pc:spChg>
        <pc:spChg chg="del">
          <ac:chgData name="Asim Dey" userId="e8ec1349-28b8-4d13-adec-c4f0ed943343" providerId="ADAL" clId="{56E57B83-9F26-49B6-A436-4AF02394A2FD}" dt="2020-08-06T09:11:38.127" v="440"/>
          <ac:spMkLst>
            <pc:docMk/>
            <pc:sldMk cId="32434977" sldId="277"/>
            <ac:spMk id="347" creationId="{5041B00F-85B7-4597-BE50-F40B9642D2C1}"/>
          </ac:spMkLst>
        </pc:spChg>
        <pc:spChg chg="del">
          <ac:chgData name="Asim Dey" userId="e8ec1349-28b8-4d13-adec-c4f0ed943343" providerId="ADAL" clId="{56E57B83-9F26-49B6-A436-4AF02394A2FD}" dt="2020-08-06T09:11:38.127" v="440"/>
          <ac:spMkLst>
            <pc:docMk/>
            <pc:sldMk cId="32434977" sldId="277"/>
            <ac:spMk id="349" creationId="{A8B270FA-7467-466C-8EBE-6FBBD01D7229}"/>
          </ac:spMkLst>
        </pc:spChg>
        <pc:spChg chg="del">
          <ac:chgData name="Asim Dey" userId="e8ec1349-28b8-4d13-adec-c4f0ed943343" providerId="ADAL" clId="{56E57B83-9F26-49B6-A436-4AF02394A2FD}" dt="2020-08-06T09:11:38.127" v="440"/>
          <ac:spMkLst>
            <pc:docMk/>
            <pc:sldMk cId="32434977" sldId="277"/>
            <ac:spMk id="350" creationId="{376F652E-65FC-4642-8838-487CD4621E95}"/>
          </ac:spMkLst>
        </pc:spChg>
        <pc:spChg chg="del">
          <ac:chgData name="Asim Dey" userId="e8ec1349-28b8-4d13-adec-c4f0ed943343" providerId="ADAL" clId="{56E57B83-9F26-49B6-A436-4AF02394A2FD}" dt="2020-08-06T09:11:38.127" v="440"/>
          <ac:spMkLst>
            <pc:docMk/>
            <pc:sldMk cId="32434977" sldId="277"/>
            <ac:spMk id="351" creationId="{624AAEE2-2B34-4FEC-BE74-285D6D0F837C}"/>
          </ac:spMkLst>
        </pc:spChg>
        <pc:spChg chg="del">
          <ac:chgData name="Asim Dey" userId="e8ec1349-28b8-4d13-adec-c4f0ed943343" providerId="ADAL" clId="{56E57B83-9F26-49B6-A436-4AF02394A2FD}" dt="2020-08-06T09:11:38.127" v="440"/>
          <ac:spMkLst>
            <pc:docMk/>
            <pc:sldMk cId="32434977" sldId="277"/>
            <ac:spMk id="353" creationId="{0117CEC9-A6E4-4CB9-BD6C-CA846876BD3F}"/>
          </ac:spMkLst>
        </pc:spChg>
        <pc:spChg chg="del">
          <ac:chgData name="Asim Dey" userId="e8ec1349-28b8-4d13-adec-c4f0ed943343" providerId="ADAL" clId="{56E57B83-9F26-49B6-A436-4AF02394A2FD}" dt="2020-08-06T09:11:38.127" v="440"/>
          <ac:spMkLst>
            <pc:docMk/>
            <pc:sldMk cId="32434977" sldId="277"/>
            <ac:spMk id="354" creationId="{C8EF0B21-5C62-47C7-B7B2-D958FF07AD86}"/>
          </ac:spMkLst>
        </pc:spChg>
        <pc:cxnChg chg="add">
          <ac:chgData name="Asim Dey" userId="e8ec1349-28b8-4d13-adec-c4f0ed943343" providerId="ADAL" clId="{56E57B83-9F26-49B6-A436-4AF02394A2FD}" dt="2020-08-06T09:12:57.045" v="452"/>
          <ac:cxnSpMkLst>
            <pc:docMk/>
            <pc:sldMk cId="32434977" sldId="277"/>
            <ac:cxnSpMk id="145" creationId="{50B96041-0DA1-49B0-A15E-F1E5551C171E}"/>
          </ac:cxnSpMkLst>
        </pc:cxnChg>
        <pc:cxnChg chg="add">
          <ac:chgData name="Asim Dey" userId="e8ec1349-28b8-4d13-adec-c4f0ed943343" providerId="ADAL" clId="{56E57B83-9F26-49B6-A436-4AF02394A2FD}" dt="2020-08-06T09:12:57.045" v="452"/>
          <ac:cxnSpMkLst>
            <pc:docMk/>
            <pc:sldMk cId="32434977" sldId="277"/>
            <ac:cxnSpMk id="146" creationId="{6BAE696D-1562-4705-9565-5B8660576D3C}"/>
          </ac:cxnSpMkLst>
        </pc:cxnChg>
        <pc:cxnChg chg="add">
          <ac:chgData name="Asim Dey" userId="e8ec1349-28b8-4d13-adec-c4f0ed943343" providerId="ADAL" clId="{56E57B83-9F26-49B6-A436-4AF02394A2FD}" dt="2020-08-06T09:12:57.045" v="452"/>
          <ac:cxnSpMkLst>
            <pc:docMk/>
            <pc:sldMk cId="32434977" sldId="277"/>
            <ac:cxnSpMk id="147" creationId="{96397D6A-EA66-4CD8-8E5A-5BBC32234F28}"/>
          </ac:cxnSpMkLst>
        </pc:cxnChg>
        <pc:cxnChg chg="add">
          <ac:chgData name="Asim Dey" userId="e8ec1349-28b8-4d13-adec-c4f0ed943343" providerId="ADAL" clId="{56E57B83-9F26-49B6-A436-4AF02394A2FD}" dt="2020-08-06T09:12:57.045" v="452"/>
          <ac:cxnSpMkLst>
            <pc:docMk/>
            <pc:sldMk cId="32434977" sldId="277"/>
            <ac:cxnSpMk id="148" creationId="{B14CFA5E-67B4-4DE6-961A-897CB4DFA1E8}"/>
          </ac:cxnSpMkLst>
        </pc:cxnChg>
        <pc:cxnChg chg="add">
          <ac:chgData name="Asim Dey" userId="e8ec1349-28b8-4d13-adec-c4f0ed943343" providerId="ADAL" clId="{56E57B83-9F26-49B6-A436-4AF02394A2FD}" dt="2020-08-06T09:12:57.045" v="452"/>
          <ac:cxnSpMkLst>
            <pc:docMk/>
            <pc:sldMk cId="32434977" sldId="277"/>
            <ac:cxnSpMk id="155" creationId="{D8E7C0C9-62B6-4216-92C3-2CADFBF1A673}"/>
          </ac:cxnSpMkLst>
        </pc:cxnChg>
        <pc:cxnChg chg="add">
          <ac:chgData name="Asim Dey" userId="e8ec1349-28b8-4d13-adec-c4f0ed943343" providerId="ADAL" clId="{56E57B83-9F26-49B6-A436-4AF02394A2FD}" dt="2020-08-06T09:12:57.045" v="452"/>
          <ac:cxnSpMkLst>
            <pc:docMk/>
            <pc:sldMk cId="32434977" sldId="277"/>
            <ac:cxnSpMk id="157" creationId="{007533E9-07B0-45A4-9E9A-B25EDE82525B}"/>
          </ac:cxnSpMkLst>
        </pc:cxnChg>
        <pc:cxnChg chg="add">
          <ac:chgData name="Asim Dey" userId="e8ec1349-28b8-4d13-adec-c4f0ed943343" providerId="ADAL" clId="{56E57B83-9F26-49B6-A436-4AF02394A2FD}" dt="2020-08-06T09:12:57.045" v="452"/>
          <ac:cxnSpMkLst>
            <pc:docMk/>
            <pc:sldMk cId="32434977" sldId="277"/>
            <ac:cxnSpMk id="158" creationId="{69409531-330B-4812-B9F4-F9524F184283}"/>
          </ac:cxnSpMkLst>
        </pc:cxnChg>
        <pc:cxnChg chg="add">
          <ac:chgData name="Asim Dey" userId="e8ec1349-28b8-4d13-adec-c4f0ed943343" providerId="ADAL" clId="{56E57B83-9F26-49B6-A436-4AF02394A2FD}" dt="2020-08-06T09:12:57.045" v="452"/>
          <ac:cxnSpMkLst>
            <pc:docMk/>
            <pc:sldMk cId="32434977" sldId="277"/>
            <ac:cxnSpMk id="159" creationId="{303E50B1-0F86-47FD-97C6-F783D8C7EA4B}"/>
          </ac:cxnSpMkLst>
        </pc:cxnChg>
        <pc:cxnChg chg="add">
          <ac:chgData name="Asim Dey" userId="e8ec1349-28b8-4d13-adec-c4f0ed943343" providerId="ADAL" clId="{56E57B83-9F26-49B6-A436-4AF02394A2FD}" dt="2020-08-06T09:12:57.045" v="452"/>
          <ac:cxnSpMkLst>
            <pc:docMk/>
            <pc:sldMk cId="32434977" sldId="277"/>
            <ac:cxnSpMk id="160" creationId="{E0D11AB8-9545-467F-B4F1-BC121FD5EAE1}"/>
          </ac:cxnSpMkLst>
        </pc:cxnChg>
        <pc:cxnChg chg="add">
          <ac:chgData name="Asim Dey" userId="e8ec1349-28b8-4d13-adec-c4f0ed943343" providerId="ADAL" clId="{56E57B83-9F26-49B6-A436-4AF02394A2FD}" dt="2020-08-06T09:12:57.045" v="452"/>
          <ac:cxnSpMkLst>
            <pc:docMk/>
            <pc:sldMk cId="32434977" sldId="277"/>
            <ac:cxnSpMk id="161" creationId="{3B5FEC13-4BEF-42E6-9ACB-1325B2700D27}"/>
          </ac:cxnSpMkLst>
        </pc:cxnChg>
        <pc:cxnChg chg="add">
          <ac:chgData name="Asim Dey" userId="e8ec1349-28b8-4d13-adec-c4f0ed943343" providerId="ADAL" clId="{56E57B83-9F26-49B6-A436-4AF02394A2FD}" dt="2020-08-06T09:12:57.045" v="452"/>
          <ac:cxnSpMkLst>
            <pc:docMk/>
            <pc:sldMk cId="32434977" sldId="277"/>
            <ac:cxnSpMk id="162" creationId="{42DC8D9A-62A0-41F1-AD6C-F234A44A2CE0}"/>
          </ac:cxnSpMkLst>
        </pc:cxnChg>
        <pc:cxnChg chg="add">
          <ac:chgData name="Asim Dey" userId="e8ec1349-28b8-4d13-adec-c4f0ed943343" providerId="ADAL" clId="{56E57B83-9F26-49B6-A436-4AF02394A2FD}" dt="2020-08-06T09:12:57.045" v="452"/>
          <ac:cxnSpMkLst>
            <pc:docMk/>
            <pc:sldMk cId="32434977" sldId="277"/>
            <ac:cxnSpMk id="163" creationId="{599D7519-EEB8-46B0-89C4-970B86FEEE1E}"/>
          </ac:cxnSpMkLst>
        </pc:cxnChg>
        <pc:cxnChg chg="add">
          <ac:chgData name="Asim Dey" userId="e8ec1349-28b8-4d13-adec-c4f0ed943343" providerId="ADAL" clId="{56E57B83-9F26-49B6-A436-4AF02394A2FD}" dt="2020-08-06T09:12:57.045" v="452"/>
          <ac:cxnSpMkLst>
            <pc:docMk/>
            <pc:sldMk cId="32434977" sldId="277"/>
            <ac:cxnSpMk id="164" creationId="{AF0F9CB3-2B71-4CD9-B15A-B538264025BE}"/>
          </ac:cxnSpMkLst>
        </pc:cxnChg>
        <pc:cxnChg chg="add">
          <ac:chgData name="Asim Dey" userId="e8ec1349-28b8-4d13-adec-c4f0ed943343" providerId="ADAL" clId="{56E57B83-9F26-49B6-A436-4AF02394A2FD}" dt="2020-08-06T09:12:57.045" v="452"/>
          <ac:cxnSpMkLst>
            <pc:docMk/>
            <pc:sldMk cId="32434977" sldId="277"/>
            <ac:cxnSpMk id="165" creationId="{C6DFC370-A01C-4B8C-878E-858F2F741C20}"/>
          </ac:cxnSpMkLst>
        </pc:cxnChg>
        <pc:cxnChg chg="add">
          <ac:chgData name="Asim Dey" userId="e8ec1349-28b8-4d13-adec-c4f0ed943343" providerId="ADAL" clId="{56E57B83-9F26-49B6-A436-4AF02394A2FD}" dt="2020-08-06T09:12:57.045" v="452"/>
          <ac:cxnSpMkLst>
            <pc:docMk/>
            <pc:sldMk cId="32434977" sldId="277"/>
            <ac:cxnSpMk id="166" creationId="{DBAEB78F-DD26-4A77-B153-CCF033B888CD}"/>
          </ac:cxnSpMkLst>
        </pc:cxnChg>
        <pc:cxnChg chg="del">
          <ac:chgData name="Asim Dey" userId="e8ec1349-28b8-4d13-adec-c4f0ed943343" providerId="ADAL" clId="{56E57B83-9F26-49B6-A436-4AF02394A2FD}" dt="2020-08-06T09:11:38.127" v="440"/>
          <ac:cxnSpMkLst>
            <pc:docMk/>
            <pc:sldMk cId="32434977" sldId="277"/>
            <ac:cxnSpMk id="248" creationId="{2744F0A8-E9E6-4344-A82C-0EA149E76649}"/>
          </ac:cxnSpMkLst>
        </pc:cxnChg>
        <pc:cxnChg chg="del">
          <ac:chgData name="Asim Dey" userId="e8ec1349-28b8-4d13-adec-c4f0ed943343" providerId="ADAL" clId="{56E57B83-9F26-49B6-A436-4AF02394A2FD}" dt="2020-08-06T09:11:38.127" v="440"/>
          <ac:cxnSpMkLst>
            <pc:docMk/>
            <pc:sldMk cId="32434977" sldId="277"/>
            <ac:cxnSpMk id="249" creationId="{D6A3127C-8EA8-435F-9949-0A98A8F56E77}"/>
          </ac:cxnSpMkLst>
        </pc:cxnChg>
        <pc:cxnChg chg="del">
          <ac:chgData name="Asim Dey" userId="e8ec1349-28b8-4d13-adec-c4f0ed943343" providerId="ADAL" clId="{56E57B83-9F26-49B6-A436-4AF02394A2FD}" dt="2020-08-06T09:11:38.127" v="440"/>
          <ac:cxnSpMkLst>
            <pc:docMk/>
            <pc:sldMk cId="32434977" sldId="277"/>
            <ac:cxnSpMk id="281" creationId="{55108196-F97C-4E40-B1D2-D87E4F011C50}"/>
          </ac:cxnSpMkLst>
        </pc:cxnChg>
        <pc:cxnChg chg="del">
          <ac:chgData name="Asim Dey" userId="e8ec1349-28b8-4d13-adec-c4f0ed943343" providerId="ADAL" clId="{56E57B83-9F26-49B6-A436-4AF02394A2FD}" dt="2020-08-06T09:11:38.127" v="440"/>
          <ac:cxnSpMkLst>
            <pc:docMk/>
            <pc:sldMk cId="32434977" sldId="277"/>
            <ac:cxnSpMk id="283" creationId="{E36A46FB-FFF8-483D-B0FB-63BD2C16B238}"/>
          </ac:cxnSpMkLst>
        </pc:cxnChg>
        <pc:cxnChg chg="del">
          <ac:chgData name="Asim Dey" userId="e8ec1349-28b8-4d13-adec-c4f0ed943343" providerId="ADAL" clId="{56E57B83-9F26-49B6-A436-4AF02394A2FD}" dt="2020-08-06T09:11:38.127" v="440"/>
          <ac:cxnSpMkLst>
            <pc:docMk/>
            <pc:sldMk cId="32434977" sldId="277"/>
            <ac:cxnSpMk id="284" creationId="{CBE46CFC-98FF-40B9-9853-A4CE46B7B943}"/>
          </ac:cxnSpMkLst>
        </pc:cxnChg>
        <pc:cxnChg chg="del">
          <ac:chgData name="Asim Dey" userId="e8ec1349-28b8-4d13-adec-c4f0ed943343" providerId="ADAL" clId="{56E57B83-9F26-49B6-A436-4AF02394A2FD}" dt="2020-08-06T09:11:38.127" v="440"/>
          <ac:cxnSpMkLst>
            <pc:docMk/>
            <pc:sldMk cId="32434977" sldId="277"/>
            <ac:cxnSpMk id="286" creationId="{4D64E67D-FB19-4B4D-B1E8-84238CDC44BF}"/>
          </ac:cxnSpMkLst>
        </pc:cxnChg>
        <pc:cxnChg chg="del">
          <ac:chgData name="Asim Dey" userId="e8ec1349-28b8-4d13-adec-c4f0ed943343" providerId="ADAL" clId="{56E57B83-9F26-49B6-A436-4AF02394A2FD}" dt="2020-08-06T09:11:38.127" v="440"/>
          <ac:cxnSpMkLst>
            <pc:docMk/>
            <pc:sldMk cId="32434977" sldId="277"/>
            <ac:cxnSpMk id="288" creationId="{ED544FA8-E5A6-4FE6-B03F-3432E2E7FA31}"/>
          </ac:cxnSpMkLst>
        </pc:cxnChg>
        <pc:cxnChg chg="del">
          <ac:chgData name="Asim Dey" userId="e8ec1349-28b8-4d13-adec-c4f0ed943343" providerId="ADAL" clId="{56E57B83-9F26-49B6-A436-4AF02394A2FD}" dt="2020-08-06T09:11:38.127" v="440"/>
          <ac:cxnSpMkLst>
            <pc:docMk/>
            <pc:sldMk cId="32434977" sldId="277"/>
            <ac:cxnSpMk id="290" creationId="{3F983006-DF9D-445B-A941-E085490E66E0}"/>
          </ac:cxnSpMkLst>
        </pc:cxnChg>
        <pc:cxnChg chg="del">
          <ac:chgData name="Asim Dey" userId="e8ec1349-28b8-4d13-adec-c4f0ed943343" providerId="ADAL" clId="{56E57B83-9F26-49B6-A436-4AF02394A2FD}" dt="2020-08-06T09:11:38.127" v="440"/>
          <ac:cxnSpMkLst>
            <pc:docMk/>
            <pc:sldMk cId="32434977" sldId="277"/>
            <ac:cxnSpMk id="292" creationId="{29F8E3DE-6A7E-4CFA-9D31-0E15F19C9615}"/>
          </ac:cxnSpMkLst>
        </pc:cxnChg>
        <pc:cxnChg chg="del">
          <ac:chgData name="Asim Dey" userId="e8ec1349-28b8-4d13-adec-c4f0ed943343" providerId="ADAL" clId="{56E57B83-9F26-49B6-A436-4AF02394A2FD}" dt="2020-08-06T09:11:38.127" v="440"/>
          <ac:cxnSpMkLst>
            <pc:docMk/>
            <pc:sldMk cId="32434977" sldId="277"/>
            <ac:cxnSpMk id="294" creationId="{2D595550-BAEB-426E-AAD6-5ECB18A75EC5}"/>
          </ac:cxnSpMkLst>
        </pc:cxnChg>
        <pc:cxnChg chg="del">
          <ac:chgData name="Asim Dey" userId="e8ec1349-28b8-4d13-adec-c4f0ed943343" providerId="ADAL" clId="{56E57B83-9F26-49B6-A436-4AF02394A2FD}" dt="2020-08-06T09:11:38.127" v="440"/>
          <ac:cxnSpMkLst>
            <pc:docMk/>
            <pc:sldMk cId="32434977" sldId="277"/>
            <ac:cxnSpMk id="296" creationId="{4131AAD0-8AF2-4E55-B870-064ED79A1A64}"/>
          </ac:cxnSpMkLst>
        </pc:cxnChg>
        <pc:cxnChg chg="del">
          <ac:chgData name="Asim Dey" userId="e8ec1349-28b8-4d13-adec-c4f0ed943343" providerId="ADAL" clId="{56E57B83-9F26-49B6-A436-4AF02394A2FD}" dt="2020-08-06T09:11:38.127" v="440"/>
          <ac:cxnSpMkLst>
            <pc:docMk/>
            <pc:sldMk cId="32434977" sldId="277"/>
            <ac:cxnSpMk id="298" creationId="{F4CC5519-E3FE-494A-A8B7-FDC895D5D564}"/>
          </ac:cxnSpMkLst>
        </pc:cxnChg>
        <pc:cxnChg chg="del">
          <ac:chgData name="Asim Dey" userId="e8ec1349-28b8-4d13-adec-c4f0ed943343" providerId="ADAL" clId="{56E57B83-9F26-49B6-A436-4AF02394A2FD}" dt="2020-08-06T09:11:38.127" v="440"/>
          <ac:cxnSpMkLst>
            <pc:docMk/>
            <pc:sldMk cId="32434977" sldId="277"/>
            <ac:cxnSpMk id="342" creationId="{6A35EF43-4499-4DAE-9A8F-2D11900B2F02}"/>
          </ac:cxnSpMkLst>
        </pc:cxnChg>
        <pc:cxnChg chg="del">
          <ac:chgData name="Asim Dey" userId="e8ec1349-28b8-4d13-adec-c4f0ed943343" providerId="ADAL" clId="{56E57B83-9F26-49B6-A436-4AF02394A2FD}" dt="2020-08-06T09:11:38.127" v="440"/>
          <ac:cxnSpMkLst>
            <pc:docMk/>
            <pc:sldMk cId="32434977" sldId="277"/>
            <ac:cxnSpMk id="343" creationId="{09A39319-909D-4382-AA8E-B3389E7DA432}"/>
          </ac:cxnSpMkLst>
        </pc:cxnChg>
        <pc:cxnChg chg="del">
          <ac:chgData name="Asim Dey" userId="e8ec1349-28b8-4d13-adec-c4f0ed943343" providerId="ADAL" clId="{56E57B83-9F26-49B6-A436-4AF02394A2FD}" dt="2020-08-06T09:11:38.127" v="440"/>
          <ac:cxnSpMkLst>
            <pc:docMk/>
            <pc:sldMk cId="32434977" sldId="277"/>
            <ac:cxnSpMk id="345" creationId="{231D7E3E-3255-4303-AEED-057D9EE185D6}"/>
          </ac:cxnSpMkLst>
        </pc:cxnChg>
        <pc:cxnChg chg="del">
          <ac:chgData name="Asim Dey" userId="e8ec1349-28b8-4d13-adec-c4f0ed943343" providerId="ADAL" clId="{56E57B83-9F26-49B6-A436-4AF02394A2FD}" dt="2020-08-06T09:11:38.127" v="440"/>
          <ac:cxnSpMkLst>
            <pc:docMk/>
            <pc:sldMk cId="32434977" sldId="277"/>
            <ac:cxnSpMk id="346" creationId="{61932FA1-3A34-4CF4-9467-28603CD59B30}"/>
          </ac:cxnSpMkLst>
        </pc:cxnChg>
        <pc:cxnChg chg="del">
          <ac:chgData name="Asim Dey" userId="e8ec1349-28b8-4d13-adec-c4f0ed943343" providerId="ADAL" clId="{56E57B83-9F26-49B6-A436-4AF02394A2FD}" dt="2020-08-06T09:11:38.127" v="440"/>
          <ac:cxnSpMkLst>
            <pc:docMk/>
            <pc:sldMk cId="32434977" sldId="277"/>
            <ac:cxnSpMk id="348" creationId="{6CA3D17E-49C6-434E-88F9-A63CC9EC2234}"/>
          </ac:cxnSpMkLst>
        </pc:cxnChg>
        <pc:cxnChg chg="del">
          <ac:chgData name="Asim Dey" userId="e8ec1349-28b8-4d13-adec-c4f0ed943343" providerId="ADAL" clId="{56E57B83-9F26-49B6-A436-4AF02394A2FD}" dt="2020-08-06T09:11:38.127" v="440"/>
          <ac:cxnSpMkLst>
            <pc:docMk/>
            <pc:sldMk cId="32434977" sldId="277"/>
            <ac:cxnSpMk id="352" creationId="{E4329DC3-880D-4AE9-A478-D96CC4C0338B}"/>
          </ac:cxnSpMkLst>
        </pc:cxnChg>
      </pc:sldChg>
      <pc:sldChg chg="addSp delSp modSp">
        <pc:chgData name="Asim Dey" userId="e8ec1349-28b8-4d13-adec-c4f0ed943343" providerId="ADAL" clId="{56E57B83-9F26-49B6-A436-4AF02394A2FD}" dt="2020-08-06T09:28:32.616" v="633" actId="13926"/>
        <pc:sldMkLst>
          <pc:docMk/>
          <pc:sldMk cId="4227300892" sldId="278"/>
        </pc:sldMkLst>
        <pc:spChg chg="mod">
          <ac:chgData name="Asim Dey" userId="e8ec1349-28b8-4d13-adec-c4f0ed943343" providerId="ADAL" clId="{56E57B83-9F26-49B6-A436-4AF02394A2FD}" dt="2020-08-06T09:28:07.175" v="626" actId="13926"/>
          <ac:spMkLst>
            <pc:docMk/>
            <pc:sldMk cId="4227300892" sldId="278"/>
            <ac:spMk id="197" creationId="{8291613A-210B-4941-B89E-DAE6E7BF2EA6}"/>
          </ac:spMkLst>
        </pc:spChg>
        <pc:spChg chg="mod">
          <ac:chgData name="Asim Dey" userId="e8ec1349-28b8-4d13-adec-c4f0ed943343" providerId="ADAL" clId="{56E57B83-9F26-49B6-A436-4AF02394A2FD}" dt="2020-08-06T09:28:28.074" v="631" actId="13926"/>
          <ac:spMkLst>
            <pc:docMk/>
            <pc:sldMk cId="4227300892" sldId="278"/>
            <ac:spMk id="202" creationId="{3FC2811A-370A-4115-A977-3AA6549D19FE}"/>
          </ac:spMkLst>
        </pc:spChg>
        <pc:spChg chg="mod">
          <ac:chgData name="Asim Dey" userId="e8ec1349-28b8-4d13-adec-c4f0ed943343" providerId="ADAL" clId="{56E57B83-9F26-49B6-A436-4AF02394A2FD}" dt="2020-08-06T09:28:12.923" v="628" actId="13926"/>
          <ac:spMkLst>
            <pc:docMk/>
            <pc:sldMk cId="4227300892" sldId="278"/>
            <ac:spMk id="203" creationId="{625B45E7-AEDD-4DAB-BE35-6870A8075BAA}"/>
          </ac:spMkLst>
        </pc:spChg>
        <pc:spChg chg="mod">
          <ac:chgData name="Asim Dey" userId="e8ec1349-28b8-4d13-adec-c4f0ed943343" providerId="ADAL" clId="{56E57B83-9F26-49B6-A436-4AF02394A2FD}" dt="2020-08-06T09:28:30.410" v="632" actId="13926"/>
          <ac:spMkLst>
            <pc:docMk/>
            <pc:sldMk cId="4227300892" sldId="278"/>
            <ac:spMk id="205" creationId="{2B35D8B0-EB2E-4EEC-896E-B60A62BB48DC}"/>
          </ac:spMkLst>
        </pc:spChg>
        <pc:spChg chg="mod">
          <ac:chgData name="Asim Dey" userId="e8ec1349-28b8-4d13-adec-c4f0ed943343" providerId="ADAL" clId="{56E57B83-9F26-49B6-A436-4AF02394A2FD}" dt="2020-08-06T09:28:09.613" v="627" actId="13926"/>
          <ac:spMkLst>
            <pc:docMk/>
            <pc:sldMk cId="4227300892" sldId="278"/>
            <ac:spMk id="206" creationId="{4836ACA9-3D3E-48C1-8F7B-5D59D397BEB0}"/>
          </ac:spMkLst>
        </pc:spChg>
        <pc:spChg chg="mod">
          <ac:chgData name="Asim Dey" userId="e8ec1349-28b8-4d13-adec-c4f0ed943343" providerId="ADAL" clId="{56E57B83-9F26-49B6-A436-4AF02394A2FD}" dt="2020-08-06T09:28:15.666" v="629" actId="13926"/>
          <ac:spMkLst>
            <pc:docMk/>
            <pc:sldMk cId="4227300892" sldId="278"/>
            <ac:spMk id="233" creationId="{0B43EEB9-E282-4F6A-84B0-EA415CC28C2F}"/>
          </ac:spMkLst>
        </pc:spChg>
        <pc:spChg chg="add">
          <ac:chgData name="Asim Dey" userId="e8ec1349-28b8-4d13-adec-c4f0ed943343" providerId="ADAL" clId="{56E57B83-9F26-49B6-A436-4AF02394A2FD}" dt="2020-08-06T09:13:15.210" v="455"/>
          <ac:spMkLst>
            <pc:docMk/>
            <pc:sldMk cId="4227300892" sldId="278"/>
            <ac:spMk id="234" creationId="{E5A7A76B-3F63-405B-B345-CDE2604F0567}"/>
          </ac:spMkLst>
        </pc:spChg>
        <pc:spChg chg="add">
          <ac:chgData name="Asim Dey" userId="e8ec1349-28b8-4d13-adec-c4f0ed943343" providerId="ADAL" clId="{56E57B83-9F26-49B6-A436-4AF02394A2FD}" dt="2020-08-06T09:13:15.210" v="455"/>
          <ac:spMkLst>
            <pc:docMk/>
            <pc:sldMk cId="4227300892" sldId="278"/>
            <ac:spMk id="235" creationId="{CED13627-26BE-423A-A032-0BFB00BD7BE1}"/>
          </ac:spMkLst>
        </pc:spChg>
        <pc:spChg chg="add">
          <ac:chgData name="Asim Dey" userId="e8ec1349-28b8-4d13-adec-c4f0ed943343" providerId="ADAL" clId="{56E57B83-9F26-49B6-A436-4AF02394A2FD}" dt="2020-08-06T09:13:15.210" v="455"/>
          <ac:spMkLst>
            <pc:docMk/>
            <pc:sldMk cId="4227300892" sldId="278"/>
            <ac:spMk id="236" creationId="{7DAEC006-748C-47BE-AE71-56D1FAA0A3F5}"/>
          </ac:spMkLst>
        </pc:spChg>
        <pc:spChg chg="add">
          <ac:chgData name="Asim Dey" userId="e8ec1349-28b8-4d13-adec-c4f0ed943343" providerId="ADAL" clId="{56E57B83-9F26-49B6-A436-4AF02394A2FD}" dt="2020-08-06T09:13:15.210" v="455"/>
          <ac:spMkLst>
            <pc:docMk/>
            <pc:sldMk cId="4227300892" sldId="278"/>
            <ac:spMk id="237" creationId="{E5BC778E-4282-4CFF-AE0A-862267B934E1}"/>
          </ac:spMkLst>
        </pc:spChg>
        <pc:spChg chg="add">
          <ac:chgData name="Asim Dey" userId="e8ec1349-28b8-4d13-adec-c4f0ed943343" providerId="ADAL" clId="{56E57B83-9F26-49B6-A436-4AF02394A2FD}" dt="2020-08-06T09:13:15.210" v="455"/>
          <ac:spMkLst>
            <pc:docMk/>
            <pc:sldMk cId="4227300892" sldId="278"/>
            <ac:spMk id="238" creationId="{E0370367-1EB5-429B-AC5C-A9AB57F17EE1}"/>
          </ac:spMkLst>
        </pc:spChg>
        <pc:spChg chg="add mod">
          <ac:chgData name="Asim Dey" userId="e8ec1349-28b8-4d13-adec-c4f0ed943343" providerId="ADAL" clId="{56E57B83-9F26-49B6-A436-4AF02394A2FD}" dt="2020-08-06T09:21:08.080" v="535" actId="207"/>
          <ac:spMkLst>
            <pc:docMk/>
            <pc:sldMk cId="4227300892" sldId="278"/>
            <ac:spMk id="239" creationId="{D43C30AB-BB1A-4DE3-946E-9065D9A871DF}"/>
          </ac:spMkLst>
        </pc:spChg>
        <pc:spChg chg="add">
          <ac:chgData name="Asim Dey" userId="e8ec1349-28b8-4d13-adec-c4f0ed943343" providerId="ADAL" clId="{56E57B83-9F26-49B6-A436-4AF02394A2FD}" dt="2020-08-06T09:13:15.210" v="455"/>
          <ac:spMkLst>
            <pc:docMk/>
            <pc:sldMk cId="4227300892" sldId="278"/>
            <ac:spMk id="240" creationId="{C4710E6B-1678-468F-8C74-B5AE725972D6}"/>
          </ac:spMkLst>
        </pc:spChg>
        <pc:spChg chg="add mod">
          <ac:chgData name="Asim Dey" userId="e8ec1349-28b8-4d13-adec-c4f0ed943343" providerId="ADAL" clId="{56E57B83-9F26-49B6-A436-4AF02394A2FD}" dt="2020-08-06T09:17:40.422" v="497" actId="207"/>
          <ac:spMkLst>
            <pc:docMk/>
            <pc:sldMk cId="4227300892" sldId="278"/>
            <ac:spMk id="241" creationId="{018808DA-E238-4A82-B294-1B8048B74E9E}"/>
          </ac:spMkLst>
        </pc:spChg>
        <pc:spChg chg="add">
          <ac:chgData name="Asim Dey" userId="e8ec1349-28b8-4d13-adec-c4f0ed943343" providerId="ADAL" clId="{56E57B83-9F26-49B6-A436-4AF02394A2FD}" dt="2020-08-06T09:13:15.210" v="455"/>
          <ac:spMkLst>
            <pc:docMk/>
            <pc:sldMk cId="4227300892" sldId="278"/>
            <ac:spMk id="242" creationId="{0ADB01C6-434F-45D8-A2E5-A8B5B5D6576E}"/>
          </ac:spMkLst>
        </pc:spChg>
        <pc:spChg chg="add">
          <ac:chgData name="Asim Dey" userId="e8ec1349-28b8-4d13-adec-c4f0ed943343" providerId="ADAL" clId="{56E57B83-9F26-49B6-A436-4AF02394A2FD}" dt="2020-08-06T09:13:15.210" v="455"/>
          <ac:spMkLst>
            <pc:docMk/>
            <pc:sldMk cId="4227300892" sldId="278"/>
            <ac:spMk id="243" creationId="{637B1C4A-B7FD-45F9-8BCF-67E8A3DCB57B}"/>
          </ac:spMkLst>
        </pc:spChg>
        <pc:spChg chg="add">
          <ac:chgData name="Asim Dey" userId="e8ec1349-28b8-4d13-adec-c4f0ed943343" providerId="ADAL" clId="{56E57B83-9F26-49B6-A436-4AF02394A2FD}" dt="2020-08-06T09:13:15.210" v="455"/>
          <ac:spMkLst>
            <pc:docMk/>
            <pc:sldMk cId="4227300892" sldId="278"/>
            <ac:spMk id="244" creationId="{BA76BF12-E9A9-4B50-9021-C64BAEAB50BA}"/>
          </ac:spMkLst>
        </pc:spChg>
        <pc:spChg chg="add">
          <ac:chgData name="Asim Dey" userId="e8ec1349-28b8-4d13-adec-c4f0ed943343" providerId="ADAL" clId="{56E57B83-9F26-49B6-A436-4AF02394A2FD}" dt="2020-08-06T09:13:15.210" v="455"/>
          <ac:spMkLst>
            <pc:docMk/>
            <pc:sldMk cId="4227300892" sldId="278"/>
            <ac:spMk id="245" creationId="{BBFAF5D9-8D2E-4D78-9072-CD8035AFBA6D}"/>
          </ac:spMkLst>
        </pc:spChg>
        <pc:spChg chg="add">
          <ac:chgData name="Asim Dey" userId="e8ec1349-28b8-4d13-adec-c4f0ed943343" providerId="ADAL" clId="{56E57B83-9F26-49B6-A436-4AF02394A2FD}" dt="2020-08-06T09:13:15.210" v="455"/>
          <ac:spMkLst>
            <pc:docMk/>
            <pc:sldMk cId="4227300892" sldId="278"/>
            <ac:spMk id="246" creationId="{FB741A5C-3F49-41BD-928C-A176A1E10B0D}"/>
          </ac:spMkLst>
        </pc:spChg>
        <pc:spChg chg="add">
          <ac:chgData name="Asim Dey" userId="e8ec1349-28b8-4d13-adec-c4f0ed943343" providerId="ADAL" clId="{56E57B83-9F26-49B6-A436-4AF02394A2FD}" dt="2020-08-06T09:13:15.210" v="455"/>
          <ac:spMkLst>
            <pc:docMk/>
            <pc:sldMk cId="4227300892" sldId="278"/>
            <ac:spMk id="247" creationId="{F95D9685-FA88-4CF7-9D21-73C7B73A71F8}"/>
          </ac:spMkLst>
        </pc:spChg>
        <pc:spChg chg="add">
          <ac:chgData name="Asim Dey" userId="e8ec1349-28b8-4d13-adec-c4f0ed943343" providerId="ADAL" clId="{56E57B83-9F26-49B6-A436-4AF02394A2FD}" dt="2020-08-06T09:13:15.210" v="455"/>
          <ac:spMkLst>
            <pc:docMk/>
            <pc:sldMk cId="4227300892" sldId="278"/>
            <ac:spMk id="248" creationId="{26E56311-C4DF-4381-84B1-D1E4DB0704C7}"/>
          </ac:spMkLst>
        </pc:spChg>
        <pc:spChg chg="add">
          <ac:chgData name="Asim Dey" userId="e8ec1349-28b8-4d13-adec-c4f0ed943343" providerId="ADAL" clId="{56E57B83-9F26-49B6-A436-4AF02394A2FD}" dt="2020-08-06T09:13:15.210" v="455"/>
          <ac:spMkLst>
            <pc:docMk/>
            <pc:sldMk cId="4227300892" sldId="278"/>
            <ac:spMk id="249" creationId="{2D024FBA-B851-4845-B948-BBF7D3869EDF}"/>
          </ac:spMkLst>
        </pc:spChg>
        <pc:spChg chg="add">
          <ac:chgData name="Asim Dey" userId="e8ec1349-28b8-4d13-adec-c4f0ed943343" providerId="ADAL" clId="{56E57B83-9F26-49B6-A436-4AF02394A2FD}" dt="2020-08-06T09:13:15.210" v="455"/>
          <ac:spMkLst>
            <pc:docMk/>
            <pc:sldMk cId="4227300892" sldId="278"/>
            <ac:spMk id="250" creationId="{D27FAFA1-E6A3-4E4B-8657-57958B341AF2}"/>
          </ac:spMkLst>
        </pc:spChg>
        <pc:spChg chg="add">
          <ac:chgData name="Asim Dey" userId="e8ec1349-28b8-4d13-adec-c4f0ed943343" providerId="ADAL" clId="{56E57B83-9F26-49B6-A436-4AF02394A2FD}" dt="2020-08-06T09:13:15.210" v="455"/>
          <ac:spMkLst>
            <pc:docMk/>
            <pc:sldMk cId="4227300892" sldId="278"/>
            <ac:spMk id="251" creationId="{1B7FAD33-DDBC-4BE3-B45F-981592648587}"/>
          </ac:spMkLst>
        </pc:spChg>
        <pc:spChg chg="add">
          <ac:chgData name="Asim Dey" userId="e8ec1349-28b8-4d13-adec-c4f0ed943343" providerId="ADAL" clId="{56E57B83-9F26-49B6-A436-4AF02394A2FD}" dt="2020-08-06T09:13:15.210" v="455"/>
          <ac:spMkLst>
            <pc:docMk/>
            <pc:sldMk cId="4227300892" sldId="278"/>
            <ac:spMk id="252" creationId="{8CFAB381-B48B-4303-8A2B-CBADDFE9F71E}"/>
          </ac:spMkLst>
        </pc:spChg>
        <pc:spChg chg="add">
          <ac:chgData name="Asim Dey" userId="e8ec1349-28b8-4d13-adec-c4f0ed943343" providerId="ADAL" clId="{56E57B83-9F26-49B6-A436-4AF02394A2FD}" dt="2020-08-06T09:13:15.210" v="455"/>
          <ac:spMkLst>
            <pc:docMk/>
            <pc:sldMk cId="4227300892" sldId="278"/>
            <ac:spMk id="253" creationId="{1C02EBC5-D02F-40F2-9858-D4CAAC4BF084}"/>
          </ac:spMkLst>
        </pc:spChg>
        <pc:spChg chg="add">
          <ac:chgData name="Asim Dey" userId="e8ec1349-28b8-4d13-adec-c4f0ed943343" providerId="ADAL" clId="{56E57B83-9F26-49B6-A436-4AF02394A2FD}" dt="2020-08-06T09:13:15.210" v="455"/>
          <ac:spMkLst>
            <pc:docMk/>
            <pc:sldMk cId="4227300892" sldId="278"/>
            <ac:spMk id="254" creationId="{B8DFA2F1-89D0-4BCB-B75D-8F06AD8F56F2}"/>
          </ac:spMkLst>
        </pc:spChg>
        <pc:spChg chg="add">
          <ac:chgData name="Asim Dey" userId="e8ec1349-28b8-4d13-adec-c4f0ed943343" providerId="ADAL" clId="{56E57B83-9F26-49B6-A436-4AF02394A2FD}" dt="2020-08-06T09:13:15.210" v="455"/>
          <ac:spMkLst>
            <pc:docMk/>
            <pc:sldMk cId="4227300892" sldId="278"/>
            <ac:spMk id="255" creationId="{491D7029-2CF3-4949-8729-FC7B64A3F573}"/>
          </ac:spMkLst>
        </pc:spChg>
        <pc:spChg chg="add">
          <ac:chgData name="Asim Dey" userId="e8ec1349-28b8-4d13-adec-c4f0ed943343" providerId="ADAL" clId="{56E57B83-9F26-49B6-A436-4AF02394A2FD}" dt="2020-08-06T09:13:15.210" v="455"/>
          <ac:spMkLst>
            <pc:docMk/>
            <pc:sldMk cId="4227300892" sldId="278"/>
            <ac:spMk id="256" creationId="{06678DA5-3607-49E4-AED2-37636C6FA697}"/>
          </ac:spMkLst>
        </pc:spChg>
        <pc:spChg chg="add">
          <ac:chgData name="Asim Dey" userId="e8ec1349-28b8-4d13-adec-c4f0ed943343" providerId="ADAL" clId="{56E57B83-9F26-49B6-A436-4AF02394A2FD}" dt="2020-08-06T09:13:15.210" v="455"/>
          <ac:spMkLst>
            <pc:docMk/>
            <pc:sldMk cId="4227300892" sldId="278"/>
            <ac:spMk id="257" creationId="{3C4DFA46-0D6A-4199-A397-4A4F7D44F09B}"/>
          </ac:spMkLst>
        </pc:spChg>
        <pc:spChg chg="add">
          <ac:chgData name="Asim Dey" userId="e8ec1349-28b8-4d13-adec-c4f0ed943343" providerId="ADAL" clId="{56E57B83-9F26-49B6-A436-4AF02394A2FD}" dt="2020-08-06T09:13:15.210" v="455"/>
          <ac:spMkLst>
            <pc:docMk/>
            <pc:sldMk cId="4227300892" sldId="278"/>
            <ac:spMk id="258" creationId="{67F2FB90-3EA6-44C5-8680-57D4C31F1A45}"/>
          </ac:spMkLst>
        </pc:spChg>
        <pc:spChg chg="add">
          <ac:chgData name="Asim Dey" userId="e8ec1349-28b8-4d13-adec-c4f0ed943343" providerId="ADAL" clId="{56E57B83-9F26-49B6-A436-4AF02394A2FD}" dt="2020-08-06T09:13:15.210" v="455"/>
          <ac:spMkLst>
            <pc:docMk/>
            <pc:sldMk cId="4227300892" sldId="278"/>
            <ac:spMk id="259" creationId="{DA495461-E0C7-4E43-ABA0-8A85859CEAD1}"/>
          </ac:spMkLst>
        </pc:spChg>
        <pc:spChg chg="add">
          <ac:chgData name="Asim Dey" userId="e8ec1349-28b8-4d13-adec-c4f0ed943343" providerId="ADAL" clId="{56E57B83-9F26-49B6-A436-4AF02394A2FD}" dt="2020-08-06T09:13:15.210" v="455"/>
          <ac:spMkLst>
            <pc:docMk/>
            <pc:sldMk cId="4227300892" sldId="278"/>
            <ac:spMk id="260" creationId="{1DCA55DE-E556-4B1E-B66F-6D1BF943DB78}"/>
          </ac:spMkLst>
        </pc:spChg>
        <pc:spChg chg="add">
          <ac:chgData name="Asim Dey" userId="e8ec1349-28b8-4d13-adec-c4f0ed943343" providerId="ADAL" clId="{56E57B83-9F26-49B6-A436-4AF02394A2FD}" dt="2020-08-06T09:13:15.210" v="455"/>
          <ac:spMkLst>
            <pc:docMk/>
            <pc:sldMk cId="4227300892" sldId="278"/>
            <ac:spMk id="261" creationId="{5B239AA1-7D89-43BF-B9DE-2A443988775E}"/>
          </ac:spMkLst>
        </pc:spChg>
        <pc:spChg chg="add">
          <ac:chgData name="Asim Dey" userId="e8ec1349-28b8-4d13-adec-c4f0ed943343" providerId="ADAL" clId="{56E57B83-9F26-49B6-A436-4AF02394A2FD}" dt="2020-08-06T09:13:15.210" v="455"/>
          <ac:spMkLst>
            <pc:docMk/>
            <pc:sldMk cId="4227300892" sldId="278"/>
            <ac:spMk id="262" creationId="{5F23DCC9-94D9-4A7B-B68F-0D92F490ED85}"/>
          </ac:spMkLst>
        </pc:spChg>
        <pc:spChg chg="add">
          <ac:chgData name="Asim Dey" userId="e8ec1349-28b8-4d13-adec-c4f0ed943343" providerId="ADAL" clId="{56E57B83-9F26-49B6-A436-4AF02394A2FD}" dt="2020-08-06T09:13:15.210" v="455"/>
          <ac:spMkLst>
            <pc:docMk/>
            <pc:sldMk cId="4227300892" sldId="278"/>
            <ac:spMk id="263" creationId="{137F6A90-AE94-4478-931F-617AA71D7BF0}"/>
          </ac:spMkLst>
        </pc:spChg>
        <pc:spChg chg="add">
          <ac:chgData name="Asim Dey" userId="e8ec1349-28b8-4d13-adec-c4f0ed943343" providerId="ADAL" clId="{56E57B83-9F26-49B6-A436-4AF02394A2FD}" dt="2020-08-06T09:13:15.210" v="455"/>
          <ac:spMkLst>
            <pc:docMk/>
            <pc:sldMk cId="4227300892" sldId="278"/>
            <ac:spMk id="264" creationId="{3CDBA34E-9EC7-40B5-B167-C1FD5F3916EF}"/>
          </ac:spMkLst>
        </pc:spChg>
        <pc:spChg chg="add">
          <ac:chgData name="Asim Dey" userId="e8ec1349-28b8-4d13-adec-c4f0ed943343" providerId="ADAL" clId="{56E57B83-9F26-49B6-A436-4AF02394A2FD}" dt="2020-08-06T09:13:15.210" v="455"/>
          <ac:spMkLst>
            <pc:docMk/>
            <pc:sldMk cId="4227300892" sldId="278"/>
            <ac:spMk id="265" creationId="{25F547EB-CB20-45B1-B161-E099A3695E91}"/>
          </ac:spMkLst>
        </pc:spChg>
        <pc:spChg chg="add mod">
          <ac:chgData name="Asim Dey" userId="e8ec1349-28b8-4d13-adec-c4f0ed943343" providerId="ADAL" clId="{56E57B83-9F26-49B6-A436-4AF02394A2FD}" dt="2020-08-06T09:17:42.225" v="498" actId="14429"/>
          <ac:spMkLst>
            <pc:docMk/>
            <pc:sldMk cId="4227300892" sldId="278"/>
            <ac:spMk id="266" creationId="{113BCC3A-9942-4DC5-8CDC-496BAB1B26B9}"/>
          </ac:spMkLst>
        </pc:spChg>
        <pc:spChg chg="add">
          <ac:chgData name="Asim Dey" userId="e8ec1349-28b8-4d13-adec-c4f0ed943343" providerId="ADAL" clId="{56E57B83-9F26-49B6-A436-4AF02394A2FD}" dt="2020-08-06T09:13:15.210" v="455"/>
          <ac:spMkLst>
            <pc:docMk/>
            <pc:sldMk cId="4227300892" sldId="278"/>
            <ac:spMk id="267" creationId="{5826896A-32A0-402A-A899-04849973CEC2}"/>
          </ac:spMkLst>
        </pc:spChg>
        <pc:spChg chg="mod">
          <ac:chgData name="Asim Dey" userId="e8ec1349-28b8-4d13-adec-c4f0ed943343" providerId="ADAL" clId="{56E57B83-9F26-49B6-A436-4AF02394A2FD}" dt="2020-08-06T09:28:32.616" v="633" actId="13926"/>
          <ac:spMkLst>
            <pc:docMk/>
            <pc:sldMk cId="4227300892" sldId="278"/>
            <ac:spMk id="268" creationId="{2D81759D-B47C-4FE1-B935-586ADD839489}"/>
          </ac:spMkLst>
        </pc:spChg>
        <pc:spChg chg="add">
          <ac:chgData name="Asim Dey" userId="e8ec1349-28b8-4d13-adec-c4f0ed943343" providerId="ADAL" clId="{56E57B83-9F26-49B6-A436-4AF02394A2FD}" dt="2020-08-06T09:13:15.210" v="455"/>
          <ac:spMkLst>
            <pc:docMk/>
            <pc:sldMk cId="4227300892" sldId="278"/>
            <ac:spMk id="269" creationId="{355253D2-F809-4C15-AE5B-2D02EFAA2623}"/>
          </ac:spMkLst>
        </pc:spChg>
        <pc:spChg chg="add">
          <ac:chgData name="Asim Dey" userId="e8ec1349-28b8-4d13-adec-c4f0ed943343" providerId="ADAL" clId="{56E57B83-9F26-49B6-A436-4AF02394A2FD}" dt="2020-08-06T09:13:15.210" v="455"/>
          <ac:spMkLst>
            <pc:docMk/>
            <pc:sldMk cId="4227300892" sldId="278"/>
            <ac:spMk id="270" creationId="{79E2EB95-355D-492E-B398-EEEA7FB6F787}"/>
          </ac:spMkLst>
        </pc:spChg>
        <pc:spChg chg="add">
          <ac:chgData name="Asim Dey" userId="e8ec1349-28b8-4d13-adec-c4f0ed943343" providerId="ADAL" clId="{56E57B83-9F26-49B6-A436-4AF02394A2FD}" dt="2020-08-06T09:13:15.210" v="455"/>
          <ac:spMkLst>
            <pc:docMk/>
            <pc:sldMk cId="4227300892" sldId="278"/>
            <ac:spMk id="271" creationId="{64418492-98F7-4296-9E4C-E0974A9DA343}"/>
          </ac:spMkLst>
        </pc:spChg>
        <pc:spChg chg="add">
          <ac:chgData name="Asim Dey" userId="e8ec1349-28b8-4d13-adec-c4f0ed943343" providerId="ADAL" clId="{56E57B83-9F26-49B6-A436-4AF02394A2FD}" dt="2020-08-06T09:13:15.210" v="455"/>
          <ac:spMkLst>
            <pc:docMk/>
            <pc:sldMk cId="4227300892" sldId="278"/>
            <ac:spMk id="272" creationId="{5941FE32-D9B5-4725-A569-C85A088A3DC2}"/>
          </ac:spMkLst>
        </pc:spChg>
        <pc:spChg chg="add">
          <ac:chgData name="Asim Dey" userId="e8ec1349-28b8-4d13-adec-c4f0ed943343" providerId="ADAL" clId="{56E57B83-9F26-49B6-A436-4AF02394A2FD}" dt="2020-08-06T09:13:15.210" v="455"/>
          <ac:spMkLst>
            <pc:docMk/>
            <pc:sldMk cId="4227300892" sldId="278"/>
            <ac:spMk id="273" creationId="{79CA4CA5-78BB-499A-AC70-519C049F718F}"/>
          </ac:spMkLst>
        </pc:spChg>
        <pc:spChg chg="add mod">
          <ac:chgData name="Asim Dey" userId="e8ec1349-28b8-4d13-adec-c4f0ed943343" providerId="ADAL" clId="{56E57B83-9F26-49B6-A436-4AF02394A2FD}" dt="2020-08-06T09:21:09.553" v="536" actId="14429"/>
          <ac:spMkLst>
            <pc:docMk/>
            <pc:sldMk cId="4227300892" sldId="278"/>
            <ac:spMk id="274" creationId="{A3E7925C-8DD6-4F68-AC00-2A5E07917C66}"/>
          </ac:spMkLst>
        </pc:spChg>
        <pc:spChg chg="add">
          <ac:chgData name="Asim Dey" userId="e8ec1349-28b8-4d13-adec-c4f0ed943343" providerId="ADAL" clId="{56E57B83-9F26-49B6-A436-4AF02394A2FD}" dt="2020-08-06T09:13:15.210" v="455"/>
          <ac:spMkLst>
            <pc:docMk/>
            <pc:sldMk cId="4227300892" sldId="278"/>
            <ac:spMk id="276" creationId="{15AA914C-D999-4F7A-83FA-B6F7A80D881B}"/>
          </ac:spMkLst>
        </pc:spChg>
        <pc:spChg chg="del">
          <ac:chgData name="Asim Dey" userId="e8ec1349-28b8-4d13-adec-c4f0ed943343" providerId="ADAL" clId="{56E57B83-9F26-49B6-A436-4AF02394A2FD}" dt="2020-08-06T09:11:59.546" v="443"/>
          <ac:spMkLst>
            <pc:docMk/>
            <pc:sldMk cId="4227300892" sldId="278"/>
            <ac:spMk id="277" creationId="{A4C88D53-A094-4590-9291-CD62A3E80DF2}"/>
          </ac:spMkLst>
        </pc:spChg>
        <pc:spChg chg="del">
          <ac:chgData name="Asim Dey" userId="e8ec1349-28b8-4d13-adec-c4f0ed943343" providerId="ADAL" clId="{56E57B83-9F26-49B6-A436-4AF02394A2FD}" dt="2020-08-06T09:11:59.546" v="443"/>
          <ac:spMkLst>
            <pc:docMk/>
            <pc:sldMk cId="4227300892" sldId="278"/>
            <ac:spMk id="278" creationId="{2F1B3B55-385E-4EE6-9666-7A0D4BE57D6B}"/>
          </ac:spMkLst>
        </pc:spChg>
        <pc:spChg chg="del">
          <ac:chgData name="Asim Dey" userId="e8ec1349-28b8-4d13-adec-c4f0ed943343" providerId="ADAL" clId="{56E57B83-9F26-49B6-A436-4AF02394A2FD}" dt="2020-08-06T09:11:59.546" v="443"/>
          <ac:spMkLst>
            <pc:docMk/>
            <pc:sldMk cId="4227300892" sldId="278"/>
            <ac:spMk id="279" creationId="{21352A18-02FE-43B6-8454-D4A6E8F21B60}"/>
          </ac:spMkLst>
        </pc:spChg>
        <pc:spChg chg="del">
          <ac:chgData name="Asim Dey" userId="e8ec1349-28b8-4d13-adec-c4f0ed943343" providerId="ADAL" clId="{56E57B83-9F26-49B6-A436-4AF02394A2FD}" dt="2020-08-06T09:11:59.546" v="443"/>
          <ac:spMkLst>
            <pc:docMk/>
            <pc:sldMk cId="4227300892" sldId="278"/>
            <ac:spMk id="282" creationId="{C5C5A336-ADF6-41D2-A378-6023AB51AE8D}"/>
          </ac:spMkLst>
        </pc:spChg>
        <pc:spChg chg="del">
          <ac:chgData name="Asim Dey" userId="e8ec1349-28b8-4d13-adec-c4f0ed943343" providerId="ADAL" clId="{56E57B83-9F26-49B6-A436-4AF02394A2FD}" dt="2020-08-06T09:11:59.546" v="443"/>
          <ac:spMkLst>
            <pc:docMk/>
            <pc:sldMk cId="4227300892" sldId="278"/>
            <ac:spMk id="285" creationId="{7C50EC86-B159-4B9F-B3CB-0A4A4E710F7A}"/>
          </ac:spMkLst>
        </pc:spChg>
        <pc:spChg chg="del">
          <ac:chgData name="Asim Dey" userId="e8ec1349-28b8-4d13-adec-c4f0ed943343" providerId="ADAL" clId="{56E57B83-9F26-49B6-A436-4AF02394A2FD}" dt="2020-08-06T09:11:59.546" v="443"/>
          <ac:spMkLst>
            <pc:docMk/>
            <pc:sldMk cId="4227300892" sldId="278"/>
            <ac:spMk id="287" creationId="{358FB15F-4B70-40B9-818B-D29EDBEBB554}"/>
          </ac:spMkLst>
        </pc:spChg>
        <pc:spChg chg="del">
          <ac:chgData name="Asim Dey" userId="e8ec1349-28b8-4d13-adec-c4f0ed943343" providerId="ADAL" clId="{56E57B83-9F26-49B6-A436-4AF02394A2FD}" dt="2020-08-06T09:11:59.546" v="443"/>
          <ac:spMkLst>
            <pc:docMk/>
            <pc:sldMk cId="4227300892" sldId="278"/>
            <ac:spMk id="289" creationId="{9FB5B06D-E154-499D-9DF5-716D3EFA5A70}"/>
          </ac:spMkLst>
        </pc:spChg>
        <pc:spChg chg="del">
          <ac:chgData name="Asim Dey" userId="e8ec1349-28b8-4d13-adec-c4f0ed943343" providerId="ADAL" clId="{56E57B83-9F26-49B6-A436-4AF02394A2FD}" dt="2020-08-06T09:11:59.546" v="443"/>
          <ac:spMkLst>
            <pc:docMk/>
            <pc:sldMk cId="4227300892" sldId="278"/>
            <ac:spMk id="291" creationId="{3D7DEE0C-FF81-4328-89AF-4C198FE7CF8A}"/>
          </ac:spMkLst>
        </pc:spChg>
        <pc:spChg chg="del">
          <ac:chgData name="Asim Dey" userId="e8ec1349-28b8-4d13-adec-c4f0ed943343" providerId="ADAL" clId="{56E57B83-9F26-49B6-A436-4AF02394A2FD}" dt="2020-08-06T09:11:59.546" v="443"/>
          <ac:spMkLst>
            <pc:docMk/>
            <pc:sldMk cId="4227300892" sldId="278"/>
            <ac:spMk id="293" creationId="{07271CE2-7076-4B40-B57E-0664FD5FE73F}"/>
          </ac:spMkLst>
        </pc:spChg>
        <pc:spChg chg="del">
          <ac:chgData name="Asim Dey" userId="e8ec1349-28b8-4d13-adec-c4f0ed943343" providerId="ADAL" clId="{56E57B83-9F26-49B6-A436-4AF02394A2FD}" dt="2020-08-06T09:11:59.546" v="443"/>
          <ac:spMkLst>
            <pc:docMk/>
            <pc:sldMk cId="4227300892" sldId="278"/>
            <ac:spMk id="295" creationId="{84DB6319-9BDE-4F45-9C8E-A9FCF1E373D1}"/>
          </ac:spMkLst>
        </pc:spChg>
        <pc:spChg chg="del">
          <ac:chgData name="Asim Dey" userId="e8ec1349-28b8-4d13-adec-c4f0ed943343" providerId="ADAL" clId="{56E57B83-9F26-49B6-A436-4AF02394A2FD}" dt="2020-08-06T09:11:59.546" v="443"/>
          <ac:spMkLst>
            <pc:docMk/>
            <pc:sldMk cId="4227300892" sldId="278"/>
            <ac:spMk id="297" creationId="{B73FE531-E83B-460E-A62E-1AAEBCB04494}"/>
          </ac:spMkLst>
        </pc:spChg>
        <pc:spChg chg="del">
          <ac:chgData name="Asim Dey" userId="e8ec1349-28b8-4d13-adec-c4f0ed943343" providerId="ADAL" clId="{56E57B83-9F26-49B6-A436-4AF02394A2FD}" dt="2020-08-06T09:11:59.546" v="443"/>
          <ac:spMkLst>
            <pc:docMk/>
            <pc:sldMk cId="4227300892" sldId="278"/>
            <ac:spMk id="299" creationId="{3603C518-06CB-4A06-80B6-4806D08D61BB}"/>
          </ac:spMkLst>
        </pc:spChg>
        <pc:spChg chg="add">
          <ac:chgData name="Asim Dey" userId="e8ec1349-28b8-4d13-adec-c4f0ed943343" providerId="ADAL" clId="{56E57B83-9F26-49B6-A436-4AF02394A2FD}" dt="2020-08-06T09:13:15.210" v="455"/>
          <ac:spMkLst>
            <pc:docMk/>
            <pc:sldMk cId="4227300892" sldId="278"/>
            <ac:spMk id="300" creationId="{8943795A-BAAD-4226-899B-C8B3D2ECC0CD}"/>
          </ac:spMkLst>
        </pc:spChg>
        <pc:spChg chg="del">
          <ac:chgData name="Asim Dey" userId="e8ec1349-28b8-4d13-adec-c4f0ed943343" providerId="ADAL" clId="{56E57B83-9F26-49B6-A436-4AF02394A2FD}" dt="2020-08-06T09:11:59.546" v="443"/>
          <ac:spMkLst>
            <pc:docMk/>
            <pc:sldMk cId="4227300892" sldId="278"/>
            <ac:spMk id="301" creationId="{27742C0D-2517-40E9-A9B2-D928E430AC83}"/>
          </ac:spMkLst>
        </pc:spChg>
        <pc:spChg chg="del">
          <ac:chgData name="Asim Dey" userId="e8ec1349-28b8-4d13-adec-c4f0ed943343" providerId="ADAL" clId="{56E57B83-9F26-49B6-A436-4AF02394A2FD}" dt="2020-08-06T09:11:59.546" v="443"/>
          <ac:spMkLst>
            <pc:docMk/>
            <pc:sldMk cId="4227300892" sldId="278"/>
            <ac:spMk id="302" creationId="{9DA44A80-6606-4818-833F-9E0ED6FCE845}"/>
          </ac:spMkLst>
        </pc:spChg>
        <pc:spChg chg="del">
          <ac:chgData name="Asim Dey" userId="e8ec1349-28b8-4d13-adec-c4f0ed943343" providerId="ADAL" clId="{56E57B83-9F26-49B6-A436-4AF02394A2FD}" dt="2020-08-06T09:11:59.546" v="443"/>
          <ac:spMkLst>
            <pc:docMk/>
            <pc:sldMk cId="4227300892" sldId="278"/>
            <ac:spMk id="303" creationId="{A337D90C-90C5-4544-99A5-6FF006D00412}"/>
          </ac:spMkLst>
        </pc:spChg>
        <pc:spChg chg="add">
          <ac:chgData name="Asim Dey" userId="e8ec1349-28b8-4d13-adec-c4f0ed943343" providerId="ADAL" clId="{56E57B83-9F26-49B6-A436-4AF02394A2FD}" dt="2020-08-06T09:13:15.210" v="455"/>
          <ac:spMkLst>
            <pc:docMk/>
            <pc:sldMk cId="4227300892" sldId="278"/>
            <ac:spMk id="304" creationId="{AFC9D494-37FD-459C-8EB3-FB1F2B852479}"/>
          </ac:spMkLst>
        </pc:spChg>
        <pc:spChg chg="add">
          <ac:chgData name="Asim Dey" userId="e8ec1349-28b8-4d13-adec-c4f0ed943343" providerId="ADAL" clId="{56E57B83-9F26-49B6-A436-4AF02394A2FD}" dt="2020-08-06T09:13:15.210" v="455"/>
          <ac:spMkLst>
            <pc:docMk/>
            <pc:sldMk cId="4227300892" sldId="278"/>
            <ac:spMk id="305" creationId="{EEF5902A-547D-482C-8409-184F97FED679}"/>
          </ac:spMkLst>
        </pc:spChg>
        <pc:spChg chg="add">
          <ac:chgData name="Asim Dey" userId="e8ec1349-28b8-4d13-adec-c4f0ed943343" providerId="ADAL" clId="{56E57B83-9F26-49B6-A436-4AF02394A2FD}" dt="2020-08-06T09:13:15.210" v="455"/>
          <ac:spMkLst>
            <pc:docMk/>
            <pc:sldMk cId="4227300892" sldId="278"/>
            <ac:spMk id="306" creationId="{FB724FB5-F082-465B-A68F-3C3CA1BA8C96}"/>
          </ac:spMkLst>
        </pc:spChg>
        <pc:spChg chg="del">
          <ac:chgData name="Asim Dey" userId="e8ec1349-28b8-4d13-adec-c4f0ed943343" providerId="ADAL" clId="{56E57B83-9F26-49B6-A436-4AF02394A2FD}" dt="2020-08-06T09:11:59.546" v="443"/>
          <ac:spMkLst>
            <pc:docMk/>
            <pc:sldMk cId="4227300892" sldId="278"/>
            <ac:spMk id="308" creationId="{04D8479A-09D9-4153-9DB8-333C16BE007C}"/>
          </ac:spMkLst>
        </pc:spChg>
        <pc:spChg chg="del">
          <ac:chgData name="Asim Dey" userId="e8ec1349-28b8-4d13-adec-c4f0ed943343" providerId="ADAL" clId="{56E57B83-9F26-49B6-A436-4AF02394A2FD}" dt="2020-08-06T09:11:59.546" v="443"/>
          <ac:spMkLst>
            <pc:docMk/>
            <pc:sldMk cId="4227300892" sldId="278"/>
            <ac:spMk id="309" creationId="{44F1DF5B-5A14-43C8-8931-40DFD9738752}"/>
          </ac:spMkLst>
        </pc:spChg>
        <pc:spChg chg="del">
          <ac:chgData name="Asim Dey" userId="e8ec1349-28b8-4d13-adec-c4f0ed943343" providerId="ADAL" clId="{56E57B83-9F26-49B6-A436-4AF02394A2FD}" dt="2020-08-06T09:11:59.546" v="443"/>
          <ac:spMkLst>
            <pc:docMk/>
            <pc:sldMk cId="4227300892" sldId="278"/>
            <ac:spMk id="310" creationId="{1CDC6B4A-89F6-4FD4-9668-F86436BDD251}"/>
          </ac:spMkLst>
        </pc:spChg>
        <pc:spChg chg="del">
          <ac:chgData name="Asim Dey" userId="e8ec1349-28b8-4d13-adec-c4f0ed943343" providerId="ADAL" clId="{56E57B83-9F26-49B6-A436-4AF02394A2FD}" dt="2020-08-06T09:11:59.546" v="443"/>
          <ac:spMkLst>
            <pc:docMk/>
            <pc:sldMk cId="4227300892" sldId="278"/>
            <ac:spMk id="311" creationId="{C6E5A1A6-4721-45E5-8F51-1A4A55BD56C2}"/>
          </ac:spMkLst>
        </pc:spChg>
        <pc:spChg chg="del">
          <ac:chgData name="Asim Dey" userId="e8ec1349-28b8-4d13-adec-c4f0ed943343" providerId="ADAL" clId="{56E57B83-9F26-49B6-A436-4AF02394A2FD}" dt="2020-08-06T09:11:59.546" v="443"/>
          <ac:spMkLst>
            <pc:docMk/>
            <pc:sldMk cId="4227300892" sldId="278"/>
            <ac:spMk id="312" creationId="{F77A756D-5290-4E74-87C6-D4CE01B45032}"/>
          </ac:spMkLst>
        </pc:spChg>
        <pc:spChg chg="del">
          <ac:chgData name="Asim Dey" userId="e8ec1349-28b8-4d13-adec-c4f0ed943343" providerId="ADAL" clId="{56E57B83-9F26-49B6-A436-4AF02394A2FD}" dt="2020-08-06T09:11:59.546" v="443"/>
          <ac:spMkLst>
            <pc:docMk/>
            <pc:sldMk cId="4227300892" sldId="278"/>
            <ac:spMk id="313" creationId="{FDB81C3B-2999-4DDA-8875-DE4B01BDB2E0}"/>
          </ac:spMkLst>
        </pc:spChg>
        <pc:spChg chg="del">
          <ac:chgData name="Asim Dey" userId="e8ec1349-28b8-4d13-adec-c4f0ed943343" providerId="ADAL" clId="{56E57B83-9F26-49B6-A436-4AF02394A2FD}" dt="2020-08-06T09:11:59.546" v="443"/>
          <ac:spMkLst>
            <pc:docMk/>
            <pc:sldMk cId="4227300892" sldId="278"/>
            <ac:spMk id="314" creationId="{F3303878-773A-41BE-8E40-77C16D91F46D}"/>
          </ac:spMkLst>
        </pc:spChg>
        <pc:spChg chg="del">
          <ac:chgData name="Asim Dey" userId="e8ec1349-28b8-4d13-adec-c4f0ed943343" providerId="ADAL" clId="{56E57B83-9F26-49B6-A436-4AF02394A2FD}" dt="2020-08-06T09:11:59.546" v="443"/>
          <ac:spMkLst>
            <pc:docMk/>
            <pc:sldMk cId="4227300892" sldId="278"/>
            <ac:spMk id="315" creationId="{154A8BB1-9584-4F87-BA0C-15590492721E}"/>
          </ac:spMkLst>
        </pc:spChg>
        <pc:spChg chg="del">
          <ac:chgData name="Asim Dey" userId="e8ec1349-28b8-4d13-adec-c4f0ed943343" providerId="ADAL" clId="{56E57B83-9F26-49B6-A436-4AF02394A2FD}" dt="2020-08-06T09:11:59.546" v="443"/>
          <ac:spMkLst>
            <pc:docMk/>
            <pc:sldMk cId="4227300892" sldId="278"/>
            <ac:spMk id="316" creationId="{5F89AA1B-CDEA-4596-A850-0554272A0153}"/>
          </ac:spMkLst>
        </pc:spChg>
        <pc:spChg chg="del">
          <ac:chgData name="Asim Dey" userId="e8ec1349-28b8-4d13-adec-c4f0ed943343" providerId="ADAL" clId="{56E57B83-9F26-49B6-A436-4AF02394A2FD}" dt="2020-08-06T09:11:59.546" v="443"/>
          <ac:spMkLst>
            <pc:docMk/>
            <pc:sldMk cId="4227300892" sldId="278"/>
            <ac:spMk id="317" creationId="{D3C9B4B0-5518-400B-B809-8A5B16C77664}"/>
          </ac:spMkLst>
        </pc:spChg>
        <pc:spChg chg="del">
          <ac:chgData name="Asim Dey" userId="e8ec1349-28b8-4d13-adec-c4f0ed943343" providerId="ADAL" clId="{56E57B83-9F26-49B6-A436-4AF02394A2FD}" dt="2020-08-06T09:11:59.546" v="443"/>
          <ac:spMkLst>
            <pc:docMk/>
            <pc:sldMk cId="4227300892" sldId="278"/>
            <ac:spMk id="318" creationId="{30A342B2-2E22-4CD4-A70C-7D48D9844617}"/>
          </ac:spMkLst>
        </pc:spChg>
        <pc:spChg chg="del">
          <ac:chgData name="Asim Dey" userId="e8ec1349-28b8-4d13-adec-c4f0ed943343" providerId="ADAL" clId="{56E57B83-9F26-49B6-A436-4AF02394A2FD}" dt="2020-08-06T09:11:59.546" v="443"/>
          <ac:spMkLst>
            <pc:docMk/>
            <pc:sldMk cId="4227300892" sldId="278"/>
            <ac:spMk id="319" creationId="{FD238050-349D-4E2B-8B3F-12EF30A88481}"/>
          </ac:spMkLst>
        </pc:spChg>
        <pc:spChg chg="del">
          <ac:chgData name="Asim Dey" userId="e8ec1349-28b8-4d13-adec-c4f0ed943343" providerId="ADAL" clId="{56E57B83-9F26-49B6-A436-4AF02394A2FD}" dt="2020-08-06T09:11:59.546" v="443"/>
          <ac:spMkLst>
            <pc:docMk/>
            <pc:sldMk cId="4227300892" sldId="278"/>
            <ac:spMk id="320" creationId="{99548156-29E8-4783-9280-F31873A81F02}"/>
          </ac:spMkLst>
        </pc:spChg>
        <pc:spChg chg="del">
          <ac:chgData name="Asim Dey" userId="e8ec1349-28b8-4d13-adec-c4f0ed943343" providerId="ADAL" clId="{56E57B83-9F26-49B6-A436-4AF02394A2FD}" dt="2020-08-06T09:11:59.546" v="443"/>
          <ac:spMkLst>
            <pc:docMk/>
            <pc:sldMk cId="4227300892" sldId="278"/>
            <ac:spMk id="321" creationId="{D53CF7B8-6AD9-4F73-87DD-7FBFE7645F17}"/>
          </ac:spMkLst>
        </pc:spChg>
        <pc:spChg chg="del">
          <ac:chgData name="Asim Dey" userId="e8ec1349-28b8-4d13-adec-c4f0ed943343" providerId="ADAL" clId="{56E57B83-9F26-49B6-A436-4AF02394A2FD}" dt="2020-08-06T09:11:59.546" v="443"/>
          <ac:spMkLst>
            <pc:docMk/>
            <pc:sldMk cId="4227300892" sldId="278"/>
            <ac:spMk id="322" creationId="{22F4BDF6-7EE5-488A-A0EB-6DEB40325075}"/>
          </ac:spMkLst>
        </pc:spChg>
        <pc:spChg chg="del">
          <ac:chgData name="Asim Dey" userId="e8ec1349-28b8-4d13-adec-c4f0ed943343" providerId="ADAL" clId="{56E57B83-9F26-49B6-A436-4AF02394A2FD}" dt="2020-08-06T09:11:59.546" v="443"/>
          <ac:spMkLst>
            <pc:docMk/>
            <pc:sldMk cId="4227300892" sldId="278"/>
            <ac:spMk id="323" creationId="{A9568AB9-93DF-4AC8-8E34-A8B5BC1D3D3D}"/>
          </ac:spMkLst>
        </pc:spChg>
        <pc:spChg chg="del">
          <ac:chgData name="Asim Dey" userId="e8ec1349-28b8-4d13-adec-c4f0ed943343" providerId="ADAL" clId="{56E57B83-9F26-49B6-A436-4AF02394A2FD}" dt="2020-08-06T09:11:59.546" v="443"/>
          <ac:spMkLst>
            <pc:docMk/>
            <pc:sldMk cId="4227300892" sldId="278"/>
            <ac:spMk id="324" creationId="{092ACB50-EE3F-4249-B8E0-2F2FD61C2E24}"/>
          </ac:spMkLst>
        </pc:spChg>
        <pc:spChg chg="del">
          <ac:chgData name="Asim Dey" userId="e8ec1349-28b8-4d13-adec-c4f0ed943343" providerId="ADAL" clId="{56E57B83-9F26-49B6-A436-4AF02394A2FD}" dt="2020-08-06T09:11:59.546" v="443"/>
          <ac:spMkLst>
            <pc:docMk/>
            <pc:sldMk cId="4227300892" sldId="278"/>
            <ac:spMk id="325" creationId="{42B10874-C3FF-467F-ACF7-8E216BCB0B8F}"/>
          </ac:spMkLst>
        </pc:spChg>
        <pc:spChg chg="del">
          <ac:chgData name="Asim Dey" userId="e8ec1349-28b8-4d13-adec-c4f0ed943343" providerId="ADAL" clId="{56E57B83-9F26-49B6-A436-4AF02394A2FD}" dt="2020-08-06T09:11:59.546" v="443"/>
          <ac:spMkLst>
            <pc:docMk/>
            <pc:sldMk cId="4227300892" sldId="278"/>
            <ac:spMk id="326" creationId="{52A17D65-8AFC-4625-BB2B-8C7B089557A5}"/>
          </ac:spMkLst>
        </pc:spChg>
        <pc:spChg chg="del">
          <ac:chgData name="Asim Dey" userId="e8ec1349-28b8-4d13-adec-c4f0ed943343" providerId="ADAL" clId="{56E57B83-9F26-49B6-A436-4AF02394A2FD}" dt="2020-08-06T09:11:59.546" v="443"/>
          <ac:spMkLst>
            <pc:docMk/>
            <pc:sldMk cId="4227300892" sldId="278"/>
            <ac:spMk id="327" creationId="{4605A89B-C12B-4BF7-8D4C-C9D72D303EF6}"/>
          </ac:spMkLst>
        </pc:spChg>
        <pc:spChg chg="del">
          <ac:chgData name="Asim Dey" userId="e8ec1349-28b8-4d13-adec-c4f0ed943343" providerId="ADAL" clId="{56E57B83-9F26-49B6-A436-4AF02394A2FD}" dt="2020-08-06T09:11:59.546" v="443"/>
          <ac:spMkLst>
            <pc:docMk/>
            <pc:sldMk cId="4227300892" sldId="278"/>
            <ac:spMk id="328" creationId="{45A9DECB-5ADD-4461-9691-AA8209EB4645}"/>
          </ac:spMkLst>
        </pc:spChg>
        <pc:spChg chg="del">
          <ac:chgData name="Asim Dey" userId="e8ec1349-28b8-4d13-adec-c4f0ed943343" providerId="ADAL" clId="{56E57B83-9F26-49B6-A436-4AF02394A2FD}" dt="2020-08-06T09:11:59.546" v="443"/>
          <ac:spMkLst>
            <pc:docMk/>
            <pc:sldMk cId="4227300892" sldId="278"/>
            <ac:spMk id="329" creationId="{EC6CF555-A2A3-4B31-B10E-ABA4E43BDFEB}"/>
          </ac:spMkLst>
        </pc:spChg>
        <pc:spChg chg="del">
          <ac:chgData name="Asim Dey" userId="e8ec1349-28b8-4d13-adec-c4f0ed943343" providerId="ADAL" clId="{56E57B83-9F26-49B6-A436-4AF02394A2FD}" dt="2020-08-06T09:11:59.546" v="443"/>
          <ac:spMkLst>
            <pc:docMk/>
            <pc:sldMk cId="4227300892" sldId="278"/>
            <ac:spMk id="346" creationId="{57070D00-6582-4C09-A54B-90F171BD046A}"/>
          </ac:spMkLst>
        </pc:spChg>
        <pc:spChg chg="del">
          <ac:chgData name="Asim Dey" userId="e8ec1349-28b8-4d13-adec-c4f0ed943343" providerId="ADAL" clId="{56E57B83-9F26-49B6-A436-4AF02394A2FD}" dt="2020-08-06T09:11:59.546" v="443"/>
          <ac:spMkLst>
            <pc:docMk/>
            <pc:sldMk cId="4227300892" sldId="278"/>
            <ac:spMk id="349" creationId="{C0F501E5-FED1-4177-B4CD-E4FAB39AFCA7}"/>
          </ac:spMkLst>
        </pc:spChg>
        <pc:spChg chg="del">
          <ac:chgData name="Asim Dey" userId="e8ec1349-28b8-4d13-adec-c4f0ed943343" providerId="ADAL" clId="{56E57B83-9F26-49B6-A436-4AF02394A2FD}" dt="2020-08-06T09:11:59.546" v="443"/>
          <ac:spMkLst>
            <pc:docMk/>
            <pc:sldMk cId="4227300892" sldId="278"/>
            <ac:spMk id="351" creationId="{CF417180-FD29-4531-884D-EE11682109F8}"/>
          </ac:spMkLst>
        </pc:spChg>
        <pc:spChg chg="del">
          <ac:chgData name="Asim Dey" userId="e8ec1349-28b8-4d13-adec-c4f0ed943343" providerId="ADAL" clId="{56E57B83-9F26-49B6-A436-4AF02394A2FD}" dt="2020-08-06T09:11:59.546" v="443"/>
          <ac:spMkLst>
            <pc:docMk/>
            <pc:sldMk cId="4227300892" sldId="278"/>
            <ac:spMk id="352" creationId="{EFB3A7AA-4FEB-45AF-8EC0-5F4BD3ED85FB}"/>
          </ac:spMkLst>
        </pc:spChg>
        <pc:spChg chg="del">
          <ac:chgData name="Asim Dey" userId="e8ec1349-28b8-4d13-adec-c4f0ed943343" providerId="ADAL" clId="{56E57B83-9F26-49B6-A436-4AF02394A2FD}" dt="2020-08-06T09:11:59.546" v="443"/>
          <ac:spMkLst>
            <pc:docMk/>
            <pc:sldMk cId="4227300892" sldId="278"/>
            <ac:spMk id="353" creationId="{6F1D26B3-237B-44F2-8AA2-3E4888988889}"/>
          </ac:spMkLst>
        </pc:spChg>
        <pc:spChg chg="del">
          <ac:chgData name="Asim Dey" userId="e8ec1349-28b8-4d13-adec-c4f0ed943343" providerId="ADAL" clId="{56E57B83-9F26-49B6-A436-4AF02394A2FD}" dt="2020-08-06T09:11:59.546" v="443"/>
          <ac:spMkLst>
            <pc:docMk/>
            <pc:sldMk cId="4227300892" sldId="278"/>
            <ac:spMk id="355" creationId="{07E95700-3120-406B-8F1B-F7E237870A1A}"/>
          </ac:spMkLst>
        </pc:spChg>
        <pc:spChg chg="del">
          <ac:chgData name="Asim Dey" userId="e8ec1349-28b8-4d13-adec-c4f0ed943343" providerId="ADAL" clId="{56E57B83-9F26-49B6-A436-4AF02394A2FD}" dt="2020-08-06T09:11:59.546" v="443"/>
          <ac:spMkLst>
            <pc:docMk/>
            <pc:sldMk cId="4227300892" sldId="278"/>
            <ac:spMk id="356" creationId="{D4D83BB6-A3D7-4102-BE05-EB5A9A1D2432}"/>
          </ac:spMkLst>
        </pc:spChg>
        <pc:graphicFrameChg chg="modGraphic">
          <ac:chgData name="Asim Dey" userId="e8ec1349-28b8-4d13-adec-c4f0ed943343" providerId="ADAL" clId="{56E57B83-9F26-49B6-A436-4AF02394A2FD}" dt="2020-08-06T09:28:25.935" v="630" actId="13926"/>
          <ac:graphicFrameMkLst>
            <pc:docMk/>
            <pc:sldMk cId="4227300892" sldId="278"/>
            <ac:graphicFrameMk id="358" creationId="{2920E68B-F5AD-456D-9A3E-66BF743C3324}"/>
          </ac:graphicFrameMkLst>
        </pc:graphicFrameChg>
        <pc:cxnChg chg="add">
          <ac:chgData name="Asim Dey" userId="e8ec1349-28b8-4d13-adec-c4f0ed943343" providerId="ADAL" clId="{56E57B83-9F26-49B6-A436-4AF02394A2FD}" dt="2020-08-06T09:13:15.210" v="455"/>
          <ac:cxnSpMkLst>
            <pc:docMk/>
            <pc:sldMk cId="4227300892" sldId="278"/>
            <ac:cxnSpMk id="185" creationId="{6A8CD778-6587-4D65-AD87-F9852F65C3D0}"/>
          </ac:cxnSpMkLst>
        </pc:cxnChg>
        <pc:cxnChg chg="add">
          <ac:chgData name="Asim Dey" userId="e8ec1349-28b8-4d13-adec-c4f0ed943343" providerId="ADAL" clId="{56E57B83-9F26-49B6-A436-4AF02394A2FD}" dt="2020-08-06T09:13:15.210" v="455"/>
          <ac:cxnSpMkLst>
            <pc:docMk/>
            <pc:sldMk cId="4227300892" sldId="278"/>
            <ac:cxnSpMk id="186" creationId="{1B0DC41A-90E8-4FC9-98EA-E820D53B18C4}"/>
          </ac:cxnSpMkLst>
        </pc:cxnChg>
        <pc:cxnChg chg="add">
          <ac:chgData name="Asim Dey" userId="e8ec1349-28b8-4d13-adec-c4f0ed943343" providerId="ADAL" clId="{56E57B83-9F26-49B6-A436-4AF02394A2FD}" dt="2020-08-06T09:13:15.210" v="455"/>
          <ac:cxnSpMkLst>
            <pc:docMk/>
            <pc:sldMk cId="4227300892" sldId="278"/>
            <ac:cxnSpMk id="198" creationId="{0CE7761F-3FCF-44FE-B74C-A8D05A716588}"/>
          </ac:cxnSpMkLst>
        </pc:cxnChg>
        <pc:cxnChg chg="add">
          <ac:chgData name="Asim Dey" userId="e8ec1349-28b8-4d13-adec-c4f0ed943343" providerId="ADAL" clId="{56E57B83-9F26-49B6-A436-4AF02394A2FD}" dt="2020-08-06T09:13:15.210" v="455"/>
          <ac:cxnSpMkLst>
            <pc:docMk/>
            <pc:sldMk cId="4227300892" sldId="278"/>
            <ac:cxnSpMk id="220" creationId="{0DA4FF12-E6B2-4E11-AA0E-266388EDD61C}"/>
          </ac:cxnSpMkLst>
        </pc:cxnChg>
        <pc:cxnChg chg="add">
          <ac:chgData name="Asim Dey" userId="e8ec1349-28b8-4d13-adec-c4f0ed943343" providerId="ADAL" clId="{56E57B83-9F26-49B6-A436-4AF02394A2FD}" dt="2020-08-06T09:13:15.210" v="455"/>
          <ac:cxnSpMkLst>
            <pc:docMk/>
            <pc:sldMk cId="4227300892" sldId="278"/>
            <ac:cxnSpMk id="221" creationId="{894FBB16-EA61-4AC9-B530-DDDC4571114E}"/>
          </ac:cxnSpMkLst>
        </pc:cxnChg>
        <pc:cxnChg chg="add">
          <ac:chgData name="Asim Dey" userId="e8ec1349-28b8-4d13-adec-c4f0ed943343" providerId="ADAL" clId="{56E57B83-9F26-49B6-A436-4AF02394A2FD}" dt="2020-08-06T09:13:15.210" v="455"/>
          <ac:cxnSpMkLst>
            <pc:docMk/>
            <pc:sldMk cId="4227300892" sldId="278"/>
            <ac:cxnSpMk id="222" creationId="{04E74F53-B241-4BE1-9400-AD6DC0D1D1D9}"/>
          </ac:cxnSpMkLst>
        </pc:cxnChg>
        <pc:cxnChg chg="add">
          <ac:chgData name="Asim Dey" userId="e8ec1349-28b8-4d13-adec-c4f0ed943343" providerId="ADAL" clId="{56E57B83-9F26-49B6-A436-4AF02394A2FD}" dt="2020-08-06T09:13:15.210" v="455"/>
          <ac:cxnSpMkLst>
            <pc:docMk/>
            <pc:sldMk cId="4227300892" sldId="278"/>
            <ac:cxnSpMk id="223" creationId="{0357DE97-7A86-43AB-9D56-D92D6E415AB0}"/>
          </ac:cxnSpMkLst>
        </pc:cxnChg>
        <pc:cxnChg chg="add">
          <ac:chgData name="Asim Dey" userId="e8ec1349-28b8-4d13-adec-c4f0ed943343" providerId="ADAL" clId="{56E57B83-9F26-49B6-A436-4AF02394A2FD}" dt="2020-08-06T09:13:15.210" v="455"/>
          <ac:cxnSpMkLst>
            <pc:docMk/>
            <pc:sldMk cId="4227300892" sldId="278"/>
            <ac:cxnSpMk id="225" creationId="{E585ED34-B02E-448E-8514-6D345E904FAC}"/>
          </ac:cxnSpMkLst>
        </pc:cxnChg>
        <pc:cxnChg chg="add">
          <ac:chgData name="Asim Dey" userId="e8ec1349-28b8-4d13-adec-c4f0ed943343" providerId="ADAL" clId="{56E57B83-9F26-49B6-A436-4AF02394A2FD}" dt="2020-08-06T09:13:15.210" v="455"/>
          <ac:cxnSpMkLst>
            <pc:docMk/>
            <pc:sldMk cId="4227300892" sldId="278"/>
            <ac:cxnSpMk id="226" creationId="{5A8AF8CC-708F-4028-90EF-845A0805422B}"/>
          </ac:cxnSpMkLst>
        </pc:cxnChg>
        <pc:cxnChg chg="add">
          <ac:chgData name="Asim Dey" userId="e8ec1349-28b8-4d13-adec-c4f0ed943343" providerId="ADAL" clId="{56E57B83-9F26-49B6-A436-4AF02394A2FD}" dt="2020-08-06T09:13:15.210" v="455"/>
          <ac:cxnSpMkLst>
            <pc:docMk/>
            <pc:sldMk cId="4227300892" sldId="278"/>
            <ac:cxnSpMk id="227" creationId="{FA7B8798-07A9-4E7E-8FC1-3213C1718005}"/>
          </ac:cxnSpMkLst>
        </pc:cxnChg>
        <pc:cxnChg chg="add">
          <ac:chgData name="Asim Dey" userId="e8ec1349-28b8-4d13-adec-c4f0ed943343" providerId="ADAL" clId="{56E57B83-9F26-49B6-A436-4AF02394A2FD}" dt="2020-08-06T09:13:15.210" v="455"/>
          <ac:cxnSpMkLst>
            <pc:docMk/>
            <pc:sldMk cId="4227300892" sldId="278"/>
            <ac:cxnSpMk id="228" creationId="{BD5F4F61-DF94-4C01-8597-D5F74AD50193}"/>
          </ac:cxnSpMkLst>
        </pc:cxnChg>
        <pc:cxnChg chg="add">
          <ac:chgData name="Asim Dey" userId="e8ec1349-28b8-4d13-adec-c4f0ed943343" providerId="ADAL" clId="{56E57B83-9F26-49B6-A436-4AF02394A2FD}" dt="2020-08-06T09:13:15.210" v="455"/>
          <ac:cxnSpMkLst>
            <pc:docMk/>
            <pc:sldMk cId="4227300892" sldId="278"/>
            <ac:cxnSpMk id="229" creationId="{052DEA57-A554-4867-8AC1-D214D3AC081C}"/>
          </ac:cxnSpMkLst>
        </pc:cxnChg>
        <pc:cxnChg chg="add">
          <ac:chgData name="Asim Dey" userId="e8ec1349-28b8-4d13-adec-c4f0ed943343" providerId="ADAL" clId="{56E57B83-9F26-49B6-A436-4AF02394A2FD}" dt="2020-08-06T09:13:15.210" v="455"/>
          <ac:cxnSpMkLst>
            <pc:docMk/>
            <pc:sldMk cId="4227300892" sldId="278"/>
            <ac:cxnSpMk id="230" creationId="{7E9F43D5-3E65-4A88-B4F5-00C333C8562D}"/>
          </ac:cxnSpMkLst>
        </pc:cxnChg>
        <pc:cxnChg chg="add">
          <ac:chgData name="Asim Dey" userId="e8ec1349-28b8-4d13-adec-c4f0ed943343" providerId="ADAL" clId="{56E57B83-9F26-49B6-A436-4AF02394A2FD}" dt="2020-08-06T09:13:15.210" v="455"/>
          <ac:cxnSpMkLst>
            <pc:docMk/>
            <pc:sldMk cId="4227300892" sldId="278"/>
            <ac:cxnSpMk id="231" creationId="{B1345C20-9D73-4D2B-8B8D-5641F833A32C}"/>
          </ac:cxnSpMkLst>
        </pc:cxnChg>
        <pc:cxnChg chg="add">
          <ac:chgData name="Asim Dey" userId="e8ec1349-28b8-4d13-adec-c4f0ed943343" providerId="ADAL" clId="{56E57B83-9F26-49B6-A436-4AF02394A2FD}" dt="2020-08-06T09:13:15.210" v="455"/>
          <ac:cxnSpMkLst>
            <pc:docMk/>
            <pc:sldMk cId="4227300892" sldId="278"/>
            <ac:cxnSpMk id="232" creationId="{291BFD21-7436-4B9D-99F7-BD2FC6AD1F24}"/>
          </ac:cxnSpMkLst>
        </pc:cxnChg>
        <pc:cxnChg chg="del">
          <ac:chgData name="Asim Dey" userId="e8ec1349-28b8-4d13-adec-c4f0ed943343" providerId="ADAL" clId="{56E57B83-9F26-49B6-A436-4AF02394A2FD}" dt="2020-08-06T09:11:59.546" v="443"/>
          <ac:cxnSpMkLst>
            <pc:docMk/>
            <pc:sldMk cId="4227300892" sldId="278"/>
            <ac:cxnSpMk id="280" creationId="{9846514E-15D3-4A9A-B70B-6707FC3C8DC2}"/>
          </ac:cxnSpMkLst>
        </pc:cxnChg>
        <pc:cxnChg chg="del">
          <ac:chgData name="Asim Dey" userId="e8ec1349-28b8-4d13-adec-c4f0ed943343" providerId="ADAL" clId="{56E57B83-9F26-49B6-A436-4AF02394A2FD}" dt="2020-08-06T09:11:59.546" v="443"/>
          <ac:cxnSpMkLst>
            <pc:docMk/>
            <pc:sldMk cId="4227300892" sldId="278"/>
            <ac:cxnSpMk id="281" creationId="{12B5A689-CE7B-4061-A323-CA2F464FF1BA}"/>
          </ac:cxnSpMkLst>
        </pc:cxnChg>
        <pc:cxnChg chg="del">
          <ac:chgData name="Asim Dey" userId="e8ec1349-28b8-4d13-adec-c4f0ed943343" providerId="ADAL" clId="{56E57B83-9F26-49B6-A436-4AF02394A2FD}" dt="2020-08-06T09:11:59.546" v="443"/>
          <ac:cxnSpMkLst>
            <pc:docMk/>
            <pc:sldMk cId="4227300892" sldId="278"/>
            <ac:cxnSpMk id="283" creationId="{395DCAFE-C0B0-4E69-9611-C7F04F81240D}"/>
          </ac:cxnSpMkLst>
        </pc:cxnChg>
        <pc:cxnChg chg="del">
          <ac:chgData name="Asim Dey" userId="e8ec1349-28b8-4d13-adec-c4f0ed943343" providerId="ADAL" clId="{56E57B83-9F26-49B6-A436-4AF02394A2FD}" dt="2020-08-06T09:11:59.546" v="443"/>
          <ac:cxnSpMkLst>
            <pc:docMk/>
            <pc:sldMk cId="4227300892" sldId="278"/>
            <ac:cxnSpMk id="284" creationId="{3D194906-04A8-4798-8084-932FABD99E90}"/>
          </ac:cxnSpMkLst>
        </pc:cxnChg>
        <pc:cxnChg chg="del">
          <ac:chgData name="Asim Dey" userId="e8ec1349-28b8-4d13-adec-c4f0ed943343" providerId="ADAL" clId="{56E57B83-9F26-49B6-A436-4AF02394A2FD}" dt="2020-08-06T09:11:59.546" v="443"/>
          <ac:cxnSpMkLst>
            <pc:docMk/>
            <pc:sldMk cId="4227300892" sldId="278"/>
            <ac:cxnSpMk id="286" creationId="{C7C81644-43B2-42DC-AB40-22A6F3FF2845}"/>
          </ac:cxnSpMkLst>
        </pc:cxnChg>
        <pc:cxnChg chg="del">
          <ac:chgData name="Asim Dey" userId="e8ec1349-28b8-4d13-adec-c4f0ed943343" providerId="ADAL" clId="{56E57B83-9F26-49B6-A436-4AF02394A2FD}" dt="2020-08-06T09:11:59.546" v="443"/>
          <ac:cxnSpMkLst>
            <pc:docMk/>
            <pc:sldMk cId="4227300892" sldId="278"/>
            <ac:cxnSpMk id="288" creationId="{E35CE96D-B2D8-4143-B926-2D2E14875719}"/>
          </ac:cxnSpMkLst>
        </pc:cxnChg>
        <pc:cxnChg chg="del">
          <ac:chgData name="Asim Dey" userId="e8ec1349-28b8-4d13-adec-c4f0ed943343" providerId="ADAL" clId="{56E57B83-9F26-49B6-A436-4AF02394A2FD}" dt="2020-08-06T09:11:59.546" v="443"/>
          <ac:cxnSpMkLst>
            <pc:docMk/>
            <pc:sldMk cId="4227300892" sldId="278"/>
            <ac:cxnSpMk id="290" creationId="{61BC7169-2579-4CF6-BA94-77487F699162}"/>
          </ac:cxnSpMkLst>
        </pc:cxnChg>
        <pc:cxnChg chg="del">
          <ac:chgData name="Asim Dey" userId="e8ec1349-28b8-4d13-adec-c4f0ed943343" providerId="ADAL" clId="{56E57B83-9F26-49B6-A436-4AF02394A2FD}" dt="2020-08-06T09:11:59.546" v="443"/>
          <ac:cxnSpMkLst>
            <pc:docMk/>
            <pc:sldMk cId="4227300892" sldId="278"/>
            <ac:cxnSpMk id="292" creationId="{77D7D2A0-2DC8-4290-8915-A8324A71B454}"/>
          </ac:cxnSpMkLst>
        </pc:cxnChg>
        <pc:cxnChg chg="del">
          <ac:chgData name="Asim Dey" userId="e8ec1349-28b8-4d13-adec-c4f0ed943343" providerId="ADAL" clId="{56E57B83-9F26-49B6-A436-4AF02394A2FD}" dt="2020-08-06T09:11:59.546" v="443"/>
          <ac:cxnSpMkLst>
            <pc:docMk/>
            <pc:sldMk cId="4227300892" sldId="278"/>
            <ac:cxnSpMk id="294" creationId="{85FA5226-233A-4FAB-98D8-FBAB52FBCE87}"/>
          </ac:cxnSpMkLst>
        </pc:cxnChg>
        <pc:cxnChg chg="del">
          <ac:chgData name="Asim Dey" userId="e8ec1349-28b8-4d13-adec-c4f0ed943343" providerId="ADAL" clId="{56E57B83-9F26-49B6-A436-4AF02394A2FD}" dt="2020-08-06T09:11:59.546" v="443"/>
          <ac:cxnSpMkLst>
            <pc:docMk/>
            <pc:sldMk cId="4227300892" sldId="278"/>
            <ac:cxnSpMk id="296" creationId="{22247E4A-4477-401F-9C49-6FA7EDAEF0AC}"/>
          </ac:cxnSpMkLst>
        </pc:cxnChg>
        <pc:cxnChg chg="del">
          <ac:chgData name="Asim Dey" userId="e8ec1349-28b8-4d13-adec-c4f0ed943343" providerId="ADAL" clId="{56E57B83-9F26-49B6-A436-4AF02394A2FD}" dt="2020-08-06T09:11:59.546" v="443"/>
          <ac:cxnSpMkLst>
            <pc:docMk/>
            <pc:sldMk cId="4227300892" sldId="278"/>
            <ac:cxnSpMk id="298" creationId="{DC5B2148-8942-454C-AE2C-7A3BC25CF64E}"/>
          </ac:cxnSpMkLst>
        </pc:cxnChg>
        <pc:cxnChg chg="del">
          <ac:chgData name="Asim Dey" userId="e8ec1349-28b8-4d13-adec-c4f0ed943343" providerId="ADAL" clId="{56E57B83-9F26-49B6-A436-4AF02394A2FD}" dt="2020-08-06T09:11:59.546" v="443"/>
          <ac:cxnSpMkLst>
            <pc:docMk/>
            <pc:sldMk cId="4227300892" sldId="278"/>
            <ac:cxnSpMk id="344" creationId="{5F7FA10F-D42C-4945-8309-48D86BDC20D5}"/>
          </ac:cxnSpMkLst>
        </pc:cxnChg>
        <pc:cxnChg chg="del">
          <ac:chgData name="Asim Dey" userId="e8ec1349-28b8-4d13-adec-c4f0ed943343" providerId="ADAL" clId="{56E57B83-9F26-49B6-A436-4AF02394A2FD}" dt="2020-08-06T09:11:59.546" v="443"/>
          <ac:cxnSpMkLst>
            <pc:docMk/>
            <pc:sldMk cId="4227300892" sldId="278"/>
            <ac:cxnSpMk id="345" creationId="{2174FB87-B7AC-430B-89AD-8823D265E810}"/>
          </ac:cxnSpMkLst>
        </pc:cxnChg>
        <pc:cxnChg chg="del">
          <ac:chgData name="Asim Dey" userId="e8ec1349-28b8-4d13-adec-c4f0ed943343" providerId="ADAL" clId="{56E57B83-9F26-49B6-A436-4AF02394A2FD}" dt="2020-08-06T09:11:59.546" v="443"/>
          <ac:cxnSpMkLst>
            <pc:docMk/>
            <pc:sldMk cId="4227300892" sldId="278"/>
            <ac:cxnSpMk id="347" creationId="{AA2ACC4A-F41D-4AF9-B95A-F12CC290EE3A}"/>
          </ac:cxnSpMkLst>
        </pc:cxnChg>
        <pc:cxnChg chg="del">
          <ac:chgData name="Asim Dey" userId="e8ec1349-28b8-4d13-adec-c4f0ed943343" providerId="ADAL" clId="{56E57B83-9F26-49B6-A436-4AF02394A2FD}" dt="2020-08-06T09:11:59.546" v="443"/>
          <ac:cxnSpMkLst>
            <pc:docMk/>
            <pc:sldMk cId="4227300892" sldId="278"/>
            <ac:cxnSpMk id="348" creationId="{ABE224C1-73FE-4800-B711-42776F0644EA}"/>
          </ac:cxnSpMkLst>
        </pc:cxnChg>
        <pc:cxnChg chg="del">
          <ac:chgData name="Asim Dey" userId="e8ec1349-28b8-4d13-adec-c4f0ed943343" providerId="ADAL" clId="{56E57B83-9F26-49B6-A436-4AF02394A2FD}" dt="2020-08-06T09:11:59.546" v="443"/>
          <ac:cxnSpMkLst>
            <pc:docMk/>
            <pc:sldMk cId="4227300892" sldId="278"/>
            <ac:cxnSpMk id="350" creationId="{B5529A7A-305C-4154-B32B-CCC07403B144}"/>
          </ac:cxnSpMkLst>
        </pc:cxnChg>
        <pc:cxnChg chg="del">
          <ac:chgData name="Asim Dey" userId="e8ec1349-28b8-4d13-adec-c4f0ed943343" providerId="ADAL" clId="{56E57B83-9F26-49B6-A436-4AF02394A2FD}" dt="2020-08-06T09:11:59.546" v="443"/>
          <ac:cxnSpMkLst>
            <pc:docMk/>
            <pc:sldMk cId="4227300892" sldId="278"/>
            <ac:cxnSpMk id="354" creationId="{8B614B5C-42FD-450C-BEA3-E1DB0DB7F435}"/>
          </ac:cxnSpMkLst>
        </pc:cxnChg>
      </pc:sldChg>
      <pc:sldChg chg="addSp delSp modSp">
        <pc:chgData name="Asim Dey" userId="e8ec1349-28b8-4d13-adec-c4f0ed943343" providerId="ADAL" clId="{56E57B83-9F26-49B6-A436-4AF02394A2FD}" dt="2020-08-06T09:28:50.098" v="637" actId="13926"/>
        <pc:sldMkLst>
          <pc:docMk/>
          <pc:sldMk cId="2861425166" sldId="279"/>
        </pc:sldMkLst>
        <pc:spChg chg="mod">
          <ac:chgData name="Asim Dey" userId="e8ec1349-28b8-4d13-adec-c4f0ed943343" providerId="ADAL" clId="{56E57B83-9F26-49B6-A436-4AF02394A2FD}" dt="2020-08-06T09:28:44.482" v="635" actId="13926"/>
          <ac:spMkLst>
            <pc:docMk/>
            <pc:sldMk cId="2861425166" sldId="279"/>
            <ac:spMk id="200" creationId="{58569F2A-E3ED-4B51-ABF3-45DF862249B0}"/>
          </ac:spMkLst>
        </pc:spChg>
        <pc:spChg chg="mod">
          <ac:chgData name="Asim Dey" userId="e8ec1349-28b8-4d13-adec-c4f0ed943343" providerId="ADAL" clId="{56E57B83-9F26-49B6-A436-4AF02394A2FD}" dt="2020-08-06T09:28:42.192" v="634" actId="13926"/>
          <ac:spMkLst>
            <pc:docMk/>
            <pc:sldMk cId="2861425166" sldId="279"/>
            <ac:spMk id="203" creationId="{6E943919-92C7-43B2-BA87-BFBEBB74A46D}"/>
          </ac:spMkLst>
        </pc:spChg>
        <pc:spChg chg="mod">
          <ac:chgData name="Asim Dey" userId="e8ec1349-28b8-4d13-adec-c4f0ed943343" providerId="ADAL" clId="{56E57B83-9F26-49B6-A436-4AF02394A2FD}" dt="2020-08-06T09:28:47.708" v="636" actId="13926"/>
          <ac:spMkLst>
            <pc:docMk/>
            <pc:sldMk cId="2861425166" sldId="279"/>
            <ac:spMk id="205" creationId="{6A280F27-E69C-4A57-B74D-82C37A89B794}"/>
          </ac:spMkLst>
        </pc:spChg>
        <pc:spChg chg="add">
          <ac:chgData name="Asim Dey" userId="e8ec1349-28b8-4d13-adec-c4f0ed943343" providerId="ADAL" clId="{56E57B83-9F26-49B6-A436-4AF02394A2FD}" dt="2020-08-06T09:13:19.505" v="456"/>
          <ac:spMkLst>
            <pc:docMk/>
            <pc:sldMk cId="2861425166" sldId="279"/>
            <ac:spMk id="231" creationId="{4C43C13E-93DF-4110-8CF4-6E9A45E9A9EF}"/>
          </ac:spMkLst>
        </pc:spChg>
        <pc:spChg chg="add">
          <ac:chgData name="Asim Dey" userId="e8ec1349-28b8-4d13-adec-c4f0ed943343" providerId="ADAL" clId="{56E57B83-9F26-49B6-A436-4AF02394A2FD}" dt="2020-08-06T09:13:19.505" v="456"/>
          <ac:spMkLst>
            <pc:docMk/>
            <pc:sldMk cId="2861425166" sldId="279"/>
            <ac:spMk id="232" creationId="{CB6001F3-8C64-433E-A96A-E10457FBB2F0}"/>
          </ac:spMkLst>
        </pc:spChg>
        <pc:spChg chg="add">
          <ac:chgData name="Asim Dey" userId="e8ec1349-28b8-4d13-adec-c4f0ed943343" providerId="ADAL" clId="{56E57B83-9F26-49B6-A436-4AF02394A2FD}" dt="2020-08-06T09:13:19.505" v="456"/>
          <ac:spMkLst>
            <pc:docMk/>
            <pc:sldMk cId="2861425166" sldId="279"/>
            <ac:spMk id="233" creationId="{D8D11352-0815-49DA-938A-DE576F54D45A}"/>
          </ac:spMkLst>
        </pc:spChg>
        <pc:spChg chg="add">
          <ac:chgData name="Asim Dey" userId="e8ec1349-28b8-4d13-adec-c4f0ed943343" providerId="ADAL" clId="{56E57B83-9F26-49B6-A436-4AF02394A2FD}" dt="2020-08-06T09:13:19.505" v="456"/>
          <ac:spMkLst>
            <pc:docMk/>
            <pc:sldMk cId="2861425166" sldId="279"/>
            <ac:spMk id="235" creationId="{4CDB6006-CAB4-4FF7-B609-F9D04E588874}"/>
          </ac:spMkLst>
        </pc:spChg>
        <pc:spChg chg="add mod">
          <ac:chgData name="Asim Dey" userId="e8ec1349-28b8-4d13-adec-c4f0ed943343" providerId="ADAL" clId="{56E57B83-9F26-49B6-A436-4AF02394A2FD}" dt="2020-08-06T09:21:17.903" v="538" actId="207"/>
          <ac:spMkLst>
            <pc:docMk/>
            <pc:sldMk cId="2861425166" sldId="279"/>
            <ac:spMk id="236" creationId="{4ACA1AD7-14AC-43F0-9EAA-743FEE88232E}"/>
          </ac:spMkLst>
        </pc:spChg>
        <pc:spChg chg="add">
          <ac:chgData name="Asim Dey" userId="e8ec1349-28b8-4d13-adec-c4f0ed943343" providerId="ADAL" clId="{56E57B83-9F26-49B6-A436-4AF02394A2FD}" dt="2020-08-06T09:13:19.505" v="456"/>
          <ac:spMkLst>
            <pc:docMk/>
            <pc:sldMk cId="2861425166" sldId="279"/>
            <ac:spMk id="237" creationId="{33623308-DB29-4818-BC22-4769227698F5}"/>
          </ac:spMkLst>
        </pc:spChg>
        <pc:spChg chg="add">
          <ac:chgData name="Asim Dey" userId="e8ec1349-28b8-4d13-adec-c4f0ed943343" providerId="ADAL" clId="{56E57B83-9F26-49B6-A436-4AF02394A2FD}" dt="2020-08-06T09:13:19.505" v="456"/>
          <ac:spMkLst>
            <pc:docMk/>
            <pc:sldMk cId="2861425166" sldId="279"/>
            <ac:spMk id="238" creationId="{65138C2A-3460-4D1F-A8E6-9CAF8575E113}"/>
          </ac:spMkLst>
        </pc:spChg>
        <pc:spChg chg="add mod">
          <ac:chgData name="Asim Dey" userId="e8ec1349-28b8-4d13-adec-c4f0ed943343" providerId="ADAL" clId="{56E57B83-9F26-49B6-A436-4AF02394A2FD}" dt="2020-08-06T09:17:52.756" v="500" actId="207"/>
          <ac:spMkLst>
            <pc:docMk/>
            <pc:sldMk cId="2861425166" sldId="279"/>
            <ac:spMk id="239" creationId="{01B05700-E2A8-46C2-B6E4-29D2076FFF9E}"/>
          </ac:spMkLst>
        </pc:spChg>
        <pc:spChg chg="add">
          <ac:chgData name="Asim Dey" userId="e8ec1349-28b8-4d13-adec-c4f0ed943343" providerId="ADAL" clId="{56E57B83-9F26-49B6-A436-4AF02394A2FD}" dt="2020-08-06T09:13:19.505" v="456"/>
          <ac:spMkLst>
            <pc:docMk/>
            <pc:sldMk cId="2861425166" sldId="279"/>
            <ac:spMk id="240" creationId="{FD2F80EB-60FF-4058-98CB-89826CE7B8CE}"/>
          </ac:spMkLst>
        </pc:spChg>
        <pc:spChg chg="add">
          <ac:chgData name="Asim Dey" userId="e8ec1349-28b8-4d13-adec-c4f0ed943343" providerId="ADAL" clId="{56E57B83-9F26-49B6-A436-4AF02394A2FD}" dt="2020-08-06T09:13:19.505" v="456"/>
          <ac:spMkLst>
            <pc:docMk/>
            <pc:sldMk cId="2861425166" sldId="279"/>
            <ac:spMk id="241" creationId="{09CBC9E8-40A6-450D-B674-E7C8CB646BB3}"/>
          </ac:spMkLst>
        </pc:spChg>
        <pc:spChg chg="add">
          <ac:chgData name="Asim Dey" userId="e8ec1349-28b8-4d13-adec-c4f0ed943343" providerId="ADAL" clId="{56E57B83-9F26-49B6-A436-4AF02394A2FD}" dt="2020-08-06T09:13:19.505" v="456"/>
          <ac:spMkLst>
            <pc:docMk/>
            <pc:sldMk cId="2861425166" sldId="279"/>
            <ac:spMk id="242" creationId="{DB5C483E-BE96-4D91-B7D4-7C3E96BA9F89}"/>
          </ac:spMkLst>
        </pc:spChg>
        <pc:spChg chg="add">
          <ac:chgData name="Asim Dey" userId="e8ec1349-28b8-4d13-adec-c4f0ed943343" providerId="ADAL" clId="{56E57B83-9F26-49B6-A436-4AF02394A2FD}" dt="2020-08-06T09:13:19.505" v="456"/>
          <ac:spMkLst>
            <pc:docMk/>
            <pc:sldMk cId="2861425166" sldId="279"/>
            <ac:spMk id="243" creationId="{96A52B06-820A-47F6-9B9B-481DE7BBA73B}"/>
          </ac:spMkLst>
        </pc:spChg>
        <pc:spChg chg="add">
          <ac:chgData name="Asim Dey" userId="e8ec1349-28b8-4d13-adec-c4f0ed943343" providerId="ADAL" clId="{56E57B83-9F26-49B6-A436-4AF02394A2FD}" dt="2020-08-06T09:13:19.505" v="456"/>
          <ac:spMkLst>
            <pc:docMk/>
            <pc:sldMk cId="2861425166" sldId="279"/>
            <ac:spMk id="244" creationId="{A8631969-75C7-4DD6-9B99-9DBC1AFB4945}"/>
          </ac:spMkLst>
        </pc:spChg>
        <pc:spChg chg="add">
          <ac:chgData name="Asim Dey" userId="e8ec1349-28b8-4d13-adec-c4f0ed943343" providerId="ADAL" clId="{56E57B83-9F26-49B6-A436-4AF02394A2FD}" dt="2020-08-06T09:13:19.505" v="456"/>
          <ac:spMkLst>
            <pc:docMk/>
            <pc:sldMk cId="2861425166" sldId="279"/>
            <ac:spMk id="245" creationId="{41FE08AD-9274-4E94-B7BB-DBFF15865AA2}"/>
          </ac:spMkLst>
        </pc:spChg>
        <pc:spChg chg="add">
          <ac:chgData name="Asim Dey" userId="e8ec1349-28b8-4d13-adec-c4f0ed943343" providerId="ADAL" clId="{56E57B83-9F26-49B6-A436-4AF02394A2FD}" dt="2020-08-06T09:13:19.505" v="456"/>
          <ac:spMkLst>
            <pc:docMk/>
            <pc:sldMk cId="2861425166" sldId="279"/>
            <ac:spMk id="246" creationId="{FA36819C-385F-47A5-B140-93561D0305BE}"/>
          </ac:spMkLst>
        </pc:spChg>
        <pc:spChg chg="add">
          <ac:chgData name="Asim Dey" userId="e8ec1349-28b8-4d13-adec-c4f0ed943343" providerId="ADAL" clId="{56E57B83-9F26-49B6-A436-4AF02394A2FD}" dt="2020-08-06T09:13:19.505" v="456"/>
          <ac:spMkLst>
            <pc:docMk/>
            <pc:sldMk cId="2861425166" sldId="279"/>
            <ac:spMk id="247" creationId="{96413245-55B4-4A64-819E-9D7F1586FAE3}"/>
          </ac:spMkLst>
        </pc:spChg>
        <pc:spChg chg="add">
          <ac:chgData name="Asim Dey" userId="e8ec1349-28b8-4d13-adec-c4f0ed943343" providerId="ADAL" clId="{56E57B83-9F26-49B6-A436-4AF02394A2FD}" dt="2020-08-06T09:13:19.505" v="456"/>
          <ac:spMkLst>
            <pc:docMk/>
            <pc:sldMk cId="2861425166" sldId="279"/>
            <ac:spMk id="248" creationId="{5930AC7B-3310-4731-98DD-2175BADD804C}"/>
          </ac:spMkLst>
        </pc:spChg>
        <pc:spChg chg="add">
          <ac:chgData name="Asim Dey" userId="e8ec1349-28b8-4d13-adec-c4f0ed943343" providerId="ADAL" clId="{56E57B83-9F26-49B6-A436-4AF02394A2FD}" dt="2020-08-06T09:13:19.505" v="456"/>
          <ac:spMkLst>
            <pc:docMk/>
            <pc:sldMk cId="2861425166" sldId="279"/>
            <ac:spMk id="249" creationId="{17DBBCDA-23B0-4D68-AD41-D373955B26C4}"/>
          </ac:spMkLst>
        </pc:spChg>
        <pc:spChg chg="add">
          <ac:chgData name="Asim Dey" userId="e8ec1349-28b8-4d13-adec-c4f0ed943343" providerId="ADAL" clId="{56E57B83-9F26-49B6-A436-4AF02394A2FD}" dt="2020-08-06T09:13:19.505" v="456"/>
          <ac:spMkLst>
            <pc:docMk/>
            <pc:sldMk cId="2861425166" sldId="279"/>
            <ac:spMk id="250" creationId="{872D8989-600F-41E2-B5AB-2AD2CC982555}"/>
          </ac:spMkLst>
        </pc:spChg>
        <pc:spChg chg="add">
          <ac:chgData name="Asim Dey" userId="e8ec1349-28b8-4d13-adec-c4f0ed943343" providerId="ADAL" clId="{56E57B83-9F26-49B6-A436-4AF02394A2FD}" dt="2020-08-06T09:13:19.505" v="456"/>
          <ac:spMkLst>
            <pc:docMk/>
            <pc:sldMk cId="2861425166" sldId="279"/>
            <ac:spMk id="251" creationId="{D78D80A6-8D01-4AF0-B041-D808491EFB85}"/>
          </ac:spMkLst>
        </pc:spChg>
        <pc:spChg chg="add">
          <ac:chgData name="Asim Dey" userId="e8ec1349-28b8-4d13-adec-c4f0ed943343" providerId="ADAL" clId="{56E57B83-9F26-49B6-A436-4AF02394A2FD}" dt="2020-08-06T09:13:19.505" v="456"/>
          <ac:spMkLst>
            <pc:docMk/>
            <pc:sldMk cId="2861425166" sldId="279"/>
            <ac:spMk id="252" creationId="{86E0655A-4651-4EEF-992A-0597ED1FDEA3}"/>
          </ac:spMkLst>
        </pc:spChg>
        <pc:spChg chg="add">
          <ac:chgData name="Asim Dey" userId="e8ec1349-28b8-4d13-adec-c4f0ed943343" providerId="ADAL" clId="{56E57B83-9F26-49B6-A436-4AF02394A2FD}" dt="2020-08-06T09:13:19.505" v="456"/>
          <ac:spMkLst>
            <pc:docMk/>
            <pc:sldMk cId="2861425166" sldId="279"/>
            <ac:spMk id="253" creationId="{EAE540F0-E16C-48D0-8508-BE969F91CDEA}"/>
          </ac:spMkLst>
        </pc:spChg>
        <pc:spChg chg="add">
          <ac:chgData name="Asim Dey" userId="e8ec1349-28b8-4d13-adec-c4f0ed943343" providerId="ADAL" clId="{56E57B83-9F26-49B6-A436-4AF02394A2FD}" dt="2020-08-06T09:13:19.505" v="456"/>
          <ac:spMkLst>
            <pc:docMk/>
            <pc:sldMk cId="2861425166" sldId="279"/>
            <ac:spMk id="254" creationId="{64AF5797-C1D2-490E-A722-2051BF1DC165}"/>
          </ac:spMkLst>
        </pc:spChg>
        <pc:spChg chg="add">
          <ac:chgData name="Asim Dey" userId="e8ec1349-28b8-4d13-adec-c4f0ed943343" providerId="ADAL" clId="{56E57B83-9F26-49B6-A436-4AF02394A2FD}" dt="2020-08-06T09:13:19.505" v="456"/>
          <ac:spMkLst>
            <pc:docMk/>
            <pc:sldMk cId="2861425166" sldId="279"/>
            <ac:spMk id="255" creationId="{0743F94C-0CD1-45ED-B27F-AA4AB194A318}"/>
          </ac:spMkLst>
        </pc:spChg>
        <pc:spChg chg="add">
          <ac:chgData name="Asim Dey" userId="e8ec1349-28b8-4d13-adec-c4f0ed943343" providerId="ADAL" clId="{56E57B83-9F26-49B6-A436-4AF02394A2FD}" dt="2020-08-06T09:13:19.505" v="456"/>
          <ac:spMkLst>
            <pc:docMk/>
            <pc:sldMk cId="2861425166" sldId="279"/>
            <ac:spMk id="256" creationId="{C24AC724-1F42-406A-9E2B-81397B4B5A94}"/>
          </ac:spMkLst>
        </pc:spChg>
        <pc:spChg chg="add">
          <ac:chgData name="Asim Dey" userId="e8ec1349-28b8-4d13-adec-c4f0ed943343" providerId="ADAL" clId="{56E57B83-9F26-49B6-A436-4AF02394A2FD}" dt="2020-08-06T09:13:19.505" v="456"/>
          <ac:spMkLst>
            <pc:docMk/>
            <pc:sldMk cId="2861425166" sldId="279"/>
            <ac:spMk id="257" creationId="{AB4FBA5E-4148-4F3B-AFE3-FCF5410DD8ED}"/>
          </ac:spMkLst>
        </pc:spChg>
        <pc:spChg chg="add">
          <ac:chgData name="Asim Dey" userId="e8ec1349-28b8-4d13-adec-c4f0ed943343" providerId="ADAL" clId="{56E57B83-9F26-49B6-A436-4AF02394A2FD}" dt="2020-08-06T09:13:19.505" v="456"/>
          <ac:spMkLst>
            <pc:docMk/>
            <pc:sldMk cId="2861425166" sldId="279"/>
            <ac:spMk id="258" creationId="{7A34269A-754B-4EB9-A80B-004AA62728F0}"/>
          </ac:spMkLst>
        </pc:spChg>
        <pc:spChg chg="add">
          <ac:chgData name="Asim Dey" userId="e8ec1349-28b8-4d13-adec-c4f0ed943343" providerId="ADAL" clId="{56E57B83-9F26-49B6-A436-4AF02394A2FD}" dt="2020-08-06T09:13:19.505" v="456"/>
          <ac:spMkLst>
            <pc:docMk/>
            <pc:sldMk cId="2861425166" sldId="279"/>
            <ac:spMk id="259" creationId="{0A683687-A76F-4881-A7AF-BB70BEF741B2}"/>
          </ac:spMkLst>
        </pc:spChg>
        <pc:spChg chg="add">
          <ac:chgData name="Asim Dey" userId="e8ec1349-28b8-4d13-adec-c4f0ed943343" providerId="ADAL" clId="{56E57B83-9F26-49B6-A436-4AF02394A2FD}" dt="2020-08-06T09:13:19.505" v="456"/>
          <ac:spMkLst>
            <pc:docMk/>
            <pc:sldMk cId="2861425166" sldId="279"/>
            <ac:spMk id="260" creationId="{2979555E-5B3C-4AD6-99CA-429D8EA22998}"/>
          </ac:spMkLst>
        </pc:spChg>
        <pc:spChg chg="add">
          <ac:chgData name="Asim Dey" userId="e8ec1349-28b8-4d13-adec-c4f0ed943343" providerId="ADAL" clId="{56E57B83-9F26-49B6-A436-4AF02394A2FD}" dt="2020-08-06T09:13:19.505" v="456"/>
          <ac:spMkLst>
            <pc:docMk/>
            <pc:sldMk cId="2861425166" sldId="279"/>
            <ac:spMk id="261" creationId="{DC6FBE80-7953-466F-A19F-3E4565290549}"/>
          </ac:spMkLst>
        </pc:spChg>
        <pc:spChg chg="add">
          <ac:chgData name="Asim Dey" userId="e8ec1349-28b8-4d13-adec-c4f0ed943343" providerId="ADAL" clId="{56E57B83-9F26-49B6-A436-4AF02394A2FD}" dt="2020-08-06T09:13:19.505" v="456"/>
          <ac:spMkLst>
            <pc:docMk/>
            <pc:sldMk cId="2861425166" sldId="279"/>
            <ac:spMk id="262" creationId="{98A127AE-C143-46FC-8D6B-80C56ACA0A51}"/>
          </ac:spMkLst>
        </pc:spChg>
        <pc:spChg chg="add">
          <ac:chgData name="Asim Dey" userId="e8ec1349-28b8-4d13-adec-c4f0ed943343" providerId="ADAL" clId="{56E57B83-9F26-49B6-A436-4AF02394A2FD}" dt="2020-08-06T09:13:19.505" v="456"/>
          <ac:spMkLst>
            <pc:docMk/>
            <pc:sldMk cId="2861425166" sldId="279"/>
            <ac:spMk id="263" creationId="{D9D37862-8247-488F-88B7-99B751FFD3AF}"/>
          </ac:spMkLst>
        </pc:spChg>
        <pc:spChg chg="add mod">
          <ac:chgData name="Asim Dey" userId="e8ec1349-28b8-4d13-adec-c4f0ed943343" providerId="ADAL" clId="{56E57B83-9F26-49B6-A436-4AF02394A2FD}" dt="2020-08-06T09:17:54.443" v="501" actId="14429"/>
          <ac:spMkLst>
            <pc:docMk/>
            <pc:sldMk cId="2861425166" sldId="279"/>
            <ac:spMk id="264" creationId="{5C797B96-4580-4597-8A5A-0B924F559FBE}"/>
          </ac:spMkLst>
        </pc:spChg>
        <pc:spChg chg="add">
          <ac:chgData name="Asim Dey" userId="e8ec1349-28b8-4d13-adec-c4f0ed943343" providerId="ADAL" clId="{56E57B83-9F26-49B6-A436-4AF02394A2FD}" dt="2020-08-06T09:13:19.505" v="456"/>
          <ac:spMkLst>
            <pc:docMk/>
            <pc:sldMk cId="2861425166" sldId="279"/>
            <ac:spMk id="265" creationId="{4391D719-70DD-4E2B-BF25-DD54BE8AEF1D}"/>
          </ac:spMkLst>
        </pc:spChg>
        <pc:spChg chg="add">
          <ac:chgData name="Asim Dey" userId="e8ec1349-28b8-4d13-adec-c4f0ed943343" providerId="ADAL" clId="{56E57B83-9F26-49B6-A436-4AF02394A2FD}" dt="2020-08-06T09:13:19.505" v="456"/>
          <ac:spMkLst>
            <pc:docMk/>
            <pc:sldMk cId="2861425166" sldId="279"/>
            <ac:spMk id="266" creationId="{D536CB51-5946-4888-AC9E-54D2B756210F}"/>
          </ac:spMkLst>
        </pc:spChg>
        <pc:spChg chg="add">
          <ac:chgData name="Asim Dey" userId="e8ec1349-28b8-4d13-adec-c4f0ed943343" providerId="ADAL" clId="{56E57B83-9F26-49B6-A436-4AF02394A2FD}" dt="2020-08-06T09:13:19.505" v="456"/>
          <ac:spMkLst>
            <pc:docMk/>
            <pc:sldMk cId="2861425166" sldId="279"/>
            <ac:spMk id="267" creationId="{55004614-03F4-4A2E-B2CD-7EC68DF5FC82}"/>
          </ac:spMkLst>
        </pc:spChg>
        <pc:spChg chg="add">
          <ac:chgData name="Asim Dey" userId="e8ec1349-28b8-4d13-adec-c4f0ed943343" providerId="ADAL" clId="{56E57B83-9F26-49B6-A436-4AF02394A2FD}" dt="2020-08-06T09:13:19.505" v="456"/>
          <ac:spMkLst>
            <pc:docMk/>
            <pc:sldMk cId="2861425166" sldId="279"/>
            <ac:spMk id="268" creationId="{F582AAB4-C84C-4F8A-B189-3676D3C841FA}"/>
          </ac:spMkLst>
        </pc:spChg>
        <pc:spChg chg="add">
          <ac:chgData name="Asim Dey" userId="e8ec1349-28b8-4d13-adec-c4f0ed943343" providerId="ADAL" clId="{56E57B83-9F26-49B6-A436-4AF02394A2FD}" dt="2020-08-06T09:13:19.505" v="456"/>
          <ac:spMkLst>
            <pc:docMk/>
            <pc:sldMk cId="2861425166" sldId="279"/>
            <ac:spMk id="269" creationId="{366ED908-DC66-4865-AE70-CB04EC5D88A7}"/>
          </ac:spMkLst>
        </pc:spChg>
        <pc:spChg chg="mod">
          <ac:chgData name="Asim Dey" userId="e8ec1349-28b8-4d13-adec-c4f0ed943343" providerId="ADAL" clId="{56E57B83-9F26-49B6-A436-4AF02394A2FD}" dt="2020-08-06T09:28:50.098" v="637" actId="13926"/>
          <ac:spMkLst>
            <pc:docMk/>
            <pc:sldMk cId="2861425166" sldId="279"/>
            <ac:spMk id="270" creationId="{0690D385-3AFB-44F6-9E4A-45516EDD5DCB}"/>
          </ac:spMkLst>
        </pc:spChg>
        <pc:spChg chg="add">
          <ac:chgData name="Asim Dey" userId="e8ec1349-28b8-4d13-adec-c4f0ed943343" providerId="ADAL" clId="{56E57B83-9F26-49B6-A436-4AF02394A2FD}" dt="2020-08-06T09:13:19.505" v="456"/>
          <ac:spMkLst>
            <pc:docMk/>
            <pc:sldMk cId="2861425166" sldId="279"/>
            <ac:spMk id="271" creationId="{5639DE4D-CE8E-4F56-92B5-207EDD4ED0D4}"/>
          </ac:spMkLst>
        </pc:spChg>
        <pc:spChg chg="add">
          <ac:chgData name="Asim Dey" userId="e8ec1349-28b8-4d13-adec-c4f0ed943343" providerId="ADAL" clId="{56E57B83-9F26-49B6-A436-4AF02394A2FD}" dt="2020-08-06T09:13:19.505" v="456"/>
          <ac:spMkLst>
            <pc:docMk/>
            <pc:sldMk cId="2861425166" sldId="279"/>
            <ac:spMk id="272" creationId="{E687038D-2AA9-4565-B73F-D3B0C3E0AF53}"/>
          </ac:spMkLst>
        </pc:spChg>
        <pc:spChg chg="add mod">
          <ac:chgData name="Asim Dey" userId="e8ec1349-28b8-4d13-adec-c4f0ed943343" providerId="ADAL" clId="{56E57B83-9F26-49B6-A436-4AF02394A2FD}" dt="2020-08-06T09:21:19.509" v="539" actId="14429"/>
          <ac:spMkLst>
            <pc:docMk/>
            <pc:sldMk cId="2861425166" sldId="279"/>
            <ac:spMk id="273" creationId="{6E51A645-3AD1-41C8-AB6D-3A2EB8D387EE}"/>
          </ac:spMkLst>
        </pc:spChg>
        <pc:spChg chg="add">
          <ac:chgData name="Asim Dey" userId="e8ec1349-28b8-4d13-adec-c4f0ed943343" providerId="ADAL" clId="{56E57B83-9F26-49B6-A436-4AF02394A2FD}" dt="2020-08-06T09:13:19.505" v="456"/>
          <ac:spMkLst>
            <pc:docMk/>
            <pc:sldMk cId="2861425166" sldId="279"/>
            <ac:spMk id="274" creationId="{CB64ADDC-B6F9-4E18-89C8-EFE89D2468CC}"/>
          </ac:spMkLst>
        </pc:spChg>
        <pc:spChg chg="add">
          <ac:chgData name="Asim Dey" userId="e8ec1349-28b8-4d13-adec-c4f0ed943343" providerId="ADAL" clId="{56E57B83-9F26-49B6-A436-4AF02394A2FD}" dt="2020-08-06T09:13:19.505" v="456"/>
          <ac:spMkLst>
            <pc:docMk/>
            <pc:sldMk cId="2861425166" sldId="279"/>
            <ac:spMk id="275" creationId="{8EF92699-3BF8-4776-A74B-94D5F3E51FC3}"/>
          </ac:spMkLst>
        </pc:spChg>
        <pc:spChg chg="add">
          <ac:chgData name="Asim Dey" userId="e8ec1349-28b8-4d13-adec-c4f0ed943343" providerId="ADAL" clId="{56E57B83-9F26-49B6-A436-4AF02394A2FD}" dt="2020-08-06T09:13:19.505" v="456"/>
          <ac:spMkLst>
            <pc:docMk/>
            <pc:sldMk cId="2861425166" sldId="279"/>
            <ac:spMk id="279" creationId="{4CB7BD60-123E-4B1F-945A-795C340A9B43}"/>
          </ac:spMkLst>
        </pc:spChg>
        <pc:spChg chg="del">
          <ac:chgData name="Asim Dey" userId="e8ec1349-28b8-4d13-adec-c4f0ed943343" providerId="ADAL" clId="{56E57B83-9F26-49B6-A436-4AF02394A2FD}" dt="2020-08-06T09:12:05.911" v="444"/>
          <ac:spMkLst>
            <pc:docMk/>
            <pc:sldMk cId="2861425166" sldId="279"/>
            <ac:spMk id="280" creationId="{F4E94A53-C48F-4E3C-8509-B624FCE6C459}"/>
          </ac:spMkLst>
        </pc:spChg>
        <pc:spChg chg="del">
          <ac:chgData name="Asim Dey" userId="e8ec1349-28b8-4d13-adec-c4f0ed943343" providerId="ADAL" clId="{56E57B83-9F26-49B6-A436-4AF02394A2FD}" dt="2020-08-06T09:12:05.911" v="444"/>
          <ac:spMkLst>
            <pc:docMk/>
            <pc:sldMk cId="2861425166" sldId="279"/>
            <ac:spMk id="281" creationId="{537EA8F2-FE7C-4DC8-9A91-D445F655EA29}"/>
          </ac:spMkLst>
        </pc:spChg>
        <pc:spChg chg="del">
          <ac:chgData name="Asim Dey" userId="e8ec1349-28b8-4d13-adec-c4f0ed943343" providerId="ADAL" clId="{56E57B83-9F26-49B6-A436-4AF02394A2FD}" dt="2020-08-06T09:12:05.911" v="444"/>
          <ac:spMkLst>
            <pc:docMk/>
            <pc:sldMk cId="2861425166" sldId="279"/>
            <ac:spMk id="283" creationId="{74DF738E-A6C1-46A2-972D-7106ABDBEFEC}"/>
          </ac:spMkLst>
        </pc:spChg>
        <pc:spChg chg="del">
          <ac:chgData name="Asim Dey" userId="e8ec1349-28b8-4d13-adec-c4f0ed943343" providerId="ADAL" clId="{56E57B83-9F26-49B6-A436-4AF02394A2FD}" dt="2020-08-06T09:12:05.911" v="444"/>
          <ac:spMkLst>
            <pc:docMk/>
            <pc:sldMk cId="2861425166" sldId="279"/>
            <ac:spMk id="286" creationId="{FC046223-5FAC-410C-92FF-5AC98478D346}"/>
          </ac:spMkLst>
        </pc:spChg>
        <pc:spChg chg="del">
          <ac:chgData name="Asim Dey" userId="e8ec1349-28b8-4d13-adec-c4f0ed943343" providerId="ADAL" clId="{56E57B83-9F26-49B6-A436-4AF02394A2FD}" dt="2020-08-06T09:12:05.911" v="444"/>
          <ac:spMkLst>
            <pc:docMk/>
            <pc:sldMk cId="2861425166" sldId="279"/>
            <ac:spMk id="289" creationId="{A02621D7-3B41-4CF7-B1A3-4499567683F2}"/>
          </ac:spMkLst>
        </pc:spChg>
        <pc:spChg chg="del">
          <ac:chgData name="Asim Dey" userId="e8ec1349-28b8-4d13-adec-c4f0ed943343" providerId="ADAL" clId="{56E57B83-9F26-49B6-A436-4AF02394A2FD}" dt="2020-08-06T09:12:05.911" v="444"/>
          <ac:spMkLst>
            <pc:docMk/>
            <pc:sldMk cId="2861425166" sldId="279"/>
            <ac:spMk id="291" creationId="{994A108D-2435-461D-B1B7-CECDDB1C7920}"/>
          </ac:spMkLst>
        </pc:spChg>
        <pc:spChg chg="del">
          <ac:chgData name="Asim Dey" userId="e8ec1349-28b8-4d13-adec-c4f0ed943343" providerId="ADAL" clId="{56E57B83-9F26-49B6-A436-4AF02394A2FD}" dt="2020-08-06T09:12:05.911" v="444"/>
          <ac:spMkLst>
            <pc:docMk/>
            <pc:sldMk cId="2861425166" sldId="279"/>
            <ac:spMk id="293" creationId="{E5CB006D-F862-409B-B16B-6A7B96C9B29E}"/>
          </ac:spMkLst>
        </pc:spChg>
        <pc:spChg chg="del">
          <ac:chgData name="Asim Dey" userId="e8ec1349-28b8-4d13-adec-c4f0ed943343" providerId="ADAL" clId="{56E57B83-9F26-49B6-A436-4AF02394A2FD}" dt="2020-08-06T09:12:05.911" v="444"/>
          <ac:spMkLst>
            <pc:docMk/>
            <pc:sldMk cId="2861425166" sldId="279"/>
            <ac:spMk id="295" creationId="{4748448E-F210-40DB-9E4A-E1158B83A987}"/>
          </ac:spMkLst>
        </pc:spChg>
        <pc:spChg chg="del">
          <ac:chgData name="Asim Dey" userId="e8ec1349-28b8-4d13-adec-c4f0ed943343" providerId="ADAL" clId="{56E57B83-9F26-49B6-A436-4AF02394A2FD}" dt="2020-08-06T09:12:05.911" v="444"/>
          <ac:spMkLst>
            <pc:docMk/>
            <pc:sldMk cId="2861425166" sldId="279"/>
            <ac:spMk id="297" creationId="{F668944F-3ADC-4EEB-A297-DF31476D3C2A}"/>
          </ac:spMkLst>
        </pc:spChg>
        <pc:spChg chg="del">
          <ac:chgData name="Asim Dey" userId="e8ec1349-28b8-4d13-adec-c4f0ed943343" providerId="ADAL" clId="{56E57B83-9F26-49B6-A436-4AF02394A2FD}" dt="2020-08-06T09:12:05.911" v="444"/>
          <ac:spMkLst>
            <pc:docMk/>
            <pc:sldMk cId="2861425166" sldId="279"/>
            <ac:spMk id="299" creationId="{B4463A15-149C-4AF9-83C3-96E33DCACB3E}"/>
          </ac:spMkLst>
        </pc:spChg>
        <pc:spChg chg="del">
          <ac:chgData name="Asim Dey" userId="e8ec1349-28b8-4d13-adec-c4f0ed943343" providerId="ADAL" clId="{56E57B83-9F26-49B6-A436-4AF02394A2FD}" dt="2020-08-06T09:12:05.911" v="444"/>
          <ac:spMkLst>
            <pc:docMk/>
            <pc:sldMk cId="2861425166" sldId="279"/>
            <ac:spMk id="301" creationId="{D19D3609-C8DF-4F70-B519-F42D5E39380F}"/>
          </ac:spMkLst>
        </pc:spChg>
        <pc:spChg chg="del">
          <ac:chgData name="Asim Dey" userId="e8ec1349-28b8-4d13-adec-c4f0ed943343" providerId="ADAL" clId="{56E57B83-9F26-49B6-A436-4AF02394A2FD}" dt="2020-08-06T09:12:05.911" v="444"/>
          <ac:spMkLst>
            <pc:docMk/>
            <pc:sldMk cId="2861425166" sldId="279"/>
            <ac:spMk id="303" creationId="{3B651EF0-FAED-4D8B-B969-8F450E5E398C}"/>
          </ac:spMkLst>
        </pc:spChg>
        <pc:spChg chg="add">
          <ac:chgData name="Asim Dey" userId="e8ec1349-28b8-4d13-adec-c4f0ed943343" providerId="ADAL" clId="{56E57B83-9F26-49B6-A436-4AF02394A2FD}" dt="2020-08-06T09:13:19.505" v="456"/>
          <ac:spMkLst>
            <pc:docMk/>
            <pc:sldMk cId="2861425166" sldId="279"/>
            <ac:spMk id="304" creationId="{D15B43CE-E659-4678-8B13-D9243328D230}"/>
          </ac:spMkLst>
        </pc:spChg>
        <pc:spChg chg="del">
          <ac:chgData name="Asim Dey" userId="e8ec1349-28b8-4d13-adec-c4f0ed943343" providerId="ADAL" clId="{56E57B83-9F26-49B6-A436-4AF02394A2FD}" dt="2020-08-06T09:12:05.911" v="444"/>
          <ac:spMkLst>
            <pc:docMk/>
            <pc:sldMk cId="2861425166" sldId="279"/>
            <ac:spMk id="306" creationId="{CA47508D-2BC2-4DE9-8400-BBAD2C9F99F8}"/>
          </ac:spMkLst>
        </pc:spChg>
        <pc:spChg chg="del">
          <ac:chgData name="Asim Dey" userId="e8ec1349-28b8-4d13-adec-c4f0ed943343" providerId="ADAL" clId="{56E57B83-9F26-49B6-A436-4AF02394A2FD}" dt="2020-08-06T09:12:05.911" v="444"/>
          <ac:spMkLst>
            <pc:docMk/>
            <pc:sldMk cId="2861425166" sldId="279"/>
            <ac:spMk id="307" creationId="{0BBD2D08-76AB-4D13-BEB8-10455360D3B8}"/>
          </ac:spMkLst>
        </pc:spChg>
        <pc:spChg chg="del">
          <ac:chgData name="Asim Dey" userId="e8ec1349-28b8-4d13-adec-c4f0ed943343" providerId="ADAL" clId="{56E57B83-9F26-49B6-A436-4AF02394A2FD}" dt="2020-08-06T09:12:05.911" v="444"/>
          <ac:spMkLst>
            <pc:docMk/>
            <pc:sldMk cId="2861425166" sldId="279"/>
            <ac:spMk id="308" creationId="{1EB1AC38-D66B-40A1-9F47-BB67BB169379}"/>
          </ac:spMkLst>
        </pc:spChg>
        <pc:spChg chg="del">
          <ac:chgData name="Asim Dey" userId="e8ec1349-28b8-4d13-adec-c4f0ed943343" providerId="ADAL" clId="{56E57B83-9F26-49B6-A436-4AF02394A2FD}" dt="2020-08-06T09:12:05.911" v="444"/>
          <ac:spMkLst>
            <pc:docMk/>
            <pc:sldMk cId="2861425166" sldId="279"/>
            <ac:spMk id="313" creationId="{6056094A-36B1-40C2-A63F-929E0149EB42}"/>
          </ac:spMkLst>
        </pc:spChg>
        <pc:spChg chg="del">
          <ac:chgData name="Asim Dey" userId="e8ec1349-28b8-4d13-adec-c4f0ed943343" providerId="ADAL" clId="{56E57B83-9F26-49B6-A436-4AF02394A2FD}" dt="2020-08-06T09:12:05.911" v="444"/>
          <ac:spMkLst>
            <pc:docMk/>
            <pc:sldMk cId="2861425166" sldId="279"/>
            <ac:spMk id="315" creationId="{1D36F1B4-C74D-44AB-8361-589683971261}"/>
          </ac:spMkLst>
        </pc:spChg>
        <pc:spChg chg="del">
          <ac:chgData name="Asim Dey" userId="e8ec1349-28b8-4d13-adec-c4f0ed943343" providerId="ADAL" clId="{56E57B83-9F26-49B6-A436-4AF02394A2FD}" dt="2020-08-06T09:12:05.911" v="444"/>
          <ac:spMkLst>
            <pc:docMk/>
            <pc:sldMk cId="2861425166" sldId="279"/>
            <ac:spMk id="316" creationId="{F28D6188-FCF9-494B-B816-464205390E90}"/>
          </ac:spMkLst>
        </pc:spChg>
        <pc:spChg chg="del">
          <ac:chgData name="Asim Dey" userId="e8ec1349-28b8-4d13-adec-c4f0ed943343" providerId="ADAL" clId="{56E57B83-9F26-49B6-A436-4AF02394A2FD}" dt="2020-08-06T09:12:05.911" v="444"/>
          <ac:spMkLst>
            <pc:docMk/>
            <pc:sldMk cId="2861425166" sldId="279"/>
            <ac:spMk id="317" creationId="{A50A4F01-9131-472B-8919-407F1FF15F75}"/>
          </ac:spMkLst>
        </pc:spChg>
        <pc:spChg chg="del">
          <ac:chgData name="Asim Dey" userId="e8ec1349-28b8-4d13-adec-c4f0ed943343" providerId="ADAL" clId="{56E57B83-9F26-49B6-A436-4AF02394A2FD}" dt="2020-08-06T09:12:05.911" v="444"/>
          <ac:spMkLst>
            <pc:docMk/>
            <pc:sldMk cId="2861425166" sldId="279"/>
            <ac:spMk id="318" creationId="{7FD4D326-1371-4EFB-A9E2-475B40C1B142}"/>
          </ac:spMkLst>
        </pc:spChg>
        <pc:spChg chg="del">
          <ac:chgData name="Asim Dey" userId="e8ec1349-28b8-4d13-adec-c4f0ed943343" providerId="ADAL" clId="{56E57B83-9F26-49B6-A436-4AF02394A2FD}" dt="2020-08-06T09:12:05.911" v="444"/>
          <ac:spMkLst>
            <pc:docMk/>
            <pc:sldMk cId="2861425166" sldId="279"/>
            <ac:spMk id="319" creationId="{2524FECA-C8B4-4A52-AB5B-611EDA576A26}"/>
          </ac:spMkLst>
        </pc:spChg>
        <pc:spChg chg="del">
          <ac:chgData name="Asim Dey" userId="e8ec1349-28b8-4d13-adec-c4f0ed943343" providerId="ADAL" clId="{56E57B83-9F26-49B6-A436-4AF02394A2FD}" dt="2020-08-06T09:12:05.911" v="444"/>
          <ac:spMkLst>
            <pc:docMk/>
            <pc:sldMk cId="2861425166" sldId="279"/>
            <ac:spMk id="320" creationId="{B86143BF-5CC4-4994-B80B-D76A7232FA61}"/>
          </ac:spMkLst>
        </pc:spChg>
        <pc:spChg chg="del">
          <ac:chgData name="Asim Dey" userId="e8ec1349-28b8-4d13-adec-c4f0ed943343" providerId="ADAL" clId="{56E57B83-9F26-49B6-A436-4AF02394A2FD}" dt="2020-08-06T09:12:05.911" v="444"/>
          <ac:spMkLst>
            <pc:docMk/>
            <pc:sldMk cId="2861425166" sldId="279"/>
            <ac:spMk id="321" creationId="{931CC18E-F674-468D-B8CD-612B53F8C8DF}"/>
          </ac:spMkLst>
        </pc:spChg>
        <pc:spChg chg="del">
          <ac:chgData name="Asim Dey" userId="e8ec1349-28b8-4d13-adec-c4f0ed943343" providerId="ADAL" clId="{56E57B83-9F26-49B6-A436-4AF02394A2FD}" dt="2020-08-06T09:12:05.911" v="444"/>
          <ac:spMkLst>
            <pc:docMk/>
            <pc:sldMk cId="2861425166" sldId="279"/>
            <ac:spMk id="322" creationId="{B5A72DC8-AD53-4E38-B5B2-804B483E11AB}"/>
          </ac:spMkLst>
        </pc:spChg>
        <pc:spChg chg="del">
          <ac:chgData name="Asim Dey" userId="e8ec1349-28b8-4d13-adec-c4f0ed943343" providerId="ADAL" clId="{56E57B83-9F26-49B6-A436-4AF02394A2FD}" dt="2020-08-06T09:12:05.911" v="444"/>
          <ac:spMkLst>
            <pc:docMk/>
            <pc:sldMk cId="2861425166" sldId="279"/>
            <ac:spMk id="323" creationId="{C4A010E2-606F-4139-82C2-19905DA88DC5}"/>
          </ac:spMkLst>
        </pc:spChg>
        <pc:spChg chg="del">
          <ac:chgData name="Asim Dey" userId="e8ec1349-28b8-4d13-adec-c4f0ed943343" providerId="ADAL" clId="{56E57B83-9F26-49B6-A436-4AF02394A2FD}" dt="2020-08-06T09:12:05.911" v="444"/>
          <ac:spMkLst>
            <pc:docMk/>
            <pc:sldMk cId="2861425166" sldId="279"/>
            <ac:spMk id="324" creationId="{064B760C-9FA4-4682-91CF-E9A832939472}"/>
          </ac:spMkLst>
        </pc:spChg>
        <pc:spChg chg="del">
          <ac:chgData name="Asim Dey" userId="e8ec1349-28b8-4d13-adec-c4f0ed943343" providerId="ADAL" clId="{56E57B83-9F26-49B6-A436-4AF02394A2FD}" dt="2020-08-06T09:12:05.911" v="444"/>
          <ac:spMkLst>
            <pc:docMk/>
            <pc:sldMk cId="2861425166" sldId="279"/>
            <ac:spMk id="325" creationId="{FF5089EE-5C29-402D-BC9E-D8C6C31AAF69}"/>
          </ac:spMkLst>
        </pc:spChg>
        <pc:spChg chg="del">
          <ac:chgData name="Asim Dey" userId="e8ec1349-28b8-4d13-adec-c4f0ed943343" providerId="ADAL" clId="{56E57B83-9F26-49B6-A436-4AF02394A2FD}" dt="2020-08-06T09:12:05.911" v="444"/>
          <ac:spMkLst>
            <pc:docMk/>
            <pc:sldMk cId="2861425166" sldId="279"/>
            <ac:spMk id="326" creationId="{82E4A98C-162D-4718-A4BB-377AEC6DF4CE}"/>
          </ac:spMkLst>
        </pc:spChg>
        <pc:spChg chg="del">
          <ac:chgData name="Asim Dey" userId="e8ec1349-28b8-4d13-adec-c4f0ed943343" providerId="ADAL" clId="{56E57B83-9F26-49B6-A436-4AF02394A2FD}" dt="2020-08-06T09:12:05.911" v="444"/>
          <ac:spMkLst>
            <pc:docMk/>
            <pc:sldMk cId="2861425166" sldId="279"/>
            <ac:spMk id="327" creationId="{A121E2D7-74FA-4138-8C57-0DD4128C7B06}"/>
          </ac:spMkLst>
        </pc:spChg>
        <pc:spChg chg="del">
          <ac:chgData name="Asim Dey" userId="e8ec1349-28b8-4d13-adec-c4f0ed943343" providerId="ADAL" clId="{56E57B83-9F26-49B6-A436-4AF02394A2FD}" dt="2020-08-06T09:12:05.911" v="444"/>
          <ac:spMkLst>
            <pc:docMk/>
            <pc:sldMk cId="2861425166" sldId="279"/>
            <ac:spMk id="328" creationId="{09665C26-9975-4EEE-89D1-21862380930C}"/>
          </ac:spMkLst>
        </pc:spChg>
        <pc:spChg chg="del">
          <ac:chgData name="Asim Dey" userId="e8ec1349-28b8-4d13-adec-c4f0ed943343" providerId="ADAL" clId="{56E57B83-9F26-49B6-A436-4AF02394A2FD}" dt="2020-08-06T09:12:05.911" v="444"/>
          <ac:spMkLst>
            <pc:docMk/>
            <pc:sldMk cId="2861425166" sldId="279"/>
            <ac:spMk id="329" creationId="{6865BD3B-36D3-442C-814F-CBF01BEF565E}"/>
          </ac:spMkLst>
        </pc:spChg>
        <pc:spChg chg="del">
          <ac:chgData name="Asim Dey" userId="e8ec1349-28b8-4d13-adec-c4f0ed943343" providerId="ADAL" clId="{56E57B83-9F26-49B6-A436-4AF02394A2FD}" dt="2020-08-06T09:12:05.911" v="444"/>
          <ac:spMkLst>
            <pc:docMk/>
            <pc:sldMk cId="2861425166" sldId="279"/>
            <ac:spMk id="330" creationId="{24EDFA2C-4794-4F47-97C7-DE4331424523}"/>
          </ac:spMkLst>
        </pc:spChg>
        <pc:spChg chg="del">
          <ac:chgData name="Asim Dey" userId="e8ec1349-28b8-4d13-adec-c4f0ed943343" providerId="ADAL" clId="{56E57B83-9F26-49B6-A436-4AF02394A2FD}" dt="2020-08-06T09:12:05.911" v="444"/>
          <ac:spMkLst>
            <pc:docMk/>
            <pc:sldMk cId="2861425166" sldId="279"/>
            <ac:spMk id="331" creationId="{CF4F131D-CB3E-4EC5-A806-4290ABC93350}"/>
          </ac:spMkLst>
        </pc:spChg>
        <pc:spChg chg="del">
          <ac:chgData name="Asim Dey" userId="e8ec1349-28b8-4d13-adec-c4f0ed943343" providerId="ADAL" clId="{56E57B83-9F26-49B6-A436-4AF02394A2FD}" dt="2020-08-06T09:12:05.911" v="444"/>
          <ac:spMkLst>
            <pc:docMk/>
            <pc:sldMk cId="2861425166" sldId="279"/>
            <ac:spMk id="332" creationId="{699EC5CA-C44E-437D-88C7-7CCDB3D46DAA}"/>
          </ac:spMkLst>
        </pc:spChg>
        <pc:spChg chg="del">
          <ac:chgData name="Asim Dey" userId="e8ec1349-28b8-4d13-adec-c4f0ed943343" providerId="ADAL" clId="{56E57B83-9F26-49B6-A436-4AF02394A2FD}" dt="2020-08-06T09:12:05.911" v="444"/>
          <ac:spMkLst>
            <pc:docMk/>
            <pc:sldMk cId="2861425166" sldId="279"/>
            <ac:spMk id="333" creationId="{87A008A1-740E-45F6-8389-B2F3E3EFCB9C}"/>
          </ac:spMkLst>
        </pc:spChg>
        <pc:spChg chg="del">
          <ac:chgData name="Asim Dey" userId="e8ec1349-28b8-4d13-adec-c4f0ed943343" providerId="ADAL" clId="{56E57B83-9F26-49B6-A436-4AF02394A2FD}" dt="2020-08-06T09:12:05.911" v="444"/>
          <ac:spMkLst>
            <pc:docMk/>
            <pc:sldMk cId="2861425166" sldId="279"/>
            <ac:spMk id="334" creationId="{D44FFBB8-656F-4EB8-83F1-22086712BB86}"/>
          </ac:spMkLst>
        </pc:spChg>
        <pc:spChg chg="del">
          <ac:chgData name="Asim Dey" userId="e8ec1349-28b8-4d13-adec-c4f0ed943343" providerId="ADAL" clId="{56E57B83-9F26-49B6-A436-4AF02394A2FD}" dt="2020-08-06T09:12:05.911" v="444"/>
          <ac:spMkLst>
            <pc:docMk/>
            <pc:sldMk cId="2861425166" sldId="279"/>
            <ac:spMk id="335" creationId="{51F6B5AD-0387-439A-B8BE-8296A319021D}"/>
          </ac:spMkLst>
        </pc:spChg>
        <pc:spChg chg="del">
          <ac:chgData name="Asim Dey" userId="e8ec1349-28b8-4d13-adec-c4f0ed943343" providerId="ADAL" clId="{56E57B83-9F26-49B6-A436-4AF02394A2FD}" dt="2020-08-06T09:12:05.911" v="444"/>
          <ac:spMkLst>
            <pc:docMk/>
            <pc:sldMk cId="2861425166" sldId="279"/>
            <ac:spMk id="336" creationId="{F7BD26A2-F683-4C9B-80FE-39DFF6867E95}"/>
          </ac:spMkLst>
        </pc:spChg>
        <pc:spChg chg="del">
          <ac:chgData name="Asim Dey" userId="e8ec1349-28b8-4d13-adec-c4f0ed943343" providerId="ADAL" clId="{56E57B83-9F26-49B6-A436-4AF02394A2FD}" dt="2020-08-06T09:12:05.911" v="444"/>
          <ac:spMkLst>
            <pc:docMk/>
            <pc:sldMk cId="2861425166" sldId="279"/>
            <ac:spMk id="337" creationId="{738AD879-5A0A-4C77-B768-1D209052FC5A}"/>
          </ac:spMkLst>
        </pc:spChg>
        <pc:spChg chg="del">
          <ac:chgData name="Asim Dey" userId="e8ec1349-28b8-4d13-adec-c4f0ed943343" providerId="ADAL" clId="{56E57B83-9F26-49B6-A436-4AF02394A2FD}" dt="2020-08-06T09:12:05.911" v="444"/>
          <ac:spMkLst>
            <pc:docMk/>
            <pc:sldMk cId="2861425166" sldId="279"/>
            <ac:spMk id="357" creationId="{9ABA9DD3-701E-4E16-9D16-AD2A9D37FFB0}"/>
          </ac:spMkLst>
        </pc:spChg>
        <pc:spChg chg="del">
          <ac:chgData name="Asim Dey" userId="e8ec1349-28b8-4d13-adec-c4f0ed943343" providerId="ADAL" clId="{56E57B83-9F26-49B6-A436-4AF02394A2FD}" dt="2020-08-06T09:12:05.911" v="444"/>
          <ac:spMkLst>
            <pc:docMk/>
            <pc:sldMk cId="2861425166" sldId="279"/>
            <ac:spMk id="360" creationId="{810B6A27-9927-4D31-81BF-1B15381E2229}"/>
          </ac:spMkLst>
        </pc:spChg>
        <pc:spChg chg="del">
          <ac:chgData name="Asim Dey" userId="e8ec1349-28b8-4d13-adec-c4f0ed943343" providerId="ADAL" clId="{56E57B83-9F26-49B6-A436-4AF02394A2FD}" dt="2020-08-06T09:12:05.911" v="444"/>
          <ac:spMkLst>
            <pc:docMk/>
            <pc:sldMk cId="2861425166" sldId="279"/>
            <ac:spMk id="362" creationId="{D44BBA91-E9F4-4485-95CB-D5A42E168877}"/>
          </ac:spMkLst>
        </pc:spChg>
        <pc:spChg chg="del">
          <ac:chgData name="Asim Dey" userId="e8ec1349-28b8-4d13-adec-c4f0ed943343" providerId="ADAL" clId="{56E57B83-9F26-49B6-A436-4AF02394A2FD}" dt="2020-08-06T09:12:05.911" v="444"/>
          <ac:spMkLst>
            <pc:docMk/>
            <pc:sldMk cId="2861425166" sldId="279"/>
            <ac:spMk id="363" creationId="{648A260C-E93A-4D24-AAF8-56674F22AAC7}"/>
          </ac:spMkLst>
        </pc:spChg>
        <pc:spChg chg="del">
          <ac:chgData name="Asim Dey" userId="e8ec1349-28b8-4d13-adec-c4f0ed943343" providerId="ADAL" clId="{56E57B83-9F26-49B6-A436-4AF02394A2FD}" dt="2020-08-06T09:12:05.911" v="444"/>
          <ac:spMkLst>
            <pc:docMk/>
            <pc:sldMk cId="2861425166" sldId="279"/>
            <ac:spMk id="364" creationId="{38AB7C1E-C119-469A-9CF2-AC6D549524D7}"/>
          </ac:spMkLst>
        </pc:spChg>
        <pc:spChg chg="del">
          <ac:chgData name="Asim Dey" userId="e8ec1349-28b8-4d13-adec-c4f0ed943343" providerId="ADAL" clId="{56E57B83-9F26-49B6-A436-4AF02394A2FD}" dt="2020-08-06T09:12:05.911" v="444"/>
          <ac:spMkLst>
            <pc:docMk/>
            <pc:sldMk cId="2861425166" sldId="279"/>
            <ac:spMk id="366" creationId="{4A8987B7-031E-48CF-91E2-CD9E2819AEBB}"/>
          </ac:spMkLst>
        </pc:spChg>
        <pc:spChg chg="del">
          <ac:chgData name="Asim Dey" userId="e8ec1349-28b8-4d13-adec-c4f0ed943343" providerId="ADAL" clId="{56E57B83-9F26-49B6-A436-4AF02394A2FD}" dt="2020-08-06T09:12:05.911" v="444"/>
          <ac:spMkLst>
            <pc:docMk/>
            <pc:sldMk cId="2861425166" sldId="279"/>
            <ac:spMk id="367" creationId="{AE4C1BFF-8BD6-49E2-8945-6F53C6FD3B6C}"/>
          </ac:spMkLst>
        </pc:spChg>
        <pc:cxnChg chg="add">
          <ac:chgData name="Asim Dey" userId="e8ec1349-28b8-4d13-adec-c4f0ed943343" providerId="ADAL" clId="{56E57B83-9F26-49B6-A436-4AF02394A2FD}" dt="2020-08-06T09:13:19.505" v="456"/>
          <ac:cxnSpMkLst>
            <pc:docMk/>
            <pc:sldMk cId="2861425166" sldId="279"/>
            <ac:cxnSpMk id="178" creationId="{0AD3F47B-198A-4E47-AB0D-E8BE194FB316}"/>
          </ac:cxnSpMkLst>
        </pc:cxnChg>
        <pc:cxnChg chg="add">
          <ac:chgData name="Asim Dey" userId="e8ec1349-28b8-4d13-adec-c4f0ed943343" providerId="ADAL" clId="{56E57B83-9F26-49B6-A436-4AF02394A2FD}" dt="2020-08-06T09:13:19.505" v="456"/>
          <ac:cxnSpMkLst>
            <pc:docMk/>
            <pc:sldMk cId="2861425166" sldId="279"/>
            <ac:cxnSpMk id="188" creationId="{731CB284-025E-465C-8CD5-D45FCC534DF2}"/>
          </ac:cxnSpMkLst>
        </pc:cxnChg>
        <pc:cxnChg chg="add">
          <ac:chgData name="Asim Dey" userId="e8ec1349-28b8-4d13-adec-c4f0ed943343" providerId="ADAL" clId="{56E57B83-9F26-49B6-A436-4AF02394A2FD}" dt="2020-08-06T09:13:19.505" v="456"/>
          <ac:cxnSpMkLst>
            <pc:docMk/>
            <pc:sldMk cId="2861425166" sldId="279"/>
            <ac:cxnSpMk id="189" creationId="{5AB46F50-A751-40DC-BAAB-017AFE1043A5}"/>
          </ac:cxnSpMkLst>
        </pc:cxnChg>
        <pc:cxnChg chg="add">
          <ac:chgData name="Asim Dey" userId="e8ec1349-28b8-4d13-adec-c4f0ed943343" providerId="ADAL" clId="{56E57B83-9F26-49B6-A436-4AF02394A2FD}" dt="2020-08-06T09:13:19.505" v="456"/>
          <ac:cxnSpMkLst>
            <pc:docMk/>
            <pc:sldMk cId="2861425166" sldId="279"/>
            <ac:cxnSpMk id="201" creationId="{97051DC1-0BB6-4C01-B59F-0AA860C333C1}"/>
          </ac:cxnSpMkLst>
        </pc:cxnChg>
        <pc:cxnChg chg="add">
          <ac:chgData name="Asim Dey" userId="e8ec1349-28b8-4d13-adec-c4f0ed943343" providerId="ADAL" clId="{56E57B83-9F26-49B6-A436-4AF02394A2FD}" dt="2020-08-06T09:13:19.505" v="456"/>
          <ac:cxnSpMkLst>
            <pc:docMk/>
            <pc:sldMk cId="2861425166" sldId="279"/>
            <ac:cxnSpMk id="220" creationId="{BA1E7876-42FF-4972-9831-C49BB0D87103}"/>
          </ac:cxnSpMkLst>
        </pc:cxnChg>
        <pc:cxnChg chg="add">
          <ac:chgData name="Asim Dey" userId="e8ec1349-28b8-4d13-adec-c4f0ed943343" providerId="ADAL" clId="{56E57B83-9F26-49B6-A436-4AF02394A2FD}" dt="2020-08-06T09:13:19.505" v="456"/>
          <ac:cxnSpMkLst>
            <pc:docMk/>
            <pc:sldMk cId="2861425166" sldId="279"/>
            <ac:cxnSpMk id="221" creationId="{8640F791-8861-4942-BB2E-9B7796CDC03B}"/>
          </ac:cxnSpMkLst>
        </pc:cxnChg>
        <pc:cxnChg chg="add">
          <ac:chgData name="Asim Dey" userId="e8ec1349-28b8-4d13-adec-c4f0ed943343" providerId="ADAL" clId="{56E57B83-9F26-49B6-A436-4AF02394A2FD}" dt="2020-08-06T09:13:19.505" v="456"/>
          <ac:cxnSpMkLst>
            <pc:docMk/>
            <pc:sldMk cId="2861425166" sldId="279"/>
            <ac:cxnSpMk id="222" creationId="{6C64D079-982A-48C2-8704-11AFB3D25BB1}"/>
          </ac:cxnSpMkLst>
        </pc:cxnChg>
        <pc:cxnChg chg="add">
          <ac:chgData name="Asim Dey" userId="e8ec1349-28b8-4d13-adec-c4f0ed943343" providerId="ADAL" clId="{56E57B83-9F26-49B6-A436-4AF02394A2FD}" dt="2020-08-06T09:13:19.505" v="456"/>
          <ac:cxnSpMkLst>
            <pc:docMk/>
            <pc:sldMk cId="2861425166" sldId="279"/>
            <ac:cxnSpMk id="223" creationId="{A9232758-13D0-4618-B8C2-F20387D4273C}"/>
          </ac:cxnSpMkLst>
        </pc:cxnChg>
        <pc:cxnChg chg="add">
          <ac:chgData name="Asim Dey" userId="e8ec1349-28b8-4d13-adec-c4f0ed943343" providerId="ADAL" clId="{56E57B83-9F26-49B6-A436-4AF02394A2FD}" dt="2020-08-06T09:13:19.505" v="456"/>
          <ac:cxnSpMkLst>
            <pc:docMk/>
            <pc:sldMk cId="2861425166" sldId="279"/>
            <ac:cxnSpMk id="224" creationId="{30FD1865-7AA8-4852-9040-7325E7AC956F}"/>
          </ac:cxnSpMkLst>
        </pc:cxnChg>
        <pc:cxnChg chg="add">
          <ac:chgData name="Asim Dey" userId="e8ec1349-28b8-4d13-adec-c4f0ed943343" providerId="ADAL" clId="{56E57B83-9F26-49B6-A436-4AF02394A2FD}" dt="2020-08-06T09:13:19.505" v="456"/>
          <ac:cxnSpMkLst>
            <pc:docMk/>
            <pc:sldMk cId="2861425166" sldId="279"/>
            <ac:cxnSpMk id="225" creationId="{3570B92F-F069-4C82-A772-BFEBB655E30D}"/>
          </ac:cxnSpMkLst>
        </pc:cxnChg>
        <pc:cxnChg chg="add">
          <ac:chgData name="Asim Dey" userId="e8ec1349-28b8-4d13-adec-c4f0ed943343" providerId="ADAL" clId="{56E57B83-9F26-49B6-A436-4AF02394A2FD}" dt="2020-08-06T09:13:19.505" v="456"/>
          <ac:cxnSpMkLst>
            <pc:docMk/>
            <pc:sldMk cId="2861425166" sldId="279"/>
            <ac:cxnSpMk id="226" creationId="{D0DAE99D-531E-48D1-8F7E-59AB55536F60}"/>
          </ac:cxnSpMkLst>
        </pc:cxnChg>
        <pc:cxnChg chg="add">
          <ac:chgData name="Asim Dey" userId="e8ec1349-28b8-4d13-adec-c4f0ed943343" providerId="ADAL" clId="{56E57B83-9F26-49B6-A436-4AF02394A2FD}" dt="2020-08-06T09:13:19.505" v="456"/>
          <ac:cxnSpMkLst>
            <pc:docMk/>
            <pc:sldMk cId="2861425166" sldId="279"/>
            <ac:cxnSpMk id="227" creationId="{BDC9E1A6-D641-4A37-B5CA-75DBFB14DB1D}"/>
          </ac:cxnSpMkLst>
        </pc:cxnChg>
        <pc:cxnChg chg="add">
          <ac:chgData name="Asim Dey" userId="e8ec1349-28b8-4d13-adec-c4f0ed943343" providerId="ADAL" clId="{56E57B83-9F26-49B6-A436-4AF02394A2FD}" dt="2020-08-06T09:13:19.505" v="456"/>
          <ac:cxnSpMkLst>
            <pc:docMk/>
            <pc:sldMk cId="2861425166" sldId="279"/>
            <ac:cxnSpMk id="228" creationId="{B2E6438D-CE8C-481A-870B-66C98F0208B2}"/>
          </ac:cxnSpMkLst>
        </pc:cxnChg>
        <pc:cxnChg chg="add">
          <ac:chgData name="Asim Dey" userId="e8ec1349-28b8-4d13-adec-c4f0ed943343" providerId="ADAL" clId="{56E57B83-9F26-49B6-A436-4AF02394A2FD}" dt="2020-08-06T09:13:19.505" v="456"/>
          <ac:cxnSpMkLst>
            <pc:docMk/>
            <pc:sldMk cId="2861425166" sldId="279"/>
            <ac:cxnSpMk id="229" creationId="{DCBB381D-3760-4AA9-AE7E-73723FF8A500}"/>
          </ac:cxnSpMkLst>
        </pc:cxnChg>
        <pc:cxnChg chg="add">
          <ac:chgData name="Asim Dey" userId="e8ec1349-28b8-4d13-adec-c4f0ed943343" providerId="ADAL" clId="{56E57B83-9F26-49B6-A436-4AF02394A2FD}" dt="2020-08-06T09:13:19.505" v="456"/>
          <ac:cxnSpMkLst>
            <pc:docMk/>
            <pc:sldMk cId="2861425166" sldId="279"/>
            <ac:cxnSpMk id="230" creationId="{1CA04E43-2BFC-494F-A113-B88988F94B91}"/>
          </ac:cxnSpMkLst>
        </pc:cxnChg>
        <pc:cxnChg chg="del">
          <ac:chgData name="Asim Dey" userId="e8ec1349-28b8-4d13-adec-c4f0ed943343" providerId="ADAL" clId="{56E57B83-9F26-49B6-A436-4AF02394A2FD}" dt="2020-08-06T09:12:05.911" v="444"/>
          <ac:cxnSpMkLst>
            <pc:docMk/>
            <pc:sldMk cId="2861425166" sldId="279"/>
            <ac:cxnSpMk id="284" creationId="{4F13EAE0-C720-45FA-BE14-A7103B40C0AD}"/>
          </ac:cxnSpMkLst>
        </pc:cxnChg>
        <pc:cxnChg chg="del">
          <ac:chgData name="Asim Dey" userId="e8ec1349-28b8-4d13-adec-c4f0ed943343" providerId="ADAL" clId="{56E57B83-9F26-49B6-A436-4AF02394A2FD}" dt="2020-08-06T09:12:05.911" v="444"/>
          <ac:cxnSpMkLst>
            <pc:docMk/>
            <pc:sldMk cId="2861425166" sldId="279"/>
            <ac:cxnSpMk id="285" creationId="{410E2C1C-AFBC-49BE-99DD-61F95645FE92}"/>
          </ac:cxnSpMkLst>
        </pc:cxnChg>
        <pc:cxnChg chg="del">
          <ac:chgData name="Asim Dey" userId="e8ec1349-28b8-4d13-adec-c4f0ed943343" providerId="ADAL" clId="{56E57B83-9F26-49B6-A436-4AF02394A2FD}" dt="2020-08-06T09:12:05.911" v="444"/>
          <ac:cxnSpMkLst>
            <pc:docMk/>
            <pc:sldMk cId="2861425166" sldId="279"/>
            <ac:cxnSpMk id="287" creationId="{BD73DDC2-E38A-44E9-AD1E-3D70DE8E9FA7}"/>
          </ac:cxnSpMkLst>
        </pc:cxnChg>
        <pc:cxnChg chg="del">
          <ac:chgData name="Asim Dey" userId="e8ec1349-28b8-4d13-adec-c4f0ed943343" providerId="ADAL" clId="{56E57B83-9F26-49B6-A436-4AF02394A2FD}" dt="2020-08-06T09:12:05.911" v="444"/>
          <ac:cxnSpMkLst>
            <pc:docMk/>
            <pc:sldMk cId="2861425166" sldId="279"/>
            <ac:cxnSpMk id="288" creationId="{C1C6763A-1C1D-44F1-B9F7-5D40E80796DB}"/>
          </ac:cxnSpMkLst>
        </pc:cxnChg>
        <pc:cxnChg chg="del">
          <ac:chgData name="Asim Dey" userId="e8ec1349-28b8-4d13-adec-c4f0ed943343" providerId="ADAL" clId="{56E57B83-9F26-49B6-A436-4AF02394A2FD}" dt="2020-08-06T09:12:05.911" v="444"/>
          <ac:cxnSpMkLst>
            <pc:docMk/>
            <pc:sldMk cId="2861425166" sldId="279"/>
            <ac:cxnSpMk id="290" creationId="{5479472A-13B3-46D8-9309-C6218DEC498F}"/>
          </ac:cxnSpMkLst>
        </pc:cxnChg>
        <pc:cxnChg chg="del">
          <ac:chgData name="Asim Dey" userId="e8ec1349-28b8-4d13-adec-c4f0ed943343" providerId="ADAL" clId="{56E57B83-9F26-49B6-A436-4AF02394A2FD}" dt="2020-08-06T09:12:05.911" v="444"/>
          <ac:cxnSpMkLst>
            <pc:docMk/>
            <pc:sldMk cId="2861425166" sldId="279"/>
            <ac:cxnSpMk id="292" creationId="{E657D171-8F49-414C-9FDB-71FFFB6FBAFC}"/>
          </ac:cxnSpMkLst>
        </pc:cxnChg>
        <pc:cxnChg chg="del">
          <ac:chgData name="Asim Dey" userId="e8ec1349-28b8-4d13-adec-c4f0ed943343" providerId="ADAL" clId="{56E57B83-9F26-49B6-A436-4AF02394A2FD}" dt="2020-08-06T09:12:05.911" v="444"/>
          <ac:cxnSpMkLst>
            <pc:docMk/>
            <pc:sldMk cId="2861425166" sldId="279"/>
            <ac:cxnSpMk id="294" creationId="{EEE01219-A87A-46F6-93D8-C7C910D1F5B7}"/>
          </ac:cxnSpMkLst>
        </pc:cxnChg>
        <pc:cxnChg chg="del">
          <ac:chgData name="Asim Dey" userId="e8ec1349-28b8-4d13-adec-c4f0ed943343" providerId="ADAL" clId="{56E57B83-9F26-49B6-A436-4AF02394A2FD}" dt="2020-08-06T09:12:05.911" v="444"/>
          <ac:cxnSpMkLst>
            <pc:docMk/>
            <pc:sldMk cId="2861425166" sldId="279"/>
            <ac:cxnSpMk id="296" creationId="{732943E2-6694-4173-B5D7-D4A9DD8BE31B}"/>
          </ac:cxnSpMkLst>
        </pc:cxnChg>
        <pc:cxnChg chg="del">
          <ac:chgData name="Asim Dey" userId="e8ec1349-28b8-4d13-adec-c4f0ed943343" providerId="ADAL" clId="{56E57B83-9F26-49B6-A436-4AF02394A2FD}" dt="2020-08-06T09:12:05.911" v="444"/>
          <ac:cxnSpMkLst>
            <pc:docMk/>
            <pc:sldMk cId="2861425166" sldId="279"/>
            <ac:cxnSpMk id="298" creationId="{BBC53E28-FA04-4F09-B417-FF21726502EE}"/>
          </ac:cxnSpMkLst>
        </pc:cxnChg>
        <pc:cxnChg chg="del">
          <ac:chgData name="Asim Dey" userId="e8ec1349-28b8-4d13-adec-c4f0ed943343" providerId="ADAL" clId="{56E57B83-9F26-49B6-A436-4AF02394A2FD}" dt="2020-08-06T09:12:05.911" v="444"/>
          <ac:cxnSpMkLst>
            <pc:docMk/>
            <pc:sldMk cId="2861425166" sldId="279"/>
            <ac:cxnSpMk id="300" creationId="{80CEC790-DC70-4FB1-A6D0-5F4DFB71B2C2}"/>
          </ac:cxnSpMkLst>
        </pc:cxnChg>
        <pc:cxnChg chg="del">
          <ac:chgData name="Asim Dey" userId="e8ec1349-28b8-4d13-adec-c4f0ed943343" providerId="ADAL" clId="{56E57B83-9F26-49B6-A436-4AF02394A2FD}" dt="2020-08-06T09:12:05.911" v="444"/>
          <ac:cxnSpMkLst>
            <pc:docMk/>
            <pc:sldMk cId="2861425166" sldId="279"/>
            <ac:cxnSpMk id="302" creationId="{89726C8A-5F2B-4D4C-9753-955E8D1EE085}"/>
          </ac:cxnSpMkLst>
        </pc:cxnChg>
        <pc:cxnChg chg="del">
          <ac:chgData name="Asim Dey" userId="e8ec1349-28b8-4d13-adec-c4f0ed943343" providerId="ADAL" clId="{56E57B83-9F26-49B6-A436-4AF02394A2FD}" dt="2020-08-06T09:12:05.911" v="444"/>
          <ac:cxnSpMkLst>
            <pc:docMk/>
            <pc:sldMk cId="2861425166" sldId="279"/>
            <ac:cxnSpMk id="305" creationId="{2818B9CE-88FC-4EA2-B552-4D71DFF3CA0F}"/>
          </ac:cxnSpMkLst>
        </pc:cxnChg>
        <pc:cxnChg chg="del">
          <ac:chgData name="Asim Dey" userId="e8ec1349-28b8-4d13-adec-c4f0ed943343" providerId="ADAL" clId="{56E57B83-9F26-49B6-A436-4AF02394A2FD}" dt="2020-08-06T09:12:05.911" v="444"/>
          <ac:cxnSpMkLst>
            <pc:docMk/>
            <pc:sldMk cId="2861425166" sldId="279"/>
            <ac:cxnSpMk id="314" creationId="{F6F08732-1243-4E46-B1BC-E80B998B4E8C}"/>
          </ac:cxnSpMkLst>
        </pc:cxnChg>
        <pc:cxnChg chg="del">
          <ac:chgData name="Asim Dey" userId="e8ec1349-28b8-4d13-adec-c4f0ed943343" providerId="ADAL" clId="{56E57B83-9F26-49B6-A436-4AF02394A2FD}" dt="2020-08-06T09:12:05.911" v="444"/>
          <ac:cxnSpMkLst>
            <pc:docMk/>
            <pc:sldMk cId="2861425166" sldId="279"/>
            <ac:cxnSpMk id="355" creationId="{D7F974A9-45C4-4F64-883D-DF3C133B8308}"/>
          </ac:cxnSpMkLst>
        </pc:cxnChg>
        <pc:cxnChg chg="del">
          <ac:chgData name="Asim Dey" userId="e8ec1349-28b8-4d13-adec-c4f0ed943343" providerId="ADAL" clId="{56E57B83-9F26-49B6-A436-4AF02394A2FD}" dt="2020-08-06T09:12:05.911" v="444"/>
          <ac:cxnSpMkLst>
            <pc:docMk/>
            <pc:sldMk cId="2861425166" sldId="279"/>
            <ac:cxnSpMk id="356" creationId="{3620FA7E-6E0D-4B8A-AB48-7A88CFD29699}"/>
          </ac:cxnSpMkLst>
        </pc:cxnChg>
        <pc:cxnChg chg="del">
          <ac:chgData name="Asim Dey" userId="e8ec1349-28b8-4d13-adec-c4f0ed943343" providerId="ADAL" clId="{56E57B83-9F26-49B6-A436-4AF02394A2FD}" dt="2020-08-06T09:12:05.911" v="444"/>
          <ac:cxnSpMkLst>
            <pc:docMk/>
            <pc:sldMk cId="2861425166" sldId="279"/>
            <ac:cxnSpMk id="358" creationId="{67C88EE4-3E7E-4E26-B809-66964F026F38}"/>
          </ac:cxnSpMkLst>
        </pc:cxnChg>
        <pc:cxnChg chg="del">
          <ac:chgData name="Asim Dey" userId="e8ec1349-28b8-4d13-adec-c4f0ed943343" providerId="ADAL" clId="{56E57B83-9F26-49B6-A436-4AF02394A2FD}" dt="2020-08-06T09:12:05.911" v="444"/>
          <ac:cxnSpMkLst>
            <pc:docMk/>
            <pc:sldMk cId="2861425166" sldId="279"/>
            <ac:cxnSpMk id="359" creationId="{CDA98116-0E9A-4904-AA7D-973784DFA08A}"/>
          </ac:cxnSpMkLst>
        </pc:cxnChg>
        <pc:cxnChg chg="del">
          <ac:chgData name="Asim Dey" userId="e8ec1349-28b8-4d13-adec-c4f0ed943343" providerId="ADAL" clId="{56E57B83-9F26-49B6-A436-4AF02394A2FD}" dt="2020-08-06T09:12:05.911" v="444"/>
          <ac:cxnSpMkLst>
            <pc:docMk/>
            <pc:sldMk cId="2861425166" sldId="279"/>
            <ac:cxnSpMk id="361" creationId="{0207ED2B-74CC-40F4-BD6E-6105CAA9A742}"/>
          </ac:cxnSpMkLst>
        </pc:cxnChg>
        <pc:cxnChg chg="del">
          <ac:chgData name="Asim Dey" userId="e8ec1349-28b8-4d13-adec-c4f0ed943343" providerId="ADAL" clId="{56E57B83-9F26-49B6-A436-4AF02394A2FD}" dt="2020-08-06T09:12:05.911" v="444"/>
          <ac:cxnSpMkLst>
            <pc:docMk/>
            <pc:sldMk cId="2861425166" sldId="279"/>
            <ac:cxnSpMk id="365" creationId="{73EDC0DE-A3D6-4953-921D-5822AABDBEBF}"/>
          </ac:cxnSpMkLst>
        </pc:cxnChg>
      </pc:sldChg>
      <pc:sldChg chg="addSp delSp modSp">
        <pc:chgData name="Asim Dey" userId="e8ec1349-28b8-4d13-adec-c4f0ed943343" providerId="ADAL" clId="{56E57B83-9F26-49B6-A436-4AF02394A2FD}" dt="2020-08-06T09:26:30.125" v="606" actId="13926"/>
        <pc:sldMkLst>
          <pc:docMk/>
          <pc:sldMk cId="2266659579" sldId="280"/>
        </pc:sldMkLst>
        <pc:spChg chg="add">
          <ac:chgData name="Asim Dey" userId="e8ec1349-28b8-4d13-adec-c4f0ed943343" providerId="ADAL" clId="{56E57B83-9F26-49B6-A436-4AF02394A2FD}" dt="2020-08-06T09:12:40.078" v="449"/>
          <ac:spMkLst>
            <pc:docMk/>
            <pc:sldMk cId="2266659579" sldId="280"/>
            <ac:spMk id="176" creationId="{01449153-1134-4514-BC34-9E56D1179518}"/>
          </ac:spMkLst>
        </pc:spChg>
        <pc:spChg chg="add">
          <ac:chgData name="Asim Dey" userId="e8ec1349-28b8-4d13-adec-c4f0ed943343" providerId="ADAL" clId="{56E57B83-9F26-49B6-A436-4AF02394A2FD}" dt="2020-08-06T09:12:40.078" v="449"/>
          <ac:spMkLst>
            <pc:docMk/>
            <pc:sldMk cId="2266659579" sldId="280"/>
            <ac:spMk id="177" creationId="{3D53ADE3-1B32-4050-9A32-4AE10E44C3A9}"/>
          </ac:spMkLst>
        </pc:spChg>
        <pc:spChg chg="add">
          <ac:chgData name="Asim Dey" userId="e8ec1349-28b8-4d13-adec-c4f0ed943343" providerId="ADAL" clId="{56E57B83-9F26-49B6-A436-4AF02394A2FD}" dt="2020-08-06T09:12:40.078" v="449"/>
          <ac:spMkLst>
            <pc:docMk/>
            <pc:sldMk cId="2266659579" sldId="280"/>
            <ac:spMk id="178" creationId="{3D9CB2AB-98C3-4BBA-A066-28C1FF2B6E59}"/>
          </ac:spMkLst>
        </pc:spChg>
        <pc:spChg chg="add">
          <ac:chgData name="Asim Dey" userId="e8ec1349-28b8-4d13-adec-c4f0ed943343" providerId="ADAL" clId="{56E57B83-9F26-49B6-A436-4AF02394A2FD}" dt="2020-08-06T09:12:40.078" v="449"/>
          <ac:spMkLst>
            <pc:docMk/>
            <pc:sldMk cId="2266659579" sldId="280"/>
            <ac:spMk id="179" creationId="{7057CDC3-47D3-4997-8CAA-FF19D792DDF1}"/>
          </ac:spMkLst>
        </pc:spChg>
        <pc:spChg chg="add">
          <ac:chgData name="Asim Dey" userId="e8ec1349-28b8-4d13-adec-c4f0ed943343" providerId="ADAL" clId="{56E57B83-9F26-49B6-A436-4AF02394A2FD}" dt="2020-08-06T09:12:40.078" v="449"/>
          <ac:spMkLst>
            <pc:docMk/>
            <pc:sldMk cId="2266659579" sldId="280"/>
            <ac:spMk id="180" creationId="{19A174C8-9DF2-4399-A63A-114406A08D9D}"/>
          </ac:spMkLst>
        </pc:spChg>
        <pc:spChg chg="add">
          <ac:chgData name="Asim Dey" userId="e8ec1349-28b8-4d13-adec-c4f0ed943343" providerId="ADAL" clId="{56E57B83-9F26-49B6-A436-4AF02394A2FD}" dt="2020-08-06T09:12:40.078" v="449"/>
          <ac:spMkLst>
            <pc:docMk/>
            <pc:sldMk cId="2266659579" sldId="280"/>
            <ac:spMk id="181" creationId="{61F97280-4D15-4E7F-A40E-80BB562BBF8A}"/>
          </ac:spMkLst>
        </pc:spChg>
        <pc:spChg chg="add">
          <ac:chgData name="Asim Dey" userId="e8ec1349-28b8-4d13-adec-c4f0ed943343" providerId="ADAL" clId="{56E57B83-9F26-49B6-A436-4AF02394A2FD}" dt="2020-08-06T09:12:40.078" v="449"/>
          <ac:spMkLst>
            <pc:docMk/>
            <pc:sldMk cId="2266659579" sldId="280"/>
            <ac:spMk id="182" creationId="{3CBCD952-2E34-425D-A3F6-408C6AF23775}"/>
          </ac:spMkLst>
        </pc:spChg>
        <pc:spChg chg="add mod">
          <ac:chgData name="Asim Dey" userId="e8ec1349-28b8-4d13-adec-c4f0ed943343" providerId="ADAL" clId="{56E57B83-9F26-49B6-A436-4AF02394A2FD}" dt="2020-08-06T09:14:24.218" v="464" actId="207"/>
          <ac:spMkLst>
            <pc:docMk/>
            <pc:sldMk cId="2266659579" sldId="280"/>
            <ac:spMk id="183" creationId="{C8CC1D99-9746-4867-A431-D32A787C285C}"/>
          </ac:spMkLst>
        </pc:spChg>
        <pc:spChg chg="add">
          <ac:chgData name="Asim Dey" userId="e8ec1349-28b8-4d13-adec-c4f0ed943343" providerId="ADAL" clId="{56E57B83-9F26-49B6-A436-4AF02394A2FD}" dt="2020-08-06T09:12:40.078" v="449"/>
          <ac:spMkLst>
            <pc:docMk/>
            <pc:sldMk cId="2266659579" sldId="280"/>
            <ac:spMk id="184" creationId="{E4745C6F-E6C3-4BB8-B958-4530BB480D57}"/>
          </ac:spMkLst>
        </pc:spChg>
        <pc:spChg chg="add">
          <ac:chgData name="Asim Dey" userId="e8ec1349-28b8-4d13-adec-c4f0ed943343" providerId="ADAL" clId="{56E57B83-9F26-49B6-A436-4AF02394A2FD}" dt="2020-08-06T09:12:40.078" v="449"/>
          <ac:spMkLst>
            <pc:docMk/>
            <pc:sldMk cId="2266659579" sldId="280"/>
            <ac:spMk id="186" creationId="{B34E3227-475A-4B79-9F6C-35542079DB82}"/>
          </ac:spMkLst>
        </pc:spChg>
        <pc:spChg chg="add">
          <ac:chgData name="Asim Dey" userId="e8ec1349-28b8-4d13-adec-c4f0ed943343" providerId="ADAL" clId="{56E57B83-9F26-49B6-A436-4AF02394A2FD}" dt="2020-08-06T09:12:40.078" v="449"/>
          <ac:spMkLst>
            <pc:docMk/>
            <pc:sldMk cId="2266659579" sldId="280"/>
            <ac:spMk id="187" creationId="{2BAF5547-7061-46C4-BBE5-E1A7D0BAA15B}"/>
          </ac:spMkLst>
        </pc:spChg>
        <pc:spChg chg="add">
          <ac:chgData name="Asim Dey" userId="e8ec1349-28b8-4d13-adec-c4f0ed943343" providerId="ADAL" clId="{56E57B83-9F26-49B6-A436-4AF02394A2FD}" dt="2020-08-06T09:12:40.078" v="449"/>
          <ac:spMkLst>
            <pc:docMk/>
            <pc:sldMk cId="2266659579" sldId="280"/>
            <ac:spMk id="188" creationId="{A4623CF4-1748-4524-BEFD-B42C78AAB3C3}"/>
          </ac:spMkLst>
        </pc:spChg>
        <pc:spChg chg="add">
          <ac:chgData name="Asim Dey" userId="e8ec1349-28b8-4d13-adec-c4f0ed943343" providerId="ADAL" clId="{56E57B83-9F26-49B6-A436-4AF02394A2FD}" dt="2020-08-06T09:12:40.078" v="449"/>
          <ac:spMkLst>
            <pc:docMk/>
            <pc:sldMk cId="2266659579" sldId="280"/>
            <ac:spMk id="189" creationId="{439B1E09-85D3-47D7-AE89-5C68AB43C530}"/>
          </ac:spMkLst>
        </pc:spChg>
        <pc:spChg chg="add">
          <ac:chgData name="Asim Dey" userId="e8ec1349-28b8-4d13-adec-c4f0ed943343" providerId="ADAL" clId="{56E57B83-9F26-49B6-A436-4AF02394A2FD}" dt="2020-08-06T09:12:40.078" v="449"/>
          <ac:spMkLst>
            <pc:docMk/>
            <pc:sldMk cId="2266659579" sldId="280"/>
            <ac:spMk id="190" creationId="{B3FB042C-E029-4776-9DEC-1C10889860D3}"/>
          </ac:spMkLst>
        </pc:spChg>
        <pc:spChg chg="add">
          <ac:chgData name="Asim Dey" userId="e8ec1349-28b8-4d13-adec-c4f0ed943343" providerId="ADAL" clId="{56E57B83-9F26-49B6-A436-4AF02394A2FD}" dt="2020-08-06T09:12:40.078" v="449"/>
          <ac:spMkLst>
            <pc:docMk/>
            <pc:sldMk cId="2266659579" sldId="280"/>
            <ac:spMk id="191" creationId="{00ED7168-7F5C-4BFB-A28B-AD119768B844}"/>
          </ac:spMkLst>
        </pc:spChg>
        <pc:spChg chg="add">
          <ac:chgData name="Asim Dey" userId="e8ec1349-28b8-4d13-adec-c4f0ed943343" providerId="ADAL" clId="{56E57B83-9F26-49B6-A436-4AF02394A2FD}" dt="2020-08-06T09:12:40.078" v="449"/>
          <ac:spMkLst>
            <pc:docMk/>
            <pc:sldMk cId="2266659579" sldId="280"/>
            <ac:spMk id="192" creationId="{F9C52126-55DE-454D-8A77-1664C8EB9AEE}"/>
          </ac:spMkLst>
        </pc:spChg>
        <pc:spChg chg="add">
          <ac:chgData name="Asim Dey" userId="e8ec1349-28b8-4d13-adec-c4f0ed943343" providerId="ADAL" clId="{56E57B83-9F26-49B6-A436-4AF02394A2FD}" dt="2020-08-06T09:12:40.078" v="449"/>
          <ac:spMkLst>
            <pc:docMk/>
            <pc:sldMk cId="2266659579" sldId="280"/>
            <ac:spMk id="193" creationId="{6B305D0A-0D71-44FB-953D-1F34EBF3280C}"/>
          </ac:spMkLst>
        </pc:spChg>
        <pc:spChg chg="add">
          <ac:chgData name="Asim Dey" userId="e8ec1349-28b8-4d13-adec-c4f0ed943343" providerId="ADAL" clId="{56E57B83-9F26-49B6-A436-4AF02394A2FD}" dt="2020-08-06T09:12:40.078" v="449"/>
          <ac:spMkLst>
            <pc:docMk/>
            <pc:sldMk cId="2266659579" sldId="280"/>
            <ac:spMk id="194" creationId="{B366ACDA-20B7-44CD-9C8D-2C14A52A8EFC}"/>
          </ac:spMkLst>
        </pc:spChg>
        <pc:spChg chg="mod">
          <ac:chgData name="Asim Dey" userId="e8ec1349-28b8-4d13-adec-c4f0ed943343" providerId="ADAL" clId="{56E57B83-9F26-49B6-A436-4AF02394A2FD}" dt="2020-08-06T09:26:19.831" v="602" actId="13926"/>
          <ac:spMkLst>
            <pc:docMk/>
            <pc:sldMk cId="2266659579" sldId="280"/>
            <ac:spMk id="205" creationId="{0CA397E7-7093-4366-B004-9B584405D2A0}"/>
          </ac:spMkLst>
        </pc:spChg>
        <pc:spChg chg="add">
          <ac:chgData name="Asim Dey" userId="e8ec1349-28b8-4d13-adec-c4f0ed943343" providerId="ADAL" clId="{56E57B83-9F26-49B6-A436-4AF02394A2FD}" dt="2020-08-06T09:12:40.078" v="449"/>
          <ac:spMkLst>
            <pc:docMk/>
            <pc:sldMk cId="2266659579" sldId="280"/>
            <ac:spMk id="206" creationId="{45FF4A6E-0A32-4CE1-9717-42D1DBD17B17}"/>
          </ac:spMkLst>
        </pc:spChg>
        <pc:spChg chg="mod">
          <ac:chgData name="Asim Dey" userId="e8ec1349-28b8-4d13-adec-c4f0ed943343" providerId="ADAL" clId="{56E57B83-9F26-49B6-A436-4AF02394A2FD}" dt="2020-08-06T09:26:17.479" v="601" actId="13926"/>
          <ac:spMkLst>
            <pc:docMk/>
            <pc:sldMk cId="2266659579" sldId="280"/>
            <ac:spMk id="208" creationId="{8201EB19-22EF-4AF2-9B5D-8A700EFC6F4F}"/>
          </ac:spMkLst>
        </pc:spChg>
        <pc:spChg chg="mod">
          <ac:chgData name="Asim Dey" userId="e8ec1349-28b8-4d13-adec-c4f0ed943343" providerId="ADAL" clId="{56E57B83-9F26-49B6-A436-4AF02394A2FD}" dt="2020-08-06T09:26:24.694" v="604" actId="13926"/>
          <ac:spMkLst>
            <pc:docMk/>
            <pc:sldMk cId="2266659579" sldId="280"/>
            <ac:spMk id="210" creationId="{AED58AE7-66D3-4D8A-A040-F0F4F718DACA}"/>
          </ac:spMkLst>
        </pc:spChg>
        <pc:spChg chg="mod">
          <ac:chgData name="Asim Dey" userId="e8ec1349-28b8-4d13-adec-c4f0ed943343" providerId="ADAL" clId="{56E57B83-9F26-49B6-A436-4AF02394A2FD}" dt="2020-08-06T09:26:27" v="605" actId="13926"/>
          <ac:spMkLst>
            <pc:docMk/>
            <pc:sldMk cId="2266659579" sldId="280"/>
            <ac:spMk id="211" creationId="{85CD94FE-C974-4BEE-9EFD-AE461019B48F}"/>
          </ac:spMkLst>
        </pc:spChg>
        <pc:spChg chg="mod">
          <ac:chgData name="Asim Dey" userId="e8ec1349-28b8-4d13-adec-c4f0ed943343" providerId="ADAL" clId="{56E57B83-9F26-49B6-A436-4AF02394A2FD}" dt="2020-08-06T09:26:30.125" v="606" actId="13926"/>
          <ac:spMkLst>
            <pc:docMk/>
            <pc:sldMk cId="2266659579" sldId="280"/>
            <ac:spMk id="216" creationId="{6A8BFD2A-D235-44F1-8C37-81A177A50DED}"/>
          </ac:spMkLst>
        </pc:spChg>
        <pc:spChg chg="add">
          <ac:chgData name="Asim Dey" userId="e8ec1349-28b8-4d13-adec-c4f0ed943343" providerId="ADAL" clId="{56E57B83-9F26-49B6-A436-4AF02394A2FD}" dt="2020-08-06T09:12:40.078" v="449"/>
          <ac:spMkLst>
            <pc:docMk/>
            <pc:sldMk cId="2266659579" sldId="280"/>
            <ac:spMk id="217" creationId="{DF14364F-A680-4DB6-9305-797968534BF4}"/>
          </ac:spMkLst>
        </pc:spChg>
        <pc:spChg chg="del">
          <ac:chgData name="Asim Dey" userId="e8ec1349-28b8-4d13-adec-c4f0ed943343" providerId="ADAL" clId="{56E57B83-9F26-49B6-A436-4AF02394A2FD}" dt="2020-08-06T09:11:20.140" v="437"/>
          <ac:spMkLst>
            <pc:docMk/>
            <pc:sldMk cId="2266659579" sldId="280"/>
            <ac:spMk id="218" creationId="{C574B0BE-03F7-4740-ACEA-0549A6A15514}"/>
          </ac:spMkLst>
        </pc:spChg>
        <pc:spChg chg="del">
          <ac:chgData name="Asim Dey" userId="e8ec1349-28b8-4d13-adec-c4f0ed943343" providerId="ADAL" clId="{56E57B83-9F26-49B6-A436-4AF02394A2FD}" dt="2020-08-06T09:11:20.140" v="437"/>
          <ac:spMkLst>
            <pc:docMk/>
            <pc:sldMk cId="2266659579" sldId="280"/>
            <ac:spMk id="219" creationId="{A01CDA6F-55C4-4AFE-85C4-6B475B1EEBEF}"/>
          </ac:spMkLst>
        </pc:spChg>
        <pc:spChg chg="del">
          <ac:chgData name="Asim Dey" userId="e8ec1349-28b8-4d13-adec-c4f0ed943343" providerId="ADAL" clId="{56E57B83-9F26-49B6-A436-4AF02394A2FD}" dt="2020-08-06T09:11:20.140" v="437"/>
          <ac:spMkLst>
            <pc:docMk/>
            <pc:sldMk cId="2266659579" sldId="280"/>
            <ac:spMk id="220" creationId="{A836CEB6-2A92-44A3-A41A-5E626E7B9E84}"/>
          </ac:spMkLst>
        </pc:spChg>
        <pc:spChg chg="add">
          <ac:chgData name="Asim Dey" userId="e8ec1349-28b8-4d13-adec-c4f0ed943343" providerId="ADAL" clId="{56E57B83-9F26-49B6-A436-4AF02394A2FD}" dt="2020-08-06T09:12:40.078" v="449"/>
          <ac:spMkLst>
            <pc:docMk/>
            <pc:sldMk cId="2266659579" sldId="280"/>
            <ac:spMk id="221" creationId="{CE289DB6-F00A-4259-A2B6-1A4DBDDD1B88}"/>
          </ac:spMkLst>
        </pc:spChg>
        <pc:spChg chg="add">
          <ac:chgData name="Asim Dey" userId="e8ec1349-28b8-4d13-adec-c4f0ed943343" providerId="ADAL" clId="{56E57B83-9F26-49B6-A436-4AF02394A2FD}" dt="2020-08-06T09:12:40.078" v="449"/>
          <ac:spMkLst>
            <pc:docMk/>
            <pc:sldMk cId="2266659579" sldId="280"/>
            <ac:spMk id="222" creationId="{EC3BB5C4-D43C-4BAE-B300-DDBD80D1D440}"/>
          </ac:spMkLst>
        </pc:spChg>
        <pc:spChg chg="add">
          <ac:chgData name="Asim Dey" userId="e8ec1349-28b8-4d13-adec-c4f0ed943343" providerId="ADAL" clId="{56E57B83-9F26-49B6-A436-4AF02394A2FD}" dt="2020-08-06T09:12:40.078" v="449"/>
          <ac:spMkLst>
            <pc:docMk/>
            <pc:sldMk cId="2266659579" sldId="280"/>
            <ac:spMk id="223" creationId="{4E12F2CA-A887-43D8-8617-69F6CC6A8F84}"/>
          </ac:spMkLst>
        </pc:spChg>
        <pc:spChg chg="add">
          <ac:chgData name="Asim Dey" userId="e8ec1349-28b8-4d13-adec-c4f0ed943343" providerId="ADAL" clId="{56E57B83-9F26-49B6-A436-4AF02394A2FD}" dt="2020-08-06T09:12:40.078" v="449"/>
          <ac:spMkLst>
            <pc:docMk/>
            <pc:sldMk cId="2266659579" sldId="280"/>
            <ac:spMk id="224" creationId="{8C1929C2-A1C3-428A-A477-1EF8D63BF98C}"/>
          </ac:spMkLst>
        </pc:spChg>
        <pc:spChg chg="add">
          <ac:chgData name="Asim Dey" userId="e8ec1349-28b8-4d13-adec-c4f0ed943343" providerId="ADAL" clId="{56E57B83-9F26-49B6-A436-4AF02394A2FD}" dt="2020-08-06T09:12:40.078" v="449"/>
          <ac:spMkLst>
            <pc:docMk/>
            <pc:sldMk cId="2266659579" sldId="280"/>
            <ac:spMk id="225" creationId="{8ACF028D-E210-47E2-A852-BC10E8F507BA}"/>
          </ac:spMkLst>
        </pc:spChg>
        <pc:spChg chg="add">
          <ac:chgData name="Asim Dey" userId="e8ec1349-28b8-4d13-adec-c4f0ed943343" providerId="ADAL" clId="{56E57B83-9F26-49B6-A436-4AF02394A2FD}" dt="2020-08-06T09:12:40.078" v="449"/>
          <ac:spMkLst>
            <pc:docMk/>
            <pc:sldMk cId="2266659579" sldId="280"/>
            <ac:spMk id="226" creationId="{58C70276-26A8-4074-AA8D-2FD459390E32}"/>
          </ac:spMkLst>
        </pc:spChg>
        <pc:spChg chg="add">
          <ac:chgData name="Asim Dey" userId="e8ec1349-28b8-4d13-adec-c4f0ed943343" providerId="ADAL" clId="{56E57B83-9F26-49B6-A436-4AF02394A2FD}" dt="2020-08-06T09:12:40.078" v="449"/>
          <ac:spMkLst>
            <pc:docMk/>
            <pc:sldMk cId="2266659579" sldId="280"/>
            <ac:spMk id="228" creationId="{49A394C3-3EB3-4760-AD9B-E90411574474}"/>
          </ac:spMkLst>
        </pc:spChg>
        <pc:spChg chg="add">
          <ac:chgData name="Asim Dey" userId="e8ec1349-28b8-4d13-adec-c4f0ed943343" providerId="ADAL" clId="{56E57B83-9F26-49B6-A436-4AF02394A2FD}" dt="2020-08-06T09:12:40.078" v="449"/>
          <ac:spMkLst>
            <pc:docMk/>
            <pc:sldMk cId="2266659579" sldId="280"/>
            <ac:spMk id="229" creationId="{8A117B19-B388-491C-AD53-3134143F52D0}"/>
          </ac:spMkLst>
        </pc:spChg>
        <pc:spChg chg="add">
          <ac:chgData name="Asim Dey" userId="e8ec1349-28b8-4d13-adec-c4f0ed943343" providerId="ADAL" clId="{56E57B83-9F26-49B6-A436-4AF02394A2FD}" dt="2020-08-06T09:12:40.078" v="449"/>
          <ac:spMkLst>
            <pc:docMk/>
            <pc:sldMk cId="2266659579" sldId="280"/>
            <ac:spMk id="230" creationId="{C6612C09-50C1-4200-9106-5CCA656CF3D2}"/>
          </ac:spMkLst>
        </pc:spChg>
        <pc:spChg chg="add">
          <ac:chgData name="Asim Dey" userId="e8ec1349-28b8-4d13-adec-c4f0ed943343" providerId="ADAL" clId="{56E57B83-9F26-49B6-A436-4AF02394A2FD}" dt="2020-08-06T09:12:40.078" v="449"/>
          <ac:spMkLst>
            <pc:docMk/>
            <pc:sldMk cId="2266659579" sldId="280"/>
            <ac:spMk id="231" creationId="{6FBE3868-6EF2-4707-80E1-3678112DB76B}"/>
          </ac:spMkLst>
        </pc:spChg>
        <pc:spChg chg="add">
          <ac:chgData name="Asim Dey" userId="e8ec1349-28b8-4d13-adec-c4f0ed943343" providerId="ADAL" clId="{56E57B83-9F26-49B6-A436-4AF02394A2FD}" dt="2020-08-06T09:12:40.078" v="449"/>
          <ac:spMkLst>
            <pc:docMk/>
            <pc:sldMk cId="2266659579" sldId="280"/>
            <ac:spMk id="232" creationId="{4DBF12C8-013B-4C19-A133-68927E0E98F3}"/>
          </ac:spMkLst>
        </pc:spChg>
        <pc:spChg chg="add">
          <ac:chgData name="Asim Dey" userId="e8ec1349-28b8-4d13-adec-c4f0ed943343" providerId="ADAL" clId="{56E57B83-9F26-49B6-A436-4AF02394A2FD}" dt="2020-08-06T09:12:40.078" v="449"/>
          <ac:spMkLst>
            <pc:docMk/>
            <pc:sldMk cId="2266659579" sldId="280"/>
            <ac:spMk id="233" creationId="{B3F3BB55-21C8-44C7-8E18-0D593D22D1AB}"/>
          </ac:spMkLst>
        </pc:spChg>
        <pc:spChg chg="add mod">
          <ac:chgData name="Asim Dey" userId="e8ec1349-28b8-4d13-adec-c4f0ed943343" providerId="ADAL" clId="{56E57B83-9F26-49B6-A436-4AF02394A2FD}" dt="2020-08-06T09:14:29.686" v="466" actId="14429"/>
          <ac:spMkLst>
            <pc:docMk/>
            <pc:sldMk cId="2266659579" sldId="280"/>
            <ac:spMk id="234" creationId="{3C2362AD-AB3F-45D3-A279-6F1FBEB91D87}"/>
          </ac:spMkLst>
        </pc:spChg>
        <pc:spChg chg="del">
          <ac:chgData name="Asim Dey" userId="e8ec1349-28b8-4d13-adec-c4f0ed943343" providerId="ADAL" clId="{56E57B83-9F26-49B6-A436-4AF02394A2FD}" dt="2020-08-06T09:11:20.140" v="437"/>
          <ac:spMkLst>
            <pc:docMk/>
            <pc:sldMk cId="2266659579" sldId="280"/>
            <ac:spMk id="238" creationId="{FF6B8A9E-B161-4244-9C11-7C4A9A180C9D}"/>
          </ac:spMkLst>
        </pc:spChg>
        <pc:spChg chg="add mod">
          <ac:chgData name="Asim Dey" userId="e8ec1349-28b8-4d13-adec-c4f0ed943343" providerId="ADAL" clId="{56E57B83-9F26-49B6-A436-4AF02394A2FD}" dt="2020-08-06T09:14:29.154" v="465" actId="14429"/>
          <ac:spMkLst>
            <pc:docMk/>
            <pc:sldMk cId="2266659579" sldId="280"/>
            <ac:spMk id="246" creationId="{65BE1A02-3A7D-49EA-B1C8-9AE53FAE5BF8}"/>
          </ac:spMkLst>
        </pc:spChg>
        <pc:spChg chg="add">
          <ac:chgData name="Asim Dey" userId="e8ec1349-28b8-4d13-adec-c4f0ed943343" providerId="ADAL" clId="{56E57B83-9F26-49B6-A436-4AF02394A2FD}" dt="2020-08-06T09:12:40.078" v="449"/>
          <ac:spMkLst>
            <pc:docMk/>
            <pc:sldMk cId="2266659579" sldId="280"/>
            <ac:spMk id="247" creationId="{E6B24F1E-D6FC-445A-A968-878AC533C65E}"/>
          </ac:spMkLst>
        </pc:spChg>
        <pc:spChg chg="add">
          <ac:chgData name="Asim Dey" userId="e8ec1349-28b8-4d13-adec-c4f0ed943343" providerId="ADAL" clId="{56E57B83-9F26-49B6-A436-4AF02394A2FD}" dt="2020-08-06T09:12:40.078" v="449"/>
          <ac:spMkLst>
            <pc:docMk/>
            <pc:sldMk cId="2266659579" sldId="280"/>
            <ac:spMk id="248" creationId="{DC335500-D6F4-4426-9B23-67473F68511C}"/>
          </ac:spMkLst>
        </pc:spChg>
        <pc:spChg chg="add">
          <ac:chgData name="Asim Dey" userId="e8ec1349-28b8-4d13-adec-c4f0ed943343" providerId="ADAL" clId="{56E57B83-9F26-49B6-A436-4AF02394A2FD}" dt="2020-08-06T09:12:40.078" v="449"/>
          <ac:spMkLst>
            <pc:docMk/>
            <pc:sldMk cId="2266659579" sldId="280"/>
            <ac:spMk id="249" creationId="{6DF648A5-4DB7-4F41-B3C8-0A9F40580607}"/>
          </ac:spMkLst>
        </pc:spChg>
        <pc:spChg chg="add">
          <ac:chgData name="Asim Dey" userId="e8ec1349-28b8-4d13-adec-c4f0ed943343" providerId="ADAL" clId="{56E57B83-9F26-49B6-A436-4AF02394A2FD}" dt="2020-08-06T09:12:40.078" v="449"/>
          <ac:spMkLst>
            <pc:docMk/>
            <pc:sldMk cId="2266659579" sldId="280"/>
            <ac:spMk id="250" creationId="{5942324F-4554-471E-ABD5-E3E5CD5E3069}"/>
          </ac:spMkLst>
        </pc:spChg>
        <pc:spChg chg="add">
          <ac:chgData name="Asim Dey" userId="e8ec1349-28b8-4d13-adec-c4f0ed943343" providerId="ADAL" clId="{56E57B83-9F26-49B6-A436-4AF02394A2FD}" dt="2020-08-06T09:12:40.078" v="449"/>
          <ac:spMkLst>
            <pc:docMk/>
            <pc:sldMk cId="2266659579" sldId="280"/>
            <ac:spMk id="251" creationId="{8576CA17-389C-4858-A563-313AF4EBCC73}"/>
          </ac:spMkLst>
        </pc:spChg>
        <pc:spChg chg="add">
          <ac:chgData name="Asim Dey" userId="e8ec1349-28b8-4d13-adec-c4f0ed943343" providerId="ADAL" clId="{56E57B83-9F26-49B6-A436-4AF02394A2FD}" dt="2020-08-06T09:12:40.078" v="449"/>
          <ac:spMkLst>
            <pc:docMk/>
            <pc:sldMk cId="2266659579" sldId="280"/>
            <ac:spMk id="252" creationId="{50BFC04E-18D9-42AC-A774-AE5BA3883307}"/>
          </ac:spMkLst>
        </pc:spChg>
        <pc:spChg chg="add">
          <ac:chgData name="Asim Dey" userId="e8ec1349-28b8-4d13-adec-c4f0ed943343" providerId="ADAL" clId="{56E57B83-9F26-49B6-A436-4AF02394A2FD}" dt="2020-08-06T09:12:40.078" v="449"/>
          <ac:spMkLst>
            <pc:docMk/>
            <pc:sldMk cId="2266659579" sldId="280"/>
            <ac:spMk id="253" creationId="{608B0DDC-50B2-4EA5-AA01-7C55620CDA7A}"/>
          </ac:spMkLst>
        </pc:spChg>
        <pc:spChg chg="add">
          <ac:chgData name="Asim Dey" userId="e8ec1349-28b8-4d13-adec-c4f0ed943343" providerId="ADAL" clId="{56E57B83-9F26-49B6-A436-4AF02394A2FD}" dt="2020-08-06T09:12:40.078" v="449"/>
          <ac:spMkLst>
            <pc:docMk/>
            <pc:sldMk cId="2266659579" sldId="280"/>
            <ac:spMk id="254" creationId="{1E6C6FD0-82D5-4155-AABD-DC00F2AABDE2}"/>
          </ac:spMkLst>
        </pc:spChg>
        <pc:spChg chg="add">
          <ac:chgData name="Asim Dey" userId="e8ec1349-28b8-4d13-adec-c4f0ed943343" providerId="ADAL" clId="{56E57B83-9F26-49B6-A436-4AF02394A2FD}" dt="2020-08-06T09:12:40.078" v="449"/>
          <ac:spMkLst>
            <pc:docMk/>
            <pc:sldMk cId="2266659579" sldId="280"/>
            <ac:spMk id="255" creationId="{72ACD643-65FF-44DA-926F-AF6E6510BA2A}"/>
          </ac:spMkLst>
        </pc:spChg>
        <pc:spChg chg="add">
          <ac:chgData name="Asim Dey" userId="e8ec1349-28b8-4d13-adec-c4f0ed943343" providerId="ADAL" clId="{56E57B83-9F26-49B6-A436-4AF02394A2FD}" dt="2020-08-06T09:12:40.078" v="449"/>
          <ac:spMkLst>
            <pc:docMk/>
            <pc:sldMk cId="2266659579" sldId="280"/>
            <ac:spMk id="262" creationId="{8AE507D4-55C9-41E2-B8BF-D720791769A6}"/>
          </ac:spMkLst>
        </pc:spChg>
        <pc:spChg chg="add">
          <ac:chgData name="Asim Dey" userId="e8ec1349-28b8-4d13-adec-c4f0ed943343" providerId="ADAL" clId="{56E57B83-9F26-49B6-A436-4AF02394A2FD}" dt="2020-08-06T09:12:40.078" v="449"/>
          <ac:spMkLst>
            <pc:docMk/>
            <pc:sldMk cId="2266659579" sldId="280"/>
            <ac:spMk id="263" creationId="{467CE956-653C-4D1B-8462-AB141EFE849F}"/>
          </ac:spMkLst>
        </pc:spChg>
        <pc:spChg chg="del">
          <ac:chgData name="Asim Dey" userId="e8ec1349-28b8-4d13-adec-c4f0ed943343" providerId="ADAL" clId="{56E57B83-9F26-49B6-A436-4AF02394A2FD}" dt="2020-08-06T09:11:20.140" v="437"/>
          <ac:spMkLst>
            <pc:docMk/>
            <pc:sldMk cId="2266659579" sldId="280"/>
            <ac:spMk id="265" creationId="{DF574723-8B92-445C-B496-7744D0FA15A2}"/>
          </ac:spMkLst>
        </pc:spChg>
        <pc:spChg chg="del">
          <ac:chgData name="Asim Dey" userId="e8ec1349-28b8-4d13-adec-c4f0ed943343" providerId="ADAL" clId="{56E57B83-9F26-49B6-A436-4AF02394A2FD}" dt="2020-08-06T09:11:20.140" v="437"/>
          <ac:spMkLst>
            <pc:docMk/>
            <pc:sldMk cId="2266659579" sldId="280"/>
            <ac:spMk id="267" creationId="{439DA117-27FA-4D59-9961-96CEBFADE357}"/>
          </ac:spMkLst>
        </pc:spChg>
        <pc:spChg chg="del">
          <ac:chgData name="Asim Dey" userId="e8ec1349-28b8-4d13-adec-c4f0ed943343" providerId="ADAL" clId="{56E57B83-9F26-49B6-A436-4AF02394A2FD}" dt="2020-08-06T09:11:20.140" v="437"/>
          <ac:spMkLst>
            <pc:docMk/>
            <pc:sldMk cId="2266659579" sldId="280"/>
            <ac:spMk id="269" creationId="{1A65C69A-F737-4393-A18C-10BFBE77C279}"/>
          </ac:spMkLst>
        </pc:spChg>
        <pc:spChg chg="del">
          <ac:chgData name="Asim Dey" userId="e8ec1349-28b8-4d13-adec-c4f0ed943343" providerId="ADAL" clId="{56E57B83-9F26-49B6-A436-4AF02394A2FD}" dt="2020-08-06T09:11:20.140" v="437"/>
          <ac:spMkLst>
            <pc:docMk/>
            <pc:sldMk cId="2266659579" sldId="280"/>
            <ac:spMk id="271" creationId="{4DBEC0EE-4401-46F7-A11D-15B39E2745CC}"/>
          </ac:spMkLst>
        </pc:spChg>
        <pc:spChg chg="del">
          <ac:chgData name="Asim Dey" userId="e8ec1349-28b8-4d13-adec-c4f0ed943343" providerId="ADAL" clId="{56E57B83-9F26-49B6-A436-4AF02394A2FD}" dt="2020-08-06T09:11:20.140" v="437"/>
          <ac:spMkLst>
            <pc:docMk/>
            <pc:sldMk cId="2266659579" sldId="280"/>
            <ac:spMk id="273" creationId="{172AA10B-F2EF-41EA-97DF-599AE0782C0D}"/>
          </ac:spMkLst>
        </pc:spChg>
        <pc:spChg chg="del">
          <ac:chgData name="Asim Dey" userId="e8ec1349-28b8-4d13-adec-c4f0ed943343" providerId="ADAL" clId="{56E57B83-9F26-49B6-A436-4AF02394A2FD}" dt="2020-08-06T09:11:20.140" v="437"/>
          <ac:spMkLst>
            <pc:docMk/>
            <pc:sldMk cId="2266659579" sldId="280"/>
            <ac:spMk id="275" creationId="{829A4039-F533-40E7-960D-A73F90696F2C}"/>
          </ac:spMkLst>
        </pc:spChg>
        <pc:spChg chg="del">
          <ac:chgData name="Asim Dey" userId="e8ec1349-28b8-4d13-adec-c4f0ed943343" providerId="ADAL" clId="{56E57B83-9F26-49B6-A436-4AF02394A2FD}" dt="2020-08-06T09:11:20.140" v="437"/>
          <ac:spMkLst>
            <pc:docMk/>
            <pc:sldMk cId="2266659579" sldId="280"/>
            <ac:spMk id="277" creationId="{DC241497-8ED7-4130-AFF5-0A793054DAE8}"/>
          </ac:spMkLst>
        </pc:spChg>
        <pc:spChg chg="del">
          <ac:chgData name="Asim Dey" userId="e8ec1349-28b8-4d13-adec-c4f0ed943343" providerId="ADAL" clId="{56E57B83-9F26-49B6-A436-4AF02394A2FD}" dt="2020-08-06T09:11:20.140" v="437"/>
          <ac:spMkLst>
            <pc:docMk/>
            <pc:sldMk cId="2266659579" sldId="280"/>
            <ac:spMk id="279" creationId="{19CE6A17-5372-4127-9753-4FA0034DABEB}"/>
          </ac:spMkLst>
        </pc:spChg>
        <pc:spChg chg="del">
          <ac:chgData name="Asim Dey" userId="e8ec1349-28b8-4d13-adec-c4f0ed943343" providerId="ADAL" clId="{56E57B83-9F26-49B6-A436-4AF02394A2FD}" dt="2020-08-06T09:11:20.140" v="437"/>
          <ac:spMkLst>
            <pc:docMk/>
            <pc:sldMk cId="2266659579" sldId="280"/>
            <ac:spMk id="282" creationId="{D9B7AA0B-61EE-4622-AE3B-589B795D458E}"/>
          </ac:spMkLst>
        </pc:spChg>
        <pc:spChg chg="del">
          <ac:chgData name="Asim Dey" userId="e8ec1349-28b8-4d13-adec-c4f0ed943343" providerId="ADAL" clId="{56E57B83-9F26-49B6-A436-4AF02394A2FD}" dt="2020-08-06T09:11:20.140" v="437"/>
          <ac:spMkLst>
            <pc:docMk/>
            <pc:sldMk cId="2266659579" sldId="280"/>
            <ac:spMk id="283" creationId="{FE77B929-AAD0-42EA-B8B7-5F5A62145D1A}"/>
          </ac:spMkLst>
        </pc:spChg>
        <pc:spChg chg="del">
          <ac:chgData name="Asim Dey" userId="e8ec1349-28b8-4d13-adec-c4f0ed943343" providerId="ADAL" clId="{56E57B83-9F26-49B6-A436-4AF02394A2FD}" dt="2020-08-06T09:11:20.140" v="437"/>
          <ac:spMkLst>
            <pc:docMk/>
            <pc:sldMk cId="2266659579" sldId="280"/>
            <ac:spMk id="284" creationId="{DA2952F0-019A-4E21-8765-2BACAEEF2A02}"/>
          </ac:spMkLst>
        </pc:spChg>
        <pc:spChg chg="del">
          <ac:chgData name="Asim Dey" userId="e8ec1349-28b8-4d13-adec-c4f0ed943343" providerId="ADAL" clId="{56E57B83-9F26-49B6-A436-4AF02394A2FD}" dt="2020-08-06T09:11:20.140" v="437"/>
          <ac:spMkLst>
            <pc:docMk/>
            <pc:sldMk cId="2266659579" sldId="280"/>
            <ac:spMk id="289" creationId="{86130434-9F45-40B1-ABF5-4536E343F66B}"/>
          </ac:spMkLst>
        </pc:spChg>
        <pc:spChg chg="del">
          <ac:chgData name="Asim Dey" userId="e8ec1349-28b8-4d13-adec-c4f0ed943343" providerId="ADAL" clId="{56E57B83-9F26-49B6-A436-4AF02394A2FD}" dt="2020-08-06T09:11:20.140" v="437"/>
          <ac:spMkLst>
            <pc:docMk/>
            <pc:sldMk cId="2266659579" sldId="280"/>
            <ac:spMk id="291" creationId="{BBAC8195-D5B7-4F69-941C-121A168D8E4F}"/>
          </ac:spMkLst>
        </pc:spChg>
        <pc:spChg chg="del">
          <ac:chgData name="Asim Dey" userId="e8ec1349-28b8-4d13-adec-c4f0ed943343" providerId="ADAL" clId="{56E57B83-9F26-49B6-A436-4AF02394A2FD}" dt="2020-08-06T09:11:20.140" v="437"/>
          <ac:spMkLst>
            <pc:docMk/>
            <pc:sldMk cId="2266659579" sldId="280"/>
            <ac:spMk id="292" creationId="{0559E3D6-0851-498E-A25A-13A85E9E984C}"/>
          </ac:spMkLst>
        </pc:spChg>
        <pc:spChg chg="del">
          <ac:chgData name="Asim Dey" userId="e8ec1349-28b8-4d13-adec-c4f0ed943343" providerId="ADAL" clId="{56E57B83-9F26-49B6-A436-4AF02394A2FD}" dt="2020-08-06T09:11:20.140" v="437"/>
          <ac:spMkLst>
            <pc:docMk/>
            <pc:sldMk cId="2266659579" sldId="280"/>
            <ac:spMk id="293" creationId="{1AF55948-38BA-47CA-8746-DD47A5690CF1}"/>
          </ac:spMkLst>
        </pc:spChg>
        <pc:spChg chg="del">
          <ac:chgData name="Asim Dey" userId="e8ec1349-28b8-4d13-adec-c4f0ed943343" providerId="ADAL" clId="{56E57B83-9F26-49B6-A436-4AF02394A2FD}" dt="2020-08-06T09:11:20.140" v="437"/>
          <ac:spMkLst>
            <pc:docMk/>
            <pc:sldMk cId="2266659579" sldId="280"/>
            <ac:spMk id="294" creationId="{7B6500BC-3508-4C18-9F65-83C3BBBE69EF}"/>
          </ac:spMkLst>
        </pc:spChg>
        <pc:spChg chg="del">
          <ac:chgData name="Asim Dey" userId="e8ec1349-28b8-4d13-adec-c4f0ed943343" providerId="ADAL" clId="{56E57B83-9F26-49B6-A436-4AF02394A2FD}" dt="2020-08-06T09:11:20.140" v="437"/>
          <ac:spMkLst>
            <pc:docMk/>
            <pc:sldMk cId="2266659579" sldId="280"/>
            <ac:spMk id="295" creationId="{6D0D497A-068C-4E45-9E0B-10CC841DA71D}"/>
          </ac:spMkLst>
        </pc:spChg>
        <pc:spChg chg="del">
          <ac:chgData name="Asim Dey" userId="e8ec1349-28b8-4d13-adec-c4f0ed943343" providerId="ADAL" clId="{56E57B83-9F26-49B6-A436-4AF02394A2FD}" dt="2020-08-06T09:11:20.140" v="437"/>
          <ac:spMkLst>
            <pc:docMk/>
            <pc:sldMk cId="2266659579" sldId="280"/>
            <ac:spMk id="296" creationId="{797E94B3-D09B-4383-A3DB-1F9DA61CB097}"/>
          </ac:spMkLst>
        </pc:spChg>
        <pc:spChg chg="del">
          <ac:chgData name="Asim Dey" userId="e8ec1349-28b8-4d13-adec-c4f0ed943343" providerId="ADAL" clId="{56E57B83-9F26-49B6-A436-4AF02394A2FD}" dt="2020-08-06T09:11:20.140" v="437"/>
          <ac:spMkLst>
            <pc:docMk/>
            <pc:sldMk cId="2266659579" sldId="280"/>
            <ac:spMk id="297" creationId="{0397732C-38D7-4A63-9AD0-B3EBADA3D9FA}"/>
          </ac:spMkLst>
        </pc:spChg>
        <pc:spChg chg="del">
          <ac:chgData name="Asim Dey" userId="e8ec1349-28b8-4d13-adec-c4f0ed943343" providerId="ADAL" clId="{56E57B83-9F26-49B6-A436-4AF02394A2FD}" dt="2020-08-06T09:11:20.140" v="437"/>
          <ac:spMkLst>
            <pc:docMk/>
            <pc:sldMk cId="2266659579" sldId="280"/>
            <ac:spMk id="298" creationId="{6DE7491E-53F4-4CF4-BC16-B448542027B0}"/>
          </ac:spMkLst>
        </pc:spChg>
        <pc:spChg chg="del">
          <ac:chgData name="Asim Dey" userId="e8ec1349-28b8-4d13-adec-c4f0ed943343" providerId="ADAL" clId="{56E57B83-9F26-49B6-A436-4AF02394A2FD}" dt="2020-08-06T09:11:20.140" v="437"/>
          <ac:spMkLst>
            <pc:docMk/>
            <pc:sldMk cId="2266659579" sldId="280"/>
            <ac:spMk id="299" creationId="{0AED1178-5330-4BAD-8FEB-1C3774F8FBA0}"/>
          </ac:spMkLst>
        </pc:spChg>
        <pc:spChg chg="del">
          <ac:chgData name="Asim Dey" userId="e8ec1349-28b8-4d13-adec-c4f0ed943343" providerId="ADAL" clId="{56E57B83-9F26-49B6-A436-4AF02394A2FD}" dt="2020-08-06T09:11:20.140" v="437"/>
          <ac:spMkLst>
            <pc:docMk/>
            <pc:sldMk cId="2266659579" sldId="280"/>
            <ac:spMk id="300" creationId="{F7429084-23B5-4A41-8CFB-23C36E2FECA0}"/>
          </ac:spMkLst>
        </pc:spChg>
        <pc:spChg chg="del">
          <ac:chgData name="Asim Dey" userId="e8ec1349-28b8-4d13-adec-c4f0ed943343" providerId="ADAL" clId="{56E57B83-9F26-49B6-A436-4AF02394A2FD}" dt="2020-08-06T09:11:20.140" v="437"/>
          <ac:spMkLst>
            <pc:docMk/>
            <pc:sldMk cId="2266659579" sldId="280"/>
            <ac:spMk id="301" creationId="{BDED0B06-E9CA-4417-A49E-8602B659BA17}"/>
          </ac:spMkLst>
        </pc:spChg>
        <pc:spChg chg="del">
          <ac:chgData name="Asim Dey" userId="e8ec1349-28b8-4d13-adec-c4f0ed943343" providerId="ADAL" clId="{56E57B83-9F26-49B6-A436-4AF02394A2FD}" dt="2020-08-06T09:11:20.140" v="437"/>
          <ac:spMkLst>
            <pc:docMk/>
            <pc:sldMk cId="2266659579" sldId="280"/>
            <ac:spMk id="302" creationId="{83193A69-5429-4B70-A5E0-0D16592C0900}"/>
          </ac:spMkLst>
        </pc:spChg>
        <pc:spChg chg="del">
          <ac:chgData name="Asim Dey" userId="e8ec1349-28b8-4d13-adec-c4f0ed943343" providerId="ADAL" clId="{56E57B83-9F26-49B6-A436-4AF02394A2FD}" dt="2020-08-06T09:11:20.140" v="437"/>
          <ac:spMkLst>
            <pc:docMk/>
            <pc:sldMk cId="2266659579" sldId="280"/>
            <ac:spMk id="303" creationId="{90536825-1E77-4C6B-9966-10CEC2E7F2FB}"/>
          </ac:spMkLst>
        </pc:spChg>
        <pc:spChg chg="del">
          <ac:chgData name="Asim Dey" userId="e8ec1349-28b8-4d13-adec-c4f0ed943343" providerId="ADAL" clId="{56E57B83-9F26-49B6-A436-4AF02394A2FD}" dt="2020-08-06T09:11:20.140" v="437"/>
          <ac:spMkLst>
            <pc:docMk/>
            <pc:sldMk cId="2266659579" sldId="280"/>
            <ac:spMk id="304" creationId="{14C4BF79-F556-435E-BCB3-A9C3843F7D7D}"/>
          </ac:spMkLst>
        </pc:spChg>
        <pc:spChg chg="del">
          <ac:chgData name="Asim Dey" userId="e8ec1349-28b8-4d13-adec-c4f0ed943343" providerId="ADAL" clId="{56E57B83-9F26-49B6-A436-4AF02394A2FD}" dt="2020-08-06T09:11:20.140" v="437"/>
          <ac:spMkLst>
            <pc:docMk/>
            <pc:sldMk cId="2266659579" sldId="280"/>
            <ac:spMk id="305" creationId="{0CCFA302-E5D2-44E1-9C32-D817D14DAE6D}"/>
          </ac:spMkLst>
        </pc:spChg>
        <pc:spChg chg="del">
          <ac:chgData name="Asim Dey" userId="e8ec1349-28b8-4d13-adec-c4f0ed943343" providerId="ADAL" clId="{56E57B83-9F26-49B6-A436-4AF02394A2FD}" dt="2020-08-06T09:11:20.140" v="437"/>
          <ac:spMkLst>
            <pc:docMk/>
            <pc:sldMk cId="2266659579" sldId="280"/>
            <ac:spMk id="306" creationId="{0C106834-6383-438E-A5C7-43491B1032CE}"/>
          </ac:spMkLst>
        </pc:spChg>
        <pc:spChg chg="del">
          <ac:chgData name="Asim Dey" userId="e8ec1349-28b8-4d13-adec-c4f0ed943343" providerId="ADAL" clId="{56E57B83-9F26-49B6-A436-4AF02394A2FD}" dt="2020-08-06T09:11:20.140" v="437"/>
          <ac:spMkLst>
            <pc:docMk/>
            <pc:sldMk cId="2266659579" sldId="280"/>
            <ac:spMk id="307" creationId="{DFE7E3B0-ED21-4A5B-92BC-F21EA0F69B9C}"/>
          </ac:spMkLst>
        </pc:spChg>
        <pc:spChg chg="del">
          <ac:chgData name="Asim Dey" userId="e8ec1349-28b8-4d13-adec-c4f0ed943343" providerId="ADAL" clId="{56E57B83-9F26-49B6-A436-4AF02394A2FD}" dt="2020-08-06T09:11:20.140" v="437"/>
          <ac:spMkLst>
            <pc:docMk/>
            <pc:sldMk cId="2266659579" sldId="280"/>
            <ac:spMk id="308" creationId="{65F566D6-9FD3-40C9-A093-7A1122ADCDDA}"/>
          </ac:spMkLst>
        </pc:spChg>
        <pc:spChg chg="del">
          <ac:chgData name="Asim Dey" userId="e8ec1349-28b8-4d13-adec-c4f0ed943343" providerId="ADAL" clId="{56E57B83-9F26-49B6-A436-4AF02394A2FD}" dt="2020-08-06T09:11:20.140" v="437"/>
          <ac:spMkLst>
            <pc:docMk/>
            <pc:sldMk cId="2266659579" sldId="280"/>
            <ac:spMk id="309" creationId="{608202F7-C35E-4597-A3E2-CA39E27D942F}"/>
          </ac:spMkLst>
        </pc:spChg>
        <pc:spChg chg="del">
          <ac:chgData name="Asim Dey" userId="e8ec1349-28b8-4d13-adec-c4f0ed943343" providerId="ADAL" clId="{56E57B83-9F26-49B6-A436-4AF02394A2FD}" dt="2020-08-06T09:11:20.140" v="437"/>
          <ac:spMkLst>
            <pc:docMk/>
            <pc:sldMk cId="2266659579" sldId="280"/>
            <ac:spMk id="310" creationId="{16D001D6-2BD8-4B78-867A-36C811FFB993}"/>
          </ac:spMkLst>
        </pc:spChg>
        <pc:spChg chg="del">
          <ac:chgData name="Asim Dey" userId="e8ec1349-28b8-4d13-adec-c4f0ed943343" providerId="ADAL" clId="{56E57B83-9F26-49B6-A436-4AF02394A2FD}" dt="2020-08-06T09:11:20.140" v="437"/>
          <ac:spMkLst>
            <pc:docMk/>
            <pc:sldMk cId="2266659579" sldId="280"/>
            <ac:spMk id="311" creationId="{ED90E74D-C633-498B-AFCE-FC6D6B565555}"/>
          </ac:spMkLst>
        </pc:spChg>
        <pc:spChg chg="mod">
          <ac:chgData name="Asim Dey" userId="e8ec1349-28b8-4d13-adec-c4f0ed943343" providerId="ADAL" clId="{56E57B83-9F26-49B6-A436-4AF02394A2FD}" dt="2020-08-06T09:26:22.055" v="603" actId="13926"/>
          <ac:spMkLst>
            <pc:docMk/>
            <pc:sldMk cId="2266659579" sldId="280"/>
            <ac:spMk id="313" creationId="{EAA5E502-E32E-4EB2-8999-62400273DC28}"/>
          </ac:spMkLst>
        </pc:spChg>
        <pc:spChg chg="del">
          <ac:chgData name="Asim Dey" userId="e8ec1349-28b8-4d13-adec-c4f0ed943343" providerId="ADAL" clId="{56E57B83-9F26-49B6-A436-4AF02394A2FD}" dt="2020-08-06T09:11:20.140" v="437"/>
          <ac:spMkLst>
            <pc:docMk/>
            <pc:sldMk cId="2266659579" sldId="280"/>
            <ac:spMk id="329" creationId="{1FB687D6-F53B-4BA7-9B11-5CD9D9990B6F}"/>
          </ac:spMkLst>
        </pc:spChg>
        <pc:spChg chg="del">
          <ac:chgData name="Asim Dey" userId="e8ec1349-28b8-4d13-adec-c4f0ed943343" providerId="ADAL" clId="{56E57B83-9F26-49B6-A436-4AF02394A2FD}" dt="2020-08-06T09:11:20.140" v="437"/>
          <ac:spMkLst>
            <pc:docMk/>
            <pc:sldMk cId="2266659579" sldId="280"/>
            <ac:spMk id="332" creationId="{C802D7DA-B5EE-4B93-9685-045EB711BFE6}"/>
          </ac:spMkLst>
        </pc:spChg>
        <pc:spChg chg="del">
          <ac:chgData name="Asim Dey" userId="e8ec1349-28b8-4d13-adec-c4f0ed943343" providerId="ADAL" clId="{56E57B83-9F26-49B6-A436-4AF02394A2FD}" dt="2020-08-06T09:11:20.140" v="437"/>
          <ac:spMkLst>
            <pc:docMk/>
            <pc:sldMk cId="2266659579" sldId="280"/>
            <ac:spMk id="334" creationId="{E1A197F6-E795-454B-979E-E60027913814}"/>
          </ac:spMkLst>
        </pc:spChg>
        <pc:spChg chg="del">
          <ac:chgData name="Asim Dey" userId="e8ec1349-28b8-4d13-adec-c4f0ed943343" providerId="ADAL" clId="{56E57B83-9F26-49B6-A436-4AF02394A2FD}" dt="2020-08-06T09:11:20.140" v="437"/>
          <ac:spMkLst>
            <pc:docMk/>
            <pc:sldMk cId="2266659579" sldId="280"/>
            <ac:spMk id="335" creationId="{BA733D5F-50E4-4536-86B3-C11D02002594}"/>
          </ac:spMkLst>
        </pc:spChg>
        <pc:spChg chg="del">
          <ac:chgData name="Asim Dey" userId="e8ec1349-28b8-4d13-adec-c4f0ed943343" providerId="ADAL" clId="{56E57B83-9F26-49B6-A436-4AF02394A2FD}" dt="2020-08-06T09:11:20.140" v="437"/>
          <ac:spMkLst>
            <pc:docMk/>
            <pc:sldMk cId="2266659579" sldId="280"/>
            <ac:spMk id="336" creationId="{89063B23-79AD-49DB-A815-FBBD053543C1}"/>
          </ac:spMkLst>
        </pc:spChg>
        <pc:spChg chg="del">
          <ac:chgData name="Asim Dey" userId="e8ec1349-28b8-4d13-adec-c4f0ed943343" providerId="ADAL" clId="{56E57B83-9F26-49B6-A436-4AF02394A2FD}" dt="2020-08-06T09:11:20.140" v="437"/>
          <ac:spMkLst>
            <pc:docMk/>
            <pc:sldMk cId="2266659579" sldId="280"/>
            <ac:spMk id="338" creationId="{50F39CF2-BDD7-4A80-9C57-86A8D52413F2}"/>
          </ac:spMkLst>
        </pc:spChg>
        <pc:spChg chg="del">
          <ac:chgData name="Asim Dey" userId="e8ec1349-28b8-4d13-adec-c4f0ed943343" providerId="ADAL" clId="{56E57B83-9F26-49B6-A436-4AF02394A2FD}" dt="2020-08-06T09:11:20.140" v="437"/>
          <ac:spMkLst>
            <pc:docMk/>
            <pc:sldMk cId="2266659579" sldId="280"/>
            <ac:spMk id="339" creationId="{750B9FFC-EC4B-46E9-8F43-9671A8A03A99}"/>
          </ac:spMkLst>
        </pc:spChg>
        <pc:cxnChg chg="add">
          <ac:chgData name="Asim Dey" userId="e8ec1349-28b8-4d13-adec-c4f0ed943343" providerId="ADAL" clId="{56E57B83-9F26-49B6-A436-4AF02394A2FD}" dt="2020-08-06T09:12:40.078" v="449"/>
          <ac:cxnSpMkLst>
            <pc:docMk/>
            <pc:sldMk cId="2266659579" sldId="280"/>
            <ac:cxnSpMk id="150" creationId="{697391EF-693A-48F9-ACA8-2BE2C6DAB9FC}"/>
          </ac:cxnSpMkLst>
        </pc:cxnChg>
        <pc:cxnChg chg="add">
          <ac:chgData name="Asim Dey" userId="e8ec1349-28b8-4d13-adec-c4f0ed943343" providerId="ADAL" clId="{56E57B83-9F26-49B6-A436-4AF02394A2FD}" dt="2020-08-06T09:12:40.078" v="449"/>
          <ac:cxnSpMkLst>
            <pc:docMk/>
            <pc:sldMk cId="2266659579" sldId="280"/>
            <ac:cxnSpMk id="151" creationId="{ECD1F826-F4AE-4767-A0C3-BCA67BBB1AE2}"/>
          </ac:cxnSpMkLst>
        </pc:cxnChg>
        <pc:cxnChg chg="add">
          <ac:chgData name="Asim Dey" userId="e8ec1349-28b8-4d13-adec-c4f0ed943343" providerId="ADAL" clId="{56E57B83-9F26-49B6-A436-4AF02394A2FD}" dt="2020-08-06T09:12:40.078" v="449"/>
          <ac:cxnSpMkLst>
            <pc:docMk/>
            <pc:sldMk cId="2266659579" sldId="280"/>
            <ac:cxnSpMk id="152" creationId="{11C2DF15-467B-4985-805C-7CB4359D5CC5}"/>
          </ac:cxnSpMkLst>
        </pc:cxnChg>
        <pc:cxnChg chg="add">
          <ac:chgData name="Asim Dey" userId="e8ec1349-28b8-4d13-adec-c4f0ed943343" providerId="ADAL" clId="{56E57B83-9F26-49B6-A436-4AF02394A2FD}" dt="2020-08-06T09:12:40.078" v="449"/>
          <ac:cxnSpMkLst>
            <pc:docMk/>
            <pc:sldMk cId="2266659579" sldId="280"/>
            <ac:cxnSpMk id="153" creationId="{F2A75D16-0518-46D9-A4B5-C946821B9376}"/>
          </ac:cxnSpMkLst>
        </pc:cxnChg>
        <pc:cxnChg chg="add">
          <ac:chgData name="Asim Dey" userId="e8ec1349-28b8-4d13-adec-c4f0ed943343" providerId="ADAL" clId="{56E57B83-9F26-49B6-A436-4AF02394A2FD}" dt="2020-08-06T09:12:40.078" v="449"/>
          <ac:cxnSpMkLst>
            <pc:docMk/>
            <pc:sldMk cId="2266659579" sldId="280"/>
            <ac:cxnSpMk id="165" creationId="{490BC3C5-FF6E-4D65-9769-619EA6051313}"/>
          </ac:cxnSpMkLst>
        </pc:cxnChg>
        <pc:cxnChg chg="add">
          <ac:chgData name="Asim Dey" userId="e8ec1349-28b8-4d13-adec-c4f0ed943343" providerId="ADAL" clId="{56E57B83-9F26-49B6-A436-4AF02394A2FD}" dt="2020-08-06T09:12:40.078" v="449"/>
          <ac:cxnSpMkLst>
            <pc:docMk/>
            <pc:sldMk cId="2266659579" sldId="280"/>
            <ac:cxnSpMk id="166" creationId="{8DFAFB05-2F3C-47CB-A5E3-0700C22CB748}"/>
          </ac:cxnSpMkLst>
        </pc:cxnChg>
        <pc:cxnChg chg="add">
          <ac:chgData name="Asim Dey" userId="e8ec1349-28b8-4d13-adec-c4f0ed943343" providerId="ADAL" clId="{56E57B83-9F26-49B6-A436-4AF02394A2FD}" dt="2020-08-06T09:12:40.078" v="449"/>
          <ac:cxnSpMkLst>
            <pc:docMk/>
            <pc:sldMk cId="2266659579" sldId="280"/>
            <ac:cxnSpMk id="167" creationId="{2278E272-5F9A-4548-9764-74732543B967}"/>
          </ac:cxnSpMkLst>
        </pc:cxnChg>
        <pc:cxnChg chg="add">
          <ac:chgData name="Asim Dey" userId="e8ec1349-28b8-4d13-adec-c4f0ed943343" providerId="ADAL" clId="{56E57B83-9F26-49B6-A436-4AF02394A2FD}" dt="2020-08-06T09:12:40.078" v="449"/>
          <ac:cxnSpMkLst>
            <pc:docMk/>
            <pc:sldMk cId="2266659579" sldId="280"/>
            <ac:cxnSpMk id="168" creationId="{095D68DF-8C37-4AFC-9749-E94985C06307}"/>
          </ac:cxnSpMkLst>
        </pc:cxnChg>
        <pc:cxnChg chg="add">
          <ac:chgData name="Asim Dey" userId="e8ec1349-28b8-4d13-adec-c4f0ed943343" providerId="ADAL" clId="{56E57B83-9F26-49B6-A436-4AF02394A2FD}" dt="2020-08-06T09:12:40.078" v="449"/>
          <ac:cxnSpMkLst>
            <pc:docMk/>
            <pc:sldMk cId="2266659579" sldId="280"/>
            <ac:cxnSpMk id="169" creationId="{D2127705-D0C3-4827-A45B-10D2C3D2ADE8}"/>
          </ac:cxnSpMkLst>
        </pc:cxnChg>
        <pc:cxnChg chg="add">
          <ac:chgData name="Asim Dey" userId="e8ec1349-28b8-4d13-adec-c4f0ed943343" providerId="ADAL" clId="{56E57B83-9F26-49B6-A436-4AF02394A2FD}" dt="2020-08-06T09:12:40.078" v="449"/>
          <ac:cxnSpMkLst>
            <pc:docMk/>
            <pc:sldMk cId="2266659579" sldId="280"/>
            <ac:cxnSpMk id="170" creationId="{8AE32E0E-68AA-4C8D-9FAC-2B8DB6B5BCF3}"/>
          </ac:cxnSpMkLst>
        </pc:cxnChg>
        <pc:cxnChg chg="add">
          <ac:chgData name="Asim Dey" userId="e8ec1349-28b8-4d13-adec-c4f0ed943343" providerId="ADAL" clId="{56E57B83-9F26-49B6-A436-4AF02394A2FD}" dt="2020-08-06T09:12:40.078" v="449"/>
          <ac:cxnSpMkLst>
            <pc:docMk/>
            <pc:sldMk cId="2266659579" sldId="280"/>
            <ac:cxnSpMk id="171" creationId="{5DCFE2B1-2CBA-4AAA-B075-133CC0E87999}"/>
          </ac:cxnSpMkLst>
        </pc:cxnChg>
        <pc:cxnChg chg="add">
          <ac:chgData name="Asim Dey" userId="e8ec1349-28b8-4d13-adec-c4f0ed943343" providerId="ADAL" clId="{56E57B83-9F26-49B6-A436-4AF02394A2FD}" dt="2020-08-06T09:12:40.078" v="449"/>
          <ac:cxnSpMkLst>
            <pc:docMk/>
            <pc:sldMk cId="2266659579" sldId="280"/>
            <ac:cxnSpMk id="172" creationId="{8E80D49C-ADC2-4877-946F-9EC72A4F38B2}"/>
          </ac:cxnSpMkLst>
        </pc:cxnChg>
        <pc:cxnChg chg="add">
          <ac:chgData name="Asim Dey" userId="e8ec1349-28b8-4d13-adec-c4f0ed943343" providerId="ADAL" clId="{56E57B83-9F26-49B6-A436-4AF02394A2FD}" dt="2020-08-06T09:12:40.078" v="449"/>
          <ac:cxnSpMkLst>
            <pc:docMk/>
            <pc:sldMk cId="2266659579" sldId="280"/>
            <ac:cxnSpMk id="173" creationId="{DE88BCD0-BECE-4039-8C60-06EDCDA67474}"/>
          </ac:cxnSpMkLst>
        </pc:cxnChg>
        <pc:cxnChg chg="add">
          <ac:chgData name="Asim Dey" userId="e8ec1349-28b8-4d13-adec-c4f0ed943343" providerId="ADAL" clId="{56E57B83-9F26-49B6-A436-4AF02394A2FD}" dt="2020-08-06T09:12:40.078" v="449"/>
          <ac:cxnSpMkLst>
            <pc:docMk/>
            <pc:sldMk cId="2266659579" sldId="280"/>
            <ac:cxnSpMk id="174" creationId="{BBFDC28F-89F2-471D-96A1-ACD313AD5B97}"/>
          </ac:cxnSpMkLst>
        </pc:cxnChg>
        <pc:cxnChg chg="add">
          <ac:chgData name="Asim Dey" userId="e8ec1349-28b8-4d13-adec-c4f0ed943343" providerId="ADAL" clId="{56E57B83-9F26-49B6-A436-4AF02394A2FD}" dt="2020-08-06T09:12:40.078" v="449"/>
          <ac:cxnSpMkLst>
            <pc:docMk/>
            <pc:sldMk cId="2266659579" sldId="280"/>
            <ac:cxnSpMk id="175" creationId="{167C4371-78FD-4FA6-BA8A-DFCE8031E618}"/>
          </ac:cxnSpMkLst>
        </pc:cxnChg>
        <pc:cxnChg chg="del">
          <ac:chgData name="Asim Dey" userId="e8ec1349-28b8-4d13-adec-c4f0ed943343" providerId="ADAL" clId="{56E57B83-9F26-49B6-A436-4AF02394A2FD}" dt="2020-08-06T09:11:20.140" v="437"/>
          <ac:cxnSpMkLst>
            <pc:docMk/>
            <pc:sldMk cId="2266659579" sldId="280"/>
            <ac:cxnSpMk id="235" creationId="{1068026F-93B6-42EE-B3D8-8679504D7BC4}"/>
          </ac:cxnSpMkLst>
        </pc:cxnChg>
        <pc:cxnChg chg="del">
          <ac:chgData name="Asim Dey" userId="e8ec1349-28b8-4d13-adec-c4f0ed943343" providerId="ADAL" clId="{56E57B83-9F26-49B6-A436-4AF02394A2FD}" dt="2020-08-06T09:11:20.140" v="437"/>
          <ac:cxnSpMkLst>
            <pc:docMk/>
            <pc:sldMk cId="2266659579" sldId="280"/>
            <ac:cxnSpMk id="236" creationId="{6F903EA6-F2FE-41C3-95AE-D7BD499EB81A}"/>
          </ac:cxnSpMkLst>
        </pc:cxnChg>
        <pc:cxnChg chg="del">
          <ac:chgData name="Asim Dey" userId="e8ec1349-28b8-4d13-adec-c4f0ed943343" providerId="ADAL" clId="{56E57B83-9F26-49B6-A436-4AF02394A2FD}" dt="2020-08-06T09:11:20.140" v="437"/>
          <ac:cxnSpMkLst>
            <pc:docMk/>
            <pc:sldMk cId="2266659579" sldId="280"/>
            <ac:cxnSpMk id="237" creationId="{8F996203-E9CA-404A-8E68-4FBFBFCB93F7}"/>
          </ac:cxnSpMkLst>
        </pc:cxnChg>
        <pc:cxnChg chg="del">
          <ac:chgData name="Asim Dey" userId="e8ec1349-28b8-4d13-adec-c4f0ed943343" providerId="ADAL" clId="{56E57B83-9F26-49B6-A436-4AF02394A2FD}" dt="2020-08-06T09:11:20.140" v="437"/>
          <ac:cxnSpMkLst>
            <pc:docMk/>
            <pc:sldMk cId="2266659579" sldId="280"/>
            <ac:cxnSpMk id="239" creationId="{9E10A153-4456-4A83-BB0D-B0730DD1C03B}"/>
          </ac:cxnSpMkLst>
        </pc:cxnChg>
        <pc:cxnChg chg="del">
          <ac:chgData name="Asim Dey" userId="e8ec1349-28b8-4d13-adec-c4f0ed943343" providerId="ADAL" clId="{56E57B83-9F26-49B6-A436-4AF02394A2FD}" dt="2020-08-06T09:11:20.140" v="437"/>
          <ac:cxnSpMkLst>
            <pc:docMk/>
            <pc:sldMk cId="2266659579" sldId="280"/>
            <ac:cxnSpMk id="240" creationId="{5619D53F-BE5A-4FC2-8AB7-03C16D65D8A8}"/>
          </ac:cxnSpMkLst>
        </pc:cxnChg>
        <pc:cxnChg chg="del">
          <ac:chgData name="Asim Dey" userId="e8ec1349-28b8-4d13-adec-c4f0ed943343" providerId="ADAL" clId="{56E57B83-9F26-49B6-A436-4AF02394A2FD}" dt="2020-08-06T09:11:20.140" v="437"/>
          <ac:cxnSpMkLst>
            <pc:docMk/>
            <pc:sldMk cId="2266659579" sldId="280"/>
            <ac:cxnSpMk id="266" creationId="{FD8BE708-DC56-4A7E-991D-84FD92ABCE1D}"/>
          </ac:cxnSpMkLst>
        </pc:cxnChg>
        <pc:cxnChg chg="del">
          <ac:chgData name="Asim Dey" userId="e8ec1349-28b8-4d13-adec-c4f0ed943343" providerId="ADAL" clId="{56E57B83-9F26-49B6-A436-4AF02394A2FD}" dt="2020-08-06T09:11:20.140" v="437"/>
          <ac:cxnSpMkLst>
            <pc:docMk/>
            <pc:sldMk cId="2266659579" sldId="280"/>
            <ac:cxnSpMk id="268" creationId="{93BDA4E2-615A-4C32-8613-347C3D6AFB57}"/>
          </ac:cxnSpMkLst>
        </pc:cxnChg>
        <pc:cxnChg chg="del">
          <ac:chgData name="Asim Dey" userId="e8ec1349-28b8-4d13-adec-c4f0ed943343" providerId="ADAL" clId="{56E57B83-9F26-49B6-A436-4AF02394A2FD}" dt="2020-08-06T09:11:20.140" v="437"/>
          <ac:cxnSpMkLst>
            <pc:docMk/>
            <pc:sldMk cId="2266659579" sldId="280"/>
            <ac:cxnSpMk id="270" creationId="{9C944B5F-051B-4E72-B029-BA85FEA4ABD1}"/>
          </ac:cxnSpMkLst>
        </pc:cxnChg>
        <pc:cxnChg chg="del">
          <ac:chgData name="Asim Dey" userId="e8ec1349-28b8-4d13-adec-c4f0ed943343" providerId="ADAL" clId="{56E57B83-9F26-49B6-A436-4AF02394A2FD}" dt="2020-08-06T09:11:20.140" v="437"/>
          <ac:cxnSpMkLst>
            <pc:docMk/>
            <pc:sldMk cId="2266659579" sldId="280"/>
            <ac:cxnSpMk id="272" creationId="{1D87FF12-5B9D-4358-AB97-C568283ACB34}"/>
          </ac:cxnSpMkLst>
        </pc:cxnChg>
        <pc:cxnChg chg="del">
          <ac:chgData name="Asim Dey" userId="e8ec1349-28b8-4d13-adec-c4f0ed943343" providerId="ADAL" clId="{56E57B83-9F26-49B6-A436-4AF02394A2FD}" dt="2020-08-06T09:11:20.140" v="437"/>
          <ac:cxnSpMkLst>
            <pc:docMk/>
            <pc:sldMk cId="2266659579" sldId="280"/>
            <ac:cxnSpMk id="274" creationId="{CF261423-A499-4525-9D29-E63E4401A670}"/>
          </ac:cxnSpMkLst>
        </pc:cxnChg>
        <pc:cxnChg chg="del">
          <ac:chgData name="Asim Dey" userId="e8ec1349-28b8-4d13-adec-c4f0ed943343" providerId="ADAL" clId="{56E57B83-9F26-49B6-A436-4AF02394A2FD}" dt="2020-08-06T09:11:20.140" v="437"/>
          <ac:cxnSpMkLst>
            <pc:docMk/>
            <pc:sldMk cId="2266659579" sldId="280"/>
            <ac:cxnSpMk id="276" creationId="{0AEEF56A-6B51-493C-81DB-45836B1A7D55}"/>
          </ac:cxnSpMkLst>
        </pc:cxnChg>
        <pc:cxnChg chg="del">
          <ac:chgData name="Asim Dey" userId="e8ec1349-28b8-4d13-adec-c4f0ed943343" providerId="ADAL" clId="{56E57B83-9F26-49B6-A436-4AF02394A2FD}" dt="2020-08-06T09:11:20.140" v="437"/>
          <ac:cxnSpMkLst>
            <pc:docMk/>
            <pc:sldMk cId="2266659579" sldId="280"/>
            <ac:cxnSpMk id="278" creationId="{564B45CB-D6F5-4531-A36E-300E7FB4390C}"/>
          </ac:cxnSpMkLst>
        </pc:cxnChg>
        <pc:cxnChg chg="del">
          <ac:chgData name="Asim Dey" userId="e8ec1349-28b8-4d13-adec-c4f0ed943343" providerId="ADAL" clId="{56E57B83-9F26-49B6-A436-4AF02394A2FD}" dt="2020-08-06T09:11:20.140" v="437"/>
          <ac:cxnSpMkLst>
            <pc:docMk/>
            <pc:sldMk cId="2266659579" sldId="280"/>
            <ac:cxnSpMk id="281" creationId="{42B35AC9-8573-47C4-928A-6B809AF30BC7}"/>
          </ac:cxnSpMkLst>
        </pc:cxnChg>
        <pc:cxnChg chg="del">
          <ac:chgData name="Asim Dey" userId="e8ec1349-28b8-4d13-adec-c4f0ed943343" providerId="ADAL" clId="{56E57B83-9F26-49B6-A436-4AF02394A2FD}" dt="2020-08-06T09:11:20.140" v="437"/>
          <ac:cxnSpMkLst>
            <pc:docMk/>
            <pc:sldMk cId="2266659579" sldId="280"/>
            <ac:cxnSpMk id="290" creationId="{D0A4A418-DF34-4149-A0E2-3D32AE97CB9A}"/>
          </ac:cxnSpMkLst>
        </pc:cxnChg>
        <pc:cxnChg chg="del">
          <ac:chgData name="Asim Dey" userId="e8ec1349-28b8-4d13-adec-c4f0ed943343" providerId="ADAL" clId="{56E57B83-9F26-49B6-A436-4AF02394A2FD}" dt="2020-08-06T09:11:20.140" v="437"/>
          <ac:cxnSpMkLst>
            <pc:docMk/>
            <pc:sldMk cId="2266659579" sldId="280"/>
            <ac:cxnSpMk id="327" creationId="{663628E7-F594-4A4E-BBC0-8AE5C43FE067}"/>
          </ac:cxnSpMkLst>
        </pc:cxnChg>
        <pc:cxnChg chg="del">
          <ac:chgData name="Asim Dey" userId="e8ec1349-28b8-4d13-adec-c4f0ed943343" providerId="ADAL" clId="{56E57B83-9F26-49B6-A436-4AF02394A2FD}" dt="2020-08-06T09:11:20.140" v="437"/>
          <ac:cxnSpMkLst>
            <pc:docMk/>
            <pc:sldMk cId="2266659579" sldId="280"/>
            <ac:cxnSpMk id="328" creationId="{FB53DAAE-C5C9-47AA-92A1-2AA82FD59471}"/>
          </ac:cxnSpMkLst>
        </pc:cxnChg>
        <pc:cxnChg chg="del">
          <ac:chgData name="Asim Dey" userId="e8ec1349-28b8-4d13-adec-c4f0ed943343" providerId="ADAL" clId="{56E57B83-9F26-49B6-A436-4AF02394A2FD}" dt="2020-08-06T09:11:20.140" v="437"/>
          <ac:cxnSpMkLst>
            <pc:docMk/>
            <pc:sldMk cId="2266659579" sldId="280"/>
            <ac:cxnSpMk id="330" creationId="{88F7EB30-DD83-47D7-92B1-D5BF72BA08EF}"/>
          </ac:cxnSpMkLst>
        </pc:cxnChg>
        <pc:cxnChg chg="del">
          <ac:chgData name="Asim Dey" userId="e8ec1349-28b8-4d13-adec-c4f0ed943343" providerId="ADAL" clId="{56E57B83-9F26-49B6-A436-4AF02394A2FD}" dt="2020-08-06T09:11:20.140" v="437"/>
          <ac:cxnSpMkLst>
            <pc:docMk/>
            <pc:sldMk cId="2266659579" sldId="280"/>
            <ac:cxnSpMk id="331" creationId="{A75C084D-B65A-4223-B889-9B36AAE5EFF2}"/>
          </ac:cxnSpMkLst>
        </pc:cxnChg>
        <pc:cxnChg chg="del">
          <ac:chgData name="Asim Dey" userId="e8ec1349-28b8-4d13-adec-c4f0ed943343" providerId="ADAL" clId="{56E57B83-9F26-49B6-A436-4AF02394A2FD}" dt="2020-08-06T09:11:20.140" v="437"/>
          <ac:cxnSpMkLst>
            <pc:docMk/>
            <pc:sldMk cId="2266659579" sldId="280"/>
            <ac:cxnSpMk id="333" creationId="{0EA93E38-C7DC-4D41-A4EE-F6D032DFFB92}"/>
          </ac:cxnSpMkLst>
        </pc:cxnChg>
        <pc:cxnChg chg="del">
          <ac:chgData name="Asim Dey" userId="e8ec1349-28b8-4d13-adec-c4f0ed943343" providerId="ADAL" clId="{56E57B83-9F26-49B6-A436-4AF02394A2FD}" dt="2020-08-06T09:11:20.140" v="437"/>
          <ac:cxnSpMkLst>
            <pc:docMk/>
            <pc:sldMk cId="2266659579" sldId="280"/>
            <ac:cxnSpMk id="337" creationId="{5702E37E-B723-43C8-A705-816325A54864}"/>
          </ac:cxnSpMkLst>
        </pc:cxnChg>
      </pc:sldChg>
      <pc:sldChg chg="addSp delSp modSp">
        <pc:chgData name="Asim Dey" userId="e8ec1349-28b8-4d13-adec-c4f0ed943343" providerId="ADAL" clId="{56E57B83-9F26-49B6-A436-4AF02394A2FD}" dt="2020-08-06T09:26:47.387" v="610" actId="13926"/>
        <pc:sldMkLst>
          <pc:docMk/>
          <pc:sldMk cId="3622859594" sldId="281"/>
        </pc:sldMkLst>
        <pc:spChg chg="add">
          <ac:chgData name="Asim Dey" userId="e8ec1349-28b8-4d13-adec-c4f0ed943343" providerId="ADAL" clId="{56E57B83-9F26-49B6-A436-4AF02394A2FD}" dt="2020-08-06T09:12:44.622" v="450"/>
          <ac:spMkLst>
            <pc:docMk/>
            <pc:sldMk cId="3622859594" sldId="281"/>
            <ac:spMk id="185" creationId="{0AE1222F-8ED2-45C8-AD28-DFCBB4E28FFF}"/>
          </ac:spMkLst>
        </pc:spChg>
        <pc:spChg chg="add">
          <ac:chgData name="Asim Dey" userId="e8ec1349-28b8-4d13-adec-c4f0ed943343" providerId="ADAL" clId="{56E57B83-9F26-49B6-A436-4AF02394A2FD}" dt="2020-08-06T09:12:44.622" v="450"/>
          <ac:spMkLst>
            <pc:docMk/>
            <pc:sldMk cId="3622859594" sldId="281"/>
            <ac:spMk id="186" creationId="{F2C9715D-2440-48FA-9473-CA1D618917EF}"/>
          </ac:spMkLst>
        </pc:spChg>
        <pc:spChg chg="add">
          <ac:chgData name="Asim Dey" userId="e8ec1349-28b8-4d13-adec-c4f0ed943343" providerId="ADAL" clId="{56E57B83-9F26-49B6-A436-4AF02394A2FD}" dt="2020-08-06T09:12:44.622" v="450"/>
          <ac:spMkLst>
            <pc:docMk/>
            <pc:sldMk cId="3622859594" sldId="281"/>
            <ac:spMk id="187" creationId="{388663D6-6C3B-46C8-87D0-D6301B50EEB3}"/>
          </ac:spMkLst>
        </pc:spChg>
        <pc:spChg chg="add">
          <ac:chgData name="Asim Dey" userId="e8ec1349-28b8-4d13-adec-c4f0ed943343" providerId="ADAL" clId="{56E57B83-9F26-49B6-A436-4AF02394A2FD}" dt="2020-08-06T09:12:44.622" v="450"/>
          <ac:spMkLst>
            <pc:docMk/>
            <pc:sldMk cId="3622859594" sldId="281"/>
            <ac:spMk id="188" creationId="{F6EC0190-FED0-4C2F-AC2A-2B56815246F8}"/>
          </ac:spMkLst>
        </pc:spChg>
        <pc:spChg chg="add">
          <ac:chgData name="Asim Dey" userId="e8ec1349-28b8-4d13-adec-c4f0ed943343" providerId="ADAL" clId="{56E57B83-9F26-49B6-A436-4AF02394A2FD}" dt="2020-08-06T09:12:44.622" v="450"/>
          <ac:spMkLst>
            <pc:docMk/>
            <pc:sldMk cId="3622859594" sldId="281"/>
            <ac:spMk id="190" creationId="{A057E049-55D6-4EE3-94F9-12ACC639B2E9}"/>
          </ac:spMkLst>
        </pc:spChg>
        <pc:spChg chg="add">
          <ac:chgData name="Asim Dey" userId="e8ec1349-28b8-4d13-adec-c4f0ed943343" providerId="ADAL" clId="{56E57B83-9F26-49B6-A436-4AF02394A2FD}" dt="2020-08-06T09:12:44.622" v="450"/>
          <ac:spMkLst>
            <pc:docMk/>
            <pc:sldMk cId="3622859594" sldId="281"/>
            <ac:spMk id="191" creationId="{E46A1B1F-3F32-4D49-B8A2-9ACEE6770CD9}"/>
          </ac:spMkLst>
        </pc:spChg>
        <pc:spChg chg="add">
          <ac:chgData name="Asim Dey" userId="e8ec1349-28b8-4d13-adec-c4f0ed943343" providerId="ADAL" clId="{56E57B83-9F26-49B6-A436-4AF02394A2FD}" dt="2020-08-06T09:12:44.622" v="450"/>
          <ac:spMkLst>
            <pc:docMk/>
            <pc:sldMk cId="3622859594" sldId="281"/>
            <ac:spMk id="192" creationId="{D670507C-5415-4882-A7D0-413EE27525D4}"/>
          </ac:spMkLst>
        </pc:spChg>
        <pc:spChg chg="add mod">
          <ac:chgData name="Asim Dey" userId="e8ec1349-28b8-4d13-adec-c4f0ed943343" providerId="ADAL" clId="{56E57B83-9F26-49B6-A436-4AF02394A2FD}" dt="2020-08-06T09:16:29.104" v="483" actId="207"/>
          <ac:spMkLst>
            <pc:docMk/>
            <pc:sldMk cId="3622859594" sldId="281"/>
            <ac:spMk id="203" creationId="{628432FC-1A60-42BA-AD06-2FC7294196E5}"/>
          </ac:spMkLst>
        </pc:spChg>
        <pc:spChg chg="mod">
          <ac:chgData name="Asim Dey" userId="e8ec1349-28b8-4d13-adec-c4f0ed943343" providerId="ADAL" clId="{56E57B83-9F26-49B6-A436-4AF02394A2FD}" dt="2020-08-06T09:26:44.847" v="609" actId="13926"/>
          <ac:spMkLst>
            <pc:docMk/>
            <pc:sldMk cId="3622859594" sldId="281"/>
            <ac:spMk id="205" creationId="{3E14894F-1E6B-4C64-9833-F5147369BF34}"/>
          </ac:spMkLst>
        </pc:spChg>
        <pc:spChg chg="mod">
          <ac:chgData name="Asim Dey" userId="e8ec1349-28b8-4d13-adec-c4f0ed943343" providerId="ADAL" clId="{56E57B83-9F26-49B6-A436-4AF02394A2FD}" dt="2020-08-06T09:26:39.701" v="607" actId="13926"/>
          <ac:spMkLst>
            <pc:docMk/>
            <pc:sldMk cId="3622859594" sldId="281"/>
            <ac:spMk id="207" creationId="{0CED69EC-0EEE-4EF9-A78C-5750C2E630F0}"/>
          </ac:spMkLst>
        </pc:spChg>
        <pc:spChg chg="mod">
          <ac:chgData name="Asim Dey" userId="e8ec1349-28b8-4d13-adec-c4f0ed943343" providerId="ADAL" clId="{56E57B83-9F26-49B6-A436-4AF02394A2FD}" dt="2020-08-06T09:26:47.387" v="610" actId="13926"/>
          <ac:spMkLst>
            <pc:docMk/>
            <pc:sldMk cId="3622859594" sldId="281"/>
            <ac:spMk id="208" creationId="{3FCEA8CD-7EAD-49B5-8588-E2B241A5EE4E}"/>
          </ac:spMkLst>
        </pc:spChg>
        <pc:spChg chg="mod">
          <ac:chgData name="Asim Dey" userId="e8ec1349-28b8-4d13-adec-c4f0ed943343" providerId="ADAL" clId="{56E57B83-9F26-49B6-A436-4AF02394A2FD}" dt="2020-08-06T09:26:42.927" v="608" actId="13926"/>
          <ac:spMkLst>
            <pc:docMk/>
            <pc:sldMk cId="3622859594" sldId="281"/>
            <ac:spMk id="212" creationId="{EC37C4F4-A47B-4C97-9C02-722BBE3F4548}"/>
          </ac:spMkLst>
        </pc:spChg>
        <pc:spChg chg="add">
          <ac:chgData name="Asim Dey" userId="e8ec1349-28b8-4d13-adec-c4f0ed943343" providerId="ADAL" clId="{56E57B83-9F26-49B6-A436-4AF02394A2FD}" dt="2020-08-06T09:12:44.622" v="450"/>
          <ac:spMkLst>
            <pc:docMk/>
            <pc:sldMk cId="3622859594" sldId="281"/>
            <ac:spMk id="213" creationId="{C773BD9B-750D-4522-943E-FE877C793EEF}"/>
          </ac:spMkLst>
        </pc:spChg>
        <pc:spChg chg="del">
          <ac:chgData name="Asim Dey" userId="e8ec1349-28b8-4d13-adec-c4f0ed943343" providerId="ADAL" clId="{56E57B83-9F26-49B6-A436-4AF02394A2FD}" dt="2020-08-06T09:11:27.280" v="438"/>
          <ac:spMkLst>
            <pc:docMk/>
            <pc:sldMk cId="3622859594" sldId="281"/>
            <ac:spMk id="214" creationId="{BB0431B2-8239-438B-8837-379644754A3A}"/>
          </ac:spMkLst>
        </pc:spChg>
        <pc:spChg chg="del">
          <ac:chgData name="Asim Dey" userId="e8ec1349-28b8-4d13-adec-c4f0ed943343" providerId="ADAL" clId="{56E57B83-9F26-49B6-A436-4AF02394A2FD}" dt="2020-08-06T09:11:27.280" v="438"/>
          <ac:spMkLst>
            <pc:docMk/>
            <pc:sldMk cId="3622859594" sldId="281"/>
            <ac:spMk id="215" creationId="{2452A4A2-CE9E-4598-A1D3-9C95A16D57CC}"/>
          </ac:spMkLst>
        </pc:spChg>
        <pc:spChg chg="del">
          <ac:chgData name="Asim Dey" userId="e8ec1349-28b8-4d13-adec-c4f0ed943343" providerId="ADAL" clId="{56E57B83-9F26-49B6-A436-4AF02394A2FD}" dt="2020-08-06T09:11:27.280" v="438"/>
          <ac:spMkLst>
            <pc:docMk/>
            <pc:sldMk cId="3622859594" sldId="281"/>
            <ac:spMk id="216" creationId="{3F42CF26-AA64-4E31-9A53-A5EDBB309932}"/>
          </ac:spMkLst>
        </pc:spChg>
        <pc:spChg chg="del">
          <ac:chgData name="Asim Dey" userId="e8ec1349-28b8-4d13-adec-c4f0ed943343" providerId="ADAL" clId="{56E57B83-9F26-49B6-A436-4AF02394A2FD}" dt="2020-08-06T09:11:27.280" v="438"/>
          <ac:spMkLst>
            <pc:docMk/>
            <pc:sldMk cId="3622859594" sldId="281"/>
            <ac:spMk id="220" creationId="{048A0106-F1B9-41EE-BB59-0091E7A968FA}"/>
          </ac:spMkLst>
        </pc:spChg>
        <pc:spChg chg="del">
          <ac:chgData name="Asim Dey" userId="e8ec1349-28b8-4d13-adec-c4f0ed943343" providerId="ADAL" clId="{56E57B83-9F26-49B6-A436-4AF02394A2FD}" dt="2020-08-06T09:11:27.280" v="438"/>
          <ac:spMkLst>
            <pc:docMk/>
            <pc:sldMk cId="3622859594" sldId="281"/>
            <ac:spMk id="223" creationId="{EAE56DBF-36CD-4263-B248-FD1A368159DC}"/>
          </ac:spMkLst>
        </pc:spChg>
        <pc:spChg chg="del">
          <ac:chgData name="Asim Dey" userId="e8ec1349-28b8-4d13-adec-c4f0ed943343" providerId="ADAL" clId="{56E57B83-9F26-49B6-A436-4AF02394A2FD}" dt="2020-08-06T09:11:27.280" v="438"/>
          <ac:spMkLst>
            <pc:docMk/>
            <pc:sldMk cId="3622859594" sldId="281"/>
            <ac:spMk id="225" creationId="{C91991D3-5237-4DD8-9C6B-7B100CBA878C}"/>
          </ac:spMkLst>
        </pc:spChg>
        <pc:spChg chg="del">
          <ac:chgData name="Asim Dey" userId="e8ec1349-28b8-4d13-adec-c4f0ed943343" providerId="ADAL" clId="{56E57B83-9F26-49B6-A436-4AF02394A2FD}" dt="2020-08-06T09:11:27.280" v="438"/>
          <ac:spMkLst>
            <pc:docMk/>
            <pc:sldMk cId="3622859594" sldId="281"/>
            <ac:spMk id="227" creationId="{E3715C6A-A301-45BC-B404-77AA5E9AD3E1}"/>
          </ac:spMkLst>
        </pc:spChg>
        <pc:spChg chg="add">
          <ac:chgData name="Asim Dey" userId="e8ec1349-28b8-4d13-adec-c4f0ed943343" providerId="ADAL" clId="{56E57B83-9F26-49B6-A436-4AF02394A2FD}" dt="2020-08-06T09:12:44.622" v="450"/>
          <ac:spMkLst>
            <pc:docMk/>
            <pc:sldMk cId="3622859594" sldId="281"/>
            <ac:spMk id="228" creationId="{36BD9FAD-014C-477C-A91A-3AA2E6EA1D41}"/>
          </ac:spMkLst>
        </pc:spChg>
        <pc:spChg chg="add">
          <ac:chgData name="Asim Dey" userId="e8ec1349-28b8-4d13-adec-c4f0ed943343" providerId="ADAL" clId="{56E57B83-9F26-49B6-A436-4AF02394A2FD}" dt="2020-08-06T09:12:44.622" v="450"/>
          <ac:spMkLst>
            <pc:docMk/>
            <pc:sldMk cId="3622859594" sldId="281"/>
            <ac:spMk id="229" creationId="{F9B5A0A8-C9BF-4DCD-B60C-58A7A1F8FAA8}"/>
          </ac:spMkLst>
        </pc:spChg>
        <pc:spChg chg="add">
          <ac:chgData name="Asim Dey" userId="e8ec1349-28b8-4d13-adec-c4f0ed943343" providerId="ADAL" clId="{56E57B83-9F26-49B6-A436-4AF02394A2FD}" dt="2020-08-06T09:12:44.622" v="450"/>
          <ac:spMkLst>
            <pc:docMk/>
            <pc:sldMk cId="3622859594" sldId="281"/>
            <ac:spMk id="230" creationId="{5F2C7F85-DEC7-4DA6-AA15-C485E5E591F3}"/>
          </ac:spMkLst>
        </pc:spChg>
        <pc:spChg chg="del">
          <ac:chgData name="Asim Dey" userId="e8ec1349-28b8-4d13-adec-c4f0ed943343" providerId="ADAL" clId="{56E57B83-9F26-49B6-A436-4AF02394A2FD}" dt="2020-08-06T09:11:27.280" v="438"/>
          <ac:spMkLst>
            <pc:docMk/>
            <pc:sldMk cId="3622859594" sldId="281"/>
            <ac:spMk id="232" creationId="{422AC391-C029-49BE-84BA-6577B4730A1D}"/>
          </ac:spMkLst>
        </pc:spChg>
        <pc:spChg chg="del">
          <ac:chgData name="Asim Dey" userId="e8ec1349-28b8-4d13-adec-c4f0ed943343" providerId="ADAL" clId="{56E57B83-9F26-49B6-A436-4AF02394A2FD}" dt="2020-08-06T09:11:27.280" v="438"/>
          <ac:spMkLst>
            <pc:docMk/>
            <pc:sldMk cId="3622859594" sldId="281"/>
            <ac:spMk id="234" creationId="{C6EAFBF8-8AEB-44C0-9DD5-8C61ABAE6D93}"/>
          </ac:spMkLst>
        </pc:spChg>
        <pc:spChg chg="del">
          <ac:chgData name="Asim Dey" userId="e8ec1349-28b8-4d13-adec-c4f0ed943343" providerId="ADAL" clId="{56E57B83-9F26-49B6-A436-4AF02394A2FD}" dt="2020-08-06T09:11:27.280" v="438"/>
          <ac:spMkLst>
            <pc:docMk/>
            <pc:sldMk cId="3622859594" sldId="281"/>
            <ac:spMk id="236" creationId="{63D62964-3F29-4218-89F6-3AC793DE46A0}"/>
          </ac:spMkLst>
        </pc:spChg>
        <pc:spChg chg="add">
          <ac:chgData name="Asim Dey" userId="e8ec1349-28b8-4d13-adec-c4f0ed943343" providerId="ADAL" clId="{56E57B83-9F26-49B6-A436-4AF02394A2FD}" dt="2020-08-06T09:12:44.622" v="450"/>
          <ac:spMkLst>
            <pc:docMk/>
            <pc:sldMk cId="3622859594" sldId="281"/>
            <ac:spMk id="237" creationId="{909852E9-BD0E-4331-8050-86585AC0F609}"/>
          </ac:spMkLst>
        </pc:spChg>
        <pc:spChg chg="add">
          <ac:chgData name="Asim Dey" userId="e8ec1349-28b8-4d13-adec-c4f0ed943343" providerId="ADAL" clId="{56E57B83-9F26-49B6-A436-4AF02394A2FD}" dt="2020-08-06T09:12:44.622" v="450"/>
          <ac:spMkLst>
            <pc:docMk/>
            <pc:sldMk cId="3622859594" sldId="281"/>
            <ac:spMk id="238" creationId="{17C7061D-E592-481E-979B-F4618B590EED}"/>
          </ac:spMkLst>
        </pc:spChg>
        <pc:spChg chg="add">
          <ac:chgData name="Asim Dey" userId="e8ec1349-28b8-4d13-adec-c4f0ed943343" providerId="ADAL" clId="{56E57B83-9F26-49B6-A436-4AF02394A2FD}" dt="2020-08-06T09:12:44.622" v="450"/>
          <ac:spMkLst>
            <pc:docMk/>
            <pc:sldMk cId="3622859594" sldId="281"/>
            <ac:spMk id="239" creationId="{61545A16-0D63-4662-B0F1-D9BEC383FEA7}"/>
          </ac:spMkLst>
        </pc:spChg>
        <pc:spChg chg="add">
          <ac:chgData name="Asim Dey" userId="e8ec1349-28b8-4d13-adec-c4f0ed943343" providerId="ADAL" clId="{56E57B83-9F26-49B6-A436-4AF02394A2FD}" dt="2020-08-06T09:12:44.622" v="450"/>
          <ac:spMkLst>
            <pc:docMk/>
            <pc:sldMk cId="3622859594" sldId="281"/>
            <ac:spMk id="240" creationId="{7B382B60-A53E-4E96-A9C0-BE4CAF30C0DE}"/>
          </ac:spMkLst>
        </pc:spChg>
        <pc:spChg chg="add">
          <ac:chgData name="Asim Dey" userId="e8ec1349-28b8-4d13-adec-c4f0ed943343" providerId="ADAL" clId="{56E57B83-9F26-49B6-A436-4AF02394A2FD}" dt="2020-08-06T09:12:44.622" v="450"/>
          <ac:spMkLst>
            <pc:docMk/>
            <pc:sldMk cId="3622859594" sldId="281"/>
            <ac:spMk id="241" creationId="{A97303CC-A63C-4691-9B61-94E0878F2317}"/>
          </ac:spMkLst>
        </pc:spChg>
        <pc:spChg chg="add">
          <ac:chgData name="Asim Dey" userId="e8ec1349-28b8-4d13-adec-c4f0ed943343" providerId="ADAL" clId="{56E57B83-9F26-49B6-A436-4AF02394A2FD}" dt="2020-08-06T09:12:44.622" v="450"/>
          <ac:spMkLst>
            <pc:docMk/>
            <pc:sldMk cId="3622859594" sldId="281"/>
            <ac:spMk id="242" creationId="{F578F426-9607-41C1-BC6E-47B8517666CD}"/>
          </ac:spMkLst>
        </pc:spChg>
        <pc:spChg chg="add">
          <ac:chgData name="Asim Dey" userId="e8ec1349-28b8-4d13-adec-c4f0ed943343" providerId="ADAL" clId="{56E57B83-9F26-49B6-A436-4AF02394A2FD}" dt="2020-08-06T09:12:44.622" v="450"/>
          <ac:spMkLst>
            <pc:docMk/>
            <pc:sldMk cId="3622859594" sldId="281"/>
            <ac:spMk id="246" creationId="{5A1B3277-5F51-4F8B-B6F6-BC5DEF608CAF}"/>
          </ac:spMkLst>
        </pc:spChg>
        <pc:spChg chg="add">
          <ac:chgData name="Asim Dey" userId="e8ec1349-28b8-4d13-adec-c4f0ed943343" providerId="ADAL" clId="{56E57B83-9F26-49B6-A436-4AF02394A2FD}" dt="2020-08-06T09:12:44.622" v="450"/>
          <ac:spMkLst>
            <pc:docMk/>
            <pc:sldMk cId="3622859594" sldId="281"/>
            <ac:spMk id="247" creationId="{DC64325A-8057-4003-8B71-A475D4CD169F}"/>
          </ac:spMkLst>
        </pc:spChg>
        <pc:spChg chg="add">
          <ac:chgData name="Asim Dey" userId="e8ec1349-28b8-4d13-adec-c4f0ed943343" providerId="ADAL" clId="{56E57B83-9F26-49B6-A436-4AF02394A2FD}" dt="2020-08-06T09:12:44.622" v="450"/>
          <ac:spMkLst>
            <pc:docMk/>
            <pc:sldMk cId="3622859594" sldId="281"/>
            <ac:spMk id="248" creationId="{CF156704-A4B9-4444-9F8E-1156D5647FD0}"/>
          </ac:spMkLst>
        </pc:spChg>
        <pc:spChg chg="add">
          <ac:chgData name="Asim Dey" userId="e8ec1349-28b8-4d13-adec-c4f0ed943343" providerId="ADAL" clId="{56E57B83-9F26-49B6-A436-4AF02394A2FD}" dt="2020-08-06T09:12:44.622" v="450"/>
          <ac:spMkLst>
            <pc:docMk/>
            <pc:sldMk cId="3622859594" sldId="281"/>
            <ac:spMk id="252" creationId="{55C5532F-91A2-4C5B-8CD6-70EE431AD00F}"/>
          </ac:spMkLst>
        </pc:spChg>
        <pc:spChg chg="add">
          <ac:chgData name="Asim Dey" userId="e8ec1349-28b8-4d13-adec-c4f0ed943343" providerId="ADAL" clId="{56E57B83-9F26-49B6-A436-4AF02394A2FD}" dt="2020-08-06T09:12:44.622" v="450"/>
          <ac:spMkLst>
            <pc:docMk/>
            <pc:sldMk cId="3622859594" sldId="281"/>
            <ac:spMk id="253" creationId="{4A5A35E1-4B2D-4F87-9114-AEFC0BD96CA1}"/>
          </ac:spMkLst>
        </pc:spChg>
        <pc:spChg chg="add">
          <ac:chgData name="Asim Dey" userId="e8ec1349-28b8-4d13-adec-c4f0ed943343" providerId="ADAL" clId="{56E57B83-9F26-49B6-A436-4AF02394A2FD}" dt="2020-08-06T09:12:44.622" v="450"/>
          <ac:spMkLst>
            <pc:docMk/>
            <pc:sldMk cId="3622859594" sldId="281"/>
            <ac:spMk id="254" creationId="{AE40449C-44B7-4F79-8C07-9CAC6A03DB99}"/>
          </ac:spMkLst>
        </pc:spChg>
        <pc:spChg chg="add">
          <ac:chgData name="Asim Dey" userId="e8ec1349-28b8-4d13-adec-c4f0ed943343" providerId="ADAL" clId="{56E57B83-9F26-49B6-A436-4AF02394A2FD}" dt="2020-08-06T09:12:44.622" v="450"/>
          <ac:spMkLst>
            <pc:docMk/>
            <pc:sldMk cId="3622859594" sldId="281"/>
            <ac:spMk id="255" creationId="{19381D11-01E3-4367-86A2-C5A32C2EA9E5}"/>
          </ac:spMkLst>
        </pc:spChg>
        <pc:spChg chg="add">
          <ac:chgData name="Asim Dey" userId="e8ec1349-28b8-4d13-adec-c4f0ed943343" providerId="ADAL" clId="{56E57B83-9F26-49B6-A436-4AF02394A2FD}" dt="2020-08-06T09:12:44.622" v="450"/>
          <ac:spMkLst>
            <pc:docMk/>
            <pc:sldMk cId="3622859594" sldId="281"/>
            <ac:spMk id="256" creationId="{A86087DD-63D1-482C-931B-61F643FEEDFE}"/>
          </ac:spMkLst>
        </pc:spChg>
        <pc:spChg chg="add">
          <ac:chgData name="Asim Dey" userId="e8ec1349-28b8-4d13-adec-c4f0ed943343" providerId="ADAL" clId="{56E57B83-9F26-49B6-A436-4AF02394A2FD}" dt="2020-08-06T09:12:44.622" v="450"/>
          <ac:spMkLst>
            <pc:docMk/>
            <pc:sldMk cId="3622859594" sldId="281"/>
            <ac:spMk id="257" creationId="{80A3B9B9-AE59-4054-96E2-E5D10D565169}"/>
          </ac:spMkLst>
        </pc:spChg>
        <pc:spChg chg="add">
          <ac:chgData name="Asim Dey" userId="e8ec1349-28b8-4d13-adec-c4f0ed943343" providerId="ADAL" clId="{56E57B83-9F26-49B6-A436-4AF02394A2FD}" dt="2020-08-06T09:12:44.622" v="450"/>
          <ac:spMkLst>
            <pc:docMk/>
            <pc:sldMk cId="3622859594" sldId="281"/>
            <ac:spMk id="261" creationId="{F9E8C76A-359D-47F4-9D8D-0CE8D90D3418}"/>
          </ac:spMkLst>
        </pc:spChg>
        <pc:spChg chg="add">
          <ac:chgData name="Asim Dey" userId="e8ec1349-28b8-4d13-adec-c4f0ed943343" providerId="ADAL" clId="{56E57B83-9F26-49B6-A436-4AF02394A2FD}" dt="2020-08-06T09:12:44.622" v="450"/>
          <ac:spMkLst>
            <pc:docMk/>
            <pc:sldMk cId="3622859594" sldId="281"/>
            <ac:spMk id="262" creationId="{99698552-A873-46C3-A152-CDF4A72C1285}"/>
          </ac:spMkLst>
        </pc:spChg>
        <pc:spChg chg="add">
          <ac:chgData name="Asim Dey" userId="e8ec1349-28b8-4d13-adec-c4f0ed943343" providerId="ADAL" clId="{56E57B83-9F26-49B6-A436-4AF02394A2FD}" dt="2020-08-06T09:12:44.622" v="450"/>
          <ac:spMkLst>
            <pc:docMk/>
            <pc:sldMk cId="3622859594" sldId="281"/>
            <ac:spMk id="263" creationId="{112A195F-EA8F-4859-A687-62B3EFC57137}"/>
          </ac:spMkLst>
        </pc:spChg>
        <pc:spChg chg="del">
          <ac:chgData name="Asim Dey" userId="e8ec1349-28b8-4d13-adec-c4f0ed943343" providerId="ADAL" clId="{56E57B83-9F26-49B6-A436-4AF02394A2FD}" dt="2020-08-06T09:11:27.280" v="438"/>
          <ac:spMkLst>
            <pc:docMk/>
            <pc:sldMk cId="3622859594" sldId="281"/>
            <ac:spMk id="268" creationId="{932381DC-95A8-4175-A3C9-388FFF0C60B9}"/>
          </ac:spMkLst>
        </pc:spChg>
        <pc:spChg chg="del">
          <ac:chgData name="Asim Dey" userId="e8ec1349-28b8-4d13-adec-c4f0ed943343" providerId="ADAL" clId="{56E57B83-9F26-49B6-A436-4AF02394A2FD}" dt="2020-08-06T09:11:27.280" v="438"/>
          <ac:spMkLst>
            <pc:docMk/>
            <pc:sldMk cId="3622859594" sldId="281"/>
            <ac:spMk id="270" creationId="{50009556-217E-4CA2-A219-029A3CB6898D}"/>
          </ac:spMkLst>
        </pc:spChg>
        <pc:spChg chg="add">
          <ac:chgData name="Asim Dey" userId="e8ec1349-28b8-4d13-adec-c4f0ed943343" providerId="ADAL" clId="{56E57B83-9F26-49B6-A436-4AF02394A2FD}" dt="2020-08-06T09:12:44.622" v="450"/>
          <ac:spMkLst>
            <pc:docMk/>
            <pc:sldMk cId="3622859594" sldId="281"/>
            <ac:spMk id="271" creationId="{5CD91331-60EE-4021-A906-11B5512920E9}"/>
          </ac:spMkLst>
        </pc:spChg>
        <pc:spChg chg="del">
          <ac:chgData name="Asim Dey" userId="e8ec1349-28b8-4d13-adec-c4f0ed943343" providerId="ADAL" clId="{56E57B83-9F26-49B6-A436-4AF02394A2FD}" dt="2020-08-06T09:11:27.280" v="438"/>
          <ac:spMkLst>
            <pc:docMk/>
            <pc:sldMk cId="3622859594" sldId="281"/>
            <ac:spMk id="272" creationId="{F4C1A341-CE0B-4481-8842-C8974E947D7E}"/>
          </ac:spMkLst>
        </pc:spChg>
        <pc:spChg chg="del">
          <ac:chgData name="Asim Dey" userId="e8ec1349-28b8-4d13-adec-c4f0ed943343" providerId="ADAL" clId="{56E57B83-9F26-49B6-A436-4AF02394A2FD}" dt="2020-08-06T09:11:27.280" v="438"/>
          <ac:spMkLst>
            <pc:docMk/>
            <pc:sldMk cId="3622859594" sldId="281"/>
            <ac:spMk id="273" creationId="{447B5484-C597-4CFE-9D0B-5AA991DC7003}"/>
          </ac:spMkLst>
        </pc:spChg>
        <pc:spChg chg="del">
          <ac:chgData name="Asim Dey" userId="e8ec1349-28b8-4d13-adec-c4f0ed943343" providerId="ADAL" clId="{56E57B83-9F26-49B6-A436-4AF02394A2FD}" dt="2020-08-06T09:11:27.280" v="438"/>
          <ac:spMkLst>
            <pc:docMk/>
            <pc:sldMk cId="3622859594" sldId="281"/>
            <ac:spMk id="274" creationId="{5783B21B-5525-443B-B3EB-754F50B0BFB4}"/>
          </ac:spMkLst>
        </pc:spChg>
        <pc:spChg chg="add">
          <ac:chgData name="Asim Dey" userId="e8ec1349-28b8-4d13-adec-c4f0ed943343" providerId="ADAL" clId="{56E57B83-9F26-49B6-A436-4AF02394A2FD}" dt="2020-08-06T09:12:44.622" v="450"/>
          <ac:spMkLst>
            <pc:docMk/>
            <pc:sldMk cId="3622859594" sldId="281"/>
            <ac:spMk id="275" creationId="{9733C30B-277A-4EE5-BEE4-8327862BAFCE}"/>
          </ac:spMkLst>
        </pc:spChg>
        <pc:spChg chg="add mod">
          <ac:chgData name="Asim Dey" userId="e8ec1349-28b8-4d13-adec-c4f0ed943343" providerId="ADAL" clId="{56E57B83-9F26-49B6-A436-4AF02394A2FD}" dt="2020-08-06T09:16:34.527" v="486" actId="14429"/>
          <ac:spMkLst>
            <pc:docMk/>
            <pc:sldMk cId="3622859594" sldId="281"/>
            <ac:spMk id="276" creationId="{99F1E742-C2F3-43BC-B395-5E152DCD6C1A}"/>
          </ac:spMkLst>
        </pc:spChg>
        <pc:spChg chg="add mod">
          <ac:chgData name="Asim Dey" userId="e8ec1349-28b8-4d13-adec-c4f0ed943343" providerId="ADAL" clId="{56E57B83-9F26-49B6-A436-4AF02394A2FD}" dt="2020-08-06T09:16:33.990" v="485" actId="14429"/>
          <ac:spMkLst>
            <pc:docMk/>
            <pc:sldMk cId="3622859594" sldId="281"/>
            <ac:spMk id="277" creationId="{F95B2402-72A0-468A-BEAC-7A16D30AC196}"/>
          </ac:spMkLst>
        </pc:spChg>
        <pc:spChg chg="add mod">
          <ac:chgData name="Asim Dey" userId="e8ec1349-28b8-4d13-adec-c4f0ed943343" providerId="ADAL" clId="{56E57B83-9F26-49B6-A436-4AF02394A2FD}" dt="2020-08-06T09:16:33.529" v="484" actId="14429"/>
          <ac:spMkLst>
            <pc:docMk/>
            <pc:sldMk cId="3622859594" sldId="281"/>
            <ac:spMk id="278" creationId="{0D3F997F-7508-4CD3-8ED4-FCCAF8ACE7F9}"/>
          </ac:spMkLst>
        </pc:spChg>
        <pc:spChg chg="del">
          <ac:chgData name="Asim Dey" userId="e8ec1349-28b8-4d13-adec-c4f0ed943343" providerId="ADAL" clId="{56E57B83-9F26-49B6-A436-4AF02394A2FD}" dt="2020-08-06T09:11:27.280" v="438"/>
          <ac:spMkLst>
            <pc:docMk/>
            <pc:sldMk cId="3622859594" sldId="281"/>
            <ac:spMk id="279" creationId="{F5E30EF5-C058-4145-AA70-6F6A4089AB8B}"/>
          </ac:spMkLst>
        </pc:spChg>
        <pc:spChg chg="del">
          <ac:chgData name="Asim Dey" userId="e8ec1349-28b8-4d13-adec-c4f0ed943343" providerId="ADAL" clId="{56E57B83-9F26-49B6-A436-4AF02394A2FD}" dt="2020-08-06T09:11:27.280" v="438"/>
          <ac:spMkLst>
            <pc:docMk/>
            <pc:sldMk cId="3622859594" sldId="281"/>
            <ac:spMk id="280" creationId="{19D08134-28B4-4899-8776-9500AB18C677}"/>
          </ac:spMkLst>
        </pc:spChg>
        <pc:spChg chg="del">
          <ac:chgData name="Asim Dey" userId="e8ec1349-28b8-4d13-adec-c4f0ed943343" providerId="ADAL" clId="{56E57B83-9F26-49B6-A436-4AF02394A2FD}" dt="2020-08-06T09:11:27.280" v="438"/>
          <ac:spMkLst>
            <pc:docMk/>
            <pc:sldMk cId="3622859594" sldId="281"/>
            <ac:spMk id="281" creationId="{EB3FB837-6DC1-4DC2-BBDB-BE45FE167E4D}"/>
          </ac:spMkLst>
        </pc:spChg>
        <pc:spChg chg="del">
          <ac:chgData name="Asim Dey" userId="e8ec1349-28b8-4d13-adec-c4f0ed943343" providerId="ADAL" clId="{56E57B83-9F26-49B6-A436-4AF02394A2FD}" dt="2020-08-06T09:11:27.280" v="438"/>
          <ac:spMkLst>
            <pc:docMk/>
            <pc:sldMk cId="3622859594" sldId="281"/>
            <ac:spMk id="282" creationId="{ABEB1E94-3B4F-41A6-8AA3-F0CB8BDE5A9F}"/>
          </ac:spMkLst>
        </pc:spChg>
        <pc:spChg chg="del">
          <ac:chgData name="Asim Dey" userId="e8ec1349-28b8-4d13-adec-c4f0ed943343" providerId="ADAL" clId="{56E57B83-9F26-49B6-A436-4AF02394A2FD}" dt="2020-08-06T09:11:27.280" v="438"/>
          <ac:spMkLst>
            <pc:docMk/>
            <pc:sldMk cId="3622859594" sldId="281"/>
            <ac:spMk id="283" creationId="{99F912BA-5B71-4D44-A768-6210E63E28C9}"/>
          </ac:spMkLst>
        </pc:spChg>
        <pc:spChg chg="del">
          <ac:chgData name="Asim Dey" userId="e8ec1349-28b8-4d13-adec-c4f0ed943343" providerId="ADAL" clId="{56E57B83-9F26-49B6-A436-4AF02394A2FD}" dt="2020-08-06T09:11:27.280" v="438"/>
          <ac:spMkLst>
            <pc:docMk/>
            <pc:sldMk cId="3622859594" sldId="281"/>
            <ac:spMk id="284" creationId="{6B39F738-A2F2-4E6F-9A98-607C9016814B}"/>
          </ac:spMkLst>
        </pc:spChg>
        <pc:spChg chg="del">
          <ac:chgData name="Asim Dey" userId="e8ec1349-28b8-4d13-adec-c4f0ed943343" providerId="ADAL" clId="{56E57B83-9F26-49B6-A436-4AF02394A2FD}" dt="2020-08-06T09:11:27.280" v="438"/>
          <ac:spMkLst>
            <pc:docMk/>
            <pc:sldMk cId="3622859594" sldId="281"/>
            <ac:spMk id="285" creationId="{6AC0C037-F7C9-4DF7-ACFD-84FAC74A9900}"/>
          </ac:spMkLst>
        </pc:spChg>
        <pc:spChg chg="del">
          <ac:chgData name="Asim Dey" userId="e8ec1349-28b8-4d13-adec-c4f0ed943343" providerId="ADAL" clId="{56E57B83-9F26-49B6-A436-4AF02394A2FD}" dt="2020-08-06T09:11:27.280" v="438"/>
          <ac:spMkLst>
            <pc:docMk/>
            <pc:sldMk cId="3622859594" sldId="281"/>
            <ac:spMk id="286" creationId="{DA262A34-3A82-4657-AFBB-771BFA54CBDE}"/>
          </ac:spMkLst>
        </pc:spChg>
        <pc:spChg chg="del">
          <ac:chgData name="Asim Dey" userId="e8ec1349-28b8-4d13-adec-c4f0ed943343" providerId="ADAL" clId="{56E57B83-9F26-49B6-A436-4AF02394A2FD}" dt="2020-08-06T09:11:27.280" v="438"/>
          <ac:spMkLst>
            <pc:docMk/>
            <pc:sldMk cId="3622859594" sldId="281"/>
            <ac:spMk id="287" creationId="{5DD01280-803A-401F-81FC-3499088ABC76}"/>
          </ac:spMkLst>
        </pc:spChg>
        <pc:spChg chg="del">
          <ac:chgData name="Asim Dey" userId="e8ec1349-28b8-4d13-adec-c4f0ed943343" providerId="ADAL" clId="{56E57B83-9F26-49B6-A436-4AF02394A2FD}" dt="2020-08-06T09:11:27.280" v="438"/>
          <ac:spMkLst>
            <pc:docMk/>
            <pc:sldMk cId="3622859594" sldId="281"/>
            <ac:spMk id="288" creationId="{CDD1751E-19B4-4DE7-BE97-4DE3A967EBAC}"/>
          </ac:spMkLst>
        </pc:spChg>
        <pc:spChg chg="del">
          <ac:chgData name="Asim Dey" userId="e8ec1349-28b8-4d13-adec-c4f0ed943343" providerId="ADAL" clId="{56E57B83-9F26-49B6-A436-4AF02394A2FD}" dt="2020-08-06T09:11:27.280" v="438"/>
          <ac:spMkLst>
            <pc:docMk/>
            <pc:sldMk cId="3622859594" sldId="281"/>
            <ac:spMk id="289" creationId="{EA03789B-2015-4187-A998-42DB80AAA4F4}"/>
          </ac:spMkLst>
        </pc:spChg>
        <pc:spChg chg="del">
          <ac:chgData name="Asim Dey" userId="e8ec1349-28b8-4d13-adec-c4f0ed943343" providerId="ADAL" clId="{56E57B83-9F26-49B6-A436-4AF02394A2FD}" dt="2020-08-06T09:11:27.280" v="438"/>
          <ac:spMkLst>
            <pc:docMk/>
            <pc:sldMk cId="3622859594" sldId="281"/>
            <ac:spMk id="290" creationId="{5DBD4CDB-66EC-449B-B6B5-93BE873BB44F}"/>
          </ac:spMkLst>
        </pc:spChg>
        <pc:spChg chg="del">
          <ac:chgData name="Asim Dey" userId="e8ec1349-28b8-4d13-adec-c4f0ed943343" providerId="ADAL" clId="{56E57B83-9F26-49B6-A436-4AF02394A2FD}" dt="2020-08-06T09:11:27.280" v="438"/>
          <ac:spMkLst>
            <pc:docMk/>
            <pc:sldMk cId="3622859594" sldId="281"/>
            <ac:spMk id="291" creationId="{44A17904-740A-40B5-A5EC-9AACF3CCA525}"/>
          </ac:spMkLst>
        </pc:spChg>
        <pc:spChg chg="del">
          <ac:chgData name="Asim Dey" userId="e8ec1349-28b8-4d13-adec-c4f0ed943343" providerId="ADAL" clId="{56E57B83-9F26-49B6-A436-4AF02394A2FD}" dt="2020-08-06T09:11:27.280" v="438"/>
          <ac:spMkLst>
            <pc:docMk/>
            <pc:sldMk cId="3622859594" sldId="281"/>
            <ac:spMk id="292" creationId="{1D3A80F5-963A-4F66-AB70-2670FD66A29C}"/>
          </ac:spMkLst>
        </pc:spChg>
        <pc:spChg chg="del">
          <ac:chgData name="Asim Dey" userId="e8ec1349-28b8-4d13-adec-c4f0ed943343" providerId="ADAL" clId="{56E57B83-9F26-49B6-A436-4AF02394A2FD}" dt="2020-08-06T09:11:27.280" v="438"/>
          <ac:spMkLst>
            <pc:docMk/>
            <pc:sldMk cId="3622859594" sldId="281"/>
            <ac:spMk id="293" creationId="{8948774C-CCB0-4C12-83EA-13B0A66FFEE9}"/>
          </ac:spMkLst>
        </pc:spChg>
        <pc:spChg chg="del">
          <ac:chgData name="Asim Dey" userId="e8ec1349-28b8-4d13-adec-c4f0ed943343" providerId="ADAL" clId="{56E57B83-9F26-49B6-A436-4AF02394A2FD}" dt="2020-08-06T09:11:27.280" v="438"/>
          <ac:spMkLst>
            <pc:docMk/>
            <pc:sldMk cId="3622859594" sldId="281"/>
            <ac:spMk id="294" creationId="{9715608F-54E4-46B9-8EAA-B011728BC9A2}"/>
          </ac:spMkLst>
        </pc:spChg>
        <pc:spChg chg="del">
          <ac:chgData name="Asim Dey" userId="e8ec1349-28b8-4d13-adec-c4f0ed943343" providerId="ADAL" clId="{56E57B83-9F26-49B6-A436-4AF02394A2FD}" dt="2020-08-06T09:11:27.280" v="438"/>
          <ac:spMkLst>
            <pc:docMk/>
            <pc:sldMk cId="3622859594" sldId="281"/>
            <ac:spMk id="295" creationId="{49417FB9-53F3-46B7-BA9D-688F387EF682}"/>
          </ac:spMkLst>
        </pc:spChg>
        <pc:spChg chg="del">
          <ac:chgData name="Asim Dey" userId="e8ec1349-28b8-4d13-adec-c4f0ed943343" providerId="ADAL" clId="{56E57B83-9F26-49B6-A436-4AF02394A2FD}" dt="2020-08-06T09:11:27.280" v="438"/>
          <ac:spMkLst>
            <pc:docMk/>
            <pc:sldMk cId="3622859594" sldId="281"/>
            <ac:spMk id="296" creationId="{79490037-34F4-4EF2-8814-ACF647904773}"/>
          </ac:spMkLst>
        </pc:spChg>
        <pc:spChg chg="del">
          <ac:chgData name="Asim Dey" userId="e8ec1349-28b8-4d13-adec-c4f0ed943343" providerId="ADAL" clId="{56E57B83-9F26-49B6-A436-4AF02394A2FD}" dt="2020-08-06T09:11:27.280" v="438"/>
          <ac:spMkLst>
            <pc:docMk/>
            <pc:sldMk cId="3622859594" sldId="281"/>
            <ac:spMk id="297" creationId="{597A8669-05E2-45B8-A561-DE4FBB452FAD}"/>
          </ac:spMkLst>
        </pc:spChg>
        <pc:spChg chg="del">
          <ac:chgData name="Asim Dey" userId="e8ec1349-28b8-4d13-adec-c4f0ed943343" providerId="ADAL" clId="{56E57B83-9F26-49B6-A436-4AF02394A2FD}" dt="2020-08-06T09:11:27.280" v="438"/>
          <ac:spMkLst>
            <pc:docMk/>
            <pc:sldMk cId="3622859594" sldId="281"/>
            <ac:spMk id="298" creationId="{E70EB4C7-9C73-44A7-A21E-D3B11BF19D94}"/>
          </ac:spMkLst>
        </pc:spChg>
        <pc:spChg chg="del">
          <ac:chgData name="Asim Dey" userId="e8ec1349-28b8-4d13-adec-c4f0ed943343" providerId="ADAL" clId="{56E57B83-9F26-49B6-A436-4AF02394A2FD}" dt="2020-08-06T09:11:27.280" v="438"/>
          <ac:spMkLst>
            <pc:docMk/>
            <pc:sldMk cId="3622859594" sldId="281"/>
            <ac:spMk id="299" creationId="{06BFB4D8-E913-43CE-AB54-06EEF255A25E}"/>
          </ac:spMkLst>
        </pc:spChg>
        <pc:spChg chg="del">
          <ac:chgData name="Asim Dey" userId="e8ec1349-28b8-4d13-adec-c4f0ed943343" providerId="ADAL" clId="{56E57B83-9F26-49B6-A436-4AF02394A2FD}" dt="2020-08-06T09:11:27.280" v="438"/>
          <ac:spMkLst>
            <pc:docMk/>
            <pc:sldMk cId="3622859594" sldId="281"/>
            <ac:spMk id="300" creationId="{95E08098-0ACB-4F74-A022-C70F5030BC16}"/>
          </ac:spMkLst>
        </pc:spChg>
        <pc:spChg chg="add">
          <ac:chgData name="Asim Dey" userId="e8ec1349-28b8-4d13-adec-c4f0ed943343" providerId="ADAL" clId="{56E57B83-9F26-49B6-A436-4AF02394A2FD}" dt="2020-08-06T09:12:44.622" v="450"/>
          <ac:spMkLst>
            <pc:docMk/>
            <pc:sldMk cId="3622859594" sldId="281"/>
            <ac:spMk id="301" creationId="{CC1F76DE-4A4D-49F4-9031-E80DACA90CD9}"/>
          </ac:spMkLst>
        </pc:spChg>
        <pc:spChg chg="del">
          <ac:chgData name="Asim Dey" userId="e8ec1349-28b8-4d13-adec-c4f0ed943343" providerId="ADAL" clId="{56E57B83-9F26-49B6-A436-4AF02394A2FD}" dt="2020-08-06T09:11:27.280" v="438"/>
          <ac:spMkLst>
            <pc:docMk/>
            <pc:sldMk cId="3622859594" sldId="281"/>
            <ac:spMk id="328" creationId="{DA64E8E7-743A-4D27-8C08-C7DC69657123}"/>
          </ac:spMkLst>
        </pc:spChg>
        <pc:spChg chg="del">
          <ac:chgData name="Asim Dey" userId="e8ec1349-28b8-4d13-adec-c4f0ed943343" providerId="ADAL" clId="{56E57B83-9F26-49B6-A436-4AF02394A2FD}" dt="2020-08-06T09:11:27.280" v="438"/>
          <ac:spMkLst>
            <pc:docMk/>
            <pc:sldMk cId="3622859594" sldId="281"/>
            <ac:spMk id="331" creationId="{CB55B633-012F-4790-A7A2-3D480E09BD66}"/>
          </ac:spMkLst>
        </pc:spChg>
        <pc:spChg chg="del">
          <ac:chgData name="Asim Dey" userId="e8ec1349-28b8-4d13-adec-c4f0ed943343" providerId="ADAL" clId="{56E57B83-9F26-49B6-A436-4AF02394A2FD}" dt="2020-08-06T09:11:27.280" v="438"/>
          <ac:spMkLst>
            <pc:docMk/>
            <pc:sldMk cId="3622859594" sldId="281"/>
            <ac:spMk id="333" creationId="{E9BAC7CC-1456-468C-995D-003E5D7A68EC}"/>
          </ac:spMkLst>
        </pc:spChg>
        <pc:spChg chg="del">
          <ac:chgData name="Asim Dey" userId="e8ec1349-28b8-4d13-adec-c4f0ed943343" providerId="ADAL" clId="{56E57B83-9F26-49B6-A436-4AF02394A2FD}" dt="2020-08-06T09:11:27.280" v="438"/>
          <ac:spMkLst>
            <pc:docMk/>
            <pc:sldMk cId="3622859594" sldId="281"/>
            <ac:spMk id="334" creationId="{F1CA52E4-48C3-4BB6-A1C2-B0EB998B3EE0}"/>
          </ac:spMkLst>
        </pc:spChg>
        <pc:spChg chg="del">
          <ac:chgData name="Asim Dey" userId="e8ec1349-28b8-4d13-adec-c4f0ed943343" providerId="ADAL" clId="{56E57B83-9F26-49B6-A436-4AF02394A2FD}" dt="2020-08-06T09:11:27.280" v="438"/>
          <ac:spMkLst>
            <pc:docMk/>
            <pc:sldMk cId="3622859594" sldId="281"/>
            <ac:spMk id="335" creationId="{F3A133BC-0B84-4DAF-A974-31757DE5C8A4}"/>
          </ac:spMkLst>
        </pc:spChg>
        <pc:spChg chg="del">
          <ac:chgData name="Asim Dey" userId="e8ec1349-28b8-4d13-adec-c4f0ed943343" providerId="ADAL" clId="{56E57B83-9F26-49B6-A436-4AF02394A2FD}" dt="2020-08-06T09:11:27.280" v="438"/>
          <ac:spMkLst>
            <pc:docMk/>
            <pc:sldMk cId="3622859594" sldId="281"/>
            <ac:spMk id="337" creationId="{880E7627-202D-4A02-A1E2-B04E9818BF41}"/>
          </ac:spMkLst>
        </pc:spChg>
        <pc:spChg chg="del">
          <ac:chgData name="Asim Dey" userId="e8ec1349-28b8-4d13-adec-c4f0ed943343" providerId="ADAL" clId="{56E57B83-9F26-49B6-A436-4AF02394A2FD}" dt="2020-08-06T09:11:27.280" v="438"/>
          <ac:spMkLst>
            <pc:docMk/>
            <pc:sldMk cId="3622859594" sldId="281"/>
            <ac:spMk id="338" creationId="{E15D2798-D444-445A-98E6-0A3B63FA15B9}"/>
          </ac:spMkLst>
        </pc:spChg>
        <pc:spChg chg="add">
          <ac:chgData name="Asim Dey" userId="e8ec1349-28b8-4d13-adec-c4f0ed943343" providerId="ADAL" clId="{56E57B83-9F26-49B6-A436-4AF02394A2FD}" dt="2020-08-06T09:12:44.622" v="450"/>
          <ac:spMkLst>
            <pc:docMk/>
            <pc:sldMk cId="3622859594" sldId="281"/>
            <ac:spMk id="339" creationId="{FF7A2A4D-8194-474E-9858-E97C551E9E68}"/>
          </ac:spMkLst>
        </pc:spChg>
        <pc:spChg chg="add">
          <ac:chgData name="Asim Dey" userId="e8ec1349-28b8-4d13-adec-c4f0ed943343" providerId="ADAL" clId="{56E57B83-9F26-49B6-A436-4AF02394A2FD}" dt="2020-08-06T09:12:44.622" v="450"/>
          <ac:spMkLst>
            <pc:docMk/>
            <pc:sldMk cId="3622859594" sldId="281"/>
            <ac:spMk id="340" creationId="{4BA67EA3-99CE-4452-86E5-EA71C75B4D9A}"/>
          </ac:spMkLst>
        </pc:spChg>
        <pc:spChg chg="add">
          <ac:chgData name="Asim Dey" userId="e8ec1349-28b8-4d13-adec-c4f0ed943343" providerId="ADAL" clId="{56E57B83-9F26-49B6-A436-4AF02394A2FD}" dt="2020-08-06T09:12:44.622" v="450"/>
          <ac:spMkLst>
            <pc:docMk/>
            <pc:sldMk cId="3622859594" sldId="281"/>
            <ac:spMk id="341" creationId="{285BA7C8-2DB7-4EB9-B830-A3649BCFED4F}"/>
          </ac:spMkLst>
        </pc:spChg>
        <pc:spChg chg="add">
          <ac:chgData name="Asim Dey" userId="e8ec1349-28b8-4d13-adec-c4f0ed943343" providerId="ADAL" clId="{56E57B83-9F26-49B6-A436-4AF02394A2FD}" dt="2020-08-06T09:12:44.622" v="450"/>
          <ac:spMkLst>
            <pc:docMk/>
            <pc:sldMk cId="3622859594" sldId="281"/>
            <ac:spMk id="342" creationId="{BD375CB1-CD9F-4F3A-8999-36115106C32A}"/>
          </ac:spMkLst>
        </pc:spChg>
        <pc:spChg chg="add">
          <ac:chgData name="Asim Dey" userId="e8ec1349-28b8-4d13-adec-c4f0ed943343" providerId="ADAL" clId="{56E57B83-9F26-49B6-A436-4AF02394A2FD}" dt="2020-08-06T09:12:44.622" v="450"/>
          <ac:spMkLst>
            <pc:docMk/>
            <pc:sldMk cId="3622859594" sldId="281"/>
            <ac:spMk id="343" creationId="{8A44AE6F-20B8-4FB2-9203-11E3766A7CF1}"/>
          </ac:spMkLst>
        </pc:spChg>
        <pc:spChg chg="add">
          <ac:chgData name="Asim Dey" userId="e8ec1349-28b8-4d13-adec-c4f0ed943343" providerId="ADAL" clId="{56E57B83-9F26-49B6-A436-4AF02394A2FD}" dt="2020-08-06T09:12:44.622" v="450"/>
          <ac:spMkLst>
            <pc:docMk/>
            <pc:sldMk cId="3622859594" sldId="281"/>
            <ac:spMk id="344" creationId="{AC0D2991-822A-4703-B949-3C702171FF98}"/>
          </ac:spMkLst>
        </pc:spChg>
        <pc:spChg chg="add">
          <ac:chgData name="Asim Dey" userId="e8ec1349-28b8-4d13-adec-c4f0ed943343" providerId="ADAL" clId="{56E57B83-9F26-49B6-A436-4AF02394A2FD}" dt="2020-08-06T09:12:44.622" v="450"/>
          <ac:spMkLst>
            <pc:docMk/>
            <pc:sldMk cId="3622859594" sldId="281"/>
            <ac:spMk id="345" creationId="{53993B31-FCBF-492B-A6CB-ADC5EF768AF8}"/>
          </ac:spMkLst>
        </pc:spChg>
        <pc:spChg chg="add">
          <ac:chgData name="Asim Dey" userId="e8ec1349-28b8-4d13-adec-c4f0ed943343" providerId="ADAL" clId="{56E57B83-9F26-49B6-A436-4AF02394A2FD}" dt="2020-08-06T09:12:44.622" v="450"/>
          <ac:spMkLst>
            <pc:docMk/>
            <pc:sldMk cId="3622859594" sldId="281"/>
            <ac:spMk id="346" creationId="{C5064C9A-26D3-4E7B-8CB9-81C42EE70B4D}"/>
          </ac:spMkLst>
        </pc:spChg>
        <pc:spChg chg="add">
          <ac:chgData name="Asim Dey" userId="e8ec1349-28b8-4d13-adec-c4f0ed943343" providerId="ADAL" clId="{56E57B83-9F26-49B6-A436-4AF02394A2FD}" dt="2020-08-06T09:12:44.622" v="450"/>
          <ac:spMkLst>
            <pc:docMk/>
            <pc:sldMk cId="3622859594" sldId="281"/>
            <ac:spMk id="347" creationId="{E56178B0-F435-4A50-8445-5D31FCC697E1}"/>
          </ac:spMkLst>
        </pc:spChg>
        <pc:cxnChg chg="add">
          <ac:chgData name="Asim Dey" userId="e8ec1349-28b8-4d13-adec-c4f0ed943343" providerId="ADAL" clId="{56E57B83-9F26-49B6-A436-4AF02394A2FD}" dt="2020-08-06T09:12:44.622" v="450"/>
          <ac:cxnSpMkLst>
            <pc:docMk/>
            <pc:sldMk cId="3622859594" sldId="281"/>
            <ac:cxnSpMk id="170" creationId="{9A012F53-10C9-44E4-8970-27042C8B9AB4}"/>
          </ac:cxnSpMkLst>
        </pc:cxnChg>
        <pc:cxnChg chg="add">
          <ac:chgData name="Asim Dey" userId="e8ec1349-28b8-4d13-adec-c4f0ed943343" providerId="ADAL" clId="{56E57B83-9F26-49B6-A436-4AF02394A2FD}" dt="2020-08-06T09:12:44.622" v="450"/>
          <ac:cxnSpMkLst>
            <pc:docMk/>
            <pc:sldMk cId="3622859594" sldId="281"/>
            <ac:cxnSpMk id="171" creationId="{3B1EB36C-C847-4FB7-819B-4530BA8E81F7}"/>
          </ac:cxnSpMkLst>
        </pc:cxnChg>
        <pc:cxnChg chg="add">
          <ac:chgData name="Asim Dey" userId="e8ec1349-28b8-4d13-adec-c4f0ed943343" providerId="ADAL" clId="{56E57B83-9F26-49B6-A436-4AF02394A2FD}" dt="2020-08-06T09:12:44.622" v="450"/>
          <ac:cxnSpMkLst>
            <pc:docMk/>
            <pc:sldMk cId="3622859594" sldId="281"/>
            <ac:cxnSpMk id="172" creationId="{280A76B0-EBFA-4870-BC98-803AF78C327A}"/>
          </ac:cxnSpMkLst>
        </pc:cxnChg>
        <pc:cxnChg chg="add">
          <ac:chgData name="Asim Dey" userId="e8ec1349-28b8-4d13-adec-c4f0ed943343" providerId="ADAL" clId="{56E57B83-9F26-49B6-A436-4AF02394A2FD}" dt="2020-08-06T09:12:44.622" v="450"/>
          <ac:cxnSpMkLst>
            <pc:docMk/>
            <pc:sldMk cId="3622859594" sldId="281"/>
            <ac:cxnSpMk id="173" creationId="{82388CF7-50F4-44E3-8EF5-F7611C49EB81}"/>
          </ac:cxnSpMkLst>
        </pc:cxnChg>
        <pc:cxnChg chg="add">
          <ac:chgData name="Asim Dey" userId="e8ec1349-28b8-4d13-adec-c4f0ed943343" providerId="ADAL" clId="{56E57B83-9F26-49B6-A436-4AF02394A2FD}" dt="2020-08-06T09:12:44.622" v="450"/>
          <ac:cxnSpMkLst>
            <pc:docMk/>
            <pc:sldMk cId="3622859594" sldId="281"/>
            <ac:cxnSpMk id="174" creationId="{82F4D07C-D0AB-48F4-974D-AAA8C6D9AC04}"/>
          </ac:cxnSpMkLst>
        </pc:cxnChg>
        <pc:cxnChg chg="add">
          <ac:chgData name="Asim Dey" userId="e8ec1349-28b8-4d13-adec-c4f0ed943343" providerId="ADAL" clId="{56E57B83-9F26-49B6-A436-4AF02394A2FD}" dt="2020-08-06T09:12:44.622" v="450"/>
          <ac:cxnSpMkLst>
            <pc:docMk/>
            <pc:sldMk cId="3622859594" sldId="281"/>
            <ac:cxnSpMk id="175" creationId="{D6954EA1-6198-4F81-A504-CE8A75741D85}"/>
          </ac:cxnSpMkLst>
        </pc:cxnChg>
        <pc:cxnChg chg="add">
          <ac:chgData name="Asim Dey" userId="e8ec1349-28b8-4d13-adec-c4f0ed943343" providerId="ADAL" clId="{56E57B83-9F26-49B6-A436-4AF02394A2FD}" dt="2020-08-06T09:12:44.622" v="450"/>
          <ac:cxnSpMkLst>
            <pc:docMk/>
            <pc:sldMk cId="3622859594" sldId="281"/>
            <ac:cxnSpMk id="176" creationId="{67545571-FCBD-4614-8FC7-7868DDAE8DD6}"/>
          </ac:cxnSpMkLst>
        </pc:cxnChg>
        <pc:cxnChg chg="add">
          <ac:chgData name="Asim Dey" userId="e8ec1349-28b8-4d13-adec-c4f0ed943343" providerId="ADAL" clId="{56E57B83-9F26-49B6-A436-4AF02394A2FD}" dt="2020-08-06T09:12:44.622" v="450"/>
          <ac:cxnSpMkLst>
            <pc:docMk/>
            <pc:sldMk cId="3622859594" sldId="281"/>
            <ac:cxnSpMk id="177" creationId="{16CFA0C2-4F78-4DBF-B5C3-1CDC9B9F51D5}"/>
          </ac:cxnSpMkLst>
        </pc:cxnChg>
        <pc:cxnChg chg="add">
          <ac:chgData name="Asim Dey" userId="e8ec1349-28b8-4d13-adec-c4f0ed943343" providerId="ADAL" clId="{56E57B83-9F26-49B6-A436-4AF02394A2FD}" dt="2020-08-06T09:12:44.622" v="450"/>
          <ac:cxnSpMkLst>
            <pc:docMk/>
            <pc:sldMk cId="3622859594" sldId="281"/>
            <ac:cxnSpMk id="178" creationId="{DC1C7610-4C91-4283-A1E0-9CDC21C36160}"/>
          </ac:cxnSpMkLst>
        </pc:cxnChg>
        <pc:cxnChg chg="add">
          <ac:chgData name="Asim Dey" userId="e8ec1349-28b8-4d13-adec-c4f0ed943343" providerId="ADAL" clId="{56E57B83-9F26-49B6-A436-4AF02394A2FD}" dt="2020-08-06T09:12:44.622" v="450"/>
          <ac:cxnSpMkLst>
            <pc:docMk/>
            <pc:sldMk cId="3622859594" sldId="281"/>
            <ac:cxnSpMk id="179" creationId="{FBC42D25-0C03-40EC-A048-CE6BA097DACB}"/>
          </ac:cxnSpMkLst>
        </pc:cxnChg>
        <pc:cxnChg chg="add">
          <ac:chgData name="Asim Dey" userId="e8ec1349-28b8-4d13-adec-c4f0ed943343" providerId="ADAL" clId="{56E57B83-9F26-49B6-A436-4AF02394A2FD}" dt="2020-08-06T09:12:44.622" v="450"/>
          <ac:cxnSpMkLst>
            <pc:docMk/>
            <pc:sldMk cId="3622859594" sldId="281"/>
            <ac:cxnSpMk id="180" creationId="{78F5D77A-6EC7-454D-BC7E-258EC290A990}"/>
          </ac:cxnSpMkLst>
        </pc:cxnChg>
        <pc:cxnChg chg="add">
          <ac:chgData name="Asim Dey" userId="e8ec1349-28b8-4d13-adec-c4f0ed943343" providerId="ADAL" clId="{56E57B83-9F26-49B6-A436-4AF02394A2FD}" dt="2020-08-06T09:12:44.622" v="450"/>
          <ac:cxnSpMkLst>
            <pc:docMk/>
            <pc:sldMk cId="3622859594" sldId="281"/>
            <ac:cxnSpMk id="181" creationId="{C8E40882-26F8-40A9-8CBA-D1153703F54A}"/>
          </ac:cxnSpMkLst>
        </pc:cxnChg>
        <pc:cxnChg chg="add">
          <ac:chgData name="Asim Dey" userId="e8ec1349-28b8-4d13-adec-c4f0ed943343" providerId="ADAL" clId="{56E57B83-9F26-49B6-A436-4AF02394A2FD}" dt="2020-08-06T09:12:44.622" v="450"/>
          <ac:cxnSpMkLst>
            <pc:docMk/>
            <pc:sldMk cId="3622859594" sldId="281"/>
            <ac:cxnSpMk id="182" creationId="{B3D9D26B-39CE-4900-B04C-71C845689BAC}"/>
          </ac:cxnSpMkLst>
        </pc:cxnChg>
        <pc:cxnChg chg="add">
          <ac:chgData name="Asim Dey" userId="e8ec1349-28b8-4d13-adec-c4f0ed943343" providerId="ADAL" clId="{56E57B83-9F26-49B6-A436-4AF02394A2FD}" dt="2020-08-06T09:12:44.622" v="450"/>
          <ac:cxnSpMkLst>
            <pc:docMk/>
            <pc:sldMk cId="3622859594" sldId="281"/>
            <ac:cxnSpMk id="183" creationId="{67EA5264-098D-4F2A-9A38-4C44AAF958D6}"/>
          </ac:cxnSpMkLst>
        </pc:cxnChg>
        <pc:cxnChg chg="add">
          <ac:chgData name="Asim Dey" userId="e8ec1349-28b8-4d13-adec-c4f0ed943343" providerId="ADAL" clId="{56E57B83-9F26-49B6-A436-4AF02394A2FD}" dt="2020-08-06T09:12:44.622" v="450"/>
          <ac:cxnSpMkLst>
            <pc:docMk/>
            <pc:sldMk cId="3622859594" sldId="281"/>
            <ac:cxnSpMk id="184" creationId="{3666CDB7-5A75-49EE-938E-1316D3858C9D}"/>
          </ac:cxnSpMkLst>
        </pc:cxnChg>
        <pc:cxnChg chg="del">
          <ac:chgData name="Asim Dey" userId="e8ec1349-28b8-4d13-adec-c4f0ed943343" providerId="ADAL" clId="{56E57B83-9F26-49B6-A436-4AF02394A2FD}" dt="2020-08-06T09:11:27.280" v="438"/>
          <ac:cxnSpMkLst>
            <pc:docMk/>
            <pc:sldMk cId="3622859594" sldId="281"/>
            <ac:cxnSpMk id="217" creationId="{682E5325-2C8B-46C3-86EA-13D7CEC42BEC}"/>
          </ac:cxnSpMkLst>
        </pc:cxnChg>
        <pc:cxnChg chg="del">
          <ac:chgData name="Asim Dey" userId="e8ec1349-28b8-4d13-adec-c4f0ed943343" providerId="ADAL" clId="{56E57B83-9F26-49B6-A436-4AF02394A2FD}" dt="2020-08-06T09:11:27.280" v="438"/>
          <ac:cxnSpMkLst>
            <pc:docMk/>
            <pc:sldMk cId="3622859594" sldId="281"/>
            <ac:cxnSpMk id="218" creationId="{4F2E14A0-F7BD-45C3-9BC3-A99AF51808C4}"/>
          </ac:cxnSpMkLst>
        </pc:cxnChg>
        <pc:cxnChg chg="del">
          <ac:chgData name="Asim Dey" userId="e8ec1349-28b8-4d13-adec-c4f0ed943343" providerId="ADAL" clId="{56E57B83-9F26-49B6-A436-4AF02394A2FD}" dt="2020-08-06T09:11:27.280" v="438"/>
          <ac:cxnSpMkLst>
            <pc:docMk/>
            <pc:sldMk cId="3622859594" sldId="281"/>
            <ac:cxnSpMk id="219" creationId="{CC6BC731-25B1-4BC5-AC9E-A17A06860675}"/>
          </ac:cxnSpMkLst>
        </pc:cxnChg>
        <pc:cxnChg chg="del">
          <ac:chgData name="Asim Dey" userId="e8ec1349-28b8-4d13-adec-c4f0ed943343" providerId="ADAL" clId="{56E57B83-9F26-49B6-A436-4AF02394A2FD}" dt="2020-08-06T09:11:27.280" v="438"/>
          <ac:cxnSpMkLst>
            <pc:docMk/>
            <pc:sldMk cId="3622859594" sldId="281"/>
            <ac:cxnSpMk id="221" creationId="{0FDF6057-4BB6-4FDD-8EE0-78A11B90277C}"/>
          </ac:cxnSpMkLst>
        </pc:cxnChg>
        <pc:cxnChg chg="del">
          <ac:chgData name="Asim Dey" userId="e8ec1349-28b8-4d13-adec-c4f0ed943343" providerId="ADAL" clId="{56E57B83-9F26-49B6-A436-4AF02394A2FD}" dt="2020-08-06T09:11:27.280" v="438"/>
          <ac:cxnSpMkLst>
            <pc:docMk/>
            <pc:sldMk cId="3622859594" sldId="281"/>
            <ac:cxnSpMk id="222" creationId="{39EC85E2-0D4A-4BAA-8ECD-211C62BAAF76}"/>
          </ac:cxnSpMkLst>
        </pc:cxnChg>
        <pc:cxnChg chg="del">
          <ac:chgData name="Asim Dey" userId="e8ec1349-28b8-4d13-adec-c4f0ed943343" providerId="ADAL" clId="{56E57B83-9F26-49B6-A436-4AF02394A2FD}" dt="2020-08-06T09:11:27.280" v="438"/>
          <ac:cxnSpMkLst>
            <pc:docMk/>
            <pc:sldMk cId="3622859594" sldId="281"/>
            <ac:cxnSpMk id="224" creationId="{B1C7E5FF-3544-49A1-8895-1D10B6D1B4F8}"/>
          </ac:cxnSpMkLst>
        </pc:cxnChg>
        <pc:cxnChg chg="del">
          <ac:chgData name="Asim Dey" userId="e8ec1349-28b8-4d13-adec-c4f0ed943343" providerId="ADAL" clId="{56E57B83-9F26-49B6-A436-4AF02394A2FD}" dt="2020-08-06T09:11:27.280" v="438"/>
          <ac:cxnSpMkLst>
            <pc:docMk/>
            <pc:sldMk cId="3622859594" sldId="281"/>
            <ac:cxnSpMk id="226" creationId="{7DB59232-F693-4C41-8007-935C670320F2}"/>
          </ac:cxnSpMkLst>
        </pc:cxnChg>
        <pc:cxnChg chg="del">
          <ac:chgData name="Asim Dey" userId="e8ec1349-28b8-4d13-adec-c4f0ed943343" providerId="ADAL" clId="{56E57B83-9F26-49B6-A436-4AF02394A2FD}" dt="2020-08-06T09:11:27.280" v="438"/>
          <ac:cxnSpMkLst>
            <pc:docMk/>
            <pc:sldMk cId="3622859594" sldId="281"/>
            <ac:cxnSpMk id="231" creationId="{CA9E7AA2-50FB-4360-850B-6C6A6DD1F18E}"/>
          </ac:cxnSpMkLst>
        </pc:cxnChg>
        <pc:cxnChg chg="del">
          <ac:chgData name="Asim Dey" userId="e8ec1349-28b8-4d13-adec-c4f0ed943343" providerId="ADAL" clId="{56E57B83-9F26-49B6-A436-4AF02394A2FD}" dt="2020-08-06T09:11:27.280" v="438"/>
          <ac:cxnSpMkLst>
            <pc:docMk/>
            <pc:sldMk cId="3622859594" sldId="281"/>
            <ac:cxnSpMk id="233" creationId="{31EC4B5D-1865-4DF8-BF14-790A9C46B771}"/>
          </ac:cxnSpMkLst>
        </pc:cxnChg>
        <pc:cxnChg chg="del">
          <ac:chgData name="Asim Dey" userId="e8ec1349-28b8-4d13-adec-c4f0ed943343" providerId="ADAL" clId="{56E57B83-9F26-49B6-A436-4AF02394A2FD}" dt="2020-08-06T09:11:27.280" v="438"/>
          <ac:cxnSpMkLst>
            <pc:docMk/>
            <pc:sldMk cId="3622859594" sldId="281"/>
            <ac:cxnSpMk id="235" creationId="{F59F0392-12D4-48DA-A85A-FF049B314AF4}"/>
          </ac:cxnSpMkLst>
        </pc:cxnChg>
        <pc:cxnChg chg="del">
          <ac:chgData name="Asim Dey" userId="e8ec1349-28b8-4d13-adec-c4f0ed943343" providerId="ADAL" clId="{56E57B83-9F26-49B6-A436-4AF02394A2FD}" dt="2020-08-06T09:11:27.280" v="438"/>
          <ac:cxnSpMkLst>
            <pc:docMk/>
            <pc:sldMk cId="3622859594" sldId="281"/>
            <ac:cxnSpMk id="267" creationId="{9925FAD9-5E8F-45C0-81B5-B6B4C24BBD37}"/>
          </ac:cxnSpMkLst>
        </pc:cxnChg>
        <pc:cxnChg chg="del">
          <ac:chgData name="Asim Dey" userId="e8ec1349-28b8-4d13-adec-c4f0ed943343" providerId="ADAL" clId="{56E57B83-9F26-49B6-A436-4AF02394A2FD}" dt="2020-08-06T09:11:27.280" v="438"/>
          <ac:cxnSpMkLst>
            <pc:docMk/>
            <pc:sldMk cId="3622859594" sldId="281"/>
            <ac:cxnSpMk id="269" creationId="{EFDFA58E-6A22-4645-994D-0C5AA99FE9BE}"/>
          </ac:cxnSpMkLst>
        </pc:cxnChg>
        <pc:cxnChg chg="del">
          <ac:chgData name="Asim Dey" userId="e8ec1349-28b8-4d13-adec-c4f0ed943343" providerId="ADAL" clId="{56E57B83-9F26-49B6-A436-4AF02394A2FD}" dt="2020-08-06T09:11:27.280" v="438"/>
          <ac:cxnSpMkLst>
            <pc:docMk/>
            <pc:sldMk cId="3622859594" sldId="281"/>
            <ac:cxnSpMk id="326" creationId="{BF122FA8-9BB4-42A3-B658-E5CC0B02EE29}"/>
          </ac:cxnSpMkLst>
        </pc:cxnChg>
        <pc:cxnChg chg="del">
          <ac:chgData name="Asim Dey" userId="e8ec1349-28b8-4d13-adec-c4f0ed943343" providerId="ADAL" clId="{56E57B83-9F26-49B6-A436-4AF02394A2FD}" dt="2020-08-06T09:11:27.280" v="438"/>
          <ac:cxnSpMkLst>
            <pc:docMk/>
            <pc:sldMk cId="3622859594" sldId="281"/>
            <ac:cxnSpMk id="327" creationId="{9ED55152-8D19-4C93-8835-B79427E360F7}"/>
          </ac:cxnSpMkLst>
        </pc:cxnChg>
        <pc:cxnChg chg="del">
          <ac:chgData name="Asim Dey" userId="e8ec1349-28b8-4d13-adec-c4f0ed943343" providerId="ADAL" clId="{56E57B83-9F26-49B6-A436-4AF02394A2FD}" dt="2020-08-06T09:11:27.280" v="438"/>
          <ac:cxnSpMkLst>
            <pc:docMk/>
            <pc:sldMk cId="3622859594" sldId="281"/>
            <ac:cxnSpMk id="329" creationId="{5094D946-2560-4B6E-8F74-771A0B459AE2}"/>
          </ac:cxnSpMkLst>
        </pc:cxnChg>
        <pc:cxnChg chg="del">
          <ac:chgData name="Asim Dey" userId="e8ec1349-28b8-4d13-adec-c4f0ed943343" providerId="ADAL" clId="{56E57B83-9F26-49B6-A436-4AF02394A2FD}" dt="2020-08-06T09:11:27.280" v="438"/>
          <ac:cxnSpMkLst>
            <pc:docMk/>
            <pc:sldMk cId="3622859594" sldId="281"/>
            <ac:cxnSpMk id="330" creationId="{1EE4F8AD-20BF-4B00-80BE-F0E25A29D134}"/>
          </ac:cxnSpMkLst>
        </pc:cxnChg>
        <pc:cxnChg chg="del">
          <ac:chgData name="Asim Dey" userId="e8ec1349-28b8-4d13-adec-c4f0ed943343" providerId="ADAL" clId="{56E57B83-9F26-49B6-A436-4AF02394A2FD}" dt="2020-08-06T09:11:27.280" v="438"/>
          <ac:cxnSpMkLst>
            <pc:docMk/>
            <pc:sldMk cId="3622859594" sldId="281"/>
            <ac:cxnSpMk id="332" creationId="{D79AB77C-8F2B-4F79-B3D9-9769E73413F3}"/>
          </ac:cxnSpMkLst>
        </pc:cxnChg>
        <pc:cxnChg chg="del">
          <ac:chgData name="Asim Dey" userId="e8ec1349-28b8-4d13-adec-c4f0ed943343" providerId="ADAL" clId="{56E57B83-9F26-49B6-A436-4AF02394A2FD}" dt="2020-08-06T09:11:27.280" v="438"/>
          <ac:cxnSpMkLst>
            <pc:docMk/>
            <pc:sldMk cId="3622859594" sldId="281"/>
            <ac:cxnSpMk id="336" creationId="{801DF7D3-5B9A-4B87-A0A9-C261F17234F8}"/>
          </ac:cxnSpMkLst>
        </pc:cxnChg>
      </pc:sldChg>
      <pc:sldChg chg="addSp delSp modSp">
        <pc:chgData name="Asim Dey" userId="e8ec1349-28b8-4d13-adec-c4f0ed943343" providerId="ADAL" clId="{56E57B83-9F26-49B6-A436-4AF02394A2FD}" dt="2020-08-06T09:27:04.616" v="614" actId="13926"/>
        <pc:sldMkLst>
          <pc:docMk/>
          <pc:sldMk cId="1425174243" sldId="282"/>
        </pc:sldMkLst>
        <pc:spChg chg="add del mod">
          <ac:chgData name="Asim Dey" userId="e8ec1349-28b8-4d13-adec-c4f0ed943343" providerId="ADAL" clId="{56E57B83-9F26-49B6-A436-4AF02394A2FD}" dt="2020-08-06T09:11:32.271" v="439"/>
          <ac:spMkLst>
            <pc:docMk/>
            <pc:sldMk cId="1425174243" sldId="282"/>
            <ac:spMk id="147" creationId="{8FA67C1A-A790-4863-8A18-AE7E023BF5FE}"/>
          </ac:spMkLst>
        </pc:spChg>
        <pc:spChg chg="add del mod">
          <ac:chgData name="Asim Dey" userId="e8ec1349-28b8-4d13-adec-c4f0ed943343" providerId="ADAL" clId="{56E57B83-9F26-49B6-A436-4AF02394A2FD}" dt="2020-08-06T09:11:32.271" v="439"/>
          <ac:spMkLst>
            <pc:docMk/>
            <pc:sldMk cId="1425174243" sldId="282"/>
            <ac:spMk id="148" creationId="{B550F606-38FF-42EA-AE9E-FE90E4F17D8C}"/>
          </ac:spMkLst>
        </pc:spChg>
        <pc:spChg chg="add del mod">
          <ac:chgData name="Asim Dey" userId="e8ec1349-28b8-4d13-adec-c4f0ed943343" providerId="ADAL" clId="{56E57B83-9F26-49B6-A436-4AF02394A2FD}" dt="2020-08-06T09:11:32.271" v="439"/>
          <ac:spMkLst>
            <pc:docMk/>
            <pc:sldMk cId="1425174243" sldId="282"/>
            <ac:spMk id="149" creationId="{1152634C-EEB0-4519-AE3E-8CE6E53883FD}"/>
          </ac:spMkLst>
        </pc:spChg>
        <pc:spChg chg="add">
          <ac:chgData name="Asim Dey" userId="e8ec1349-28b8-4d13-adec-c4f0ed943343" providerId="ADAL" clId="{56E57B83-9F26-49B6-A436-4AF02394A2FD}" dt="2020-08-06T09:12:49.485" v="451"/>
          <ac:spMkLst>
            <pc:docMk/>
            <pc:sldMk cId="1425174243" sldId="282"/>
            <ac:spMk id="167" creationId="{A452FB54-2A85-4130-9382-B83125DAC0C4}"/>
          </ac:spMkLst>
        </pc:spChg>
        <pc:spChg chg="add">
          <ac:chgData name="Asim Dey" userId="e8ec1349-28b8-4d13-adec-c4f0ed943343" providerId="ADAL" clId="{56E57B83-9F26-49B6-A436-4AF02394A2FD}" dt="2020-08-06T09:12:49.485" v="451"/>
          <ac:spMkLst>
            <pc:docMk/>
            <pc:sldMk cId="1425174243" sldId="282"/>
            <ac:spMk id="168" creationId="{78DEF9F4-76D9-43EE-8C65-647822B43EFB}"/>
          </ac:spMkLst>
        </pc:spChg>
        <pc:spChg chg="add">
          <ac:chgData name="Asim Dey" userId="e8ec1349-28b8-4d13-adec-c4f0ed943343" providerId="ADAL" clId="{56E57B83-9F26-49B6-A436-4AF02394A2FD}" dt="2020-08-06T09:12:49.485" v="451"/>
          <ac:spMkLst>
            <pc:docMk/>
            <pc:sldMk cId="1425174243" sldId="282"/>
            <ac:spMk id="169" creationId="{A7246197-6D7F-42DF-A6F9-75D656260B32}"/>
          </ac:spMkLst>
        </pc:spChg>
        <pc:spChg chg="add">
          <ac:chgData name="Asim Dey" userId="e8ec1349-28b8-4d13-adec-c4f0ed943343" providerId="ADAL" clId="{56E57B83-9F26-49B6-A436-4AF02394A2FD}" dt="2020-08-06T09:12:49.485" v="451"/>
          <ac:spMkLst>
            <pc:docMk/>
            <pc:sldMk cId="1425174243" sldId="282"/>
            <ac:spMk id="170" creationId="{5989F39A-B8F0-4F85-8FE5-02E9E55FE4E4}"/>
          </ac:spMkLst>
        </pc:spChg>
        <pc:spChg chg="add">
          <ac:chgData name="Asim Dey" userId="e8ec1349-28b8-4d13-adec-c4f0ed943343" providerId="ADAL" clId="{56E57B83-9F26-49B6-A436-4AF02394A2FD}" dt="2020-08-06T09:12:49.485" v="451"/>
          <ac:spMkLst>
            <pc:docMk/>
            <pc:sldMk cId="1425174243" sldId="282"/>
            <ac:spMk id="171" creationId="{D0A0A8EF-D50F-4F12-A879-E90A09113947}"/>
          </ac:spMkLst>
        </pc:spChg>
        <pc:spChg chg="add">
          <ac:chgData name="Asim Dey" userId="e8ec1349-28b8-4d13-adec-c4f0ed943343" providerId="ADAL" clId="{56E57B83-9F26-49B6-A436-4AF02394A2FD}" dt="2020-08-06T09:12:49.485" v="451"/>
          <ac:spMkLst>
            <pc:docMk/>
            <pc:sldMk cId="1425174243" sldId="282"/>
            <ac:spMk id="172" creationId="{561802E5-CB28-4FB7-B8AA-2B45F9B27D31}"/>
          </ac:spMkLst>
        </pc:spChg>
        <pc:spChg chg="add">
          <ac:chgData name="Asim Dey" userId="e8ec1349-28b8-4d13-adec-c4f0ed943343" providerId="ADAL" clId="{56E57B83-9F26-49B6-A436-4AF02394A2FD}" dt="2020-08-06T09:12:49.485" v="451"/>
          <ac:spMkLst>
            <pc:docMk/>
            <pc:sldMk cId="1425174243" sldId="282"/>
            <ac:spMk id="173" creationId="{DE364E55-6D50-40A7-B45A-E876C4F21AED}"/>
          </ac:spMkLst>
        </pc:spChg>
        <pc:spChg chg="add mod">
          <ac:chgData name="Asim Dey" userId="e8ec1349-28b8-4d13-adec-c4f0ed943343" providerId="ADAL" clId="{56E57B83-9F26-49B6-A436-4AF02394A2FD}" dt="2020-08-06T09:15:45.512" v="476" actId="207"/>
          <ac:spMkLst>
            <pc:docMk/>
            <pc:sldMk cId="1425174243" sldId="282"/>
            <ac:spMk id="174" creationId="{A65B2675-F660-4B30-AE12-A0C20E23ED7C}"/>
          </ac:spMkLst>
        </pc:spChg>
        <pc:spChg chg="add">
          <ac:chgData name="Asim Dey" userId="e8ec1349-28b8-4d13-adec-c4f0ed943343" providerId="ADAL" clId="{56E57B83-9F26-49B6-A436-4AF02394A2FD}" dt="2020-08-06T09:12:49.485" v="451"/>
          <ac:spMkLst>
            <pc:docMk/>
            <pc:sldMk cId="1425174243" sldId="282"/>
            <ac:spMk id="175" creationId="{6D484AD7-5002-4CD5-B876-762615D4D203}"/>
          </ac:spMkLst>
        </pc:spChg>
        <pc:spChg chg="add">
          <ac:chgData name="Asim Dey" userId="e8ec1349-28b8-4d13-adec-c4f0ed943343" providerId="ADAL" clId="{56E57B83-9F26-49B6-A436-4AF02394A2FD}" dt="2020-08-06T09:12:49.485" v="451"/>
          <ac:spMkLst>
            <pc:docMk/>
            <pc:sldMk cId="1425174243" sldId="282"/>
            <ac:spMk id="176" creationId="{3AB2B3E8-DFED-458D-8B6E-D7043BA24198}"/>
          </ac:spMkLst>
        </pc:spChg>
        <pc:spChg chg="add">
          <ac:chgData name="Asim Dey" userId="e8ec1349-28b8-4d13-adec-c4f0ed943343" providerId="ADAL" clId="{56E57B83-9F26-49B6-A436-4AF02394A2FD}" dt="2020-08-06T09:12:49.485" v="451"/>
          <ac:spMkLst>
            <pc:docMk/>
            <pc:sldMk cId="1425174243" sldId="282"/>
            <ac:spMk id="177" creationId="{836D79FB-E7E9-480C-943E-7859A237EE4A}"/>
          </ac:spMkLst>
        </pc:spChg>
        <pc:spChg chg="add">
          <ac:chgData name="Asim Dey" userId="e8ec1349-28b8-4d13-adec-c4f0ed943343" providerId="ADAL" clId="{56E57B83-9F26-49B6-A436-4AF02394A2FD}" dt="2020-08-06T09:12:49.485" v="451"/>
          <ac:spMkLst>
            <pc:docMk/>
            <pc:sldMk cId="1425174243" sldId="282"/>
            <ac:spMk id="178" creationId="{828861AC-337D-4220-988D-90824EC64248}"/>
          </ac:spMkLst>
        </pc:spChg>
        <pc:spChg chg="add">
          <ac:chgData name="Asim Dey" userId="e8ec1349-28b8-4d13-adec-c4f0ed943343" providerId="ADAL" clId="{56E57B83-9F26-49B6-A436-4AF02394A2FD}" dt="2020-08-06T09:12:49.485" v="451"/>
          <ac:spMkLst>
            <pc:docMk/>
            <pc:sldMk cId="1425174243" sldId="282"/>
            <ac:spMk id="179" creationId="{57FAC30E-B6CE-481A-8EF9-2EA8EF5A9D7B}"/>
          </ac:spMkLst>
        </pc:spChg>
        <pc:spChg chg="add">
          <ac:chgData name="Asim Dey" userId="e8ec1349-28b8-4d13-adec-c4f0ed943343" providerId="ADAL" clId="{56E57B83-9F26-49B6-A436-4AF02394A2FD}" dt="2020-08-06T09:12:49.485" v="451"/>
          <ac:spMkLst>
            <pc:docMk/>
            <pc:sldMk cId="1425174243" sldId="282"/>
            <ac:spMk id="180" creationId="{F78E1D0C-A73C-4B4D-867E-CE228D18BEB6}"/>
          </ac:spMkLst>
        </pc:spChg>
        <pc:spChg chg="add">
          <ac:chgData name="Asim Dey" userId="e8ec1349-28b8-4d13-adec-c4f0ed943343" providerId="ADAL" clId="{56E57B83-9F26-49B6-A436-4AF02394A2FD}" dt="2020-08-06T09:12:49.485" v="451"/>
          <ac:spMkLst>
            <pc:docMk/>
            <pc:sldMk cId="1425174243" sldId="282"/>
            <ac:spMk id="181" creationId="{FD06DA1B-D0AE-456A-925D-3298D01B0BC3}"/>
          </ac:spMkLst>
        </pc:spChg>
        <pc:spChg chg="add">
          <ac:chgData name="Asim Dey" userId="e8ec1349-28b8-4d13-adec-c4f0ed943343" providerId="ADAL" clId="{56E57B83-9F26-49B6-A436-4AF02394A2FD}" dt="2020-08-06T09:12:49.485" v="451"/>
          <ac:spMkLst>
            <pc:docMk/>
            <pc:sldMk cId="1425174243" sldId="282"/>
            <ac:spMk id="182" creationId="{5A7A628E-7023-4021-A308-6AE86B280AF9}"/>
          </ac:spMkLst>
        </pc:spChg>
        <pc:spChg chg="add">
          <ac:chgData name="Asim Dey" userId="e8ec1349-28b8-4d13-adec-c4f0ed943343" providerId="ADAL" clId="{56E57B83-9F26-49B6-A436-4AF02394A2FD}" dt="2020-08-06T09:12:49.485" v="451"/>
          <ac:spMkLst>
            <pc:docMk/>
            <pc:sldMk cId="1425174243" sldId="282"/>
            <ac:spMk id="183" creationId="{DEDED869-6B87-4481-A19B-851E4B3BDB28}"/>
          </ac:spMkLst>
        </pc:spChg>
        <pc:spChg chg="add">
          <ac:chgData name="Asim Dey" userId="e8ec1349-28b8-4d13-adec-c4f0ed943343" providerId="ADAL" clId="{56E57B83-9F26-49B6-A436-4AF02394A2FD}" dt="2020-08-06T09:12:49.485" v="451"/>
          <ac:spMkLst>
            <pc:docMk/>
            <pc:sldMk cId="1425174243" sldId="282"/>
            <ac:spMk id="184" creationId="{18A87DF6-0B9D-4617-8F7E-8E3F25B21C08}"/>
          </ac:spMkLst>
        </pc:spChg>
        <pc:spChg chg="add">
          <ac:chgData name="Asim Dey" userId="e8ec1349-28b8-4d13-adec-c4f0ed943343" providerId="ADAL" clId="{56E57B83-9F26-49B6-A436-4AF02394A2FD}" dt="2020-08-06T09:12:49.485" v="451"/>
          <ac:spMkLst>
            <pc:docMk/>
            <pc:sldMk cId="1425174243" sldId="282"/>
            <ac:spMk id="185" creationId="{6D0E8E46-4C0D-474E-8381-C3A23781BD89}"/>
          </ac:spMkLst>
        </pc:spChg>
        <pc:spChg chg="add">
          <ac:chgData name="Asim Dey" userId="e8ec1349-28b8-4d13-adec-c4f0ed943343" providerId="ADAL" clId="{56E57B83-9F26-49B6-A436-4AF02394A2FD}" dt="2020-08-06T09:12:49.485" v="451"/>
          <ac:spMkLst>
            <pc:docMk/>
            <pc:sldMk cId="1425174243" sldId="282"/>
            <ac:spMk id="186" creationId="{2EB34C25-2B3C-4E9D-9C96-1109370F4128}"/>
          </ac:spMkLst>
        </pc:spChg>
        <pc:spChg chg="add">
          <ac:chgData name="Asim Dey" userId="e8ec1349-28b8-4d13-adec-c4f0ed943343" providerId="ADAL" clId="{56E57B83-9F26-49B6-A436-4AF02394A2FD}" dt="2020-08-06T09:12:49.485" v="451"/>
          <ac:spMkLst>
            <pc:docMk/>
            <pc:sldMk cId="1425174243" sldId="282"/>
            <ac:spMk id="187" creationId="{FC8EF371-5EC7-442D-9E9C-E44CF354A19C}"/>
          </ac:spMkLst>
        </pc:spChg>
        <pc:spChg chg="add">
          <ac:chgData name="Asim Dey" userId="e8ec1349-28b8-4d13-adec-c4f0ed943343" providerId="ADAL" clId="{56E57B83-9F26-49B6-A436-4AF02394A2FD}" dt="2020-08-06T09:12:49.485" v="451"/>
          <ac:spMkLst>
            <pc:docMk/>
            <pc:sldMk cId="1425174243" sldId="282"/>
            <ac:spMk id="188" creationId="{528B27D9-CF74-46A5-8DC5-4C1E59443838}"/>
          </ac:spMkLst>
        </pc:spChg>
        <pc:spChg chg="add">
          <ac:chgData name="Asim Dey" userId="e8ec1349-28b8-4d13-adec-c4f0ed943343" providerId="ADAL" clId="{56E57B83-9F26-49B6-A436-4AF02394A2FD}" dt="2020-08-06T09:12:49.485" v="451"/>
          <ac:spMkLst>
            <pc:docMk/>
            <pc:sldMk cId="1425174243" sldId="282"/>
            <ac:spMk id="189" creationId="{A2941043-BBEB-4674-AB98-A8C364D791C6}"/>
          </ac:spMkLst>
        </pc:spChg>
        <pc:spChg chg="add">
          <ac:chgData name="Asim Dey" userId="e8ec1349-28b8-4d13-adec-c4f0ed943343" providerId="ADAL" clId="{56E57B83-9F26-49B6-A436-4AF02394A2FD}" dt="2020-08-06T09:12:49.485" v="451"/>
          <ac:spMkLst>
            <pc:docMk/>
            <pc:sldMk cId="1425174243" sldId="282"/>
            <ac:spMk id="190" creationId="{D8E886A2-5DCC-4885-BF8F-FC2502CDB983}"/>
          </ac:spMkLst>
        </pc:spChg>
        <pc:spChg chg="add">
          <ac:chgData name="Asim Dey" userId="e8ec1349-28b8-4d13-adec-c4f0ed943343" providerId="ADAL" clId="{56E57B83-9F26-49B6-A436-4AF02394A2FD}" dt="2020-08-06T09:12:49.485" v="451"/>
          <ac:spMkLst>
            <pc:docMk/>
            <pc:sldMk cId="1425174243" sldId="282"/>
            <ac:spMk id="191" creationId="{4926C95A-07BA-413A-A645-52FC602465E4}"/>
          </ac:spMkLst>
        </pc:spChg>
        <pc:spChg chg="add">
          <ac:chgData name="Asim Dey" userId="e8ec1349-28b8-4d13-adec-c4f0ed943343" providerId="ADAL" clId="{56E57B83-9F26-49B6-A436-4AF02394A2FD}" dt="2020-08-06T09:12:49.485" v="451"/>
          <ac:spMkLst>
            <pc:docMk/>
            <pc:sldMk cId="1425174243" sldId="282"/>
            <ac:spMk id="203" creationId="{F7E05C5B-5076-4F35-9C65-BDDC47D3FEA7}"/>
          </ac:spMkLst>
        </pc:spChg>
        <pc:spChg chg="mod">
          <ac:chgData name="Asim Dey" userId="e8ec1349-28b8-4d13-adec-c4f0ed943343" providerId="ADAL" clId="{56E57B83-9F26-49B6-A436-4AF02394A2FD}" dt="2020-08-06T09:26:56.509" v="611" actId="13926"/>
          <ac:spMkLst>
            <pc:docMk/>
            <pc:sldMk cId="1425174243" sldId="282"/>
            <ac:spMk id="205" creationId="{084C5C15-3D02-450A-8778-3E762661E57E}"/>
          </ac:spMkLst>
        </pc:spChg>
        <pc:spChg chg="mod">
          <ac:chgData name="Asim Dey" userId="e8ec1349-28b8-4d13-adec-c4f0ed943343" providerId="ADAL" clId="{56E57B83-9F26-49B6-A436-4AF02394A2FD}" dt="2020-08-06T09:26:58.729" v="612" actId="13926"/>
          <ac:spMkLst>
            <pc:docMk/>
            <pc:sldMk cId="1425174243" sldId="282"/>
            <ac:spMk id="207" creationId="{6602D862-99A1-417A-AFC4-D7AC14BD854F}"/>
          </ac:spMkLst>
        </pc:spChg>
        <pc:spChg chg="mod">
          <ac:chgData name="Asim Dey" userId="e8ec1349-28b8-4d13-adec-c4f0ed943343" providerId="ADAL" clId="{56E57B83-9F26-49B6-A436-4AF02394A2FD}" dt="2020-08-06T09:27:04.616" v="614" actId="13926"/>
          <ac:spMkLst>
            <pc:docMk/>
            <pc:sldMk cId="1425174243" sldId="282"/>
            <ac:spMk id="208" creationId="{7548EAE3-E6B6-4C66-95FB-B624ADA286A6}"/>
          </ac:spMkLst>
        </pc:spChg>
        <pc:spChg chg="mod">
          <ac:chgData name="Asim Dey" userId="e8ec1349-28b8-4d13-adec-c4f0ed943343" providerId="ADAL" clId="{56E57B83-9F26-49B6-A436-4AF02394A2FD}" dt="2020-08-06T09:27:01.206" v="613" actId="13926"/>
          <ac:spMkLst>
            <pc:docMk/>
            <pc:sldMk cId="1425174243" sldId="282"/>
            <ac:spMk id="211" creationId="{86A650D5-A706-4D0F-ADE1-71FF6E9A23E0}"/>
          </ac:spMkLst>
        </pc:spChg>
        <pc:spChg chg="add">
          <ac:chgData name="Asim Dey" userId="e8ec1349-28b8-4d13-adec-c4f0ed943343" providerId="ADAL" clId="{56E57B83-9F26-49B6-A436-4AF02394A2FD}" dt="2020-08-06T09:12:49.485" v="451"/>
          <ac:spMkLst>
            <pc:docMk/>
            <pc:sldMk cId="1425174243" sldId="282"/>
            <ac:spMk id="212" creationId="{6A636421-CFD0-4F9A-854A-E3D65D81B30A}"/>
          </ac:spMkLst>
        </pc:spChg>
        <pc:spChg chg="del">
          <ac:chgData name="Asim Dey" userId="e8ec1349-28b8-4d13-adec-c4f0ed943343" providerId="ADAL" clId="{56E57B83-9F26-49B6-A436-4AF02394A2FD}" dt="2020-08-06T09:11:32.271" v="439"/>
          <ac:spMkLst>
            <pc:docMk/>
            <pc:sldMk cId="1425174243" sldId="282"/>
            <ac:spMk id="213" creationId="{7532D883-0CED-49B2-B139-9440D9E8BC51}"/>
          </ac:spMkLst>
        </pc:spChg>
        <pc:spChg chg="del">
          <ac:chgData name="Asim Dey" userId="e8ec1349-28b8-4d13-adec-c4f0ed943343" providerId="ADAL" clId="{56E57B83-9F26-49B6-A436-4AF02394A2FD}" dt="2020-08-06T09:11:32.271" v="439"/>
          <ac:spMkLst>
            <pc:docMk/>
            <pc:sldMk cId="1425174243" sldId="282"/>
            <ac:spMk id="214" creationId="{2D6A286E-EED6-4F6A-883E-F53C1044C077}"/>
          </ac:spMkLst>
        </pc:spChg>
        <pc:spChg chg="del">
          <ac:chgData name="Asim Dey" userId="e8ec1349-28b8-4d13-adec-c4f0ed943343" providerId="ADAL" clId="{56E57B83-9F26-49B6-A436-4AF02394A2FD}" dt="2020-08-06T09:11:32.271" v="439"/>
          <ac:spMkLst>
            <pc:docMk/>
            <pc:sldMk cId="1425174243" sldId="282"/>
            <ac:spMk id="215" creationId="{ECE7FCBE-17B3-4C23-A92B-6F46C87906DD}"/>
          </ac:spMkLst>
        </pc:spChg>
        <pc:spChg chg="del">
          <ac:chgData name="Asim Dey" userId="e8ec1349-28b8-4d13-adec-c4f0ed943343" providerId="ADAL" clId="{56E57B83-9F26-49B6-A436-4AF02394A2FD}" dt="2020-08-06T09:11:32.271" v="439"/>
          <ac:spMkLst>
            <pc:docMk/>
            <pc:sldMk cId="1425174243" sldId="282"/>
            <ac:spMk id="218" creationId="{0EE774FE-2FAE-4FAD-9FA0-C7C4DBAE0BD3}"/>
          </ac:spMkLst>
        </pc:spChg>
        <pc:spChg chg="del">
          <ac:chgData name="Asim Dey" userId="e8ec1349-28b8-4d13-adec-c4f0ed943343" providerId="ADAL" clId="{56E57B83-9F26-49B6-A436-4AF02394A2FD}" dt="2020-08-06T09:11:32.271" v="439"/>
          <ac:spMkLst>
            <pc:docMk/>
            <pc:sldMk cId="1425174243" sldId="282"/>
            <ac:spMk id="221" creationId="{E8F21499-BB44-4477-A589-15B7BD1AF8BC}"/>
          </ac:spMkLst>
        </pc:spChg>
        <pc:spChg chg="del">
          <ac:chgData name="Asim Dey" userId="e8ec1349-28b8-4d13-adec-c4f0ed943343" providerId="ADAL" clId="{56E57B83-9F26-49B6-A436-4AF02394A2FD}" dt="2020-08-06T09:11:32.271" v="439"/>
          <ac:spMkLst>
            <pc:docMk/>
            <pc:sldMk cId="1425174243" sldId="282"/>
            <ac:spMk id="223" creationId="{D7C447F1-A3AF-4246-9C7D-09934187C24E}"/>
          </ac:spMkLst>
        </pc:spChg>
        <pc:spChg chg="add">
          <ac:chgData name="Asim Dey" userId="e8ec1349-28b8-4d13-adec-c4f0ed943343" providerId="ADAL" clId="{56E57B83-9F26-49B6-A436-4AF02394A2FD}" dt="2020-08-06T09:12:49.485" v="451"/>
          <ac:spMkLst>
            <pc:docMk/>
            <pc:sldMk cId="1425174243" sldId="282"/>
            <ac:spMk id="224" creationId="{927AFD65-F198-47D5-942D-F0228017D055}"/>
          </ac:spMkLst>
        </pc:spChg>
        <pc:spChg chg="add">
          <ac:chgData name="Asim Dey" userId="e8ec1349-28b8-4d13-adec-c4f0ed943343" providerId="ADAL" clId="{56E57B83-9F26-49B6-A436-4AF02394A2FD}" dt="2020-08-06T09:12:49.485" v="451"/>
          <ac:spMkLst>
            <pc:docMk/>
            <pc:sldMk cId="1425174243" sldId="282"/>
            <ac:spMk id="225" creationId="{39B4EF0C-5040-4D7E-893E-0F5A2D8D9A61}"/>
          </ac:spMkLst>
        </pc:spChg>
        <pc:spChg chg="add">
          <ac:chgData name="Asim Dey" userId="e8ec1349-28b8-4d13-adec-c4f0ed943343" providerId="ADAL" clId="{56E57B83-9F26-49B6-A436-4AF02394A2FD}" dt="2020-08-06T09:12:49.485" v="451"/>
          <ac:spMkLst>
            <pc:docMk/>
            <pc:sldMk cId="1425174243" sldId="282"/>
            <ac:spMk id="226" creationId="{A97D6206-2B47-4579-80CF-F87DA66FFBFE}"/>
          </ac:spMkLst>
        </pc:spChg>
        <pc:spChg chg="add">
          <ac:chgData name="Asim Dey" userId="e8ec1349-28b8-4d13-adec-c4f0ed943343" providerId="ADAL" clId="{56E57B83-9F26-49B6-A436-4AF02394A2FD}" dt="2020-08-06T09:12:49.485" v="451"/>
          <ac:spMkLst>
            <pc:docMk/>
            <pc:sldMk cId="1425174243" sldId="282"/>
            <ac:spMk id="227" creationId="{D7CAE826-7B5D-4EF5-A579-2BDC0693C3E0}"/>
          </ac:spMkLst>
        </pc:spChg>
        <pc:spChg chg="add">
          <ac:chgData name="Asim Dey" userId="e8ec1349-28b8-4d13-adec-c4f0ed943343" providerId="ADAL" clId="{56E57B83-9F26-49B6-A436-4AF02394A2FD}" dt="2020-08-06T09:12:49.485" v="451"/>
          <ac:spMkLst>
            <pc:docMk/>
            <pc:sldMk cId="1425174243" sldId="282"/>
            <ac:spMk id="228" creationId="{223B2DE8-7099-440D-99ED-F519F3342746}"/>
          </ac:spMkLst>
        </pc:spChg>
        <pc:spChg chg="add mod">
          <ac:chgData name="Asim Dey" userId="e8ec1349-28b8-4d13-adec-c4f0ed943343" providerId="ADAL" clId="{56E57B83-9F26-49B6-A436-4AF02394A2FD}" dt="2020-08-06T09:15:48.614" v="477" actId="14429"/>
          <ac:spMkLst>
            <pc:docMk/>
            <pc:sldMk cId="1425174243" sldId="282"/>
            <ac:spMk id="229" creationId="{D32B7098-522F-4216-90F8-A673CA41A79F}"/>
          </ac:spMkLst>
        </pc:spChg>
        <pc:spChg chg="add">
          <ac:chgData name="Asim Dey" userId="e8ec1349-28b8-4d13-adec-c4f0ed943343" providerId="ADAL" clId="{56E57B83-9F26-49B6-A436-4AF02394A2FD}" dt="2020-08-06T09:12:49.485" v="451"/>
          <ac:spMkLst>
            <pc:docMk/>
            <pc:sldMk cId="1425174243" sldId="282"/>
            <ac:spMk id="230" creationId="{B88B3145-7969-4B52-B98D-84BF31BE9A6E}"/>
          </ac:spMkLst>
        </pc:spChg>
        <pc:spChg chg="add">
          <ac:chgData name="Asim Dey" userId="e8ec1349-28b8-4d13-adec-c4f0ed943343" providerId="ADAL" clId="{56E57B83-9F26-49B6-A436-4AF02394A2FD}" dt="2020-08-06T09:12:49.485" v="451"/>
          <ac:spMkLst>
            <pc:docMk/>
            <pc:sldMk cId="1425174243" sldId="282"/>
            <ac:spMk id="231" creationId="{B0CF4C8E-4BC0-41FF-ACDF-0B5880C721AD}"/>
          </ac:spMkLst>
        </pc:spChg>
        <pc:spChg chg="add mod">
          <ac:chgData name="Asim Dey" userId="e8ec1349-28b8-4d13-adec-c4f0ed943343" providerId="ADAL" clId="{56E57B83-9F26-49B6-A436-4AF02394A2FD}" dt="2020-08-06T09:15:49.453" v="478" actId="14429"/>
          <ac:spMkLst>
            <pc:docMk/>
            <pc:sldMk cId="1425174243" sldId="282"/>
            <ac:spMk id="232" creationId="{4F473AE2-1FDA-416E-B2BE-1D87AEF9D047}"/>
          </ac:spMkLst>
        </pc:spChg>
        <pc:spChg chg="add">
          <ac:chgData name="Asim Dey" userId="e8ec1349-28b8-4d13-adec-c4f0ed943343" providerId="ADAL" clId="{56E57B83-9F26-49B6-A436-4AF02394A2FD}" dt="2020-08-06T09:12:49.485" v="451"/>
          <ac:spMkLst>
            <pc:docMk/>
            <pc:sldMk cId="1425174243" sldId="282"/>
            <ac:spMk id="233" creationId="{9432EC7B-07BF-4F09-AB52-FEA6706A2E0D}"/>
          </ac:spMkLst>
        </pc:spChg>
        <pc:spChg chg="del">
          <ac:chgData name="Asim Dey" userId="e8ec1349-28b8-4d13-adec-c4f0ed943343" providerId="ADAL" clId="{56E57B83-9F26-49B6-A436-4AF02394A2FD}" dt="2020-08-06T09:11:32.271" v="439"/>
          <ac:spMkLst>
            <pc:docMk/>
            <pc:sldMk cId="1425174243" sldId="282"/>
            <ac:spMk id="235" creationId="{143DF837-0546-4C94-8BBC-B7A7FE6032AF}"/>
          </ac:spMkLst>
        </pc:spChg>
        <pc:spChg chg="del">
          <ac:chgData name="Asim Dey" userId="e8ec1349-28b8-4d13-adec-c4f0ed943343" providerId="ADAL" clId="{56E57B83-9F26-49B6-A436-4AF02394A2FD}" dt="2020-08-06T09:11:32.271" v="439"/>
          <ac:spMkLst>
            <pc:docMk/>
            <pc:sldMk cId="1425174243" sldId="282"/>
            <ac:spMk id="237" creationId="{563A8D18-EA20-40A0-8D82-6B5C1AF0D433}"/>
          </ac:spMkLst>
        </pc:spChg>
        <pc:spChg chg="del">
          <ac:chgData name="Asim Dey" userId="e8ec1349-28b8-4d13-adec-c4f0ed943343" providerId="ADAL" clId="{56E57B83-9F26-49B6-A436-4AF02394A2FD}" dt="2020-08-06T09:11:32.271" v="439"/>
          <ac:spMkLst>
            <pc:docMk/>
            <pc:sldMk cId="1425174243" sldId="282"/>
            <ac:spMk id="239" creationId="{2ACB05F2-6B11-48CD-BF71-F824A0BE7F5B}"/>
          </ac:spMkLst>
        </pc:spChg>
        <pc:spChg chg="add">
          <ac:chgData name="Asim Dey" userId="e8ec1349-28b8-4d13-adec-c4f0ed943343" providerId="ADAL" clId="{56E57B83-9F26-49B6-A436-4AF02394A2FD}" dt="2020-08-06T09:12:49.485" v="451"/>
          <ac:spMkLst>
            <pc:docMk/>
            <pc:sldMk cId="1425174243" sldId="282"/>
            <ac:spMk id="240" creationId="{39133B5F-7AFD-4B0C-9930-84733990F54C}"/>
          </ac:spMkLst>
        </pc:spChg>
        <pc:spChg chg="add">
          <ac:chgData name="Asim Dey" userId="e8ec1349-28b8-4d13-adec-c4f0ed943343" providerId="ADAL" clId="{56E57B83-9F26-49B6-A436-4AF02394A2FD}" dt="2020-08-06T09:12:49.485" v="451"/>
          <ac:spMkLst>
            <pc:docMk/>
            <pc:sldMk cId="1425174243" sldId="282"/>
            <ac:spMk id="241" creationId="{D0E981E3-BBB6-4C46-BA18-87CCCE488EDC}"/>
          </ac:spMkLst>
        </pc:spChg>
        <pc:spChg chg="add">
          <ac:chgData name="Asim Dey" userId="e8ec1349-28b8-4d13-adec-c4f0ed943343" providerId="ADAL" clId="{56E57B83-9F26-49B6-A436-4AF02394A2FD}" dt="2020-08-06T09:12:49.485" v="451"/>
          <ac:spMkLst>
            <pc:docMk/>
            <pc:sldMk cId="1425174243" sldId="282"/>
            <ac:spMk id="242" creationId="{2F3EB009-11B6-43CA-A279-7438AF22A32F}"/>
          </ac:spMkLst>
        </pc:spChg>
        <pc:spChg chg="add">
          <ac:chgData name="Asim Dey" userId="e8ec1349-28b8-4d13-adec-c4f0ed943343" providerId="ADAL" clId="{56E57B83-9F26-49B6-A436-4AF02394A2FD}" dt="2020-08-06T09:12:49.485" v="451"/>
          <ac:spMkLst>
            <pc:docMk/>
            <pc:sldMk cId="1425174243" sldId="282"/>
            <ac:spMk id="243" creationId="{A9B93DF1-DE1F-4DD1-B338-63C35B52F9D7}"/>
          </ac:spMkLst>
        </pc:spChg>
        <pc:spChg chg="add">
          <ac:chgData name="Asim Dey" userId="e8ec1349-28b8-4d13-adec-c4f0ed943343" providerId="ADAL" clId="{56E57B83-9F26-49B6-A436-4AF02394A2FD}" dt="2020-08-06T09:12:49.485" v="451"/>
          <ac:spMkLst>
            <pc:docMk/>
            <pc:sldMk cId="1425174243" sldId="282"/>
            <ac:spMk id="244" creationId="{E56EAC9C-4DD3-46E0-8C59-55D405657FEE}"/>
          </ac:spMkLst>
        </pc:spChg>
        <pc:spChg chg="add">
          <ac:chgData name="Asim Dey" userId="e8ec1349-28b8-4d13-adec-c4f0ed943343" providerId="ADAL" clId="{56E57B83-9F26-49B6-A436-4AF02394A2FD}" dt="2020-08-06T09:12:49.485" v="451"/>
          <ac:spMkLst>
            <pc:docMk/>
            <pc:sldMk cId="1425174243" sldId="282"/>
            <ac:spMk id="245" creationId="{D22BBCC9-66C9-4170-8787-462FE37ADA42}"/>
          </ac:spMkLst>
        </pc:spChg>
        <pc:spChg chg="add">
          <ac:chgData name="Asim Dey" userId="e8ec1349-28b8-4d13-adec-c4f0ed943343" providerId="ADAL" clId="{56E57B83-9F26-49B6-A436-4AF02394A2FD}" dt="2020-08-06T09:12:49.485" v="451"/>
          <ac:spMkLst>
            <pc:docMk/>
            <pc:sldMk cId="1425174243" sldId="282"/>
            <ac:spMk id="246" creationId="{94D5F087-03AE-4CF9-8136-6B390FABA6B7}"/>
          </ac:spMkLst>
        </pc:spChg>
        <pc:spChg chg="add">
          <ac:chgData name="Asim Dey" userId="e8ec1349-28b8-4d13-adec-c4f0ed943343" providerId="ADAL" clId="{56E57B83-9F26-49B6-A436-4AF02394A2FD}" dt="2020-08-06T09:12:49.485" v="451"/>
          <ac:spMkLst>
            <pc:docMk/>
            <pc:sldMk cId="1425174243" sldId="282"/>
            <ac:spMk id="247" creationId="{AAB16508-D71B-41E5-9CF0-118C54B78939}"/>
          </ac:spMkLst>
        </pc:spChg>
        <pc:spChg chg="del">
          <ac:chgData name="Asim Dey" userId="e8ec1349-28b8-4d13-adec-c4f0ed943343" providerId="ADAL" clId="{56E57B83-9F26-49B6-A436-4AF02394A2FD}" dt="2020-08-06T09:11:32.271" v="439"/>
          <ac:spMkLst>
            <pc:docMk/>
            <pc:sldMk cId="1425174243" sldId="282"/>
            <ac:spMk id="267" creationId="{EE8F24EC-5DD0-4285-B318-4C7073938FA4}"/>
          </ac:spMkLst>
        </pc:spChg>
        <pc:spChg chg="del">
          <ac:chgData name="Asim Dey" userId="e8ec1349-28b8-4d13-adec-c4f0ed943343" providerId="ADAL" clId="{56E57B83-9F26-49B6-A436-4AF02394A2FD}" dt="2020-08-06T09:11:32.271" v="439"/>
          <ac:spMkLst>
            <pc:docMk/>
            <pc:sldMk cId="1425174243" sldId="282"/>
            <ac:spMk id="269" creationId="{FEF4B29D-F057-44B2-8018-E8E536435DE5}"/>
          </ac:spMkLst>
        </pc:spChg>
        <pc:spChg chg="del">
          <ac:chgData name="Asim Dey" userId="e8ec1349-28b8-4d13-adec-c4f0ed943343" providerId="ADAL" clId="{56E57B83-9F26-49B6-A436-4AF02394A2FD}" dt="2020-08-06T09:11:32.271" v="439"/>
          <ac:spMkLst>
            <pc:docMk/>
            <pc:sldMk cId="1425174243" sldId="282"/>
            <ac:spMk id="271" creationId="{F7A2B697-3A25-4A5B-ACAD-E19E3D160D91}"/>
          </ac:spMkLst>
        </pc:spChg>
        <pc:spChg chg="del">
          <ac:chgData name="Asim Dey" userId="e8ec1349-28b8-4d13-adec-c4f0ed943343" providerId="ADAL" clId="{56E57B83-9F26-49B6-A436-4AF02394A2FD}" dt="2020-08-06T09:11:32.271" v="439"/>
          <ac:spMkLst>
            <pc:docMk/>
            <pc:sldMk cId="1425174243" sldId="282"/>
            <ac:spMk id="273" creationId="{B3783D30-5BDA-47B9-B06D-5D8B729B762C}"/>
          </ac:spMkLst>
        </pc:spChg>
        <pc:spChg chg="del">
          <ac:chgData name="Asim Dey" userId="e8ec1349-28b8-4d13-adec-c4f0ed943343" providerId="ADAL" clId="{56E57B83-9F26-49B6-A436-4AF02394A2FD}" dt="2020-08-06T09:11:32.271" v="439"/>
          <ac:spMkLst>
            <pc:docMk/>
            <pc:sldMk cId="1425174243" sldId="282"/>
            <ac:spMk id="274" creationId="{3823375B-6214-4082-BCE1-1CCFFFE682B5}"/>
          </ac:spMkLst>
        </pc:spChg>
        <pc:spChg chg="del">
          <ac:chgData name="Asim Dey" userId="e8ec1349-28b8-4d13-adec-c4f0ed943343" providerId="ADAL" clId="{56E57B83-9F26-49B6-A436-4AF02394A2FD}" dt="2020-08-06T09:11:32.271" v="439"/>
          <ac:spMkLst>
            <pc:docMk/>
            <pc:sldMk cId="1425174243" sldId="282"/>
            <ac:spMk id="275" creationId="{495A39EC-CA1A-422C-A878-DACE1D874B86}"/>
          </ac:spMkLst>
        </pc:spChg>
        <pc:spChg chg="del">
          <ac:chgData name="Asim Dey" userId="e8ec1349-28b8-4d13-adec-c4f0ed943343" providerId="ADAL" clId="{56E57B83-9F26-49B6-A436-4AF02394A2FD}" dt="2020-08-06T09:11:32.271" v="439"/>
          <ac:spMkLst>
            <pc:docMk/>
            <pc:sldMk cId="1425174243" sldId="282"/>
            <ac:spMk id="280" creationId="{2BD92612-5A3E-4217-9788-C53A3D21AF69}"/>
          </ac:spMkLst>
        </pc:spChg>
        <pc:spChg chg="del">
          <ac:chgData name="Asim Dey" userId="e8ec1349-28b8-4d13-adec-c4f0ed943343" providerId="ADAL" clId="{56E57B83-9F26-49B6-A436-4AF02394A2FD}" dt="2020-08-06T09:11:32.271" v="439"/>
          <ac:spMkLst>
            <pc:docMk/>
            <pc:sldMk cId="1425174243" sldId="282"/>
            <ac:spMk id="281" creationId="{F53AE1DA-A5F4-4B52-B84E-55FF7B73CC59}"/>
          </ac:spMkLst>
        </pc:spChg>
        <pc:spChg chg="del">
          <ac:chgData name="Asim Dey" userId="e8ec1349-28b8-4d13-adec-c4f0ed943343" providerId="ADAL" clId="{56E57B83-9F26-49B6-A436-4AF02394A2FD}" dt="2020-08-06T09:11:32.271" v="439"/>
          <ac:spMkLst>
            <pc:docMk/>
            <pc:sldMk cId="1425174243" sldId="282"/>
            <ac:spMk id="282" creationId="{C7A91A86-3820-45E9-B61B-CBA612E31552}"/>
          </ac:spMkLst>
        </pc:spChg>
        <pc:spChg chg="del">
          <ac:chgData name="Asim Dey" userId="e8ec1349-28b8-4d13-adec-c4f0ed943343" providerId="ADAL" clId="{56E57B83-9F26-49B6-A436-4AF02394A2FD}" dt="2020-08-06T09:11:32.271" v="439"/>
          <ac:spMkLst>
            <pc:docMk/>
            <pc:sldMk cId="1425174243" sldId="282"/>
            <ac:spMk id="283" creationId="{0E8216E3-D2F8-4F4B-A2D8-E00525ECAC5C}"/>
          </ac:spMkLst>
        </pc:spChg>
        <pc:spChg chg="del">
          <ac:chgData name="Asim Dey" userId="e8ec1349-28b8-4d13-adec-c4f0ed943343" providerId="ADAL" clId="{56E57B83-9F26-49B6-A436-4AF02394A2FD}" dt="2020-08-06T09:11:32.271" v="439"/>
          <ac:spMkLst>
            <pc:docMk/>
            <pc:sldMk cId="1425174243" sldId="282"/>
            <ac:spMk id="284" creationId="{6AD8AF1E-751B-4EFE-8FF5-1345E1D2B482}"/>
          </ac:spMkLst>
        </pc:spChg>
        <pc:spChg chg="del">
          <ac:chgData name="Asim Dey" userId="e8ec1349-28b8-4d13-adec-c4f0ed943343" providerId="ADAL" clId="{56E57B83-9F26-49B6-A436-4AF02394A2FD}" dt="2020-08-06T09:11:32.271" v="439"/>
          <ac:spMkLst>
            <pc:docMk/>
            <pc:sldMk cId="1425174243" sldId="282"/>
            <ac:spMk id="285" creationId="{A8D38881-0DD1-4093-B6EB-A97F2848088F}"/>
          </ac:spMkLst>
        </pc:spChg>
        <pc:spChg chg="del">
          <ac:chgData name="Asim Dey" userId="e8ec1349-28b8-4d13-adec-c4f0ed943343" providerId="ADAL" clId="{56E57B83-9F26-49B6-A436-4AF02394A2FD}" dt="2020-08-06T09:11:32.271" v="439"/>
          <ac:spMkLst>
            <pc:docMk/>
            <pc:sldMk cId="1425174243" sldId="282"/>
            <ac:spMk id="286" creationId="{6351BB4D-67F1-4B5D-968E-CD5A03E3BAD5}"/>
          </ac:spMkLst>
        </pc:spChg>
        <pc:spChg chg="del">
          <ac:chgData name="Asim Dey" userId="e8ec1349-28b8-4d13-adec-c4f0ed943343" providerId="ADAL" clId="{56E57B83-9F26-49B6-A436-4AF02394A2FD}" dt="2020-08-06T09:11:32.271" v="439"/>
          <ac:spMkLst>
            <pc:docMk/>
            <pc:sldMk cId="1425174243" sldId="282"/>
            <ac:spMk id="287" creationId="{2FA131DA-86E0-476C-B8AC-0AAAA02D72F7}"/>
          </ac:spMkLst>
        </pc:spChg>
        <pc:spChg chg="del">
          <ac:chgData name="Asim Dey" userId="e8ec1349-28b8-4d13-adec-c4f0ed943343" providerId="ADAL" clId="{56E57B83-9F26-49B6-A436-4AF02394A2FD}" dt="2020-08-06T09:11:32.271" v="439"/>
          <ac:spMkLst>
            <pc:docMk/>
            <pc:sldMk cId="1425174243" sldId="282"/>
            <ac:spMk id="288" creationId="{3962B618-C334-48DA-94E8-3C969EB850D8}"/>
          </ac:spMkLst>
        </pc:spChg>
        <pc:spChg chg="del">
          <ac:chgData name="Asim Dey" userId="e8ec1349-28b8-4d13-adec-c4f0ed943343" providerId="ADAL" clId="{56E57B83-9F26-49B6-A436-4AF02394A2FD}" dt="2020-08-06T09:11:32.271" v="439"/>
          <ac:spMkLst>
            <pc:docMk/>
            <pc:sldMk cId="1425174243" sldId="282"/>
            <ac:spMk id="289" creationId="{A45954F1-582D-4B21-9384-8D5AE4DD0789}"/>
          </ac:spMkLst>
        </pc:spChg>
        <pc:spChg chg="del">
          <ac:chgData name="Asim Dey" userId="e8ec1349-28b8-4d13-adec-c4f0ed943343" providerId="ADAL" clId="{56E57B83-9F26-49B6-A436-4AF02394A2FD}" dt="2020-08-06T09:11:32.271" v="439"/>
          <ac:spMkLst>
            <pc:docMk/>
            <pc:sldMk cId="1425174243" sldId="282"/>
            <ac:spMk id="290" creationId="{568B4823-659E-4D83-A3D0-C101EA30BBB9}"/>
          </ac:spMkLst>
        </pc:spChg>
        <pc:spChg chg="del">
          <ac:chgData name="Asim Dey" userId="e8ec1349-28b8-4d13-adec-c4f0ed943343" providerId="ADAL" clId="{56E57B83-9F26-49B6-A436-4AF02394A2FD}" dt="2020-08-06T09:11:32.271" v="439"/>
          <ac:spMkLst>
            <pc:docMk/>
            <pc:sldMk cId="1425174243" sldId="282"/>
            <ac:spMk id="291" creationId="{2845895A-16CC-4128-8ACC-061C1CCEF529}"/>
          </ac:spMkLst>
        </pc:spChg>
        <pc:spChg chg="del">
          <ac:chgData name="Asim Dey" userId="e8ec1349-28b8-4d13-adec-c4f0ed943343" providerId="ADAL" clId="{56E57B83-9F26-49B6-A436-4AF02394A2FD}" dt="2020-08-06T09:11:32.271" v="439"/>
          <ac:spMkLst>
            <pc:docMk/>
            <pc:sldMk cId="1425174243" sldId="282"/>
            <ac:spMk id="292" creationId="{0B53F7B4-D76E-41AA-99FB-90559DEEE29D}"/>
          </ac:spMkLst>
        </pc:spChg>
        <pc:spChg chg="del">
          <ac:chgData name="Asim Dey" userId="e8ec1349-28b8-4d13-adec-c4f0ed943343" providerId="ADAL" clId="{56E57B83-9F26-49B6-A436-4AF02394A2FD}" dt="2020-08-06T09:11:32.271" v="439"/>
          <ac:spMkLst>
            <pc:docMk/>
            <pc:sldMk cId="1425174243" sldId="282"/>
            <ac:spMk id="293" creationId="{DEA43385-6B16-4118-8B32-A091A623AE9C}"/>
          </ac:spMkLst>
        </pc:spChg>
        <pc:spChg chg="del">
          <ac:chgData name="Asim Dey" userId="e8ec1349-28b8-4d13-adec-c4f0ed943343" providerId="ADAL" clId="{56E57B83-9F26-49B6-A436-4AF02394A2FD}" dt="2020-08-06T09:11:32.271" v="439"/>
          <ac:spMkLst>
            <pc:docMk/>
            <pc:sldMk cId="1425174243" sldId="282"/>
            <ac:spMk id="294" creationId="{10B10B4C-A869-45C3-9E94-695227747A4A}"/>
          </ac:spMkLst>
        </pc:spChg>
        <pc:spChg chg="del">
          <ac:chgData name="Asim Dey" userId="e8ec1349-28b8-4d13-adec-c4f0ed943343" providerId="ADAL" clId="{56E57B83-9F26-49B6-A436-4AF02394A2FD}" dt="2020-08-06T09:11:32.271" v="439"/>
          <ac:spMkLst>
            <pc:docMk/>
            <pc:sldMk cId="1425174243" sldId="282"/>
            <ac:spMk id="295" creationId="{E0DA0DCB-8235-40F0-87C0-15A0E1CDE804}"/>
          </ac:spMkLst>
        </pc:spChg>
        <pc:spChg chg="del">
          <ac:chgData name="Asim Dey" userId="e8ec1349-28b8-4d13-adec-c4f0ed943343" providerId="ADAL" clId="{56E57B83-9F26-49B6-A436-4AF02394A2FD}" dt="2020-08-06T09:11:32.271" v="439"/>
          <ac:spMkLst>
            <pc:docMk/>
            <pc:sldMk cId="1425174243" sldId="282"/>
            <ac:spMk id="296" creationId="{AC835C9F-7663-4ECD-B61E-7573D6D6C5F5}"/>
          </ac:spMkLst>
        </pc:spChg>
        <pc:spChg chg="del">
          <ac:chgData name="Asim Dey" userId="e8ec1349-28b8-4d13-adec-c4f0ed943343" providerId="ADAL" clId="{56E57B83-9F26-49B6-A436-4AF02394A2FD}" dt="2020-08-06T09:11:32.271" v="439"/>
          <ac:spMkLst>
            <pc:docMk/>
            <pc:sldMk cId="1425174243" sldId="282"/>
            <ac:spMk id="297" creationId="{57437E06-F76C-4ECD-827C-72D14DFAB800}"/>
          </ac:spMkLst>
        </pc:spChg>
        <pc:spChg chg="del">
          <ac:chgData name="Asim Dey" userId="e8ec1349-28b8-4d13-adec-c4f0ed943343" providerId="ADAL" clId="{56E57B83-9F26-49B6-A436-4AF02394A2FD}" dt="2020-08-06T09:11:32.271" v="439"/>
          <ac:spMkLst>
            <pc:docMk/>
            <pc:sldMk cId="1425174243" sldId="282"/>
            <ac:spMk id="298" creationId="{71736298-A987-4B7E-90F3-BB4C5B0120C9}"/>
          </ac:spMkLst>
        </pc:spChg>
        <pc:spChg chg="del">
          <ac:chgData name="Asim Dey" userId="e8ec1349-28b8-4d13-adec-c4f0ed943343" providerId="ADAL" clId="{56E57B83-9F26-49B6-A436-4AF02394A2FD}" dt="2020-08-06T09:11:32.271" v="439"/>
          <ac:spMkLst>
            <pc:docMk/>
            <pc:sldMk cId="1425174243" sldId="282"/>
            <ac:spMk id="299" creationId="{D81E817C-5BD5-4AC9-BC91-90DE1996A5D1}"/>
          </ac:spMkLst>
        </pc:spChg>
        <pc:spChg chg="del">
          <ac:chgData name="Asim Dey" userId="e8ec1349-28b8-4d13-adec-c4f0ed943343" providerId="ADAL" clId="{56E57B83-9F26-49B6-A436-4AF02394A2FD}" dt="2020-08-06T09:11:32.271" v="439"/>
          <ac:spMkLst>
            <pc:docMk/>
            <pc:sldMk cId="1425174243" sldId="282"/>
            <ac:spMk id="300" creationId="{C3978B3C-E117-42BA-A81A-1FA67099F1B8}"/>
          </ac:spMkLst>
        </pc:spChg>
        <pc:spChg chg="del">
          <ac:chgData name="Asim Dey" userId="e8ec1349-28b8-4d13-adec-c4f0ed943343" providerId="ADAL" clId="{56E57B83-9F26-49B6-A436-4AF02394A2FD}" dt="2020-08-06T09:11:32.271" v="439"/>
          <ac:spMkLst>
            <pc:docMk/>
            <pc:sldMk cId="1425174243" sldId="282"/>
            <ac:spMk id="301" creationId="{1B165B31-C2E6-4052-8A90-6357FBDCEF02}"/>
          </ac:spMkLst>
        </pc:spChg>
        <pc:spChg chg="del">
          <ac:chgData name="Asim Dey" userId="e8ec1349-28b8-4d13-adec-c4f0ed943343" providerId="ADAL" clId="{56E57B83-9F26-49B6-A436-4AF02394A2FD}" dt="2020-08-06T09:11:32.271" v="439"/>
          <ac:spMkLst>
            <pc:docMk/>
            <pc:sldMk cId="1425174243" sldId="282"/>
            <ac:spMk id="302" creationId="{BC6EFA03-8276-403B-AE9D-DFB6FDA71EBF}"/>
          </ac:spMkLst>
        </pc:spChg>
        <pc:spChg chg="del">
          <ac:chgData name="Asim Dey" userId="e8ec1349-28b8-4d13-adec-c4f0ed943343" providerId="ADAL" clId="{56E57B83-9F26-49B6-A436-4AF02394A2FD}" dt="2020-08-06T09:11:32.271" v="439"/>
          <ac:spMkLst>
            <pc:docMk/>
            <pc:sldMk cId="1425174243" sldId="282"/>
            <ac:spMk id="328" creationId="{9CB9D640-8767-442C-BCFF-6F2EDB8F4BF9}"/>
          </ac:spMkLst>
        </pc:spChg>
        <pc:spChg chg="del">
          <ac:chgData name="Asim Dey" userId="e8ec1349-28b8-4d13-adec-c4f0ed943343" providerId="ADAL" clId="{56E57B83-9F26-49B6-A436-4AF02394A2FD}" dt="2020-08-06T09:11:32.271" v="439"/>
          <ac:spMkLst>
            <pc:docMk/>
            <pc:sldMk cId="1425174243" sldId="282"/>
            <ac:spMk id="331" creationId="{940C5909-C5A9-4D06-9636-4D96F70C6527}"/>
          </ac:spMkLst>
        </pc:spChg>
        <pc:spChg chg="del">
          <ac:chgData name="Asim Dey" userId="e8ec1349-28b8-4d13-adec-c4f0ed943343" providerId="ADAL" clId="{56E57B83-9F26-49B6-A436-4AF02394A2FD}" dt="2020-08-06T09:11:32.271" v="439"/>
          <ac:spMkLst>
            <pc:docMk/>
            <pc:sldMk cId="1425174243" sldId="282"/>
            <ac:spMk id="333" creationId="{30353269-B1BC-4A54-96F1-DBEC737FC8EE}"/>
          </ac:spMkLst>
        </pc:spChg>
        <pc:spChg chg="del">
          <ac:chgData name="Asim Dey" userId="e8ec1349-28b8-4d13-adec-c4f0ed943343" providerId="ADAL" clId="{56E57B83-9F26-49B6-A436-4AF02394A2FD}" dt="2020-08-06T09:11:32.271" v="439"/>
          <ac:spMkLst>
            <pc:docMk/>
            <pc:sldMk cId="1425174243" sldId="282"/>
            <ac:spMk id="334" creationId="{602FC298-1243-44A2-94F4-1AEAE2ADE530}"/>
          </ac:spMkLst>
        </pc:spChg>
        <pc:spChg chg="del">
          <ac:chgData name="Asim Dey" userId="e8ec1349-28b8-4d13-adec-c4f0ed943343" providerId="ADAL" clId="{56E57B83-9F26-49B6-A436-4AF02394A2FD}" dt="2020-08-06T09:11:32.271" v="439"/>
          <ac:spMkLst>
            <pc:docMk/>
            <pc:sldMk cId="1425174243" sldId="282"/>
            <ac:spMk id="335" creationId="{0029623B-E173-4F2D-A987-42FDCA0AD79D}"/>
          </ac:spMkLst>
        </pc:spChg>
        <pc:spChg chg="del">
          <ac:chgData name="Asim Dey" userId="e8ec1349-28b8-4d13-adec-c4f0ed943343" providerId="ADAL" clId="{56E57B83-9F26-49B6-A436-4AF02394A2FD}" dt="2020-08-06T09:11:32.271" v="439"/>
          <ac:spMkLst>
            <pc:docMk/>
            <pc:sldMk cId="1425174243" sldId="282"/>
            <ac:spMk id="337" creationId="{F01B5003-6215-4D35-8FB0-CB220D265C65}"/>
          </ac:spMkLst>
        </pc:spChg>
        <pc:spChg chg="del">
          <ac:chgData name="Asim Dey" userId="e8ec1349-28b8-4d13-adec-c4f0ed943343" providerId="ADAL" clId="{56E57B83-9F26-49B6-A436-4AF02394A2FD}" dt="2020-08-06T09:11:32.271" v="439"/>
          <ac:spMkLst>
            <pc:docMk/>
            <pc:sldMk cId="1425174243" sldId="282"/>
            <ac:spMk id="338" creationId="{A1E57422-6DA4-4B0C-BEB1-8E6136827B62}"/>
          </ac:spMkLst>
        </pc:spChg>
        <pc:cxnChg chg="add">
          <ac:chgData name="Asim Dey" userId="e8ec1349-28b8-4d13-adec-c4f0ed943343" providerId="ADAL" clId="{56E57B83-9F26-49B6-A436-4AF02394A2FD}" dt="2020-08-06T09:12:49.485" v="451"/>
          <ac:cxnSpMkLst>
            <pc:docMk/>
            <pc:sldMk cId="1425174243" sldId="282"/>
            <ac:cxnSpMk id="150" creationId="{94CA6511-27EF-465C-835D-4FAE2662597F}"/>
          </ac:cxnSpMkLst>
        </pc:cxnChg>
        <pc:cxnChg chg="add">
          <ac:chgData name="Asim Dey" userId="e8ec1349-28b8-4d13-adec-c4f0ed943343" providerId="ADAL" clId="{56E57B83-9F26-49B6-A436-4AF02394A2FD}" dt="2020-08-06T09:12:49.485" v="451"/>
          <ac:cxnSpMkLst>
            <pc:docMk/>
            <pc:sldMk cId="1425174243" sldId="282"/>
            <ac:cxnSpMk id="151" creationId="{8EF260CF-5FB8-462B-A185-996A6501C2E5}"/>
          </ac:cxnSpMkLst>
        </pc:cxnChg>
        <pc:cxnChg chg="add">
          <ac:chgData name="Asim Dey" userId="e8ec1349-28b8-4d13-adec-c4f0ed943343" providerId="ADAL" clId="{56E57B83-9F26-49B6-A436-4AF02394A2FD}" dt="2020-08-06T09:12:49.485" v="451"/>
          <ac:cxnSpMkLst>
            <pc:docMk/>
            <pc:sldMk cId="1425174243" sldId="282"/>
            <ac:cxnSpMk id="152" creationId="{763C7543-D644-451A-B04C-765C614BA643}"/>
          </ac:cxnSpMkLst>
        </pc:cxnChg>
        <pc:cxnChg chg="add">
          <ac:chgData name="Asim Dey" userId="e8ec1349-28b8-4d13-adec-c4f0ed943343" providerId="ADAL" clId="{56E57B83-9F26-49B6-A436-4AF02394A2FD}" dt="2020-08-06T09:12:49.485" v="451"/>
          <ac:cxnSpMkLst>
            <pc:docMk/>
            <pc:sldMk cId="1425174243" sldId="282"/>
            <ac:cxnSpMk id="153" creationId="{46C96339-C7AF-4E08-98C8-ABB29333EE51}"/>
          </ac:cxnSpMkLst>
        </pc:cxnChg>
        <pc:cxnChg chg="add">
          <ac:chgData name="Asim Dey" userId="e8ec1349-28b8-4d13-adec-c4f0ed943343" providerId="ADAL" clId="{56E57B83-9F26-49B6-A436-4AF02394A2FD}" dt="2020-08-06T09:12:49.485" v="451"/>
          <ac:cxnSpMkLst>
            <pc:docMk/>
            <pc:sldMk cId="1425174243" sldId="282"/>
            <ac:cxnSpMk id="154" creationId="{B643BBD5-8408-4034-BF89-59D87F73EDCB}"/>
          </ac:cxnSpMkLst>
        </pc:cxnChg>
        <pc:cxnChg chg="add">
          <ac:chgData name="Asim Dey" userId="e8ec1349-28b8-4d13-adec-c4f0ed943343" providerId="ADAL" clId="{56E57B83-9F26-49B6-A436-4AF02394A2FD}" dt="2020-08-06T09:12:49.485" v="451"/>
          <ac:cxnSpMkLst>
            <pc:docMk/>
            <pc:sldMk cId="1425174243" sldId="282"/>
            <ac:cxnSpMk id="155" creationId="{F453F42B-47F5-4CBF-AB06-CD370FD9BFB2}"/>
          </ac:cxnSpMkLst>
        </pc:cxnChg>
        <pc:cxnChg chg="add">
          <ac:chgData name="Asim Dey" userId="e8ec1349-28b8-4d13-adec-c4f0ed943343" providerId="ADAL" clId="{56E57B83-9F26-49B6-A436-4AF02394A2FD}" dt="2020-08-06T09:12:49.485" v="451"/>
          <ac:cxnSpMkLst>
            <pc:docMk/>
            <pc:sldMk cId="1425174243" sldId="282"/>
            <ac:cxnSpMk id="156" creationId="{F071EB76-DAF6-4DDF-AB4A-83755FF8718A}"/>
          </ac:cxnSpMkLst>
        </pc:cxnChg>
        <pc:cxnChg chg="add">
          <ac:chgData name="Asim Dey" userId="e8ec1349-28b8-4d13-adec-c4f0ed943343" providerId="ADAL" clId="{56E57B83-9F26-49B6-A436-4AF02394A2FD}" dt="2020-08-06T09:12:49.485" v="451"/>
          <ac:cxnSpMkLst>
            <pc:docMk/>
            <pc:sldMk cId="1425174243" sldId="282"/>
            <ac:cxnSpMk id="157" creationId="{C2842033-F722-4C2D-BFE1-1D18E7F1367E}"/>
          </ac:cxnSpMkLst>
        </pc:cxnChg>
        <pc:cxnChg chg="add">
          <ac:chgData name="Asim Dey" userId="e8ec1349-28b8-4d13-adec-c4f0ed943343" providerId="ADAL" clId="{56E57B83-9F26-49B6-A436-4AF02394A2FD}" dt="2020-08-06T09:12:49.485" v="451"/>
          <ac:cxnSpMkLst>
            <pc:docMk/>
            <pc:sldMk cId="1425174243" sldId="282"/>
            <ac:cxnSpMk id="158" creationId="{02302DDC-DD75-49A1-A4F7-7F05596B7AAC}"/>
          </ac:cxnSpMkLst>
        </pc:cxnChg>
        <pc:cxnChg chg="add">
          <ac:chgData name="Asim Dey" userId="e8ec1349-28b8-4d13-adec-c4f0ed943343" providerId="ADAL" clId="{56E57B83-9F26-49B6-A436-4AF02394A2FD}" dt="2020-08-06T09:12:49.485" v="451"/>
          <ac:cxnSpMkLst>
            <pc:docMk/>
            <pc:sldMk cId="1425174243" sldId="282"/>
            <ac:cxnSpMk id="159" creationId="{26F0F73B-DE5C-40FF-9B16-A2E4AD20470B}"/>
          </ac:cxnSpMkLst>
        </pc:cxnChg>
        <pc:cxnChg chg="add">
          <ac:chgData name="Asim Dey" userId="e8ec1349-28b8-4d13-adec-c4f0ed943343" providerId="ADAL" clId="{56E57B83-9F26-49B6-A436-4AF02394A2FD}" dt="2020-08-06T09:12:49.485" v="451"/>
          <ac:cxnSpMkLst>
            <pc:docMk/>
            <pc:sldMk cId="1425174243" sldId="282"/>
            <ac:cxnSpMk id="160" creationId="{580E2761-013B-4573-A8F7-80DD98DE026B}"/>
          </ac:cxnSpMkLst>
        </pc:cxnChg>
        <pc:cxnChg chg="add">
          <ac:chgData name="Asim Dey" userId="e8ec1349-28b8-4d13-adec-c4f0ed943343" providerId="ADAL" clId="{56E57B83-9F26-49B6-A436-4AF02394A2FD}" dt="2020-08-06T09:12:49.485" v="451"/>
          <ac:cxnSpMkLst>
            <pc:docMk/>
            <pc:sldMk cId="1425174243" sldId="282"/>
            <ac:cxnSpMk id="161" creationId="{C690F9E2-DC49-4A02-B180-3D271B42CBB9}"/>
          </ac:cxnSpMkLst>
        </pc:cxnChg>
        <pc:cxnChg chg="add">
          <ac:chgData name="Asim Dey" userId="e8ec1349-28b8-4d13-adec-c4f0ed943343" providerId="ADAL" clId="{56E57B83-9F26-49B6-A436-4AF02394A2FD}" dt="2020-08-06T09:12:49.485" v="451"/>
          <ac:cxnSpMkLst>
            <pc:docMk/>
            <pc:sldMk cId="1425174243" sldId="282"/>
            <ac:cxnSpMk id="163" creationId="{C4713A22-85D3-4686-99EC-99FA239B64D8}"/>
          </ac:cxnSpMkLst>
        </pc:cxnChg>
        <pc:cxnChg chg="add">
          <ac:chgData name="Asim Dey" userId="e8ec1349-28b8-4d13-adec-c4f0ed943343" providerId="ADAL" clId="{56E57B83-9F26-49B6-A436-4AF02394A2FD}" dt="2020-08-06T09:12:49.485" v="451"/>
          <ac:cxnSpMkLst>
            <pc:docMk/>
            <pc:sldMk cId="1425174243" sldId="282"/>
            <ac:cxnSpMk id="165" creationId="{05E2F9B1-1473-4B17-9D2E-8005C72F9B8A}"/>
          </ac:cxnSpMkLst>
        </pc:cxnChg>
        <pc:cxnChg chg="add">
          <ac:chgData name="Asim Dey" userId="e8ec1349-28b8-4d13-adec-c4f0ed943343" providerId="ADAL" clId="{56E57B83-9F26-49B6-A436-4AF02394A2FD}" dt="2020-08-06T09:12:49.485" v="451"/>
          <ac:cxnSpMkLst>
            <pc:docMk/>
            <pc:sldMk cId="1425174243" sldId="282"/>
            <ac:cxnSpMk id="166" creationId="{2536215A-424D-45C9-8536-63A1B0CC3F3D}"/>
          </ac:cxnSpMkLst>
        </pc:cxnChg>
        <pc:cxnChg chg="del">
          <ac:chgData name="Asim Dey" userId="e8ec1349-28b8-4d13-adec-c4f0ed943343" providerId="ADAL" clId="{56E57B83-9F26-49B6-A436-4AF02394A2FD}" dt="2020-08-06T09:11:32.271" v="439"/>
          <ac:cxnSpMkLst>
            <pc:docMk/>
            <pc:sldMk cId="1425174243" sldId="282"/>
            <ac:cxnSpMk id="216" creationId="{6870F6BD-549E-4714-89C5-C0B98DE003EC}"/>
          </ac:cxnSpMkLst>
        </pc:cxnChg>
        <pc:cxnChg chg="del">
          <ac:chgData name="Asim Dey" userId="e8ec1349-28b8-4d13-adec-c4f0ed943343" providerId="ADAL" clId="{56E57B83-9F26-49B6-A436-4AF02394A2FD}" dt="2020-08-06T09:11:32.271" v="439"/>
          <ac:cxnSpMkLst>
            <pc:docMk/>
            <pc:sldMk cId="1425174243" sldId="282"/>
            <ac:cxnSpMk id="217" creationId="{FF41ECE9-E00D-40E7-B3D0-AE67AFAABE11}"/>
          </ac:cxnSpMkLst>
        </pc:cxnChg>
        <pc:cxnChg chg="del">
          <ac:chgData name="Asim Dey" userId="e8ec1349-28b8-4d13-adec-c4f0ed943343" providerId="ADAL" clId="{56E57B83-9F26-49B6-A436-4AF02394A2FD}" dt="2020-08-06T09:11:32.271" v="439"/>
          <ac:cxnSpMkLst>
            <pc:docMk/>
            <pc:sldMk cId="1425174243" sldId="282"/>
            <ac:cxnSpMk id="219" creationId="{604EB75B-C3F5-4FC3-8B74-5D1AC5F09EE8}"/>
          </ac:cxnSpMkLst>
        </pc:cxnChg>
        <pc:cxnChg chg="del">
          <ac:chgData name="Asim Dey" userId="e8ec1349-28b8-4d13-adec-c4f0ed943343" providerId="ADAL" clId="{56E57B83-9F26-49B6-A436-4AF02394A2FD}" dt="2020-08-06T09:11:32.271" v="439"/>
          <ac:cxnSpMkLst>
            <pc:docMk/>
            <pc:sldMk cId="1425174243" sldId="282"/>
            <ac:cxnSpMk id="220" creationId="{B09411BA-CD20-4F99-82D8-53AFAAA39519}"/>
          </ac:cxnSpMkLst>
        </pc:cxnChg>
        <pc:cxnChg chg="del">
          <ac:chgData name="Asim Dey" userId="e8ec1349-28b8-4d13-adec-c4f0ed943343" providerId="ADAL" clId="{56E57B83-9F26-49B6-A436-4AF02394A2FD}" dt="2020-08-06T09:11:32.271" v="439"/>
          <ac:cxnSpMkLst>
            <pc:docMk/>
            <pc:sldMk cId="1425174243" sldId="282"/>
            <ac:cxnSpMk id="222" creationId="{C9619A5F-2A38-400C-AEFA-01EC49F6EBC3}"/>
          </ac:cxnSpMkLst>
        </pc:cxnChg>
        <pc:cxnChg chg="del">
          <ac:chgData name="Asim Dey" userId="e8ec1349-28b8-4d13-adec-c4f0ed943343" providerId="ADAL" clId="{56E57B83-9F26-49B6-A436-4AF02394A2FD}" dt="2020-08-06T09:11:32.271" v="439"/>
          <ac:cxnSpMkLst>
            <pc:docMk/>
            <pc:sldMk cId="1425174243" sldId="282"/>
            <ac:cxnSpMk id="234" creationId="{F481623E-94D7-4D1F-8001-0D0E3EE460E4}"/>
          </ac:cxnSpMkLst>
        </pc:cxnChg>
        <pc:cxnChg chg="del">
          <ac:chgData name="Asim Dey" userId="e8ec1349-28b8-4d13-adec-c4f0ed943343" providerId="ADAL" clId="{56E57B83-9F26-49B6-A436-4AF02394A2FD}" dt="2020-08-06T09:11:32.271" v="439"/>
          <ac:cxnSpMkLst>
            <pc:docMk/>
            <pc:sldMk cId="1425174243" sldId="282"/>
            <ac:cxnSpMk id="236" creationId="{D59AE21A-CBD4-44C4-9FBC-581B92047970}"/>
          </ac:cxnSpMkLst>
        </pc:cxnChg>
        <pc:cxnChg chg="del">
          <ac:chgData name="Asim Dey" userId="e8ec1349-28b8-4d13-adec-c4f0ed943343" providerId="ADAL" clId="{56E57B83-9F26-49B6-A436-4AF02394A2FD}" dt="2020-08-06T09:11:32.271" v="439"/>
          <ac:cxnSpMkLst>
            <pc:docMk/>
            <pc:sldMk cId="1425174243" sldId="282"/>
            <ac:cxnSpMk id="238" creationId="{923485CD-994F-418D-8269-8E90786B1E11}"/>
          </ac:cxnSpMkLst>
        </pc:cxnChg>
        <pc:cxnChg chg="del">
          <ac:chgData name="Asim Dey" userId="e8ec1349-28b8-4d13-adec-c4f0ed943343" providerId="ADAL" clId="{56E57B83-9F26-49B6-A436-4AF02394A2FD}" dt="2020-08-06T09:11:32.271" v="439"/>
          <ac:cxnSpMkLst>
            <pc:docMk/>
            <pc:sldMk cId="1425174243" sldId="282"/>
            <ac:cxnSpMk id="266" creationId="{79261D85-E423-4DD2-B24D-445AD7CA7F54}"/>
          </ac:cxnSpMkLst>
        </pc:cxnChg>
        <pc:cxnChg chg="del">
          <ac:chgData name="Asim Dey" userId="e8ec1349-28b8-4d13-adec-c4f0ed943343" providerId="ADAL" clId="{56E57B83-9F26-49B6-A436-4AF02394A2FD}" dt="2020-08-06T09:11:32.271" v="439"/>
          <ac:cxnSpMkLst>
            <pc:docMk/>
            <pc:sldMk cId="1425174243" sldId="282"/>
            <ac:cxnSpMk id="268" creationId="{6ADAF822-7536-4C76-A086-6945F1E8219B}"/>
          </ac:cxnSpMkLst>
        </pc:cxnChg>
        <pc:cxnChg chg="del">
          <ac:chgData name="Asim Dey" userId="e8ec1349-28b8-4d13-adec-c4f0ed943343" providerId="ADAL" clId="{56E57B83-9F26-49B6-A436-4AF02394A2FD}" dt="2020-08-06T09:11:32.271" v="439"/>
          <ac:cxnSpMkLst>
            <pc:docMk/>
            <pc:sldMk cId="1425174243" sldId="282"/>
            <ac:cxnSpMk id="270" creationId="{2DD98F56-1EBE-4AA2-8554-B7619B2FE37C}"/>
          </ac:cxnSpMkLst>
        </pc:cxnChg>
        <pc:cxnChg chg="del">
          <ac:chgData name="Asim Dey" userId="e8ec1349-28b8-4d13-adec-c4f0ed943343" providerId="ADAL" clId="{56E57B83-9F26-49B6-A436-4AF02394A2FD}" dt="2020-08-06T09:11:32.271" v="439"/>
          <ac:cxnSpMkLst>
            <pc:docMk/>
            <pc:sldMk cId="1425174243" sldId="282"/>
            <ac:cxnSpMk id="326" creationId="{C3CBAF3A-0110-4611-B784-915EC6FCC5D9}"/>
          </ac:cxnSpMkLst>
        </pc:cxnChg>
        <pc:cxnChg chg="del">
          <ac:chgData name="Asim Dey" userId="e8ec1349-28b8-4d13-adec-c4f0ed943343" providerId="ADAL" clId="{56E57B83-9F26-49B6-A436-4AF02394A2FD}" dt="2020-08-06T09:11:32.271" v="439"/>
          <ac:cxnSpMkLst>
            <pc:docMk/>
            <pc:sldMk cId="1425174243" sldId="282"/>
            <ac:cxnSpMk id="327" creationId="{97703015-2712-43DA-B9F4-91DA9FE91055}"/>
          </ac:cxnSpMkLst>
        </pc:cxnChg>
        <pc:cxnChg chg="del">
          <ac:chgData name="Asim Dey" userId="e8ec1349-28b8-4d13-adec-c4f0ed943343" providerId="ADAL" clId="{56E57B83-9F26-49B6-A436-4AF02394A2FD}" dt="2020-08-06T09:11:32.271" v="439"/>
          <ac:cxnSpMkLst>
            <pc:docMk/>
            <pc:sldMk cId="1425174243" sldId="282"/>
            <ac:cxnSpMk id="329" creationId="{685461A1-A22D-41CC-8351-E1DCA71553DF}"/>
          </ac:cxnSpMkLst>
        </pc:cxnChg>
        <pc:cxnChg chg="del">
          <ac:chgData name="Asim Dey" userId="e8ec1349-28b8-4d13-adec-c4f0ed943343" providerId="ADAL" clId="{56E57B83-9F26-49B6-A436-4AF02394A2FD}" dt="2020-08-06T09:11:32.271" v="439"/>
          <ac:cxnSpMkLst>
            <pc:docMk/>
            <pc:sldMk cId="1425174243" sldId="282"/>
            <ac:cxnSpMk id="330" creationId="{97A6E082-4AE8-463A-B435-27F312774597}"/>
          </ac:cxnSpMkLst>
        </pc:cxnChg>
        <pc:cxnChg chg="del">
          <ac:chgData name="Asim Dey" userId="e8ec1349-28b8-4d13-adec-c4f0ed943343" providerId="ADAL" clId="{56E57B83-9F26-49B6-A436-4AF02394A2FD}" dt="2020-08-06T09:11:32.271" v="439"/>
          <ac:cxnSpMkLst>
            <pc:docMk/>
            <pc:sldMk cId="1425174243" sldId="282"/>
            <ac:cxnSpMk id="332" creationId="{2DAC0FE4-8FDC-454E-A61A-22254DCA63ED}"/>
          </ac:cxnSpMkLst>
        </pc:cxnChg>
        <pc:cxnChg chg="del">
          <ac:chgData name="Asim Dey" userId="e8ec1349-28b8-4d13-adec-c4f0ed943343" providerId="ADAL" clId="{56E57B83-9F26-49B6-A436-4AF02394A2FD}" dt="2020-08-06T09:11:32.271" v="439"/>
          <ac:cxnSpMkLst>
            <pc:docMk/>
            <pc:sldMk cId="1425174243" sldId="282"/>
            <ac:cxnSpMk id="336" creationId="{6A81C8D8-4384-4ABC-853D-421565AB35A7}"/>
          </ac:cxnSpMkLst>
        </pc:cxnChg>
      </pc:sldChg>
      <pc:sldChg chg="addSp delSp modSp">
        <pc:chgData name="Asim Dey" userId="e8ec1349-28b8-4d13-adec-c4f0ed943343" providerId="ADAL" clId="{56E57B83-9F26-49B6-A436-4AF02394A2FD}" dt="2020-08-06T09:20:57.079" v="533" actId="14429"/>
        <pc:sldMkLst>
          <pc:docMk/>
          <pc:sldMk cId="1160485662" sldId="284"/>
        </pc:sldMkLst>
        <pc:spChg chg="add">
          <ac:chgData name="Asim Dey" userId="e8ec1349-28b8-4d13-adec-c4f0ed943343" providerId="ADAL" clId="{56E57B83-9F26-49B6-A436-4AF02394A2FD}" dt="2020-08-06T09:13:09.999" v="454"/>
          <ac:spMkLst>
            <pc:docMk/>
            <pc:sldMk cId="1160485662" sldId="284"/>
            <ac:spMk id="188" creationId="{B5AEA87B-BCAA-44E2-9497-B6A459898EFF}"/>
          </ac:spMkLst>
        </pc:spChg>
        <pc:spChg chg="add">
          <ac:chgData name="Asim Dey" userId="e8ec1349-28b8-4d13-adec-c4f0ed943343" providerId="ADAL" clId="{56E57B83-9F26-49B6-A436-4AF02394A2FD}" dt="2020-08-06T09:13:09.999" v="454"/>
          <ac:spMkLst>
            <pc:docMk/>
            <pc:sldMk cId="1160485662" sldId="284"/>
            <ac:spMk id="189" creationId="{826942BE-B361-4E93-B352-08B72D505A41}"/>
          </ac:spMkLst>
        </pc:spChg>
        <pc:spChg chg="add">
          <ac:chgData name="Asim Dey" userId="e8ec1349-28b8-4d13-adec-c4f0ed943343" providerId="ADAL" clId="{56E57B83-9F26-49B6-A436-4AF02394A2FD}" dt="2020-08-06T09:13:09.999" v="454"/>
          <ac:spMkLst>
            <pc:docMk/>
            <pc:sldMk cId="1160485662" sldId="284"/>
            <ac:spMk id="190" creationId="{E0B3650F-3412-4AC5-A82A-0C8D27C6BE5C}"/>
          </ac:spMkLst>
        </pc:spChg>
        <pc:spChg chg="add">
          <ac:chgData name="Asim Dey" userId="e8ec1349-28b8-4d13-adec-c4f0ed943343" providerId="ADAL" clId="{56E57B83-9F26-49B6-A436-4AF02394A2FD}" dt="2020-08-06T09:13:09.999" v="454"/>
          <ac:spMkLst>
            <pc:docMk/>
            <pc:sldMk cId="1160485662" sldId="284"/>
            <ac:spMk id="191" creationId="{8302C0D6-2B5D-41F0-90A0-F0685256C121}"/>
          </ac:spMkLst>
        </pc:spChg>
        <pc:spChg chg="add">
          <ac:chgData name="Asim Dey" userId="e8ec1349-28b8-4d13-adec-c4f0ed943343" providerId="ADAL" clId="{56E57B83-9F26-49B6-A436-4AF02394A2FD}" dt="2020-08-06T09:13:09.999" v="454"/>
          <ac:spMkLst>
            <pc:docMk/>
            <pc:sldMk cId="1160485662" sldId="284"/>
            <ac:spMk id="192" creationId="{CC4CFC94-E493-41FB-8707-146418D5A8D4}"/>
          </ac:spMkLst>
        </pc:spChg>
        <pc:spChg chg="add mod">
          <ac:chgData name="Asim Dey" userId="e8ec1349-28b8-4d13-adec-c4f0ed943343" providerId="ADAL" clId="{56E57B83-9F26-49B6-A436-4AF02394A2FD}" dt="2020-08-06T09:20:44.540" v="530" actId="207"/>
          <ac:spMkLst>
            <pc:docMk/>
            <pc:sldMk cId="1160485662" sldId="284"/>
            <ac:spMk id="193" creationId="{6A759234-0622-4094-AE6F-6556F7C016C9}"/>
          </ac:spMkLst>
        </pc:spChg>
        <pc:spChg chg="add mod">
          <ac:chgData name="Asim Dey" userId="e8ec1349-28b8-4d13-adec-c4f0ed943343" providerId="ADAL" clId="{56E57B83-9F26-49B6-A436-4AF02394A2FD}" dt="2020-08-06T09:20:23.277" v="526" actId="207"/>
          <ac:spMkLst>
            <pc:docMk/>
            <pc:sldMk cId="1160485662" sldId="284"/>
            <ac:spMk id="194" creationId="{2679C2CA-8E5F-4006-9657-596F1D3F1FCE}"/>
          </ac:spMkLst>
        </pc:spChg>
        <pc:spChg chg="add mod">
          <ac:chgData name="Asim Dey" userId="e8ec1349-28b8-4d13-adec-c4f0ed943343" providerId="ADAL" clId="{56E57B83-9F26-49B6-A436-4AF02394A2FD}" dt="2020-08-06T09:17:31.002" v="494" actId="207"/>
          <ac:spMkLst>
            <pc:docMk/>
            <pc:sldMk cId="1160485662" sldId="284"/>
            <ac:spMk id="195" creationId="{87060CCE-B405-420F-9A15-B1105B8F8571}"/>
          </ac:spMkLst>
        </pc:spChg>
        <pc:spChg chg="add">
          <ac:chgData name="Asim Dey" userId="e8ec1349-28b8-4d13-adec-c4f0ed943343" providerId="ADAL" clId="{56E57B83-9F26-49B6-A436-4AF02394A2FD}" dt="2020-08-06T09:13:09.999" v="454"/>
          <ac:spMkLst>
            <pc:docMk/>
            <pc:sldMk cId="1160485662" sldId="284"/>
            <ac:spMk id="196" creationId="{14AE83B9-A8F9-415A-844F-2780E78F9ED3}"/>
          </ac:spMkLst>
        </pc:spChg>
        <pc:spChg chg="add">
          <ac:chgData name="Asim Dey" userId="e8ec1349-28b8-4d13-adec-c4f0ed943343" providerId="ADAL" clId="{56E57B83-9F26-49B6-A436-4AF02394A2FD}" dt="2020-08-06T09:13:09.999" v="454"/>
          <ac:spMkLst>
            <pc:docMk/>
            <pc:sldMk cId="1160485662" sldId="284"/>
            <ac:spMk id="197" creationId="{5481A331-2BE7-4AAB-BA69-F651AA18648E}"/>
          </ac:spMkLst>
        </pc:spChg>
        <pc:spChg chg="add">
          <ac:chgData name="Asim Dey" userId="e8ec1349-28b8-4d13-adec-c4f0ed943343" providerId="ADAL" clId="{56E57B83-9F26-49B6-A436-4AF02394A2FD}" dt="2020-08-06T09:13:09.999" v="454"/>
          <ac:spMkLst>
            <pc:docMk/>
            <pc:sldMk cId="1160485662" sldId="284"/>
            <ac:spMk id="198" creationId="{A0B4F44E-5BE1-487F-A308-090529205A39}"/>
          </ac:spMkLst>
        </pc:spChg>
        <pc:spChg chg="add">
          <ac:chgData name="Asim Dey" userId="e8ec1349-28b8-4d13-adec-c4f0ed943343" providerId="ADAL" clId="{56E57B83-9F26-49B6-A436-4AF02394A2FD}" dt="2020-08-06T09:13:09.999" v="454"/>
          <ac:spMkLst>
            <pc:docMk/>
            <pc:sldMk cId="1160485662" sldId="284"/>
            <ac:spMk id="199" creationId="{7949BFBB-C577-4320-AA10-17CA62B3FB4F}"/>
          </ac:spMkLst>
        </pc:spChg>
        <pc:spChg chg="add">
          <ac:chgData name="Asim Dey" userId="e8ec1349-28b8-4d13-adec-c4f0ed943343" providerId="ADAL" clId="{56E57B83-9F26-49B6-A436-4AF02394A2FD}" dt="2020-08-06T09:13:09.999" v="454"/>
          <ac:spMkLst>
            <pc:docMk/>
            <pc:sldMk cId="1160485662" sldId="284"/>
            <ac:spMk id="200" creationId="{5CBFD986-CC38-4A5C-B16A-13457C36FE00}"/>
          </ac:spMkLst>
        </pc:spChg>
        <pc:spChg chg="add">
          <ac:chgData name="Asim Dey" userId="e8ec1349-28b8-4d13-adec-c4f0ed943343" providerId="ADAL" clId="{56E57B83-9F26-49B6-A436-4AF02394A2FD}" dt="2020-08-06T09:13:09.999" v="454"/>
          <ac:spMkLst>
            <pc:docMk/>
            <pc:sldMk cId="1160485662" sldId="284"/>
            <ac:spMk id="201" creationId="{9825B9A2-7BDB-47FB-A001-405A938804A0}"/>
          </ac:spMkLst>
        </pc:spChg>
        <pc:spChg chg="add">
          <ac:chgData name="Asim Dey" userId="e8ec1349-28b8-4d13-adec-c4f0ed943343" providerId="ADAL" clId="{56E57B83-9F26-49B6-A436-4AF02394A2FD}" dt="2020-08-06T09:13:09.999" v="454"/>
          <ac:spMkLst>
            <pc:docMk/>
            <pc:sldMk cId="1160485662" sldId="284"/>
            <ac:spMk id="202" creationId="{6D1FAE06-2C83-498F-8BEB-D2C6A4A5311F}"/>
          </ac:spMkLst>
        </pc:spChg>
        <pc:spChg chg="add">
          <ac:chgData name="Asim Dey" userId="e8ec1349-28b8-4d13-adec-c4f0ed943343" providerId="ADAL" clId="{56E57B83-9F26-49B6-A436-4AF02394A2FD}" dt="2020-08-06T09:13:09.999" v="454"/>
          <ac:spMkLst>
            <pc:docMk/>
            <pc:sldMk cId="1160485662" sldId="284"/>
            <ac:spMk id="203" creationId="{5AD3C9FE-C8F7-4222-9764-9074B998E3F1}"/>
          </ac:spMkLst>
        </pc:spChg>
        <pc:spChg chg="add">
          <ac:chgData name="Asim Dey" userId="e8ec1349-28b8-4d13-adec-c4f0ed943343" providerId="ADAL" clId="{56E57B83-9F26-49B6-A436-4AF02394A2FD}" dt="2020-08-06T09:13:09.999" v="454"/>
          <ac:spMkLst>
            <pc:docMk/>
            <pc:sldMk cId="1160485662" sldId="284"/>
            <ac:spMk id="204" creationId="{8B3CC56B-24BA-4B4C-94F4-76DE89100919}"/>
          </ac:spMkLst>
        </pc:spChg>
        <pc:spChg chg="add">
          <ac:chgData name="Asim Dey" userId="e8ec1349-28b8-4d13-adec-c4f0ed943343" providerId="ADAL" clId="{56E57B83-9F26-49B6-A436-4AF02394A2FD}" dt="2020-08-06T09:13:09.999" v="454"/>
          <ac:spMkLst>
            <pc:docMk/>
            <pc:sldMk cId="1160485662" sldId="284"/>
            <ac:spMk id="205" creationId="{06E35332-F7F8-4E9A-B8A0-E42E9F941B8E}"/>
          </ac:spMkLst>
        </pc:spChg>
        <pc:spChg chg="add">
          <ac:chgData name="Asim Dey" userId="e8ec1349-28b8-4d13-adec-c4f0ed943343" providerId="ADAL" clId="{56E57B83-9F26-49B6-A436-4AF02394A2FD}" dt="2020-08-06T09:13:09.999" v="454"/>
          <ac:spMkLst>
            <pc:docMk/>
            <pc:sldMk cId="1160485662" sldId="284"/>
            <ac:spMk id="206" creationId="{A40ECF55-4AAD-4BCA-8F4D-A038C01FC223}"/>
          </ac:spMkLst>
        </pc:spChg>
        <pc:spChg chg="add">
          <ac:chgData name="Asim Dey" userId="e8ec1349-28b8-4d13-adec-c4f0ed943343" providerId="ADAL" clId="{56E57B83-9F26-49B6-A436-4AF02394A2FD}" dt="2020-08-06T09:13:09.999" v="454"/>
          <ac:spMkLst>
            <pc:docMk/>
            <pc:sldMk cId="1160485662" sldId="284"/>
            <ac:spMk id="207" creationId="{5D49CE40-89EC-45AB-867D-A77DC7CB9CA2}"/>
          </ac:spMkLst>
        </pc:spChg>
        <pc:spChg chg="add">
          <ac:chgData name="Asim Dey" userId="e8ec1349-28b8-4d13-adec-c4f0ed943343" providerId="ADAL" clId="{56E57B83-9F26-49B6-A436-4AF02394A2FD}" dt="2020-08-06T09:13:09.999" v="454"/>
          <ac:spMkLst>
            <pc:docMk/>
            <pc:sldMk cId="1160485662" sldId="284"/>
            <ac:spMk id="208" creationId="{C4660F5E-7141-4470-B7D8-A97FBE29C8C6}"/>
          </ac:spMkLst>
        </pc:spChg>
        <pc:spChg chg="add">
          <ac:chgData name="Asim Dey" userId="e8ec1349-28b8-4d13-adec-c4f0ed943343" providerId="ADAL" clId="{56E57B83-9F26-49B6-A436-4AF02394A2FD}" dt="2020-08-06T09:13:09.999" v="454"/>
          <ac:spMkLst>
            <pc:docMk/>
            <pc:sldMk cId="1160485662" sldId="284"/>
            <ac:spMk id="209" creationId="{D820B7FC-9A82-4524-9BCD-754569AACCEB}"/>
          </ac:spMkLst>
        </pc:spChg>
        <pc:spChg chg="add">
          <ac:chgData name="Asim Dey" userId="e8ec1349-28b8-4d13-adec-c4f0ed943343" providerId="ADAL" clId="{56E57B83-9F26-49B6-A436-4AF02394A2FD}" dt="2020-08-06T09:13:09.999" v="454"/>
          <ac:spMkLst>
            <pc:docMk/>
            <pc:sldMk cId="1160485662" sldId="284"/>
            <ac:spMk id="210" creationId="{516F46DD-546D-446B-B106-C84A3323F358}"/>
          </ac:spMkLst>
        </pc:spChg>
        <pc:spChg chg="add">
          <ac:chgData name="Asim Dey" userId="e8ec1349-28b8-4d13-adec-c4f0ed943343" providerId="ADAL" clId="{56E57B83-9F26-49B6-A436-4AF02394A2FD}" dt="2020-08-06T09:13:09.999" v="454"/>
          <ac:spMkLst>
            <pc:docMk/>
            <pc:sldMk cId="1160485662" sldId="284"/>
            <ac:spMk id="211" creationId="{903E506C-CDF7-4D78-9FC1-D93F8228C7FA}"/>
          </ac:spMkLst>
        </pc:spChg>
        <pc:spChg chg="add">
          <ac:chgData name="Asim Dey" userId="e8ec1349-28b8-4d13-adec-c4f0ed943343" providerId="ADAL" clId="{56E57B83-9F26-49B6-A436-4AF02394A2FD}" dt="2020-08-06T09:13:09.999" v="454"/>
          <ac:spMkLst>
            <pc:docMk/>
            <pc:sldMk cId="1160485662" sldId="284"/>
            <ac:spMk id="212" creationId="{3D4BEE90-019D-4856-8DB3-52FC2650746A}"/>
          </ac:spMkLst>
        </pc:spChg>
        <pc:spChg chg="add">
          <ac:chgData name="Asim Dey" userId="e8ec1349-28b8-4d13-adec-c4f0ed943343" providerId="ADAL" clId="{56E57B83-9F26-49B6-A436-4AF02394A2FD}" dt="2020-08-06T09:13:09.999" v="454"/>
          <ac:spMkLst>
            <pc:docMk/>
            <pc:sldMk cId="1160485662" sldId="284"/>
            <ac:spMk id="213" creationId="{49D75865-4D97-45F6-B277-015587E7DA8E}"/>
          </ac:spMkLst>
        </pc:spChg>
        <pc:spChg chg="add">
          <ac:chgData name="Asim Dey" userId="e8ec1349-28b8-4d13-adec-c4f0ed943343" providerId="ADAL" clId="{56E57B83-9F26-49B6-A436-4AF02394A2FD}" dt="2020-08-06T09:13:09.999" v="454"/>
          <ac:spMkLst>
            <pc:docMk/>
            <pc:sldMk cId="1160485662" sldId="284"/>
            <ac:spMk id="214" creationId="{0819BC51-0733-4731-88A5-554CEDAED548}"/>
          </ac:spMkLst>
        </pc:spChg>
        <pc:spChg chg="add">
          <ac:chgData name="Asim Dey" userId="e8ec1349-28b8-4d13-adec-c4f0ed943343" providerId="ADAL" clId="{56E57B83-9F26-49B6-A436-4AF02394A2FD}" dt="2020-08-06T09:13:09.999" v="454"/>
          <ac:spMkLst>
            <pc:docMk/>
            <pc:sldMk cId="1160485662" sldId="284"/>
            <ac:spMk id="215" creationId="{34D135F6-8765-4246-A987-52F8830AC514}"/>
          </ac:spMkLst>
        </pc:spChg>
        <pc:spChg chg="add">
          <ac:chgData name="Asim Dey" userId="e8ec1349-28b8-4d13-adec-c4f0ed943343" providerId="ADAL" clId="{56E57B83-9F26-49B6-A436-4AF02394A2FD}" dt="2020-08-06T09:13:09.999" v="454"/>
          <ac:spMkLst>
            <pc:docMk/>
            <pc:sldMk cId="1160485662" sldId="284"/>
            <ac:spMk id="216" creationId="{3397C3CD-335B-4C1B-959E-FD0FE85700BC}"/>
          </ac:spMkLst>
        </pc:spChg>
        <pc:spChg chg="add">
          <ac:chgData name="Asim Dey" userId="e8ec1349-28b8-4d13-adec-c4f0ed943343" providerId="ADAL" clId="{56E57B83-9F26-49B6-A436-4AF02394A2FD}" dt="2020-08-06T09:13:09.999" v="454"/>
          <ac:spMkLst>
            <pc:docMk/>
            <pc:sldMk cId="1160485662" sldId="284"/>
            <ac:spMk id="217" creationId="{3670C73F-87C9-4270-BF64-8B5DFD2326E6}"/>
          </ac:spMkLst>
        </pc:spChg>
        <pc:spChg chg="add">
          <ac:chgData name="Asim Dey" userId="e8ec1349-28b8-4d13-adec-c4f0ed943343" providerId="ADAL" clId="{56E57B83-9F26-49B6-A436-4AF02394A2FD}" dt="2020-08-06T09:13:09.999" v="454"/>
          <ac:spMkLst>
            <pc:docMk/>
            <pc:sldMk cId="1160485662" sldId="284"/>
            <ac:spMk id="218" creationId="{DF1EE81E-FC10-4A84-A36A-961B7CCD516D}"/>
          </ac:spMkLst>
        </pc:spChg>
        <pc:spChg chg="add">
          <ac:chgData name="Asim Dey" userId="e8ec1349-28b8-4d13-adec-c4f0ed943343" providerId="ADAL" clId="{56E57B83-9F26-49B6-A436-4AF02394A2FD}" dt="2020-08-06T09:13:09.999" v="454"/>
          <ac:spMkLst>
            <pc:docMk/>
            <pc:sldMk cId="1160485662" sldId="284"/>
            <ac:spMk id="220" creationId="{D7C1AE5E-0022-4059-942F-971F8610C697}"/>
          </ac:spMkLst>
        </pc:spChg>
        <pc:spChg chg="add mod">
          <ac:chgData name="Asim Dey" userId="e8ec1349-28b8-4d13-adec-c4f0ed943343" providerId="ADAL" clId="{56E57B83-9F26-49B6-A436-4AF02394A2FD}" dt="2020-08-06T09:17:32.500" v="495" actId="14429"/>
          <ac:spMkLst>
            <pc:docMk/>
            <pc:sldMk cId="1160485662" sldId="284"/>
            <ac:spMk id="221" creationId="{6D25A47E-3F0A-4368-8164-B16C9142DE8C}"/>
          </ac:spMkLst>
        </pc:spChg>
        <pc:spChg chg="add">
          <ac:chgData name="Asim Dey" userId="e8ec1349-28b8-4d13-adec-c4f0ed943343" providerId="ADAL" clId="{56E57B83-9F26-49B6-A436-4AF02394A2FD}" dt="2020-08-06T09:13:09.999" v="454"/>
          <ac:spMkLst>
            <pc:docMk/>
            <pc:sldMk cId="1160485662" sldId="284"/>
            <ac:spMk id="222" creationId="{6810450B-B10F-418E-973B-8106BC4EC344}"/>
          </ac:spMkLst>
        </pc:spChg>
        <pc:spChg chg="add">
          <ac:chgData name="Asim Dey" userId="e8ec1349-28b8-4d13-adec-c4f0ed943343" providerId="ADAL" clId="{56E57B83-9F26-49B6-A436-4AF02394A2FD}" dt="2020-08-06T09:13:09.999" v="454"/>
          <ac:spMkLst>
            <pc:docMk/>
            <pc:sldMk cId="1160485662" sldId="284"/>
            <ac:spMk id="223" creationId="{AEE8F345-B66F-4B9F-A1BA-5CBF58313277}"/>
          </ac:spMkLst>
        </pc:spChg>
        <pc:spChg chg="add">
          <ac:chgData name="Asim Dey" userId="e8ec1349-28b8-4d13-adec-c4f0ed943343" providerId="ADAL" clId="{56E57B83-9F26-49B6-A436-4AF02394A2FD}" dt="2020-08-06T09:13:09.999" v="454"/>
          <ac:spMkLst>
            <pc:docMk/>
            <pc:sldMk cId="1160485662" sldId="284"/>
            <ac:spMk id="224" creationId="{926E6C88-1A1D-42E7-8C5A-48D786711F13}"/>
          </ac:spMkLst>
        </pc:spChg>
        <pc:spChg chg="add">
          <ac:chgData name="Asim Dey" userId="e8ec1349-28b8-4d13-adec-c4f0ed943343" providerId="ADAL" clId="{56E57B83-9F26-49B6-A436-4AF02394A2FD}" dt="2020-08-06T09:13:09.999" v="454"/>
          <ac:spMkLst>
            <pc:docMk/>
            <pc:sldMk cId="1160485662" sldId="284"/>
            <ac:spMk id="225" creationId="{0B754304-A85C-4E78-B92B-B66233E61E88}"/>
          </ac:spMkLst>
        </pc:spChg>
        <pc:spChg chg="add mod">
          <ac:chgData name="Asim Dey" userId="e8ec1349-28b8-4d13-adec-c4f0ed943343" providerId="ADAL" clId="{56E57B83-9F26-49B6-A436-4AF02394A2FD}" dt="2020-08-06T09:20:25.407" v="528" actId="14429"/>
          <ac:spMkLst>
            <pc:docMk/>
            <pc:sldMk cId="1160485662" sldId="284"/>
            <ac:spMk id="226" creationId="{D48D0485-1286-440C-951D-37369B6AD8D7}"/>
          </ac:spMkLst>
        </pc:spChg>
        <pc:spChg chg="add mod">
          <ac:chgData name="Asim Dey" userId="e8ec1349-28b8-4d13-adec-c4f0ed943343" providerId="ADAL" clId="{56E57B83-9F26-49B6-A436-4AF02394A2FD}" dt="2020-08-06T09:20:24.997" v="527" actId="14429"/>
          <ac:spMkLst>
            <pc:docMk/>
            <pc:sldMk cId="1160485662" sldId="284"/>
            <ac:spMk id="228" creationId="{394C7017-8461-4B3A-BCB3-60E24E61D397}"/>
          </ac:spMkLst>
        </pc:spChg>
        <pc:spChg chg="add mod">
          <ac:chgData name="Asim Dey" userId="e8ec1349-28b8-4d13-adec-c4f0ed943343" providerId="ADAL" clId="{56E57B83-9F26-49B6-A436-4AF02394A2FD}" dt="2020-08-06T09:20:57.079" v="533" actId="14429"/>
          <ac:spMkLst>
            <pc:docMk/>
            <pc:sldMk cId="1160485662" sldId="284"/>
            <ac:spMk id="229" creationId="{50658222-8E03-44ED-9C2D-B2D23EC0DD3C}"/>
          </ac:spMkLst>
        </pc:spChg>
        <pc:spChg chg="add">
          <ac:chgData name="Asim Dey" userId="e8ec1349-28b8-4d13-adec-c4f0ed943343" providerId="ADAL" clId="{56E57B83-9F26-49B6-A436-4AF02394A2FD}" dt="2020-08-06T09:13:09.999" v="454"/>
          <ac:spMkLst>
            <pc:docMk/>
            <pc:sldMk cId="1160485662" sldId="284"/>
            <ac:spMk id="230" creationId="{6F2960CB-D6BA-4FAC-A07E-0A814952A691}"/>
          </ac:spMkLst>
        </pc:spChg>
        <pc:spChg chg="add">
          <ac:chgData name="Asim Dey" userId="e8ec1349-28b8-4d13-adec-c4f0ed943343" providerId="ADAL" clId="{56E57B83-9F26-49B6-A436-4AF02394A2FD}" dt="2020-08-06T09:13:09.999" v="454"/>
          <ac:spMkLst>
            <pc:docMk/>
            <pc:sldMk cId="1160485662" sldId="284"/>
            <ac:spMk id="243" creationId="{C5C4E35C-E133-45EF-A457-9B14BC5B1E61}"/>
          </ac:spMkLst>
        </pc:spChg>
        <pc:spChg chg="add">
          <ac:chgData name="Asim Dey" userId="e8ec1349-28b8-4d13-adec-c4f0ed943343" providerId="ADAL" clId="{56E57B83-9F26-49B6-A436-4AF02394A2FD}" dt="2020-08-06T09:13:09.999" v="454"/>
          <ac:spMkLst>
            <pc:docMk/>
            <pc:sldMk cId="1160485662" sldId="284"/>
            <ac:spMk id="255" creationId="{7761F821-B8E9-4773-B3E5-BAB227190936}"/>
          </ac:spMkLst>
        </pc:spChg>
        <pc:spChg chg="add">
          <ac:chgData name="Asim Dey" userId="e8ec1349-28b8-4d13-adec-c4f0ed943343" providerId="ADAL" clId="{56E57B83-9F26-49B6-A436-4AF02394A2FD}" dt="2020-08-06T09:13:09.999" v="454"/>
          <ac:spMkLst>
            <pc:docMk/>
            <pc:sldMk cId="1160485662" sldId="284"/>
            <ac:spMk id="260" creationId="{6D953B01-3D3E-49E5-9CF7-8AD070A833E4}"/>
          </ac:spMkLst>
        </pc:spChg>
        <pc:spChg chg="del">
          <ac:chgData name="Asim Dey" userId="e8ec1349-28b8-4d13-adec-c4f0ed943343" providerId="ADAL" clId="{56E57B83-9F26-49B6-A436-4AF02394A2FD}" dt="2020-08-06T09:11:53.902" v="442"/>
          <ac:spMkLst>
            <pc:docMk/>
            <pc:sldMk cId="1160485662" sldId="284"/>
            <ac:spMk id="261" creationId="{B6109CF8-D42F-4C04-9BC1-F9424483BAE1}"/>
          </ac:spMkLst>
        </pc:spChg>
        <pc:spChg chg="del">
          <ac:chgData name="Asim Dey" userId="e8ec1349-28b8-4d13-adec-c4f0ed943343" providerId="ADAL" clId="{56E57B83-9F26-49B6-A436-4AF02394A2FD}" dt="2020-08-06T09:11:53.902" v="442"/>
          <ac:spMkLst>
            <pc:docMk/>
            <pc:sldMk cId="1160485662" sldId="284"/>
            <ac:spMk id="262" creationId="{236BBD5F-41D1-4BC1-9A18-0536CEFB6113}"/>
          </ac:spMkLst>
        </pc:spChg>
        <pc:spChg chg="del">
          <ac:chgData name="Asim Dey" userId="e8ec1349-28b8-4d13-adec-c4f0ed943343" providerId="ADAL" clId="{56E57B83-9F26-49B6-A436-4AF02394A2FD}" dt="2020-08-06T09:11:53.902" v="442"/>
          <ac:spMkLst>
            <pc:docMk/>
            <pc:sldMk cId="1160485662" sldId="284"/>
            <ac:spMk id="263" creationId="{080B0A1A-77F0-4560-B815-989B945C0222}"/>
          </ac:spMkLst>
        </pc:spChg>
        <pc:spChg chg="del">
          <ac:chgData name="Asim Dey" userId="e8ec1349-28b8-4d13-adec-c4f0ed943343" providerId="ADAL" clId="{56E57B83-9F26-49B6-A436-4AF02394A2FD}" dt="2020-08-06T09:11:53.902" v="442"/>
          <ac:spMkLst>
            <pc:docMk/>
            <pc:sldMk cId="1160485662" sldId="284"/>
            <ac:spMk id="266" creationId="{2DEA7EFD-050E-4C8E-BD35-2CC9E805CF1F}"/>
          </ac:spMkLst>
        </pc:spChg>
        <pc:spChg chg="del">
          <ac:chgData name="Asim Dey" userId="e8ec1349-28b8-4d13-adec-c4f0ed943343" providerId="ADAL" clId="{56E57B83-9F26-49B6-A436-4AF02394A2FD}" dt="2020-08-06T09:11:53.902" v="442"/>
          <ac:spMkLst>
            <pc:docMk/>
            <pc:sldMk cId="1160485662" sldId="284"/>
            <ac:spMk id="269" creationId="{6D03C539-217E-4EB2-91D9-61A0D4D23479}"/>
          </ac:spMkLst>
        </pc:spChg>
        <pc:spChg chg="del">
          <ac:chgData name="Asim Dey" userId="e8ec1349-28b8-4d13-adec-c4f0ed943343" providerId="ADAL" clId="{56E57B83-9F26-49B6-A436-4AF02394A2FD}" dt="2020-08-06T09:11:53.902" v="442"/>
          <ac:spMkLst>
            <pc:docMk/>
            <pc:sldMk cId="1160485662" sldId="284"/>
            <ac:spMk id="271" creationId="{622A6F2D-A88C-4617-A90B-AF4CC02023CF}"/>
          </ac:spMkLst>
        </pc:spChg>
        <pc:spChg chg="del">
          <ac:chgData name="Asim Dey" userId="e8ec1349-28b8-4d13-adec-c4f0ed943343" providerId="ADAL" clId="{56E57B83-9F26-49B6-A436-4AF02394A2FD}" dt="2020-08-06T09:11:53.902" v="442"/>
          <ac:spMkLst>
            <pc:docMk/>
            <pc:sldMk cId="1160485662" sldId="284"/>
            <ac:spMk id="273" creationId="{07274C9D-E303-4E16-A39A-AC403DD9A0D5}"/>
          </ac:spMkLst>
        </pc:spChg>
        <pc:spChg chg="del">
          <ac:chgData name="Asim Dey" userId="e8ec1349-28b8-4d13-adec-c4f0ed943343" providerId="ADAL" clId="{56E57B83-9F26-49B6-A436-4AF02394A2FD}" dt="2020-08-06T09:11:53.902" v="442"/>
          <ac:spMkLst>
            <pc:docMk/>
            <pc:sldMk cId="1160485662" sldId="284"/>
            <ac:spMk id="275" creationId="{96937381-4AB7-4AEC-B6BE-CBFDA6D451B7}"/>
          </ac:spMkLst>
        </pc:spChg>
        <pc:spChg chg="del">
          <ac:chgData name="Asim Dey" userId="e8ec1349-28b8-4d13-adec-c4f0ed943343" providerId="ADAL" clId="{56E57B83-9F26-49B6-A436-4AF02394A2FD}" dt="2020-08-06T09:11:53.902" v="442"/>
          <ac:spMkLst>
            <pc:docMk/>
            <pc:sldMk cId="1160485662" sldId="284"/>
            <ac:spMk id="277" creationId="{9303BB35-024A-4830-8B88-EB8F11694DF9}"/>
          </ac:spMkLst>
        </pc:spChg>
        <pc:spChg chg="del">
          <ac:chgData name="Asim Dey" userId="e8ec1349-28b8-4d13-adec-c4f0ed943343" providerId="ADAL" clId="{56E57B83-9F26-49B6-A436-4AF02394A2FD}" dt="2020-08-06T09:11:53.902" v="442"/>
          <ac:spMkLst>
            <pc:docMk/>
            <pc:sldMk cId="1160485662" sldId="284"/>
            <ac:spMk id="279" creationId="{3D059FAF-5AFF-4F94-A2A0-47D128236408}"/>
          </ac:spMkLst>
        </pc:spChg>
        <pc:spChg chg="del">
          <ac:chgData name="Asim Dey" userId="e8ec1349-28b8-4d13-adec-c4f0ed943343" providerId="ADAL" clId="{56E57B83-9F26-49B6-A436-4AF02394A2FD}" dt="2020-08-06T09:11:53.902" v="442"/>
          <ac:spMkLst>
            <pc:docMk/>
            <pc:sldMk cId="1160485662" sldId="284"/>
            <ac:spMk id="281" creationId="{31569CBE-02C0-4DD3-902C-53EA2D9F8605}"/>
          </ac:spMkLst>
        </pc:spChg>
        <pc:spChg chg="del">
          <ac:chgData name="Asim Dey" userId="e8ec1349-28b8-4d13-adec-c4f0ed943343" providerId="ADAL" clId="{56E57B83-9F26-49B6-A436-4AF02394A2FD}" dt="2020-08-06T09:11:53.902" v="442"/>
          <ac:spMkLst>
            <pc:docMk/>
            <pc:sldMk cId="1160485662" sldId="284"/>
            <ac:spMk id="283" creationId="{358A5C24-EC42-4717-9617-E8E69D0ECE9E}"/>
          </ac:spMkLst>
        </pc:spChg>
        <pc:spChg chg="add">
          <ac:chgData name="Asim Dey" userId="e8ec1349-28b8-4d13-adec-c4f0ed943343" providerId="ADAL" clId="{56E57B83-9F26-49B6-A436-4AF02394A2FD}" dt="2020-08-06T09:13:09.999" v="454"/>
          <ac:spMkLst>
            <pc:docMk/>
            <pc:sldMk cId="1160485662" sldId="284"/>
            <ac:spMk id="284" creationId="{3390834C-62C4-4FC7-9D4F-09AC80728627}"/>
          </ac:spMkLst>
        </pc:spChg>
        <pc:spChg chg="del">
          <ac:chgData name="Asim Dey" userId="e8ec1349-28b8-4d13-adec-c4f0ed943343" providerId="ADAL" clId="{56E57B83-9F26-49B6-A436-4AF02394A2FD}" dt="2020-08-06T09:11:53.902" v="442"/>
          <ac:spMkLst>
            <pc:docMk/>
            <pc:sldMk cId="1160485662" sldId="284"/>
            <ac:spMk id="285" creationId="{3E227D59-1416-4FD9-BA00-FC1C8277DF56}"/>
          </ac:spMkLst>
        </pc:spChg>
        <pc:spChg chg="del">
          <ac:chgData name="Asim Dey" userId="e8ec1349-28b8-4d13-adec-c4f0ed943343" providerId="ADAL" clId="{56E57B83-9F26-49B6-A436-4AF02394A2FD}" dt="2020-08-06T09:11:53.902" v="442"/>
          <ac:spMkLst>
            <pc:docMk/>
            <pc:sldMk cId="1160485662" sldId="284"/>
            <ac:spMk id="286" creationId="{1E8F2651-88F6-4ABD-A1EF-C23603E59F54}"/>
          </ac:spMkLst>
        </pc:spChg>
        <pc:spChg chg="del">
          <ac:chgData name="Asim Dey" userId="e8ec1349-28b8-4d13-adec-c4f0ed943343" providerId="ADAL" clId="{56E57B83-9F26-49B6-A436-4AF02394A2FD}" dt="2020-08-06T09:11:53.902" v="442"/>
          <ac:spMkLst>
            <pc:docMk/>
            <pc:sldMk cId="1160485662" sldId="284"/>
            <ac:spMk id="287" creationId="{C20BE7EE-56FC-45A4-8F13-E4CAA9846099}"/>
          </ac:spMkLst>
        </pc:spChg>
        <pc:spChg chg="del">
          <ac:chgData name="Asim Dey" userId="e8ec1349-28b8-4d13-adec-c4f0ed943343" providerId="ADAL" clId="{56E57B83-9F26-49B6-A436-4AF02394A2FD}" dt="2020-08-06T09:11:53.902" v="442"/>
          <ac:spMkLst>
            <pc:docMk/>
            <pc:sldMk cId="1160485662" sldId="284"/>
            <ac:spMk id="292" creationId="{152EE09E-FEBB-48D5-8D06-7F5BBF1B462A}"/>
          </ac:spMkLst>
        </pc:spChg>
        <pc:spChg chg="del">
          <ac:chgData name="Asim Dey" userId="e8ec1349-28b8-4d13-adec-c4f0ed943343" providerId="ADAL" clId="{56E57B83-9F26-49B6-A436-4AF02394A2FD}" dt="2020-08-06T09:11:53.902" v="442"/>
          <ac:spMkLst>
            <pc:docMk/>
            <pc:sldMk cId="1160485662" sldId="284"/>
            <ac:spMk id="293" creationId="{CF29E245-3B66-4FF3-AE03-355553EBA215}"/>
          </ac:spMkLst>
        </pc:spChg>
        <pc:spChg chg="del">
          <ac:chgData name="Asim Dey" userId="e8ec1349-28b8-4d13-adec-c4f0ed943343" providerId="ADAL" clId="{56E57B83-9F26-49B6-A436-4AF02394A2FD}" dt="2020-08-06T09:11:53.902" v="442"/>
          <ac:spMkLst>
            <pc:docMk/>
            <pc:sldMk cId="1160485662" sldId="284"/>
            <ac:spMk id="294" creationId="{D5BBFE69-6D70-4373-AC77-8502E0FA586B}"/>
          </ac:spMkLst>
        </pc:spChg>
        <pc:spChg chg="del">
          <ac:chgData name="Asim Dey" userId="e8ec1349-28b8-4d13-adec-c4f0ed943343" providerId="ADAL" clId="{56E57B83-9F26-49B6-A436-4AF02394A2FD}" dt="2020-08-06T09:11:53.902" v="442"/>
          <ac:spMkLst>
            <pc:docMk/>
            <pc:sldMk cId="1160485662" sldId="284"/>
            <ac:spMk id="295" creationId="{9C7337E3-3957-4B0D-8CD4-C59C25C2423A}"/>
          </ac:spMkLst>
        </pc:spChg>
        <pc:spChg chg="del">
          <ac:chgData name="Asim Dey" userId="e8ec1349-28b8-4d13-adec-c4f0ed943343" providerId="ADAL" clId="{56E57B83-9F26-49B6-A436-4AF02394A2FD}" dt="2020-08-06T09:11:53.902" v="442"/>
          <ac:spMkLst>
            <pc:docMk/>
            <pc:sldMk cId="1160485662" sldId="284"/>
            <ac:spMk id="296" creationId="{40B757E4-FF14-41C8-AC8B-2BBB16CC5D27}"/>
          </ac:spMkLst>
        </pc:spChg>
        <pc:spChg chg="del">
          <ac:chgData name="Asim Dey" userId="e8ec1349-28b8-4d13-adec-c4f0ed943343" providerId="ADAL" clId="{56E57B83-9F26-49B6-A436-4AF02394A2FD}" dt="2020-08-06T09:11:53.902" v="442"/>
          <ac:spMkLst>
            <pc:docMk/>
            <pc:sldMk cId="1160485662" sldId="284"/>
            <ac:spMk id="297" creationId="{22E28E7C-CE35-48E0-9F39-6FE40DEEDE66}"/>
          </ac:spMkLst>
        </pc:spChg>
        <pc:spChg chg="del">
          <ac:chgData name="Asim Dey" userId="e8ec1349-28b8-4d13-adec-c4f0ed943343" providerId="ADAL" clId="{56E57B83-9F26-49B6-A436-4AF02394A2FD}" dt="2020-08-06T09:11:53.902" v="442"/>
          <ac:spMkLst>
            <pc:docMk/>
            <pc:sldMk cId="1160485662" sldId="284"/>
            <ac:spMk id="298" creationId="{D75BE491-6903-475B-938C-CAF0E23F2C0C}"/>
          </ac:spMkLst>
        </pc:spChg>
        <pc:spChg chg="del">
          <ac:chgData name="Asim Dey" userId="e8ec1349-28b8-4d13-adec-c4f0ed943343" providerId="ADAL" clId="{56E57B83-9F26-49B6-A436-4AF02394A2FD}" dt="2020-08-06T09:11:53.902" v="442"/>
          <ac:spMkLst>
            <pc:docMk/>
            <pc:sldMk cId="1160485662" sldId="284"/>
            <ac:spMk id="299" creationId="{7DB928A3-8C30-402A-B0F0-A73D9077925B}"/>
          </ac:spMkLst>
        </pc:spChg>
        <pc:spChg chg="del">
          <ac:chgData name="Asim Dey" userId="e8ec1349-28b8-4d13-adec-c4f0ed943343" providerId="ADAL" clId="{56E57B83-9F26-49B6-A436-4AF02394A2FD}" dt="2020-08-06T09:11:53.902" v="442"/>
          <ac:spMkLst>
            <pc:docMk/>
            <pc:sldMk cId="1160485662" sldId="284"/>
            <ac:spMk id="300" creationId="{A74E5C34-4D8A-4FB1-B5CF-8357E15007B6}"/>
          </ac:spMkLst>
        </pc:spChg>
        <pc:spChg chg="del">
          <ac:chgData name="Asim Dey" userId="e8ec1349-28b8-4d13-adec-c4f0ed943343" providerId="ADAL" clId="{56E57B83-9F26-49B6-A436-4AF02394A2FD}" dt="2020-08-06T09:11:53.902" v="442"/>
          <ac:spMkLst>
            <pc:docMk/>
            <pc:sldMk cId="1160485662" sldId="284"/>
            <ac:spMk id="301" creationId="{B0E2E352-1176-4ABB-96C3-4B8FCC0D2F15}"/>
          </ac:spMkLst>
        </pc:spChg>
        <pc:spChg chg="del">
          <ac:chgData name="Asim Dey" userId="e8ec1349-28b8-4d13-adec-c4f0ed943343" providerId="ADAL" clId="{56E57B83-9F26-49B6-A436-4AF02394A2FD}" dt="2020-08-06T09:11:53.902" v="442"/>
          <ac:spMkLst>
            <pc:docMk/>
            <pc:sldMk cId="1160485662" sldId="284"/>
            <ac:spMk id="302" creationId="{A0AF3606-8977-46CA-BA35-CCE186800B7A}"/>
          </ac:spMkLst>
        </pc:spChg>
        <pc:spChg chg="del">
          <ac:chgData name="Asim Dey" userId="e8ec1349-28b8-4d13-adec-c4f0ed943343" providerId="ADAL" clId="{56E57B83-9F26-49B6-A436-4AF02394A2FD}" dt="2020-08-06T09:11:53.902" v="442"/>
          <ac:spMkLst>
            <pc:docMk/>
            <pc:sldMk cId="1160485662" sldId="284"/>
            <ac:spMk id="303" creationId="{4FD9F5B6-9125-4E36-A9AE-E5B6BE556687}"/>
          </ac:spMkLst>
        </pc:spChg>
        <pc:spChg chg="del">
          <ac:chgData name="Asim Dey" userId="e8ec1349-28b8-4d13-adec-c4f0ed943343" providerId="ADAL" clId="{56E57B83-9F26-49B6-A436-4AF02394A2FD}" dt="2020-08-06T09:11:53.902" v="442"/>
          <ac:spMkLst>
            <pc:docMk/>
            <pc:sldMk cId="1160485662" sldId="284"/>
            <ac:spMk id="304" creationId="{EABC3EFB-0BE0-4A9A-AFB6-F3C08854DEBB}"/>
          </ac:spMkLst>
        </pc:spChg>
        <pc:spChg chg="del">
          <ac:chgData name="Asim Dey" userId="e8ec1349-28b8-4d13-adec-c4f0ed943343" providerId="ADAL" clId="{56E57B83-9F26-49B6-A436-4AF02394A2FD}" dt="2020-08-06T09:11:53.902" v="442"/>
          <ac:spMkLst>
            <pc:docMk/>
            <pc:sldMk cId="1160485662" sldId="284"/>
            <ac:spMk id="305" creationId="{F465E1A3-D07B-49FD-ACB1-E05C5090429E}"/>
          </ac:spMkLst>
        </pc:spChg>
        <pc:spChg chg="del">
          <ac:chgData name="Asim Dey" userId="e8ec1349-28b8-4d13-adec-c4f0ed943343" providerId="ADAL" clId="{56E57B83-9F26-49B6-A436-4AF02394A2FD}" dt="2020-08-06T09:11:53.902" v="442"/>
          <ac:spMkLst>
            <pc:docMk/>
            <pc:sldMk cId="1160485662" sldId="284"/>
            <ac:spMk id="306" creationId="{F8BD16C7-BABB-45E8-832E-5C3F10C85CFD}"/>
          </ac:spMkLst>
        </pc:spChg>
        <pc:spChg chg="del">
          <ac:chgData name="Asim Dey" userId="e8ec1349-28b8-4d13-adec-c4f0ed943343" providerId="ADAL" clId="{56E57B83-9F26-49B6-A436-4AF02394A2FD}" dt="2020-08-06T09:11:53.902" v="442"/>
          <ac:spMkLst>
            <pc:docMk/>
            <pc:sldMk cId="1160485662" sldId="284"/>
            <ac:spMk id="307" creationId="{818C57CF-A20C-499A-B03C-5373D14A3EFE}"/>
          </ac:spMkLst>
        </pc:spChg>
        <pc:spChg chg="del">
          <ac:chgData name="Asim Dey" userId="e8ec1349-28b8-4d13-adec-c4f0ed943343" providerId="ADAL" clId="{56E57B83-9F26-49B6-A436-4AF02394A2FD}" dt="2020-08-06T09:11:53.902" v="442"/>
          <ac:spMkLst>
            <pc:docMk/>
            <pc:sldMk cId="1160485662" sldId="284"/>
            <ac:spMk id="308" creationId="{171C785B-0998-4123-823C-4FD0ABE9D859}"/>
          </ac:spMkLst>
        </pc:spChg>
        <pc:spChg chg="del">
          <ac:chgData name="Asim Dey" userId="e8ec1349-28b8-4d13-adec-c4f0ed943343" providerId="ADAL" clId="{56E57B83-9F26-49B6-A436-4AF02394A2FD}" dt="2020-08-06T09:11:53.902" v="442"/>
          <ac:spMkLst>
            <pc:docMk/>
            <pc:sldMk cId="1160485662" sldId="284"/>
            <ac:spMk id="309" creationId="{67B8F48E-9FB5-4D59-980A-283C84F21B4A}"/>
          </ac:spMkLst>
        </pc:spChg>
        <pc:spChg chg="del">
          <ac:chgData name="Asim Dey" userId="e8ec1349-28b8-4d13-adec-c4f0ed943343" providerId="ADAL" clId="{56E57B83-9F26-49B6-A436-4AF02394A2FD}" dt="2020-08-06T09:11:53.902" v="442"/>
          <ac:spMkLst>
            <pc:docMk/>
            <pc:sldMk cId="1160485662" sldId="284"/>
            <ac:spMk id="310" creationId="{1621E6EA-7231-4B13-A9A2-54292CB17330}"/>
          </ac:spMkLst>
        </pc:spChg>
        <pc:spChg chg="del">
          <ac:chgData name="Asim Dey" userId="e8ec1349-28b8-4d13-adec-c4f0ed943343" providerId="ADAL" clId="{56E57B83-9F26-49B6-A436-4AF02394A2FD}" dt="2020-08-06T09:11:53.902" v="442"/>
          <ac:spMkLst>
            <pc:docMk/>
            <pc:sldMk cId="1160485662" sldId="284"/>
            <ac:spMk id="311" creationId="{1CFAD084-1350-4897-B45A-2535FA8AADB7}"/>
          </ac:spMkLst>
        </pc:spChg>
        <pc:spChg chg="del">
          <ac:chgData name="Asim Dey" userId="e8ec1349-28b8-4d13-adec-c4f0ed943343" providerId="ADAL" clId="{56E57B83-9F26-49B6-A436-4AF02394A2FD}" dt="2020-08-06T09:11:53.902" v="442"/>
          <ac:spMkLst>
            <pc:docMk/>
            <pc:sldMk cId="1160485662" sldId="284"/>
            <ac:spMk id="312" creationId="{ACCBBDE1-8CF1-4C35-BF43-CC1CE271C805}"/>
          </ac:spMkLst>
        </pc:spChg>
        <pc:spChg chg="del">
          <ac:chgData name="Asim Dey" userId="e8ec1349-28b8-4d13-adec-c4f0ed943343" providerId="ADAL" clId="{56E57B83-9F26-49B6-A436-4AF02394A2FD}" dt="2020-08-06T09:11:53.902" v="442"/>
          <ac:spMkLst>
            <pc:docMk/>
            <pc:sldMk cId="1160485662" sldId="284"/>
            <ac:spMk id="313" creationId="{C3E2B287-17CC-4930-974A-AC4EDB01086C}"/>
          </ac:spMkLst>
        </pc:spChg>
        <pc:spChg chg="del">
          <ac:chgData name="Asim Dey" userId="e8ec1349-28b8-4d13-adec-c4f0ed943343" providerId="ADAL" clId="{56E57B83-9F26-49B6-A436-4AF02394A2FD}" dt="2020-08-06T09:11:53.902" v="442"/>
          <ac:spMkLst>
            <pc:docMk/>
            <pc:sldMk cId="1160485662" sldId="284"/>
            <ac:spMk id="335" creationId="{36647B0C-28FF-41F0-93B2-8F70FAA77C5B}"/>
          </ac:spMkLst>
        </pc:spChg>
        <pc:spChg chg="del">
          <ac:chgData name="Asim Dey" userId="e8ec1349-28b8-4d13-adec-c4f0ed943343" providerId="ADAL" clId="{56E57B83-9F26-49B6-A436-4AF02394A2FD}" dt="2020-08-06T09:11:53.902" v="442"/>
          <ac:spMkLst>
            <pc:docMk/>
            <pc:sldMk cId="1160485662" sldId="284"/>
            <ac:spMk id="338" creationId="{4BAFCD57-BD91-4AE2-A012-C4D94ACB4D30}"/>
          </ac:spMkLst>
        </pc:spChg>
        <pc:spChg chg="del">
          <ac:chgData name="Asim Dey" userId="e8ec1349-28b8-4d13-adec-c4f0ed943343" providerId="ADAL" clId="{56E57B83-9F26-49B6-A436-4AF02394A2FD}" dt="2020-08-06T09:11:53.902" v="442"/>
          <ac:spMkLst>
            <pc:docMk/>
            <pc:sldMk cId="1160485662" sldId="284"/>
            <ac:spMk id="340" creationId="{69DF9697-76FF-457A-B429-8E0B84DF40C7}"/>
          </ac:spMkLst>
        </pc:spChg>
        <pc:spChg chg="del">
          <ac:chgData name="Asim Dey" userId="e8ec1349-28b8-4d13-adec-c4f0ed943343" providerId="ADAL" clId="{56E57B83-9F26-49B6-A436-4AF02394A2FD}" dt="2020-08-06T09:11:53.902" v="442"/>
          <ac:spMkLst>
            <pc:docMk/>
            <pc:sldMk cId="1160485662" sldId="284"/>
            <ac:spMk id="341" creationId="{4621C549-1BD4-4EF0-9B13-959A96AAD28B}"/>
          </ac:spMkLst>
        </pc:spChg>
        <pc:spChg chg="del">
          <ac:chgData name="Asim Dey" userId="e8ec1349-28b8-4d13-adec-c4f0ed943343" providerId="ADAL" clId="{56E57B83-9F26-49B6-A436-4AF02394A2FD}" dt="2020-08-06T09:11:53.902" v="442"/>
          <ac:spMkLst>
            <pc:docMk/>
            <pc:sldMk cId="1160485662" sldId="284"/>
            <ac:spMk id="342" creationId="{9DD11A77-47A7-489C-B22F-18AD6B80C2EB}"/>
          </ac:spMkLst>
        </pc:spChg>
        <pc:spChg chg="del">
          <ac:chgData name="Asim Dey" userId="e8ec1349-28b8-4d13-adec-c4f0ed943343" providerId="ADAL" clId="{56E57B83-9F26-49B6-A436-4AF02394A2FD}" dt="2020-08-06T09:11:53.902" v="442"/>
          <ac:spMkLst>
            <pc:docMk/>
            <pc:sldMk cId="1160485662" sldId="284"/>
            <ac:spMk id="344" creationId="{F15FE048-B80E-4D71-8DF9-D983EA9AEAF3}"/>
          </ac:spMkLst>
        </pc:spChg>
        <pc:spChg chg="del">
          <ac:chgData name="Asim Dey" userId="e8ec1349-28b8-4d13-adec-c4f0ed943343" providerId="ADAL" clId="{56E57B83-9F26-49B6-A436-4AF02394A2FD}" dt="2020-08-06T09:11:53.902" v="442"/>
          <ac:spMkLst>
            <pc:docMk/>
            <pc:sldMk cId="1160485662" sldId="284"/>
            <ac:spMk id="345" creationId="{A8763C4A-B850-43BD-B320-04B38CBEC2C1}"/>
          </ac:spMkLst>
        </pc:spChg>
        <pc:cxnChg chg="add">
          <ac:chgData name="Asim Dey" userId="e8ec1349-28b8-4d13-adec-c4f0ed943343" providerId="ADAL" clId="{56E57B83-9F26-49B6-A436-4AF02394A2FD}" dt="2020-08-06T09:13:09.999" v="454"/>
          <ac:cxnSpMkLst>
            <pc:docMk/>
            <pc:sldMk cId="1160485662" sldId="284"/>
            <ac:cxnSpMk id="173" creationId="{9D863ECF-6FCA-4D4F-A73B-C2A872F7570F}"/>
          </ac:cxnSpMkLst>
        </pc:cxnChg>
        <pc:cxnChg chg="add">
          <ac:chgData name="Asim Dey" userId="e8ec1349-28b8-4d13-adec-c4f0ed943343" providerId="ADAL" clId="{56E57B83-9F26-49B6-A436-4AF02394A2FD}" dt="2020-08-06T09:13:09.999" v="454"/>
          <ac:cxnSpMkLst>
            <pc:docMk/>
            <pc:sldMk cId="1160485662" sldId="284"/>
            <ac:cxnSpMk id="174" creationId="{0C8A0858-819E-4B9E-8E45-4944664C3887}"/>
          </ac:cxnSpMkLst>
        </pc:cxnChg>
        <pc:cxnChg chg="add">
          <ac:chgData name="Asim Dey" userId="e8ec1349-28b8-4d13-adec-c4f0ed943343" providerId="ADAL" clId="{56E57B83-9F26-49B6-A436-4AF02394A2FD}" dt="2020-08-06T09:13:09.999" v="454"/>
          <ac:cxnSpMkLst>
            <pc:docMk/>
            <pc:sldMk cId="1160485662" sldId="284"/>
            <ac:cxnSpMk id="175" creationId="{FE08D81C-DC47-4E93-80F3-49D8DBF9748A}"/>
          </ac:cxnSpMkLst>
        </pc:cxnChg>
        <pc:cxnChg chg="add">
          <ac:chgData name="Asim Dey" userId="e8ec1349-28b8-4d13-adec-c4f0ed943343" providerId="ADAL" clId="{56E57B83-9F26-49B6-A436-4AF02394A2FD}" dt="2020-08-06T09:13:09.999" v="454"/>
          <ac:cxnSpMkLst>
            <pc:docMk/>
            <pc:sldMk cId="1160485662" sldId="284"/>
            <ac:cxnSpMk id="176" creationId="{E3358DBC-B6A9-46CC-805A-4F735169B998}"/>
          </ac:cxnSpMkLst>
        </pc:cxnChg>
        <pc:cxnChg chg="add">
          <ac:chgData name="Asim Dey" userId="e8ec1349-28b8-4d13-adec-c4f0ed943343" providerId="ADAL" clId="{56E57B83-9F26-49B6-A436-4AF02394A2FD}" dt="2020-08-06T09:13:09.999" v="454"/>
          <ac:cxnSpMkLst>
            <pc:docMk/>
            <pc:sldMk cId="1160485662" sldId="284"/>
            <ac:cxnSpMk id="177" creationId="{37598035-3AE5-4FA9-A209-B88A62446A36}"/>
          </ac:cxnSpMkLst>
        </pc:cxnChg>
        <pc:cxnChg chg="add">
          <ac:chgData name="Asim Dey" userId="e8ec1349-28b8-4d13-adec-c4f0ed943343" providerId="ADAL" clId="{56E57B83-9F26-49B6-A436-4AF02394A2FD}" dt="2020-08-06T09:13:09.999" v="454"/>
          <ac:cxnSpMkLst>
            <pc:docMk/>
            <pc:sldMk cId="1160485662" sldId="284"/>
            <ac:cxnSpMk id="178" creationId="{31183F66-4B26-429F-AF65-EFD3E07EA1F7}"/>
          </ac:cxnSpMkLst>
        </pc:cxnChg>
        <pc:cxnChg chg="add">
          <ac:chgData name="Asim Dey" userId="e8ec1349-28b8-4d13-adec-c4f0ed943343" providerId="ADAL" clId="{56E57B83-9F26-49B6-A436-4AF02394A2FD}" dt="2020-08-06T09:13:09.999" v="454"/>
          <ac:cxnSpMkLst>
            <pc:docMk/>
            <pc:sldMk cId="1160485662" sldId="284"/>
            <ac:cxnSpMk id="179" creationId="{F3928432-E666-4A8C-AFE2-60455C70749E}"/>
          </ac:cxnSpMkLst>
        </pc:cxnChg>
        <pc:cxnChg chg="add">
          <ac:chgData name="Asim Dey" userId="e8ec1349-28b8-4d13-adec-c4f0ed943343" providerId="ADAL" clId="{56E57B83-9F26-49B6-A436-4AF02394A2FD}" dt="2020-08-06T09:13:09.999" v="454"/>
          <ac:cxnSpMkLst>
            <pc:docMk/>
            <pc:sldMk cId="1160485662" sldId="284"/>
            <ac:cxnSpMk id="180" creationId="{746EE84A-0EB7-45A3-9D7C-9D16A9D25EAD}"/>
          </ac:cxnSpMkLst>
        </pc:cxnChg>
        <pc:cxnChg chg="add">
          <ac:chgData name="Asim Dey" userId="e8ec1349-28b8-4d13-adec-c4f0ed943343" providerId="ADAL" clId="{56E57B83-9F26-49B6-A436-4AF02394A2FD}" dt="2020-08-06T09:13:09.999" v="454"/>
          <ac:cxnSpMkLst>
            <pc:docMk/>
            <pc:sldMk cId="1160485662" sldId="284"/>
            <ac:cxnSpMk id="181" creationId="{308D7706-4107-48EB-B756-EABD56F97410}"/>
          </ac:cxnSpMkLst>
        </pc:cxnChg>
        <pc:cxnChg chg="add">
          <ac:chgData name="Asim Dey" userId="e8ec1349-28b8-4d13-adec-c4f0ed943343" providerId="ADAL" clId="{56E57B83-9F26-49B6-A436-4AF02394A2FD}" dt="2020-08-06T09:13:09.999" v="454"/>
          <ac:cxnSpMkLst>
            <pc:docMk/>
            <pc:sldMk cId="1160485662" sldId="284"/>
            <ac:cxnSpMk id="182" creationId="{3C7DF4CB-1287-4DBC-91A1-C5F3C56C2C5C}"/>
          </ac:cxnSpMkLst>
        </pc:cxnChg>
        <pc:cxnChg chg="add">
          <ac:chgData name="Asim Dey" userId="e8ec1349-28b8-4d13-adec-c4f0ed943343" providerId="ADAL" clId="{56E57B83-9F26-49B6-A436-4AF02394A2FD}" dt="2020-08-06T09:13:09.999" v="454"/>
          <ac:cxnSpMkLst>
            <pc:docMk/>
            <pc:sldMk cId="1160485662" sldId="284"/>
            <ac:cxnSpMk id="183" creationId="{5F540006-B2D3-46ED-8B5E-53C74A1A88F4}"/>
          </ac:cxnSpMkLst>
        </pc:cxnChg>
        <pc:cxnChg chg="add">
          <ac:chgData name="Asim Dey" userId="e8ec1349-28b8-4d13-adec-c4f0ed943343" providerId="ADAL" clId="{56E57B83-9F26-49B6-A436-4AF02394A2FD}" dt="2020-08-06T09:13:09.999" v="454"/>
          <ac:cxnSpMkLst>
            <pc:docMk/>
            <pc:sldMk cId="1160485662" sldId="284"/>
            <ac:cxnSpMk id="184" creationId="{432E8DCC-221E-460B-AA49-B4C9A97067E9}"/>
          </ac:cxnSpMkLst>
        </pc:cxnChg>
        <pc:cxnChg chg="add">
          <ac:chgData name="Asim Dey" userId="e8ec1349-28b8-4d13-adec-c4f0ed943343" providerId="ADAL" clId="{56E57B83-9F26-49B6-A436-4AF02394A2FD}" dt="2020-08-06T09:13:09.999" v="454"/>
          <ac:cxnSpMkLst>
            <pc:docMk/>
            <pc:sldMk cId="1160485662" sldId="284"/>
            <ac:cxnSpMk id="185" creationId="{6D4702CF-077F-432B-B095-0F907E296725}"/>
          </ac:cxnSpMkLst>
        </pc:cxnChg>
        <pc:cxnChg chg="add">
          <ac:chgData name="Asim Dey" userId="e8ec1349-28b8-4d13-adec-c4f0ed943343" providerId="ADAL" clId="{56E57B83-9F26-49B6-A436-4AF02394A2FD}" dt="2020-08-06T09:13:09.999" v="454"/>
          <ac:cxnSpMkLst>
            <pc:docMk/>
            <pc:sldMk cId="1160485662" sldId="284"/>
            <ac:cxnSpMk id="186" creationId="{CDD4E0E8-81A2-444C-95C4-D962CD119C82}"/>
          </ac:cxnSpMkLst>
        </pc:cxnChg>
        <pc:cxnChg chg="add">
          <ac:chgData name="Asim Dey" userId="e8ec1349-28b8-4d13-adec-c4f0ed943343" providerId="ADAL" clId="{56E57B83-9F26-49B6-A436-4AF02394A2FD}" dt="2020-08-06T09:13:09.999" v="454"/>
          <ac:cxnSpMkLst>
            <pc:docMk/>
            <pc:sldMk cId="1160485662" sldId="284"/>
            <ac:cxnSpMk id="187" creationId="{ACDC53EB-647F-4B3F-96E8-B6B1343338E4}"/>
          </ac:cxnSpMkLst>
        </pc:cxnChg>
        <pc:cxnChg chg="del">
          <ac:chgData name="Asim Dey" userId="e8ec1349-28b8-4d13-adec-c4f0ed943343" providerId="ADAL" clId="{56E57B83-9F26-49B6-A436-4AF02394A2FD}" dt="2020-08-06T09:11:53.902" v="442"/>
          <ac:cxnSpMkLst>
            <pc:docMk/>
            <pc:sldMk cId="1160485662" sldId="284"/>
            <ac:cxnSpMk id="264" creationId="{F1C11D4A-77AC-4EC6-A18A-4018A0A525BC}"/>
          </ac:cxnSpMkLst>
        </pc:cxnChg>
        <pc:cxnChg chg="del">
          <ac:chgData name="Asim Dey" userId="e8ec1349-28b8-4d13-adec-c4f0ed943343" providerId="ADAL" clId="{56E57B83-9F26-49B6-A436-4AF02394A2FD}" dt="2020-08-06T09:11:53.902" v="442"/>
          <ac:cxnSpMkLst>
            <pc:docMk/>
            <pc:sldMk cId="1160485662" sldId="284"/>
            <ac:cxnSpMk id="265" creationId="{143E075C-C16D-4935-801B-2E3FEB49673A}"/>
          </ac:cxnSpMkLst>
        </pc:cxnChg>
        <pc:cxnChg chg="del">
          <ac:chgData name="Asim Dey" userId="e8ec1349-28b8-4d13-adec-c4f0ed943343" providerId="ADAL" clId="{56E57B83-9F26-49B6-A436-4AF02394A2FD}" dt="2020-08-06T09:11:53.902" v="442"/>
          <ac:cxnSpMkLst>
            <pc:docMk/>
            <pc:sldMk cId="1160485662" sldId="284"/>
            <ac:cxnSpMk id="267" creationId="{CC03FF14-0822-4AFD-9C80-9CA7256FFF38}"/>
          </ac:cxnSpMkLst>
        </pc:cxnChg>
        <pc:cxnChg chg="del">
          <ac:chgData name="Asim Dey" userId="e8ec1349-28b8-4d13-adec-c4f0ed943343" providerId="ADAL" clId="{56E57B83-9F26-49B6-A436-4AF02394A2FD}" dt="2020-08-06T09:11:53.902" v="442"/>
          <ac:cxnSpMkLst>
            <pc:docMk/>
            <pc:sldMk cId="1160485662" sldId="284"/>
            <ac:cxnSpMk id="268" creationId="{419F1708-52BD-4107-AF62-DCC417DFC336}"/>
          </ac:cxnSpMkLst>
        </pc:cxnChg>
        <pc:cxnChg chg="del">
          <ac:chgData name="Asim Dey" userId="e8ec1349-28b8-4d13-adec-c4f0ed943343" providerId="ADAL" clId="{56E57B83-9F26-49B6-A436-4AF02394A2FD}" dt="2020-08-06T09:11:53.902" v="442"/>
          <ac:cxnSpMkLst>
            <pc:docMk/>
            <pc:sldMk cId="1160485662" sldId="284"/>
            <ac:cxnSpMk id="270" creationId="{F95FB5BD-66B4-4BF2-A053-E4307694CDDB}"/>
          </ac:cxnSpMkLst>
        </pc:cxnChg>
        <pc:cxnChg chg="del">
          <ac:chgData name="Asim Dey" userId="e8ec1349-28b8-4d13-adec-c4f0ed943343" providerId="ADAL" clId="{56E57B83-9F26-49B6-A436-4AF02394A2FD}" dt="2020-08-06T09:11:53.902" v="442"/>
          <ac:cxnSpMkLst>
            <pc:docMk/>
            <pc:sldMk cId="1160485662" sldId="284"/>
            <ac:cxnSpMk id="272" creationId="{B5EA1271-62AE-45A3-8410-226B026187C3}"/>
          </ac:cxnSpMkLst>
        </pc:cxnChg>
        <pc:cxnChg chg="del">
          <ac:chgData name="Asim Dey" userId="e8ec1349-28b8-4d13-adec-c4f0ed943343" providerId="ADAL" clId="{56E57B83-9F26-49B6-A436-4AF02394A2FD}" dt="2020-08-06T09:11:53.902" v="442"/>
          <ac:cxnSpMkLst>
            <pc:docMk/>
            <pc:sldMk cId="1160485662" sldId="284"/>
            <ac:cxnSpMk id="274" creationId="{C5A2F1A8-9E9E-4BA5-80F4-1AC24A960FC1}"/>
          </ac:cxnSpMkLst>
        </pc:cxnChg>
        <pc:cxnChg chg="del">
          <ac:chgData name="Asim Dey" userId="e8ec1349-28b8-4d13-adec-c4f0ed943343" providerId="ADAL" clId="{56E57B83-9F26-49B6-A436-4AF02394A2FD}" dt="2020-08-06T09:11:53.902" v="442"/>
          <ac:cxnSpMkLst>
            <pc:docMk/>
            <pc:sldMk cId="1160485662" sldId="284"/>
            <ac:cxnSpMk id="276" creationId="{627BC147-9AD7-415B-AF71-EE8ADA8A03D3}"/>
          </ac:cxnSpMkLst>
        </pc:cxnChg>
        <pc:cxnChg chg="del">
          <ac:chgData name="Asim Dey" userId="e8ec1349-28b8-4d13-adec-c4f0ed943343" providerId="ADAL" clId="{56E57B83-9F26-49B6-A436-4AF02394A2FD}" dt="2020-08-06T09:11:53.902" v="442"/>
          <ac:cxnSpMkLst>
            <pc:docMk/>
            <pc:sldMk cId="1160485662" sldId="284"/>
            <ac:cxnSpMk id="278" creationId="{CB3B8D7B-F444-4580-B322-C6F515739458}"/>
          </ac:cxnSpMkLst>
        </pc:cxnChg>
        <pc:cxnChg chg="del">
          <ac:chgData name="Asim Dey" userId="e8ec1349-28b8-4d13-adec-c4f0ed943343" providerId="ADAL" clId="{56E57B83-9F26-49B6-A436-4AF02394A2FD}" dt="2020-08-06T09:11:53.902" v="442"/>
          <ac:cxnSpMkLst>
            <pc:docMk/>
            <pc:sldMk cId="1160485662" sldId="284"/>
            <ac:cxnSpMk id="280" creationId="{CFE1B4EA-A4E7-4B5A-98B2-FBB48A0D3605}"/>
          </ac:cxnSpMkLst>
        </pc:cxnChg>
        <pc:cxnChg chg="del">
          <ac:chgData name="Asim Dey" userId="e8ec1349-28b8-4d13-adec-c4f0ed943343" providerId="ADAL" clId="{56E57B83-9F26-49B6-A436-4AF02394A2FD}" dt="2020-08-06T09:11:53.902" v="442"/>
          <ac:cxnSpMkLst>
            <pc:docMk/>
            <pc:sldMk cId="1160485662" sldId="284"/>
            <ac:cxnSpMk id="282" creationId="{45E8A249-B70A-44B6-A1ED-6D9AC76ACAFE}"/>
          </ac:cxnSpMkLst>
        </pc:cxnChg>
        <pc:cxnChg chg="del">
          <ac:chgData name="Asim Dey" userId="e8ec1349-28b8-4d13-adec-c4f0ed943343" providerId="ADAL" clId="{56E57B83-9F26-49B6-A436-4AF02394A2FD}" dt="2020-08-06T09:11:53.902" v="442"/>
          <ac:cxnSpMkLst>
            <pc:docMk/>
            <pc:sldMk cId="1160485662" sldId="284"/>
            <ac:cxnSpMk id="333" creationId="{3F2F3EDE-C4FB-4B16-BADB-9F8423F676A6}"/>
          </ac:cxnSpMkLst>
        </pc:cxnChg>
        <pc:cxnChg chg="del">
          <ac:chgData name="Asim Dey" userId="e8ec1349-28b8-4d13-adec-c4f0ed943343" providerId="ADAL" clId="{56E57B83-9F26-49B6-A436-4AF02394A2FD}" dt="2020-08-06T09:11:53.902" v="442"/>
          <ac:cxnSpMkLst>
            <pc:docMk/>
            <pc:sldMk cId="1160485662" sldId="284"/>
            <ac:cxnSpMk id="334" creationId="{E5930132-837D-483D-A587-49AF97B47927}"/>
          </ac:cxnSpMkLst>
        </pc:cxnChg>
        <pc:cxnChg chg="del">
          <ac:chgData name="Asim Dey" userId="e8ec1349-28b8-4d13-adec-c4f0ed943343" providerId="ADAL" clId="{56E57B83-9F26-49B6-A436-4AF02394A2FD}" dt="2020-08-06T09:11:53.902" v="442"/>
          <ac:cxnSpMkLst>
            <pc:docMk/>
            <pc:sldMk cId="1160485662" sldId="284"/>
            <ac:cxnSpMk id="336" creationId="{409BCC70-EA2E-4FD5-B200-33559ED0F913}"/>
          </ac:cxnSpMkLst>
        </pc:cxnChg>
        <pc:cxnChg chg="del">
          <ac:chgData name="Asim Dey" userId="e8ec1349-28b8-4d13-adec-c4f0ed943343" providerId="ADAL" clId="{56E57B83-9F26-49B6-A436-4AF02394A2FD}" dt="2020-08-06T09:11:53.902" v="442"/>
          <ac:cxnSpMkLst>
            <pc:docMk/>
            <pc:sldMk cId="1160485662" sldId="284"/>
            <ac:cxnSpMk id="337" creationId="{7CA004F5-0878-44AA-829E-0ADAB0759105}"/>
          </ac:cxnSpMkLst>
        </pc:cxnChg>
        <pc:cxnChg chg="del">
          <ac:chgData name="Asim Dey" userId="e8ec1349-28b8-4d13-adec-c4f0ed943343" providerId="ADAL" clId="{56E57B83-9F26-49B6-A436-4AF02394A2FD}" dt="2020-08-06T09:11:53.902" v="442"/>
          <ac:cxnSpMkLst>
            <pc:docMk/>
            <pc:sldMk cId="1160485662" sldId="284"/>
            <ac:cxnSpMk id="339" creationId="{718EA5DE-2D74-4F74-839B-58733F69749B}"/>
          </ac:cxnSpMkLst>
        </pc:cxnChg>
        <pc:cxnChg chg="del">
          <ac:chgData name="Asim Dey" userId="e8ec1349-28b8-4d13-adec-c4f0ed943343" providerId="ADAL" clId="{56E57B83-9F26-49B6-A436-4AF02394A2FD}" dt="2020-08-06T09:11:53.902" v="442"/>
          <ac:cxnSpMkLst>
            <pc:docMk/>
            <pc:sldMk cId="1160485662" sldId="284"/>
            <ac:cxnSpMk id="343" creationId="{C1D1D176-2F70-4A7B-825C-F2A147A1F17D}"/>
          </ac:cxnSpMkLst>
        </pc:cxnChg>
      </pc:sldChg>
      <pc:sldChg chg="addSp delSp modSp">
        <pc:chgData name="Asim Dey" userId="e8ec1349-28b8-4d13-adec-c4f0ed943343" providerId="ADAL" clId="{56E57B83-9F26-49B6-A436-4AF02394A2FD}" dt="2020-08-06T09:29:04.115" v="640" actId="13926"/>
        <pc:sldMkLst>
          <pc:docMk/>
          <pc:sldMk cId="2571610261" sldId="285"/>
        </pc:sldMkLst>
        <pc:spChg chg="add">
          <ac:chgData name="Asim Dey" userId="e8ec1349-28b8-4d13-adec-c4f0ed943343" providerId="ADAL" clId="{56E57B83-9F26-49B6-A436-4AF02394A2FD}" dt="2020-08-06T09:13:23.746" v="457"/>
          <ac:spMkLst>
            <pc:docMk/>
            <pc:sldMk cId="2571610261" sldId="285"/>
            <ac:spMk id="198" creationId="{C71EF019-0064-440B-92BE-94A5F985AF74}"/>
          </ac:spMkLst>
        </pc:spChg>
        <pc:spChg chg="add">
          <ac:chgData name="Asim Dey" userId="e8ec1349-28b8-4d13-adec-c4f0ed943343" providerId="ADAL" clId="{56E57B83-9F26-49B6-A436-4AF02394A2FD}" dt="2020-08-06T09:13:23.746" v="457"/>
          <ac:spMkLst>
            <pc:docMk/>
            <pc:sldMk cId="2571610261" sldId="285"/>
            <ac:spMk id="199" creationId="{A70FD2F9-7656-436D-94B3-8E59CEBD42C4}"/>
          </ac:spMkLst>
        </pc:spChg>
        <pc:spChg chg="add">
          <ac:chgData name="Asim Dey" userId="e8ec1349-28b8-4d13-adec-c4f0ed943343" providerId="ADAL" clId="{56E57B83-9F26-49B6-A436-4AF02394A2FD}" dt="2020-08-06T09:13:23.746" v="457"/>
          <ac:spMkLst>
            <pc:docMk/>
            <pc:sldMk cId="2571610261" sldId="285"/>
            <ac:spMk id="200" creationId="{65A9DD04-CE18-4692-9133-FD34F09C44B6}"/>
          </ac:spMkLst>
        </pc:spChg>
        <pc:spChg chg="add mod">
          <ac:chgData name="Asim Dey" userId="e8ec1349-28b8-4d13-adec-c4f0ed943343" providerId="ADAL" clId="{56E57B83-9F26-49B6-A436-4AF02394A2FD}" dt="2020-08-06T09:21:29.567" v="541" actId="207"/>
          <ac:spMkLst>
            <pc:docMk/>
            <pc:sldMk cId="2571610261" sldId="285"/>
            <ac:spMk id="201" creationId="{BE5879FC-DA25-4FC4-8040-C4A2472C3F4D}"/>
          </ac:spMkLst>
        </pc:spChg>
        <pc:spChg chg="add">
          <ac:chgData name="Asim Dey" userId="e8ec1349-28b8-4d13-adec-c4f0ed943343" providerId="ADAL" clId="{56E57B83-9F26-49B6-A436-4AF02394A2FD}" dt="2020-08-06T09:13:23.746" v="457"/>
          <ac:spMkLst>
            <pc:docMk/>
            <pc:sldMk cId="2571610261" sldId="285"/>
            <ac:spMk id="202" creationId="{0B189781-00A5-4CAF-A869-A1D76A14B29F}"/>
          </ac:spMkLst>
        </pc:spChg>
        <pc:spChg chg="add">
          <ac:chgData name="Asim Dey" userId="e8ec1349-28b8-4d13-adec-c4f0ed943343" providerId="ADAL" clId="{56E57B83-9F26-49B6-A436-4AF02394A2FD}" dt="2020-08-06T09:13:23.746" v="457"/>
          <ac:spMkLst>
            <pc:docMk/>
            <pc:sldMk cId="2571610261" sldId="285"/>
            <ac:spMk id="203" creationId="{872D3212-57BA-4EB6-BAE7-5C275DF58EC1}"/>
          </ac:spMkLst>
        </pc:spChg>
        <pc:spChg chg="add">
          <ac:chgData name="Asim Dey" userId="e8ec1349-28b8-4d13-adec-c4f0ed943343" providerId="ADAL" clId="{56E57B83-9F26-49B6-A436-4AF02394A2FD}" dt="2020-08-06T09:13:23.746" v="457"/>
          <ac:spMkLst>
            <pc:docMk/>
            <pc:sldMk cId="2571610261" sldId="285"/>
            <ac:spMk id="204" creationId="{52EBAFAA-C1E3-467E-A321-8DEED0AB87C1}"/>
          </ac:spMkLst>
        </pc:spChg>
        <pc:spChg chg="add mod">
          <ac:chgData name="Asim Dey" userId="e8ec1349-28b8-4d13-adec-c4f0ed943343" providerId="ADAL" clId="{56E57B83-9F26-49B6-A436-4AF02394A2FD}" dt="2020-08-06T09:18:03.130" v="503" actId="207"/>
          <ac:spMkLst>
            <pc:docMk/>
            <pc:sldMk cId="2571610261" sldId="285"/>
            <ac:spMk id="205" creationId="{FE9670D1-DFA9-46EE-9670-0C40661CC0EC}"/>
          </ac:spMkLst>
        </pc:spChg>
        <pc:spChg chg="add">
          <ac:chgData name="Asim Dey" userId="e8ec1349-28b8-4d13-adec-c4f0ed943343" providerId="ADAL" clId="{56E57B83-9F26-49B6-A436-4AF02394A2FD}" dt="2020-08-06T09:13:23.746" v="457"/>
          <ac:spMkLst>
            <pc:docMk/>
            <pc:sldMk cId="2571610261" sldId="285"/>
            <ac:spMk id="206" creationId="{00C73243-69EB-4A57-8695-38342DCDC921}"/>
          </ac:spMkLst>
        </pc:spChg>
        <pc:spChg chg="add">
          <ac:chgData name="Asim Dey" userId="e8ec1349-28b8-4d13-adec-c4f0ed943343" providerId="ADAL" clId="{56E57B83-9F26-49B6-A436-4AF02394A2FD}" dt="2020-08-06T09:13:23.746" v="457"/>
          <ac:spMkLst>
            <pc:docMk/>
            <pc:sldMk cId="2571610261" sldId="285"/>
            <ac:spMk id="207" creationId="{4359EDBA-0D0B-45B9-B607-F97CB05573FB}"/>
          </ac:spMkLst>
        </pc:spChg>
        <pc:spChg chg="add">
          <ac:chgData name="Asim Dey" userId="e8ec1349-28b8-4d13-adec-c4f0ed943343" providerId="ADAL" clId="{56E57B83-9F26-49B6-A436-4AF02394A2FD}" dt="2020-08-06T09:13:23.746" v="457"/>
          <ac:spMkLst>
            <pc:docMk/>
            <pc:sldMk cId="2571610261" sldId="285"/>
            <ac:spMk id="208" creationId="{7C78D6F4-23F2-4C24-957B-66FDAEBA394A}"/>
          </ac:spMkLst>
        </pc:spChg>
        <pc:spChg chg="add">
          <ac:chgData name="Asim Dey" userId="e8ec1349-28b8-4d13-adec-c4f0ed943343" providerId="ADAL" clId="{56E57B83-9F26-49B6-A436-4AF02394A2FD}" dt="2020-08-06T09:13:23.746" v="457"/>
          <ac:spMkLst>
            <pc:docMk/>
            <pc:sldMk cId="2571610261" sldId="285"/>
            <ac:spMk id="209" creationId="{29291219-52CA-4C65-9223-F6288ACF55DD}"/>
          </ac:spMkLst>
        </pc:spChg>
        <pc:spChg chg="add">
          <ac:chgData name="Asim Dey" userId="e8ec1349-28b8-4d13-adec-c4f0ed943343" providerId="ADAL" clId="{56E57B83-9F26-49B6-A436-4AF02394A2FD}" dt="2020-08-06T09:13:23.746" v="457"/>
          <ac:spMkLst>
            <pc:docMk/>
            <pc:sldMk cId="2571610261" sldId="285"/>
            <ac:spMk id="210" creationId="{B26B4293-EF2F-4DB0-B39C-66CED3111F0A}"/>
          </ac:spMkLst>
        </pc:spChg>
        <pc:spChg chg="add">
          <ac:chgData name="Asim Dey" userId="e8ec1349-28b8-4d13-adec-c4f0ed943343" providerId="ADAL" clId="{56E57B83-9F26-49B6-A436-4AF02394A2FD}" dt="2020-08-06T09:13:23.746" v="457"/>
          <ac:spMkLst>
            <pc:docMk/>
            <pc:sldMk cId="2571610261" sldId="285"/>
            <ac:spMk id="211" creationId="{DCBB1B74-1FA4-41E5-8362-D282504F5A5E}"/>
          </ac:spMkLst>
        </pc:spChg>
        <pc:spChg chg="add">
          <ac:chgData name="Asim Dey" userId="e8ec1349-28b8-4d13-adec-c4f0ed943343" providerId="ADAL" clId="{56E57B83-9F26-49B6-A436-4AF02394A2FD}" dt="2020-08-06T09:13:23.746" v="457"/>
          <ac:spMkLst>
            <pc:docMk/>
            <pc:sldMk cId="2571610261" sldId="285"/>
            <ac:spMk id="212" creationId="{FF19478D-E4CA-46D9-83CF-EE9FD534BC36}"/>
          </ac:spMkLst>
        </pc:spChg>
        <pc:spChg chg="add">
          <ac:chgData name="Asim Dey" userId="e8ec1349-28b8-4d13-adec-c4f0ed943343" providerId="ADAL" clId="{56E57B83-9F26-49B6-A436-4AF02394A2FD}" dt="2020-08-06T09:13:23.746" v="457"/>
          <ac:spMkLst>
            <pc:docMk/>
            <pc:sldMk cId="2571610261" sldId="285"/>
            <ac:spMk id="213" creationId="{B1ABF5ED-7028-418D-997D-9B371A1F0D0A}"/>
          </ac:spMkLst>
        </pc:spChg>
        <pc:spChg chg="add">
          <ac:chgData name="Asim Dey" userId="e8ec1349-28b8-4d13-adec-c4f0ed943343" providerId="ADAL" clId="{56E57B83-9F26-49B6-A436-4AF02394A2FD}" dt="2020-08-06T09:13:23.746" v="457"/>
          <ac:spMkLst>
            <pc:docMk/>
            <pc:sldMk cId="2571610261" sldId="285"/>
            <ac:spMk id="214" creationId="{49B1D22A-B2A8-4D3B-8130-6074FB4DF4FC}"/>
          </ac:spMkLst>
        </pc:spChg>
        <pc:spChg chg="add">
          <ac:chgData name="Asim Dey" userId="e8ec1349-28b8-4d13-adec-c4f0ed943343" providerId="ADAL" clId="{56E57B83-9F26-49B6-A436-4AF02394A2FD}" dt="2020-08-06T09:13:23.746" v="457"/>
          <ac:spMkLst>
            <pc:docMk/>
            <pc:sldMk cId="2571610261" sldId="285"/>
            <ac:spMk id="215" creationId="{863DC9D1-A302-4353-9461-2138C2AE398F}"/>
          </ac:spMkLst>
        </pc:spChg>
        <pc:spChg chg="add">
          <ac:chgData name="Asim Dey" userId="e8ec1349-28b8-4d13-adec-c4f0ed943343" providerId="ADAL" clId="{56E57B83-9F26-49B6-A436-4AF02394A2FD}" dt="2020-08-06T09:13:23.746" v="457"/>
          <ac:spMkLst>
            <pc:docMk/>
            <pc:sldMk cId="2571610261" sldId="285"/>
            <ac:spMk id="216" creationId="{85F420A5-2E5F-4DEF-94CB-5F4A8F648F34}"/>
          </ac:spMkLst>
        </pc:spChg>
        <pc:spChg chg="add">
          <ac:chgData name="Asim Dey" userId="e8ec1349-28b8-4d13-adec-c4f0ed943343" providerId="ADAL" clId="{56E57B83-9F26-49B6-A436-4AF02394A2FD}" dt="2020-08-06T09:13:23.746" v="457"/>
          <ac:spMkLst>
            <pc:docMk/>
            <pc:sldMk cId="2571610261" sldId="285"/>
            <ac:spMk id="217" creationId="{3A9D1BD7-DAB1-4240-8CAD-69995F7D8E87}"/>
          </ac:spMkLst>
        </pc:spChg>
        <pc:spChg chg="add">
          <ac:chgData name="Asim Dey" userId="e8ec1349-28b8-4d13-adec-c4f0ed943343" providerId="ADAL" clId="{56E57B83-9F26-49B6-A436-4AF02394A2FD}" dt="2020-08-06T09:13:23.746" v="457"/>
          <ac:spMkLst>
            <pc:docMk/>
            <pc:sldMk cId="2571610261" sldId="285"/>
            <ac:spMk id="218" creationId="{5EE742BB-E4AE-4DEC-AC6B-876916F0FA45}"/>
          </ac:spMkLst>
        </pc:spChg>
        <pc:spChg chg="add">
          <ac:chgData name="Asim Dey" userId="e8ec1349-28b8-4d13-adec-c4f0ed943343" providerId="ADAL" clId="{56E57B83-9F26-49B6-A436-4AF02394A2FD}" dt="2020-08-06T09:13:23.746" v="457"/>
          <ac:spMkLst>
            <pc:docMk/>
            <pc:sldMk cId="2571610261" sldId="285"/>
            <ac:spMk id="219" creationId="{93B32944-ECE3-4E1C-A8C0-F3C1E084D29B}"/>
          </ac:spMkLst>
        </pc:spChg>
        <pc:spChg chg="add">
          <ac:chgData name="Asim Dey" userId="e8ec1349-28b8-4d13-adec-c4f0ed943343" providerId="ADAL" clId="{56E57B83-9F26-49B6-A436-4AF02394A2FD}" dt="2020-08-06T09:13:23.746" v="457"/>
          <ac:spMkLst>
            <pc:docMk/>
            <pc:sldMk cId="2571610261" sldId="285"/>
            <ac:spMk id="220" creationId="{080A76C2-BD04-4037-9570-0C153BDD70B7}"/>
          </ac:spMkLst>
        </pc:spChg>
        <pc:spChg chg="add">
          <ac:chgData name="Asim Dey" userId="e8ec1349-28b8-4d13-adec-c4f0ed943343" providerId="ADAL" clId="{56E57B83-9F26-49B6-A436-4AF02394A2FD}" dt="2020-08-06T09:13:23.746" v="457"/>
          <ac:spMkLst>
            <pc:docMk/>
            <pc:sldMk cId="2571610261" sldId="285"/>
            <ac:spMk id="221" creationId="{09399FCB-E92A-4478-819D-B4525F0FE69E}"/>
          </ac:spMkLst>
        </pc:spChg>
        <pc:spChg chg="add">
          <ac:chgData name="Asim Dey" userId="e8ec1349-28b8-4d13-adec-c4f0ed943343" providerId="ADAL" clId="{56E57B83-9F26-49B6-A436-4AF02394A2FD}" dt="2020-08-06T09:13:23.746" v="457"/>
          <ac:spMkLst>
            <pc:docMk/>
            <pc:sldMk cId="2571610261" sldId="285"/>
            <ac:spMk id="222" creationId="{7652B440-E10E-46D6-AB99-2DA6E89B00FE}"/>
          </ac:spMkLst>
        </pc:spChg>
        <pc:spChg chg="add">
          <ac:chgData name="Asim Dey" userId="e8ec1349-28b8-4d13-adec-c4f0ed943343" providerId="ADAL" clId="{56E57B83-9F26-49B6-A436-4AF02394A2FD}" dt="2020-08-06T09:13:23.746" v="457"/>
          <ac:spMkLst>
            <pc:docMk/>
            <pc:sldMk cId="2571610261" sldId="285"/>
            <ac:spMk id="223" creationId="{A09027A5-E6B6-49B0-A50A-56F71E279964}"/>
          </ac:spMkLst>
        </pc:spChg>
        <pc:spChg chg="add">
          <ac:chgData name="Asim Dey" userId="e8ec1349-28b8-4d13-adec-c4f0ed943343" providerId="ADAL" clId="{56E57B83-9F26-49B6-A436-4AF02394A2FD}" dt="2020-08-06T09:13:23.746" v="457"/>
          <ac:spMkLst>
            <pc:docMk/>
            <pc:sldMk cId="2571610261" sldId="285"/>
            <ac:spMk id="224" creationId="{03C82AFA-BE1B-4DBC-89BE-C01857138DFF}"/>
          </ac:spMkLst>
        </pc:spChg>
        <pc:spChg chg="add">
          <ac:chgData name="Asim Dey" userId="e8ec1349-28b8-4d13-adec-c4f0ed943343" providerId="ADAL" clId="{56E57B83-9F26-49B6-A436-4AF02394A2FD}" dt="2020-08-06T09:13:23.746" v="457"/>
          <ac:spMkLst>
            <pc:docMk/>
            <pc:sldMk cId="2571610261" sldId="285"/>
            <ac:spMk id="225" creationId="{95FA041D-3096-4053-ADD1-C7F71250E520}"/>
          </ac:spMkLst>
        </pc:spChg>
        <pc:spChg chg="add">
          <ac:chgData name="Asim Dey" userId="e8ec1349-28b8-4d13-adec-c4f0ed943343" providerId="ADAL" clId="{56E57B83-9F26-49B6-A436-4AF02394A2FD}" dt="2020-08-06T09:13:23.746" v="457"/>
          <ac:spMkLst>
            <pc:docMk/>
            <pc:sldMk cId="2571610261" sldId="285"/>
            <ac:spMk id="226" creationId="{8C5DCA44-7C33-478A-8877-6FD2E5F0D5F2}"/>
          </ac:spMkLst>
        </pc:spChg>
        <pc:spChg chg="add">
          <ac:chgData name="Asim Dey" userId="e8ec1349-28b8-4d13-adec-c4f0ed943343" providerId="ADAL" clId="{56E57B83-9F26-49B6-A436-4AF02394A2FD}" dt="2020-08-06T09:13:23.746" v="457"/>
          <ac:spMkLst>
            <pc:docMk/>
            <pc:sldMk cId="2571610261" sldId="285"/>
            <ac:spMk id="227" creationId="{140D5746-8D5C-42E5-B456-1D098C0DBD39}"/>
          </ac:spMkLst>
        </pc:spChg>
        <pc:spChg chg="add">
          <ac:chgData name="Asim Dey" userId="e8ec1349-28b8-4d13-adec-c4f0ed943343" providerId="ADAL" clId="{56E57B83-9F26-49B6-A436-4AF02394A2FD}" dt="2020-08-06T09:13:23.746" v="457"/>
          <ac:spMkLst>
            <pc:docMk/>
            <pc:sldMk cId="2571610261" sldId="285"/>
            <ac:spMk id="228" creationId="{BC4E074F-FAB2-4E73-BC0B-4B4ED9EE5628}"/>
          </ac:spMkLst>
        </pc:spChg>
        <pc:spChg chg="add">
          <ac:chgData name="Asim Dey" userId="e8ec1349-28b8-4d13-adec-c4f0ed943343" providerId="ADAL" clId="{56E57B83-9F26-49B6-A436-4AF02394A2FD}" dt="2020-08-06T09:13:23.746" v="457"/>
          <ac:spMkLst>
            <pc:docMk/>
            <pc:sldMk cId="2571610261" sldId="285"/>
            <ac:spMk id="229" creationId="{14BBD8BE-62E7-4C52-A966-BE737C8B0C85}"/>
          </ac:spMkLst>
        </pc:spChg>
        <pc:spChg chg="add mod">
          <ac:chgData name="Asim Dey" userId="e8ec1349-28b8-4d13-adec-c4f0ed943343" providerId="ADAL" clId="{56E57B83-9F26-49B6-A436-4AF02394A2FD}" dt="2020-08-06T09:18:04.797" v="504" actId="14429"/>
          <ac:spMkLst>
            <pc:docMk/>
            <pc:sldMk cId="2571610261" sldId="285"/>
            <ac:spMk id="230" creationId="{A63E94EA-DDCA-4C9F-97CC-FBE15C8C1392}"/>
          </ac:spMkLst>
        </pc:spChg>
        <pc:spChg chg="add">
          <ac:chgData name="Asim Dey" userId="e8ec1349-28b8-4d13-adec-c4f0ed943343" providerId="ADAL" clId="{56E57B83-9F26-49B6-A436-4AF02394A2FD}" dt="2020-08-06T09:13:23.746" v="457"/>
          <ac:spMkLst>
            <pc:docMk/>
            <pc:sldMk cId="2571610261" sldId="285"/>
            <ac:spMk id="231" creationId="{9719B149-2328-48BB-9324-08BD32C1C813}"/>
          </ac:spMkLst>
        </pc:spChg>
        <pc:spChg chg="add">
          <ac:chgData name="Asim Dey" userId="e8ec1349-28b8-4d13-adec-c4f0ed943343" providerId="ADAL" clId="{56E57B83-9F26-49B6-A436-4AF02394A2FD}" dt="2020-08-06T09:13:23.746" v="457"/>
          <ac:spMkLst>
            <pc:docMk/>
            <pc:sldMk cId="2571610261" sldId="285"/>
            <ac:spMk id="232" creationId="{729E112C-6D48-4B5D-BB2C-5B6CE1661F08}"/>
          </ac:spMkLst>
        </pc:spChg>
        <pc:spChg chg="add">
          <ac:chgData name="Asim Dey" userId="e8ec1349-28b8-4d13-adec-c4f0ed943343" providerId="ADAL" clId="{56E57B83-9F26-49B6-A436-4AF02394A2FD}" dt="2020-08-06T09:13:23.746" v="457"/>
          <ac:spMkLst>
            <pc:docMk/>
            <pc:sldMk cId="2571610261" sldId="285"/>
            <ac:spMk id="233" creationId="{1CDF989D-CF20-4C80-AB01-C0D1C2F1588D}"/>
          </ac:spMkLst>
        </pc:spChg>
        <pc:spChg chg="add">
          <ac:chgData name="Asim Dey" userId="e8ec1349-28b8-4d13-adec-c4f0ed943343" providerId="ADAL" clId="{56E57B83-9F26-49B6-A436-4AF02394A2FD}" dt="2020-08-06T09:13:23.746" v="457"/>
          <ac:spMkLst>
            <pc:docMk/>
            <pc:sldMk cId="2571610261" sldId="285"/>
            <ac:spMk id="234" creationId="{A388E9B4-51B0-4E9C-88EA-080013A35CF7}"/>
          </ac:spMkLst>
        </pc:spChg>
        <pc:spChg chg="add">
          <ac:chgData name="Asim Dey" userId="e8ec1349-28b8-4d13-adec-c4f0ed943343" providerId="ADAL" clId="{56E57B83-9F26-49B6-A436-4AF02394A2FD}" dt="2020-08-06T09:13:23.746" v="457"/>
          <ac:spMkLst>
            <pc:docMk/>
            <pc:sldMk cId="2571610261" sldId="285"/>
            <ac:spMk id="235" creationId="{BFC1293F-F34D-4CF5-9917-6B3C59D813D2}"/>
          </ac:spMkLst>
        </pc:spChg>
        <pc:spChg chg="add">
          <ac:chgData name="Asim Dey" userId="e8ec1349-28b8-4d13-adec-c4f0ed943343" providerId="ADAL" clId="{56E57B83-9F26-49B6-A436-4AF02394A2FD}" dt="2020-08-06T09:13:23.746" v="457"/>
          <ac:spMkLst>
            <pc:docMk/>
            <pc:sldMk cId="2571610261" sldId="285"/>
            <ac:spMk id="236" creationId="{15B1703D-0630-42A4-8E24-3C94C5229262}"/>
          </ac:spMkLst>
        </pc:spChg>
        <pc:spChg chg="add">
          <ac:chgData name="Asim Dey" userId="e8ec1349-28b8-4d13-adec-c4f0ed943343" providerId="ADAL" clId="{56E57B83-9F26-49B6-A436-4AF02394A2FD}" dt="2020-08-06T09:13:23.746" v="457"/>
          <ac:spMkLst>
            <pc:docMk/>
            <pc:sldMk cId="2571610261" sldId="285"/>
            <ac:spMk id="237" creationId="{AAA66619-5A0A-429C-8682-F795D53C978B}"/>
          </ac:spMkLst>
        </pc:spChg>
        <pc:spChg chg="add">
          <ac:chgData name="Asim Dey" userId="e8ec1349-28b8-4d13-adec-c4f0ed943343" providerId="ADAL" clId="{56E57B83-9F26-49B6-A436-4AF02394A2FD}" dt="2020-08-06T09:13:23.746" v="457"/>
          <ac:spMkLst>
            <pc:docMk/>
            <pc:sldMk cId="2571610261" sldId="285"/>
            <ac:spMk id="238" creationId="{88009F26-B921-4B20-A9B8-F1D9287C81FC}"/>
          </ac:spMkLst>
        </pc:spChg>
        <pc:spChg chg="add mod">
          <ac:chgData name="Asim Dey" userId="e8ec1349-28b8-4d13-adec-c4f0ed943343" providerId="ADAL" clId="{56E57B83-9F26-49B6-A436-4AF02394A2FD}" dt="2020-08-06T09:21:32.086" v="542" actId="14429"/>
          <ac:spMkLst>
            <pc:docMk/>
            <pc:sldMk cId="2571610261" sldId="285"/>
            <ac:spMk id="239" creationId="{917E8860-0A9F-4A82-B199-0D0F31DACD3B}"/>
          </ac:spMkLst>
        </pc:spChg>
        <pc:spChg chg="add mod">
          <ac:chgData name="Asim Dey" userId="e8ec1349-28b8-4d13-adec-c4f0ed943343" providerId="ADAL" clId="{56E57B83-9F26-49B6-A436-4AF02394A2FD}" dt="2020-08-06T09:21:40.962" v="544" actId="14429"/>
          <ac:spMkLst>
            <pc:docMk/>
            <pc:sldMk cId="2571610261" sldId="285"/>
            <ac:spMk id="240" creationId="{88C7657C-CDDF-41CC-B9D0-36F367255348}"/>
          </ac:spMkLst>
        </pc:spChg>
        <pc:spChg chg="add">
          <ac:chgData name="Asim Dey" userId="e8ec1349-28b8-4d13-adec-c4f0ed943343" providerId="ADAL" clId="{56E57B83-9F26-49B6-A436-4AF02394A2FD}" dt="2020-08-06T09:13:23.746" v="457"/>
          <ac:spMkLst>
            <pc:docMk/>
            <pc:sldMk cId="2571610261" sldId="285"/>
            <ac:spMk id="241" creationId="{60F661D1-375E-41D2-9158-EAFDDF5A100F}"/>
          </ac:spMkLst>
        </pc:spChg>
        <pc:spChg chg="add">
          <ac:chgData name="Asim Dey" userId="e8ec1349-28b8-4d13-adec-c4f0ed943343" providerId="ADAL" clId="{56E57B83-9F26-49B6-A436-4AF02394A2FD}" dt="2020-08-06T09:13:23.746" v="457"/>
          <ac:spMkLst>
            <pc:docMk/>
            <pc:sldMk cId="2571610261" sldId="285"/>
            <ac:spMk id="242" creationId="{6EF1C8B6-91D1-436D-BE8E-4CD89B8B5682}"/>
          </ac:spMkLst>
        </pc:spChg>
        <pc:spChg chg="mod">
          <ac:chgData name="Asim Dey" userId="e8ec1349-28b8-4d13-adec-c4f0ed943343" providerId="ADAL" clId="{56E57B83-9F26-49B6-A436-4AF02394A2FD}" dt="2020-08-06T09:28:58.512" v="639" actId="13926"/>
          <ac:spMkLst>
            <pc:docMk/>
            <pc:sldMk cId="2571610261" sldId="285"/>
            <ac:spMk id="367" creationId="{B9920283-5DC7-49CB-BEF6-9323901A2BF6}"/>
          </ac:spMkLst>
        </pc:spChg>
        <pc:spChg chg="mod">
          <ac:chgData name="Asim Dey" userId="e8ec1349-28b8-4d13-adec-c4f0ed943343" providerId="ADAL" clId="{56E57B83-9F26-49B6-A436-4AF02394A2FD}" dt="2020-08-06T09:28:56.137" v="638" actId="13926"/>
          <ac:spMkLst>
            <pc:docMk/>
            <pc:sldMk cId="2571610261" sldId="285"/>
            <ac:spMk id="370" creationId="{C40BFEEB-200F-4242-9B1B-4A981C2EBAB5}"/>
          </ac:spMkLst>
        </pc:spChg>
        <pc:spChg chg="mod">
          <ac:chgData name="Asim Dey" userId="e8ec1349-28b8-4d13-adec-c4f0ed943343" providerId="ADAL" clId="{56E57B83-9F26-49B6-A436-4AF02394A2FD}" dt="2020-08-06T09:29:04.115" v="640" actId="13926"/>
          <ac:spMkLst>
            <pc:docMk/>
            <pc:sldMk cId="2571610261" sldId="285"/>
            <ac:spMk id="372" creationId="{F8438A92-4A64-425B-B42C-A76FD4CE1462}"/>
          </ac:spMkLst>
        </pc:spChg>
        <pc:spChg chg="del">
          <ac:chgData name="Asim Dey" userId="e8ec1349-28b8-4d13-adec-c4f0ed943343" providerId="ADAL" clId="{56E57B83-9F26-49B6-A436-4AF02394A2FD}" dt="2020-08-06T09:12:11.396" v="445"/>
          <ac:spMkLst>
            <pc:docMk/>
            <pc:sldMk cId="2571610261" sldId="285"/>
            <ac:spMk id="375" creationId="{24C2F3B5-F11E-44B4-9A65-51B93E2A1C27}"/>
          </ac:spMkLst>
        </pc:spChg>
        <pc:spChg chg="del">
          <ac:chgData name="Asim Dey" userId="e8ec1349-28b8-4d13-adec-c4f0ed943343" providerId="ADAL" clId="{56E57B83-9F26-49B6-A436-4AF02394A2FD}" dt="2020-08-06T09:12:11.396" v="445"/>
          <ac:spMkLst>
            <pc:docMk/>
            <pc:sldMk cId="2571610261" sldId="285"/>
            <ac:spMk id="376" creationId="{7D5E6F30-4419-4385-9EA6-B97DB8319A84}"/>
          </ac:spMkLst>
        </pc:spChg>
        <pc:spChg chg="del">
          <ac:chgData name="Asim Dey" userId="e8ec1349-28b8-4d13-adec-c4f0ed943343" providerId="ADAL" clId="{56E57B83-9F26-49B6-A436-4AF02394A2FD}" dt="2020-08-06T09:12:11.396" v="445"/>
          <ac:spMkLst>
            <pc:docMk/>
            <pc:sldMk cId="2571610261" sldId="285"/>
            <ac:spMk id="377" creationId="{1D39F7D1-189D-4903-BC6B-F070F666E5DE}"/>
          </ac:spMkLst>
        </pc:spChg>
        <pc:spChg chg="del">
          <ac:chgData name="Asim Dey" userId="e8ec1349-28b8-4d13-adec-c4f0ed943343" providerId="ADAL" clId="{56E57B83-9F26-49B6-A436-4AF02394A2FD}" dt="2020-08-06T09:12:11.396" v="445"/>
          <ac:spMkLst>
            <pc:docMk/>
            <pc:sldMk cId="2571610261" sldId="285"/>
            <ac:spMk id="381" creationId="{58CC84BA-EDB6-44E1-BEEA-6CC4EB05E145}"/>
          </ac:spMkLst>
        </pc:spChg>
        <pc:spChg chg="del">
          <ac:chgData name="Asim Dey" userId="e8ec1349-28b8-4d13-adec-c4f0ed943343" providerId="ADAL" clId="{56E57B83-9F26-49B6-A436-4AF02394A2FD}" dt="2020-08-06T09:12:11.396" v="445"/>
          <ac:spMkLst>
            <pc:docMk/>
            <pc:sldMk cId="2571610261" sldId="285"/>
            <ac:spMk id="384" creationId="{CC80B989-DFC1-40EC-9F06-5947010EEDDF}"/>
          </ac:spMkLst>
        </pc:spChg>
        <pc:spChg chg="del">
          <ac:chgData name="Asim Dey" userId="e8ec1349-28b8-4d13-adec-c4f0ed943343" providerId="ADAL" clId="{56E57B83-9F26-49B6-A436-4AF02394A2FD}" dt="2020-08-06T09:12:11.396" v="445"/>
          <ac:spMkLst>
            <pc:docMk/>
            <pc:sldMk cId="2571610261" sldId="285"/>
            <ac:spMk id="386" creationId="{0D7BA6E3-C705-4377-88C7-85347D4FB2C9}"/>
          </ac:spMkLst>
        </pc:spChg>
        <pc:spChg chg="del">
          <ac:chgData name="Asim Dey" userId="e8ec1349-28b8-4d13-adec-c4f0ed943343" providerId="ADAL" clId="{56E57B83-9F26-49B6-A436-4AF02394A2FD}" dt="2020-08-06T09:12:11.396" v="445"/>
          <ac:spMkLst>
            <pc:docMk/>
            <pc:sldMk cId="2571610261" sldId="285"/>
            <ac:spMk id="388" creationId="{CE22A4DC-55C5-4E0D-B6D2-1678236EF4CF}"/>
          </ac:spMkLst>
        </pc:spChg>
        <pc:spChg chg="del">
          <ac:chgData name="Asim Dey" userId="e8ec1349-28b8-4d13-adec-c4f0ed943343" providerId="ADAL" clId="{56E57B83-9F26-49B6-A436-4AF02394A2FD}" dt="2020-08-06T09:12:11.396" v="445"/>
          <ac:spMkLst>
            <pc:docMk/>
            <pc:sldMk cId="2571610261" sldId="285"/>
            <ac:spMk id="390" creationId="{FF135B00-58E5-40BA-8C03-078F38171B38}"/>
          </ac:spMkLst>
        </pc:spChg>
        <pc:spChg chg="del">
          <ac:chgData name="Asim Dey" userId="e8ec1349-28b8-4d13-adec-c4f0ed943343" providerId="ADAL" clId="{56E57B83-9F26-49B6-A436-4AF02394A2FD}" dt="2020-08-06T09:12:11.396" v="445"/>
          <ac:spMkLst>
            <pc:docMk/>
            <pc:sldMk cId="2571610261" sldId="285"/>
            <ac:spMk id="392" creationId="{7B2DCF8D-2D36-49B4-8EE4-9AA0246D4C81}"/>
          </ac:spMkLst>
        </pc:spChg>
        <pc:spChg chg="del">
          <ac:chgData name="Asim Dey" userId="e8ec1349-28b8-4d13-adec-c4f0ed943343" providerId="ADAL" clId="{56E57B83-9F26-49B6-A436-4AF02394A2FD}" dt="2020-08-06T09:12:11.396" v="445"/>
          <ac:spMkLst>
            <pc:docMk/>
            <pc:sldMk cId="2571610261" sldId="285"/>
            <ac:spMk id="394" creationId="{1B026314-5A81-4043-AA46-A04155E171DE}"/>
          </ac:spMkLst>
        </pc:spChg>
        <pc:spChg chg="del">
          <ac:chgData name="Asim Dey" userId="e8ec1349-28b8-4d13-adec-c4f0ed943343" providerId="ADAL" clId="{56E57B83-9F26-49B6-A436-4AF02394A2FD}" dt="2020-08-06T09:12:11.396" v="445"/>
          <ac:spMkLst>
            <pc:docMk/>
            <pc:sldMk cId="2571610261" sldId="285"/>
            <ac:spMk id="396" creationId="{3863030B-748C-44A5-8CE2-85214D1FD9F0}"/>
          </ac:spMkLst>
        </pc:spChg>
        <pc:spChg chg="del">
          <ac:chgData name="Asim Dey" userId="e8ec1349-28b8-4d13-adec-c4f0ed943343" providerId="ADAL" clId="{56E57B83-9F26-49B6-A436-4AF02394A2FD}" dt="2020-08-06T09:12:11.396" v="445"/>
          <ac:spMkLst>
            <pc:docMk/>
            <pc:sldMk cId="2571610261" sldId="285"/>
            <ac:spMk id="398" creationId="{BAB3E3FF-9F89-418E-8EC6-248D8C3CFCF9}"/>
          </ac:spMkLst>
        </pc:spChg>
        <pc:spChg chg="del">
          <ac:chgData name="Asim Dey" userId="e8ec1349-28b8-4d13-adec-c4f0ed943343" providerId="ADAL" clId="{56E57B83-9F26-49B6-A436-4AF02394A2FD}" dt="2020-08-06T09:12:11.396" v="445"/>
          <ac:spMkLst>
            <pc:docMk/>
            <pc:sldMk cId="2571610261" sldId="285"/>
            <ac:spMk id="400" creationId="{85964636-6E8D-467A-B4CD-FDAF325082A4}"/>
          </ac:spMkLst>
        </pc:spChg>
        <pc:spChg chg="del">
          <ac:chgData name="Asim Dey" userId="e8ec1349-28b8-4d13-adec-c4f0ed943343" providerId="ADAL" clId="{56E57B83-9F26-49B6-A436-4AF02394A2FD}" dt="2020-08-06T09:12:11.396" v="445"/>
          <ac:spMkLst>
            <pc:docMk/>
            <pc:sldMk cId="2571610261" sldId="285"/>
            <ac:spMk id="402" creationId="{272DB425-5CF4-4626-9A9B-69FE231D6357}"/>
          </ac:spMkLst>
        </pc:spChg>
        <pc:spChg chg="del">
          <ac:chgData name="Asim Dey" userId="e8ec1349-28b8-4d13-adec-c4f0ed943343" providerId="ADAL" clId="{56E57B83-9F26-49B6-A436-4AF02394A2FD}" dt="2020-08-06T09:12:11.396" v="445"/>
          <ac:spMkLst>
            <pc:docMk/>
            <pc:sldMk cId="2571610261" sldId="285"/>
            <ac:spMk id="403" creationId="{11380BCE-81C0-4A94-A668-A527E987F954}"/>
          </ac:spMkLst>
        </pc:spChg>
        <pc:spChg chg="del">
          <ac:chgData name="Asim Dey" userId="e8ec1349-28b8-4d13-adec-c4f0ed943343" providerId="ADAL" clId="{56E57B83-9F26-49B6-A436-4AF02394A2FD}" dt="2020-08-06T09:12:11.396" v="445"/>
          <ac:spMkLst>
            <pc:docMk/>
            <pc:sldMk cId="2571610261" sldId="285"/>
            <ac:spMk id="404" creationId="{4DE8297E-05F5-480E-A20E-2F1326EA15FD}"/>
          </ac:spMkLst>
        </pc:spChg>
        <pc:spChg chg="del">
          <ac:chgData name="Asim Dey" userId="e8ec1349-28b8-4d13-adec-c4f0ed943343" providerId="ADAL" clId="{56E57B83-9F26-49B6-A436-4AF02394A2FD}" dt="2020-08-06T09:12:11.396" v="445"/>
          <ac:spMkLst>
            <pc:docMk/>
            <pc:sldMk cId="2571610261" sldId="285"/>
            <ac:spMk id="409" creationId="{F957DF9B-9F88-427C-9A53-F85AAD99DC8F}"/>
          </ac:spMkLst>
        </pc:spChg>
        <pc:spChg chg="del">
          <ac:chgData name="Asim Dey" userId="e8ec1349-28b8-4d13-adec-c4f0ed943343" providerId="ADAL" clId="{56E57B83-9F26-49B6-A436-4AF02394A2FD}" dt="2020-08-06T09:12:11.396" v="445"/>
          <ac:spMkLst>
            <pc:docMk/>
            <pc:sldMk cId="2571610261" sldId="285"/>
            <ac:spMk id="411" creationId="{0465B052-1132-4A01-A768-08D09A227053}"/>
          </ac:spMkLst>
        </pc:spChg>
        <pc:spChg chg="del">
          <ac:chgData name="Asim Dey" userId="e8ec1349-28b8-4d13-adec-c4f0ed943343" providerId="ADAL" clId="{56E57B83-9F26-49B6-A436-4AF02394A2FD}" dt="2020-08-06T09:12:11.396" v="445"/>
          <ac:spMkLst>
            <pc:docMk/>
            <pc:sldMk cId="2571610261" sldId="285"/>
            <ac:spMk id="412" creationId="{A245D231-1878-43FB-806F-4D05481A048A}"/>
          </ac:spMkLst>
        </pc:spChg>
        <pc:spChg chg="del">
          <ac:chgData name="Asim Dey" userId="e8ec1349-28b8-4d13-adec-c4f0ed943343" providerId="ADAL" clId="{56E57B83-9F26-49B6-A436-4AF02394A2FD}" dt="2020-08-06T09:12:11.396" v="445"/>
          <ac:spMkLst>
            <pc:docMk/>
            <pc:sldMk cId="2571610261" sldId="285"/>
            <ac:spMk id="413" creationId="{6A63D093-ACDC-44A4-B97F-E0D6196D9B7C}"/>
          </ac:spMkLst>
        </pc:spChg>
        <pc:spChg chg="del">
          <ac:chgData name="Asim Dey" userId="e8ec1349-28b8-4d13-adec-c4f0ed943343" providerId="ADAL" clId="{56E57B83-9F26-49B6-A436-4AF02394A2FD}" dt="2020-08-06T09:12:11.396" v="445"/>
          <ac:spMkLst>
            <pc:docMk/>
            <pc:sldMk cId="2571610261" sldId="285"/>
            <ac:spMk id="414" creationId="{972E2E33-1CCE-4396-8DE9-38CFB964131A}"/>
          </ac:spMkLst>
        </pc:spChg>
        <pc:spChg chg="del">
          <ac:chgData name="Asim Dey" userId="e8ec1349-28b8-4d13-adec-c4f0ed943343" providerId="ADAL" clId="{56E57B83-9F26-49B6-A436-4AF02394A2FD}" dt="2020-08-06T09:12:11.396" v="445"/>
          <ac:spMkLst>
            <pc:docMk/>
            <pc:sldMk cId="2571610261" sldId="285"/>
            <ac:spMk id="415" creationId="{3F4524E4-EB49-4F54-B736-B67C21380F9B}"/>
          </ac:spMkLst>
        </pc:spChg>
        <pc:spChg chg="del">
          <ac:chgData name="Asim Dey" userId="e8ec1349-28b8-4d13-adec-c4f0ed943343" providerId="ADAL" clId="{56E57B83-9F26-49B6-A436-4AF02394A2FD}" dt="2020-08-06T09:12:11.396" v="445"/>
          <ac:spMkLst>
            <pc:docMk/>
            <pc:sldMk cId="2571610261" sldId="285"/>
            <ac:spMk id="416" creationId="{34BBDC0A-42DB-4609-BA99-5EAC37ABD24D}"/>
          </ac:spMkLst>
        </pc:spChg>
        <pc:spChg chg="del">
          <ac:chgData name="Asim Dey" userId="e8ec1349-28b8-4d13-adec-c4f0ed943343" providerId="ADAL" clId="{56E57B83-9F26-49B6-A436-4AF02394A2FD}" dt="2020-08-06T09:12:11.396" v="445"/>
          <ac:spMkLst>
            <pc:docMk/>
            <pc:sldMk cId="2571610261" sldId="285"/>
            <ac:spMk id="417" creationId="{F3402E7C-2A78-48A0-B0E3-78DD7B438697}"/>
          </ac:spMkLst>
        </pc:spChg>
        <pc:spChg chg="del">
          <ac:chgData name="Asim Dey" userId="e8ec1349-28b8-4d13-adec-c4f0ed943343" providerId="ADAL" clId="{56E57B83-9F26-49B6-A436-4AF02394A2FD}" dt="2020-08-06T09:12:11.396" v="445"/>
          <ac:spMkLst>
            <pc:docMk/>
            <pc:sldMk cId="2571610261" sldId="285"/>
            <ac:spMk id="418" creationId="{4CC357AA-57CF-4705-AA65-48C0FA5454A9}"/>
          </ac:spMkLst>
        </pc:spChg>
        <pc:spChg chg="del">
          <ac:chgData name="Asim Dey" userId="e8ec1349-28b8-4d13-adec-c4f0ed943343" providerId="ADAL" clId="{56E57B83-9F26-49B6-A436-4AF02394A2FD}" dt="2020-08-06T09:12:11.396" v="445"/>
          <ac:spMkLst>
            <pc:docMk/>
            <pc:sldMk cId="2571610261" sldId="285"/>
            <ac:spMk id="419" creationId="{724B6ED7-D388-4C29-AE99-6A2926A2E919}"/>
          </ac:spMkLst>
        </pc:spChg>
        <pc:spChg chg="del">
          <ac:chgData name="Asim Dey" userId="e8ec1349-28b8-4d13-adec-c4f0ed943343" providerId="ADAL" clId="{56E57B83-9F26-49B6-A436-4AF02394A2FD}" dt="2020-08-06T09:12:11.396" v="445"/>
          <ac:spMkLst>
            <pc:docMk/>
            <pc:sldMk cId="2571610261" sldId="285"/>
            <ac:spMk id="420" creationId="{FC6AB676-212B-4D38-9E82-EC51CB5F99A0}"/>
          </ac:spMkLst>
        </pc:spChg>
        <pc:spChg chg="del">
          <ac:chgData name="Asim Dey" userId="e8ec1349-28b8-4d13-adec-c4f0ed943343" providerId="ADAL" clId="{56E57B83-9F26-49B6-A436-4AF02394A2FD}" dt="2020-08-06T09:12:11.396" v="445"/>
          <ac:spMkLst>
            <pc:docMk/>
            <pc:sldMk cId="2571610261" sldId="285"/>
            <ac:spMk id="421" creationId="{ABDCB5C4-9F98-4337-86A9-A01EA6379C1D}"/>
          </ac:spMkLst>
        </pc:spChg>
        <pc:spChg chg="del">
          <ac:chgData name="Asim Dey" userId="e8ec1349-28b8-4d13-adec-c4f0ed943343" providerId="ADAL" clId="{56E57B83-9F26-49B6-A436-4AF02394A2FD}" dt="2020-08-06T09:12:11.396" v="445"/>
          <ac:spMkLst>
            <pc:docMk/>
            <pc:sldMk cId="2571610261" sldId="285"/>
            <ac:spMk id="422" creationId="{0FA9FBA8-34B5-4961-BE10-1FAC9BD5236D}"/>
          </ac:spMkLst>
        </pc:spChg>
        <pc:spChg chg="del">
          <ac:chgData name="Asim Dey" userId="e8ec1349-28b8-4d13-adec-c4f0ed943343" providerId="ADAL" clId="{56E57B83-9F26-49B6-A436-4AF02394A2FD}" dt="2020-08-06T09:12:11.396" v="445"/>
          <ac:spMkLst>
            <pc:docMk/>
            <pc:sldMk cId="2571610261" sldId="285"/>
            <ac:spMk id="423" creationId="{705F7DEA-93A8-4013-AF09-B9811B24C351}"/>
          </ac:spMkLst>
        </pc:spChg>
        <pc:spChg chg="del">
          <ac:chgData name="Asim Dey" userId="e8ec1349-28b8-4d13-adec-c4f0ed943343" providerId="ADAL" clId="{56E57B83-9F26-49B6-A436-4AF02394A2FD}" dt="2020-08-06T09:12:11.396" v="445"/>
          <ac:spMkLst>
            <pc:docMk/>
            <pc:sldMk cId="2571610261" sldId="285"/>
            <ac:spMk id="424" creationId="{3D5D4D61-0452-489D-BF3E-8E2664DD667F}"/>
          </ac:spMkLst>
        </pc:spChg>
        <pc:spChg chg="del">
          <ac:chgData name="Asim Dey" userId="e8ec1349-28b8-4d13-adec-c4f0ed943343" providerId="ADAL" clId="{56E57B83-9F26-49B6-A436-4AF02394A2FD}" dt="2020-08-06T09:12:11.396" v="445"/>
          <ac:spMkLst>
            <pc:docMk/>
            <pc:sldMk cId="2571610261" sldId="285"/>
            <ac:spMk id="425" creationId="{A7A6BFC0-EB3E-4E46-81D4-269066E16A1D}"/>
          </ac:spMkLst>
        </pc:spChg>
        <pc:spChg chg="del">
          <ac:chgData name="Asim Dey" userId="e8ec1349-28b8-4d13-adec-c4f0ed943343" providerId="ADAL" clId="{56E57B83-9F26-49B6-A436-4AF02394A2FD}" dt="2020-08-06T09:12:11.396" v="445"/>
          <ac:spMkLst>
            <pc:docMk/>
            <pc:sldMk cId="2571610261" sldId="285"/>
            <ac:spMk id="426" creationId="{8E11E2C6-E0BD-481E-BB75-9C584D9E20D2}"/>
          </ac:spMkLst>
        </pc:spChg>
        <pc:spChg chg="del">
          <ac:chgData name="Asim Dey" userId="e8ec1349-28b8-4d13-adec-c4f0ed943343" providerId="ADAL" clId="{56E57B83-9F26-49B6-A436-4AF02394A2FD}" dt="2020-08-06T09:12:11.396" v="445"/>
          <ac:spMkLst>
            <pc:docMk/>
            <pc:sldMk cId="2571610261" sldId="285"/>
            <ac:spMk id="427" creationId="{7AC8FD2E-06E4-4508-9752-FA05EAEA1B4C}"/>
          </ac:spMkLst>
        </pc:spChg>
        <pc:spChg chg="del">
          <ac:chgData name="Asim Dey" userId="e8ec1349-28b8-4d13-adec-c4f0ed943343" providerId="ADAL" clId="{56E57B83-9F26-49B6-A436-4AF02394A2FD}" dt="2020-08-06T09:12:11.396" v="445"/>
          <ac:spMkLst>
            <pc:docMk/>
            <pc:sldMk cId="2571610261" sldId="285"/>
            <ac:spMk id="428" creationId="{4ED499CC-F084-42A6-94FB-8F97841EF4E5}"/>
          </ac:spMkLst>
        </pc:spChg>
        <pc:spChg chg="del">
          <ac:chgData name="Asim Dey" userId="e8ec1349-28b8-4d13-adec-c4f0ed943343" providerId="ADAL" clId="{56E57B83-9F26-49B6-A436-4AF02394A2FD}" dt="2020-08-06T09:12:11.396" v="445"/>
          <ac:spMkLst>
            <pc:docMk/>
            <pc:sldMk cId="2571610261" sldId="285"/>
            <ac:spMk id="429" creationId="{7546BD28-9DAF-43A8-8EA7-9023D5C958AC}"/>
          </ac:spMkLst>
        </pc:spChg>
        <pc:spChg chg="del">
          <ac:chgData name="Asim Dey" userId="e8ec1349-28b8-4d13-adec-c4f0ed943343" providerId="ADAL" clId="{56E57B83-9F26-49B6-A436-4AF02394A2FD}" dt="2020-08-06T09:12:11.396" v="445"/>
          <ac:spMkLst>
            <pc:docMk/>
            <pc:sldMk cId="2571610261" sldId="285"/>
            <ac:spMk id="430" creationId="{06134015-4B38-42D1-A9E7-83D8B43F4F02}"/>
          </ac:spMkLst>
        </pc:spChg>
        <pc:spChg chg="del">
          <ac:chgData name="Asim Dey" userId="e8ec1349-28b8-4d13-adec-c4f0ed943343" providerId="ADAL" clId="{56E57B83-9F26-49B6-A436-4AF02394A2FD}" dt="2020-08-06T09:12:11.396" v="445"/>
          <ac:spMkLst>
            <pc:docMk/>
            <pc:sldMk cId="2571610261" sldId="285"/>
            <ac:spMk id="431" creationId="{F7841BDB-9524-4330-A125-04595515F1E5}"/>
          </ac:spMkLst>
        </pc:spChg>
        <pc:spChg chg="del">
          <ac:chgData name="Asim Dey" userId="e8ec1349-28b8-4d13-adec-c4f0ed943343" providerId="ADAL" clId="{56E57B83-9F26-49B6-A436-4AF02394A2FD}" dt="2020-08-06T09:12:11.396" v="445"/>
          <ac:spMkLst>
            <pc:docMk/>
            <pc:sldMk cId="2571610261" sldId="285"/>
            <ac:spMk id="432" creationId="{9E2A21FA-D861-4034-9CA9-D18AB47A327A}"/>
          </ac:spMkLst>
        </pc:spChg>
        <pc:spChg chg="del">
          <ac:chgData name="Asim Dey" userId="e8ec1349-28b8-4d13-adec-c4f0ed943343" providerId="ADAL" clId="{56E57B83-9F26-49B6-A436-4AF02394A2FD}" dt="2020-08-06T09:12:11.396" v="445"/>
          <ac:spMkLst>
            <pc:docMk/>
            <pc:sldMk cId="2571610261" sldId="285"/>
            <ac:spMk id="454" creationId="{01AC77AC-569E-4002-A68C-5A33DCCDF1E4}"/>
          </ac:spMkLst>
        </pc:spChg>
        <pc:spChg chg="del">
          <ac:chgData name="Asim Dey" userId="e8ec1349-28b8-4d13-adec-c4f0ed943343" providerId="ADAL" clId="{56E57B83-9F26-49B6-A436-4AF02394A2FD}" dt="2020-08-06T09:12:11.396" v="445"/>
          <ac:spMkLst>
            <pc:docMk/>
            <pc:sldMk cId="2571610261" sldId="285"/>
            <ac:spMk id="455" creationId="{E8798F60-B609-47C5-B3F4-AFD131592475}"/>
          </ac:spMkLst>
        </pc:spChg>
        <pc:spChg chg="del">
          <ac:chgData name="Asim Dey" userId="e8ec1349-28b8-4d13-adec-c4f0ed943343" providerId="ADAL" clId="{56E57B83-9F26-49B6-A436-4AF02394A2FD}" dt="2020-08-06T09:12:11.396" v="445"/>
          <ac:spMkLst>
            <pc:docMk/>
            <pc:sldMk cId="2571610261" sldId="285"/>
            <ac:spMk id="456" creationId="{E288B861-D7BE-4DD8-8C84-1F0A70273086}"/>
          </ac:spMkLst>
        </pc:spChg>
        <pc:spChg chg="del">
          <ac:chgData name="Asim Dey" userId="e8ec1349-28b8-4d13-adec-c4f0ed943343" providerId="ADAL" clId="{56E57B83-9F26-49B6-A436-4AF02394A2FD}" dt="2020-08-06T09:12:11.396" v="445"/>
          <ac:spMkLst>
            <pc:docMk/>
            <pc:sldMk cId="2571610261" sldId="285"/>
            <ac:spMk id="458" creationId="{0238D795-DCB7-40C0-B4E9-3B9ADE77E755}"/>
          </ac:spMkLst>
        </pc:spChg>
        <pc:spChg chg="del">
          <ac:chgData name="Asim Dey" userId="e8ec1349-28b8-4d13-adec-c4f0ed943343" providerId="ADAL" clId="{56E57B83-9F26-49B6-A436-4AF02394A2FD}" dt="2020-08-06T09:12:11.396" v="445"/>
          <ac:spMkLst>
            <pc:docMk/>
            <pc:sldMk cId="2571610261" sldId="285"/>
            <ac:spMk id="459" creationId="{786E0CBB-2C45-4D8A-9DFA-44F592225F78}"/>
          </ac:spMkLst>
        </pc:spChg>
        <pc:cxnChg chg="add">
          <ac:chgData name="Asim Dey" userId="e8ec1349-28b8-4d13-adec-c4f0ed943343" providerId="ADAL" clId="{56E57B83-9F26-49B6-A436-4AF02394A2FD}" dt="2020-08-06T09:13:23.746" v="457"/>
          <ac:cxnSpMkLst>
            <pc:docMk/>
            <pc:sldMk cId="2571610261" sldId="285"/>
            <ac:cxnSpMk id="183" creationId="{9C88904C-34D1-4161-B35A-FE26CB5F5071}"/>
          </ac:cxnSpMkLst>
        </pc:cxnChg>
        <pc:cxnChg chg="add">
          <ac:chgData name="Asim Dey" userId="e8ec1349-28b8-4d13-adec-c4f0ed943343" providerId="ADAL" clId="{56E57B83-9F26-49B6-A436-4AF02394A2FD}" dt="2020-08-06T09:13:23.746" v="457"/>
          <ac:cxnSpMkLst>
            <pc:docMk/>
            <pc:sldMk cId="2571610261" sldId="285"/>
            <ac:cxnSpMk id="184" creationId="{9CE6C185-8246-4E09-BBAC-3C1515EC4AD7}"/>
          </ac:cxnSpMkLst>
        </pc:cxnChg>
        <pc:cxnChg chg="add">
          <ac:chgData name="Asim Dey" userId="e8ec1349-28b8-4d13-adec-c4f0ed943343" providerId="ADAL" clId="{56E57B83-9F26-49B6-A436-4AF02394A2FD}" dt="2020-08-06T09:13:23.746" v="457"/>
          <ac:cxnSpMkLst>
            <pc:docMk/>
            <pc:sldMk cId="2571610261" sldId="285"/>
            <ac:cxnSpMk id="185" creationId="{EFEC93E3-FE5B-45F5-A884-D992EB45B5A4}"/>
          </ac:cxnSpMkLst>
        </pc:cxnChg>
        <pc:cxnChg chg="add">
          <ac:chgData name="Asim Dey" userId="e8ec1349-28b8-4d13-adec-c4f0ed943343" providerId="ADAL" clId="{56E57B83-9F26-49B6-A436-4AF02394A2FD}" dt="2020-08-06T09:13:23.746" v="457"/>
          <ac:cxnSpMkLst>
            <pc:docMk/>
            <pc:sldMk cId="2571610261" sldId="285"/>
            <ac:cxnSpMk id="186" creationId="{3CBE02C0-A419-4D11-8436-DF223B4DC1D6}"/>
          </ac:cxnSpMkLst>
        </pc:cxnChg>
        <pc:cxnChg chg="add">
          <ac:chgData name="Asim Dey" userId="e8ec1349-28b8-4d13-adec-c4f0ed943343" providerId="ADAL" clId="{56E57B83-9F26-49B6-A436-4AF02394A2FD}" dt="2020-08-06T09:13:23.746" v="457"/>
          <ac:cxnSpMkLst>
            <pc:docMk/>
            <pc:sldMk cId="2571610261" sldId="285"/>
            <ac:cxnSpMk id="187" creationId="{2D30E29B-21F5-4DB5-84A8-271FF6C41ED0}"/>
          </ac:cxnSpMkLst>
        </pc:cxnChg>
        <pc:cxnChg chg="add">
          <ac:chgData name="Asim Dey" userId="e8ec1349-28b8-4d13-adec-c4f0ed943343" providerId="ADAL" clId="{56E57B83-9F26-49B6-A436-4AF02394A2FD}" dt="2020-08-06T09:13:23.746" v="457"/>
          <ac:cxnSpMkLst>
            <pc:docMk/>
            <pc:sldMk cId="2571610261" sldId="285"/>
            <ac:cxnSpMk id="188" creationId="{1116AA0A-B9B2-47B4-8268-638795B55016}"/>
          </ac:cxnSpMkLst>
        </pc:cxnChg>
        <pc:cxnChg chg="add">
          <ac:chgData name="Asim Dey" userId="e8ec1349-28b8-4d13-adec-c4f0ed943343" providerId="ADAL" clId="{56E57B83-9F26-49B6-A436-4AF02394A2FD}" dt="2020-08-06T09:13:23.746" v="457"/>
          <ac:cxnSpMkLst>
            <pc:docMk/>
            <pc:sldMk cId="2571610261" sldId="285"/>
            <ac:cxnSpMk id="189" creationId="{B0B70A37-92EB-4A80-9B3B-EE1347EE2B15}"/>
          </ac:cxnSpMkLst>
        </pc:cxnChg>
        <pc:cxnChg chg="add">
          <ac:chgData name="Asim Dey" userId="e8ec1349-28b8-4d13-adec-c4f0ed943343" providerId="ADAL" clId="{56E57B83-9F26-49B6-A436-4AF02394A2FD}" dt="2020-08-06T09:13:23.746" v="457"/>
          <ac:cxnSpMkLst>
            <pc:docMk/>
            <pc:sldMk cId="2571610261" sldId="285"/>
            <ac:cxnSpMk id="190" creationId="{C2CC29D2-45C0-44EE-A4B7-03CA6B05FBAE}"/>
          </ac:cxnSpMkLst>
        </pc:cxnChg>
        <pc:cxnChg chg="add">
          <ac:chgData name="Asim Dey" userId="e8ec1349-28b8-4d13-adec-c4f0ed943343" providerId="ADAL" clId="{56E57B83-9F26-49B6-A436-4AF02394A2FD}" dt="2020-08-06T09:13:23.746" v="457"/>
          <ac:cxnSpMkLst>
            <pc:docMk/>
            <pc:sldMk cId="2571610261" sldId="285"/>
            <ac:cxnSpMk id="191" creationId="{8DB03916-43C7-4C2E-9F89-DAD1CDF5DE85}"/>
          </ac:cxnSpMkLst>
        </pc:cxnChg>
        <pc:cxnChg chg="add">
          <ac:chgData name="Asim Dey" userId="e8ec1349-28b8-4d13-adec-c4f0ed943343" providerId="ADAL" clId="{56E57B83-9F26-49B6-A436-4AF02394A2FD}" dt="2020-08-06T09:13:23.746" v="457"/>
          <ac:cxnSpMkLst>
            <pc:docMk/>
            <pc:sldMk cId="2571610261" sldId="285"/>
            <ac:cxnSpMk id="192" creationId="{B22EFF93-3F48-41EF-9BCF-C40370BE4F6D}"/>
          </ac:cxnSpMkLst>
        </pc:cxnChg>
        <pc:cxnChg chg="add">
          <ac:chgData name="Asim Dey" userId="e8ec1349-28b8-4d13-adec-c4f0ed943343" providerId="ADAL" clId="{56E57B83-9F26-49B6-A436-4AF02394A2FD}" dt="2020-08-06T09:13:23.746" v="457"/>
          <ac:cxnSpMkLst>
            <pc:docMk/>
            <pc:sldMk cId="2571610261" sldId="285"/>
            <ac:cxnSpMk id="193" creationId="{36A6417E-7251-447E-8B16-54EFE320F2FA}"/>
          </ac:cxnSpMkLst>
        </pc:cxnChg>
        <pc:cxnChg chg="add">
          <ac:chgData name="Asim Dey" userId="e8ec1349-28b8-4d13-adec-c4f0ed943343" providerId="ADAL" clId="{56E57B83-9F26-49B6-A436-4AF02394A2FD}" dt="2020-08-06T09:13:23.746" v="457"/>
          <ac:cxnSpMkLst>
            <pc:docMk/>
            <pc:sldMk cId="2571610261" sldId="285"/>
            <ac:cxnSpMk id="194" creationId="{0686A8FA-3C65-4229-92E2-524C59DC015C}"/>
          </ac:cxnSpMkLst>
        </pc:cxnChg>
        <pc:cxnChg chg="add">
          <ac:chgData name="Asim Dey" userId="e8ec1349-28b8-4d13-adec-c4f0ed943343" providerId="ADAL" clId="{56E57B83-9F26-49B6-A436-4AF02394A2FD}" dt="2020-08-06T09:13:23.746" v="457"/>
          <ac:cxnSpMkLst>
            <pc:docMk/>
            <pc:sldMk cId="2571610261" sldId="285"/>
            <ac:cxnSpMk id="195" creationId="{C4A81331-2819-4A58-A266-A0F0CE498EA8}"/>
          </ac:cxnSpMkLst>
        </pc:cxnChg>
        <pc:cxnChg chg="add">
          <ac:chgData name="Asim Dey" userId="e8ec1349-28b8-4d13-adec-c4f0ed943343" providerId="ADAL" clId="{56E57B83-9F26-49B6-A436-4AF02394A2FD}" dt="2020-08-06T09:13:23.746" v="457"/>
          <ac:cxnSpMkLst>
            <pc:docMk/>
            <pc:sldMk cId="2571610261" sldId="285"/>
            <ac:cxnSpMk id="196" creationId="{343F8F05-94A8-4C41-A3F2-FDFBADEC0436}"/>
          </ac:cxnSpMkLst>
        </pc:cxnChg>
        <pc:cxnChg chg="add">
          <ac:chgData name="Asim Dey" userId="e8ec1349-28b8-4d13-adec-c4f0ed943343" providerId="ADAL" clId="{56E57B83-9F26-49B6-A436-4AF02394A2FD}" dt="2020-08-06T09:13:23.746" v="457"/>
          <ac:cxnSpMkLst>
            <pc:docMk/>
            <pc:sldMk cId="2571610261" sldId="285"/>
            <ac:cxnSpMk id="197" creationId="{58A40E0D-0838-4B54-83BB-4E7230174C19}"/>
          </ac:cxnSpMkLst>
        </pc:cxnChg>
        <pc:cxnChg chg="del">
          <ac:chgData name="Asim Dey" userId="e8ec1349-28b8-4d13-adec-c4f0ed943343" providerId="ADAL" clId="{56E57B83-9F26-49B6-A436-4AF02394A2FD}" dt="2020-08-06T09:12:11.396" v="445"/>
          <ac:cxnSpMkLst>
            <pc:docMk/>
            <pc:sldMk cId="2571610261" sldId="285"/>
            <ac:cxnSpMk id="378" creationId="{A146E475-4F9F-4B65-953D-0FD9A559570D}"/>
          </ac:cxnSpMkLst>
        </pc:cxnChg>
        <pc:cxnChg chg="del">
          <ac:chgData name="Asim Dey" userId="e8ec1349-28b8-4d13-adec-c4f0ed943343" providerId="ADAL" clId="{56E57B83-9F26-49B6-A436-4AF02394A2FD}" dt="2020-08-06T09:12:11.396" v="445"/>
          <ac:cxnSpMkLst>
            <pc:docMk/>
            <pc:sldMk cId="2571610261" sldId="285"/>
            <ac:cxnSpMk id="379" creationId="{68C6D71D-357F-4985-A879-12E96CE2ADAC}"/>
          </ac:cxnSpMkLst>
        </pc:cxnChg>
        <pc:cxnChg chg="del">
          <ac:chgData name="Asim Dey" userId="e8ec1349-28b8-4d13-adec-c4f0ed943343" providerId="ADAL" clId="{56E57B83-9F26-49B6-A436-4AF02394A2FD}" dt="2020-08-06T09:12:11.396" v="445"/>
          <ac:cxnSpMkLst>
            <pc:docMk/>
            <pc:sldMk cId="2571610261" sldId="285"/>
            <ac:cxnSpMk id="380" creationId="{E006E6BE-011F-4F30-A53D-2FE0524FA12C}"/>
          </ac:cxnSpMkLst>
        </pc:cxnChg>
        <pc:cxnChg chg="del">
          <ac:chgData name="Asim Dey" userId="e8ec1349-28b8-4d13-adec-c4f0ed943343" providerId="ADAL" clId="{56E57B83-9F26-49B6-A436-4AF02394A2FD}" dt="2020-08-06T09:12:11.396" v="445"/>
          <ac:cxnSpMkLst>
            <pc:docMk/>
            <pc:sldMk cId="2571610261" sldId="285"/>
            <ac:cxnSpMk id="382" creationId="{A9355D04-1711-4A39-B73B-9E7F602834A9}"/>
          </ac:cxnSpMkLst>
        </pc:cxnChg>
        <pc:cxnChg chg="del">
          <ac:chgData name="Asim Dey" userId="e8ec1349-28b8-4d13-adec-c4f0ed943343" providerId="ADAL" clId="{56E57B83-9F26-49B6-A436-4AF02394A2FD}" dt="2020-08-06T09:12:11.396" v="445"/>
          <ac:cxnSpMkLst>
            <pc:docMk/>
            <pc:sldMk cId="2571610261" sldId="285"/>
            <ac:cxnSpMk id="383" creationId="{67B4B241-FCBA-4807-B290-3CB9FC7BE569}"/>
          </ac:cxnSpMkLst>
        </pc:cxnChg>
        <pc:cxnChg chg="del">
          <ac:chgData name="Asim Dey" userId="e8ec1349-28b8-4d13-adec-c4f0ed943343" providerId="ADAL" clId="{56E57B83-9F26-49B6-A436-4AF02394A2FD}" dt="2020-08-06T09:12:11.396" v="445"/>
          <ac:cxnSpMkLst>
            <pc:docMk/>
            <pc:sldMk cId="2571610261" sldId="285"/>
            <ac:cxnSpMk id="385" creationId="{0FD99ED1-5D89-4228-BC74-1C0E505F0F92}"/>
          </ac:cxnSpMkLst>
        </pc:cxnChg>
        <pc:cxnChg chg="del">
          <ac:chgData name="Asim Dey" userId="e8ec1349-28b8-4d13-adec-c4f0ed943343" providerId="ADAL" clId="{56E57B83-9F26-49B6-A436-4AF02394A2FD}" dt="2020-08-06T09:12:11.396" v="445"/>
          <ac:cxnSpMkLst>
            <pc:docMk/>
            <pc:sldMk cId="2571610261" sldId="285"/>
            <ac:cxnSpMk id="387" creationId="{AB4CDDCA-276B-4F7A-BCAE-73A31B62FBF2}"/>
          </ac:cxnSpMkLst>
        </pc:cxnChg>
        <pc:cxnChg chg="del">
          <ac:chgData name="Asim Dey" userId="e8ec1349-28b8-4d13-adec-c4f0ed943343" providerId="ADAL" clId="{56E57B83-9F26-49B6-A436-4AF02394A2FD}" dt="2020-08-06T09:12:11.396" v="445"/>
          <ac:cxnSpMkLst>
            <pc:docMk/>
            <pc:sldMk cId="2571610261" sldId="285"/>
            <ac:cxnSpMk id="389" creationId="{B85BE613-E031-44C7-B1C2-0B3C4A8FE2AA}"/>
          </ac:cxnSpMkLst>
        </pc:cxnChg>
        <pc:cxnChg chg="del">
          <ac:chgData name="Asim Dey" userId="e8ec1349-28b8-4d13-adec-c4f0ed943343" providerId="ADAL" clId="{56E57B83-9F26-49B6-A436-4AF02394A2FD}" dt="2020-08-06T09:12:11.396" v="445"/>
          <ac:cxnSpMkLst>
            <pc:docMk/>
            <pc:sldMk cId="2571610261" sldId="285"/>
            <ac:cxnSpMk id="391" creationId="{EB41E03A-D93E-499F-8318-FA45ECFC29A9}"/>
          </ac:cxnSpMkLst>
        </pc:cxnChg>
        <pc:cxnChg chg="del">
          <ac:chgData name="Asim Dey" userId="e8ec1349-28b8-4d13-adec-c4f0ed943343" providerId="ADAL" clId="{56E57B83-9F26-49B6-A436-4AF02394A2FD}" dt="2020-08-06T09:12:11.396" v="445"/>
          <ac:cxnSpMkLst>
            <pc:docMk/>
            <pc:sldMk cId="2571610261" sldId="285"/>
            <ac:cxnSpMk id="393" creationId="{B7099ADF-5653-4523-ADCD-3EAFA9AB51AB}"/>
          </ac:cxnSpMkLst>
        </pc:cxnChg>
        <pc:cxnChg chg="del">
          <ac:chgData name="Asim Dey" userId="e8ec1349-28b8-4d13-adec-c4f0ed943343" providerId="ADAL" clId="{56E57B83-9F26-49B6-A436-4AF02394A2FD}" dt="2020-08-06T09:12:11.396" v="445"/>
          <ac:cxnSpMkLst>
            <pc:docMk/>
            <pc:sldMk cId="2571610261" sldId="285"/>
            <ac:cxnSpMk id="395" creationId="{C6F324EE-2DCE-48B5-BF39-E7FF4E82DCDC}"/>
          </ac:cxnSpMkLst>
        </pc:cxnChg>
        <pc:cxnChg chg="del">
          <ac:chgData name="Asim Dey" userId="e8ec1349-28b8-4d13-adec-c4f0ed943343" providerId="ADAL" clId="{56E57B83-9F26-49B6-A436-4AF02394A2FD}" dt="2020-08-06T09:12:11.396" v="445"/>
          <ac:cxnSpMkLst>
            <pc:docMk/>
            <pc:sldMk cId="2571610261" sldId="285"/>
            <ac:cxnSpMk id="397" creationId="{0580811D-C20A-4AB2-8F09-D0EF665DD2F2}"/>
          </ac:cxnSpMkLst>
        </pc:cxnChg>
        <pc:cxnChg chg="del">
          <ac:chgData name="Asim Dey" userId="e8ec1349-28b8-4d13-adec-c4f0ed943343" providerId="ADAL" clId="{56E57B83-9F26-49B6-A436-4AF02394A2FD}" dt="2020-08-06T09:12:11.396" v="445"/>
          <ac:cxnSpMkLst>
            <pc:docMk/>
            <pc:sldMk cId="2571610261" sldId="285"/>
            <ac:cxnSpMk id="401" creationId="{515C68F3-C683-4A30-824B-8EB2FAD581FF}"/>
          </ac:cxnSpMkLst>
        </pc:cxnChg>
        <pc:cxnChg chg="del">
          <ac:chgData name="Asim Dey" userId="e8ec1349-28b8-4d13-adec-c4f0ed943343" providerId="ADAL" clId="{56E57B83-9F26-49B6-A436-4AF02394A2FD}" dt="2020-08-06T09:12:11.396" v="445"/>
          <ac:cxnSpMkLst>
            <pc:docMk/>
            <pc:sldMk cId="2571610261" sldId="285"/>
            <ac:cxnSpMk id="410" creationId="{187A1214-5F45-459D-AC6E-E76AFEB80363}"/>
          </ac:cxnSpMkLst>
        </pc:cxnChg>
        <pc:cxnChg chg="del">
          <ac:chgData name="Asim Dey" userId="e8ec1349-28b8-4d13-adec-c4f0ed943343" providerId="ADAL" clId="{56E57B83-9F26-49B6-A436-4AF02394A2FD}" dt="2020-08-06T09:12:11.396" v="445"/>
          <ac:cxnSpMkLst>
            <pc:docMk/>
            <pc:sldMk cId="2571610261" sldId="285"/>
            <ac:cxnSpMk id="453" creationId="{96388517-3972-4933-8AE5-24FF529CECBC}"/>
          </ac:cxnSpMkLst>
        </pc:cxnChg>
        <pc:cxnChg chg="del">
          <ac:chgData name="Asim Dey" userId="e8ec1349-28b8-4d13-adec-c4f0ed943343" providerId="ADAL" clId="{56E57B83-9F26-49B6-A436-4AF02394A2FD}" dt="2020-08-06T09:12:11.396" v="445"/>
          <ac:cxnSpMkLst>
            <pc:docMk/>
            <pc:sldMk cId="2571610261" sldId="285"/>
            <ac:cxnSpMk id="457" creationId="{C285384E-3493-4EB4-A164-A5B30DEC8EC0}"/>
          </ac:cxnSpMkLst>
        </pc:cxnChg>
      </pc:sldChg>
      <pc:sldChg chg="addSp delSp modSp">
        <pc:chgData name="Asim Dey" userId="e8ec1349-28b8-4d13-adec-c4f0ed943343" providerId="ADAL" clId="{56E57B83-9F26-49B6-A436-4AF02394A2FD}" dt="2020-08-06T09:29:08.962" v="641" actId="13926"/>
        <pc:sldMkLst>
          <pc:docMk/>
          <pc:sldMk cId="2575953662" sldId="286"/>
        </pc:sldMkLst>
        <pc:spChg chg="mod">
          <ac:chgData name="Asim Dey" userId="e8ec1349-28b8-4d13-adec-c4f0ed943343" providerId="ADAL" clId="{56E57B83-9F26-49B6-A436-4AF02394A2FD}" dt="2020-08-06T09:29:08.962" v="641" actId="13926"/>
          <ac:spMkLst>
            <pc:docMk/>
            <pc:sldMk cId="2575953662" sldId="286"/>
            <ac:spMk id="185" creationId="{03097E89-A449-43C8-A968-DE1CE12D6DC3}"/>
          </ac:spMkLst>
        </pc:spChg>
        <pc:spChg chg="del">
          <ac:chgData name="Asim Dey" userId="e8ec1349-28b8-4d13-adec-c4f0ed943343" providerId="ADAL" clId="{56E57B83-9F26-49B6-A436-4AF02394A2FD}" dt="2020-08-06T09:12:15.771" v="446"/>
          <ac:spMkLst>
            <pc:docMk/>
            <pc:sldMk cId="2575953662" sldId="286"/>
            <ac:spMk id="194" creationId="{09FFD2A3-2CE7-4D66-A2DB-5EA3E2AD5B66}"/>
          </ac:spMkLst>
        </pc:spChg>
        <pc:spChg chg="del">
          <ac:chgData name="Asim Dey" userId="e8ec1349-28b8-4d13-adec-c4f0ed943343" providerId="ADAL" clId="{56E57B83-9F26-49B6-A436-4AF02394A2FD}" dt="2020-08-06T09:12:15.771" v="446"/>
          <ac:spMkLst>
            <pc:docMk/>
            <pc:sldMk cId="2575953662" sldId="286"/>
            <ac:spMk id="195" creationId="{5B34F705-8D02-4A24-8CF5-EE19CFE84223}"/>
          </ac:spMkLst>
        </pc:spChg>
        <pc:spChg chg="del">
          <ac:chgData name="Asim Dey" userId="e8ec1349-28b8-4d13-adec-c4f0ed943343" providerId="ADAL" clId="{56E57B83-9F26-49B6-A436-4AF02394A2FD}" dt="2020-08-06T09:12:15.771" v="446"/>
          <ac:spMkLst>
            <pc:docMk/>
            <pc:sldMk cId="2575953662" sldId="286"/>
            <ac:spMk id="196" creationId="{8D13E44A-F2FA-4EF1-B340-9294F485C2AA}"/>
          </ac:spMkLst>
        </pc:spChg>
        <pc:spChg chg="add">
          <ac:chgData name="Asim Dey" userId="e8ec1349-28b8-4d13-adec-c4f0ed943343" providerId="ADAL" clId="{56E57B83-9F26-49B6-A436-4AF02394A2FD}" dt="2020-08-06T09:13:28.692" v="458"/>
          <ac:spMkLst>
            <pc:docMk/>
            <pc:sldMk cId="2575953662" sldId="286"/>
            <ac:spMk id="206" creationId="{1533FCB8-8B94-414D-A9F0-EC97F8B94BAA}"/>
          </ac:spMkLst>
        </pc:spChg>
        <pc:spChg chg="add">
          <ac:chgData name="Asim Dey" userId="e8ec1349-28b8-4d13-adec-c4f0ed943343" providerId="ADAL" clId="{56E57B83-9F26-49B6-A436-4AF02394A2FD}" dt="2020-08-06T09:13:28.692" v="458"/>
          <ac:spMkLst>
            <pc:docMk/>
            <pc:sldMk cId="2575953662" sldId="286"/>
            <ac:spMk id="207" creationId="{226B5BB4-012C-45E4-9DB6-4DE9D4EDA51B}"/>
          </ac:spMkLst>
        </pc:spChg>
        <pc:spChg chg="add mod">
          <ac:chgData name="Asim Dey" userId="e8ec1349-28b8-4d13-adec-c4f0ed943343" providerId="ADAL" clId="{56E57B83-9F26-49B6-A436-4AF02394A2FD}" dt="2020-08-06T09:21:50.759" v="546" actId="207"/>
          <ac:spMkLst>
            <pc:docMk/>
            <pc:sldMk cId="2575953662" sldId="286"/>
            <ac:spMk id="208" creationId="{5137E3E7-E329-49FB-8A1E-FBE756CA1712}"/>
          </ac:spMkLst>
        </pc:spChg>
        <pc:spChg chg="add">
          <ac:chgData name="Asim Dey" userId="e8ec1349-28b8-4d13-adec-c4f0ed943343" providerId="ADAL" clId="{56E57B83-9F26-49B6-A436-4AF02394A2FD}" dt="2020-08-06T09:13:28.692" v="458"/>
          <ac:spMkLst>
            <pc:docMk/>
            <pc:sldMk cId="2575953662" sldId="286"/>
            <ac:spMk id="209" creationId="{9F3086B7-24E8-4EBB-B6B6-7068B3C7644E}"/>
          </ac:spMkLst>
        </pc:spChg>
        <pc:spChg chg="add">
          <ac:chgData name="Asim Dey" userId="e8ec1349-28b8-4d13-adec-c4f0ed943343" providerId="ADAL" clId="{56E57B83-9F26-49B6-A436-4AF02394A2FD}" dt="2020-08-06T09:13:28.692" v="458"/>
          <ac:spMkLst>
            <pc:docMk/>
            <pc:sldMk cId="2575953662" sldId="286"/>
            <ac:spMk id="210" creationId="{4645F305-62DC-4771-854F-CDC848EE5FA1}"/>
          </ac:spMkLst>
        </pc:spChg>
        <pc:spChg chg="add">
          <ac:chgData name="Asim Dey" userId="e8ec1349-28b8-4d13-adec-c4f0ed943343" providerId="ADAL" clId="{56E57B83-9F26-49B6-A436-4AF02394A2FD}" dt="2020-08-06T09:13:28.692" v="458"/>
          <ac:spMkLst>
            <pc:docMk/>
            <pc:sldMk cId="2575953662" sldId="286"/>
            <ac:spMk id="211" creationId="{B40943BF-07D8-4BC3-86AB-853F732FDC12}"/>
          </ac:spMkLst>
        </pc:spChg>
        <pc:spChg chg="add">
          <ac:chgData name="Asim Dey" userId="e8ec1349-28b8-4d13-adec-c4f0ed943343" providerId="ADAL" clId="{56E57B83-9F26-49B6-A436-4AF02394A2FD}" dt="2020-08-06T09:13:28.692" v="458"/>
          <ac:spMkLst>
            <pc:docMk/>
            <pc:sldMk cId="2575953662" sldId="286"/>
            <ac:spMk id="212" creationId="{5D77BD40-2EBD-4109-A15F-7A86ACE696DA}"/>
          </ac:spMkLst>
        </pc:spChg>
        <pc:spChg chg="add mod">
          <ac:chgData name="Asim Dey" userId="e8ec1349-28b8-4d13-adec-c4f0ed943343" providerId="ADAL" clId="{56E57B83-9F26-49B6-A436-4AF02394A2FD}" dt="2020-08-06T09:18:22.386" v="506" actId="207"/>
          <ac:spMkLst>
            <pc:docMk/>
            <pc:sldMk cId="2575953662" sldId="286"/>
            <ac:spMk id="213" creationId="{CBD66BF8-6445-46C3-8B88-2386C9F16449}"/>
          </ac:spMkLst>
        </pc:spChg>
        <pc:spChg chg="add">
          <ac:chgData name="Asim Dey" userId="e8ec1349-28b8-4d13-adec-c4f0ed943343" providerId="ADAL" clId="{56E57B83-9F26-49B6-A436-4AF02394A2FD}" dt="2020-08-06T09:13:28.692" v="458"/>
          <ac:spMkLst>
            <pc:docMk/>
            <pc:sldMk cId="2575953662" sldId="286"/>
            <ac:spMk id="214" creationId="{47BC5FAC-5F54-4158-970D-98A06921F491}"/>
          </ac:spMkLst>
        </pc:spChg>
        <pc:spChg chg="add">
          <ac:chgData name="Asim Dey" userId="e8ec1349-28b8-4d13-adec-c4f0ed943343" providerId="ADAL" clId="{56E57B83-9F26-49B6-A436-4AF02394A2FD}" dt="2020-08-06T09:13:28.692" v="458"/>
          <ac:spMkLst>
            <pc:docMk/>
            <pc:sldMk cId="2575953662" sldId="286"/>
            <ac:spMk id="215" creationId="{588497BE-8E5A-43F0-B990-81AFB2D5390F}"/>
          </ac:spMkLst>
        </pc:spChg>
        <pc:spChg chg="add">
          <ac:chgData name="Asim Dey" userId="e8ec1349-28b8-4d13-adec-c4f0ed943343" providerId="ADAL" clId="{56E57B83-9F26-49B6-A436-4AF02394A2FD}" dt="2020-08-06T09:13:28.692" v="458"/>
          <ac:spMkLst>
            <pc:docMk/>
            <pc:sldMk cId="2575953662" sldId="286"/>
            <ac:spMk id="216" creationId="{4EFC2DCF-75BE-4628-B71D-94596EC2775E}"/>
          </ac:spMkLst>
        </pc:spChg>
        <pc:spChg chg="add">
          <ac:chgData name="Asim Dey" userId="e8ec1349-28b8-4d13-adec-c4f0ed943343" providerId="ADAL" clId="{56E57B83-9F26-49B6-A436-4AF02394A2FD}" dt="2020-08-06T09:13:28.692" v="458"/>
          <ac:spMkLst>
            <pc:docMk/>
            <pc:sldMk cId="2575953662" sldId="286"/>
            <ac:spMk id="217" creationId="{0AFF3D33-6230-4316-B8AD-A972482D51D7}"/>
          </ac:spMkLst>
        </pc:spChg>
        <pc:spChg chg="add">
          <ac:chgData name="Asim Dey" userId="e8ec1349-28b8-4d13-adec-c4f0ed943343" providerId="ADAL" clId="{56E57B83-9F26-49B6-A436-4AF02394A2FD}" dt="2020-08-06T09:13:28.692" v="458"/>
          <ac:spMkLst>
            <pc:docMk/>
            <pc:sldMk cId="2575953662" sldId="286"/>
            <ac:spMk id="218" creationId="{7A7AD695-9E91-4E4E-8A9B-52C4DC74B542}"/>
          </ac:spMkLst>
        </pc:spChg>
        <pc:spChg chg="add">
          <ac:chgData name="Asim Dey" userId="e8ec1349-28b8-4d13-adec-c4f0ed943343" providerId="ADAL" clId="{56E57B83-9F26-49B6-A436-4AF02394A2FD}" dt="2020-08-06T09:13:28.692" v="458"/>
          <ac:spMkLst>
            <pc:docMk/>
            <pc:sldMk cId="2575953662" sldId="286"/>
            <ac:spMk id="219" creationId="{5548A8ED-5BE6-4C2C-92AD-453190E60573}"/>
          </ac:spMkLst>
        </pc:spChg>
        <pc:spChg chg="add">
          <ac:chgData name="Asim Dey" userId="e8ec1349-28b8-4d13-adec-c4f0ed943343" providerId="ADAL" clId="{56E57B83-9F26-49B6-A436-4AF02394A2FD}" dt="2020-08-06T09:13:28.692" v="458"/>
          <ac:spMkLst>
            <pc:docMk/>
            <pc:sldMk cId="2575953662" sldId="286"/>
            <ac:spMk id="220" creationId="{16EF19E8-7516-4FA7-AAF1-40AC9D33FCAB}"/>
          </ac:spMkLst>
        </pc:spChg>
        <pc:spChg chg="add">
          <ac:chgData name="Asim Dey" userId="e8ec1349-28b8-4d13-adec-c4f0ed943343" providerId="ADAL" clId="{56E57B83-9F26-49B6-A436-4AF02394A2FD}" dt="2020-08-06T09:13:28.692" v="458"/>
          <ac:spMkLst>
            <pc:docMk/>
            <pc:sldMk cId="2575953662" sldId="286"/>
            <ac:spMk id="221" creationId="{D58B76D3-73DA-4E8A-9A8A-1728C981DEF9}"/>
          </ac:spMkLst>
        </pc:spChg>
        <pc:spChg chg="add">
          <ac:chgData name="Asim Dey" userId="e8ec1349-28b8-4d13-adec-c4f0ed943343" providerId="ADAL" clId="{56E57B83-9F26-49B6-A436-4AF02394A2FD}" dt="2020-08-06T09:13:28.692" v="458"/>
          <ac:spMkLst>
            <pc:docMk/>
            <pc:sldMk cId="2575953662" sldId="286"/>
            <ac:spMk id="222" creationId="{96936C92-E359-478C-AAB2-BE237F9B2D75}"/>
          </ac:spMkLst>
        </pc:spChg>
        <pc:spChg chg="add">
          <ac:chgData name="Asim Dey" userId="e8ec1349-28b8-4d13-adec-c4f0ed943343" providerId="ADAL" clId="{56E57B83-9F26-49B6-A436-4AF02394A2FD}" dt="2020-08-06T09:13:28.692" v="458"/>
          <ac:spMkLst>
            <pc:docMk/>
            <pc:sldMk cId="2575953662" sldId="286"/>
            <ac:spMk id="223" creationId="{65DA847C-93B0-42E6-88E3-1347CF4F8801}"/>
          </ac:spMkLst>
        </pc:spChg>
        <pc:spChg chg="add">
          <ac:chgData name="Asim Dey" userId="e8ec1349-28b8-4d13-adec-c4f0ed943343" providerId="ADAL" clId="{56E57B83-9F26-49B6-A436-4AF02394A2FD}" dt="2020-08-06T09:13:28.692" v="458"/>
          <ac:spMkLst>
            <pc:docMk/>
            <pc:sldMk cId="2575953662" sldId="286"/>
            <ac:spMk id="224" creationId="{D55CCFC6-852C-4412-9579-9D0795F3D5BB}"/>
          </ac:spMkLst>
        </pc:spChg>
        <pc:spChg chg="del">
          <ac:chgData name="Asim Dey" userId="e8ec1349-28b8-4d13-adec-c4f0ed943343" providerId="ADAL" clId="{56E57B83-9F26-49B6-A436-4AF02394A2FD}" dt="2020-08-06T09:12:15.771" v="446"/>
          <ac:spMkLst>
            <pc:docMk/>
            <pc:sldMk cId="2575953662" sldId="286"/>
            <ac:spMk id="225" creationId="{267ECD96-3EE3-481E-A92F-4D3FA6A87F96}"/>
          </ac:spMkLst>
        </pc:spChg>
        <pc:spChg chg="add">
          <ac:chgData name="Asim Dey" userId="e8ec1349-28b8-4d13-adec-c4f0ed943343" providerId="ADAL" clId="{56E57B83-9F26-49B6-A436-4AF02394A2FD}" dt="2020-08-06T09:13:28.692" v="458"/>
          <ac:spMkLst>
            <pc:docMk/>
            <pc:sldMk cId="2575953662" sldId="286"/>
            <ac:spMk id="226" creationId="{8BEFCFFE-F106-4C0C-BFD7-1F15B422AB29}"/>
          </ac:spMkLst>
        </pc:spChg>
        <pc:spChg chg="add">
          <ac:chgData name="Asim Dey" userId="e8ec1349-28b8-4d13-adec-c4f0ed943343" providerId="ADAL" clId="{56E57B83-9F26-49B6-A436-4AF02394A2FD}" dt="2020-08-06T09:13:28.692" v="458"/>
          <ac:spMkLst>
            <pc:docMk/>
            <pc:sldMk cId="2575953662" sldId="286"/>
            <ac:spMk id="227" creationId="{EB30AA0D-B3A6-4A8B-85EA-2588BE27CB32}"/>
          </ac:spMkLst>
        </pc:spChg>
        <pc:spChg chg="add">
          <ac:chgData name="Asim Dey" userId="e8ec1349-28b8-4d13-adec-c4f0ed943343" providerId="ADAL" clId="{56E57B83-9F26-49B6-A436-4AF02394A2FD}" dt="2020-08-06T09:13:28.692" v="458"/>
          <ac:spMkLst>
            <pc:docMk/>
            <pc:sldMk cId="2575953662" sldId="286"/>
            <ac:spMk id="228" creationId="{57060B38-EDF8-49E7-8C80-E94CDAB3B5A9}"/>
          </ac:spMkLst>
        </pc:spChg>
        <pc:spChg chg="add">
          <ac:chgData name="Asim Dey" userId="e8ec1349-28b8-4d13-adec-c4f0ed943343" providerId="ADAL" clId="{56E57B83-9F26-49B6-A436-4AF02394A2FD}" dt="2020-08-06T09:13:28.692" v="458"/>
          <ac:spMkLst>
            <pc:docMk/>
            <pc:sldMk cId="2575953662" sldId="286"/>
            <ac:spMk id="229" creationId="{79517F3C-0315-46E7-A641-8FE7F85E7E9E}"/>
          </ac:spMkLst>
        </pc:spChg>
        <pc:spChg chg="add">
          <ac:chgData name="Asim Dey" userId="e8ec1349-28b8-4d13-adec-c4f0ed943343" providerId="ADAL" clId="{56E57B83-9F26-49B6-A436-4AF02394A2FD}" dt="2020-08-06T09:13:28.692" v="458"/>
          <ac:spMkLst>
            <pc:docMk/>
            <pc:sldMk cId="2575953662" sldId="286"/>
            <ac:spMk id="230" creationId="{717ECB34-5CB4-436C-827E-4809AA5B45A5}"/>
          </ac:spMkLst>
        </pc:spChg>
        <pc:spChg chg="add">
          <ac:chgData name="Asim Dey" userId="e8ec1349-28b8-4d13-adec-c4f0ed943343" providerId="ADAL" clId="{56E57B83-9F26-49B6-A436-4AF02394A2FD}" dt="2020-08-06T09:13:28.692" v="458"/>
          <ac:spMkLst>
            <pc:docMk/>
            <pc:sldMk cId="2575953662" sldId="286"/>
            <ac:spMk id="231" creationId="{330B763D-FDA9-44D7-B4B2-08F77EF4E51A}"/>
          </ac:spMkLst>
        </pc:spChg>
        <pc:spChg chg="add">
          <ac:chgData name="Asim Dey" userId="e8ec1349-28b8-4d13-adec-c4f0ed943343" providerId="ADAL" clId="{56E57B83-9F26-49B6-A436-4AF02394A2FD}" dt="2020-08-06T09:13:28.692" v="458"/>
          <ac:spMkLst>
            <pc:docMk/>
            <pc:sldMk cId="2575953662" sldId="286"/>
            <ac:spMk id="232" creationId="{BD492011-7AB2-47A5-B94C-624F527EB53A}"/>
          </ac:spMkLst>
        </pc:spChg>
        <pc:spChg chg="add">
          <ac:chgData name="Asim Dey" userId="e8ec1349-28b8-4d13-adec-c4f0ed943343" providerId="ADAL" clId="{56E57B83-9F26-49B6-A436-4AF02394A2FD}" dt="2020-08-06T09:13:28.692" v="458"/>
          <ac:spMkLst>
            <pc:docMk/>
            <pc:sldMk cId="2575953662" sldId="286"/>
            <ac:spMk id="233" creationId="{7351C0C2-2B0E-41C5-925C-5475527470D7}"/>
          </ac:spMkLst>
        </pc:spChg>
        <pc:spChg chg="add">
          <ac:chgData name="Asim Dey" userId="e8ec1349-28b8-4d13-adec-c4f0ed943343" providerId="ADAL" clId="{56E57B83-9F26-49B6-A436-4AF02394A2FD}" dt="2020-08-06T09:13:28.692" v="458"/>
          <ac:spMkLst>
            <pc:docMk/>
            <pc:sldMk cId="2575953662" sldId="286"/>
            <ac:spMk id="234" creationId="{9963562D-E8B0-4BD3-92FD-4EB67D0D9760}"/>
          </ac:spMkLst>
        </pc:spChg>
        <pc:spChg chg="add">
          <ac:chgData name="Asim Dey" userId="e8ec1349-28b8-4d13-adec-c4f0ed943343" providerId="ADAL" clId="{56E57B83-9F26-49B6-A436-4AF02394A2FD}" dt="2020-08-06T09:13:28.692" v="458"/>
          <ac:spMkLst>
            <pc:docMk/>
            <pc:sldMk cId="2575953662" sldId="286"/>
            <ac:spMk id="235" creationId="{A7D17D25-1B61-427B-9597-9E1E85EF8342}"/>
          </ac:spMkLst>
        </pc:spChg>
        <pc:spChg chg="add">
          <ac:chgData name="Asim Dey" userId="e8ec1349-28b8-4d13-adec-c4f0ed943343" providerId="ADAL" clId="{56E57B83-9F26-49B6-A436-4AF02394A2FD}" dt="2020-08-06T09:13:28.692" v="458"/>
          <ac:spMkLst>
            <pc:docMk/>
            <pc:sldMk cId="2575953662" sldId="286"/>
            <ac:spMk id="236" creationId="{2636C022-05A2-4D75-8BE7-961FF1306E88}"/>
          </ac:spMkLst>
        </pc:spChg>
        <pc:spChg chg="add">
          <ac:chgData name="Asim Dey" userId="e8ec1349-28b8-4d13-adec-c4f0ed943343" providerId="ADAL" clId="{56E57B83-9F26-49B6-A436-4AF02394A2FD}" dt="2020-08-06T09:13:28.692" v="458"/>
          <ac:spMkLst>
            <pc:docMk/>
            <pc:sldMk cId="2575953662" sldId="286"/>
            <ac:spMk id="237" creationId="{A6221BD4-8F27-4AD0-9F2C-E9CAA54FCD42}"/>
          </ac:spMkLst>
        </pc:spChg>
        <pc:spChg chg="add">
          <ac:chgData name="Asim Dey" userId="e8ec1349-28b8-4d13-adec-c4f0ed943343" providerId="ADAL" clId="{56E57B83-9F26-49B6-A436-4AF02394A2FD}" dt="2020-08-06T09:13:28.692" v="458"/>
          <ac:spMkLst>
            <pc:docMk/>
            <pc:sldMk cId="2575953662" sldId="286"/>
            <ac:spMk id="238" creationId="{57B95223-97F9-4B87-98A5-AB937AC5EDA0}"/>
          </ac:spMkLst>
        </pc:spChg>
        <pc:spChg chg="add mod">
          <ac:chgData name="Asim Dey" userId="e8ec1349-28b8-4d13-adec-c4f0ed943343" providerId="ADAL" clId="{56E57B83-9F26-49B6-A436-4AF02394A2FD}" dt="2020-08-06T09:18:24.168" v="507" actId="14429"/>
          <ac:spMkLst>
            <pc:docMk/>
            <pc:sldMk cId="2575953662" sldId="286"/>
            <ac:spMk id="239" creationId="{BCEBF3FB-6413-4271-A280-4B227EDB43E4}"/>
          </ac:spMkLst>
        </pc:spChg>
        <pc:spChg chg="add">
          <ac:chgData name="Asim Dey" userId="e8ec1349-28b8-4d13-adec-c4f0ed943343" providerId="ADAL" clId="{56E57B83-9F26-49B6-A436-4AF02394A2FD}" dt="2020-08-06T09:13:28.692" v="458"/>
          <ac:spMkLst>
            <pc:docMk/>
            <pc:sldMk cId="2575953662" sldId="286"/>
            <ac:spMk id="240" creationId="{A818764A-F881-47F4-9D6A-F34E1CB2956E}"/>
          </ac:spMkLst>
        </pc:spChg>
        <pc:spChg chg="add">
          <ac:chgData name="Asim Dey" userId="e8ec1349-28b8-4d13-adec-c4f0ed943343" providerId="ADAL" clId="{56E57B83-9F26-49B6-A436-4AF02394A2FD}" dt="2020-08-06T09:13:28.692" v="458"/>
          <ac:spMkLst>
            <pc:docMk/>
            <pc:sldMk cId="2575953662" sldId="286"/>
            <ac:spMk id="241" creationId="{AC66386D-CA3E-4879-9F25-39691CAAACC5}"/>
          </ac:spMkLst>
        </pc:spChg>
        <pc:spChg chg="add">
          <ac:chgData name="Asim Dey" userId="e8ec1349-28b8-4d13-adec-c4f0ed943343" providerId="ADAL" clId="{56E57B83-9F26-49B6-A436-4AF02394A2FD}" dt="2020-08-06T09:13:28.692" v="458"/>
          <ac:spMkLst>
            <pc:docMk/>
            <pc:sldMk cId="2575953662" sldId="286"/>
            <ac:spMk id="242" creationId="{4ADF85DC-25A5-40BB-BFE1-A9D37BA3EC03}"/>
          </ac:spMkLst>
        </pc:spChg>
        <pc:spChg chg="add">
          <ac:chgData name="Asim Dey" userId="e8ec1349-28b8-4d13-adec-c4f0ed943343" providerId="ADAL" clId="{56E57B83-9F26-49B6-A436-4AF02394A2FD}" dt="2020-08-06T09:13:28.692" v="458"/>
          <ac:spMkLst>
            <pc:docMk/>
            <pc:sldMk cId="2575953662" sldId="286"/>
            <ac:spMk id="243" creationId="{2AB8377D-2C6C-4A0A-AE95-C9E8ECFBEB44}"/>
          </ac:spMkLst>
        </pc:spChg>
        <pc:spChg chg="add">
          <ac:chgData name="Asim Dey" userId="e8ec1349-28b8-4d13-adec-c4f0ed943343" providerId="ADAL" clId="{56E57B83-9F26-49B6-A436-4AF02394A2FD}" dt="2020-08-06T09:13:28.692" v="458"/>
          <ac:spMkLst>
            <pc:docMk/>
            <pc:sldMk cId="2575953662" sldId="286"/>
            <ac:spMk id="244" creationId="{EA095FB4-DC4E-445A-91E6-78552E4E5CF3}"/>
          </ac:spMkLst>
        </pc:spChg>
        <pc:spChg chg="add">
          <ac:chgData name="Asim Dey" userId="e8ec1349-28b8-4d13-adec-c4f0ed943343" providerId="ADAL" clId="{56E57B83-9F26-49B6-A436-4AF02394A2FD}" dt="2020-08-06T09:13:28.692" v="458"/>
          <ac:spMkLst>
            <pc:docMk/>
            <pc:sldMk cId="2575953662" sldId="286"/>
            <ac:spMk id="245" creationId="{B9C3265F-A563-4874-B816-DD05E79A9D87}"/>
          </ac:spMkLst>
        </pc:spChg>
        <pc:spChg chg="add">
          <ac:chgData name="Asim Dey" userId="e8ec1349-28b8-4d13-adec-c4f0ed943343" providerId="ADAL" clId="{56E57B83-9F26-49B6-A436-4AF02394A2FD}" dt="2020-08-06T09:13:28.692" v="458"/>
          <ac:spMkLst>
            <pc:docMk/>
            <pc:sldMk cId="2575953662" sldId="286"/>
            <ac:spMk id="246" creationId="{433CA28D-6C11-4518-A8FF-9E67048D24C4}"/>
          </ac:spMkLst>
        </pc:spChg>
        <pc:spChg chg="add">
          <ac:chgData name="Asim Dey" userId="e8ec1349-28b8-4d13-adec-c4f0ed943343" providerId="ADAL" clId="{56E57B83-9F26-49B6-A436-4AF02394A2FD}" dt="2020-08-06T09:13:28.692" v="458"/>
          <ac:spMkLst>
            <pc:docMk/>
            <pc:sldMk cId="2575953662" sldId="286"/>
            <ac:spMk id="247" creationId="{482AABCF-C317-4B16-A9C6-5CD33C6A7859}"/>
          </ac:spMkLst>
        </pc:spChg>
        <pc:spChg chg="add">
          <ac:chgData name="Asim Dey" userId="e8ec1349-28b8-4d13-adec-c4f0ed943343" providerId="ADAL" clId="{56E57B83-9F26-49B6-A436-4AF02394A2FD}" dt="2020-08-06T09:13:28.692" v="458"/>
          <ac:spMkLst>
            <pc:docMk/>
            <pc:sldMk cId="2575953662" sldId="286"/>
            <ac:spMk id="248" creationId="{27915473-08CD-4834-9C8E-542F51A3C681}"/>
          </ac:spMkLst>
        </pc:spChg>
        <pc:spChg chg="add mod">
          <ac:chgData name="Asim Dey" userId="e8ec1349-28b8-4d13-adec-c4f0ed943343" providerId="ADAL" clId="{56E57B83-9F26-49B6-A436-4AF02394A2FD}" dt="2020-08-06T09:21:52.231" v="547" actId="14429"/>
          <ac:spMkLst>
            <pc:docMk/>
            <pc:sldMk cId="2575953662" sldId="286"/>
            <ac:spMk id="249" creationId="{536D8B68-DAB2-45A3-8874-C762CD242B60}"/>
          </ac:spMkLst>
        </pc:spChg>
        <pc:spChg chg="add">
          <ac:chgData name="Asim Dey" userId="e8ec1349-28b8-4d13-adec-c4f0ed943343" providerId="ADAL" clId="{56E57B83-9F26-49B6-A436-4AF02394A2FD}" dt="2020-08-06T09:13:28.692" v="458"/>
          <ac:spMkLst>
            <pc:docMk/>
            <pc:sldMk cId="2575953662" sldId="286"/>
            <ac:spMk id="250" creationId="{4562FCC3-EAC2-4AA4-A916-68AF96DF2E87}"/>
          </ac:spMkLst>
        </pc:spChg>
        <pc:spChg chg="add">
          <ac:chgData name="Asim Dey" userId="e8ec1349-28b8-4d13-adec-c4f0ed943343" providerId="ADAL" clId="{56E57B83-9F26-49B6-A436-4AF02394A2FD}" dt="2020-08-06T09:13:28.692" v="458"/>
          <ac:spMkLst>
            <pc:docMk/>
            <pc:sldMk cId="2575953662" sldId="286"/>
            <ac:spMk id="252" creationId="{0FC8D54C-05EF-409B-B2E5-C7D608453E6E}"/>
          </ac:spMkLst>
        </pc:spChg>
        <pc:spChg chg="del">
          <ac:chgData name="Asim Dey" userId="e8ec1349-28b8-4d13-adec-c4f0ed943343" providerId="ADAL" clId="{56E57B83-9F26-49B6-A436-4AF02394A2FD}" dt="2020-08-06T09:12:15.771" v="446"/>
          <ac:spMkLst>
            <pc:docMk/>
            <pc:sldMk cId="2575953662" sldId="286"/>
            <ac:spMk id="268" creationId="{838D8627-25EB-4C4D-9C42-F83592313942}"/>
          </ac:spMkLst>
        </pc:spChg>
        <pc:spChg chg="del">
          <ac:chgData name="Asim Dey" userId="e8ec1349-28b8-4d13-adec-c4f0ed943343" providerId="ADAL" clId="{56E57B83-9F26-49B6-A436-4AF02394A2FD}" dt="2020-08-06T09:12:15.771" v="446"/>
          <ac:spMkLst>
            <pc:docMk/>
            <pc:sldMk cId="2575953662" sldId="286"/>
            <ac:spMk id="270" creationId="{5379F3F5-580C-4D29-8722-215DC52B0250}"/>
          </ac:spMkLst>
        </pc:spChg>
        <pc:spChg chg="del">
          <ac:chgData name="Asim Dey" userId="e8ec1349-28b8-4d13-adec-c4f0ed943343" providerId="ADAL" clId="{56E57B83-9F26-49B6-A436-4AF02394A2FD}" dt="2020-08-06T09:12:15.771" v="446"/>
          <ac:spMkLst>
            <pc:docMk/>
            <pc:sldMk cId="2575953662" sldId="286"/>
            <ac:spMk id="272" creationId="{4CD62C68-0044-4A32-BE26-3B47441CA97D}"/>
          </ac:spMkLst>
        </pc:spChg>
        <pc:spChg chg="del">
          <ac:chgData name="Asim Dey" userId="e8ec1349-28b8-4d13-adec-c4f0ed943343" providerId="ADAL" clId="{56E57B83-9F26-49B6-A436-4AF02394A2FD}" dt="2020-08-06T09:12:15.771" v="446"/>
          <ac:spMkLst>
            <pc:docMk/>
            <pc:sldMk cId="2575953662" sldId="286"/>
            <ac:spMk id="274" creationId="{F86B3375-6E79-4E94-96F4-A0CA7B5F7F39}"/>
          </ac:spMkLst>
        </pc:spChg>
        <pc:spChg chg="del">
          <ac:chgData name="Asim Dey" userId="e8ec1349-28b8-4d13-adec-c4f0ed943343" providerId="ADAL" clId="{56E57B83-9F26-49B6-A436-4AF02394A2FD}" dt="2020-08-06T09:12:15.771" v="446"/>
          <ac:spMkLst>
            <pc:docMk/>
            <pc:sldMk cId="2575953662" sldId="286"/>
            <ac:spMk id="276" creationId="{B4E77373-4505-4BD7-829A-22597AEA1152}"/>
          </ac:spMkLst>
        </pc:spChg>
        <pc:spChg chg="del">
          <ac:chgData name="Asim Dey" userId="e8ec1349-28b8-4d13-adec-c4f0ed943343" providerId="ADAL" clId="{56E57B83-9F26-49B6-A436-4AF02394A2FD}" dt="2020-08-06T09:12:15.771" v="446"/>
          <ac:spMkLst>
            <pc:docMk/>
            <pc:sldMk cId="2575953662" sldId="286"/>
            <ac:spMk id="278" creationId="{B374CA2C-46B4-4F5C-B15E-E0F0718C63ED}"/>
          </ac:spMkLst>
        </pc:spChg>
        <pc:spChg chg="del">
          <ac:chgData name="Asim Dey" userId="e8ec1349-28b8-4d13-adec-c4f0ed943343" providerId="ADAL" clId="{56E57B83-9F26-49B6-A436-4AF02394A2FD}" dt="2020-08-06T09:12:15.771" v="446"/>
          <ac:spMkLst>
            <pc:docMk/>
            <pc:sldMk cId="2575953662" sldId="286"/>
            <ac:spMk id="280" creationId="{22B919B9-9921-4BFB-8D4D-3670658A9C69}"/>
          </ac:spMkLst>
        </pc:spChg>
        <pc:spChg chg="del">
          <ac:chgData name="Asim Dey" userId="e8ec1349-28b8-4d13-adec-c4f0ed943343" providerId="ADAL" clId="{56E57B83-9F26-49B6-A436-4AF02394A2FD}" dt="2020-08-06T09:12:15.771" v="446"/>
          <ac:spMkLst>
            <pc:docMk/>
            <pc:sldMk cId="2575953662" sldId="286"/>
            <ac:spMk id="282" creationId="{D0CEFA72-FBEF-47AA-96E3-D97A5C825A5B}"/>
          </ac:spMkLst>
        </pc:spChg>
        <pc:spChg chg="del">
          <ac:chgData name="Asim Dey" userId="e8ec1349-28b8-4d13-adec-c4f0ed943343" providerId="ADAL" clId="{56E57B83-9F26-49B6-A436-4AF02394A2FD}" dt="2020-08-06T09:12:15.771" v="446"/>
          <ac:spMkLst>
            <pc:docMk/>
            <pc:sldMk cId="2575953662" sldId="286"/>
            <ac:spMk id="284" creationId="{93002B45-D025-44ED-9D82-343BBF958F42}"/>
          </ac:spMkLst>
        </pc:spChg>
        <pc:spChg chg="del">
          <ac:chgData name="Asim Dey" userId="e8ec1349-28b8-4d13-adec-c4f0ed943343" providerId="ADAL" clId="{56E57B83-9F26-49B6-A436-4AF02394A2FD}" dt="2020-08-06T09:12:15.771" v="446"/>
          <ac:spMkLst>
            <pc:docMk/>
            <pc:sldMk cId="2575953662" sldId="286"/>
            <ac:spMk id="285" creationId="{F9EC2350-34AB-4BB2-BE35-6877B5B567E0}"/>
          </ac:spMkLst>
        </pc:spChg>
        <pc:spChg chg="del">
          <ac:chgData name="Asim Dey" userId="e8ec1349-28b8-4d13-adec-c4f0ed943343" providerId="ADAL" clId="{56E57B83-9F26-49B6-A436-4AF02394A2FD}" dt="2020-08-06T09:12:15.771" v="446"/>
          <ac:spMkLst>
            <pc:docMk/>
            <pc:sldMk cId="2575953662" sldId="286"/>
            <ac:spMk id="286" creationId="{7121119A-E1DD-4278-87B0-C8E00DDED64C}"/>
          </ac:spMkLst>
        </pc:spChg>
        <pc:spChg chg="del">
          <ac:chgData name="Asim Dey" userId="e8ec1349-28b8-4d13-adec-c4f0ed943343" providerId="ADAL" clId="{56E57B83-9F26-49B6-A436-4AF02394A2FD}" dt="2020-08-06T09:12:15.771" v="446"/>
          <ac:spMkLst>
            <pc:docMk/>
            <pc:sldMk cId="2575953662" sldId="286"/>
            <ac:spMk id="291" creationId="{B88A9D7B-49F7-4686-8FA7-35400D05BB35}"/>
          </ac:spMkLst>
        </pc:spChg>
        <pc:spChg chg="del">
          <ac:chgData name="Asim Dey" userId="e8ec1349-28b8-4d13-adec-c4f0ed943343" providerId="ADAL" clId="{56E57B83-9F26-49B6-A436-4AF02394A2FD}" dt="2020-08-06T09:12:15.771" v="446"/>
          <ac:spMkLst>
            <pc:docMk/>
            <pc:sldMk cId="2575953662" sldId="286"/>
            <ac:spMk id="292" creationId="{A6CF77BE-6637-42AA-80F7-6CF182A664BC}"/>
          </ac:spMkLst>
        </pc:spChg>
        <pc:spChg chg="del">
          <ac:chgData name="Asim Dey" userId="e8ec1349-28b8-4d13-adec-c4f0ed943343" providerId="ADAL" clId="{56E57B83-9F26-49B6-A436-4AF02394A2FD}" dt="2020-08-06T09:12:15.771" v="446"/>
          <ac:spMkLst>
            <pc:docMk/>
            <pc:sldMk cId="2575953662" sldId="286"/>
            <ac:spMk id="293" creationId="{2DEC7296-69FC-4056-ACB6-D7ECC174D0A5}"/>
          </ac:spMkLst>
        </pc:spChg>
        <pc:spChg chg="del">
          <ac:chgData name="Asim Dey" userId="e8ec1349-28b8-4d13-adec-c4f0ed943343" providerId="ADAL" clId="{56E57B83-9F26-49B6-A436-4AF02394A2FD}" dt="2020-08-06T09:12:15.771" v="446"/>
          <ac:spMkLst>
            <pc:docMk/>
            <pc:sldMk cId="2575953662" sldId="286"/>
            <ac:spMk id="294" creationId="{D12A58A3-E261-4E6E-9B29-0C41F4C587A7}"/>
          </ac:spMkLst>
        </pc:spChg>
        <pc:spChg chg="del">
          <ac:chgData name="Asim Dey" userId="e8ec1349-28b8-4d13-adec-c4f0ed943343" providerId="ADAL" clId="{56E57B83-9F26-49B6-A436-4AF02394A2FD}" dt="2020-08-06T09:12:15.771" v="446"/>
          <ac:spMkLst>
            <pc:docMk/>
            <pc:sldMk cId="2575953662" sldId="286"/>
            <ac:spMk id="295" creationId="{74B0CF74-53BF-49DA-AD39-3F859B5C2C4F}"/>
          </ac:spMkLst>
        </pc:spChg>
        <pc:spChg chg="del">
          <ac:chgData name="Asim Dey" userId="e8ec1349-28b8-4d13-adec-c4f0ed943343" providerId="ADAL" clId="{56E57B83-9F26-49B6-A436-4AF02394A2FD}" dt="2020-08-06T09:12:15.771" v="446"/>
          <ac:spMkLst>
            <pc:docMk/>
            <pc:sldMk cId="2575953662" sldId="286"/>
            <ac:spMk id="296" creationId="{36084729-EB1E-4E30-BD51-9290A3AC63BE}"/>
          </ac:spMkLst>
        </pc:spChg>
        <pc:spChg chg="del">
          <ac:chgData name="Asim Dey" userId="e8ec1349-28b8-4d13-adec-c4f0ed943343" providerId="ADAL" clId="{56E57B83-9F26-49B6-A436-4AF02394A2FD}" dt="2020-08-06T09:12:15.771" v="446"/>
          <ac:spMkLst>
            <pc:docMk/>
            <pc:sldMk cId="2575953662" sldId="286"/>
            <ac:spMk id="297" creationId="{AAFEC08A-25BC-498D-9A4B-7A543465AC6C}"/>
          </ac:spMkLst>
        </pc:spChg>
        <pc:spChg chg="del">
          <ac:chgData name="Asim Dey" userId="e8ec1349-28b8-4d13-adec-c4f0ed943343" providerId="ADAL" clId="{56E57B83-9F26-49B6-A436-4AF02394A2FD}" dt="2020-08-06T09:12:15.771" v="446"/>
          <ac:spMkLst>
            <pc:docMk/>
            <pc:sldMk cId="2575953662" sldId="286"/>
            <ac:spMk id="298" creationId="{CE2E4F7C-EAAC-4709-98EA-099467A1441A}"/>
          </ac:spMkLst>
        </pc:spChg>
        <pc:spChg chg="del">
          <ac:chgData name="Asim Dey" userId="e8ec1349-28b8-4d13-adec-c4f0ed943343" providerId="ADAL" clId="{56E57B83-9F26-49B6-A436-4AF02394A2FD}" dt="2020-08-06T09:12:15.771" v="446"/>
          <ac:spMkLst>
            <pc:docMk/>
            <pc:sldMk cId="2575953662" sldId="286"/>
            <ac:spMk id="299" creationId="{80128970-69DB-4132-B179-8811D81D4066}"/>
          </ac:spMkLst>
        </pc:spChg>
        <pc:spChg chg="del">
          <ac:chgData name="Asim Dey" userId="e8ec1349-28b8-4d13-adec-c4f0ed943343" providerId="ADAL" clId="{56E57B83-9F26-49B6-A436-4AF02394A2FD}" dt="2020-08-06T09:12:15.771" v="446"/>
          <ac:spMkLst>
            <pc:docMk/>
            <pc:sldMk cId="2575953662" sldId="286"/>
            <ac:spMk id="300" creationId="{15D087C3-8CBD-4401-ABFE-37964129113F}"/>
          </ac:spMkLst>
        </pc:spChg>
        <pc:spChg chg="del">
          <ac:chgData name="Asim Dey" userId="e8ec1349-28b8-4d13-adec-c4f0ed943343" providerId="ADAL" clId="{56E57B83-9F26-49B6-A436-4AF02394A2FD}" dt="2020-08-06T09:12:15.771" v="446"/>
          <ac:spMkLst>
            <pc:docMk/>
            <pc:sldMk cId="2575953662" sldId="286"/>
            <ac:spMk id="301" creationId="{0BCE646F-B9D6-4BC8-AFFB-DD390F47559F}"/>
          </ac:spMkLst>
        </pc:spChg>
        <pc:spChg chg="del">
          <ac:chgData name="Asim Dey" userId="e8ec1349-28b8-4d13-adec-c4f0ed943343" providerId="ADAL" clId="{56E57B83-9F26-49B6-A436-4AF02394A2FD}" dt="2020-08-06T09:12:15.771" v="446"/>
          <ac:spMkLst>
            <pc:docMk/>
            <pc:sldMk cId="2575953662" sldId="286"/>
            <ac:spMk id="302" creationId="{9E257258-237D-4850-8249-218A1B2F689A}"/>
          </ac:spMkLst>
        </pc:spChg>
        <pc:spChg chg="del">
          <ac:chgData name="Asim Dey" userId="e8ec1349-28b8-4d13-adec-c4f0ed943343" providerId="ADAL" clId="{56E57B83-9F26-49B6-A436-4AF02394A2FD}" dt="2020-08-06T09:12:15.771" v="446"/>
          <ac:spMkLst>
            <pc:docMk/>
            <pc:sldMk cId="2575953662" sldId="286"/>
            <ac:spMk id="303" creationId="{6996CDD9-51A3-418A-9939-39BF165914FF}"/>
          </ac:spMkLst>
        </pc:spChg>
        <pc:spChg chg="del">
          <ac:chgData name="Asim Dey" userId="e8ec1349-28b8-4d13-adec-c4f0ed943343" providerId="ADAL" clId="{56E57B83-9F26-49B6-A436-4AF02394A2FD}" dt="2020-08-06T09:12:15.771" v="446"/>
          <ac:spMkLst>
            <pc:docMk/>
            <pc:sldMk cId="2575953662" sldId="286"/>
            <ac:spMk id="304" creationId="{95D38215-A0E1-46AE-9761-C5DB53CB646D}"/>
          </ac:spMkLst>
        </pc:spChg>
        <pc:spChg chg="del">
          <ac:chgData name="Asim Dey" userId="e8ec1349-28b8-4d13-adec-c4f0ed943343" providerId="ADAL" clId="{56E57B83-9F26-49B6-A436-4AF02394A2FD}" dt="2020-08-06T09:12:15.771" v="446"/>
          <ac:spMkLst>
            <pc:docMk/>
            <pc:sldMk cId="2575953662" sldId="286"/>
            <ac:spMk id="305" creationId="{74DCBEEE-7DD6-4A7F-A2BB-F32550276D91}"/>
          </ac:spMkLst>
        </pc:spChg>
        <pc:spChg chg="del">
          <ac:chgData name="Asim Dey" userId="e8ec1349-28b8-4d13-adec-c4f0ed943343" providerId="ADAL" clId="{56E57B83-9F26-49B6-A436-4AF02394A2FD}" dt="2020-08-06T09:12:15.771" v="446"/>
          <ac:spMkLst>
            <pc:docMk/>
            <pc:sldMk cId="2575953662" sldId="286"/>
            <ac:spMk id="306" creationId="{43D7F669-39D8-4DF5-A74C-D0F52258EFF1}"/>
          </ac:spMkLst>
        </pc:spChg>
        <pc:spChg chg="del">
          <ac:chgData name="Asim Dey" userId="e8ec1349-28b8-4d13-adec-c4f0ed943343" providerId="ADAL" clId="{56E57B83-9F26-49B6-A436-4AF02394A2FD}" dt="2020-08-06T09:12:15.771" v="446"/>
          <ac:spMkLst>
            <pc:docMk/>
            <pc:sldMk cId="2575953662" sldId="286"/>
            <ac:spMk id="307" creationId="{D3C300DE-4A21-4208-8521-DB584D6D6F84}"/>
          </ac:spMkLst>
        </pc:spChg>
        <pc:spChg chg="del">
          <ac:chgData name="Asim Dey" userId="e8ec1349-28b8-4d13-adec-c4f0ed943343" providerId="ADAL" clId="{56E57B83-9F26-49B6-A436-4AF02394A2FD}" dt="2020-08-06T09:12:15.771" v="446"/>
          <ac:spMkLst>
            <pc:docMk/>
            <pc:sldMk cId="2575953662" sldId="286"/>
            <ac:spMk id="308" creationId="{2CDD07E8-009B-4EE8-9AC5-9017ABFDA48E}"/>
          </ac:spMkLst>
        </pc:spChg>
        <pc:spChg chg="del">
          <ac:chgData name="Asim Dey" userId="e8ec1349-28b8-4d13-adec-c4f0ed943343" providerId="ADAL" clId="{56E57B83-9F26-49B6-A436-4AF02394A2FD}" dt="2020-08-06T09:12:15.771" v="446"/>
          <ac:spMkLst>
            <pc:docMk/>
            <pc:sldMk cId="2575953662" sldId="286"/>
            <ac:spMk id="309" creationId="{BAA33864-4F88-4FE8-BBEE-AB08D3045DF3}"/>
          </ac:spMkLst>
        </pc:spChg>
        <pc:spChg chg="del">
          <ac:chgData name="Asim Dey" userId="e8ec1349-28b8-4d13-adec-c4f0ed943343" providerId="ADAL" clId="{56E57B83-9F26-49B6-A436-4AF02394A2FD}" dt="2020-08-06T09:12:15.771" v="446"/>
          <ac:spMkLst>
            <pc:docMk/>
            <pc:sldMk cId="2575953662" sldId="286"/>
            <ac:spMk id="310" creationId="{CE291BD4-4A0B-4980-A485-8881754120BA}"/>
          </ac:spMkLst>
        </pc:spChg>
        <pc:spChg chg="del">
          <ac:chgData name="Asim Dey" userId="e8ec1349-28b8-4d13-adec-c4f0ed943343" providerId="ADAL" clId="{56E57B83-9F26-49B6-A436-4AF02394A2FD}" dt="2020-08-06T09:12:15.771" v="446"/>
          <ac:spMkLst>
            <pc:docMk/>
            <pc:sldMk cId="2575953662" sldId="286"/>
            <ac:spMk id="311" creationId="{3B60A08B-4EAD-4E0E-80A6-7631DED78B7C}"/>
          </ac:spMkLst>
        </pc:spChg>
        <pc:spChg chg="del">
          <ac:chgData name="Asim Dey" userId="e8ec1349-28b8-4d13-adec-c4f0ed943343" providerId="ADAL" clId="{56E57B83-9F26-49B6-A436-4AF02394A2FD}" dt="2020-08-06T09:12:15.771" v="446"/>
          <ac:spMkLst>
            <pc:docMk/>
            <pc:sldMk cId="2575953662" sldId="286"/>
            <ac:spMk id="312" creationId="{D5082F3A-8DD2-4E6D-82EF-0CBC48A50F8A}"/>
          </ac:spMkLst>
        </pc:spChg>
        <pc:spChg chg="del">
          <ac:chgData name="Asim Dey" userId="e8ec1349-28b8-4d13-adec-c4f0ed943343" providerId="ADAL" clId="{56E57B83-9F26-49B6-A436-4AF02394A2FD}" dt="2020-08-06T09:12:15.771" v="446"/>
          <ac:spMkLst>
            <pc:docMk/>
            <pc:sldMk cId="2575953662" sldId="286"/>
            <ac:spMk id="313" creationId="{3296B707-D322-48AB-8633-79D4968C0708}"/>
          </ac:spMkLst>
        </pc:spChg>
        <pc:spChg chg="del">
          <ac:chgData name="Asim Dey" userId="e8ec1349-28b8-4d13-adec-c4f0ed943343" providerId="ADAL" clId="{56E57B83-9F26-49B6-A436-4AF02394A2FD}" dt="2020-08-06T09:12:15.771" v="446"/>
          <ac:spMkLst>
            <pc:docMk/>
            <pc:sldMk cId="2575953662" sldId="286"/>
            <ac:spMk id="336" creationId="{8EADDF97-B4DB-45AD-B6DE-0B540C253BEA}"/>
          </ac:spMkLst>
        </pc:spChg>
        <pc:spChg chg="del">
          <ac:chgData name="Asim Dey" userId="e8ec1349-28b8-4d13-adec-c4f0ed943343" providerId="ADAL" clId="{56E57B83-9F26-49B6-A436-4AF02394A2FD}" dt="2020-08-06T09:12:15.771" v="446"/>
          <ac:spMkLst>
            <pc:docMk/>
            <pc:sldMk cId="2575953662" sldId="286"/>
            <ac:spMk id="339" creationId="{8FA48BA4-240B-4377-A097-AB4B2FA372FB}"/>
          </ac:spMkLst>
        </pc:spChg>
        <pc:spChg chg="del">
          <ac:chgData name="Asim Dey" userId="e8ec1349-28b8-4d13-adec-c4f0ed943343" providerId="ADAL" clId="{56E57B83-9F26-49B6-A436-4AF02394A2FD}" dt="2020-08-06T09:12:15.771" v="446"/>
          <ac:spMkLst>
            <pc:docMk/>
            <pc:sldMk cId="2575953662" sldId="286"/>
            <ac:spMk id="341" creationId="{C88B4044-7891-4C65-99FA-99853AE77A52}"/>
          </ac:spMkLst>
        </pc:spChg>
        <pc:spChg chg="del">
          <ac:chgData name="Asim Dey" userId="e8ec1349-28b8-4d13-adec-c4f0ed943343" providerId="ADAL" clId="{56E57B83-9F26-49B6-A436-4AF02394A2FD}" dt="2020-08-06T09:12:15.771" v="446"/>
          <ac:spMkLst>
            <pc:docMk/>
            <pc:sldMk cId="2575953662" sldId="286"/>
            <ac:spMk id="342" creationId="{CBC3CBA0-C599-4F5D-9862-FCFB5519E54D}"/>
          </ac:spMkLst>
        </pc:spChg>
        <pc:spChg chg="del">
          <ac:chgData name="Asim Dey" userId="e8ec1349-28b8-4d13-adec-c4f0ed943343" providerId="ADAL" clId="{56E57B83-9F26-49B6-A436-4AF02394A2FD}" dt="2020-08-06T09:12:15.771" v="446"/>
          <ac:spMkLst>
            <pc:docMk/>
            <pc:sldMk cId="2575953662" sldId="286"/>
            <ac:spMk id="343" creationId="{FE574F78-6C23-43B7-B238-00474A1A386A}"/>
          </ac:spMkLst>
        </pc:spChg>
        <pc:spChg chg="del">
          <ac:chgData name="Asim Dey" userId="e8ec1349-28b8-4d13-adec-c4f0ed943343" providerId="ADAL" clId="{56E57B83-9F26-49B6-A436-4AF02394A2FD}" dt="2020-08-06T09:12:15.771" v="446"/>
          <ac:spMkLst>
            <pc:docMk/>
            <pc:sldMk cId="2575953662" sldId="286"/>
            <ac:spMk id="345" creationId="{D6BC17BB-C5D3-4955-A269-391F6BF53FB3}"/>
          </ac:spMkLst>
        </pc:spChg>
        <pc:spChg chg="del">
          <ac:chgData name="Asim Dey" userId="e8ec1349-28b8-4d13-adec-c4f0ed943343" providerId="ADAL" clId="{56E57B83-9F26-49B6-A436-4AF02394A2FD}" dt="2020-08-06T09:12:15.771" v="446"/>
          <ac:spMkLst>
            <pc:docMk/>
            <pc:sldMk cId="2575953662" sldId="286"/>
            <ac:spMk id="346" creationId="{E59C0160-0429-4819-9729-E79815D4047F}"/>
          </ac:spMkLst>
        </pc:spChg>
        <pc:cxnChg chg="add">
          <ac:chgData name="Asim Dey" userId="e8ec1349-28b8-4d13-adec-c4f0ed943343" providerId="ADAL" clId="{56E57B83-9F26-49B6-A436-4AF02394A2FD}" dt="2020-08-06T09:13:28.692" v="458"/>
          <ac:cxnSpMkLst>
            <pc:docMk/>
            <pc:sldMk cId="2575953662" sldId="286"/>
            <ac:cxnSpMk id="164" creationId="{6D1819B7-E447-4571-BC94-8D1272141A89}"/>
          </ac:cxnSpMkLst>
        </pc:cxnChg>
        <pc:cxnChg chg="add">
          <ac:chgData name="Asim Dey" userId="e8ec1349-28b8-4d13-adec-c4f0ed943343" providerId="ADAL" clId="{56E57B83-9F26-49B6-A436-4AF02394A2FD}" dt="2020-08-06T09:13:28.692" v="458"/>
          <ac:cxnSpMkLst>
            <pc:docMk/>
            <pc:sldMk cId="2575953662" sldId="286"/>
            <ac:cxnSpMk id="165" creationId="{467EF638-8DEF-46A7-8FDC-F2174C089484}"/>
          </ac:cxnSpMkLst>
        </pc:cxnChg>
        <pc:cxnChg chg="add">
          <ac:chgData name="Asim Dey" userId="e8ec1349-28b8-4d13-adec-c4f0ed943343" providerId="ADAL" clId="{56E57B83-9F26-49B6-A436-4AF02394A2FD}" dt="2020-08-06T09:13:28.692" v="458"/>
          <ac:cxnSpMkLst>
            <pc:docMk/>
            <pc:sldMk cId="2575953662" sldId="286"/>
            <ac:cxnSpMk id="166" creationId="{9CF058DD-FB9C-4420-87F4-E9034AFDF5E2}"/>
          </ac:cxnSpMkLst>
        </pc:cxnChg>
        <pc:cxnChg chg="add">
          <ac:chgData name="Asim Dey" userId="e8ec1349-28b8-4d13-adec-c4f0ed943343" providerId="ADAL" clId="{56E57B83-9F26-49B6-A436-4AF02394A2FD}" dt="2020-08-06T09:13:28.692" v="458"/>
          <ac:cxnSpMkLst>
            <pc:docMk/>
            <pc:sldMk cId="2575953662" sldId="286"/>
            <ac:cxnSpMk id="171" creationId="{85506A02-7CB7-4806-87DA-F0449D459DF5}"/>
          </ac:cxnSpMkLst>
        </pc:cxnChg>
        <pc:cxnChg chg="add">
          <ac:chgData name="Asim Dey" userId="e8ec1349-28b8-4d13-adec-c4f0ed943343" providerId="ADAL" clId="{56E57B83-9F26-49B6-A436-4AF02394A2FD}" dt="2020-08-06T09:13:28.692" v="458"/>
          <ac:cxnSpMkLst>
            <pc:docMk/>
            <pc:sldMk cId="2575953662" sldId="286"/>
            <ac:cxnSpMk id="172" creationId="{FCEFAD83-A23B-4D31-8935-EBB90BB47D38}"/>
          </ac:cxnSpMkLst>
        </pc:cxnChg>
        <pc:cxnChg chg="add">
          <ac:chgData name="Asim Dey" userId="e8ec1349-28b8-4d13-adec-c4f0ed943343" providerId="ADAL" clId="{56E57B83-9F26-49B6-A436-4AF02394A2FD}" dt="2020-08-06T09:13:28.692" v="458"/>
          <ac:cxnSpMkLst>
            <pc:docMk/>
            <pc:sldMk cId="2575953662" sldId="286"/>
            <ac:cxnSpMk id="173" creationId="{EF02CF31-3D04-4318-B83F-006EE51CFA11}"/>
          </ac:cxnSpMkLst>
        </pc:cxnChg>
        <pc:cxnChg chg="add">
          <ac:chgData name="Asim Dey" userId="e8ec1349-28b8-4d13-adec-c4f0ed943343" providerId="ADAL" clId="{56E57B83-9F26-49B6-A436-4AF02394A2FD}" dt="2020-08-06T09:13:28.692" v="458"/>
          <ac:cxnSpMkLst>
            <pc:docMk/>
            <pc:sldMk cId="2575953662" sldId="286"/>
            <ac:cxnSpMk id="186" creationId="{2AA3DE20-98DC-48FA-9F07-0EF889136852}"/>
          </ac:cxnSpMkLst>
        </pc:cxnChg>
        <pc:cxnChg chg="add">
          <ac:chgData name="Asim Dey" userId="e8ec1349-28b8-4d13-adec-c4f0ed943343" providerId="ADAL" clId="{56E57B83-9F26-49B6-A436-4AF02394A2FD}" dt="2020-08-06T09:13:28.692" v="458"/>
          <ac:cxnSpMkLst>
            <pc:docMk/>
            <pc:sldMk cId="2575953662" sldId="286"/>
            <ac:cxnSpMk id="193" creationId="{8EA3DFD5-8A3D-4D54-9566-D740419CA582}"/>
          </ac:cxnSpMkLst>
        </pc:cxnChg>
        <pc:cxnChg chg="del">
          <ac:chgData name="Asim Dey" userId="e8ec1349-28b8-4d13-adec-c4f0ed943343" providerId="ADAL" clId="{56E57B83-9F26-49B6-A436-4AF02394A2FD}" dt="2020-08-06T09:12:15.771" v="446"/>
          <ac:cxnSpMkLst>
            <pc:docMk/>
            <pc:sldMk cId="2575953662" sldId="286"/>
            <ac:cxnSpMk id="197" creationId="{DAD1414C-134C-477A-B82D-C204AEA5ADE6}"/>
          </ac:cxnSpMkLst>
        </pc:cxnChg>
        <pc:cxnChg chg="del">
          <ac:chgData name="Asim Dey" userId="e8ec1349-28b8-4d13-adec-c4f0ed943343" providerId="ADAL" clId="{56E57B83-9F26-49B6-A436-4AF02394A2FD}" dt="2020-08-06T09:12:15.771" v="446"/>
          <ac:cxnSpMkLst>
            <pc:docMk/>
            <pc:sldMk cId="2575953662" sldId="286"/>
            <ac:cxnSpMk id="198" creationId="{A18C6CE7-934C-4312-8AF0-0E0DA7D0A2A2}"/>
          </ac:cxnSpMkLst>
        </pc:cxnChg>
        <pc:cxnChg chg="add">
          <ac:chgData name="Asim Dey" userId="e8ec1349-28b8-4d13-adec-c4f0ed943343" providerId="ADAL" clId="{56E57B83-9F26-49B6-A436-4AF02394A2FD}" dt="2020-08-06T09:13:28.692" v="458"/>
          <ac:cxnSpMkLst>
            <pc:docMk/>
            <pc:sldMk cId="2575953662" sldId="286"/>
            <ac:cxnSpMk id="199" creationId="{07C3045B-679C-4909-AD83-228AD511FF03}"/>
          </ac:cxnSpMkLst>
        </pc:cxnChg>
        <pc:cxnChg chg="add">
          <ac:chgData name="Asim Dey" userId="e8ec1349-28b8-4d13-adec-c4f0ed943343" providerId="ADAL" clId="{56E57B83-9F26-49B6-A436-4AF02394A2FD}" dt="2020-08-06T09:13:28.692" v="458"/>
          <ac:cxnSpMkLst>
            <pc:docMk/>
            <pc:sldMk cId="2575953662" sldId="286"/>
            <ac:cxnSpMk id="200" creationId="{7F3EFD6D-B2FC-4281-A1B6-3B932DD0A255}"/>
          </ac:cxnSpMkLst>
        </pc:cxnChg>
        <pc:cxnChg chg="add">
          <ac:chgData name="Asim Dey" userId="e8ec1349-28b8-4d13-adec-c4f0ed943343" providerId="ADAL" clId="{56E57B83-9F26-49B6-A436-4AF02394A2FD}" dt="2020-08-06T09:13:28.692" v="458"/>
          <ac:cxnSpMkLst>
            <pc:docMk/>
            <pc:sldMk cId="2575953662" sldId="286"/>
            <ac:cxnSpMk id="201" creationId="{FB24DFA5-CD1C-496F-9A47-CD25C8703955}"/>
          </ac:cxnSpMkLst>
        </pc:cxnChg>
        <pc:cxnChg chg="add">
          <ac:chgData name="Asim Dey" userId="e8ec1349-28b8-4d13-adec-c4f0ed943343" providerId="ADAL" clId="{56E57B83-9F26-49B6-A436-4AF02394A2FD}" dt="2020-08-06T09:13:28.692" v="458"/>
          <ac:cxnSpMkLst>
            <pc:docMk/>
            <pc:sldMk cId="2575953662" sldId="286"/>
            <ac:cxnSpMk id="202" creationId="{02B895D6-EA52-431D-8041-48F3AC820744}"/>
          </ac:cxnSpMkLst>
        </pc:cxnChg>
        <pc:cxnChg chg="add">
          <ac:chgData name="Asim Dey" userId="e8ec1349-28b8-4d13-adec-c4f0ed943343" providerId="ADAL" clId="{56E57B83-9F26-49B6-A436-4AF02394A2FD}" dt="2020-08-06T09:13:28.692" v="458"/>
          <ac:cxnSpMkLst>
            <pc:docMk/>
            <pc:sldMk cId="2575953662" sldId="286"/>
            <ac:cxnSpMk id="203" creationId="{8E4BB31A-830E-4BFA-AE45-FBE38FA1C4C6}"/>
          </ac:cxnSpMkLst>
        </pc:cxnChg>
        <pc:cxnChg chg="add">
          <ac:chgData name="Asim Dey" userId="e8ec1349-28b8-4d13-adec-c4f0ed943343" providerId="ADAL" clId="{56E57B83-9F26-49B6-A436-4AF02394A2FD}" dt="2020-08-06T09:13:28.692" v="458"/>
          <ac:cxnSpMkLst>
            <pc:docMk/>
            <pc:sldMk cId="2575953662" sldId="286"/>
            <ac:cxnSpMk id="204" creationId="{D3C0E797-D90D-437F-B326-7D16F01E4103}"/>
          </ac:cxnSpMkLst>
        </pc:cxnChg>
        <pc:cxnChg chg="add">
          <ac:chgData name="Asim Dey" userId="e8ec1349-28b8-4d13-adec-c4f0ed943343" providerId="ADAL" clId="{56E57B83-9F26-49B6-A436-4AF02394A2FD}" dt="2020-08-06T09:13:28.692" v="458"/>
          <ac:cxnSpMkLst>
            <pc:docMk/>
            <pc:sldMk cId="2575953662" sldId="286"/>
            <ac:cxnSpMk id="205" creationId="{35B367AE-D5EE-4E5D-B058-9169BC0331A9}"/>
          </ac:cxnSpMkLst>
        </pc:cxnChg>
        <pc:cxnChg chg="del">
          <ac:chgData name="Asim Dey" userId="e8ec1349-28b8-4d13-adec-c4f0ed943343" providerId="ADAL" clId="{56E57B83-9F26-49B6-A436-4AF02394A2FD}" dt="2020-08-06T09:12:15.771" v="446"/>
          <ac:cxnSpMkLst>
            <pc:docMk/>
            <pc:sldMk cId="2575953662" sldId="286"/>
            <ac:cxnSpMk id="251" creationId="{DD251B61-5BB5-431A-88F5-5C23326B2DA4}"/>
          </ac:cxnSpMkLst>
        </pc:cxnChg>
        <pc:cxnChg chg="del">
          <ac:chgData name="Asim Dey" userId="e8ec1349-28b8-4d13-adec-c4f0ed943343" providerId="ADAL" clId="{56E57B83-9F26-49B6-A436-4AF02394A2FD}" dt="2020-08-06T09:12:15.771" v="446"/>
          <ac:cxnSpMkLst>
            <pc:docMk/>
            <pc:sldMk cId="2575953662" sldId="286"/>
            <ac:cxnSpMk id="263" creationId="{5D0C8CF9-C041-4762-A35F-67B9588D32B2}"/>
          </ac:cxnSpMkLst>
        </pc:cxnChg>
        <pc:cxnChg chg="del">
          <ac:chgData name="Asim Dey" userId="e8ec1349-28b8-4d13-adec-c4f0ed943343" providerId="ADAL" clId="{56E57B83-9F26-49B6-A436-4AF02394A2FD}" dt="2020-08-06T09:12:15.771" v="446"/>
          <ac:cxnSpMkLst>
            <pc:docMk/>
            <pc:sldMk cId="2575953662" sldId="286"/>
            <ac:cxnSpMk id="269" creationId="{1283BCDF-5245-441A-917A-CAF40DAFB047}"/>
          </ac:cxnSpMkLst>
        </pc:cxnChg>
        <pc:cxnChg chg="del">
          <ac:chgData name="Asim Dey" userId="e8ec1349-28b8-4d13-adec-c4f0ed943343" providerId="ADAL" clId="{56E57B83-9F26-49B6-A436-4AF02394A2FD}" dt="2020-08-06T09:12:15.771" v="446"/>
          <ac:cxnSpMkLst>
            <pc:docMk/>
            <pc:sldMk cId="2575953662" sldId="286"/>
            <ac:cxnSpMk id="271" creationId="{DEF6882B-7CF0-42C7-A3B9-D2AE263C8586}"/>
          </ac:cxnSpMkLst>
        </pc:cxnChg>
        <pc:cxnChg chg="del">
          <ac:chgData name="Asim Dey" userId="e8ec1349-28b8-4d13-adec-c4f0ed943343" providerId="ADAL" clId="{56E57B83-9F26-49B6-A436-4AF02394A2FD}" dt="2020-08-06T09:12:15.771" v="446"/>
          <ac:cxnSpMkLst>
            <pc:docMk/>
            <pc:sldMk cId="2575953662" sldId="286"/>
            <ac:cxnSpMk id="273" creationId="{6982F84D-64AE-4F61-820B-58F6F9A31249}"/>
          </ac:cxnSpMkLst>
        </pc:cxnChg>
        <pc:cxnChg chg="del">
          <ac:chgData name="Asim Dey" userId="e8ec1349-28b8-4d13-adec-c4f0ed943343" providerId="ADAL" clId="{56E57B83-9F26-49B6-A436-4AF02394A2FD}" dt="2020-08-06T09:12:15.771" v="446"/>
          <ac:cxnSpMkLst>
            <pc:docMk/>
            <pc:sldMk cId="2575953662" sldId="286"/>
            <ac:cxnSpMk id="275" creationId="{58B79EC7-2EA4-4A08-86B1-60A507606340}"/>
          </ac:cxnSpMkLst>
        </pc:cxnChg>
        <pc:cxnChg chg="del">
          <ac:chgData name="Asim Dey" userId="e8ec1349-28b8-4d13-adec-c4f0ed943343" providerId="ADAL" clId="{56E57B83-9F26-49B6-A436-4AF02394A2FD}" dt="2020-08-06T09:12:15.771" v="446"/>
          <ac:cxnSpMkLst>
            <pc:docMk/>
            <pc:sldMk cId="2575953662" sldId="286"/>
            <ac:cxnSpMk id="277" creationId="{40DE6D85-490E-468E-9161-6EEDBD27D658}"/>
          </ac:cxnSpMkLst>
        </pc:cxnChg>
        <pc:cxnChg chg="del">
          <ac:chgData name="Asim Dey" userId="e8ec1349-28b8-4d13-adec-c4f0ed943343" providerId="ADAL" clId="{56E57B83-9F26-49B6-A436-4AF02394A2FD}" dt="2020-08-06T09:12:15.771" v="446"/>
          <ac:cxnSpMkLst>
            <pc:docMk/>
            <pc:sldMk cId="2575953662" sldId="286"/>
            <ac:cxnSpMk id="279" creationId="{58778AB1-EC0C-445E-9E6C-47170342E7E0}"/>
          </ac:cxnSpMkLst>
        </pc:cxnChg>
        <pc:cxnChg chg="del">
          <ac:chgData name="Asim Dey" userId="e8ec1349-28b8-4d13-adec-c4f0ed943343" providerId="ADAL" clId="{56E57B83-9F26-49B6-A436-4AF02394A2FD}" dt="2020-08-06T09:12:15.771" v="446"/>
          <ac:cxnSpMkLst>
            <pc:docMk/>
            <pc:sldMk cId="2575953662" sldId="286"/>
            <ac:cxnSpMk id="281" creationId="{72FAEC65-30E3-4379-AB8B-7669F56D1338}"/>
          </ac:cxnSpMkLst>
        </pc:cxnChg>
        <pc:cxnChg chg="del">
          <ac:chgData name="Asim Dey" userId="e8ec1349-28b8-4d13-adec-c4f0ed943343" providerId="ADAL" clId="{56E57B83-9F26-49B6-A436-4AF02394A2FD}" dt="2020-08-06T09:12:15.771" v="446"/>
          <ac:cxnSpMkLst>
            <pc:docMk/>
            <pc:sldMk cId="2575953662" sldId="286"/>
            <ac:cxnSpMk id="334" creationId="{6BCA75E1-27E4-44AF-A8B0-DCB357EA134D}"/>
          </ac:cxnSpMkLst>
        </pc:cxnChg>
        <pc:cxnChg chg="del">
          <ac:chgData name="Asim Dey" userId="e8ec1349-28b8-4d13-adec-c4f0ed943343" providerId="ADAL" clId="{56E57B83-9F26-49B6-A436-4AF02394A2FD}" dt="2020-08-06T09:12:15.771" v="446"/>
          <ac:cxnSpMkLst>
            <pc:docMk/>
            <pc:sldMk cId="2575953662" sldId="286"/>
            <ac:cxnSpMk id="335" creationId="{589738BF-E108-4952-85BF-FDD4622C741B}"/>
          </ac:cxnSpMkLst>
        </pc:cxnChg>
        <pc:cxnChg chg="del">
          <ac:chgData name="Asim Dey" userId="e8ec1349-28b8-4d13-adec-c4f0ed943343" providerId="ADAL" clId="{56E57B83-9F26-49B6-A436-4AF02394A2FD}" dt="2020-08-06T09:12:15.771" v="446"/>
          <ac:cxnSpMkLst>
            <pc:docMk/>
            <pc:sldMk cId="2575953662" sldId="286"/>
            <ac:cxnSpMk id="337" creationId="{876C4457-FB75-4BC6-A967-63E26268F54F}"/>
          </ac:cxnSpMkLst>
        </pc:cxnChg>
        <pc:cxnChg chg="del">
          <ac:chgData name="Asim Dey" userId="e8ec1349-28b8-4d13-adec-c4f0ed943343" providerId="ADAL" clId="{56E57B83-9F26-49B6-A436-4AF02394A2FD}" dt="2020-08-06T09:12:15.771" v="446"/>
          <ac:cxnSpMkLst>
            <pc:docMk/>
            <pc:sldMk cId="2575953662" sldId="286"/>
            <ac:cxnSpMk id="338" creationId="{8C781D65-0946-4E7C-A43D-8EB4CA74DD4B}"/>
          </ac:cxnSpMkLst>
        </pc:cxnChg>
        <pc:cxnChg chg="del">
          <ac:chgData name="Asim Dey" userId="e8ec1349-28b8-4d13-adec-c4f0ed943343" providerId="ADAL" clId="{56E57B83-9F26-49B6-A436-4AF02394A2FD}" dt="2020-08-06T09:12:15.771" v="446"/>
          <ac:cxnSpMkLst>
            <pc:docMk/>
            <pc:sldMk cId="2575953662" sldId="286"/>
            <ac:cxnSpMk id="340" creationId="{22B0CD9C-21C3-47E0-8489-B21056CC129C}"/>
          </ac:cxnSpMkLst>
        </pc:cxnChg>
        <pc:cxnChg chg="del">
          <ac:chgData name="Asim Dey" userId="e8ec1349-28b8-4d13-adec-c4f0ed943343" providerId="ADAL" clId="{56E57B83-9F26-49B6-A436-4AF02394A2FD}" dt="2020-08-06T09:12:15.771" v="446"/>
          <ac:cxnSpMkLst>
            <pc:docMk/>
            <pc:sldMk cId="2575953662" sldId="286"/>
            <ac:cxnSpMk id="344" creationId="{1AFDFB16-5BE3-424B-BAF7-89AE71B6A764}"/>
          </ac:cxnSpMkLst>
        </pc:cxnChg>
      </pc:sldChg>
      <pc:sldChg chg="addSp delSp modSp">
        <pc:chgData name="Asim Dey" userId="e8ec1349-28b8-4d13-adec-c4f0ed943343" providerId="ADAL" clId="{56E57B83-9F26-49B6-A436-4AF02394A2FD}" dt="2020-08-06T09:22:00.898" v="550" actId="14429"/>
        <pc:sldMkLst>
          <pc:docMk/>
          <pc:sldMk cId="2339132705" sldId="287"/>
        </pc:sldMkLst>
        <pc:spChg chg="del">
          <ac:chgData name="Asim Dey" userId="e8ec1349-28b8-4d13-adec-c4f0ed943343" providerId="ADAL" clId="{56E57B83-9F26-49B6-A436-4AF02394A2FD}" dt="2020-08-06T09:12:20.066" v="447"/>
          <ac:spMkLst>
            <pc:docMk/>
            <pc:sldMk cId="2339132705" sldId="287"/>
            <ac:spMk id="128" creationId="{BC917EA9-13A7-45F7-8915-513507F24D1C}"/>
          </ac:spMkLst>
        </pc:spChg>
        <pc:spChg chg="del">
          <ac:chgData name="Asim Dey" userId="e8ec1349-28b8-4d13-adec-c4f0ed943343" providerId="ADAL" clId="{56E57B83-9F26-49B6-A436-4AF02394A2FD}" dt="2020-08-06T09:12:20.066" v="447"/>
          <ac:spMkLst>
            <pc:docMk/>
            <pc:sldMk cId="2339132705" sldId="287"/>
            <ac:spMk id="129" creationId="{3A99B96C-9505-499A-B5D7-0A08CCE512F8}"/>
          </ac:spMkLst>
        </pc:spChg>
        <pc:spChg chg="del">
          <ac:chgData name="Asim Dey" userId="e8ec1349-28b8-4d13-adec-c4f0ed943343" providerId="ADAL" clId="{56E57B83-9F26-49B6-A436-4AF02394A2FD}" dt="2020-08-06T09:12:20.066" v="447"/>
          <ac:spMkLst>
            <pc:docMk/>
            <pc:sldMk cId="2339132705" sldId="287"/>
            <ac:spMk id="130" creationId="{79E04079-B702-4BF4-B134-3F3CD60113EA}"/>
          </ac:spMkLst>
        </pc:spChg>
        <pc:spChg chg="del">
          <ac:chgData name="Asim Dey" userId="e8ec1349-28b8-4d13-adec-c4f0ed943343" providerId="ADAL" clId="{56E57B83-9F26-49B6-A436-4AF02394A2FD}" dt="2020-08-06T09:12:20.066" v="447"/>
          <ac:spMkLst>
            <pc:docMk/>
            <pc:sldMk cId="2339132705" sldId="287"/>
            <ac:spMk id="135" creationId="{FC6A76D3-9184-42D9-AAB7-18E2EEC13E57}"/>
          </ac:spMkLst>
        </pc:spChg>
        <pc:spChg chg="add">
          <ac:chgData name="Asim Dey" userId="e8ec1349-28b8-4d13-adec-c4f0ed943343" providerId="ADAL" clId="{56E57B83-9F26-49B6-A436-4AF02394A2FD}" dt="2020-08-06T09:13:34.105" v="459"/>
          <ac:spMkLst>
            <pc:docMk/>
            <pc:sldMk cId="2339132705" sldId="287"/>
            <ac:spMk id="147" creationId="{16F401DB-FAA9-4C59-9F66-20F4B4241FB8}"/>
          </ac:spMkLst>
        </pc:spChg>
        <pc:spChg chg="add mod">
          <ac:chgData name="Asim Dey" userId="e8ec1349-28b8-4d13-adec-c4f0ed943343" providerId="ADAL" clId="{56E57B83-9F26-49B6-A436-4AF02394A2FD}" dt="2020-08-06T09:21:59.440" v="549" actId="207"/>
          <ac:spMkLst>
            <pc:docMk/>
            <pc:sldMk cId="2339132705" sldId="287"/>
            <ac:spMk id="148" creationId="{A5E34F89-59C5-4514-8045-2CFA696EAEEF}"/>
          </ac:spMkLst>
        </pc:spChg>
        <pc:spChg chg="add">
          <ac:chgData name="Asim Dey" userId="e8ec1349-28b8-4d13-adec-c4f0ed943343" providerId="ADAL" clId="{56E57B83-9F26-49B6-A436-4AF02394A2FD}" dt="2020-08-06T09:13:34.105" v="459"/>
          <ac:spMkLst>
            <pc:docMk/>
            <pc:sldMk cId="2339132705" sldId="287"/>
            <ac:spMk id="149" creationId="{D054CE12-138A-4BBB-8832-685A86156A1D}"/>
          </ac:spMkLst>
        </pc:spChg>
        <pc:spChg chg="add">
          <ac:chgData name="Asim Dey" userId="e8ec1349-28b8-4d13-adec-c4f0ed943343" providerId="ADAL" clId="{56E57B83-9F26-49B6-A436-4AF02394A2FD}" dt="2020-08-06T09:13:34.105" v="459"/>
          <ac:spMkLst>
            <pc:docMk/>
            <pc:sldMk cId="2339132705" sldId="287"/>
            <ac:spMk id="150" creationId="{744B5F86-AF72-42C2-8887-8CE9064B94EA}"/>
          </ac:spMkLst>
        </pc:spChg>
        <pc:spChg chg="add">
          <ac:chgData name="Asim Dey" userId="e8ec1349-28b8-4d13-adec-c4f0ed943343" providerId="ADAL" clId="{56E57B83-9F26-49B6-A436-4AF02394A2FD}" dt="2020-08-06T09:13:34.105" v="459"/>
          <ac:spMkLst>
            <pc:docMk/>
            <pc:sldMk cId="2339132705" sldId="287"/>
            <ac:spMk id="151" creationId="{B0D77BDC-D7C9-4253-AB27-D93C726B65A8}"/>
          </ac:spMkLst>
        </pc:spChg>
        <pc:spChg chg="add">
          <ac:chgData name="Asim Dey" userId="e8ec1349-28b8-4d13-adec-c4f0ed943343" providerId="ADAL" clId="{56E57B83-9F26-49B6-A436-4AF02394A2FD}" dt="2020-08-06T09:13:34.105" v="459"/>
          <ac:spMkLst>
            <pc:docMk/>
            <pc:sldMk cId="2339132705" sldId="287"/>
            <ac:spMk id="152" creationId="{326DB6CC-D7D0-4C74-9C4F-4C7F5478C5AB}"/>
          </ac:spMkLst>
        </pc:spChg>
        <pc:spChg chg="del">
          <ac:chgData name="Asim Dey" userId="e8ec1349-28b8-4d13-adec-c4f0ed943343" providerId="ADAL" clId="{56E57B83-9F26-49B6-A436-4AF02394A2FD}" dt="2020-08-06T09:12:20.066" v="447"/>
          <ac:spMkLst>
            <pc:docMk/>
            <pc:sldMk cId="2339132705" sldId="287"/>
            <ac:spMk id="154" creationId="{2D6221B1-A6B3-4325-A211-49E7E4BEC89D}"/>
          </ac:spMkLst>
        </pc:spChg>
        <pc:spChg chg="del">
          <ac:chgData name="Asim Dey" userId="e8ec1349-28b8-4d13-adec-c4f0ed943343" providerId="ADAL" clId="{56E57B83-9F26-49B6-A436-4AF02394A2FD}" dt="2020-08-06T09:12:20.066" v="447"/>
          <ac:spMkLst>
            <pc:docMk/>
            <pc:sldMk cId="2339132705" sldId="287"/>
            <ac:spMk id="156" creationId="{AC068F5A-C137-4F2E-8C14-CDF7975EFC70}"/>
          </ac:spMkLst>
        </pc:spChg>
        <pc:spChg chg="del">
          <ac:chgData name="Asim Dey" userId="e8ec1349-28b8-4d13-adec-c4f0ed943343" providerId="ADAL" clId="{56E57B83-9F26-49B6-A436-4AF02394A2FD}" dt="2020-08-06T09:12:20.066" v="447"/>
          <ac:spMkLst>
            <pc:docMk/>
            <pc:sldMk cId="2339132705" sldId="287"/>
            <ac:spMk id="158" creationId="{473C6F8B-C772-4CAF-A00E-620F329E8B76}"/>
          </ac:spMkLst>
        </pc:spChg>
        <pc:spChg chg="del">
          <ac:chgData name="Asim Dey" userId="e8ec1349-28b8-4d13-adec-c4f0ed943343" providerId="ADAL" clId="{56E57B83-9F26-49B6-A436-4AF02394A2FD}" dt="2020-08-06T09:12:20.066" v="447"/>
          <ac:spMkLst>
            <pc:docMk/>
            <pc:sldMk cId="2339132705" sldId="287"/>
            <ac:spMk id="160" creationId="{DCE16993-3331-42A5-8E41-88BECD0A83F0}"/>
          </ac:spMkLst>
        </pc:spChg>
        <pc:spChg chg="del">
          <ac:chgData name="Asim Dey" userId="e8ec1349-28b8-4d13-adec-c4f0ed943343" providerId="ADAL" clId="{56E57B83-9F26-49B6-A436-4AF02394A2FD}" dt="2020-08-06T09:12:20.066" v="447"/>
          <ac:spMkLst>
            <pc:docMk/>
            <pc:sldMk cId="2339132705" sldId="287"/>
            <ac:spMk id="162" creationId="{A9CFA8EE-914A-4935-86F2-02D4B3555EBB}"/>
          </ac:spMkLst>
        </pc:spChg>
        <pc:spChg chg="del">
          <ac:chgData name="Asim Dey" userId="e8ec1349-28b8-4d13-adec-c4f0ed943343" providerId="ADAL" clId="{56E57B83-9F26-49B6-A436-4AF02394A2FD}" dt="2020-08-06T09:12:20.066" v="447"/>
          <ac:spMkLst>
            <pc:docMk/>
            <pc:sldMk cId="2339132705" sldId="287"/>
            <ac:spMk id="164" creationId="{E10D43CD-D8C4-4BC2-BF62-5F3F1D5CE542}"/>
          </ac:spMkLst>
        </pc:spChg>
        <pc:spChg chg="del">
          <ac:chgData name="Asim Dey" userId="e8ec1349-28b8-4d13-adec-c4f0ed943343" providerId="ADAL" clId="{56E57B83-9F26-49B6-A436-4AF02394A2FD}" dt="2020-08-06T09:12:20.066" v="447"/>
          <ac:spMkLst>
            <pc:docMk/>
            <pc:sldMk cId="2339132705" sldId="287"/>
            <ac:spMk id="166" creationId="{A89ACEC8-9412-4E90-8359-EF8F05D9F94C}"/>
          </ac:spMkLst>
        </pc:spChg>
        <pc:spChg chg="del">
          <ac:chgData name="Asim Dey" userId="e8ec1349-28b8-4d13-adec-c4f0ed943343" providerId="ADAL" clId="{56E57B83-9F26-49B6-A436-4AF02394A2FD}" dt="2020-08-06T09:12:20.066" v="447"/>
          <ac:spMkLst>
            <pc:docMk/>
            <pc:sldMk cId="2339132705" sldId="287"/>
            <ac:spMk id="168" creationId="{C96FFBE0-0173-42A1-84B9-2C40067A266A}"/>
          </ac:spMkLst>
        </pc:spChg>
        <pc:spChg chg="add">
          <ac:chgData name="Asim Dey" userId="e8ec1349-28b8-4d13-adec-c4f0ed943343" providerId="ADAL" clId="{56E57B83-9F26-49B6-A436-4AF02394A2FD}" dt="2020-08-06T09:13:34.105" v="459"/>
          <ac:spMkLst>
            <pc:docMk/>
            <pc:sldMk cId="2339132705" sldId="287"/>
            <ac:spMk id="169" creationId="{8B7B1168-9414-4A78-8011-79E22B29E598}"/>
          </ac:spMkLst>
        </pc:spChg>
        <pc:spChg chg="del">
          <ac:chgData name="Asim Dey" userId="e8ec1349-28b8-4d13-adec-c4f0ed943343" providerId="ADAL" clId="{56E57B83-9F26-49B6-A436-4AF02394A2FD}" dt="2020-08-06T09:12:20.066" v="447"/>
          <ac:spMkLst>
            <pc:docMk/>
            <pc:sldMk cId="2339132705" sldId="287"/>
            <ac:spMk id="170" creationId="{62021B4F-FFD3-481A-9701-2D634E9CC2FC}"/>
          </ac:spMkLst>
        </pc:spChg>
        <pc:spChg chg="del">
          <ac:chgData name="Asim Dey" userId="e8ec1349-28b8-4d13-adec-c4f0ed943343" providerId="ADAL" clId="{56E57B83-9F26-49B6-A436-4AF02394A2FD}" dt="2020-08-06T09:12:20.066" v="447"/>
          <ac:spMkLst>
            <pc:docMk/>
            <pc:sldMk cId="2339132705" sldId="287"/>
            <ac:spMk id="171" creationId="{8EC179F7-84EA-40C4-B023-C4F8DA9C4A44}"/>
          </ac:spMkLst>
        </pc:spChg>
        <pc:spChg chg="del">
          <ac:chgData name="Asim Dey" userId="e8ec1349-28b8-4d13-adec-c4f0ed943343" providerId="ADAL" clId="{56E57B83-9F26-49B6-A436-4AF02394A2FD}" dt="2020-08-06T09:12:20.066" v="447"/>
          <ac:spMkLst>
            <pc:docMk/>
            <pc:sldMk cId="2339132705" sldId="287"/>
            <ac:spMk id="172" creationId="{1301DD30-D7BA-448B-B1F5-4674889B9841}"/>
          </ac:spMkLst>
        </pc:spChg>
        <pc:spChg chg="add mod">
          <ac:chgData name="Asim Dey" userId="e8ec1349-28b8-4d13-adec-c4f0ed943343" providerId="ADAL" clId="{56E57B83-9F26-49B6-A436-4AF02394A2FD}" dt="2020-08-06T09:18:35.517" v="509" actId="207"/>
          <ac:spMkLst>
            <pc:docMk/>
            <pc:sldMk cId="2339132705" sldId="287"/>
            <ac:spMk id="173" creationId="{E6AF1E1F-9A51-4F2B-B593-6FD45D8B7587}"/>
          </ac:spMkLst>
        </pc:spChg>
        <pc:spChg chg="add">
          <ac:chgData name="Asim Dey" userId="e8ec1349-28b8-4d13-adec-c4f0ed943343" providerId="ADAL" clId="{56E57B83-9F26-49B6-A436-4AF02394A2FD}" dt="2020-08-06T09:13:34.105" v="459"/>
          <ac:spMkLst>
            <pc:docMk/>
            <pc:sldMk cId="2339132705" sldId="287"/>
            <ac:spMk id="174" creationId="{3F8B28DE-2516-4F09-8F60-1ADDCE3A1A7D}"/>
          </ac:spMkLst>
        </pc:spChg>
        <pc:spChg chg="add">
          <ac:chgData name="Asim Dey" userId="e8ec1349-28b8-4d13-adec-c4f0ed943343" providerId="ADAL" clId="{56E57B83-9F26-49B6-A436-4AF02394A2FD}" dt="2020-08-06T09:13:34.105" v="459"/>
          <ac:spMkLst>
            <pc:docMk/>
            <pc:sldMk cId="2339132705" sldId="287"/>
            <ac:spMk id="175" creationId="{4DC0DF3C-18CD-443E-AA67-3CA9D0A116AF}"/>
          </ac:spMkLst>
        </pc:spChg>
        <pc:spChg chg="add">
          <ac:chgData name="Asim Dey" userId="e8ec1349-28b8-4d13-adec-c4f0ed943343" providerId="ADAL" clId="{56E57B83-9F26-49B6-A436-4AF02394A2FD}" dt="2020-08-06T09:13:34.105" v="459"/>
          <ac:spMkLst>
            <pc:docMk/>
            <pc:sldMk cId="2339132705" sldId="287"/>
            <ac:spMk id="176" creationId="{4863D670-C3E0-471E-BB57-7B7E6227637A}"/>
          </ac:spMkLst>
        </pc:spChg>
        <pc:spChg chg="del">
          <ac:chgData name="Asim Dey" userId="e8ec1349-28b8-4d13-adec-c4f0ed943343" providerId="ADAL" clId="{56E57B83-9F26-49B6-A436-4AF02394A2FD}" dt="2020-08-06T09:12:20.066" v="447"/>
          <ac:spMkLst>
            <pc:docMk/>
            <pc:sldMk cId="2339132705" sldId="287"/>
            <ac:spMk id="177" creationId="{2D13BD2E-E8CC-49D9-A983-4EE0D0CC0AB5}"/>
          </ac:spMkLst>
        </pc:spChg>
        <pc:spChg chg="del">
          <ac:chgData name="Asim Dey" userId="e8ec1349-28b8-4d13-adec-c4f0ed943343" providerId="ADAL" clId="{56E57B83-9F26-49B6-A436-4AF02394A2FD}" dt="2020-08-06T09:12:20.066" v="447"/>
          <ac:spMkLst>
            <pc:docMk/>
            <pc:sldMk cId="2339132705" sldId="287"/>
            <ac:spMk id="180" creationId="{6A326365-17E5-4700-9B0D-2D1F9388587C}"/>
          </ac:spMkLst>
        </pc:spChg>
        <pc:spChg chg="del">
          <ac:chgData name="Asim Dey" userId="e8ec1349-28b8-4d13-adec-c4f0ed943343" providerId="ADAL" clId="{56E57B83-9F26-49B6-A436-4AF02394A2FD}" dt="2020-08-06T09:12:20.066" v="447"/>
          <ac:spMkLst>
            <pc:docMk/>
            <pc:sldMk cId="2339132705" sldId="287"/>
            <ac:spMk id="181" creationId="{60B2A4EB-FA05-4933-A619-2D896B902A54}"/>
          </ac:spMkLst>
        </pc:spChg>
        <pc:spChg chg="del">
          <ac:chgData name="Asim Dey" userId="e8ec1349-28b8-4d13-adec-c4f0ed943343" providerId="ADAL" clId="{56E57B83-9F26-49B6-A436-4AF02394A2FD}" dt="2020-08-06T09:12:20.066" v="447"/>
          <ac:spMkLst>
            <pc:docMk/>
            <pc:sldMk cId="2339132705" sldId="287"/>
            <ac:spMk id="182" creationId="{5E767040-CF5E-49C4-B47E-5BEF46C5B477}"/>
          </ac:spMkLst>
        </pc:spChg>
        <pc:spChg chg="del">
          <ac:chgData name="Asim Dey" userId="e8ec1349-28b8-4d13-adec-c4f0ed943343" providerId="ADAL" clId="{56E57B83-9F26-49B6-A436-4AF02394A2FD}" dt="2020-08-06T09:12:20.066" v="447"/>
          <ac:spMkLst>
            <pc:docMk/>
            <pc:sldMk cId="2339132705" sldId="287"/>
            <ac:spMk id="183" creationId="{AAD360B1-1A36-44E0-A6FE-5811081653AC}"/>
          </ac:spMkLst>
        </pc:spChg>
        <pc:spChg chg="del">
          <ac:chgData name="Asim Dey" userId="e8ec1349-28b8-4d13-adec-c4f0ed943343" providerId="ADAL" clId="{56E57B83-9F26-49B6-A436-4AF02394A2FD}" dt="2020-08-06T09:12:20.066" v="447"/>
          <ac:spMkLst>
            <pc:docMk/>
            <pc:sldMk cId="2339132705" sldId="287"/>
            <ac:spMk id="184" creationId="{4FFA0FDC-4404-4205-A36C-3D75CA82E34E}"/>
          </ac:spMkLst>
        </pc:spChg>
        <pc:spChg chg="del">
          <ac:chgData name="Asim Dey" userId="e8ec1349-28b8-4d13-adec-c4f0ed943343" providerId="ADAL" clId="{56E57B83-9F26-49B6-A436-4AF02394A2FD}" dt="2020-08-06T09:12:20.066" v="447"/>
          <ac:spMkLst>
            <pc:docMk/>
            <pc:sldMk cId="2339132705" sldId="287"/>
            <ac:spMk id="185" creationId="{7BAF20E9-AE2C-4885-8105-8C271E7C971F}"/>
          </ac:spMkLst>
        </pc:spChg>
        <pc:spChg chg="del">
          <ac:chgData name="Asim Dey" userId="e8ec1349-28b8-4d13-adec-c4f0ed943343" providerId="ADAL" clId="{56E57B83-9F26-49B6-A436-4AF02394A2FD}" dt="2020-08-06T09:12:20.066" v="447"/>
          <ac:spMkLst>
            <pc:docMk/>
            <pc:sldMk cId="2339132705" sldId="287"/>
            <ac:spMk id="186" creationId="{556A3688-681F-4126-8853-5619DA3D56FF}"/>
          </ac:spMkLst>
        </pc:spChg>
        <pc:spChg chg="del">
          <ac:chgData name="Asim Dey" userId="e8ec1349-28b8-4d13-adec-c4f0ed943343" providerId="ADAL" clId="{56E57B83-9F26-49B6-A436-4AF02394A2FD}" dt="2020-08-06T09:12:20.066" v="447"/>
          <ac:spMkLst>
            <pc:docMk/>
            <pc:sldMk cId="2339132705" sldId="287"/>
            <ac:spMk id="187" creationId="{F2219E10-A546-4922-85B8-44CCAEB45DBA}"/>
          </ac:spMkLst>
        </pc:spChg>
        <pc:spChg chg="del">
          <ac:chgData name="Asim Dey" userId="e8ec1349-28b8-4d13-adec-c4f0ed943343" providerId="ADAL" clId="{56E57B83-9F26-49B6-A436-4AF02394A2FD}" dt="2020-08-06T09:12:20.066" v="447"/>
          <ac:spMkLst>
            <pc:docMk/>
            <pc:sldMk cId="2339132705" sldId="287"/>
            <ac:spMk id="188" creationId="{9F982DA1-031B-4318-B842-7FECA05A6B34}"/>
          </ac:spMkLst>
        </pc:spChg>
        <pc:spChg chg="del">
          <ac:chgData name="Asim Dey" userId="e8ec1349-28b8-4d13-adec-c4f0ed943343" providerId="ADAL" clId="{56E57B83-9F26-49B6-A436-4AF02394A2FD}" dt="2020-08-06T09:12:20.066" v="447"/>
          <ac:spMkLst>
            <pc:docMk/>
            <pc:sldMk cId="2339132705" sldId="287"/>
            <ac:spMk id="189" creationId="{E5388882-642D-4E22-9854-D3FA8799CE3B}"/>
          </ac:spMkLst>
        </pc:spChg>
        <pc:spChg chg="del">
          <ac:chgData name="Asim Dey" userId="e8ec1349-28b8-4d13-adec-c4f0ed943343" providerId="ADAL" clId="{56E57B83-9F26-49B6-A436-4AF02394A2FD}" dt="2020-08-06T09:12:20.066" v="447"/>
          <ac:spMkLst>
            <pc:docMk/>
            <pc:sldMk cId="2339132705" sldId="287"/>
            <ac:spMk id="190" creationId="{8C772B9D-D50E-4432-8254-CDDD99E15157}"/>
          </ac:spMkLst>
        </pc:spChg>
        <pc:spChg chg="del">
          <ac:chgData name="Asim Dey" userId="e8ec1349-28b8-4d13-adec-c4f0ed943343" providerId="ADAL" clId="{56E57B83-9F26-49B6-A436-4AF02394A2FD}" dt="2020-08-06T09:12:20.066" v="447"/>
          <ac:spMkLst>
            <pc:docMk/>
            <pc:sldMk cId="2339132705" sldId="287"/>
            <ac:spMk id="191" creationId="{B0A01B10-E66C-4839-83E6-6C70F4823153}"/>
          </ac:spMkLst>
        </pc:spChg>
        <pc:spChg chg="del">
          <ac:chgData name="Asim Dey" userId="e8ec1349-28b8-4d13-adec-c4f0ed943343" providerId="ADAL" clId="{56E57B83-9F26-49B6-A436-4AF02394A2FD}" dt="2020-08-06T09:12:20.066" v="447"/>
          <ac:spMkLst>
            <pc:docMk/>
            <pc:sldMk cId="2339132705" sldId="287"/>
            <ac:spMk id="192" creationId="{BDBD1D0C-9E72-4D20-8FD4-98371225BE28}"/>
          </ac:spMkLst>
        </pc:spChg>
        <pc:spChg chg="del">
          <ac:chgData name="Asim Dey" userId="e8ec1349-28b8-4d13-adec-c4f0ed943343" providerId="ADAL" clId="{56E57B83-9F26-49B6-A436-4AF02394A2FD}" dt="2020-08-06T09:12:20.066" v="447"/>
          <ac:spMkLst>
            <pc:docMk/>
            <pc:sldMk cId="2339132705" sldId="287"/>
            <ac:spMk id="193" creationId="{51FF98B8-EC64-4082-9B87-4095996FC13D}"/>
          </ac:spMkLst>
        </pc:spChg>
        <pc:spChg chg="del">
          <ac:chgData name="Asim Dey" userId="e8ec1349-28b8-4d13-adec-c4f0ed943343" providerId="ADAL" clId="{56E57B83-9F26-49B6-A436-4AF02394A2FD}" dt="2020-08-06T09:12:20.066" v="447"/>
          <ac:spMkLst>
            <pc:docMk/>
            <pc:sldMk cId="2339132705" sldId="287"/>
            <ac:spMk id="194" creationId="{F2748073-CE4C-41D0-81D7-4A8AB7309C3A}"/>
          </ac:spMkLst>
        </pc:spChg>
        <pc:spChg chg="del">
          <ac:chgData name="Asim Dey" userId="e8ec1349-28b8-4d13-adec-c4f0ed943343" providerId="ADAL" clId="{56E57B83-9F26-49B6-A436-4AF02394A2FD}" dt="2020-08-06T09:12:20.066" v="447"/>
          <ac:spMkLst>
            <pc:docMk/>
            <pc:sldMk cId="2339132705" sldId="287"/>
            <ac:spMk id="195" creationId="{E3A2CCAB-FA18-4E1E-8337-8FB017F6B693}"/>
          </ac:spMkLst>
        </pc:spChg>
        <pc:spChg chg="del">
          <ac:chgData name="Asim Dey" userId="e8ec1349-28b8-4d13-adec-c4f0ed943343" providerId="ADAL" clId="{56E57B83-9F26-49B6-A436-4AF02394A2FD}" dt="2020-08-06T09:12:20.066" v="447"/>
          <ac:spMkLst>
            <pc:docMk/>
            <pc:sldMk cId="2339132705" sldId="287"/>
            <ac:spMk id="196" creationId="{D0C0794C-D621-411E-8E7F-52F9F068AC3F}"/>
          </ac:spMkLst>
        </pc:spChg>
        <pc:spChg chg="add">
          <ac:chgData name="Asim Dey" userId="e8ec1349-28b8-4d13-adec-c4f0ed943343" providerId="ADAL" clId="{56E57B83-9F26-49B6-A436-4AF02394A2FD}" dt="2020-08-06T09:13:34.105" v="459"/>
          <ac:spMkLst>
            <pc:docMk/>
            <pc:sldMk cId="2339132705" sldId="287"/>
            <ac:spMk id="197" creationId="{3AEB8964-EF53-4B22-BB30-4DC4FFAC7380}"/>
          </ac:spMkLst>
        </pc:spChg>
        <pc:spChg chg="add">
          <ac:chgData name="Asim Dey" userId="e8ec1349-28b8-4d13-adec-c4f0ed943343" providerId="ADAL" clId="{56E57B83-9F26-49B6-A436-4AF02394A2FD}" dt="2020-08-06T09:13:34.105" v="459"/>
          <ac:spMkLst>
            <pc:docMk/>
            <pc:sldMk cId="2339132705" sldId="287"/>
            <ac:spMk id="198" creationId="{855A79B5-74F1-412B-A7D4-1531393266D6}"/>
          </ac:spMkLst>
        </pc:spChg>
        <pc:spChg chg="add">
          <ac:chgData name="Asim Dey" userId="e8ec1349-28b8-4d13-adec-c4f0ed943343" providerId="ADAL" clId="{56E57B83-9F26-49B6-A436-4AF02394A2FD}" dt="2020-08-06T09:13:34.105" v="459"/>
          <ac:spMkLst>
            <pc:docMk/>
            <pc:sldMk cId="2339132705" sldId="287"/>
            <ac:spMk id="199" creationId="{9F8ECCD8-482E-40C4-8695-260958D3F53D}"/>
          </ac:spMkLst>
        </pc:spChg>
        <pc:spChg chg="add">
          <ac:chgData name="Asim Dey" userId="e8ec1349-28b8-4d13-adec-c4f0ed943343" providerId="ADAL" clId="{56E57B83-9F26-49B6-A436-4AF02394A2FD}" dt="2020-08-06T09:13:34.105" v="459"/>
          <ac:spMkLst>
            <pc:docMk/>
            <pc:sldMk cId="2339132705" sldId="287"/>
            <ac:spMk id="200" creationId="{3A566D54-3500-41FC-9EB5-60D6B2E3FA5A}"/>
          </ac:spMkLst>
        </pc:spChg>
        <pc:spChg chg="add">
          <ac:chgData name="Asim Dey" userId="e8ec1349-28b8-4d13-adec-c4f0ed943343" providerId="ADAL" clId="{56E57B83-9F26-49B6-A436-4AF02394A2FD}" dt="2020-08-06T09:13:34.105" v="459"/>
          <ac:spMkLst>
            <pc:docMk/>
            <pc:sldMk cId="2339132705" sldId="287"/>
            <ac:spMk id="201" creationId="{F02DD622-DC54-40A7-9008-72ABC6C862B3}"/>
          </ac:spMkLst>
        </pc:spChg>
        <pc:spChg chg="add">
          <ac:chgData name="Asim Dey" userId="e8ec1349-28b8-4d13-adec-c4f0ed943343" providerId="ADAL" clId="{56E57B83-9F26-49B6-A436-4AF02394A2FD}" dt="2020-08-06T09:13:34.105" v="459"/>
          <ac:spMkLst>
            <pc:docMk/>
            <pc:sldMk cId="2339132705" sldId="287"/>
            <ac:spMk id="202" creationId="{1D3ACE54-07D4-4ED2-8EDC-B4042EA19B5D}"/>
          </ac:spMkLst>
        </pc:spChg>
        <pc:spChg chg="add">
          <ac:chgData name="Asim Dey" userId="e8ec1349-28b8-4d13-adec-c4f0ed943343" providerId="ADAL" clId="{56E57B83-9F26-49B6-A436-4AF02394A2FD}" dt="2020-08-06T09:13:34.105" v="459"/>
          <ac:spMkLst>
            <pc:docMk/>
            <pc:sldMk cId="2339132705" sldId="287"/>
            <ac:spMk id="203" creationId="{5049BEDD-4928-43D0-BE57-DB5B01C88EEC}"/>
          </ac:spMkLst>
        </pc:spChg>
        <pc:spChg chg="add">
          <ac:chgData name="Asim Dey" userId="e8ec1349-28b8-4d13-adec-c4f0ed943343" providerId="ADAL" clId="{56E57B83-9F26-49B6-A436-4AF02394A2FD}" dt="2020-08-06T09:13:34.105" v="459"/>
          <ac:spMkLst>
            <pc:docMk/>
            <pc:sldMk cId="2339132705" sldId="287"/>
            <ac:spMk id="204" creationId="{8D626D9D-7E74-4C5A-9367-0815AF71DA00}"/>
          </ac:spMkLst>
        </pc:spChg>
        <pc:spChg chg="add">
          <ac:chgData name="Asim Dey" userId="e8ec1349-28b8-4d13-adec-c4f0ed943343" providerId="ADAL" clId="{56E57B83-9F26-49B6-A436-4AF02394A2FD}" dt="2020-08-06T09:13:34.105" v="459"/>
          <ac:spMkLst>
            <pc:docMk/>
            <pc:sldMk cId="2339132705" sldId="287"/>
            <ac:spMk id="205" creationId="{647B0889-5E23-439C-97D0-1F272AE8DD3D}"/>
          </ac:spMkLst>
        </pc:spChg>
        <pc:spChg chg="add">
          <ac:chgData name="Asim Dey" userId="e8ec1349-28b8-4d13-adec-c4f0ed943343" providerId="ADAL" clId="{56E57B83-9F26-49B6-A436-4AF02394A2FD}" dt="2020-08-06T09:13:34.105" v="459"/>
          <ac:spMkLst>
            <pc:docMk/>
            <pc:sldMk cId="2339132705" sldId="287"/>
            <ac:spMk id="206" creationId="{1DA52D4D-22CD-40C2-9E8E-086DB95C5B06}"/>
          </ac:spMkLst>
        </pc:spChg>
        <pc:spChg chg="add">
          <ac:chgData name="Asim Dey" userId="e8ec1349-28b8-4d13-adec-c4f0ed943343" providerId="ADAL" clId="{56E57B83-9F26-49B6-A436-4AF02394A2FD}" dt="2020-08-06T09:13:34.105" v="459"/>
          <ac:spMkLst>
            <pc:docMk/>
            <pc:sldMk cId="2339132705" sldId="287"/>
            <ac:spMk id="207" creationId="{2E326C52-846C-4476-B15F-A2D072281193}"/>
          </ac:spMkLst>
        </pc:spChg>
        <pc:spChg chg="add">
          <ac:chgData name="Asim Dey" userId="e8ec1349-28b8-4d13-adec-c4f0ed943343" providerId="ADAL" clId="{56E57B83-9F26-49B6-A436-4AF02394A2FD}" dt="2020-08-06T09:13:34.105" v="459"/>
          <ac:spMkLst>
            <pc:docMk/>
            <pc:sldMk cId="2339132705" sldId="287"/>
            <ac:spMk id="208" creationId="{E8B1A945-4493-4658-8737-31C5F81A8424}"/>
          </ac:spMkLst>
        </pc:spChg>
        <pc:spChg chg="add">
          <ac:chgData name="Asim Dey" userId="e8ec1349-28b8-4d13-adec-c4f0ed943343" providerId="ADAL" clId="{56E57B83-9F26-49B6-A436-4AF02394A2FD}" dt="2020-08-06T09:13:34.105" v="459"/>
          <ac:spMkLst>
            <pc:docMk/>
            <pc:sldMk cId="2339132705" sldId="287"/>
            <ac:spMk id="209" creationId="{084D477E-730E-4DEC-8A9D-42B9ADBDA245}"/>
          </ac:spMkLst>
        </pc:spChg>
        <pc:spChg chg="add">
          <ac:chgData name="Asim Dey" userId="e8ec1349-28b8-4d13-adec-c4f0ed943343" providerId="ADAL" clId="{56E57B83-9F26-49B6-A436-4AF02394A2FD}" dt="2020-08-06T09:13:34.105" v="459"/>
          <ac:spMkLst>
            <pc:docMk/>
            <pc:sldMk cId="2339132705" sldId="287"/>
            <ac:spMk id="210" creationId="{148725DA-C07A-4FBA-A3F7-733E3713CBAE}"/>
          </ac:spMkLst>
        </pc:spChg>
        <pc:spChg chg="add">
          <ac:chgData name="Asim Dey" userId="e8ec1349-28b8-4d13-adec-c4f0ed943343" providerId="ADAL" clId="{56E57B83-9F26-49B6-A436-4AF02394A2FD}" dt="2020-08-06T09:13:34.105" v="459"/>
          <ac:spMkLst>
            <pc:docMk/>
            <pc:sldMk cId="2339132705" sldId="287"/>
            <ac:spMk id="211" creationId="{F63F45C7-E47B-4EDB-838C-FD8525532C9A}"/>
          </ac:spMkLst>
        </pc:spChg>
        <pc:spChg chg="add">
          <ac:chgData name="Asim Dey" userId="e8ec1349-28b8-4d13-adec-c4f0ed943343" providerId="ADAL" clId="{56E57B83-9F26-49B6-A436-4AF02394A2FD}" dt="2020-08-06T09:13:34.105" v="459"/>
          <ac:spMkLst>
            <pc:docMk/>
            <pc:sldMk cId="2339132705" sldId="287"/>
            <ac:spMk id="212" creationId="{DAD8F784-588D-4080-BA13-C443A9A05AB9}"/>
          </ac:spMkLst>
        </pc:spChg>
        <pc:spChg chg="add">
          <ac:chgData name="Asim Dey" userId="e8ec1349-28b8-4d13-adec-c4f0ed943343" providerId="ADAL" clId="{56E57B83-9F26-49B6-A436-4AF02394A2FD}" dt="2020-08-06T09:13:34.105" v="459"/>
          <ac:spMkLst>
            <pc:docMk/>
            <pc:sldMk cId="2339132705" sldId="287"/>
            <ac:spMk id="213" creationId="{F532C1DC-26DA-4F8F-8942-E33D6B55D689}"/>
          </ac:spMkLst>
        </pc:spChg>
        <pc:spChg chg="add">
          <ac:chgData name="Asim Dey" userId="e8ec1349-28b8-4d13-adec-c4f0ed943343" providerId="ADAL" clId="{56E57B83-9F26-49B6-A436-4AF02394A2FD}" dt="2020-08-06T09:13:34.105" v="459"/>
          <ac:spMkLst>
            <pc:docMk/>
            <pc:sldMk cId="2339132705" sldId="287"/>
            <ac:spMk id="214" creationId="{EE5FA780-CDBA-4B49-BA10-322B7DA248E1}"/>
          </ac:spMkLst>
        </pc:spChg>
        <pc:spChg chg="add">
          <ac:chgData name="Asim Dey" userId="e8ec1349-28b8-4d13-adec-c4f0ed943343" providerId="ADAL" clId="{56E57B83-9F26-49B6-A436-4AF02394A2FD}" dt="2020-08-06T09:13:34.105" v="459"/>
          <ac:spMkLst>
            <pc:docMk/>
            <pc:sldMk cId="2339132705" sldId="287"/>
            <ac:spMk id="215" creationId="{9207CBEB-CEC7-4B79-89D3-5F2B57BF6B1A}"/>
          </ac:spMkLst>
        </pc:spChg>
        <pc:spChg chg="add">
          <ac:chgData name="Asim Dey" userId="e8ec1349-28b8-4d13-adec-c4f0ed943343" providerId="ADAL" clId="{56E57B83-9F26-49B6-A436-4AF02394A2FD}" dt="2020-08-06T09:13:34.105" v="459"/>
          <ac:spMkLst>
            <pc:docMk/>
            <pc:sldMk cId="2339132705" sldId="287"/>
            <ac:spMk id="216" creationId="{3DEA01DD-1121-4453-926F-5E0D487770A6}"/>
          </ac:spMkLst>
        </pc:spChg>
        <pc:spChg chg="add">
          <ac:chgData name="Asim Dey" userId="e8ec1349-28b8-4d13-adec-c4f0ed943343" providerId="ADAL" clId="{56E57B83-9F26-49B6-A436-4AF02394A2FD}" dt="2020-08-06T09:13:34.105" v="459"/>
          <ac:spMkLst>
            <pc:docMk/>
            <pc:sldMk cId="2339132705" sldId="287"/>
            <ac:spMk id="217" creationId="{15D91E9F-7945-4DA8-805A-099F85719015}"/>
          </ac:spMkLst>
        </pc:spChg>
        <pc:spChg chg="add mod">
          <ac:chgData name="Asim Dey" userId="e8ec1349-28b8-4d13-adec-c4f0ed943343" providerId="ADAL" clId="{56E57B83-9F26-49B6-A436-4AF02394A2FD}" dt="2020-08-06T09:18:37.073" v="510" actId="14429"/>
          <ac:spMkLst>
            <pc:docMk/>
            <pc:sldMk cId="2339132705" sldId="287"/>
            <ac:spMk id="218" creationId="{2123861B-37DF-45C8-9038-55B46D81A071}"/>
          </ac:spMkLst>
        </pc:spChg>
        <pc:spChg chg="add">
          <ac:chgData name="Asim Dey" userId="e8ec1349-28b8-4d13-adec-c4f0ed943343" providerId="ADAL" clId="{56E57B83-9F26-49B6-A436-4AF02394A2FD}" dt="2020-08-06T09:13:34.105" v="459"/>
          <ac:spMkLst>
            <pc:docMk/>
            <pc:sldMk cId="2339132705" sldId="287"/>
            <ac:spMk id="219" creationId="{E42149D3-57C2-44C8-B312-4BA91999D001}"/>
          </ac:spMkLst>
        </pc:spChg>
        <pc:spChg chg="add">
          <ac:chgData name="Asim Dey" userId="e8ec1349-28b8-4d13-adec-c4f0ed943343" providerId="ADAL" clId="{56E57B83-9F26-49B6-A436-4AF02394A2FD}" dt="2020-08-06T09:13:34.105" v="459"/>
          <ac:spMkLst>
            <pc:docMk/>
            <pc:sldMk cId="2339132705" sldId="287"/>
            <ac:spMk id="220" creationId="{97396DD3-B9A9-471E-B3B6-A3B0F5B74A5C}"/>
          </ac:spMkLst>
        </pc:spChg>
        <pc:spChg chg="add">
          <ac:chgData name="Asim Dey" userId="e8ec1349-28b8-4d13-adec-c4f0ed943343" providerId="ADAL" clId="{56E57B83-9F26-49B6-A436-4AF02394A2FD}" dt="2020-08-06T09:13:34.105" v="459"/>
          <ac:spMkLst>
            <pc:docMk/>
            <pc:sldMk cId="2339132705" sldId="287"/>
            <ac:spMk id="221" creationId="{AE530834-AA03-4473-9A4F-66D94EB77897}"/>
          </ac:spMkLst>
        </pc:spChg>
        <pc:spChg chg="add">
          <ac:chgData name="Asim Dey" userId="e8ec1349-28b8-4d13-adec-c4f0ed943343" providerId="ADAL" clId="{56E57B83-9F26-49B6-A436-4AF02394A2FD}" dt="2020-08-06T09:13:34.105" v="459"/>
          <ac:spMkLst>
            <pc:docMk/>
            <pc:sldMk cId="2339132705" sldId="287"/>
            <ac:spMk id="222" creationId="{505B5614-8201-4BA5-8F34-B4517048E6CA}"/>
          </ac:spMkLst>
        </pc:spChg>
        <pc:spChg chg="del">
          <ac:chgData name="Asim Dey" userId="e8ec1349-28b8-4d13-adec-c4f0ed943343" providerId="ADAL" clId="{56E57B83-9F26-49B6-A436-4AF02394A2FD}" dt="2020-08-06T09:12:20.066" v="447"/>
          <ac:spMkLst>
            <pc:docMk/>
            <pc:sldMk cId="2339132705" sldId="287"/>
            <ac:spMk id="223" creationId="{BEBE0495-68EF-4D19-8070-C88513C89913}"/>
          </ac:spMkLst>
        </pc:spChg>
        <pc:spChg chg="add">
          <ac:chgData name="Asim Dey" userId="e8ec1349-28b8-4d13-adec-c4f0ed943343" providerId="ADAL" clId="{56E57B83-9F26-49B6-A436-4AF02394A2FD}" dt="2020-08-06T09:13:34.105" v="459"/>
          <ac:spMkLst>
            <pc:docMk/>
            <pc:sldMk cId="2339132705" sldId="287"/>
            <ac:spMk id="224" creationId="{030C23BC-17BD-468A-A325-33C3343648CE}"/>
          </ac:spMkLst>
        </pc:spChg>
        <pc:spChg chg="add">
          <ac:chgData name="Asim Dey" userId="e8ec1349-28b8-4d13-adec-c4f0ed943343" providerId="ADAL" clId="{56E57B83-9F26-49B6-A436-4AF02394A2FD}" dt="2020-08-06T09:13:34.105" v="459"/>
          <ac:spMkLst>
            <pc:docMk/>
            <pc:sldMk cId="2339132705" sldId="287"/>
            <ac:spMk id="225" creationId="{17A518EC-5737-4A6F-A0F1-A6CCD93BA958}"/>
          </ac:spMkLst>
        </pc:spChg>
        <pc:spChg chg="add">
          <ac:chgData name="Asim Dey" userId="e8ec1349-28b8-4d13-adec-c4f0ed943343" providerId="ADAL" clId="{56E57B83-9F26-49B6-A436-4AF02394A2FD}" dt="2020-08-06T09:13:34.105" v="459"/>
          <ac:spMkLst>
            <pc:docMk/>
            <pc:sldMk cId="2339132705" sldId="287"/>
            <ac:spMk id="226" creationId="{023D6791-14E7-42E5-8560-BE89834FF501}"/>
          </ac:spMkLst>
        </pc:spChg>
        <pc:spChg chg="add">
          <ac:chgData name="Asim Dey" userId="e8ec1349-28b8-4d13-adec-c4f0ed943343" providerId="ADAL" clId="{56E57B83-9F26-49B6-A436-4AF02394A2FD}" dt="2020-08-06T09:13:34.105" v="459"/>
          <ac:spMkLst>
            <pc:docMk/>
            <pc:sldMk cId="2339132705" sldId="287"/>
            <ac:spMk id="227" creationId="{3B5962FD-BC90-434A-914E-47CBB2D75FC6}"/>
          </ac:spMkLst>
        </pc:spChg>
        <pc:spChg chg="add">
          <ac:chgData name="Asim Dey" userId="e8ec1349-28b8-4d13-adec-c4f0ed943343" providerId="ADAL" clId="{56E57B83-9F26-49B6-A436-4AF02394A2FD}" dt="2020-08-06T09:13:34.105" v="459"/>
          <ac:spMkLst>
            <pc:docMk/>
            <pc:sldMk cId="2339132705" sldId="287"/>
            <ac:spMk id="228" creationId="{19D16A36-7176-4D52-87AB-91B2B964982A}"/>
          </ac:spMkLst>
        </pc:spChg>
        <pc:spChg chg="add">
          <ac:chgData name="Asim Dey" userId="e8ec1349-28b8-4d13-adec-c4f0ed943343" providerId="ADAL" clId="{56E57B83-9F26-49B6-A436-4AF02394A2FD}" dt="2020-08-06T09:13:34.105" v="459"/>
          <ac:spMkLst>
            <pc:docMk/>
            <pc:sldMk cId="2339132705" sldId="287"/>
            <ac:spMk id="229" creationId="{F7F0D518-52EF-4C79-898B-6443FE127505}"/>
          </ac:spMkLst>
        </pc:spChg>
        <pc:spChg chg="add mod">
          <ac:chgData name="Asim Dey" userId="e8ec1349-28b8-4d13-adec-c4f0ed943343" providerId="ADAL" clId="{56E57B83-9F26-49B6-A436-4AF02394A2FD}" dt="2020-08-06T09:22:00.898" v="550" actId="14429"/>
          <ac:spMkLst>
            <pc:docMk/>
            <pc:sldMk cId="2339132705" sldId="287"/>
            <ac:spMk id="230" creationId="{00A7AB05-3A49-4697-9E7B-E6B379329F2D}"/>
          </ac:spMkLst>
        </pc:spChg>
        <pc:spChg chg="add">
          <ac:chgData name="Asim Dey" userId="e8ec1349-28b8-4d13-adec-c4f0ed943343" providerId="ADAL" clId="{56E57B83-9F26-49B6-A436-4AF02394A2FD}" dt="2020-08-06T09:13:34.105" v="459"/>
          <ac:spMkLst>
            <pc:docMk/>
            <pc:sldMk cId="2339132705" sldId="287"/>
            <ac:spMk id="231" creationId="{5A54217E-EB36-44FF-B350-EEBBA3596203}"/>
          </ac:spMkLst>
        </pc:spChg>
        <pc:spChg chg="del">
          <ac:chgData name="Asim Dey" userId="e8ec1349-28b8-4d13-adec-c4f0ed943343" providerId="ADAL" clId="{56E57B83-9F26-49B6-A436-4AF02394A2FD}" dt="2020-08-06T09:12:20.066" v="447"/>
          <ac:spMkLst>
            <pc:docMk/>
            <pc:sldMk cId="2339132705" sldId="287"/>
            <ac:spMk id="251" creationId="{5C11A53D-D914-4AD6-A946-511323F5D96C}"/>
          </ac:spMkLst>
        </pc:spChg>
        <pc:spChg chg="del">
          <ac:chgData name="Asim Dey" userId="e8ec1349-28b8-4d13-adec-c4f0ed943343" providerId="ADAL" clId="{56E57B83-9F26-49B6-A436-4AF02394A2FD}" dt="2020-08-06T09:12:20.066" v="447"/>
          <ac:spMkLst>
            <pc:docMk/>
            <pc:sldMk cId="2339132705" sldId="287"/>
            <ac:spMk id="262" creationId="{2F860256-63B4-456F-81BB-1EDC6DBA02CC}"/>
          </ac:spMkLst>
        </pc:spChg>
        <pc:spChg chg="del">
          <ac:chgData name="Asim Dey" userId="e8ec1349-28b8-4d13-adec-c4f0ed943343" providerId="ADAL" clId="{56E57B83-9F26-49B6-A436-4AF02394A2FD}" dt="2020-08-06T09:12:20.066" v="447"/>
          <ac:spMkLst>
            <pc:docMk/>
            <pc:sldMk cId="2339132705" sldId="287"/>
            <ac:spMk id="265" creationId="{E416A712-6224-4163-86E9-C98B39F5F41C}"/>
          </ac:spMkLst>
        </pc:spChg>
        <pc:spChg chg="del">
          <ac:chgData name="Asim Dey" userId="e8ec1349-28b8-4d13-adec-c4f0ed943343" providerId="ADAL" clId="{56E57B83-9F26-49B6-A436-4AF02394A2FD}" dt="2020-08-06T09:12:20.066" v="447"/>
          <ac:spMkLst>
            <pc:docMk/>
            <pc:sldMk cId="2339132705" sldId="287"/>
            <ac:spMk id="268" creationId="{43FF2343-8E49-491C-A685-13E3B89C2875}"/>
          </ac:spMkLst>
        </pc:spChg>
        <pc:spChg chg="del">
          <ac:chgData name="Asim Dey" userId="e8ec1349-28b8-4d13-adec-c4f0ed943343" providerId="ADAL" clId="{56E57B83-9F26-49B6-A436-4AF02394A2FD}" dt="2020-08-06T09:12:20.066" v="447"/>
          <ac:spMkLst>
            <pc:docMk/>
            <pc:sldMk cId="2339132705" sldId="287"/>
            <ac:spMk id="269" creationId="{A1247948-34B9-4BC7-8CFF-A183F131CAB9}"/>
          </ac:spMkLst>
        </pc:spChg>
        <pc:spChg chg="del">
          <ac:chgData name="Asim Dey" userId="e8ec1349-28b8-4d13-adec-c4f0ed943343" providerId="ADAL" clId="{56E57B83-9F26-49B6-A436-4AF02394A2FD}" dt="2020-08-06T09:12:20.066" v="447"/>
          <ac:spMkLst>
            <pc:docMk/>
            <pc:sldMk cId="2339132705" sldId="287"/>
            <ac:spMk id="292" creationId="{439EC8EC-477D-4DF0-98BF-A088A20039AE}"/>
          </ac:spMkLst>
        </pc:spChg>
        <pc:spChg chg="del">
          <ac:chgData name="Asim Dey" userId="e8ec1349-28b8-4d13-adec-c4f0ed943343" providerId="ADAL" clId="{56E57B83-9F26-49B6-A436-4AF02394A2FD}" dt="2020-08-06T09:12:20.066" v="447"/>
          <ac:spMkLst>
            <pc:docMk/>
            <pc:sldMk cId="2339132705" sldId="287"/>
            <ac:spMk id="295" creationId="{19D0FCCA-D3D8-4B82-8E34-9F5085DC7807}"/>
          </ac:spMkLst>
        </pc:spChg>
        <pc:spChg chg="del">
          <ac:chgData name="Asim Dey" userId="e8ec1349-28b8-4d13-adec-c4f0ed943343" providerId="ADAL" clId="{56E57B83-9F26-49B6-A436-4AF02394A2FD}" dt="2020-08-06T09:12:20.066" v="447"/>
          <ac:spMkLst>
            <pc:docMk/>
            <pc:sldMk cId="2339132705" sldId="287"/>
            <ac:spMk id="297" creationId="{EC65B072-1297-4631-BBCA-791A507F6324}"/>
          </ac:spMkLst>
        </pc:spChg>
        <pc:spChg chg="del">
          <ac:chgData name="Asim Dey" userId="e8ec1349-28b8-4d13-adec-c4f0ed943343" providerId="ADAL" clId="{56E57B83-9F26-49B6-A436-4AF02394A2FD}" dt="2020-08-06T09:12:20.066" v="447"/>
          <ac:spMkLst>
            <pc:docMk/>
            <pc:sldMk cId="2339132705" sldId="287"/>
            <ac:spMk id="298" creationId="{67847D84-E38C-488F-B36C-E46B50740B6C}"/>
          </ac:spMkLst>
        </pc:spChg>
        <pc:spChg chg="del">
          <ac:chgData name="Asim Dey" userId="e8ec1349-28b8-4d13-adec-c4f0ed943343" providerId="ADAL" clId="{56E57B83-9F26-49B6-A436-4AF02394A2FD}" dt="2020-08-06T09:12:20.066" v="447"/>
          <ac:spMkLst>
            <pc:docMk/>
            <pc:sldMk cId="2339132705" sldId="287"/>
            <ac:spMk id="299" creationId="{4B2FA814-D8E2-4E72-B735-FC3BF40E22A7}"/>
          </ac:spMkLst>
        </pc:spChg>
        <pc:spChg chg="del">
          <ac:chgData name="Asim Dey" userId="e8ec1349-28b8-4d13-adec-c4f0ed943343" providerId="ADAL" clId="{56E57B83-9F26-49B6-A436-4AF02394A2FD}" dt="2020-08-06T09:12:20.066" v="447"/>
          <ac:spMkLst>
            <pc:docMk/>
            <pc:sldMk cId="2339132705" sldId="287"/>
            <ac:spMk id="301" creationId="{9C500446-9620-463E-A8F8-8CBEFAEF9970}"/>
          </ac:spMkLst>
        </pc:spChg>
        <pc:spChg chg="del">
          <ac:chgData name="Asim Dey" userId="e8ec1349-28b8-4d13-adec-c4f0ed943343" providerId="ADAL" clId="{56E57B83-9F26-49B6-A436-4AF02394A2FD}" dt="2020-08-06T09:12:20.066" v="447"/>
          <ac:spMkLst>
            <pc:docMk/>
            <pc:sldMk cId="2339132705" sldId="287"/>
            <ac:spMk id="302" creationId="{18C2F248-0B0D-4EB0-A508-7812679998A0}"/>
          </ac:spMkLst>
        </pc:spChg>
        <pc:cxnChg chg="add">
          <ac:chgData name="Asim Dey" userId="e8ec1349-28b8-4d13-adec-c4f0ed943343" providerId="ADAL" clId="{56E57B83-9F26-49B6-A436-4AF02394A2FD}" dt="2020-08-06T09:13:34.105" v="459"/>
          <ac:cxnSpMkLst>
            <pc:docMk/>
            <pc:sldMk cId="2339132705" sldId="287"/>
            <ac:cxnSpMk id="119" creationId="{B052445D-15C1-4894-B970-8A5983B51AD6}"/>
          </ac:cxnSpMkLst>
        </pc:cxnChg>
        <pc:cxnChg chg="add">
          <ac:chgData name="Asim Dey" userId="e8ec1349-28b8-4d13-adec-c4f0ed943343" providerId="ADAL" clId="{56E57B83-9F26-49B6-A436-4AF02394A2FD}" dt="2020-08-06T09:13:34.105" v="459"/>
          <ac:cxnSpMkLst>
            <pc:docMk/>
            <pc:sldMk cId="2339132705" sldId="287"/>
            <ac:cxnSpMk id="120" creationId="{C73D60AF-A2E1-4154-807F-68EF2471A06E}"/>
          </ac:cxnSpMkLst>
        </pc:cxnChg>
        <pc:cxnChg chg="add">
          <ac:chgData name="Asim Dey" userId="e8ec1349-28b8-4d13-adec-c4f0ed943343" providerId="ADAL" clId="{56E57B83-9F26-49B6-A436-4AF02394A2FD}" dt="2020-08-06T09:13:34.105" v="459"/>
          <ac:cxnSpMkLst>
            <pc:docMk/>
            <pc:sldMk cId="2339132705" sldId="287"/>
            <ac:cxnSpMk id="121" creationId="{4B988362-552D-409D-A1B3-1AE3810080AE}"/>
          </ac:cxnSpMkLst>
        </pc:cxnChg>
        <pc:cxnChg chg="add">
          <ac:chgData name="Asim Dey" userId="e8ec1349-28b8-4d13-adec-c4f0ed943343" providerId="ADAL" clId="{56E57B83-9F26-49B6-A436-4AF02394A2FD}" dt="2020-08-06T09:13:34.105" v="459"/>
          <ac:cxnSpMkLst>
            <pc:docMk/>
            <pc:sldMk cId="2339132705" sldId="287"/>
            <ac:cxnSpMk id="124" creationId="{16412DF8-FFC8-4854-9C94-0D3ABF2A4D48}"/>
          </ac:cxnSpMkLst>
        </pc:cxnChg>
        <pc:cxnChg chg="add">
          <ac:chgData name="Asim Dey" userId="e8ec1349-28b8-4d13-adec-c4f0ed943343" providerId="ADAL" clId="{56E57B83-9F26-49B6-A436-4AF02394A2FD}" dt="2020-08-06T09:13:34.105" v="459"/>
          <ac:cxnSpMkLst>
            <pc:docMk/>
            <pc:sldMk cId="2339132705" sldId="287"/>
            <ac:cxnSpMk id="127" creationId="{58C937C3-A5D5-46CE-BC9A-5837CD534B26}"/>
          </ac:cxnSpMkLst>
        </pc:cxnChg>
        <pc:cxnChg chg="del">
          <ac:chgData name="Asim Dey" userId="e8ec1349-28b8-4d13-adec-c4f0ed943343" providerId="ADAL" clId="{56E57B83-9F26-49B6-A436-4AF02394A2FD}" dt="2020-08-06T09:12:20.066" v="447"/>
          <ac:cxnSpMkLst>
            <pc:docMk/>
            <pc:sldMk cId="2339132705" sldId="287"/>
            <ac:cxnSpMk id="131" creationId="{51DE03AC-F3A9-490E-A891-DF96A60EFEAF}"/>
          </ac:cxnSpMkLst>
        </pc:cxnChg>
        <pc:cxnChg chg="del">
          <ac:chgData name="Asim Dey" userId="e8ec1349-28b8-4d13-adec-c4f0ed943343" providerId="ADAL" clId="{56E57B83-9F26-49B6-A436-4AF02394A2FD}" dt="2020-08-06T09:12:20.066" v="447"/>
          <ac:cxnSpMkLst>
            <pc:docMk/>
            <pc:sldMk cId="2339132705" sldId="287"/>
            <ac:cxnSpMk id="132" creationId="{B4B953FF-5A91-4242-94BF-BF713D378E5C}"/>
          </ac:cxnSpMkLst>
        </pc:cxnChg>
        <pc:cxnChg chg="del">
          <ac:chgData name="Asim Dey" userId="e8ec1349-28b8-4d13-adec-c4f0ed943343" providerId="ADAL" clId="{56E57B83-9F26-49B6-A436-4AF02394A2FD}" dt="2020-08-06T09:12:20.066" v="447"/>
          <ac:cxnSpMkLst>
            <pc:docMk/>
            <pc:sldMk cId="2339132705" sldId="287"/>
            <ac:cxnSpMk id="134" creationId="{5F903191-A414-43AE-B99D-CFDE2A0AAD89}"/>
          </ac:cxnSpMkLst>
        </pc:cxnChg>
        <pc:cxnChg chg="del">
          <ac:chgData name="Asim Dey" userId="e8ec1349-28b8-4d13-adec-c4f0ed943343" providerId="ADAL" clId="{56E57B83-9F26-49B6-A436-4AF02394A2FD}" dt="2020-08-06T09:12:20.066" v="447"/>
          <ac:cxnSpMkLst>
            <pc:docMk/>
            <pc:sldMk cId="2339132705" sldId="287"/>
            <ac:cxnSpMk id="136" creationId="{D999926B-5D8E-463D-A9F4-0CAB5134A73B}"/>
          </ac:cxnSpMkLst>
        </pc:cxnChg>
        <pc:cxnChg chg="add">
          <ac:chgData name="Asim Dey" userId="e8ec1349-28b8-4d13-adec-c4f0ed943343" providerId="ADAL" clId="{56E57B83-9F26-49B6-A436-4AF02394A2FD}" dt="2020-08-06T09:13:34.105" v="459"/>
          <ac:cxnSpMkLst>
            <pc:docMk/>
            <pc:sldMk cId="2339132705" sldId="287"/>
            <ac:cxnSpMk id="137" creationId="{43C92F60-26C3-42D7-B867-89A86BB6719E}"/>
          </ac:cxnSpMkLst>
        </pc:cxnChg>
        <pc:cxnChg chg="add">
          <ac:chgData name="Asim Dey" userId="e8ec1349-28b8-4d13-adec-c4f0ed943343" providerId="ADAL" clId="{56E57B83-9F26-49B6-A436-4AF02394A2FD}" dt="2020-08-06T09:13:34.105" v="459"/>
          <ac:cxnSpMkLst>
            <pc:docMk/>
            <pc:sldMk cId="2339132705" sldId="287"/>
            <ac:cxnSpMk id="138" creationId="{8289E622-92DB-40EC-AEE7-F8E840023D5E}"/>
          </ac:cxnSpMkLst>
        </pc:cxnChg>
        <pc:cxnChg chg="add">
          <ac:chgData name="Asim Dey" userId="e8ec1349-28b8-4d13-adec-c4f0ed943343" providerId="ADAL" clId="{56E57B83-9F26-49B6-A436-4AF02394A2FD}" dt="2020-08-06T09:13:34.105" v="459"/>
          <ac:cxnSpMkLst>
            <pc:docMk/>
            <pc:sldMk cId="2339132705" sldId="287"/>
            <ac:cxnSpMk id="139" creationId="{ABB4B8F8-924A-4E05-A1AA-387015BAC9BD}"/>
          </ac:cxnSpMkLst>
        </pc:cxnChg>
        <pc:cxnChg chg="add">
          <ac:chgData name="Asim Dey" userId="e8ec1349-28b8-4d13-adec-c4f0ed943343" providerId="ADAL" clId="{56E57B83-9F26-49B6-A436-4AF02394A2FD}" dt="2020-08-06T09:13:34.105" v="459"/>
          <ac:cxnSpMkLst>
            <pc:docMk/>
            <pc:sldMk cId="2339132705" sldId="287"/>
            <ac:cxnSpMk id="140" creationId="{3F54F3E8-D766-4103-8C5C-DD358B7A2382}"/>
          </ac:cxnSpMkLst>
        </pc:cxnChg>
        <pc:cxnChg chg="add">
          <ac:chgData name="Asim Dey" userId="e8ec1349-28b8-4d13-adec-c4f0ed943343" providerId="ADAL" clId="{56E57B83-9F26-49B6-A436-4AF02394A2FD}" dt="2020-08-06T09:13:34.105" v="459"/>
          <ac:cxnSpMkLst>
            <pc:docMk/>
            <pc:sldMk cId="2339132705" sldId="287"/>
            <ac:cxnSpMk id="141" creationId="{15F411FB-BC68-4E5D-8EF8-5354F02E7449}"/>
          </ac:cxnSpMkLst>
        </pc:cxnChg>
        <pc:cxnChg chg="add">
          <ac:chgData name="Asim Dey" userId="e8ec1349-28b8-4d13-adec-c4f0ed943343" providerId="ADAL" clId="{56E57B83-9F26-49B6-A436-4AF02394A2FD}" dt="2020-08-06T09:13:34.105" v="459"/>
          <ac:cxnSpMkLst>
            <pc:docMk/>
            <pc:sldMk cId="2339132705" sldId="287"/>
            <ac:cxnSpMk id="142" creationId="{3928BED1-7E4F-4578-BE9A-EBA62769E000}"/>
          </ac:cxnSpMkLst>
        </pc:cxnChg>
        <pc:cxnChg chg="add">
          <ac:chgData name="Asim Dey" userId="e8ec1349-28b8-4d13-adec-c4f0ed943343" providerId="ADAL" clId="{56E57B83-9F26-49B6-A436-4AF02394A2FD}" dt="2020-08-06T09:13:34.105" v="459"/>
          <ac:cxnSpMkLst>
            <pc:docMk/>
            <pc:sldMk cId="2339132705" sldId="287"/>
            <ac:cxnSpMk id="143" creationId="{4F763032-4B01-4CA5-A77D-722D0BCBDE07}"/>
          </ac:cxnSpMkLst>
        </pc:cxnChg>
        <pc:cxnChg chg="add">
          <ac:chgData name="Asim Dey" userId="e8ec1349-28b8-4d13-adec-c4f0ed943343" providerId="ADAL" clId="{56E57B83-9F26-49B6-A436-4AF02394A2FD}" dt="2020-08-06T09:13:34.105" v="459"/>
          <ac:cxnSpMkLst>
            <pc:docMk/>
            <pc:sldMk cId="2339132705" sldId="287"/>
            <ac:cxnSpMk id="144" creationId="{17C6C9D5-4AFB-42EB-A41C-C5672FF55322}"/>
          </ac:cxnSpMkLst>
        </pc:cxnChg>
        <pc:cxnChg chg="add">
          <ac:chgData name="Asim Dey" userId="e8ec1349-28b8-4d13-adec-c4f0ed943343" providerId="ADAL" clId="{56E57B83-9F26-49B6-A436-4AF02394A2FD}" dt="2020-08-06T09:13:34.105" v="459"/>
          <ac:cxnSpMkLst>
            <pc:docMk/>
            <pc:sldMk cId="2339132705" sldId="287"/>
            <ac:cxnSpMk id="145" creationId="{FCF99037-C6D9-4F1F-BF2A-2836D4CDBC96}"/>
          </ac:cxnSpMkLst>
        </pc:cxnChg>
        <pc:cxnChg chg="add">
          <ac:chgData name="Asim Dey" userId="e8ec1349-28b8-4d13-adec-c4f0ed943343" providerId="ADAL" clId="{56E57B83-9F26-49B6-A436-4AF02394A2FD}" dt="2020-08-06T09:13:34.105" v="459"/>
          <ac:cxnSpMkLst>
            <pc:docMk/>
            <pc:sldMk cId="2339132705" sldId="287"/>
            <ac:cxnSpMk id="146" creationId="{54D6920E-269A-4897-A8D1-25FF06B63645}"/>
          </ac:cxnSpMkLst>
        </pc:cxnChg>
        <pc:cxnChg chg="del">
          <ac:chgData name="Asim Dey" userId="e8ec1349-28b8-4d13-adec-c4f0ed943343" providerId="ADAL" clId="{56E57B83-9F26-49B6-A436-4AF02394A2FD}" dt="2020-08-06T09:12:20.066" v="447"/>
          <ac:cxnSpMkLst>
            <pc:docMk/>
            <pc:sldMk cId="2339132705" sldId="287"/>
            <ac:cxnSpMk id="153" creationId="{02756AAB-B1A7-4DA8-9936-34D127C926F5}"/>
          </ac:cxnSpMkLst>
        </pc:cxnChg>
        <pc:cxnChg chg="del">
          <ac:chgData name="Asim Dey" userId="e8ec1349-28b8-4d13-adec-c4f0ed943343" providerId="ADAL" clId="{56E57B83-9F26-49B6-A436-4AF02394A2FD}" dt="2020-08-06T09:12:20.066" v="447"/>
          <ac:cxnSpMkLst>
            <pc:docMk/>
            <pc:sldMk cId="2339132705" sldId="287"/>
            <ac:cxnSpMk id="155" creationId="{757C138D-D9B7-467D-AA97-B46EB519949F}"/>
          </ac:cxnSpMkLst>
        </pc:cxnChg>
        <pc:cxnChg chg="del">
          <ac:chgData name="Asim Dey" userId="e8ec1349-28b8-4d13-adec-c4f0ed943343" providerId="ADAL" clId="{56E57B83-9F26-49B6-A436-4AF02394A2FD}" dt="2020-08-06T09:12:20.066" v="447"/>
          <ac:cxnSpMkLst>
            <pc:docMk/>
            <pc:sldMk cId="2339132705" sldId="287"/>
            <ac:cxnSpMk id="157" creationId="{EB794F11-2793-4797-8F2F-B52FB73A55C1}"/>
          </ac:cxnSpMkLst>
        </pc:cxnChg>
        <pc:cxnChg chg="del">
          <ac:chgData name="Asim Dey" userId="e8ec1349-28b8-4d13-adec-c4f0ed943343" providerId="ADAL" clId="{56E57B83-9F26-49B6-A436-4AF02394A2FD}" dt="2020-08-06T09:12:20.066" v="447"/>
          <ac:cxnSpMkLst>
            <pc:docMk/>
            <pc:sldMk cId="2339132705" sldId="287"/>
            <ac:cxnSpMk id="159" creationId="{065DC3D1-567A-4F3A-AB3B-38E51A6BFF5A}"/>
          </ac:cxnSpMkLst>
        </pc:cxnChg>
        <pc:cxnChg chg="del">
          <ac:chgData name="Asim Dey" userId="e8ec1349-28b8-4d13-adec-c4f0ed943343" providerId="ADAL" clId="{56E57B83-9F26-49B6-A436-4AF02394A2FD}" dt="2020-08-06T09:12:20.066" v="447"/>
          <ac:cxnSpMkLst>
            <pc:docMk/>
            <pc:sldMk cId="2339132705" sldId="287"/>
            <ac:cxnSpMk id="161" creationId="{EED80A34-FFDC-422B-95B1-447FA5D08D12}"/>
          </ac:cxnSpMkLst>
        </pc:cxnChg>
        <pc:cxnChg chg="del">
          <ac:chgData name="Asim Dey" userId="e8ec1349-28b8-4d13-adec-c4f0ed943343" providerId="ADAL" clId="{56E57B83-9F26-49B6-A436-4AF02394A2FD}" dt="2020-08-06T09:12:20.066" v="447"/>
          <ac:cxnSpMkLst>
            <pc:docMk/>
            <pc:sldMk cId="2339132705" sldId="287"/>
            <ac:cxnSpMk id="163" creationId="{663F2068-80F1-40FC-8706-E6CD3C93E204}"/>
          </ac:cxnSpMkLst>
        </pc:cxnChg>
        <pc:cxnChg chg="del">
          <ac:chgData name="Asim Dey" userId="e8ec1349-28b8-4d13-adec-c4f0ed943343" providerId="ADAL" clId="{56E57B83-9F26-49B6-A436-4AF02394A2FD}" dt="2020-08-06T09:12:20.066" v="447"/>
          <ac:cxnSpMkLst>
            <pc:docMk/>
            <pc:sldMk cId="2339132705" sldId="287"/>
            <ac:cxnSpMk id="165" creationId="{B8A5E05F-241E-481D-B77B-2D1D02C75AEF}"/>
          </ac:cxnSpMkLst>
        </pc:cxnChg>
        <pc:cxnChg chg="del">
          <ac:chgData name="Asim Dey" userId="e8ec1349-28b8-4d13-adec-c4f0ed943343" providerId="ADAL" clId="{56E57B83-9F26-49B6-A436-4AF02394A2FD}" dt="2020-08-06T09:12:20.066" v="447"/>
          <ac:cxnSpMkLst>
            <pc:docMk/>
            <pc:sldMk cId="2339132705" sldId="287"/>
            <ac:cxnSpMk id="167" creationId="{AD417036-8087-47F0-8272-A4FF772B6833}"/>
          </ac:cxnSpMkLst>
        </pc:cxnChg>
        <pc:cxnChg chg="del">
          <ac:chgData name="Asim Dey" userId="e8ec1349-28b8-4d13-adec-c4f0ed943343" providerId="ADAL" clId="{56E57B83-9F26-49B6-A436-4AF02394A2FD}" dt="2020-08-06T09:12:20.066" v="447"/>
          <ac:cxnSpMkLst>
            <pc:docMk/>
            <pc:sldMk cId="2339132705" sldId="287"/>
            <ac:cxnSpMk id="178" creationId="{95B8B3A3-4667-4D15-985C-4A2AFD9DCD2F}"/>
          </ac:cxnSpMkLst>
        </pc:cxnChg>
        <pc:cxnChg chg="del">
          <ac:chgData name="Asim Dey" userId="e8ec1349-28b8-4d13-adec-c4f0ed943343" providerId="ADAL" clId="{56E57B83-9F26-49B6-A436-4AF02394A2FD}" dt="2020-08-06T09:12:20.066" v="447"/>
          <ac:cxnSpMkLst>
            <pc:docMk/>
            <pc:sldMk cId="2339132705" sldId="287"/>
            <ac:cxnSpMk id="179" creationId="{D0205481-00CB-4B7A-9D7A-1064614E6777}"/>
          </ac:cxnSpMkLst>
        </pc:cxnChg>
        <pc:cxnChg chg="del">
          <ac:chgData name="Asim Dey" userId="e8ec1349-28b8-4d13-adec-c4f0ed943343" providerId="ADAL" clId="{56E57B83-9F26-49B6-A436-4AF02394A2FD}" dt="2020-08-06T09:12:20.066" v="447"/>
          <ac:cxnSpMkLst>
            <pc:docMk/>
            <pc:sldMk cId="2339132705" sldId="287"/>
            <ac:cxnSpMk id="290" creationId="{BEBF811B-A235-4AAD-9AE5-461B4263277F}"/>
          </ac:cxnSpMkLst>
        </pc:cxnChg>
        <pc:cxnChg chg="del">
          <ac:chgData name="Asim Dey" userId="e8ec1349-28b8-4d13-adec-c4f0ed943343" providerId="ADAL" clId="{56E57B83-9F26-49B6-A436-4AF02394A2FD}" dt="2020-08-06T09:12:20.066" v="447"/>
          <ac:cxnSpMkLst>
            <pc:docMk/>
            <pc:sldMk cId="2339132705" sldId="287"/>
            <ac:cxnSpMk id="291" creationId="{B2DB1EF3-F2E9-4F0E-8BEF-04326F0F76B7}"/>
          </ac:cxnSpMkLst>
        </pc:cxnChg>
        <pc:cxnChg chg="del">
          <ac:chgData name="Asim Dey" userId="e8ec1349-28b8-4d13-adec-c4f0ed943343" providerId="ADAL" clId="{56E57B83-9F26-49B6-A436-4AF02394A2FD}" dt="2020-08-06T09:12:20.066" v="447"/>
          <ac:cxnSpMkLst>
            <pc:docMk/>
            <pc:sldMk cId="2339132705" sldId="287"/>
            <ac:cxnSpMk id="293" creationId="{D8190E9D-5640-4E34-B972-AC1F7ACF8929}"/>
          </ac:cxnSpMkLst>
        </pc:cxnChg>
        <pc:cxnChg chg="del">
          <ac:chgData name="Asim Dey" userId="e8ec1349-28b8-4d13-adec-c4f0ed943343" providerId="ADAL" clId="{56E57B83-9F26-49B6-A436-4AF02394A2FD}" dt="2020-08-06T09:12:20.066" v="447"/>
          <ac:cxnSpMkLst>
            <pc:docMk/>
            <pc:sldMk cId="2339132705" sldId="287"/>
            <ac:cxnSpMk id="294" creationId="{2B279D5D-6E82-4B1A-AB64-03D26001490D}"/>
          </ac:cxnSpMkLst>
        </pc:cxnChg>
        <pc:cxnChg chg="del">
          <ac:chgData name="Asim Dey" userId="e8ec1349-28b8-4d13-adec-c4f0ed943343" providerId="ADAL" clId="{56E57B83-9F26-49B6-A436-4AF02394A2FD}" dt="2020-08-06T09:12:20.066" v="447"/>
          <ac:cxnSpMkLst>
            <pc:docMk/>
            <pc:sldMk cId="2339132705" sldId="287"/>
            <ac:cxnSpMk id="296" creationId="{641CB4FF-F06C-4A97-B985-E3A232BF3C73}"/>
          </ac:cxnSpMkLst>
        </pc:cxnChg>
        <pc:cxnChg chg="del">
          <ac:chgData name="Asim Dey" userId="e8ec1349-28b8-4d13-adec-c4f0ed943343" providerId="ADAL" clId="{56E57B83-9F26-49B6-A436-4AF02394A2FD}" dt="2020-08-06T09:12:20.066" v="447"/>
          <ac:cxnSpMkLst>
            <pc:docMk/>
            <pc:sldMk cId="2339132705" sldId="287"/>
            <ac:cxnSpMk id="300" creationId="{9BDD62CD-9D84-411D-B24C-694A7BC3E4DE}"/>
          </ac:cxnSpMkLst>
        </pc:cxnChg>
      </pc:sldChg>
      <pc:sldChg chg="addSp delSp modSp">
        <pc:chgData name="Asim Dey" userId="e8ec1349-28b8-4d13-adec-c4f0ed943343" providerId="ADAL" clId="{56E57B83-9F26-49B6-A436-4AF02394A2FD}" dt="2020-08-06T09:22:12.133" v="553" actId="14429"/>
        <pc:sldMkLst>
          <pc:docMk/>
          <pc:sldMk cId="4247985726" sldId="288"/>
        </pc:sldMkLst>
        <pc:spChg chg="del">
          <ac:chgData name="Asim Dey" userId="e8ec1349-28b8-4d13-adec-c4f0ed943343" providerId="ADAL" clId="{56E57B83-9F26-49B6-A436-4AF02394A2FD}" dt="2020-08-06T09:12:25.589" v="448"/>
          <ac:spMkLst>
            <pc:docMk/>
            <pc:sldMk cId="4247985726" sldId="288"/>
            <ac:spMk id="150" creationId="{C8B36102-0F62-43F0-8F05-E541D7790CA0}"/>
          </ac:spMkLst>
        </pc:spChg>
        <pc:spChg chg="del">
          <ac:chgData name="Asim Dey" userId="e8ec1349-28b8-4d13-adec-c4f0ed943343" providerId="ADAL" clId="{56E57B83-9F26-49B6-A436-4AF02394A2FD}" dt="2020-08-06T09:12:25.589" v="448"/>
          <ac:spMkLst>
            <pc:docMk/>
            <pc:sldMk cId="4247985726" sldId="288"/>
            <ac:spMk id="151" creationId="{3A4A9C3A-985E-4FFA-B8A8-5DCDECB7EFD2}"/>
          </ac:spMkLst>
        </pc:spChg>
        <pc:spChg chg="del">
          <ac:chgData name="Asim Dey" userId="e8ec1349-28b8-4d13-adec-c4f0ed943343" providerId="ADAL" clId="{56E57B83-9F26-49B6-A436-4AF02394A2FD}" dt="2020-08-06T09:12:25.589" v="448"/>
          <ac:spMkLst>
            <pc:docMk/>
            <pc:sldMk cId="4247985726" sldId="288"/>
            <ac:spMk id="152" creationId="{8A10426D-79BD-41B4-A66D-422A7052E7C1}"/>
          </ac:spMkLst>
        </pc:spChg>
        <pc:spChg chg="del">
          <ac:chgData name="Asim Dey" userId="e8ec1349-28b8-4d13-adec-c4f0ed943343" providerId="ADAL" clId="{56E57B83-9F26-49B6-A436-4AF02394A2FD}" dt="2020-08-06T09:12:25.589" v="448"/>
          <ac:spMkLst>
            <pc:docMk/>
            <pc:sldMk cId="4247985726" sldId="288"/>
            <ac:spMk id="156" creationId="{FA0D548D-2FE7-40C9-86DA-4610D0121FE7}"/>
          </ac:spMkLst>
        </pc:spChg>
        <pc:spChg chg="del">
          <ac:chgData name="Asim Dey" userId="e8ec1349-28b8-4d13-adec-c4f0ed943343" providerId="ADAL" clId="{56E57B83-9F26-49B6-A436-4AF02394A2FD}" dt="2020-08-06T09:12:25.589" v="448"/>
          <ac:spMkLst>
            <pc:docMk/>
            <pc:sldMk cId="4247985726" sldId="288"/>
            <ac:spMk id="159" creationId="{303A97D9-9967-419F-A208-A053D5F520F8}"/>
          </ac:spMkLst>
        </pc:spChg>
        <pc:spChg chg="del">
          <ac:chgData name="Asim Dey" userId="e8ec1349-28b8-4d13-adec-c4f0ed943343" providerId="ADAL" clId="{56E57B83-9F26-49B6-A436-4AF02394A2FD}" dt="2020-08-06T09:12:25.589" v="448"/>
          <ac:spMkLst>
            <pc:docMk/>
            <pc:sldMk cId="4247985726" sldId="288"/>
            <ac:spMk id="161" creationId="{85DE47E0-F562-41AA-B4A1-9FF9897B5278}"/>
          </ac:spMkLst>
        </pc:spChg>
        <pc:spChg chg="del">
          <ac:chgData name="Asim Dey" userId="e8ec1349-28b8-4d13-adec-c4f0ed943343" providerId="ADAL" clId="{56E57B83-9F26-49B6-A436-4AF02394A2FD}" dt="2020-08-06T09:12:25.589" v="448"/>
          <ac:spMkLst>
            <pc:docMk/>
            <pc:sldMk cId="4247985726" sldId="288"/>
            <ac:spMk id="163" creationId="{ED1CDFD8-2D7E-4577-8586-93CAB3E20E43}"/>
          </ac:spMkLst>
        </pc:spChg>
        <pc:spChg chg="del">
          <ac:chgData name="Asim Dey" userId="e8ec1349-28b8-4d13-adec-c4f0ed943343" providerId="ADAL" clId="{56E57B83-9F26-49B6-A436-4AF02394A2FD}" dt="2020-08-06T09:12:25.589" v="448"/>
          <ac:spMkLst>
            <pc:docMk/>
            <pc:sldMk cId="4247985726" sldId="288"/>
            <ac:spMk id="165" creationId="{A8D42F2C-62C0-4500-8877-C88F69AD8BF7}"/>
          </ac:spMkLst>
        </pc:spChg>
        <pc:spChg chg="del">
          <ac:chgData name="Asim Dey" userId="e8ec1349-28b8-4d13-adec-c4f0ed943343" providerId="ADAL" clId="{56E57B83-9F26-49B6-A436-4AF02394A2FD}" dt="2020-08-06T09:12:25.589" v="448"/>
          <ac:spMkLst>
            <pc:docMk/>
            <pc:sldMk cId="4247985726" sldId="288"/>
            <ac:spMk id="167" creationId="{0BBAD45F-A034-4A51-A377-F006F2A3D93D}"/>
          </ac:spMkLst>
        </pc:spChg>
        <pc:spChg chg="del">
          <ac:chgData name="Asim Dey" userId="e8ec1349-28b8-4d13-adec-c4f0ed943343" providerId="ADAL" clId="{56E57B83-9F26-49B6-A436-4AF02394A2FD}" dt="2020-08-06T09:12:25.589" v="448"/>
          <ac:spMkLst>
            <pc:docMk/>
            <pc:sldMk cId="4247985726" sldId="288"/>
            <ac:spMk id="169" creationId="{27CAB36C-0D74-42EA-B8CE-A61DFA844059}"/>
          </ac:spMkLst>
        </pc:spChg>
        <pc:spChg chg="del">
          <ac:chgData name="Asim Dey" userId="e8ec1349-28b8-4d13-adec-c4f0ed943343" providerId="ADAL" clId="{56E57B83-9F26-49B6-A436-4AF02394A2FD}" dt="2020-08-06T09:12:25.589" v="448"/>
          <ac:spMkLst>
            <pc:docMk/>
            <pc:sldMk cId="4247985726" sldId="288"/>
            <ac:spMk id="171" creationId="{98D02F69-90D7-43A1-AA12-34D28A63C3BF}"/>
          </ac:spMkLst>
        </pc:spChg>
        <pc:spChg chg="del">
          <ac:chgData name="Asim Dey" userId="e8ec1349-28b8-4d13-adec-c4f0ed943343" providerId="ADAL" clId="{56E57B83-9F26-49B6-A436-4AF02394A2FD}" dt="2020-08-06T09:12:25.589" v="448"/>
          <ac:spMkLst>
            <pc:docMk/>
            <pc:sldMk cId="4247985726" sldId="288"/>
            <ac:spMk id="173" creationId="{053ABDED-2447-412D-B319-97FAACECD515}"/>
          </ac:spMkLst>
        </pc:spChg>
        <pc:spChg chg="del">
          <ac:chgData name="Asim Dey" userId="e8ec1349-28b8-4d13-adec-c4f0ed943343" providerId="ADAL" clId="{56E57B83-9F26-49B6-A436-4AF02394A2FD}" dt="2020-08-06T09:12:25.589" v="448"/>
          <ac:spMkLst>
            <pc:docMk/>
            <pc:sldMk cId="4247985726" sldId="288"/>
            <ac:spMk id="175" creationId="{8EC196EC-EC00-455B-BE8E-99BBA4EC076C}"/>
          </ac:spMkLst>
        </pc:spChg>
        <pc:spChg chg="del">
          <ac:chgData name="Asim Dey" userId="e8ec1349-28b8-4d13-adec-c4f0ed943343" providerId="ADAL" clId="{56E57B83-9F26-49B6-A436-4AF02394A2FD}" dt="2020-08-06T09:12:25.589" v="448"/>
          <ac:spMkLst>
            <pc:docMk/>
            <pc:sldMk cId="4247985726" sldId="288"/>
            <ac:spMk id="177" creationId="{48610934-D6D9-4FB7-A20F-69C6A4510C6B}"/>
          </ac:spMkLst>
        </pc:spChg>
        <pc:spChg chg="del">
          <ac:chgData name="Asim Dey" userId="e8ec1349-28b8-4d13-adec-c4f0ed943343" providerId="ADAL" clId="{56E57B83-9F26-49B6-A436-4AF02394A2FD}" dt="2020-08-06T09:12:25.589" v="448"/>
          <ac:spMkLst>
            <pc:docMk/>
            <pc:sldMk cId="4247985726" sldId="288"/>
            <ac:spMk id="178" creationId="{82B89598-F9F0-4023-990F-3083640137A2}"/>
          </ac:spMkLst>
        </pc:spChg>
        <pc:spChg chg="del">
          <ac:chgData name="Asim Dey" userId="e8ec1349-28b8-4d13-adec-c4f0ed943343" providerId="ADAL" clId="{56E57B83-9F26-49B6-A436-4AF02394A2FD}" dt="2020-08-06T09:12:25.589" v="448"/>
          <ac:spMkLst>
            <pc:docMk/>
            <pc:sldMk cId="4247985726" sldId="288"/>
            <ac:spMk id="179" creationId="{22DFCA3B-9865-4AE5-A586-A2799B9B27DD}"/>
          </ac:spMkLst>
        </pc:spChg>
        <pc:spChg chg="add mod">
          <ac:chgData name="Asim Dey" userId="e8ec1349-28b8-4d13-adec-c4f0ed943343" providerId="ADAL" clId="{56E57B83-9F26-49B6-A436-4AF02394A2FD}" dt="2020-08-06T09:22:10.157" v="552" actId="207"/>
          <ac:spMkLst>
            <pc:docMk/>
            <pc:sldMk cId="4247985726" sldId="288"/>
            <ac:spMk id="180" creationId="{838649D9-AA7D-4EB6-B7D9-C8DA6C618900}"/>
          </ac:spMkLst>
        </pc:spChg>
        <pc:spChg chg="add">
          <ac:chgData name="Asim Dey" userId="e8ec1349-28b8-4d13-adec-c4f0ed943343" providerId="ADAL" clId="{56E57B83-9F26-49B6-A436-4AF02394A2FD}" dt="2020-08-06T09:13:39.294" v="460"/>
          <ac:spMkLst>
            <pc:docMk/>
            <pc:sldMk cId="4247985726" sldId="288"/>
            <ac:spMk id="181" creationId="{6A512E99-9705-413F-AC98-9FCDFF6F1CA4}"/>
          </ac:spMkLst>
        </pc:spChg>
        <pc:spChg chg="add">
          <ac:chgData name="Asim Dey" userId="e8ec1349-28b8-4d13-adec-c4f0ed943343" providerId="ADAL" clId="{56E57B83-9F26-49B6-A436-4AF02394A2FD}" dt="2020-08-06T09:13:39.294" v="460"/>
          <ac:spMkLst>
            <pc:docMk/>
            <pc:sldMk cId="4247985726" sldId="288"/>
            <ac:spMk id="182" creationId="{57B1815F-3F2C-4630-A938-D26434B4FDE0}"/>
          </ac:spMkLst>
        </pc:spChg>
        <pc:spChg chg="add">
          <ac:chgData name="Asim Dey" userId="e8ec1349-28b8-4d13-adec-c4f0ed943343" providerId="ADAL" clId="{56E57B83-9F26-49B6-A436-4AF02394A2FD}" dt="2020-08-06T09:13:39.294" v="460"/>
          <ac:spMkLst>
            <pc:docMk/>
            <pc:sldMk cId="4247985726" sldId="288"/>
            <ac:spMk id="183" creationId="{E255FEBD-1D7E-49B0-9F33-B6A4666A828F}"/>
          </ac:spMkLst>
        </pc:spChg>
        <pc:spChg chg="del">
          <ac:chgData name="Asim Dey" userId="e8ec1349-28b8-4d13-adec-c4f0ed943343" providerId="ADAL" clId="{56E57B83-9F26-49B6-A436-4AF02394A2FD}" dt="2020-08-06T09:12:25.589" v="448"/>
          <ac:spMkLst>
            <pc:docMk/>
            <pc:sldMk cId="4247985726" sldId="288"/>
            <ac:spMk id="184" creationId="{8B74F624-0C89-405F-8230-984FDEE4D825}"/>
          </ac:spMkLst>
        </pc:spChg>
        <pc:spChg chg="del">
          <ac:chgData name="Asim Dey" userId="e8ec1349-28b8-4d13-adec-c4f0ed943343" providerId="ADAL" clId="{56E57B83-9F26-49B6-A436-4AF02394A2FD}" dt="2020-08-06T09:12:25.589" v="448"/>
          <ac:spMkLst>
            <pc:docMk/>
            <pc:sldMk cId="4247985726" sldId="288"/>
            <ac:spMk id="186" creationId="{2D0C81C9-9622-4564-8E05-61CF3F0294FB}"/>
          </ac:spMkLst>
        </pc:spChg>
        <pc:spChg chg="del">
          <ac:chgData name="Asim Dey" userId="e8ec1349-28b8-4d13-adec-c4f0ed943343" providerId="ADAL" clId="{56E57B83-9F26-49B6-A436-4AF02394A2FD}" dt="2020-08-06T09:12:25.589" v="448"/>
          <ac:spMkLst>
            <pc:docMk/>
            <pc:sldMk cId="4247985726" sldId="288"/>
            <ac:spMk id="187" creationId="{E2CE963E-13D5-42DD-BE34-F47C7EE00DD7}"/>
          </ac:spMkLst>
        </pc:spChg>
        <pc:spChg chg="del">
          <ac:chgData name="Asim Dey" userId="e8ec1349-28b8-4d13-adec-c4f0ed943343" providerId="ADAL" clId="{56E57B83-9F26-49B6-A436-4AF02394A2FD}" dt="2020-08-06T09:12:25.589" v="448"/>
          <ac:spMkLst>
            <pc:docMk/>
            <pc:sldMk cId="4247985726" sldId="288"/>
            <ac:spMk id="188" creationId="{D9874BD9-2DDF-4B7F-9052-14017259C3D6}"/>
          </ac:spMkLst>
        </pc:spChg>
        <pc:spChg chg="del">
          <ac:chgData name="Asim Dey" userId="e8ec1349-28b8-4d13-adec-c4f0ed943343" providerId="ADAL" clId="{56E57B83-9F26-49B6-A436-4AF02394A2FD}" dt="2020-08-06T09:12:25.589" v="448"/>
          <ac:spMkLst>
            <pc:docMk/>
            <pc:sldMk cId="4247985726" sldId="288"/>
            <ac:spMk id="189" creationId="{A527DE69-78BD-4963-AB8A-995463AD4D3F}"/>
          </ac:spMkLst>
        </pc:spChg>
        <pc:spChg chg="del">
          <ac:chgData name="Asim Dey" userId="e8ec1349-28b8-4d13-adec-c4f0ed943343" providerId="ADAL" clId="{56E57B83-9F26-49B6-A436-4AF02394A2FD}" dt="2020-08-06T09:12:25.589" v="448"/>
          <ac:spMkLst>
            <pc:docMk/>
            <pc:sldMk cId="4247985726" sldId="288"/>
            <ac:spMk id="190" creationId="{F9AC3287-55F2-48F6-A767-00B906AD1CC7}"/>
          </ac:spMkLst>
        </pc:spChg>
        <pc:spChg chg="del">
          <ac:chgData name="Asim Dey" userId="e8ec1349-28b8-4d13-adec-c4f0ed943343" providerId="ADAL" clId="{56E57B83-9F26-49B6-A436-4AF02394A2FD}" dt="2020-08-06T09:12:25.589" v="448"/>
          <ac:spMkLst>
            <pc:docMk/>
            <pc:sldMk cId="4247985726" sldId="288"/>
            <ac:spMk id="191" creationId="{3E3CF734-D647-4C0E-9FE5-D25E3224D09B}"/>
          </ac:spMkLst>
        </pc:spChg>
        <pc:spChg chg="del">
          <ac:chgData name="Asim Dey" userId="e8ec1349-28b8-4d13-adec-c4f0ed943343" providerId="ADAL" clId="{56E57B83-9F26-49B6-A436-4AF02394A2FD}" dt="2020-08-06T09:12:25.589" v="448"/>
          <ac:spMkLst>
            <pc:docMk/>
            <pc:sldMk cId="4247985726" sldId="288"/>
            <ac:spMk id="192" creationId="{3B760B91-2B07-440A-9586-090A3EFB630A}"/>
          </ac:spMkLst>
        </pc:spChg>
        <pc:spChg chg="del">
          <ac:chgData name="Asim Dey" userId="e8ec1349-28b8-4d13-adec-c4f0ed943343" providerId="ADAL" clId="{56E57B83-9F26-49B6-A436-4AF02394A2FD}" dt="2020-08-06T09:12:25.589" v="448"/>
          <ac:spMkLst>
            <pc:docMk/>
            <pc:sldMk cId="4247985726" sldId="288"/>
            <ac:spMk id="193" creationId="{DDB1CD56-4AF0-4DB5-80B1-9ED9A1E0C998}"/>
          </ac:spMkLst>
        </pc:spChg>
        <pc:spChg chg="del">
          <ac:chgData name="Asim Dey" userId="e8ec1349-28b8-4d13-adec-c4f0ed943343" providerId="ADAL" clId="{56E57B83-9F26-49B6-A436-4AF02394A2FD}" dt="2020-08-06T09:12:25.589" v="448"/>
          <ac:spMkLst>
            <pc:docMk/>
            <pc:sldMk cId="4247985726" sldId="288"/>
            <ac:spMk id="194" creationId="{507F5EC7-9802-4CF9-86F4-4581269CD623}"/>
          </ac:spMkLst>
        </pc:spChg>
        <pc:spChg chg="del">
          <ac:chgData name="Asim Dey" userId="e8ec1349-28b8-4d13-adec-c4f0ed943343" providerId="ADAL" clId="{56E57B83-9F26-49B6-A436-4AF02394A2FD}" dt="2020-08-06T09:12:25.589" v="448"/>
          <ac:spMkLst>
            <pc:docMk/>
            <pc:sldMk cId="4247985726" sldId="288"/>
            <ac:spMk id="195" creationId="{C0865BF9-DE5C-49BE-84E2-631CE33A46BB}"/>
          </ac:spMkLst>
        </pc:spChg>
        <pc:spChg chg="del">
          <ac:chgData name="Asim Dey" userId="e8ec1349-28b8-4d13-adec-c4f0ed943343" providerId="ADAL" clId="{56E57B83-9F26-49B6-A436-4AF02394A2FD}" dt="2020-08-06T09:12:25.589" v="448"/>
          <ac:spMkLst>
            <pc:docMk/>
            <pc:sldMk cId="4247985726" sldId="288"/>
            <ac:spMk id="196" creationId="{562E8B4A-0583-46B1-8F4C-EBACB08DE625}"/>
          </ac:spMkLst>
        </pc:spChg>
        <pc:spChg chg="add">
          <ac:chgData name="Asim Dey" userId="e8ec1349-28b8-4d13-adec-c4f0ed943343" providerId="ADAL" clId="{56E57B83-9F26-49B6-A436-4AF02394A2FD}" dt="2020-08-06T09:13:39.294" v="460"/>
          <ac:spMkLst>
            <pc:docMk/>
            <pc:sldMk cId="4247985726" sldId="288"/>
            <ac:spMk id="197" creationId="{6E3C7B1C-F97A-4E50-9584-7AB0FF23A2F8}"/>
          </ac:spMkLst>
        </pc:spChg>
        <pc:spChg chg="add">
          <ac:chgData name="Asim Dey" userId="e8ec1349-28b8-4d13-adec-c4f0ed943343" providerId="ADAL" clId="{56E57B83-9F26-49B6-A436-4AF02394A2FD}" dt="2020-08-06T09:13:39.294" v="460"/>
          <ac:spMkLst>
            <pc:docMk/>
            <pc:sldMk cId="4247985726" sldId="288"/>
            <ac:spMk id="198" creationId="{B8B7DE0E-A384-4120-8411-712D11A995AB}"/>
          </ac:spMkLst>
        </pc:spChg>
        <pc:spChg chg="add">
          <ac:chgData name="Asim Dey" userId="e8ec1349-28b8-4d13-adec-c4f0ed943343" providerId="ADAL" clId="{56E57B83-9F26-49B6-A436-4AF02394A2FD}" dt="2020-08-06T09:13:39.294" v="460"/>
          <ac:spMkLst>
            <pc:docMk/>
            <pc:sldMk cId="4247985726" sldId="288"/>
            <ac:spMk id="199" creationId="{A0B47381-D1DF-4F2A-9620-A8FE2B61CF61}"/>
          </ac:spMkLst>
        </pc:spChg>
        <pc:spChg chg="add mod">
          <ac:chgData name="Asim Dey" userId="e8ec1349-28b8-4d13-adec-c4f0ed943343" providerId="ADAL" clId="{56E57B83-9F26-49B6-A436-4AF02394A2FD}" dt="2020-08-06T09:18:44.636" v="512" actId="207"/>
          <ac:spMkLst>
            <pc:docMk/>
            <pc:sldMk cId="4247985726" sldId="288"/>
            <ac:spMk id="200" creationId="{DBAA1565-E378-478F-A517-39AB6D0E0628}"/>
          </ac:spMkLst>
        </pc:spChg>
        <pc:spChg chg="add">
          <ac:chgData name="Asim Dey" userId="e8ec1349-28b8-4d13-adec-c4f0ed943343" providerId="ADAL" clId="{56E57B83-9F26-49B6-A436-4AF02394A2FD}" dt="2020-08-06T09:13:39.294" v="460"/>
          <ac:spMkLst>
            <pc:docMk/>
            <pc:sldMk cId="4247985726" sldId="288"/>
            <ac:spMk id="201" creationId="{4E401552-D4F4-4EDB-84B6-DB1F60F4AD7F}"/>
          </ac:spMkLst>
        </pc:spChg>
        <pc:spChg chg="add">
          <ac:chgData name="Asim Dey" userId="e8ec1349-28b8-4d13-adec-c4f0ed943343" providerId="ADAL" clId="{56E57B83-9F26-49B6-A436-4AF02394A2FD}" dt="2020-08-06T09:13:39.294" v="460"/>
          <ac:spMkLst>
            <pc:docMk/>
            <pc:sldMk cId="4247985726" sldId="288"/>
            <ac:spMk id="202" creationId="{EA0F5EFB-268F-4571-9CF1-F8A559302CB2}"/>
          </ac:spMkLst>
        </pc:spChg>
        <pc:spChg chg="add">
          <ac:chgData name="Asim Dey" userId="e8ec1349-28b8-4d13-adec-c4f0ed943343" providerId="ADAL" clId="{56E57B83-9F26-49B6-A436-4AF02394A2FD}" dt="2020-08-06T09:13:39.294" v="460"/>
          <ac:spMkLst>
            <pc:docMk/>
            <pc:sldMk cId="4247985726" sldId="288"/>
            <ac:spMk id="203" creationId="{48D3F65D-6BAB-4C08-B0AF-4CDAC3F97662}"/>
          </ac:spMkLst>
        </pc:spChg>
        <pc:spChg chg="add">
          <ac:chgData name="Asim Dey" userId="e8ec1349-28b8-4d13-adec-c4f0ed943343" providerId="ADAL" clId="{56E57B83-9F26-49B6-A436-4AF02394A2FD}" dt="2020-08-06T09:13:39.294" v="460"/>
          <ac:spMkLst>
            <pc:docMk/>
            <pc:sldMk cId="4247985726" sldId="288"/>
            <ac:spMk id="204" creationId="{B5BA9E90-79E0-4AC0-8D2D-4A5B8220CAEE}"/>
          </ac:spMkLst>
        </pc:spChg>
        <pc:spChg chg="add">
          <ac:chgData name="Asim Dey" userId="e8ec1349-28b8-4d13-adec-c4f0ed943343" providerId="ADAL" clId="{56E57B83-9F26-49B6-A436-4AF02394A2FD}" dt="2020-08-06T09:13:39.294" v="460"/>
          <ac:spMkLst>
            <pc:docMk/>
            <pc:sldMk cId="4247985726" sldId="288"/>
            <ac:spMk id="205" creationId="{6610D171-7EAD-4AC9-86BE-62F0A71412B1}"/>
          </ac:spMkLst>
        </pc:spChg>
        <pc:spChg chg="add">
          <ac:chgData name="Asim Dey" userId="e8ec1349-28b8-4d13-adec-c4f0ed943343" providerId="ADAL" clId="{56E57B83-9F26-49B6-A436-4AF02394A2FD}" dt="2020-08-06T09:13:39.294" v="460"/>
          <ac:spMkLst>
            <pc:docMk/>
            <pc:sldMk cId="4247985726" sldId="288"/>
            <ac:spMk id="206" creationId="{587E3CE9-BD36-49CB-924F-B4022B48243D}"/>
          </ac:spMkLst>
        </pc:spChg>
        <pc:spChg chg="add">
          <ac:chgData name="Asim Dey" userId="e8ec1349-28b8-4d13-adec-c4f0ed943343" providerId="ADAL" clId="{56E57B83-9F26-49B6-A436-4AF02394A2FD}" dt="2020-08-06T09:13:39.294" v="460"/>
          <ac:spMkLst>
            <pc:docMk/>
            <pc:sldMk cId="4247985726" sldId="288"/>
            <ac:spMk id="207" creationId="{FE9DFE57-E0C6-44F7-B142-126D352CE834}"/>
          </ac:spMkLst>
        </pc:spChg>
        <pc:spChg chg="add">
          <ac:chgData name="Asim Dey" userId="e8ec1349-28b8-4d13-adec-c4f0ed943343" providerId="ADAL" clId="{56E57B83-9F26-49B6-A436-4AF02394A2FD}" dt="2020-08-06T09:13:39.294" v="460"/>
          <ac:spMkLst>
            <pc:docMk/>
            <pc:sldMk cId="4247985726" sldId="288"/>
            <ac:spMk id="208" creationId="{BE7D9634-3FD5-4DF6-B15C-058B9C966F26}"/>
          </ac:spMkLst>
        </pc:spChg>
        <pc:spChg chg="add">
          <ac:chgData name="Asim Dey" userId="e8ec1349-28b8-4d13-adec-c4f0ed943343" providerId="ADAL" clId="{56E57B83-9F26-49B6-A436-4AF02394A2FD}" dt="2020-08-06T09:13:39.294" v="460"/>
          <ac:spMkLst>
            <pc:docMk/>
            <pc:sldMk cId="4247985726" sldId="288"/>
            <ac:spMk id="209" creationId="{0B675903-8E6F-45D1-AE54-96477E9C6249}"/>
          </ac:spMkLst>
        </pc:spChg>
        <pc:spChg chg="add">
          <ac:chgData name="Asim Dey" userId="e8ec1349-28b8-4d13-adec-c4f0ed943343" providerId="ADAL" clId="{56E57B83-9F26-49B6-A436-4AF02394A2FD}" dt="2020-08-06T09:13:39.294" v="460"/>
          <ac:spMkLst>
            <pc:docMk/>
            <pc:sldMk cId="4247985726" sldId="288"/>
            <ac:spMk id="210" creationId="{22569188-DD73-4B50-80DB-7CAEA2826DCA}"/>
          </ac:spMkLst>
        </pc:spChg>
        <pc:spChg chg="add">
          <ac:chgData name="Asim Dey" userId="e8ec1349-28b8-4d13-adec-c4f0ed943343" providerId="ADAL" clId="{56E57B83-9F26-49B6-A436-4AF02394A2FD}" dt="2020-08-06T09:13:39.294" v="460"/>
          <ac:spMkLst>
            <pc:docMk/>
            <pc:sldMk cId="4247985726" sldId="288"/>
            <ac:spMk id="211" creationId="{7BCC36CA-5CC7-40FE-9100-319C5CC28872}"/>
          </ac:spMkLst>
        </pc:spChg>
        <pc:spChg chg="add">
          <ac:chgData name="Asim Dey" userId="e8ec1349-28b8-4d13-adec-c4f0ed943343" providerId="ADAL" clId="{56E57B83-9F26-49B6-A436-4AF02394A2FD}" dt="2020-08-06T09:13:39.294" v="460"/>
          <ac:spMkLst>
            <pc:docMk/>
            <pc:sldMk cId="4247985726" sldId="288"/>
            <ac:spMk id="212" creationId="{D3DFE9A9-F236-401A-9DB6-0AC67ACF3388}"/>
          </ac:spMkLst>
        </pc:spChg>
        <pc:spChg chg="add">
          <ac:chgData name="Asim Dey" userId="e8ec1349-28b8-4d13-adec-c4f0ed943343" providerId="ADAL" clId="{56E57B83-9F26-49B6-A436-4AF02394A2FD}" dt="2020-08-06T09:13:39.294" v="460"/>
          <ac:spMkLst>
            <pc:docMk/>
            <pc:sldMk cId="4247985726" sldId="288"/>
            <ac:spMk id="213" creationId="{1CC393F1-D9D9-4487-A8B8-5DB5765F5D1F}"/>
          </ac:spMkLst>
        </pc:spChg>
        <pc:spChg chg="add">
          <ac:chgData name="Asim Dey" userId="e8ec1349-28b8-4d13-adec-c4f0ed943343" providerId="ADAL" clId="{56E57B83-9F26-49B6-A436-4AF02394A2FD}" dt="2020-08-06T09:13:39.294" v="460"/>
          <ac:spMkLst>
            <pc:docMk/>
            <pc:sldMk cId="4247985726" sldId="288"/>
            <ac:spMk id="214" creationId="{E27CC78B-904A-42B5-96E6-565288E1705F}"/>
          </ac:spMkLst>
        </pc:spChg>
        <pc:spChg chg="add">
          <ac:chgData name="Asim Dey" userId="e8ec1349-28b8-4d13-adec-c4f0ed943343" providerId="ADAL" clId="{56E57B83-9F26-49B6-A436-4AF02394A2FD}" dt="2020-08-06T09:13:39.294" v="460"/>
          <ac:spMkLst>
            <pc:docMk/>
            <pc:sldMk cId="4247985726" sldId="288"/>
            <ac:spMk id="215" creationId="{6F464AEB-94F3-47FC-9A3E-19DE60474DFA}"/>
          </ac:spMkLst>
        </pc:spChg>
        <pc:spChg chg="add">
          <ac:chgData name="Asim Dey" userId="e8ec1349-28b8-4d13-adec-c4f0ed943343" providerId="ADAL" clId="{56E57B83-9F26-49B6-A436-4AF02394A2FD}" dt="2020-08-06T09:13:39.294" v="460"/>
          <ac:spMkLst>
            <pc:docMk/>
            <pc:sldMk cId="4247985726" sldId="288"/>
            <ac:spMk id="216" creationId="{4EA1410C-1451-4B18-A29F-F19BD4597833}"/>
          </ac:spMkLst>
        </pc:spChg>
        <pc:spChg chg="add">
          <ac:chgData name="Asim Dey" userId="e8ec1349-28b8-4d13-adec-c4f0ed943343" providerId="ADAL" clId="{56E57B83-9F26-49B6-A436-4AF02394A2FD}" dt="2020-08-06T09:13:39.294" v="460"/>
          <ac:spMkLst>
            <pc:docMk/>
            <pc:sldMk cId="4247985726" sldId="288"/>
            <ac:spMk id="217" creationId="{F616726A-B66E-4647-BE59-55092D84C83E}"/>
          </ac:spMkLst>
        </pc:spChg>
        <pc:spChg chg="add">
          <ac:chgData name="Asim Dey" userId="e8ec1349-28b8-4d13-adec-c4f0ed943343" providerId="ADAL" clId="{56E57B83-9F26-49B6-A436-4AF02394A2FD}" dt="2020-08-06T09:13:39.294" v="460"/>
          <ac:spMkLst>
            <pc:docMk/>
            <pc:sldMk cId="4247985726" sldId="288"/>
            <ac:spMk id="218" creationId="{16902F04-E684-4BF3-9046-3FBE3980A1D8}"/>
          </ac:spMkLst>
        </pc:spChg>
        <pc:spChg chg="add">
          <ac:chgData name="Asim Dey" userId="e8ec1349-28b8-4d13-adec-c4f0ed943343" providerId="ADAL" clId="{56E57B83-9F26-49B6-A436-4AF02394A2FD}" dt="2020-08-06T09:13:39.294" v="460"/>
          <ac:spMkLst>
            <pc:docMk/>
            <pc:sldMk cId="4247985726" sldId="288"/>
            <ac:spMk id="219" creationId="{187950F6-EF98-421B-89FD-1C294C7DEA1E}"/>
          </ac:spMkLst>
        </pc:spChg>
        <pc:spChg chg="add">
          <ac:chgData name="Asim Dey" userId="e8ec1349-28b8-4d13-adec-c4f0ed943343" providerId="ADAL" clId="{56E57B83-9F26-49B6-A436-4AF02394A2FD}" dt="2020-08-06T09:13:39.294" v="460"/>
          <ac:spMkLst>
            <pc:docMk/>
            <pc:sldMk cId="4247985726" sldId="288"/>
            <ac:spMk id="220" creationId="{41EC7E88-8661-413A-8431-DF969B5B32B2}"/>
          </ac:spMkLst>
        </pc:spChg>
        <pc:spChg chg="add">
          <ac:chgData name="Asim Dey" userId="e8ec1349-28b8-4d13-adec-c4f0ed943343" providerId="ADAL" clId="{56E57B83-9F26-49B6-A436-4AF02394A2FD}" dt="2020-08-06T09:13:39.294" v="460"/>
          <ac:spMkLst>
            <pc:docMk/>
            <pc:sldMk cId="4247985726" sldId="288"/>
            <ac:spMk id="221" creationId="{E0A9735E-BE41-4D2F-BFA5-3309BE05E207}"/>
          </ac:spMkLst>
        </pc:spChg>
        <pc:spChg chg="add">
          <ac:chgData name="Asim Dey" userId="e8ec1349-28b8-4d13-adec-c4f0ed943343" providerId="ADAL" clId="{56E57B83-9F26-49B6-A436-4AF02394A2FD}" dt="2020-08-06T09:13:39.294" v="460"/>
          <ac:spMkLst>
            <pc:docMk/>
            <pc:sldMk cId="4247985726" sldId="288"/>
            <ac:spMk id="222" creationId="{B286AA31-0D7F-49F0-9735-8832E320121F}"/>
          </ac:spMkLst>
        </pc:spChg>
        <pc:spChg chg="del">
          <ac:chgData name="Asim Dey" userId="e8ec1349-28b8-4d13-adec-c4f0ed943343" providerId="ADAL" clId="{56E57B83-9F26-49B6-A436-4AF02394A2FD}" dt="2020-08-06T09:12:25.589" v="448"/>
          <ac:spMkLst>
            <pc:docMk/>
            <pc:sldMk cId="4247985726" sldId="288"/>
            <ac:spMk id="223" creationId="{5511B0C2-160E-4553-8B46-A9DFCAB81E89}"/>
          </ac:spMkLst>
        </pc:spChg>
        <pc:spChg chg="add">
          <ac:chgData name="Asim Dey" userId="e8ec1349-28b8-4d13-adec-c4f0ed943343" providerId="ADAL" clId="{56E57B83-9F26-49B6-A436-4AF02394A2FD}" dt="2020-08-06T09:13:39.294" v="460"/>
          <ac:spMkLst>
            <pc:docMk/>
            <pc:sldMk cId="4247985726" sldId="288"/>
            <ac:spMk id="224" creationId="{AAAA7DA1-ED12-4141-9601-7DF20C6878BA}"/>
          </ac:spMkLst>
        </pc:spChg>
        <pc:spChg chg="add">
          <ac:chgData name="Asim Dey" userId="e8ec1349-28b8-4d13-adec-c4f0ed943343" providerId="ADAL" clId="{56E57B83-9F26-49B6-A436-4AF02394A2FD}" dt="2020-08-06T09:13:39.294" v="460"/>
          <ac:spMkLst>
            <pc:docMk/>
            <pc:sldMk cId="4247985726" sldId="288"/>
            <ac:spMk id="225" creationId="{D9BD449B-8048-44B0-8BD5-1DAF22EB38E3}"/>
          </ac:spMkLst>
        </pc:spChg>
        <pc:spChg chg="add mod">
          <ac:chgData name="Asim Dey" userId="e8ec1349-28b8-4d13-adec-c4f0ed943343" providerId="ADAL" clId="{56E57B83-9F26-49B6-A436-4AF02394A2FD}" dt="2020-08-06T09:18:46.192" v="513" actId="14429"/>
          <ac:spMkLst>
            <pc:docMk/>
            <pc:sldMk cId="4247985726" sldId="288"/>
            <ac:spMk id="226" creationId="{365F6B9E-86FF-4C2D-A7D4-D4C765A2A76A}"/>
          </ac:spMkLst>
        </pc:spChg>
        <pc:spChg chg="add">
          <ac:chgData name="Asim Dey" userId="e8ec1349-28b8-4d13-adec-c4f0ed943343" providerId="ADAL" clId="{56E57B83-9F26-49B6-A436-4AF02394A2FD}" dt="2020-08-06T09:13:39.294" v="460"/>
          <ac:spMkLst>
            <pc:docMk/>
            <pc:sldMk cId="4247985726" sldId="288"/>
            <ac:spMk id="227" creationId="{E06DCC3D-E26C-49ED-A409-A6748E42DADA}"/>
          </ac:spMkLst>
        </pc:spChg>
        <pc:spChg chg="add">
          <ac:chgData name="Asim Dey" userId="e8ec1349-28b8-4d13-adec-c4f0ed943343" providerId="ADAL" clId="{56E57B83-9F26-49B6-A436-4AF02394A2FD}" dt="2020-08-06T09:13:39.294" v="460"/>
          <ac:spMkLst>
            <pc:docMk/>
            <pc:sldMk cId="4247985726" sldId="288"/>
            <ac:spMk id="228" creationId="{D345DC82-320C-47B3-AE32-CA02AE8CF834}"/>
          </ac:spMkLst>
        </pc:spChg>
        <pc:spChg chg="add">
          <ac:chgData name="Asim Dey" userId="e8ec1349-28b8-4d13-adec-c4f0ed943343" providerId="ADAL" clId="{56E57B83-9F26-49B6-A436-4AF02394A2FD}" dt="2020-08-06T09:13:39.294" v="460"/>
          <ac:spMkLst>
            <pc:docMk/>
            <pc:sldMk cId="4247985726" sldId="288"/>
            <ac:spMk id="229" creationId="{835E65AF-EEE7-4022-9B87-E8AB303021A9}"/>
          </ac:spMkLst>
        </pc:spChg>
        <pc:spChg chg="add">
          <ac:chgData name="Asim Dey" userId="e8ec1349-28b8-4d13-adec-c4f0ed943343" providerId="ADAL" clId="{56E57B83-9F26-49B6-A436-4AF02394A2FD}" dt="2020-08-06T09:13:39.294" v="460"/>
          <ac:spMkLst>
            <pc:docMk/>
            <pc:sldMk cId="4247985726" sldId="288"/>
            <ac:spMk id="230" creationId="{93133B67-4D0B-406B-B135-EE881CDFE00B}"/>
          </ac:spMkLst>
        </pc:spChg>
        <pc:spChg chg="add">
          <ac:chgData name="Asim Dey" userId="e8ec1349-28b8-4d13-adec-c4f0ed943343" providerId="ADAL" clId="{56E57B83-9F26-49B6-A436-4AF02394A2FD}" dt="2020-08-06T09:13:39.294" v="460"/>
          <ac:spMkLst>
            <pc:docMk/>
            <pc:sldMk cId="4247985726" sldId="288"/>
            <ac:spMk id="231" creationId="{96AA8CC7-A4FB-40AA-9CB0-3B1579011BFE}"/>
          </ac:spMkLst>
        </pc:spChg>
        <pc:spChg chg="add">
          <ac:chgData name="Asim Dey" userId="e8ec1349-28b8-4d13-adec-c4f0ed943343" providerId="ADAL" clId="{56E57B83-9F26-49B6-A436-4AF02394A2FD}" dt="2020-08-06T09:13:39.294" v="460"/>
          <ac:spMkLst>
            <pc:docMk/>
            <pc:sldMk cId="4247985726" sldId="288"/>
            <ac:spMk id="232" creationId="{EB34A382-AE27-4628-AFA0-FB8D13CAD224}"/>
          </ac:spMkLst>
        </pc:spChg>
        <pc:spChg chg="add">
          <ac:chgData name="Asim Dey" userId="e8ec1349-28b8-4d13-adec-c4f0ed943343" providerId="ADAL" clId="{56E57B83-9F26-49B6-A436-4AF02394A2FD}" dt="2020-08-06T09:13:39.294" v="460"/>
          <ac:spMkLst>
            <pc:docMk/>
            <pc:sldMk cId="4247985726" sldId="288"/>
            <ac:spMk id="233" creationId="{FCB0CCFE-A362-4490-A280-D93B0C942967}"/>
          </ac:spMkLst>
        </pc:spChg>
        <pc:spChg chg="add">
          <ac:chgData name="Asim Dey" userId="e8ec1349-28b8-4d13-adec-c4f0ed943343" providerId="ADAL" clId="{56E57B83-9F26-49B6-A436-4AF02394A2FD}" dt="2020-08-06T09:13:39.294" v="460"/>
          <ac:spMkLst>
            <pc:docMk/>
            <pc:sldMk cId="4247985726" sldId="288"/>
            <ac:spMk id="234" creationId="{61EDF6AA-AE0F-4550-92F6-0C07535ADED4}"/>
          </ac:spMkLst>
        </pc:spChg>
        <pc:spChg chg="add">
          <ac:chgData name="Asim Dey" userId="e8ec1349-28b8-4d13-adec-c4f0ed943343" providerId="ADAL" clId="{56E57B83-9F26-49B6-A436-4AF02394A2FD}" dt="2020-08-06T09:13:39.294" v="460"/>
          <ac:spMkLst>
            <pc:docMk/>
            <pc:sldMk cId="4247985726" sldId="288"/>
            <ac:spMk id="235" creationId="{41F17CA9-C04F-4D5B-AB55-24AF547291FF}"/>
          </ac:spMkLst>
        </pc:spChg>
        <pc:spChg chg="add">
          <ac:chgData name="Asim Dey" userId="e8ec1349-28b8-4d13-adec-c4f0ed943343" providerId="ADAL" clId="{56E57B83-9F26-49B6-A436-4AF02394A2FD}" dt="2020-08-06T09:13:39.294" v="460"/>
          <ac:spMkLst>
            <pc:docMk/>
            <pc:sldMk cId="4247985726" sldId="288"/>
            <ac:spMk id="236" creationId="{5CE8ACC4-ACD4-42E3-B255-F4B403A643CB}"/>
          </ac:spMkLst>
        </pc:spChg>
        <pc:spChg chg="add">
          <ac:chgData name="Asim Dey" userId="e8ec1349-28b8-4d13-adec-c4f0ed943343" providerId="ADAL" clId="{56E57B83-9F26-49B6-A436-4AF02394A2FD}" dt="2020-08-06T09:13:39.294" v="460"/>
          <ac:spMkLst>
            <pc:docMk/>
            <pc:sldMk cId="4247985726" sldId="288"/>
            <ac:spMk id="237" creationId="{8EF73DAB-E28D-4079-B258-CEF88C61C84B}"/>
          </ac:spMkLst>
        </pc:spChg>
        <pc:spChg chg="add mod">
          <ac:chgData name="Asim Dey" userId="e8ec1349-28b8-4d13-adec-c4f0ed943343" providerId="ADAL" clId="{56E57B83-9F26-49B6-A436-4AF02394A2FD}" dt="2020-08-06T09:22:12.133" v="553" actId="14429"/>
          <ac:spMkLst>
            <pc:docMk/>
            <pc:sldMk cId="4247985726" sldId="288"/>
            <ac:spMk id="238" creationId="{01E0AF72-0407-4774-BD3C-C291D8B5E056}"/>
          </ac:spMkLst>
        </pc:spChg>
        <pc:spChg chg="del">
          <ac:chgData name="Asim Dey" userId="e8ec1349-28b8-4d13-adec-c4f0ed943343" providerId="ADAL" clId="{56E57B83-9F26-49B6-A436-4AF02394A2FD}" dt="2020-08-06T09:12:25.589" v="448"/>
          <ac:spMkLst>
            <pc:docMk/>
            <pc:sldMk cId="4247985726" sldId="288"/>
            <ac:spMk id="251" creationId="{AFAE7F39-303A-4767-B3F9-CB896242CD99}"/>
          </ac:spMkLst>
        </pc:spChg>
        <pc:spChg chg="del">
          <ac:chgData name="Asim Dey" userId="e8ec1349-28b8-4d13-adec-c4f0ed943343" providerId="ADAL" clId="{56E57B83-9F26-49B6-A436-4AF02394A2FD}" dt="2020-08-06T09:12:25.589" v="448"/>
          <ac:spMkLst>
            <pc:docMk/>
            <pc:sldMk cId="4247985726" sldId="288"/>
            <ac:spMk id="263" creationId="{0C7855D4-17BD-4FFD-AF90-F09143E6C4D9}"/>
          </ac:spMkLst>
        </pc:spChg>
        <pc:spChg chg="del">
          <ac:chgData name="Asim Dey" userId="e8ec1349-28b8-4d13-adec-c4f0ed943343" providerId="ADAL" clId="{56E57B83-9F26-49B6-A436-4AF02394A2FD}" dt="2020-08-06T09:12:25.589" v="448"/>
          <ac:spMkLst>
            <pc:docMk/>
            <pc:sldMk cId="4247985726" sldId="288"/>
            <ac:spMk id="265" creationId="{810F803A-5CA6-4863-851B-F25AD4600114}"/>
          </ac:spMkLst>
        </pc:spChg>
        <pc:spChg chg="del">
          <ac:chgData name="Asim Dey" userId="e8ec1349-28b8-4d13-adec-c4f0ed943343" providerId="ADAL" clId="{56E57B83-9F26-49B6-A436-4AF02394A2FD}" dt="2020-08-06T09:12:25.589" v="448"/>
          <ac:spMkLst>
            <pc:docMk/>
            <pc:sldMk cId="4247985726" sldId="288"/>
            <ac:spMk id="283" creationId="{4DFC98B6-9BAE-4D33-8F51-F84328501B11}"/>
          </ac:spMkLst>
        </pc:spChg>
        <pc:spChg chg="del">
          <ac:chgData name="Asim Dey" userId="e8ec1349-28b8-4d13-adec-c4f0ed943343" providerId="ADAL" clId="{56E57B83-9F26-49B6-A436-4AF02394A2FD}" dt="2020-08-06T09:12:25.589" v="448"/>
          <ac:spMkLst>
            <pc:docMk/>
            <pc:sldMk cId="4247985726" sldId="288"/>
            <ac:spMk id="302" creationId="{C20285B5-E90E-4BD2-89E8-63D8BC3164A0}"/>
          </ac:spMkLst>
        </pc:spChg>
        <pc:spChg chg="del">
          <ac:chgData name="Asim Dey" userId="e8ec1349-28b8-4d13-adec-c4f0ed943343" providerId="ADAL" clId="{56E57B83-9F26-49B6-A436-4AF02394A2FD}" dt="2020-08-06T09:12:25.589" v="448"/>
          <ac:spMkLst>
            <pc:docMk/>
            <pc:sldMk cId="4247985726" sldId="288"/>
            <ac:spMk id="303" creationId="{06F3DCF3-9657-4C70-B9E6-DB9A75B796BC}"/>
          </ac:spMkLst>
        </pc:spChg>
        <pc:spChg chg="del">
          <ac:chgData name="Asim Dey" userId="e8ec1349-28b8-4d13-adec-c4f0ed943343" providerId="ADAL" clId="{56E57B83-9F26-49B6-A436-4AF02394A2FD}" dt="2020-08-06T09:12:25.589" v="448"/>
          <ac:spMkLst>
            <pc:docMk/>
            <pc:sldMk cId="4247985726" sldId="288"/>
            <ac:spMk id="304" creationId="{23B60A13-54BB-46B6-8F7C-A859F1F62D7D}"/>
          </ac:spMkLst>
        </pc:spChg>
        <pc:spChg chg="del">
          <ac:chgData name="Asim Dey" userId="e8ec1349-28b8-4d13-adec-c4f0ed943343" providerId="ADAL" clId="{56E57B83-9F26-49B6-A436-4AF02394A2FD}" dt="2020-08-06T09:12:25.589" v="448"/>
          <ac:spMkLst>
            <pc:docMk/>
            <pc:sldMk cId="4247985726" sldId="288"/>
            <ac:spMk id="305" creationId="{C20B28FD-AE9F-4A28-8185-AEFB5363970A}"/>
          </ac:spMkLst>
        </pc:spChg>
        <pc:spChg chg="del">
          <ac:chgData name="Asim Dey" userId="e8ec1349-28b8-4d13-adec-c4f0ed943343" providerId="ADAL" clId="{56E57B83-9F26-49B6-A436-4AF02394A2FD}" dt="2020-08-06T09:12:25.589" v="448"/>
          <ac:spMkLst>
            <pc:docMk/>
            <pc:sldMk cId="4247985726" sldId="288"/>
            <ac:spMk id="306" creationId="{9CD46551-8735-4989-A7FE-8A429D301EC9}"/>
          </ac:spMkLst>
        </pc:spChg>
        <pc:spChg chg="del">
          <ac:chgData name="Asim Dey" userId="e8ec1349-28b8-4d13-adec-c4f0ed943343" providerId="ADAL" clId="{56E57B83-9F26-49B6-A436-4AF02394A2FD}" dt="2020-08-06T09:12:25.589" v="448"/>
          <ac:spMkLst>
            <pc:docMk/>
            <pc:sldMk cId="4247985726" sldId="288"/>
            <ac:spMk id="307" creationId="{166D1F87-8A83-4080-BB09-A03D47F64D1D}"/>
          </ac:spMkLst>
        </pc:spChg>
        <pc:spChg chg="del">
          <ac:chgData name="Asim Dey" userId="e8ec1349-28b8-4d13-adec-c4f0ed943343" providerId="ADAL" clId="{56E57B83-9F26-49B6-A436-4AF02394A2FD}" dt="2020-08-06T09:12:25.589" v="448"/>
          <ac:spMkLst>
            <pc:docMk/>
            <pc:sldMk cId="4247985726" sldId="288"/>
            <ac:spMk id="308" creationId="{2186F31B-5C97-41C5-A800-8BBF821D1DA4}"/>
          </ac:spMkLst>
        </pc:spChg>
        <pc:spChg chg="del">
          <ac:chgData name="Asim Dey" userId="e8ec1349-28b8-4d13-adec-c4f0ed943343" providerId="ADAL" clId="{56E57B83-9F26-49B6-A436-4AF02394A2FD}" dt="2020-08-06T09:12:25.589" v="448"/>
          <ac:spMkLst>
            <pc:docMk/>
            <pc:sldMk cId="4247985726" sldId="288"/>
            <ac:spMk id="352" creationId="{AA45EC71-0137-40E0-AB55-A73EA43426E6}"/>
          </ac:spMkLst>
        </pc:spChg>
        <pc:spChg chg="del">
          <ac:chgData name="Asim Dey" userId="e8ec1349-28b8-4d13-adec-c4f0ed943343" providerId="ADAL" clId="{56E57B83-9F26-49B6-A436-4AF02394A2FD}" dt="2020-08-06T09:12:25.589" v="448"/>
          <ac:spMkLst>
            <pc:docMk/>
            <pc:sldMk cId="4247985726" sldId="288"/>
            <ac:spMk id="353" creationId="{951A9A47-4536-49FC-980F-E8E5C41E86FE}"/>
          </ac:spMkLst>
        </pc:spChg>
        <pc:spChg chg="del">
          <ac:chgData name="Asim Dey" userId="e8ec1349-28b8-4d13-adec-c4f0ed943343" providerId="ADAL" clId="{56E57B83-9F26-49B6-A436-4AF02394A2FD}" dt="2020-08-06T09:12:25.589" v="448"/>
          <ac:spMkLst>
            <pc:docMk/>
            <pc:sldMk cId="4247985726" sldId="288"/>
            <ac:spMk id="354" creationId="{560AA22D-F8A0-4F0D-950D-2EB2CF1D70FC}"/>
          </ac:spMkLst>
        </pc:spChg>
        <pc:spChg chg="del">
          <ac:chgData name="Asim Dey" userId="e8ec1349-28b8-4d13-adec-c4f0ed943343" providerId="ADAL" clId="{56E57B83-9F26-49B6-A436-4AF02394A2FD}" dt="2020-08-06T09:12:25.589" v="448"/>
          <ac:spMkLst>
            <pc:docMk/>
            <pc:sldMk cId="4247985726" sldId="288"/>
            <ac:spMk id="356" creationId="{587679DB-649E-427D-8832-EEAEC457BDE9}"/>
          </ac:spMkLst>
        </pc:spChg>
        <pc:spChg chg="del">
          <ac:chgData name="Asim Dey" userId="e8ec1349-28b8-4d13-adec-c4f0ed943343" providerId="ADAL" clId="{56E57B83-9F26-49B6-A436-4AF02394A2FD}" dt="2020-08-06T09:12:25.589" v="448"/>
          <ac:spMkLst>
            <pc:docMk/>
            <pc:sldMk cId="4247985726" sldId="288"/>
            <ac:spMk id="357" creationId="{03A216E9-9E80-40FD-BA7F-3C71D8702673}"/>
          </ac:spMkLst>
        </pc:spChg>
        <pc:cxnChg chg="add">
          <ac:chgData name="Asim Dey" userId="e8ec1349-28b8-4d13-adec-c4f0ed943343" providerId="ADAL" clId="{56E57B83-9F26-49B6-A436-4AF02394A2FD}" dt="2020-08-06T09:13:39.294" v="460"/>
          <ac:cxnSpMkLst>
            <pc:docMk/>
            <pc:sldMk cId="4247985726" sldId="288"/>
            <ac:cxnSpMk id="134" creationId="{2ABBD3D2-8AB1-4ABC-96B5-8B3404268DA7}"/>
          </ac:cxnSpMkLst>
        </pc:cxnChg>
        <pc:cxnChg chg="add">
          <ac:chgData name="Asim Dey" userId="e8ec1349-28b8-4d13-adec-c4f0ed943343" providerId="ADAL" clId="{56E57B83-9F26-49B6-A436-4AF02394A2FD}" dt="2020-08-06T09:13:39.294" v="460"/>
          <ac:cxnSpMkLst>
            <pc:docMk/>
            <pc:sldMk cId="4247985726" sldId="288"/>
            <ac:cxnSpMk id="135" creationId="{A0EA17DC-0C9C-413C-BF84-A704DA7B39E5}"/>
          </ac:cxnSpMkLst>
        </pc:cxnChg>
        <pc:cxnChg chg="add">
          <ac:chgData name="Asim Dey" userId="e8ec1349-28b8-4d13-adec-c4f0ed943343" providerId="ADAL" clId="{56E57B83-9F26-49B6-A436-4AF02394A2FD}" dt="2020-08-06T09:13:39.294" v="460"/>
          <ac:cxnSpMkLst>
            <pc:docMk/>
            <pc:sldMk cId="4247985726" sldId="288"/>
            <ac:cxnSpMk id="136" creationId="{F4352719-D7B9-4DFC-8BC7-4D3A391F0CCF}"/>
          </ac:cxnSpMkLst>
        </pc:cxnChg>
        <pc:cxnChg chg="add">
          <ac:chgData name="Asim Dey" userId="e8ec1349-28b8-4d13-adec-c4f0ed943343" providerId="ADAL" clId="{56E57B83-9F26-49B6-A436-4AF02394A2FD}" dt="2020-08-06T09:13:39.294" v="460"/>
          <ac:cxnSpMkLst>
            <pc:docMk/>
            <pc:sldMk cId="4247985726" sldId="288"/>
            <ac:cxnSpMk id="137" creationId="{58DAE52C-143B-400A-93F5-329A9FBCF7E8}"/>
          </ac:cxnSpMkLst>
        </pc:cxnChg>
        <pc:cxnChg chg="add">
          <ac:chgData name="Asim Dey" userId="e8ec1349-28b8-4d13-adec-c4f0ed943343" providerId="ADAL" clId="{56E57B83-9F26-49B6-A436-4AF02394A2FD}" dt="2020-08-06T09:13:39.294" v="460"/>
          <ac:cxnSpMkLst>
            <pc:docMk/>
            <pc:sldMk cId="4247985726" sldId="288"/>
            <ac:cxnSpMk id="138" creationId="{6A0DE592-CE86-4D74-8E40-5F927CFA6B45}"/>
          </ac:cxnSpMkLst>
        </pc:cxnChg>
        <pc:cxnChg chg="add">
          <ac:chgData name="Asim Dey" userId="e8ec1349-28b8-4d13-adec-c4f0ed943343" providerId="ADAL" clId="{56E57B83-9F26-49B6-A436-4AF02394A2FD}" dt="2020-08-06T09:13:39.294" v="460"/>
          <ac:cxnSpMkLst>
            <pc:docMk/>
            <pc:sldMk cId="4247985726" sldId="288"/>
            <ac:cxnSpMk id="139" creationId="{F9711E66-7133-48EF-A304-B60F8E0FD5CF}"/>
          </ac:cxnSpMkLst>
        </pc:cxnChg>
        <pc:cxnChg chg="add">
          <ac:chgData name="Asim Dey" userId="e8ec1349-28b8-4d13-adec-c4f0ed943343" providerId="ADAL" clId="{56E57B83-9F26-49B6-A436-4AF02394A2FD}" dt="2020-08-06T09:13:39.294" v="460"/>
          <ac:cxnSpMkLst>
            <pc:docMk/>
            <pc:sldMk cId="4247985726" sldId="288"/>
            <ac:cxnSpMk id="140" creationId="{EF26E281-BA07-402B-A96E-0608F97A70C1}"/>
          </ac:cxnSpMkLst>
        </pc:cxnChg>
        <pc:cxnChg chg="add">
          <ac:chgData name="Asim Dey" userId="e8ec1349-28b8-4d13-adec-c4f0ed943343" providerId="ADAL" clId="{56E57B83-9F26-49B6-A436-4AF02394A2FD}" dt="2020-08-06T09:13:39.294" v="460"/>
          <ac:cxnSpMkLst>
            <pc:docMk/>
            <pc:sldMk cId="4247985726" sldId="288"/>
            <ac:cxnSpMk id="141" creationId="{716875A0-4782-4282-B5D6-3A24FD3691C2}"/>
          </ac:cxnSpMkLst>
        </pc:cxnChg>
        <pc:cxnChg chg="add">
          <ac:chgData name="Asim Dey" userId="e8ec1349-28b8-4d13-adec-c4f0ed943343" providerId="ADAL" clId="{56E57B83-9F26-49B6-A436-4AF02394A2FD}" dt="2020-08-06T09:13:39.294" v="460"/>
          <ac:cxnSpMkLst>
            <pc:docMk/>
            <pc:sldMk cId="4247985726" sldId="288"/>
            <ac:cxnSpMk id="142" creationId="{DD6438CA-91F4-4B22-9580-FC1E6482232D}"/>
          </ac:cxnSpMkLst>
        </pc:cxnChg>
        <pc:cxnChg chg="add">
          <ac:chgData name="Asim Dey" userId="e8ec1349-28b8-4d13-adec-c4f0ed943343" providerId="ADAL" clId="{56E57B83-9F26-49B6-A436-4AF02394A2FD}" dt="2020-08-06T09:13:39.294" v="460"/>
          <ac:cxnSpMkLst>
            <pc:docMk/>
            <pc:sldMk cId="4247985726" sldId="288"/>
            <ac:cxnSpMk id="143" creationId="{787DA4FC-7D76-4888-B2A4-FF61A9AA6525}"/>
          </ac:cxnSpMkLst>
        </pc:cxnChg>
        <pc:cxnChg chg="add">
          <ac:chgData name="Asim Dey" userId="e8ec1349-28b8-4d13-adec-c4f0ed943343" providerId="ADAL" clId="{56E57B83-9F26-49B6-A436-4AF02394A2FD}" dt="2020-08-06T09:13:39.294" v="460"/>
          <ac:cxnSpMkLst>
            <pc:docMk/>
            <pc:sldMk cId="4247985726" sldId="288"/>
            <ac:cxnSpMk id="144" creationId="{EE565F2F-A516-4C08-825F-0A161E028279}"/>
          </ac:cxnSpMkLst>
        </pc:cxnChg>
        <pc:cxnChg chg="add">
          <ac:chgData name="Asim Dey" userId="e8ec1349-28b8-4d13-adec-c4f0ed943343" providerId="ADAL" clId="{56E57B83-9F26-49B6-A436-4AF02394A2FD}" dt="2020-08-06T09:13:39.294" v="460"/>
          <ac:cxnSpMkLst>
            <pc:docMk/>
            <pc:sldMk cId="4247985726" sldId="288"/>
            <ac:cxnSpMk id="145" creationId="{7918BEE0-529E-472E-9C73-2CEE60B1592D}"/>
          </ac:cxnSpMkLst>
        </pc:cxnChg>
        <pc:cxnChg chg="add">
          <ac:chgData name="Asim Dey" userId="e8ec1349-28b8-4d13-adec-c4f0ed943343" providerId="ADAL" clId="{56E57B83-9F26-49B6-A436-4AF02394A2FD}" dt="2020-08-06T09:13:39.294" v="460"/>
          <ac:cxnSpMkLst>
            <pc:docMk/>
            <pc:sldMk cId="4247985726" sldId="288"/>
            <ac:cxnSpMk id="146" creationId="{54EDFE4A-C47E-458B-A34C-F7B24DAC4173}"/>
          </ac:cxnSpMkLst>
        </pc:cxnChg>
        <pc:cxnChg chg="add">
          <ac:chgData name="Asim Dey" userId="e8ec1349-28b8-4d13-adec-c4f0ed943343" providerId="ADAL" clId="{56E57B83-9F26-49B6-A436-4AF02394A2FD}" dt="2020-08-06T09:13:39.294" v="460"/>
          <ac:cxnSpMkLst>
            <pc:docMk/>
            <pc:sldMk cId="4247985726" sldId="288"/>
            <ac:cxnSpMk id="149" creationId="{734B0FF1-65F5-462E-8DEC-1B4F9F079AF2}"/>
          </ac:cxnSpMkLst>
        </pc:cxnChg>
        <pc:cxnChg chg="del">
          <ac:chgData name="Asim Dey" userId="e8ec1349-28b8-4d13-adec-c4f0ed943343" providerId="ADAL" clId="{56E57B83-9F26-49B6-A436-4AF02394A2FD}" dt="2020-08-06T09:12:25.589" v="448"/>
          <ac:cxnSpMkLst>
            <pc:docMk/>
            <pc:sldMk cId="4247985726" sldId="288"/>
            <ac:cxnSpMk id="153" creationId="{2CD905F0-A2B7-4EBF-B235-29C94045453F}"/>
          </ac:cxnSpMkLst>
        </pc:cxnChg>
        <pc:cxnChg chg="del">
          <ac:chgData name="Asim Dey" userId="e8ec1349-28b8-4d13-adec-c4f0ed943343" providerId="ADAL" clId="{56E57B83-9F26-49B6-A436-4AF02394A2FD}" dt="2020-08-06T09:12:25.589" v="448"/>
          <ac:cxnSpMkLst>
            <pc:docMk/>
            <pc:sldMk cId="4247985726" sldId="288"/>
            <ac:cxnSpMk id="154" creationId="{ACE9B791-BA44-4C9C-BF13-B4C372B3C0C1}"/>
          </ac:cxnSpMkLst>
        </pc:cxnChg>
        <pc:cxnChg chg="del">
          <ac:chgData name="Asim Dey" userId="e8ec1349-28b8-4d13-adec-c4f0ed943343" providerId="ADAL" clId="{56E57B83-9F26-49B6-A436-4AF02394A2FD}" dt="2020-08-06T09:12:25.589" v="448"/>
          <ac:cxnSpMkLst>
            <pc:docMk/>
            <pc:sldMk cId="4247985726" sldId="288"/>
            <ac:cxnSpMk id="155" creationId="{3D1B51BA-7C0C-4296-90EE-9C111E4FF1FB}"/>
          </ac:cxnSpMkLst>
        </pc:cxnChg>
        <pc:cxnChg chg="del">
          <ac:chgData name="Asim Dey" userId="e8ec1349-28b8-4d13-adec-c4f0ed943343" providerId="ADAL" clId="{56E57B83-9F26-49B6-A436-4AF02394A2FD}" dt="2020-08-06T09:12:25.589" v="448"/>
          <ac:cxnSpMkLst>
            <pc:docMk/>
            <pc:sldMk cId="4247985726" sldId="288"/>
            <ac:cxnSpMk id="157" creationId="{54FC037C-F8F6-4DDC-9D0F-FA23D025AA4D}"/>
          </ac:cxnSpMkLst>
        </pc:cxnChg>
        <pc:cxnChg chg="del">
          <ac:chgData name="Asim Dey" userId="e8ec1349-28b8-4d13-adec-c4f0ed943343" providerId="ADAL" clId="{56E57B83-9F26-49B6-A436-4AF02394A2FD}" dt="2020-08-06T09:12:25.589" v="448"/>
          <ac:cxnSpMkLst>
            <pc:docMk/>
            <pc:sldMk cId="4247985726" sldId="288"/>
            <ac:cxnSpMk id="158" creationId="{A889EA81-6CB9-4723-85E8-93A372B6D16D}"/>
          </ac:cxnSpMkLst>
        </pc:cxnChg>
        <pc:cxnChg chg="del">
          <ac:chgData name="Asim Dey" userId="e8ec1349-28b8-4d13-adec-c4f0ed943343" providerId="ADAL" clId="{56E57B83-9F26-49B6-A436-4AF02394A2FD}" dt="2020-08-06T09:12:25.589" v="448"/>
          <ac:cxnSpMkLst>
            <pc:docMk/>
            <pc:sldMk cId="4247985726" sldId="288"/>
            <ac:cxnSpMk id="160" creationId="{9D5E7CC0-33D7-4C54-AE39-818CCFB2E328}"/>
          </ac:cxnSpMkLst>
        </pc:cxnChg>
        <pc:cxnChg chg="del">
          <ac:chgData name="Asim Dey" userId="e8ec1349-28b8-4d13-adec-c4f0ed943343" providerId="ADAL" clId="{56E57B83-9F26-49B6-A436-4AF02394A2FD}" dt="2020-08-06T09:12:25.589" v="448"/>
          <ac:cxnSpMkLst>
            <pc:docMk/>
            <pc:sldMk cId="4247985726" sldId="288"/>
            <ac:cxnSpMk id="162" creationId="{19174158-7D22-4381-94EE-38AF53D33463}"/>
          </ac:cxnSpMkLst>
        </pc:cxnChg>
        <pc:cxnChg chg="del">
          <ac:chgData name="Asim Dey" userId="e8ec1349-28b8-4d13-adec-c4f0ed943343" providerId="ADAL" clId="{56E57B83-9F26-49B6-A436-4AF02394A2FD}" dt="2020-08-06T09:12:25.589" v="448"/>
          <ac:cxnSpMkLst>
            <pc:docMk/>
            <pc:sldMk cId="4247985726" sldId="288"/>
            <ac:cxnSpMk id="164" creationId="{8C0D4803-E115-4AB4-AC7E-5F427316FECF}"/>
          </ac:cxnSpMkLst>
        </pc:cxnChg>
        <pc:cxnChg chg="del">
          <ac:chgData name="Asim Dey" userId="e8ec1349-28b8-4d13-adec-c4f0ed943343" providerId="ADAL" clId="{56E57B83-9F26-49B6-A436-4AF02394A2FD}" dt="2020-08-06T09:12:25.589" v="448"/>
          <ac:cxnSpMkLst>
            <pc:docMk/>
            <pc:sldMk cId="4247985726" sldId="288"/>
            <ac:cxnSpMk id="166" creationId="{FB39CD7C-CA2B-40C3-92E1-D4A9E935EBB3}"/>
          </ac:cxnSpMkLst>
        </pc:cxnChg>
        <pc:cxnChg chg="del">
          <ac:chgData name="Asim Dey" userId="e8ec1349-28b8-4d13-adec-c4f0ed943343" providerId="ADAL" clId="{56E57B83-9F26-49B6-A436-4AF02394A2FD}" dt="2020-08-06T09:12:25.589" v="448"/>
          <ac:cxnSpMkLst>
            <pc:docMk/>
            <pc:sldMk cId="4247985726" sldId="288"/>
            <ac:cxnSpMk id="168" creationId="{0EB88166-E8CF-471A-8B8F-4E750EB52DC7}"/>
          </ac:cxnSpMkLst>
        </pc:cxnChg>
        <pc:cxnChg chg="del">
          <ac:chgData name="Asim Dey" userId="e8ec1349-28b8-4d13-adec-c4f0ed943343" providerId="ADAL" clId="{56E57B83-9F26-49B6-A436-4AF02394A2FD}" dt="2020-08-06T09:12:25.589" v="448"/>
          <ac:cxnSpMkLst>
            <pc:docMk/>
            <pc:sldMk cId="4247985726" sldId="288"/>
            <ac:cxnSpMk id="170" creationId="{26F9F11B-809E-4431-850E-71ED16B23040}"/>
          </ac:cxnSpMkLst>
        </pc:cxnChg>
        <pc:cxnChg chg="del">
          <ac:chgData name="Asim Dey" userId="e8ec1349-28b8-4d13-adec-c4f0ed943343" providerId="ADAL" clId="{56E57B83-9F26-49B6-A436-4AF02394A2FD}" dt="2020-08-06T09:12:25.589" v="448"/>
          <ac:cxnSpMkLst>
            <pc:docMk/>
            <pc:sldMk cId="4247985726" sldId="288"/>
            <ac:cxnSpMk id="172" creationId="{E1563A65-A04F-4C87-8AAA-28EEFDFF2171}"/>
          </ac:cxnSpMkLst>
        </pc:cxnChg>
        <pc:cxnChg chg="add">
          <ac:chgData name="Asim Dey" userId="e8ec1349-28b8-4d13-adec-c4f0ed943343" providerId="ADAL" clId="{56E57B83-9F26-49B6-A436-4AF02394A2FD}" dt="2020-08-06T09:13:39.294" v="460"/>
          <ac:cxnSpMkLst>
            <pc:docMk/>
            <pc:sldMk cId="4247985726" sldId="288"/>
            <ac:cxnSpMk id="174" creationId="{F267C8D3-7678-46C9-B834-A67B549CA9B4}"/>
          </ac:cxnSpMkLst>
        </pc:cxnChg>
        <pc:cxnChg chg="del">
          <ac:chgData name="Asim Dey" userId="e8ec1349-28b8-4d13-adec-c4f0ed943343" providerId="ADAL" clId="{56E57B83-9F26-49B6-A436-4AF02394A2FD}" dt="2020-08-06T09:12:25.589" v="448"/>
          <ac:cxnSpMkLst>
            <pc:docMk/>
            <pc:sldMk cId="4247985726" sldId="288"/>
            <ac:cxnSpMk id="176" creationId="{02FA0B00-646E-46F1-9641-C07A7A0E3BC1}"/>
          </ac:cxnSpMkLst>
        </pc:cxnChg>
        <pc:cxnChg chg="del">
          <ac:chgData name="Asim Dey" userId="e8ec1349-28b8-4d13-adec-c4f0ed943343" providerId="ADAL" clId="{56E57B83-9F26-49B6-A436-4AF02394A2FD}" dt="2020-08-06T09:12:25.589" v="448"/>
          <ac:cxnSpMkLst>
            <pc:docMk/>
            <pc:sldMk cId="4247985726" sldId="288"/>
            <ac:cxnSpMk id="185" creationId="{6AB8614C-EAD9-4C0B-B2BE-A228D40F3066}"/>
          </ac:cxnSpMkLst>
        </pc:cxnChg>
        <pc:cxnChg chg="del">
          <ac:chgData name="Asim Dey" userId="e8ec1349-28b8-4d13-adec-c4f0ed943343" providerId="ADAL" clId="{56E57B83-9F26-49B6-A436-4AF02394A2FD}" dt="2020-08-06T09:12:25.589" v="448"/>
          <ac:cxnSpMkLst>
            <pc:docMk/>
            <pc:sldMk cId="4247985726" sldId="288"/>
            <ac:cxnSpMk id="350" creationId="{01C7C109-F4B1-4899-A922-08D35CBC6F1D}"/>
          </ac:cxnSpMkLst>
        </pc:cxnChg>
        <pc:cxnChg chg="del">
          <ac:chgData name="Asim Dey" userId="e8ec1349-28b8-4d13-adec-c4f0ed943343" providerId="ADAL" clId="{56E57B83-9F26-49B6-A436-4AF02394A2FD}" dt="2020-08-06T09:12:25.589" v="448"/>
          <ac:cxnSpMkLst>
            <pc:docMk/>
            <pc:sldMk cId="4247985726" sldId="288"/>
            <ac:cxnSpMk id="351" creationId="{3AB35786-D271-425E-B8DD-AF6DDA0C2905}"/>
          </ac:cxnSpMkLst>
        </pc:cxnChg>
        <pc:cxnChg chg="del">
          <ac:chgData name="Asim Dey" userId="e8ec1349-28b8-4d13-adec-c4f0ed943343" providerId="ADAL" clId="{56E57B83-9F26-49B6-A436-4AF02394A2FD}" dt="2020-08-06T09:12:25.589" v="448"/>
          <ac:cxnSpMkLst>
            <pc:docMk/>
            <pc:sldMk cId="4247985726" sldId="288"/>
            <ac:cxnSpMk id="355" creationId="{271CEF7D-43A6-496A-BE43-6F277B9FD70A}"/>
          </ac:cxnSpMkLst>
        </pc:cxnChg>
      </pc:sldChg>
      <pc:sldChg chg="addSp delSp modSp">
        <pc:chgData name="Asim Dey" userId="e8ec1349-28b8-4d13-adec-c4f0ed943343" providerId="ADAL" clId="{56E57B83-9F26-49B6-A436-4AF02394A2FD}" dt="2020-08-06T09:26:06.518" v="600" actId="13926"/>
        <pc:sldMkLst>
          <pc:docMk/>
          <pc:sldMk cId="143217102" sldId="293"/>
        </pc:sldMkLst>
        <pc:spChg chg="add">
          <ac:chgData name="Asim Dey" userId="e8ec1349-28b8-4d13-adec-c4f0ed943343" providerId="ADAL" clId="{56E57B83-9F26-49B6-A436-4AF02394A2FD}" dt="2020-08-06T09:09:58.163" v="429"/>
          <ac:spMkLst>
            <pc:docMk/>
            <pc:sldMk cId="143217102" sldId="293"/>
            <ac:spMk id="171" creationId="{A578264B-EEBC-4568-BD07-D92192A12160}"/>
          </ac:spMkLst>
        </pc:spChg>
        <pc:spChg chg="add">
          <ac:chgData name="Asim Dey" userId="e8ec1349-28b8-4d13-adec-c4f0ed943343" providerId="ADAL" clId="{56E57B83-9F26-49B6-A436-4AF02394A2FD}" dt="2020-08-06T09:09:58.163" v="429"/>
          <ac:spMkLst>
            <pc:docMk/>
            <pc:sldMk cId="143217102" sldId="293"/>
            <ac:spMk id="172" creationId="{00E94013-C717-457F-96C7-A1C42F47833E}"/>
          </ac:spMkLst>
        </pc:spChg>
        <pc:spChg chg="add">
          <ac:chgData name="Asim Dey" userId="e8ec1349-28b8-4d13-adec-c4f0ed943343" providerId="ADAL" clId="{56E57B83-9F26-49B6-A436-4AF02394A2FD}" dt="2020-08-06T09:09:58.163" v="429"/>
          <ac:spMkLst>
            <pc:docMk/>
            <pc:sldMk cId="143217102" sldId="293"/>
            <ac:spMk id="173" creationId="{EAEDEFDB-96E1-4E96-965E-8F62106C7835}"/>
          </ac:spMkLst>
        </pc:spChg>
        <pc:spChg chg="add">
          <ac:chgData name="Asim Dey" userId="e8ec1349-28b8-4d13-adec-c4f0ed943343" providerId="ADAL" clId="{56E57B83-9F26-49B6-A436-4AF02394A2FD}" dt="2020-08-06T09:09:58.163" v="429"/>
          <ac:spMkLst>
            <pc:docMk/>
            <pc:sldMk cId="143217102" sldId="293"/>
            <ac:spMk id="174" creationId="{772D45DA-6EEB-4D45-932D-BE9DB2206F3E}"/>
          </ac:spMkLst>
        </pc:spChg>
        <pc:spChg chg="add">
          <ac:chgData name="Asim Dey" userId="e8ec1349-28b8-4d13-adec-c4f0ed943343" providerId="ADAL" clId="{56E57B83-9F26-49B6-A436-4AF02394A2FD}" dt="2020-08-06T09:09:58.163" v="429"/>
          <ac:spMkLst>
            <pc:docMk/>
            <pc:sldMk cId="143217102" sldId="293"/>
            <ac:spMk id="175" creationId="{96A9FF8C-9A4F-4206-925C-F5BC1026B2EB}"/>
          </ac:spMkLst>
        </pc:spChg>
        <pc:spChg chg="add">
          <ac:chgData name="Asim Dey" userId="e8ec1349-28b8-4d13-adec-c4f0ed943343" providerId="ADAL" clId="{56E57B83-9F26-49B6-A436-4AF02394A2FD}" dt="2020-08-06T09:09:58.163" v="429"/>
          <ac:spMkLst>
            <pc:docMk/>
            <pc:sldMk cId="143217102" sldId="293"/>
            <ac:spMk id="176" creationId="{F46D1E2A-AD70-49C3-AC64-42EDC2A07AD0}"/>
          </ac:spMkLst>
        </pc:spChg>
        <pc:spChg chg="add">
          <ac:chgData name="Asim Dey" userId="e8ec1349-28b8-4d13-adec-c4f0ed943343" providerId="ADAL" clId="{56E57B83-9F26-49B6-A436-4AF02394A2FD}" dt="2020-08-06T09:09:58.163" v="429"/>
          <ac:spMkLst>
            <pc:docMk/>
            <pc:sldMk cId="143217102" sldId="293"/>
            <ac:spMk id="177" creationId="{04508930-65DF-4D65-B865-9C8501C79849}"/>
          </ac:spMkLst>
        </pc:spChg>
        <pc:spChg chg="add mod">
          <ac:chgData name="Asim Dey" userId="e8ec1349-28b8-4d13-adec-c4f0ed943343" providerId="ADAL" clId="{56E57B83-9F26-49B6-A436-4AF02394A2FD}" dt="2020-08-06T09:10:36.769" v="434" actId="207"/>
          <ac:spMkLst>
            <pc:docMk/>
            <pc:sldMk cId="143217102" sldId="293"/>
            <ac:spMk id="178" creationId="{AE37A18F-CC85-4BF1-8627-65EB2E628D8B}"/>
          </ac:spMkLst>
        </pc:spChg>
        <pc:spChg chg="add mod">
          <ac:chgData name="Asim Dey" userId="e8ec1349-28b8-4d13-adec-c4f0ed943343" providerId="ADAL" clId="{56E57B83-9F26-49B6-A436-4AF02394A2FD}" dt="2020-08-06T09:10:11.221" v="431" actId="207"/>
          <ac:spMkLst>
            <pc:docMk/>
            <pc:sldMk cId="143217102" sldId="293"/>
            <ac:spMk id="179" creationId="{16E31CED-3EC0-4470-B83F-F2A8A7E5D60F}"/>
          </ac:spMkLst>
        </pc:spChg>
        <pc:spChg chg="add">
          <ac:chgData name="Asim Dey" userId="e8ec1349-28b8-4d13-adec-c4f0ed943343" providerId="ADAL" clId="{56E57B83-9F26-49B6-A436-4AF02394A2FD}" dt="2020-08-06T09:09:58.163" v="429"/>
          <ac:spMkLst>
            <pc:docMk/>
            <pc:sldMk cId="143217102" sldId="293"/>
            <ac:spMk id="180" creationId="{B1A27C4C-3D8C-4947-9910-BCBEA9D943DD}"/>
          </ac:spMkLst>
        </pc:spChg>
        <pc:spChg chg="add">
          <ac:chgData name="Asim Dey" userId="e8ec1349-28b8-4d13-adec-c4f0ed943343" providerId="ADAL" clId="{56E57B83-9F26-49B6-A436-4AF02394A2FD}" dt="2020-08-06T09:09:58.163" v="429"/>
          <ac:spMkLst>
            <pc:docMk/>
            <pc:sldMk cId="143217102" sldId="293"/>
            <ac:spMk id="181" creationId="{A5C56799-825A-4566-9F8D-77870901AEE4}"/>
          </ac:spMkLst>
        </pc:spChg>
        <pc:spChg chg="add">
          <ac:chgData name="Asim Dey" userId="e8ec1349-28b8-4d13-adec-c4f0ed943343" providerId="ADAL" clId="{56E57B83-9F26-49B6-A436-4AF02394A2FD}" dt="2020-08-06T09:09:58.163" v="429"/>
          <ac:spMkLst>
            <pc:docMk/>
            <pc:sldMk cId="143217102" sldId="293"/>
            <ac:spMk id="182" creationId="{AF2889EE-FF80-412F-9271-019354414681}"/>
          </ac:spMkLst>
        </pc:spChg>
        <pc:spChg chg="add">
          <ac:chgData name="Asim Dey" userId="e8ec1349-28b8-4d13-adec-c4f0ed943343" providerId="ADAL" clId="{56E57B83-9F26-49B6-A436-4AF02394A2FD}" dt="2020-08-06T09:09:58.163" v="429"/>
          <ac:spMkLst>
            <pc:docMk/>
            <pc:sldMk cId="143217102" sldId="293"/>
            <ac:spMk id="183" creationId="{39112BC1-5B44-4DDF-839B-2538613F5844}"/>
          </ac:spMkLst>
        </pc:spChg>
        <pc:spChg chg="add">
          <ac:chgData name="Asim Dey" userId="e8ec1349-28b8-4d13-adec-c4f0ed943343" providerId="ADAL" clId="{56E57B83-9F26-49B6-A436-4AF02394A2FD}" dt="2020-08-06T09:09:58.163" v="429"/>
          <ac:spMkLst>
            <pc:docMk/>
            <pc:sldMk cId="143217102" sldId="293"/>
            <ac:spMk id="184" creationId="{E51E64C2-4C05-4BCD-A45E-FD9C0EECBD63}"/>
          </ac:spMkLst>
        </pc:spChg>
        <pc:spChg chg="add">
          <ac:chgData name="Asim Dey" userId="e8ec1349-28b8-4d13-adec-c4f0ed943343" providerId="ADAL" clId="{56E57B83-9F26-49B6-A436-4AF02394A2FD}" dt="2020-08-06T09:09:58.163" v="429"/>
          <ac:spMkLst>
            <pc:docMk/>
            <pc:sldMk cId="143217102" sldId="293"/>
            <ac:spMk id="185" creationId="{B387D237-232F-435F-A4E9-92E49EC32CA9}"/>
          </ac:spMkLst>
        </pc:spChg>
        <pc:spChg chg="add">
          <ac:chgData name="Asim Dey" userId="e8ec1349-28b8-4d13-adec-c4f0ed943343" providerId="ADAL" clId="{56E57B83-9F26-49B6-A436-4AF02394A2FD}" dt="2020-08-06T09:09:58.163" v="429"/>
          <ac:spMkLst>
            <pc:docMk/>
            <pc:sldMk cId="143217102" sldId="293"/>
            <ac:spMk id="186" creationId="{86A21F86-DB46-4133-9BE1-7E924A6FED25}"/>
          </ac:spMkLst>
        </pc:spChg>
        <pc:spChg chg="add">
          <ac:chgData name="Asim Dey" userId="e8ec1349-28b8-4d13-adec-c4f0ed943343" providerId="ADAL" clId="{56E57B83-9F26-49B6-A436-4AF02394A2FD}" dt="2020-08-06T09:09:58.163" v="429"/>
          <ac:spMkLst>
            <pc:docMk/>
            <pc:sldMk cId="143217102" sldId="293"/>
            <ac:spMk id="187" creationId="{642CB211-A853-468C-9EC0-72C11F3BB678}"/>
          </ac:spMkLst>
        </pc:spChg>
        <pc:spChg chg="add">
          <ac:chgData name="Asim Dey" userId="e8ec1349-28b8-4d13-adec-c4f0ed943343" providerId="ADAL" clId="{56E57B83-9F26-49B6-A436-4AF02394A2FD}" dt="2020-08-06T09:09:58.163" v="429"/>
          <ac:spMkLst>
            <pc:docMk/>
            <pc:sldMk cId="143217102" sldId="293"/>
            <ac:spMk id="188" creationId="{EB51DA83-E57A-46AB-848E-D9D59F3B6FA4}"/>
          </ac:spMkLst>
        </pc:spChg>
        <pc:spChg chg="add">
          <ac:chgData name="Asim Dey" userId="e8ec1349-28b8-4d13-adec-c4f0ed943343" providerId="ADAL" clId="{56E57B83-9F26-49B6-A436-4AF02394A2FD}" dt="2020-08-06T09:09:58.163" v="429"/>
          <ac:spMkLst>
            <pc:docMk/>
            <pc:sldMk cId="143217102" sldId="293"/>
            <ac:spMk id="189" creationId="{D1DC08CC-12A4-471D-8C5B-09D16C5379E0}"/>
          </ac:spMkLst>
        </pc:spChg>
        <pc:spChg chg="add">
          <ac:chgData name="Asim Dey" userId="e8ec1349-28b8-4d13-adec-c4f0ed943343" providerId="ADAL" clId="{56E57B83-9F26-49B6-A436-4AF02394A2FD}" dt="2020-08-06T09:09:58.163" v="429"/>
          <ac:spMkLst>
            <pc:docMk/>
            <pc:sldMk cId="143217102" sldId="293"/>
            <ac:spMk id="190" creationId="{889C3749-057B-42F0-865C-B6877F295612}"/>
          </ac:spMkLst>
        </pc:spChg>
        <pc:spChg chg="add">
          <ac:chgData name="Asim Dey" userId="e8ec1349-28b8-4d13-adec-c4f0ed943343" providerId="ADAL" clId="{56E57B83-9F26-49B6-A436-4AF02394A2FD}" dt="2020-08-06T09:09:58.163" v="429"/>
          <ac:spMkLst>
            <pc:docMk/>
            <pc:sldMk cId="143217102" sldId="293"/>
            <ac:spMk id="191" creationId="{ADDE6AD2-CAC2-49D4-8FAE-EDC05D69A980}"/>
          </ac:spMkLst>
        </pc:spChg>
        <pc:spChg chg="add">
          <ac:chgData name="Asim Dey" userId="e8ec1349-28b8-4d13-adec-c4f0ed943343" providerId="ADAL" clId="{56E57B83-9F26-49B6-A436-4AF02394A2FD}" dt="2020-08-06T09:09:58.163" v="429"/>
          <ac:spMkLst>
            <pc:docMk/>
            <pc:sldMk cId="143217102" sldId="293"/>
            <ac:spMk id="192" creationId="{2A793CDC-D5C4-4372-B37A-D38AB3D1D51E}"/>
          </ac:spMkLst>
        </pc:spChg>
        <pc:spChg chg="add">
          <ac:chgData name="Asim Dey" userId="e8ec1349-28b8-4d13-adec-c4f0ed943343" providerId="ADAL" clId="{56E57B83-9F26-49B6-A436-4AF02394A2FD}" dt="2020-08-06T09:09:58.163" v="429"/>
          <ac:spMkLst>
            <pc:docMk/>
            <pc:sldMk cId="143217102" sldId="293"/>
            <ac:spMk id="193" creationId="{B0748384-4144-46B7-BCFE-07D5D25FD208}"/>
          </ac:spMkLst>
        </pc:spChg>
        <pc:spChg chg="add">
          <ac:chgData name="Asim Dey" userId="e8ec1349-28b8-4d13-adec-c4f0ed943343" providerId="ADAL" clId="{56E57B83-9F26-49B6-A436-4AF02394A2FD}" dt="2020-08-06T09:09:58.163" v="429"/>
          <ac:spMkLst>
            <pc:docMk/>
            <pc:sldMk cId="143217102" sldId="293"/>
            <ac:spMk id="194" creationId="{DF1AC97D-8A15-4CC6-BB16-D9CC9BAFDD6B}"/>
          </ac:spMkLst>
        </pc:spChg>
        <pc:spChg chg="add">
          <ac:chgData name="Asim Dey" userId="e8ec1349-28b8-4d13-adec-c4f0ed943343" providerId="ADAL" clId="{56E57B83-9F26-49B6-A436-4AF02394A2FD}" dt="2020-08-06T09:09:58.163" v="429"/>
          <ac:spMkLst>
            <pc:docMk/>
            <pc:sldMk cId="143217102" sldId="293"/>
            <ac:spMk id="195" creationId="{DEA93B17-B832-4ACE-9051-2D57E46AAB1E}"/>
          </ac:spMkLst>
        </pc:spChg>
        <pc:spChg chg="add">
          <ac:chgData name="Asim Dey" userId="e8ec1349-28b8-4d13-adec-c4f0ed943343" providerId="ADAL" clId="{56E57B83-9F26-49B6-A436-4AF02394A2FD}" dt="2020-08-06T09:09:58.163" v="429"/>
          <ac:spMkLst>
            <pc:docMk/>
            <pc:sldMk cId="143217102" sldId="293"/>
            <ac:spMk id="196" creationId="{858901FC-F007-463D-BF11-6D89B1D65C56}"/>
          </ac:spMkLst>
        </pc:spChg>
        <pc:spChg chg="add">
          <ac:chgData name="Asim Dey" userId="e8ec1349-28b8-4d13-adec-c4f0ed943343" providerId="ADAL" clId="{56E57B83-9F26-49B6-A436-4AF02394A2FD}" dt="2020-08-06T09:09:58.163" v="429"/>
          <ac:spMkLst>
            <pc:docMk/>
            <pc:sldMk cId="143217102" sldId="293"/>
            <ac:spMk id="197" creationId="{0184C9BE-6119-4F3E-838C-9D08FA3B166B}"/>
          </ac:spMkLst>
        </pc:spChg>
        <pc:spChg chg="add">
          <ac:chgData name="Asim Dey" userId="e8ec1349-28b8-4d13-adec-c4f0ed943343" providerId="ADAL" clId="{56E57B83-9F26-49B6-A436-4AF02394A2FD}" dt="2020-08-06T09:09:58.163" v="429"/>
          <ac:spMkLst>
            <pc:docMk/>
            <pc:sldMk cId="143217102" sldId="293"/>
            <ac:spMk id="198" creationId="{D6156626-A8FC-47F7-AC22-C21946532946}"/>
          </ac:spMkLst>
        </pc:spChg>
        <pc:spChg chg="add">
          <ac:chgData name="Asim Dey" userId="e8ec1349-28b8-4d13-adec-c4f0ed943343" providerId="ADAL" clId="{56E57B83-9F26-49B6-A436-4AF02394A2FD}" dt="2020-08-06T09:09:58.163" v="429"/>
          <ac:spMkLst>
            <pc:docMk/>
            <pc:sldMk cId="143217102" sldId="293"/>
            <ac:spMk id="199" creationId="{5459707C-3068-4428-B786-BFC30B12535F}"/>
          </ac:spMkLst>
        </pc:spChg>
        <pc:spChg chg="add">
          <ac:chgData name="Asim Dey" userId="e8ec1349-28b8-4d13-adec-c4f0ed943343" providerId="ADAL" clId="{56E57B83-9F26-49B6-A436-4AF02394A2FD}" dt="2020-08-06T09:09:58.163" v="429"/>
          <ac:spMkLst>
            <pc:docMk/>
            <pc:sldMk cId="143217102" sldId="293"/>
            <ac:spMk id="200" creationId="{3811D492-D825-47E7-82D8-3B9AEEC90F37}"/>
          </ac:spMkLst>
        </pc:spChg>
        <pc:spChg chg="add mod">
          <ac:chgData name="Asim Dey" userId="e8ec1349-28b8-4d13-adec-c4f0ed943343" providerId="ADAL" clId="{56E57B83-9F26-49B6-A436-4AF02394A2FD}" dt="2020-08-06T09:10:13.480" v="432" actId="14429"/>
          <ac:spMkLst>
            <pc:docMk/>
            <pc:sldMk cId="143217102" sldId="293"/>
            <ac:spMk id="201" creationId="{2EFF6E36-F8CD-4B46-843F-3E7F4000B4CF}"/>
          </ac:spMkLst>
        </pc:spChg>
        <pc:spChg chg="add">
          <ac:chgData name="Asim Dey" userId="e8ec1349-28b8-4d13-adec-c4f0ed943343" providerId="ADAL" clId="{56E57B83-9F26-49B6-A436-4AF02394A2FD}" dt="2020-08-06T09:09:58.163" v="429"/>
          <ac:spMkLst>
            <pc:docMk/>
            <pc:sldMk cId="143217102" sldId="293"/>
            <ac:spMk id="202" creationId="{7EF72727-FE7E-4EBE-A6E3-B9FC6F9581AA}"/>
          </ac:spMkLst>
        </pc:spChg>
        <pc:spChg chg="add mod">
          <ac:chgData name="Asim Dey" userId="e8ec1349-28b8-4d13-adec-c4f0ed943343" providerId="ADAL" clId="{56E57B83-9F26-49B6-A436-4AF02394A2FD}" dt="2020-08-06T09:10:44.271" v="435" actId="14429"/>
          <ac:spMkLst>
            <pc:docMk/>
            <pc:sldMk cId="143217102" sldId="293"/>
            <ac:spMk id="204" creationId="{B44644A8-6721-450A-B229-E5621B599ED4}"/>
          </ac:spMkLst>
        </pc:spChg>
        <pc:spChg chg="add">
          <ac:chgData name="Asim Dey" userId="e8ec1349-28b8-4d13-adec-c4f0ed943343" providerId="ADAL" clId="{56E57B83-9F26-49B6-A436-4AF02394A2FD}" dt="2020-08-06T09:09:58.163" v="429"/>
          <ac:spMkLst>
            <pc:docMk/>
            <pc:sldMk cId="143217102" sldId="293"/>
            <ac:spMk id="205" creationId="{0A9D28CE-6D30-4890-BE21-97E346E28354}"/>
          </ac:spMkLst>
        </pc:spChg>
        <pc:spChg chg="add">
          <ac:chgData name="Asim Dey" userId="e8ec1349-28b8-4d13-adec-c4f0ed943343" providerId="ADAL" clId="{56E57B83-9F26-49B6-A436-4AF02394A2FD}" dt="2020-08-06T09:09:58.163" v="429"/>
          <ac:spMkLst>
            <pc:docMk/>
            <pc:sldMk cId="143217102" sldId="293"/>
            <ac:spMk id="206" creationId="{AE9375BC-1854-4E97-93FA-E5118BEB0600}"/>
          </ac:spMkLst>
        </pc:spChg>
        <pc:spChg chg="add">
          <ac:chgData name="Asim Dey" userId="e8ec1349-28b8-4d13-adec-c4f0ed943343" providerId="ADAL" clId="{56E57B83-9F26-49B6-A436-4AF02394A2FD}" dt="2020-08-06T09:09:58.163" v="429"/>
          <ac:spMkLst>
            <pc:docMk/>
            <pc:sldMk cId="143217102" sldId="293"/>
            <ac:spMk id="207" creationId="{BA641288-9209-4046-9496-C0352ACA2B3C}"/>
          </ac:spMkLst>
        </pc:spChg>
        <pc:spChg chg="add">
          <ac:chgData name="Asim Dey" userId="e8ec1349-28b8-4d13-adec-c4f0ed943343" providerId="ADAL" clId="{56E57B83-9F26-49B6-A436-4AF02394A2FD}" dt="2020-08-06T09:09:58.163" v="429"/>
          <ac:spMkLst>
            <pc:docMk/>
            <pc:sldMk cId="143217102" sldId="293"/>
            <ac:spMk id="208" creationId="{9C678F5A-7C87-4688-96CF-B7CDCCB1061D}"/>
          </ac:spMkLst>
        </pc:spChg>
        <pc:spChg chg="add">
          <ac:chgData name="Asim Dey" userId="e8ec1349-28b8-4d13-adec-c4f0ed943343" providerId="ADAL" clId="{56E57B83-9F26-49B6-A436-4AF02394A2FD}" dt="2020-08-06T09:09:58.163" v="429"/>
          <ac:spMkLst>
            <pc:docMk/>
            <pc:sldMk cId="143217102" sldId="293"/>
            <ac:spMk id="209" creationId="{C718DB56-0BA3-4103-9646-82BEDC8DC0D5}"/>
          </ac:spMkLst>
        </pc:spChg>
        <pc:spChg chg="add">
          <ac:chgData name="Asim Dey" userId="e8ec1349-28b8-4d13-adec-c4f0ed943343" providerId="ADAL" clId="{56E57B83-9F26-49B6-A436-4AF02394A2FD}" dt="2020-08-06T09:09:58.163" v="429"/>
          <ac:spMkLst>
            <pc:docMk/>
            <pc:sldMk cId="143217102" sldId="293"/>
            <ac:spMk id="210" creationId="{DFE35C1E-EEF6-4326-909A-E81D67D3D10D}"/>
          </ac:spMkLst>
        </pc:spChg>
        <pc:spChg chg="add">
          <ac:chgData name="Asim Dey" userId="e8ec1349-28b8-4d13-adec-c4f0ed943343" providerId="ADAL" clId="{56E57B83-9F26-49B6-A436-4AF02394A2FD}" dt="2020-08-06T09:09:58.163" v="429"/>
          <ac:spMkLst>
            <pc:docMk/>
            <pc:sldMk cId="143217102" sldId="293"/>
            <ac:spMk id="211" creationId="{0B0B0D51-E532-4FCB-83A6-D6269B22A44F}"/>
          </ac:spMkLst>
        </pc:spChg>
        <pc:spChg chg="add">
          <ac:chgData name="Asim Dey" userId="e8ec1349-28b8-4d13-adec-c4f0ed943343" providerId="ADAL" clId="{56E57B83-9F26-49B6-A436-4AF02394A2FD}" dt="2020-08-06T09:09:58.163" v="429"/>
          <ac:spMkLst>
            <pc:docMk/>
            <pc:sldMk cId="143217102" sldId="293"/>
            <ac:spMk id="212" creationId="{1C02D711-9CFE-434D-A258-C3CA770CE2EF}"/>
          </ac:spMkLst>
        </pc:spChg>
        <pc:spChg chg="add">
          <ac:chgData name="Asim Dey" userId="e8ec1349-28b8-4d13-adec-c4f0ed943343" providerId="ADAL" clId="{56E57B83-9F26-49B6-A436-4AF02394A2FD}" dt="2020-08-06T09:09:58.163" v="429"/>
          <ac:spMkLst>
            <pc:docMk/>
            <pc:sldMk cId="143217102" sldId="293"/>
            <ac:spMk id="213" creationId="{1A7EEEA8-45D3-412D-B772-8E3D00A9EC9B}"/>
          </ac:spMkLst>
        </pc:spChg>
        <pc:spChg chg="add">
          <ac:chgData name="Asim Dey" userId="e8ec1349-28b8-4d13-adec-c4f0ed943343" providerId="ADAL" clId="{56E57B83-9F26-49B6-A436-4AF02394A2FD}" dt="2020-08-06T09:09:58.163" v="429"/>
          <ac:spMkLst>
            <pc:docMk/>
            <pc:sldMk cId="143217102" sldId="293"/>
            <ac:spMk id="214" creationId="{E2CA1621-25E6-406F-99FD-55689938DB28}"/>
          </ac:spMkLst>
        </pc:spChg>
        <pc:spChg chg="add">
          <ac:chgData name="Asim Dey" userId="e8ec1349-28b8-4d13-adec-c4f0ed943343" providerId="ADAL" clId="{56E57B83-9F26-49B6-A436-4AF02394A2FD}" dt="2020-08-06T09:09:58.163" v="429"/>
          <ac:spMkLst>
            <pc:docMk/>
            <pc:sldMk cId="143217102" sldId="293"/>
            <ac:spMk id="215" creationId="{AC90B89A-267F-4C74-98FC-D84FDA9BD43A}"/>
          </ac:spMkLst>
        </pc:spChg>
        <pc:spChg chg="add">
          <ac:chgData name="Asim Dey" userId="e8ec1349-28b8-4d13-adec-c4f0ed943343" providerId="ADAL" clId="{56E57B83-9F26-49B6-A436-4AF02394A2FD}" dt="2020-08-06T09:09:58.163" v="429"/>
          <ac:spMkLst>
            <pc:docMk/>
            <pc:sldMk cId="143217102" sldId="293"/>
            <ac:spMk id="216" creationId="{7B7542DA-51DB-46A3-9876-2D86984929D1}"/>
          </ac:spMkLst>
        </pc:spChg>
        <pc:spChg chg="mod">
          <ac:chgData name="Asim Dey" userId="e8ec1349-28b8-4d13-adec-c4f0ed943343" providerId="ADAL" clId="{56E57B83-9F26-49B6-A436-4AF02394A2FD}" dt="2020-08-06T09:25:56.744" v="596" actId="13926"/>
          <ac:spMkLst>
            <pc:docMk/>
            <pc:sldMk cId="143217102" sldId="293"/>
            <ac:spMk id="354" creationId="{9B9E24C3-C3E2-4EF6-B032-A1E1560C069A}"/>
          </ac:spMkLst>
        </pc:spChg>
        <pc:spChg chg="mod">
          <ac:chgData name="Asim Dey" userId="e8ec1349-28b8-4d13-adec-c4f0ed943343" providerId="ADAL" clId="{56E57B83-9F26-49B6-A436-4AF02394A2FD}" dt="2020-08-06T09:10:59.129" v="436" actId="13926"/>
          <ac:spMkLst>
            <pc:docMk/>
            <pc:sldMk cId="143217102" sldId="293"/>
            <ac:spMk id="357" creationId="{819D7782-18F4-4ADB-8927-7AB72262983F}"/>
          </ac:spMkLst>
        </pc:spChg>
        <pc:spChg chg="mod">
          <ac:chgData name="Asim Dey" userId="e8ec1349-28b8-4d13-adec-c4f0ed943343" providerId="ADAL" clId="{56E57B83-9F26-49B6-A436-4AF02394A2FD}" dt="2020-08-06T09:25:59.113" v="597" actId="13926"/>
          <ac:spMkLst>
            <pc:docMk/>
            <pc:sldMk cId="143217102" sldId="293"/>
            <ac:spMk id="359" creationId="{2C887132-1D44-4142-99E0-920451C0A749}"/>
          </ac:spMkLst>
        </pc:spChg>
        <pc:spChg chg="mod">
          <ac:chgData name="Asim Dey" userId="e8ec1349-28b8-4d13-adec-c4f0ed943343" providerId="ADAL" clId="{56E57B83-9F26-49B6-A436-4AF02394A2FD}" dt="2020-08-06T09:26:03.696" v="599" actId="13926"/>
          <ac:spMkLst>
            <pc:docMk/>
            <pc:sldMk cId="143217102" sldId="293"/>
            <ac:spMk id="360" creationId="{DBBD4881-04E1-4C0B-B7BD-B4D0B87DA3D1}"/>
          </ac:spMkLst>
        </pc:spChg>
        <pc:spChg chg="mod">
          <ac:chgData name="Asim Dey" userId="e8ec1349-28b8-4d13-adec-c4f0ed943343" providerId="ADAL" clId="{56E57B83-9F26-49B6-A436-4AF02394A2FD}" dt="2020-08-06T09:26:01.674" v="598" actId="13926"/>
          <ac:spMkLst>
            <pc:docMk/>
            <pc:sldMk cId="143217102" sldId="293"/>
            <ac:spMk id="362" creationId="{6752C231-F61B-4AA7-A639-528A1E00DEB7}"/>
          </ac:spMkLst>
        </pc:spChg>
        <pc:spChg chg="mod">
          <ac:chgData name="Asim Dey" userId="e8ec1349-28b8-4d13-adec-c4f0ed943343" providerId="ADAL" clId="{56E57B83-9F26-49B6-A436-4AF02394A2FD}" dt="2020-08-06T09:26:06.518" v="600" actId="13926"/>
          <ac:spMkLst>
            <pc:docMk/>
            <pc:sldMk cId="143217102" sldId="293"/>
            <ac:spMk id="366" creationId="{DB0F224F-15AE-4C38-81EE-ABB8C0B74638}"/>
          </ac:spMkLst>
        </pc:spChg>
        <pc:spChg chg="del">
          <ac:chgData name="Asim Dey" userId="e8ec1349-28b8-4d13-adec-c4f0ed943343" providerId="ADAL" clId="{56E57B83-9F26-49B6-A436-4AF02394A2FD}" dt="2020-08-06T09:09:48.798" v="428"/>
          <ac:spMkLst>
            <pc:docMk/>
            <pc:sldMk cId="143217102" sldId="293"/>
            <ac:spMk id="369" creationId="{20371224-12BD-4F08-9F90-DECBEDD9E123}"/>
          </ac:spMkLst>
        </pc:spChg>
        <pc:spChg chg="del">
          <ac:chgData name="Asim Dey" userId="e8ec1349-28b8-4d13-adec-c4f0ed943343" providerId="ADAL" clId="{56E57B83-9F26-49B6-A436-4AF02394A2FD}" dt="2020-08-06T09:09:48.798" v="428"/>
          <ac:spMkLst>
            <pc:docMk/>
            <pc:sldMk cId="143217102" sldId="293"/>
            <ac:spMk id="370" creationId="{E2D2C6CB-3288-4B7D-9CFB-598576021E1C}"/>
          </ac:spMkLst>
        </pc:spChg>
        <pc:spChg chg="del">
          <ac:chgData name="Asim Dey" userId="e8ec1349-28b8-4d13-adec-c4f0ed943343" providerId="ADAL" clId="{56E57B83-9F26-49B6-A436-4AF02394A2FD}" dt="2020-08-06T09:09:48.798" v="428"/>
          <ac:spMkLst>
            <pc:docMk/>
            <pc:sldMk cId="143217102" sldId="293"/>
            <ac:spMk id="371" creationId="{34A16494-A0F5-42B7-B1CE-5D4E4FE5093B}"/>
          </ac:spMkLst>
        </pc:spChg>
        <pc:spChg chg="del">
          <ac:chgData name="Asim Dey" userId="e8ec1349-28b8-4d13-adec-c4f0ed943343" providerId="ADAL" clId="{56E57B83-9F26-49B6-A436-4AF02394A2FD}" dt="2020-08-06T09:09:48.798" v="428"/>
          <ac:spMkLst>
            <pc:docMk/>
            <pc:sldMk cId="143217102" sldId="293"/>
            <ac:spMk id="375" creationId="{F1CF2877-03AE-44D0-AB3F-0C59520E3338}"/>
          </ac:spMkLst>
        </pc:spChg>
        <pc:spChg chg="del">
          <ac:chgData name="Asim Dey" userId="e8ec1349-28b8-4d13-adec-c4f0ed943343" providerId="ADAL" clId="{56E57B83-9F26-49B6-A436-4AF02394A2FD}" dt="2020-08-06T09:09:48.798" v="428"/>
          <ac:spMkLst>
            <pc:docMk/>
            <pc:sldMk cId="143217102" sldId="293"/>
            <ac:spMk id="377" creationId="{63A901A0-59C3-4FA2-B47F-4A54461D5C6F}"/>
          </ac:spMkLst>
        </pc:spChg>
        <pc:spChg chg="del">
          <ac:chgData name="Asim Dey" userId="e8ec1349-28b8-4d13-adec-c4f0ed943343" providerId="ADAL" clId="{56E57B83-9F26-49B6-A436-4AF02394A2FD}" dt="2020-08-06T09:09:48.798" v="428"/>
          <ac:spMkLst>
            <pc:docMk/>
            <pc:sldMk cId="143217102" sldId="293"/>
            <ac:spMk id="379" creationId="{597F6659-8F3C-4D51-845F-A14A490A01FA}"/>
          </ac:spMkLst>
        </pc:spChg>
        <pc:spChg chg="del">
          <ac:chgData name="Asim Dey" userId="e8ec1349-28b8-4d13-adec-c4f0ed943343" providerId="ADAL" clId="{56E57B83-9F26-49B6-A436-4AF02394A2FD}" dt="2020-08-06T09:09:48.798" v="428"/>
          <ac:spMkLst>
            <pc:docMk/>
            <pc:sldMk cId="143217102" sldId="293"/>
            <ac:spMk id="381" creationId="{47409869-BE3D-4A56-BAF6-A932D08F0F4F}"/>
          </ac:spMkLst>
        </pc:spChg>
        <pc:spChg chg="del">
          <ac:chgData name="Asim Dey" userId="e8ec1349-28b8-4d13-adec-c4f0ed943343" providerId="ADAL" clId="{56E57B83-9F26-49B6-A436-4AF02394A2FD}" dt="2020-08-06T09:09:48.798" v="428"/>
          <ac:spMkLst>
            <pc:docMk/>
            <pc:sldMk cId="143217102" sldId="293"/>
            <ac:spMk id="383" creationId="{E239765D-BF87-4640-84B9-DA5D6601B299}"/>
          </ac:spMkLst>
        </pc:spChg>
        <pc:spChg chg="del">
          <ac:chgData name="Asim Dey" userId="e8ec1349-28b8-4d13-adec-c4f0ed943343" providerId="ADAL" clId="{56E57B83-9F26-49B6-A436-4AF02394A2FD}" dt="2020-08-06T09:09:48.798" v="428"/>
          <ac:spMkLst>
            <pc:docMk/>
            <pc:sldMk cId="143217102" sldId="293"/>
            <ac:spMk id="385" creationId="{7B5D77D4-4DB0-4BAD-A400-2A5FBEC65B4C}"/>
          </ac:spMkLst>
        </pc:spChg>
        <pc:spChg chg="del">
          <ac:chgData name="Asim Dey" userId="e8ec1349-28b8-4d13-adec-c4f0ed943343" providerId="ADAL" clId="{56E57B83-9F26-49B6-A436-4AF02394A2FD}" dt="2020-08-06T09:09:48.798" v="428"/>
          <ac:spMkLst>
            <pc:docMk/>
            <pc:sldMk cId="143217102" sldId="293"/>
            <ac:spMk id="387" creationId="{19AE1B53-86F0-477A-9280-8BA752D64023}"/>
          </ac:spMkLst>
        </pc:spChg>
        <pc:spChg chg="del">
          <ac:chgData name="Asim Dey" userId="e8ec1349-28b8-4d13-adec-c4f0ed943343" providerId="ADAL" clId="{56E57B83-9F26-49B6-A436-4AF02394A2FD}" dt="2020-08-06T09:09:48.798" v="428"/>
          <ac:spMkLst>
            <pc:docMk/>
            <pc:sldMk cId="143217102" sldId="293"/>
            <ac:spMk id="389" creationId="{DB6812C4-0580-46C3-B485-680498CEAD4A}"/>
          </ac:spMkLst>
        </pc:spChg>
        <pc:spChg chg="del">
          <ac:chgData name="Asim Dey" userId="e8ec1349-28b8-4d13-adec-c4f0ed943343" providerId="ADAL" clId="{56E57B83-9F26-49B6-A436-4AF02394A2FD}" dt="2020-08-06T09:09:48.798" v="428"/>
          <ac:spMkLst>
            <pc:docMk/>
            <pc:sldMk cId="143217102" sldId="293"/>
            <ac:spMk id="391" creationId="{AE6A4DA7-958A-4939-B87B-87BCEE29EEC7}"/>
          </ac:spMkLst>
        </pc:spChg>
        <pc:spChg chg="del">
          <ac:chgData name="Asim Dey" userId="e8ec1349-28b8-4d13-adec-c4f0ed943343" providerId="ADAL" clId="{56E57B83-9F26-49B6-A436-4AF02394A2FD}" dt="2020-08-06T09:09:48.798" v="428"/>
          <ac:spMkLst>
            <pc:docMk/>
            <pc:sldMk cId="143217102" sldId="293"/>
            <ac:spMk id="393" creationId="{A3A80117-B727-4870-A108-3C30A06552E3}"/>
          </ac:spMkLst>
        </pc:spChg>
        <pc:spChg chg="del">
          <ac:chgData name="Asim Dey" userId="e8ec1349-28b8-4d13-adec-c4f0ed943343" providerId="ADAL" clId="{56E57B83-9F26-49B6-A436-4AF02394A2FD}" dt="2020-08-06T09:09:48.798" v="428"/>
          <ac:spMkLst>
            <pc:docMk/>
            <pc:sldMk cId="143217102" sldId="293"/>
            <ac:spMk id="395" creationId="{7444FBCD-4BDA-4BA6-8167-78CB148219A7}"/>
          </ac:spMkLst>
        </pc:spChg>
        <pc:spChg chg="del">
          <ac:chgData name="Asim Dey" userId="e8ec1349-28b8-4d13-adec-c4f0ed943343" providerId="ADAL" clId="{56E57B83-9F26-49B6-A436-4AF02394A2FD}" dt="2020-08-06T09:09:48.798" v="428"/>
          <ac:spMkLst>
            <pc:docMk/>
            <pc:sldMk cId="143217102" sldId="293"/>
            <ac:spMk id="397" creationId="{B240EB83-6074-4B15-96E3-1477FA652371}"/>
          </ac:spMkLst>
        </pc:spChg>
        <pc:spChg chg="del">
          <ac:chgData name="Asim Dey" userId="e8ec1349-28b8-4d13-adec-c4f0ed943343" providerId="ADAL" clId="{56E57B83-9F26-49B6-A436-4AF02394A2FD}" dt="2020-08-06T09:09:48.798" v="428"/>
          <ac:spMkLst>
            <pc:docMk/>
            <pc:sldMk cId="143217102" sldId="293"/>
            <ac:spMk id="398" creationId="{E48EC2F6-38F2-4D87-9E5C-299F34CF999A}"/>
          </ac:spMkLst>
        </pc:spChg>
        <pc:spChg chg="del">
          <ac:chgData name="Asim Dey" userId="e8ec1349-28b8-4d13-adec-c4f0ed943343" providerId="ADAL" clId="{56E57B83-9F26-49B6-A436-4AF02394A2FD}" dt="2020-08-06T09:09:48.798" v="428"/>
          <ac:spMkLst>
            <pc:docMk/>
            <pc:sldMk cId="143217102" sldId="293"/>
            <ac:spMk id="399" creationId="{0E6552BA-F1B7-446C-9D9D-2087459546D1}"/>
          </ac:spMkLst>
        </pc:spChg>
        <pc:spChg chg="del">
          <ac:chgData name="Asim Dey" userId="e8ec1349-28b8-4d13-adec-c4f0ed943343" providerId="ADAL" clId="{56E57B83-9F26-49B6-A436-4AF02394A2FD}" dt="2020-08-06T09:09:48.798" v="428"/>
          <ac:spMkLst>
            <pc:docMk/>
            <pc:sldMk cId="143217102" sldId="293"/>
            <ac:spMk id="404" creationId="{B288A4C1-BB64-4A01-B13F-26C1D836AA43}"/>
          </ac:spMkLst>
        </pc:spChg>
        <pc:spChg chg="del">
          <ac:chgData name="Asim Dey" userId="e8ec1349-28b8-4d13-adec-c4f0ed943343" providerId="ADAL" clId="{56E57B83-9F26-49B6-A436-4AF02394A2FD}" dt="2020-08-06T09:09:48.798" v="428"/>
          <ac:spMkLst>
            <pc:docMk/>
            <pc:sldMk cId="143217102" sldId="293"/>
            <ac:spMk id="406" creationId="{2FDE2F99-A68D-45A8-89B2-B08263FD8886}"/>
          </ac:spMkLst>
        </pc:spChg>
        <pc:spChg chg="del">
          <ac:chgData name="Asim Dey" userId="e8ec1349-28b8-4d13-adec-c4f0ed943343" providerId="ADAL" clId="{56E57B83-9F26-49B6-A436-4AF02394A2FD}" dt="2020-08-06T09:09:48.798" v="428"/>
          <ac:spMkLst>
            <pc:docMk/>
            <pc:sldMk cId="143217102" sldId="293"/>
            <ac:spMk id="407" creationId="{79711BDB-3093-43A5-8396-CECD06450D01}"/>
          </ac:spMkLst>
        </pc:spChg>
        <pc:spChg chg="del">
          <ac:chgData name="Asim Dey" userId="e8ec1349-28b8-4d13-adec-c4f0ed943343" providerId="ADAL" clId="{56E57B83-9F26-49B6-A436-4AF02394A2FD}" dt="2020-08-06T09:09:48.798" v="428"/>
          <ac:spMkLst>
            <pc:docMk/>
            <pc:sldMk cId="143217102" sldId="293"/>
            <ac:spMk id="409" creationId="{6EE78A8E-D9C3-4FEB-B8EE-91ED939B981B}"/>
          </ac:spMkLst>
        </pc:spChg>
        <pc:spChg chg="del">
          <ac:chgData name="Asim Dey" userId="e8ec1349-28b8-4d13-adec-c4f0ed943343" providerId="ADAL" clId="{56E57B83-9F26-49B6-A436-4AF02394A2FD}" dt="2020-08-06T09:09:48.798" v="428"/>
          <ac:spMkLst>
            <pc:docMk/>
            <pc:sldMk cId="143217102" sldId="293"/>
            <ac:spMk id="410" creationId="{F925FA54-8DED-40D4-8277-4E7687E3F83B}"/>
          </ac:spMkLst>
        </pc:spChg>
        <pc:spChg chg="del">
          <ac:chgData name="Asim Dey" userId="e8ec1349-28b8-4d13-adec-c4f0ed943343" providerId="ADAL" clId="{56E57B83-9F26-49B6-A436-4AF02394A2FD}" dt="2020-08-06T09:09:48.798" v="428"/>
          <ac:spMkLst>
            <pc:docMk/>
            <pc:sldMk cId="143217102" sldId="293"/>
            <ac:spMk id="411" creationId="{B1340CA5-CD2B-4C9C-AD53-0A8C6388FB53}"/>
          </ac:spMkLst>
        </pc:spChg>
        <pc:spChg chg="del">
          <ac:chgData name="Asim Dey" userId="e8ec1349-28b8-4d13-adec-c4f0ed943343" providerId="ADAL" clId="{56E57B83-9F26-49B6-A436-4AF02394A2FD}" dt="2020-08-06T09:09:48.798" v="428"/>
          <ac:spMkLst>
            <pc:docMk/>
            <pc:sldMk cId="143217102" sldId="293"/>
            <ac:spMk id="412" creationId="{C92294C6-4BD2-42D1-9B5F-99F88B6A6EF5}"/>
          </ac:spMkLst>
        </pc:spChg>
        <pc:spChg chg="del">
          <ac:chgData name="Asim Dey" userId="e8ec1349-28b8-4d13-adec-c4f0ed943343" providerId="ADAL" clId="{56E57B83-9F26-49B6-A436-4AF02394A2FD}" dt="2020-08-06T09:09:48.798" v="428"/>
          <ac:spMkLst>
            <pc:docMk/>
            <pc:sldMk cId="143217102" sldId="293"/>
            <ac:spMk id="413" creationId="{3FFDA179-2619-4071-AACA-EE1A1869D2E0}"/>
          </ac:spMkLst>
        </pc:spChg>
        <pc:spChg chg="del">
          <ac:chgData name="Asim Dey" userId="e8ec1349-28b8-4d13-adec-c4f0ed943343" providerId="ADAL" clId="{56E57B83-9F26-49B6-A436-4AF02394A2FD}" dt="2020-08-06T09:09:48.798" v="428"/>
          <ac:spMkLst>
            <pc:docMk/>
            <pc:sldMk cId="143217102" sldId="293"/>
            <ac:spMk id="414" creationId="{66C111B3-8FF7-40D7-A666-E7E9AF742D09}"/>
          </ac:spMkLst>
        </pc:spChg>
        <pc:spChg chg="del">
          <ac:chgData name="Asim Dey" userId="e8ec1349-28b8-4d13-adec-c4f0ed943343" providerId="ADAL" clId="{56E57B83-9F26-49B6-A436-4AF02394A2FD}" dt="2020-08-06T09:09:48.798" v="428"/>
          <ac:spMkLst>
            <pc:docMk/>
            <pc:sldMk cId="143217102" sldId="293"/>
            <ac:spMk id="415" creationId="{2BCF55F5-9DE3-4C57-9C8C-EE8B3ED1C196}"/>
          </ac:spMkLst>
        </pc:spChg>
        <pc:spChg chg="del">
          <ac:chgData name="Asim Dey" userId="e8ec1349-28b8-4d13-adec-c4f0ed943343" providerId="ADAL" clId="{56E57B83-9F26-49B6-A436-4AF02394A2FD}" dt="2020-08-06T09:09:48.798" v="428"/>
          <ac:spMkLst>
            <pc:docMk/>
            <pc:sldMk cId="143217102" sldId="293"/>
            <ac:spMk id="416" creationId="{69199DBA-6238-4E62-A0DE-9C9A1197ACEA}"/>
          </ac:spMkLst>
        </pc:spChg>
        <pc:spChg chg="del">
          <ac:chgData name="Asim Dey" userId="e8ec1349-28b8-4d13-adec-c4f0ed943343" providerId="ADAL" clId="{56E57B83-9F26-49B6-A436-4AF02394A2FD}" dt="2020-08-06T09:09:48.798" v="428"/>
          <ac:spMkLst>
            <pc:docMk/>
            <pc:sldMk cId="143217102" sldId="293"/>
            <ac:spMk id="417" creationId="{20DB308E-435B-47A2-9823-2F77890E55CF}"/>
          </ac:spMkLst>
        </pc:spChg>
        <pc:spChg chg="del">
          <ac:chgData name="Asim Dey" userId="e8ec1349-28b8-4d13-adec-c4f0ed943343" providerId="ADAL" clId="{56E57B83-9F26-49B6-A436-4AF02394A2FD}" dt="2020-08-06T09:09:48.798" v="428"/>
          <ac:spMkLst>
            <pc:docMk/>
            <pc:sldMk cId="143217102" sldId="293"/>
            <ac:spMk id="418" creationId="{8222ACB7-9C7D-4545-9AB9-7043DCE301D1}"/>
          </ac:spMkLst>
        </pc:spChg>
        <pc:spChg chg="del">
          <ac:chgData name="Asim Dey" userId="e8ec1349-28b8-4d13-adec-c4f0ed943343" providerId="ADAL" clId="{56E57B83-9F26-49B6-A436-4AF02394A2FD}" dt="2020-08-06T09:09:48.798" v="428"/>
          <ac:spMkLst>
            <pc:docMk/>
            <pc:sldMk cId="143217102" sldId="293"/>
            <ac:spMk id="419" creationId="{4EF9F658-9756-4C6F-A96A-98771886AC5E}"/>
          </ac:spMkLst>
        </pc:spChg>
        <pc:spChg chg="del">
          <ac:chgData name="Asim Dey" userId="e8ec1349-28b8-4d13-adec-c4f0ed943343" providerId="ADAL" clId="{56E57B83-9F26-49B6-A436-4AF02394A2FD}" dt="2020-08-06T09:09:48.798" v="428"/>
          <ac:spMkLst>
            <pc:docMk/>
            <pc:sldMk cId="143217102" sldId="293"/>
            <ac:spMk id="420" creationId="{FCB9D7A3-5724-4DDD-A3F2-3AADFBD9B8FC}"/>
          </ac:spMkLst>
        </pc:spChg>
        <pc:spChg chg="del">
          <ac:chgData name="Asim Dey" userId="e8ec1349-28b8-4d13-adec-c4f0ed943343" providerId="ADAL" clId="{56E57B83-9F26-49B6-A436-4AF02394A2FD}" dt="2020-08-06T09:09:48.798" v="428"/>
          <ac:spMkLst>
            <pc:docMk/>
            <pc:sldMk cId="143217102" sldId="293"/>
            <ac:spMk id="421" creationId="{912ED4F4-4645-4400-863F-523BDC3FF48C}"/>
          </ac:spMkLst>
        </pc:spChg>
        <pc:spChg chg="del">
          <ac:chgData name="Asim Dey" userId="e8ec1349-28b8-4d13-adec-c4f0ed943343" providerId="ADAL" clId="{56E57B83-9F26-49B6-A436-4AF02394A2FD}" dt="2020-08-06T09:09:48.798" v="428"/>
          <ac:spMkLst>
            <pc:docMk/>
            <pc:sldMk cId="143217102" sldId="293"/>
            <ac:spMk id="422" creationId="{18D907DE-C6C2-4799-B8DF-2146CF9AE7AD}"/>
          </ac:spMkLst>
        </pc:spChg>
        <pc:spChg chg="del">
          <ac:chgData name="Asim Dey" userId="e8ec1349-28b8-4d13-adec-c4f0ed943343" providerId="ADAL" clId="{56E57B83-9F26-49B6-A436-4AF02394A2FD}" dt="2020-08-06T09:09:48.798" v="428"/>
          <ac:spMkLst>
            <pc:docMk/>
            <pc:sldMk cId="143217102" sldId="293"/>
            <ac:spMk id="423" creationId="{4C71DF02-0F64-408E-A4AF-35559B4C3DF4}"/>
          </ac:spMkLst>
        </pc:spChg>
        <pc:spChg chg="del">
          <ac:chgData name="Asim Dey" userId="e8ec1349-28b8-4d13-adec-c4f0ed943343" providerId="ADAL" clId="{56E57B83-9F26-49B6-A436-4AF02394A2FD}" dt="2020-08-06T09:09:48.798" v="428"/>
          <ac:spMkLst>
            <pc:docMk/>
            <pc:sldMk cId="143217102" sldId="293"/>
            <ac:spMk id="424" creationId="{D067E820-3DF5-4889-B4EA-2763ADAD20F7}"/>
          </ac:spMkLst>
        </pc:spChg>
        <pc:spChg chg="del">
          <ac:chgData name="Asim Dey" userId="e8ec1349-28b8-4d13-adec-c4f0ed943343" providerId="ADAL" clId="{56E57B83-9F26-49B6-A436-4AF02394A2FD}" dt="2020-08-06T09:09:48.798" v="428"/>
          <ac:spMkLst>
            <pc:docMk/>
            <pc:sldMk cId="143217102" sldId="293"/>
            <ac:spMk id="425" creationId="{52E54F56-7C97-4E24-87E0-CC6D33B79EE3}"/>
          </ac:spMkLst>
        </pc:spChg>
        <pc:spChg chg="del">
          <ac:chgData name="Asim Dey" userId="e8ec1349-28b8-4d13-adec-c4f0ed943343" providerId="ADAL" clId="{56E57B83-9F26-49B6-A436-4AF02394A2FD}" dt="2020-08-06T09:09:48.798" v="428"/>
          <ac:spMkLst>
            <pc:docMk/>
            <pc:sldMk cId="143217102" sldId="293"/>
            <ac:spMk id="426" creationId="{616028D3-2157-471B-B9DA-909F9134C664}"/>
          </ac:spMkLst>
        </pc:spChg>
        <pc:spChg chg="del">
          <ac:chgData name="Asim Dey" userId="e8ec1349-28b8-4d13-adec-c4f0ed943343" providerId="ADAL" clId="{56E57B83-9F26-49B6-A436-4AF02394A2FD}" dt="2020-08-06T09:09:48.798" v="428"/>
          <ac:spMkLst>
            <pc:docMk/>
            <pc:sldMk cId="143217102" sldId="293"/>
            <ac:spMk id="427" creationId="{13E639EB-BAF9-4E90-BAFE-CD0CEBEC9169}"/>
          </ac:spMkLst>
        </pc:spChg>
        <pc:spChg chg="del">
          <ac:chgData name="Asim Dey" userId="e8ec1349-28b8-4d13-adec-c4f0ed943343" providerId="ADAL" clId="{56E57B83-9F26-49B6-A436-4AF02394A2FD}" dt="2020-08-06T09:09:48.798" v="428"/>
          <ac:spMkLst>
            <pc:docMk/>
            <pc:sldMk cId="143217102" sldId="293"/>
            <ac:spMk id="428" creationId="{4C763300-0397-493B-A7F6-5A14202E87A2}"/>
          </ac:spMkLst>
        </pc:spChg>
        <pc:spChg chg="del">
          <ac:chgData name="Asim Dey" userId="e8ec1349-28b8-4d13-adec-c4f0ed943343" providerId="ADAL" clId="{56E57B83-9F26-49B6-A436-4AF02394A2FD}" dt="2020-08-06T09:09:48.798" v="428"/>
          <ac:spMkLst>
            <pc:docMk/>
            <pc:sldMk cId="143217102" sldId="293"/>
            <ac:spMk id="429" creationId="{8F82A20F-32EA-4AFB-980E-A9E3AD8DB770}"/>
          </ac:spMkLst>
        </pc:spChg>
        <pc:spChg chg="del">
          <ac:chgData name="Asim Dey" userId="e8ec1349-28b8-4d13-adec-c4f0ed943343" providerId="ADAL" clId="{56E57B83-9F26-49B6-A436-4AF02394A2FD}" dt="2020-08-06T09:09:48.798" v="428"/>
          <ac:spMkLst>
            <pc:docMk/>
            <pc:sldMk cId="143217102" sldId="293"/>
            <ac:spMk id="430" creationId="{2582F926-4DBF-4D19-9D1F-13F49B58D638}"/>
          </ac:spMkLst>
        </pc:spChg>
        <pc:spChg chg="del">
          <ac:chgData name="Asim Dey" userId="e8ec1349-28b8-4d13-adec-c4f0ed943343" providerId="ADAL" clId="{56E57B83-9F26-49B6-A436-4AF02394A2FD}" dt="2020-08-06T09:09:48.798" v="428"/>
          <ac:spMkLst>
            <pc:docMk/>
            <pc:sldMk cId="143217102" sldId="293"/>
            <ac:spMk id="431" creationId="{11AADD7A-963F-4410-8804-0A1A512F3575}"/>
          </ac:spMkLst>
        </pc:spChg>
        <pc:spChg chg="del">
          <ac:chgData name="Asim Dey" userId="e8ec1349-28b8-4d13-adec-c4f0ed943343" providerId="ADAL" clId="{56E57B83-9F26-49B6-A436-4AF02394A2FD}" dt="2020-08-06T09:09:48.798" v="428"/>
          <ac:spMkLst>
            <pc:docMk/>
            <pc:sldMk cId="143217102" sldId="293"/>
            <ac:spMk id="432" creationId="{62308B02-C607-4890-BEDD-7DCF773A354C}"/>
          </ac:spMkLst>
        </pc:spChg>
        <pc:cxnChg chg="add">
          <ac:chgData name="Asim Dey" userId="e8ec1349-28b8-4d13-adec-c4f0ed943343" providerId="ADAL" clId="{56E57B83-9F26-49B6-A436-4AF02394A2FD}" dt="2020-08-06T09:09:58.163" v="429"/>
          <ac:cxnSpMkLst>
            <pc:docMk/>
            <pc:sldMk cId="143217102" sldId="293"/>
            <ac:cxnSpMk id="149" creationId="{4F9E4D62-83DD-4C37-8396-ACBDDC856822}"/>
          </ac:cxnSpMkLst>
        </pc:cxnChg>
        <pc:cxnChg chg="add">
          <ac:chgData name="Asim Dey" userId="e8ec1349-28b8-4d13-adec-c4f0ed943343" providerId="ADAL" clId="{56E57B83-9F26-49B6-A436-4AF02394A2FD}" dt="2020-08-06T09:09:58.163" v="429"/>
          <ac:cxnSpMkLst>
            <pc:docMk/>
            <pc:sldMk cId="143217102" sldId="293"/>
            <ac:cxnSpMk id="150" creationId="{1C07E189-3464-4B8D-AC3A-CE1E5FF8FBA8}"/>
          </ac:cxnSpMkLst>
        </pc:cxnChg>
        <pc:cxnChg chg="add">
          <ac:chgData name="Asim Dey" userId="e8ec1349-28b8-4d13-adec-c4f0ed943343" providerId="ADAL" clId="{56E57B83-9F26-49B6-A436-4AF02394A2FD}" dt="2020-08-06T09:09:58.163" v="429"/>
          <ac:cxnSpMkLst>
            <pc:docMk/>
            <pc:sldMk cId="143217102" sldId="293"/>
            <ac:cxnSpMk id="151" creationId="{41ADF4EA-1BDB-4024-A469-36AAD1746624}"/>
          </ac:cxnSpMkLst>
        </pc:cxnChg>
        <pc:cxnChg chg="add">
          <ac:chgData name="Asim Dey" userId="e8ec1349-28b8-4d13-adec-c4f0ed943343" providerId="ADAL" clId="{56E57B83-9F26-49B6-A436-4AF02394A2FD}" dt="2020-08-06T09:09:58.163" v="429"/>
          <ac:cxnSpMkLst>
            <pc:docMk/>
            <pc:sldMk cId="143217102" sldId="293"/>
            <ac:cxnSpMk id="152" creationId="{18633F02-5CEA-48DF-A91C-26134A33F7E0}"/>
          </ac:cxnSpMkLst>
        </pc:cxnChg>
        <pc:cxnChg chg="add">
          <ac:chgData name="Asim Dey" userId="e8ec1349-28b8-4d13-adec-c4f0ed943343" providerId="ADAL" clId="{56E57B83-9F26-49B6-A436-4AF02394A2FD}" dt="2020-08-06T09:09:58.163" v="429"/>
          <ac:cxnSpMkLst>
            <pc:docMk/>
            <pc:sldMk cId="143217102" sldId="293"/>
            <ac:cxnSpMk id="153" creationId="{6835644F-3044-493B-AAC8-3BDC5EE1E114}"/>
          </ac:cxnSpMkLst>
        </pc:cxnChg>
        <pc:cxnChg chg="add">
          <ac:chgData name="Asim Dey" userId="e8ec1349-28b8-4d13-adec-c4f0ed943343" providerId="ADAL" clId="{56E57B83-9F26-49B6-A436-4AF02394A2FD}" dt="2020-08-06T09:09:58.163" v="429"/>
          <ac:cxnSpMkLst>
            <pc:docMk/>
            <pc:sldMk cId="143217102" sldId="293"/>
            <ac:cxnSpMk id="161" creationId="{112F7B9C-700D-4C69-9D0B-F94DF23D7DE7}"/>
          </ac:cxnSpMkLst>
        </pc:cxnChg>
        <pc:cxnChg chg="add">
          <ac:chgData name="Asim Dey" userId="e8ec1349-28b8-4d13-adec-c4f0ed943343" providerId="ADAL" clId="{56E57B83-9F26-49B6-A436-4AF02394A2FD}" dt="2020-08-06T09:09:58.163" v="429"/>
          <ac:cxnSpMkLst>
            <pc:docMk/>
            <pc:sldMk cId="143217102" sldId="293"/>
            <ac:cxnSpMk id="162" creationId="{B585406B-641C-4E8B-BC17-919D555060CE}"/>
          </ac:cxnSpMkLst>
        </pc:cxnChg>
        <pc:cxnChg chg="add">
          <ac:chgData name="Asim Dey" userId="e8ec1349-28b8-4d13-adec-c4f0ed943343" providerId="ADAL" clId="{56E57B83-9F26-49B6-A436-4AF02394A2FD}" dt="2020-08-06T09:09:58.163" v="429"/>
          <ac:cxnSpMkLst>
            <pc:docMk/>
            <pc:sldMk cId="143217102" sldId="293"/>
            <ac:cxnSpMk id="163" creationId="{0857DD7F-5155-4583-BBAD-585BC6289F92}"/>
          </ac:cxnSpMkLst>
        </pc:cxnChg>
        <pc:cxnChg chg="add">
          <ac:chgData name="Asim Dey" userId="e8ec1349-28b8-4d13-adec-c4f0ed943343" providerId="ADAL" clId="{56E57B83-9F26-49B6-A436-4AF02394A2FD}" dt="2020-08-06T09:09:58.163" v="429"/>
          <ac:cxnSpMkLst>
            <pc:docMk/>
            <pc:sldMk cId="143217102" sldId="293"/>
            <ac:cxnSpMk id="164" creationId="{1D3D0536-9D0A-4E52-8EFF-E874CA8E5630}"/>
          </ac:cxnSpMkLst>
        </pc:cxnChg>
        <pc:cxnChg chg="add">
          <ac:chgData name="Asim Dey" userId="e8ec1349-28b8-4d13-adec-c4f0ed943343" providerId="ADAL" clId="{56E57B83-9F26-49B6-A436-4AF02394A2FD}" dt="2020-08-06T09:09:58.163" v="429"/>
          <ac:cxnSpMkLst>
            <pc:docMk/>
            <pc:sldMk cId="143217102" sldId="293"/>
            <ac:cxnSpMk id="165" creationId="{8F57AA54-5C24-4541-BFB0-B69E2BB89443}"/>
          </ac:cxnSpMkLst>
        </pc:cxnChg>
        <pc:cxnChg chg="add">
          <ac:chgData name="Asim Dey" userId="e8ec1349-28b8-4d13-adec-c4f0ed943343" providerId="ADAL" clId="{56E57B83-9F26-49B6-A436-4AF02394A2FD}" dt="2020-08-06T09:09:58.163" v="429"/>
          <ac:cxnSpMkLst>
            <pc:docMk/>
            <pc:sldMk cId="143217102" sldId="293"/>
            <ac:cxnSpMk id="166" creationId="{D904835E-DCFF-4840-BE96-15927A457811}"/>
          </ac:cxnSpMkLst>
        </pc:cxnChg>
        <pc:cxnChg chg="add">
          <ac:chgData name="Asim Dey" userId="e8ec1349-28b8-4d13-adec-c4f0ed943343" providerId="ADAL" clId="{56E57B83-9F26-49B6-A436-4AF02394A2FD}" dt="2020-08-06T09:09:58.163" v="429"/>
          <ac:cxnSpMkLst>
            <pc:docMk/>
            <pc:sldMk cId="143217102" sldId="293"/>
            <ac:cxnSpMk id="167" creationId="{E91EB4B0-2987-4636-8FBA-CEA460A2013B}"/>
          </ac:cxnSpMkLst>
        </pc:cxnChg>
        <pc:cxnChg chg="add">
          <ac:chgData name="Asim Dey" userId="e8ec1349-28b8-4d13-adec-c4f0ed943343" providerId="ADAL" clId="{56E57B83-9F26-49B6-A436-4AF02394A2FD}" dt="2020-08-06T09:09:58.163" v="429"/>
          <ac:cxnSpMkLst>
            <pc:docMk/>
            <pc:sldMk cId="143217102" sldId="293"/>
            <ac:cxnSpMk id="168" creationId="{7ED2548B-E587-4486-ADD1-E17896AE5DB0}"/>
          </ac:cxnSpMkLst>
        </pc:cxnChg>
        <pc:cxnChg chg="add">
          <ac:chgData name="Asim Dey" userId="e8ec1349-28b8-4d13-adec-c4f0ed943343" providerId="ADAL" clId="{56E57B83-9F26-49B6-A436-4AF02394A2FD}" dt="2020-08-06T09:09:58.163" v="429"/>
          <ac:cxnSpMkLst>
            <pc:docMk/>
            <pc:sldMk cId="143217102" sldId="293"/>
            <ac:cxnSpMk id="169" creationId="{0FCA6DA6-6BD6-47BC-8FA2-CAF31CB75D81}"/>
          </ac:cxnSpMkLst>
        </pc:cxnChg>
        <pc:cxnChg chg="add">
          <ac:chgData name="Asim Dey" userId="e8ec1349-28b8-4d13-adec-c4f0ed943343" providerId="ADAL" clId="{56E57B83-9F26-49B6-A436-4AF02394A2FD}" dt="2020-08-06T09:09:58.163" v="429"/>
          <ac:cxnSpMkLst>
            <pc:docMk/>
            <pc:sldMk cId="143217102" sldId="293"/>
            <ac:cxnSpMk id="170" creationId="{F7DB6404-B1D6-4974-9AC4-2B08345C5676}"/>
          </ac:cxnSpMkLst>
        </pc:cxnChg>
        <pc:cxnChg chg="del">
          <ac:chgData name="Asim Dey" userId="e8ec1349-28b8-4d13-adec-c4f0ed943343" providerId="ADAL" clId="{56E57B83-9F26-49B6-A436-4AF02394A2FD}" dt="2020-08-06T09:09:48.798" v="428"/>
          <ac:cxnSpMkLst>
            <pc:docMk/>
            <pc:sldMk cId="143217102" sldId="293"/>
            <ac:cxnSpMk id="372" creationId="{810036ED-27EE-494F-8E2C-3EFB08C68EF8}"/>
          </ac:cxnSpMkLst>
        </pc:cxnChg>
        <pc:cxnChg chg="del">
          <ac:chgData name="Asim Dey" userId="e8ec1349-28b8-4d13-adec-c4f0ed943343" providerId="ADAL" clId="{56E57B83-9F26-49B6-A436-4AF02394A2FD}" dt="2020-08-06T09:09:48.798" v="428"/>
          <ac:cxnSpMkLst>
            <pc:docMk/>
            <pc:sldMk cId="143217102" sldId="293"/>
            <ac:cxnSpMk id="373" creationId="{40F8C2D9-563F-4D07-B00C-267A8A052A59}"/>
          </ac:cxnSpMkLst>
        </pc:cxnChg>
        <pc:cxnChg chg="del">
          <ac:chgData name="Asim Dey" userId="e8ec1349-28b8-4d13-adec-c4f0ed943343" providerId="ADAL" clId="{56E57B83-9F26-49B6-A436-4AF02394A2FD}" dt="2020-08-06T09:09:48.798" v="428"/>
          <ac:cxnSpMkLst>
            <pc:docMk/>
            <pc:sldMk cId="143217102" sldId="293"/>
            <ac:cxnSpMk id="374" creationId="{9A54AC49-C86A-4756-8778-D24C5AE41532}"/>
          </ac:cxnSpMkLst>
        </pc:cxnChg>
        <pc:cxnChg chg="del">
          <ac:chgData name="Asim Dey" userId="e8ec1349-28b8-4d13-adec-c4f0ed943343" providerId="ADAL" clId="{56E57B83-9F26-49B6-A436-4AF02394A2FD}" dt="2020-08-06T09:09:48.798" v="428"/>
          <ac:cxnSpMkLst>
            <pc:docMk/>
            <pc:sldMk cId="143217102" sldId="293"/>
            <ac:cxnSpMk id="376" creationId="{4DF048FD-F763-47AA-A42F-50A99520EF86}"/>
          </ac:cxnSpMkLst>
        </pc:cxnChg>
        <pc:cxnChg chg="del">
          <ac:chgData name="Asim Dey" userId="e8ec1349-28b8-4d13-adec-c4f0ed943343" providerId="ADAL" clId="{56E57B83-9F26-49B6-A436-4AF02394A2FD}" dt="2020-08-06T09:09:48.798" v="428"/>
          <ac:cxnSpMkLst>
            <pc:docMk/>
            <pc:sldMk cId="143217102" sldId="293"/>
            <ac:cxnSpMk id="378" creationId="{F173A807-AB53-4A2A-B494-1DE5E860B036}"/>
          </ac:cxnSpMkLst>
        </pc:cxnChg>
        <pc:cxnChg chg="del">
          <ac:chgData name="Asim Dey" userId="e8ec1349-28b8-4d13-adec-c4f0ed943343" providerId="ADAL" clId="{56E57B83-9F26-49B6-A436-4AF02394A2FD}" dt="2020-08-06T09:09:48.798" v="428"/>
          <ac:cxnSpMkLst>
            <pc:docMk/>
            <pc:sldMk cId="143217102" sldId="293"/>
            <ac:cxnSpMk id="380" creationId="{0D22BCDD-C73D-4671-84A2-266C78122572}"/>
          </ac:cxnSpMkLst>
        </pc:cxnChg>
        <pc:cxnChg chg="del">
          <ac:chgData name="Asim Dey" userId="e8ec1349-28b8-4d13-adec-c4f0ed943343" providerId="ADAL" clId="{56E57B83-9F26-49B6-A436-4AF02394A2FD}" dt="2020-08-06T09:09:48.798" v="428"/>
          <ac:cxnSpMkLst>
            <pc:docMk/>
            <pc:sldMk cId="143217102" sldId="293"/>
            <ac:cxnSpMk id="382" creationId="{CB038AE6-23DD-4558-9C95-7631E51328F7}"/>
          </ac:cxnSpMkLst>
        </pc:cxnChg>
        <pc:cxnChg chg="del">
          <ac:chgData name="Asim Dey" userId="e8ec1349-28b8-4d13-adec-c4f0ed943343" providerId="ADAL" clId="{56E57B83-9F26-49B6-A436-4AF02394A2FD}" dt="2020-08-06T09:09:48.798" v="428"/>
          <ac:cxnSpMkLst>
            <pc:docMk/>
            <pc:sldMk cId="143217102" sldId="293"/>
            <ac:cxnSpMk id="384" creationId="{3D72AC95-BC51-4C30-995C-F7F09B54D505}"/>
          </ac:cxnSpMkLst>
        </pc:cxnChg>
        <pc:cxnChg chg="del">
          <ac:chgData name="Asim Dey" userId="e8ec1349-28b8-4d13-adec-c4f0ed943343" providerId="ADAL" clId="{56E57B83-9F26-49B6-A436-4AF02394A2FD}" dt="2020-08-06T09:09:48.798" v="428"/>
          <ac:cxnSpMkLst>
            <pc:docMk/>
            <pc:sldMk cId="143217102" sldId="293"/>
            <ac:cxnSpMk id="386" creationId="{FFC233D1-5F2D-4C73-A830-2AC9581BC679}"/>
          </ac:cxnSpMkLst>
        </pc:cxnChg>
        <pc:cxnChg chg="del">
          <ac:chgData name="Asim Dey" userId="e8ec1349-28b8-4d13-adec-c4f0ed943343" providerId="ADAL" clId="{56E57B83-9F26-49B6-A436-4AF02394A2FD}" dt="2020-08-06T09:09:48.798" v="428"/>
          <ac:cxnSpMkLst>
            <pc:docMk/>
            <pc:sldMk cId="143217102" sldId="293"/>
            <ac:cxnSpMk id="388" creationId="{B6246B60-1974-4035-A192-60981B9B4ECF}"/>
          </ac:cxnSpMkLst>
        </pc:cxnChg>
        <pc:cxnChg chg="del">
          <ac:chgData name="Asim Dey" userId="e8ec1349-28b8-4d13-adec-c4f0ed943343" providerId="ADAL" clId="{56E57B83-9F26-49B6-A436-4AF02394A2FD}" dt="2020-08-06T09:09:48.798" v="428"/>
          <ac:cxnSpMkLst>
            <pc:docMk/>
            <pc:sldMk cId="143217102" sldId="293"/>
            <ac:cxnSpMk id="390" creationId="{D277242E-825A-461A-971B-03C2BDBBA2A7}"/>
          </ac:cxnSpMkLst>
        </pc:cxnChg>
        <pc:cxnChg chg="del">
          <ac:chgData name="Asim Dey" userId="e8ec1349-28b8-4d13-adec-c4f0ed943343" providerId="ADAL" clId="{56E57B83-9F26-49B6-A436-4AF02394A2FD}" dt="2020-08-06T09:09:48.798" v="428"/>
          <ac:cxnSpMkLst>
            <pc:docMk/>
            <pc:sldMk cId="143217102" sldId="293"/>
            <ac:cxnSpMk id="392" creationId="{297E11C5-67CE-442D-9E3E-8D45FA2627AB}"/>
          </ac:cxnSpMkLst>
        </pc:cxnChg>
        <pc:cxnChg chg="del">
          <ac:chgData name="Asim Dey" userId="e8ec1349-28b8-4d13-adec-c4f0ed943343" providerId="ADAL" clId="{56E57B83-9F26-49B6-A436-4AF02394A2FD}" dt="2020-08-06T09:09:48.798" v="428"/>
          <ac:cxnSpMkLst>
            <pc:docMk/>
            <pc:sldMk cId="143217102" sldId="293"/>
            <ac:cxnSpMk id="396" creationId="{B43B323A-B0C3-4467-A5A7-8C83BA8F0E6B}"/>
          </ac:cxnSpMkLst>
        </pc:cxnChg>
        <pc:cxnChg chg="del">
          <ac:chgData name="Asim Dey" userId="e8ec1349-28b8-4d13-adec-c4f0ed943343" providerId="ADAL" clId="{56E57B83-9F26-49B6-A436-4AF02394A2FD}" dt="2020-08-06T09:09:48.798" v="428"/>
          <ac:cxnSpMkLst>
            <pc:docMk/>
            <pc:sldMk cId="143217102" sldId="293"/>
            <ac:cxnSpMk id="405" creationId="{B5A973F5-49E6-4267-81ED-73F07860A2FB}"/>
          </ac:cxnSpMkLst>
        </pc:cxnChg>
        <pc:cxnChg chg="del">
          <ac:chgData name="Asim Dey" userId="e8ec1349-28b8-4d13-adec-c4f0ed943343" providerId="ADAL" clId="{56E57B83-9F26-49B6-A436-4AF02394A2FD}" dt="2020-08-06T09:09:48.798" v="428"/>
          <ac:cxnSpMkLst>
            <pc:docMk/>
            <pc:sldMk cId="143217102" sldId="293"/>
            <ac:cxnSpMk id="408" creationId="{C69913C0-465D-47BD-8351-1B12BE99247F}"/>
          </ac:cxnSpMkLst>
        </pc:cxnChg>
      </pc:sldChg>
      <pc:sldChg chg="addSp delSp modSp">
        <pc:chgData name="Asim Dey" userId="e8ec1349-28b8-4d13-adec-c4f0ed943343" providerId="ADAL" clId="{56E57B83-9F26-49B6-A436-4AF02394A2FD}" dt="2020-08-06T09:23:42.781" v="571" actId="13926"/>
        <pc:sldMkLst>
          <pc:docMk/>
          <pc:sldMk cId="84505333" sldId="294"/>
        </pc:sldMkLst>
        <pc:spChg chg="mod">
          <ac:chgData name="Asim Dey" userId="e8ec1349-28b8-4d13-adec-c4f0ed943343" providerId="ADAL" clId="{56E57B83-9F26-49B6-A436-4AF02394A2FD}" dt="2020-08-06T09:01:39.608" v="384" actId="13926"/>
          <ac:spMkLst>
            <pc:docMk/>
            <pc:sldMk cId="84505333" sldId="294"/>
            <ac:spMk id="191" creationId="{7869AA48-E41F-42D8-A591-0F51420AE312}"/>
          </ac:spMkLst>
        </pc:spChg>
        <pc:spChg chg="mod">
          <ac:chgData name="Asim Dey" userId="e8ec1349-28b8-4d13-adec-c4f0ed943343" providerId="ADAL" clId="{56E57B83-9F26-49B6-A436-4AF02394A2FD}" dt="2020-08-06T09:23:42.781" v="571" actId="13926"/>
          <ac:spMkLst>
            <pc:docMk/>
            <pc:sldMk cId="84505333" sldId="294"/>
            <ac:spMk id="193" creationId="{2CBE8396-94AD-4029-B073-C237342E1060}"/>
          </ac:spMkLst>
        </pc:spChg>
        <pc:spChg chg="mod">
          <ac:chgData name="Asim Dey" userId="e8ec1349-28b8-4d13-adec-c4f0ed943343" providerId="ADAL" clId="{56E57B83-9F26-49B6-A436-4AF02394A2FD}" dt="2020-08-06T09:23:35.618" v="569" actId="13926"/>
          <ac:spMkLst>
            <pc:docMk/>
            <pc:sldMk cId="84505333" sldId="294"/>
            <ac:spMk id="196" creationId="{951B4BE9-AA55-4F7B-B26A-2351C57A7CF4}"/>
          </ac:spMkLst>
        </pc:spChg>
        <pc:spChg chg="mod">
          <ac:chgData name="Asim Dey" userId="e8ec1349-28b8-4d13-adec-c4f0ed943343" providerId="ADAL" clId="{56E57B83-9F26-49B6-A436-4AF02394A2FD}" dt="2020-08-06T09:23:39.812" v="570" actId="13926"/>
          <ac:spMkLst>
            <pc:docMk/>
            <pc:sldMk cId="84505333" sldId="294"/>
            <ac:spMk id="199" creationId="{413D016F-486F-4CB0-BD3B-2298E4A1711F}"/>
          </ac:spMkLst>
        </pc:spChg>
        <pc:spChg chg="del">
          <ac:chgData name="Asim Dey" userId="e8ec1349-28b8-4d13-adec-c4f0ed943343" providerId="ADAL" clId="{56E57B83-9F26-49B6-A436-4AF02394A2FD}" dt="2020-08-06T09:00:51.745" v="376"/>
          <ac:spMkLst>
            <pc:docMk/>
            <pc:sldMk cId="84505333" sldId="294"/>
            <ac:spMk id="201" creationId="{F542481D-2C0C-4160-B4C1-A6482AC2EA10}"/>
          </ac:spMkLst>
        </pc:spChg>
        <pc:spChg chg="del">
          <ac:chgData name="Asim Dey" userId="e8ec1349-28b8-4d13-adec-c4f0ed943343" providerId="ADAL" clId="{56E57B83-9F26-49B6-A436-4AF02394A2FD}" dt="2020-08-06T09:00:51.745" v="376"/>
          <ac:spMkLst>
            <pc:docMk/>
            <pc:sldMk cId="84505333" sldId="294"/>
            <ac:spMk id="202" creationId="{058A22D0-453B-4D11-86B9-14CF4808A8CD}"/>
          </ac:spMkLst>
        </pc:spChg>
        <pc:spChg chg="del">
          <ac:chgData name="Asim Dey" userId="e8ec1349-28b8-4d13-adec-c4f0ed943343" providerId="ADAL" clId="{56E57B83-9F26-49B6-A436-4AF02394A2FD}" dt="2020-08-06T09:00:51.745" v="376"/>
          <ac:spMkLst>
            <pc:docMk/>
            <pc:sldMk cId="84505333" sldId="294"/>
            <ac:spMk id="203" creationId="{68505CC3-F379-4403-B280-E981E00739D2}"/>
          </ac:spMkLst>
        </pc:spChg>
        <pc:spChg chg="del">
          <ac:chgData name="Asim Dey" userId="e8ec1349-28b8-4d13-adec-c4f0ed943343" providerId="ADAL" clId="{56E57B83-9F26-49B6-A436-4AF02394A2FD}" dt="2020-08-06T09:00:51.745" v="376"/>
          <ac:spMkLst>
            <pc:docMk/>
            <pc:sldMk cId="84505333" sldId="294"/>
            <ac:spMk id="206" creationId="{4AFFE0F4-AB8B-4A91-95CE-BDAF3690FC35}"/>
          </ac:spMkLst>
        </pc:spChg>
        <pc:spChg chg="del">
          <ac:chgData name="Asim Dey" userId="e8ec1349-28b8-4d13-adec-c4f0ed943343" providerId="ADAL" clId="{56E57B83-9F26-49B6-A436-4AF02394A2FD}" dt="2020-08-06T09:00:51.745" v="376"/>
          <ac:spMkLst>
            <pc:docMk/>
            <pc:sldMk cId="84505333" sldId="294"/>
            <ac:spMk id="209" creationId="{264B57B7-C39F-4437-8806-12D5218A1AB6}"/>
          </ac:spMkLst>
        </pc:spChg>
        <pc:spChg chg="del">
          <ac:chgData name="Asim Dey" userId="e8ec1349-28b8-4d13-adec-c4f0ed943343" providerId="ADAL" clId="{56E57B83-9F26-49B6-A436-4AF02394A2FD}" dt="2020-08-06T09:00:51.745" v="376"/>
          <ac:spMkLst>
            <pc:docMk/>
            <pc:sldMk cId="84505333" sldId="294"/>
            <ac:spMk id="211" creationId="{AB9F21D1-609E-4B39-AAEE-8B39496A9DED}"/>
          </ac:spMkLst>
        </pc:spChg>
        <pc:spChg chg="del">
          <ac:chgData name="Asim Dey" userId="e8ec1349-28b8-4d13-adec-c4f0ed943343" providerId="ADAL" clId="{56E57B83-9F26-49B6-A436-4AF02394A2FD}" dt="2020-08-06T09:00:51.745" v="376"/>
          <ac:spMkLst>
            <pc:docMk/>
            <pc:sldMk cId="84505333" sldId="294"/>
            <ac:spMk id="243" creationId="{AD9F6001-4F00-4B21-9A25-83F4754BFF9A}"/>
          </ac:spMkLst>
        </pc:spChg>
        <pc:spChg chg="del">
          <ac:chgData name="Asim Dey" userId="e8ec1349-28b8-4d13-adec-c4f0ed943343" providerId="ADAL" clId="{56E57B83-9F26-49B6-A436-4AF02394A2FD}" dt="2020-08-06T09:00:51.745" v="376"/>
          <ac:spMkLst>
            <pc:docMk/>
            <pc:sldMk cId="84505333" sldId="294"/>
            <ac:spMk id="245" creationId="{A18595C2-6396-4DAD-8494-5BE4DB836A19}"/>
          </ac:spMkLst>
        </pc:spChg>
        <pc:spChg chg="del">
          <ac:chgData name="Asim Dey" userId="e8ec1349-28b8-4d13-adec-c4f0ed943343" providerId="ADAL" clId="{56E57B83-9F26-49B6-A436-4AF02394A2FD}" dt="2020-08-06T09:00:51.745" v="376"/>
          <ac:spMkLst>
            <pc:docMk/>
            <pc:sldMk cId="84505333" sldId="294"/>
            <ac:spMk id="247" creationId="{023D818D-9E16-47F6-BFA9-CD61C96B8624}"/>
          </ac:spMkLst>
        </pc:spChg>
        <pc:spChg chg="del">
          <ac:chgData name="Asim Dey" userId="e8ec1349-28b8-4d13-adec-c4f0ed943343" providerId="ADAL" clId="{56E57B83-9F26-49B6-A436-4AF02394A2FD}" dt="2020-08-06T09:00:51.745" v="376"/>
          <ac:spMkLst>
            <pc:docMk/>
            <pc:sldMk cId="84505333" sldId="294"/>
            <ac:spMk id="249" creationId="{ACEEEF59-F962-4C2D-B7A6-554FC288D7E5}"/>
          </ac:spMkLst>
        </pc:spChg>
        <pc:spChg chg="del">
          <ac:chgData name="Asim Dey" userId="e8ec1349-28b8-4d13-adec-c4f0ed943343" providerId="ADAL" clId="{56E57B83-9F26-49B6-A436-4AF02394A2FD}" dt="2020-08-06T09:00:51.745" v="376"/>
          <ac:spMkLst>
            <pc:docMk/>
            <pc:sldMk cId="84505333" sldId="294"/>
            <ac:spMk id="251" creationId="{E5C40D7E-4687-469C-8D73-259E6C7BA6A6}"/>
          </ac:spMkLst>
        </pc:spChg>
        <pc:spChg chg="del">
          <ac:chgData name="Asim Dey" userId="e8ec1349-28b8-4d13-adec-c4f0ed943343" providerId="ADAL" clId="{56E57B83-9F26-49B6-A436-4AF02394A2FD}" dt="2020-08-06T09:00:51.745" v="376"/>
          <ac:spMkLst>
            <pc:docMk/>
            <pc:sldMk cId="84505333" sldId="294"/>
            <ac:spMk id="253" creationId="{E74B15FC-E48E-43CB-9C86-05C1CCE1EC5F}"/>
          </ac:spMkLst>
        </pc:spChg>
        <pc:spChg chg="del">
          <ac:chgData name="Asim Dey" userId="e8ec1349-28b8-4d13-adec-c4f0ed943343" providerId="ADAL" clId="{56E57B83-9F26-49B6-A436-4AF02394A2FD}" dt="2020-08-06T09:00:51.745" v="376"/>
          <ac:spMkLst>
            <pc:docMk/>
            <pc:sldMk cId="84505333" sldId="294"/>
            <ac:spMk id="255" creationId="{6A2048E0-416D-4B03-82D9-CAA6A99FFC5B}"/>
          </ac:spMkLst>
        </pc:spChg>
        <pc:spChg chg="del">
          <ac:chgData name="Asim Dey" userId="e8ec1349-28b8-4d13-adec-c4f0ed943343" providerId="ADAL" clId="{56E57B83-9F26-49B6-A436-4AF02394A2FD}" dt="2020-08-06T09:00:51.745" v="376"/>
          <ac:spMkLst>
            <pc:docMk/>
            <pc:sldMk cId="84505333" sldId="294"/>
            <ac:spMk id="256" creationId="{3C2FF5CC-EDF3-4AE7-A331-AD227FA6E0F2}"/>
          </ac:spMkLst>
        </pc:spChg>
        <pc:spChg chg="del mod">
          <ac:chgData name="Asim Dey" userId="e8ec1349-28b8-4d13-adec-c4f0ed943343" providerId="ADAL" clId="{56E57B83-9F26-49B6-A436-4AF02394A2FD}" dt="2020-08-06T09:00:51.745" v="376"/>
          <ac:spMkLst>
            <pc:docMk/>
            <pc:sldMk cId="84505333" sldId="294"/>
            <ac:spMk id="257" creationId="{B3813E82-2BAE-49EA-BFAC-16AA86DFF0E0}"/>
          </ac:spMkLst>
        </pc:spChg>
        <pc:spChg chg="del">
          <ac:chgData name="Asim Dey" userId="e8ec1349-28b8-4d13-adec-c4f0ed943343" providerId="ADAL" clId="{56E57B83-9F26-49B6-A436-4AF02394A2FD}" dt="2020-08-06T09:00:51.745" v="376"/>
          <ac:spMkLst>
            <pc:docMk/>
            <pc:sldMk cId="84505333" sldId="294"/>
            <ac:spMk id="262" creationId="{C3D3DAAB-79FD-4267-BD0C-BAF801ECEA35}"/>
          </ac:spMkLst>
        </pc:spChg>
        <pc:spChg chg="del">
          <ac:chgData name="Asim Dey" userId="e8ec1349-28b8-4d13-adec-c4f0ed943343" providerId="ADAL" clId="{56E57B83-9F26-49B6-A436-4AF02394A2FD}" dt="2020-08-06T09:00:51.745" v="376"/>
          <ac:spMkLst>
            <pc:docMk/>
            <pc:sldMk cId="84505333" sldId="294"/>
            <ac:spMk id="264" creationId="{0082D85C-0122-4729-8E73-D5F783714758}"/>
          </ac:spMkLst>
        </pc:spChg>
        <pc:spChg chg="del">
          <ac:chgData name="Asim Dey" userId="e8ec1349-28b8-4d13-adec-c4f0ed943343" providerId="ADAL" clId="{56E57B83-9F26-49B6-A436-4AF02394A2FD}" dt="2020-08-06T09:00:51.745" v="376"/>
          <ac:spMkLst>
            <pc:docMk/>
            <pc:sldMk cId="84505333" sldId="294"/>
            <ac:spMk id="265" creationId="{13CDC78F-9D2D-44E1-AFD5-60076052D95C}"/>
          </ac:spMkLst>
        </pc:spChg>
        <pc:spChg chg="del">
          <ac:chgData name="Asim Dey" userId="e8ec1349-28b8-4d13-adec-c4f0ed943343" providerId="ADAL" clId="{56E57B83-9F26-49B6-A436-4AF02394A2FD}" dt="2020-08-06T09:00:51.745" v="376"/>
          <ac:spMkLst>
            <pc:docMk/>
            <pc:sldMk cId="84505333" sldId="294"/>
            <ac:spMk id="266" creationId="{B7B0395B-ADA9-4A3F-8186-6D8E16FD26E8}"/>
          </ac:spMkLst>
        </pc:spChg>
        <pc:spChg chg="del">
          <ac:chgData name="Asim Dey" userId="e8ec1349-28b8-4d13-adec-c4f0ed943343" providerId="ADAL" clId="{56E57B83-9F26-49B6-A436-4AF02394A2FD}" dt="2020-08-06T09:00:51.745" v="376"/>
          <ac:spMkLst>
            <pc:docMk/>
            <pc:sldMk cId="84505333" sldId="294"/>
            <ac:spMk id="267" creationId="{F2A5F5D2-3778-4433-9574-B13D5A04EA01}"/>
          </ac:spMkLst>
        </pc:spChg>
        <pc:spChg chg="del">
          <ac:chgData name="Asim Dey" userId="e8ec1349-28b8-4d13-adec-c4f0ed943343" providerId="ADAL" clId="{56E57B83-9F26-49B6-A436-4AF02394A2FD}" dt="2020-08-06T09:00:51.745" v="376"/>
          <ac:spMkLst>
            <pc:docMk/>
            <pc:sldMk cId="84505333" sldId="294"/>
            <ac:spMk id="268" creationId="{E4258C27-F3A8-4F87-B5F7-DA8038E9B98D}"/>
          </ac:spMkLst>
        </pc:spChg>
        <pc:spChg chg="del">
          <ac:chgData name="Asim Dey" userId="e8ec1349-28b8-4d13-adec-c4f0ed943343" providerId="ADAL" clId="{56E57B83-9F26-49B6-A436-4AF02394A2FD}" dt="2020-08-06T09:00:51.745" v="376"/>
          <ac:spMkLst>
            <pc:docMk/>
            <pc:sldMk cId="84505333" sldId="294"/>
            <ac:spMk id="269" creationId="{20AD67CD-EBE0-45EF-96F0-95ACB0C729C2}"/>
          </ac:spMkLst>
        </pc:spChg>
        <pc:spChg chg="del">
          <ac:chgData name="Asim Dey" userId="e8ec1349-28b8-4d13-adec-c4f0ed943343" providerId="ADAL" clId="{56E57B83-9F26-49B6-A436-4AF02394A2FD}" dt="2020-08-06T09:00:51.745" v="376"/>
          <ac:spMkLst>
            <pc:docMk/>
            <pc:sldMk cId="84505333" sldId="294"/>
            <ac:spMk id="270" creationId="{8480255D-5A63-4E76-A0EC-E76A3C185031}"/>
          </ac:spMkLst>
        </pc:spChg>
        <pc:spChg chg="del">
          <ac:chgData name="Asim Dey" userId="e8ec1349-28b8-4d13-adec-c4f0ed943343" providerId="ADAL" clId="{56E57B83-9F26-49B6-A436-4AF02394A2FD}" dt="2020-08-06T09:00:51.745" v="376"/>
          <ac:spMkLst>
            <pc:docMk/>
            <pc:sldMk cId="84505333" sldId="294"/>
            <ac:spMk id="271" creationId="{07F2516D-D365-497F-9B1A-8E78E2E5E6D8}"/>
          </ac:spMkLst>
        </pc:spChg>
        <pc:spChg chg="del">
          <ac:chgData name="Asim Dey" userId="e8ec1349-28b8-4d13-adec-c4f0ed943343" providerId="ADAL" clId="{56E57B83-9F26-49B6-A436-4AF02394A2FD}" dt="2020-08-06T09:00:51.745" v="376"/>
          <ac:spMkLst>
            <pc:docMk/>
            <pc:sldMk cId="84505333" sldId="294"/>
            <ac:spMk id="272" creationId="{897C1603-3938-49D2-AE9C-F8D8A73C84B9}"/>
          </ac:spMkLst>
        </pc:spChg>
        <pc:spChg chg="del">
          <ac:chgData name="Asim Dey" userId="e8ec1349-28b8-4d13-adec-c4f0ed943343" providerId="ADAL" clId="{56E57B83-9F26-49B6-A436-4AF02394A2FD}" dt="2020-08-06T09:00:51.745" v="376"/>
          <ac:spMkLst>
            <pc:docMk/>
            <pc:sldMk cId="84505333" sldId="294"/>
            <ac:spMk id="273" creationId="{E6BC24A7-497B-42F0-AF37-31A817DFA868}"/>
          </ac:spMkLst>
        </pc:spChg>
        <pc:spChg chg="del">
          <ac:chgData name="Asim Dey" userId="e8ec1349-28b8-4d13-adec-c4f0ed943343" providerId="ADAL" clId="{56E57B83-9F26-49B6-A436-4AF02394A2FD}" dt="2020-08-06T09:00:51.745" v="376"/>
          <ac:spMkLst>
            <pc:docMk/>
            <pc:sldMk cId="84505333" sldId="294"/>
            <ac:spMk id="274" creationId="{C63A9D7C-1B22-49E7-AFA6-70EE8C84DBE9}"/>
          </ac:spMkLst>
        </pc:spChg>
        <pc:spChg chg="del">
          <ac:chgData name="Asim Dey" userId="e8ec1349-28b8-4d13-adec-c4f0ed943343" providerId="ADAL" clId="{56E57B83-9F26-49B6-A436-4AF02394A2FD}" dt="2020-08-06T09:00:51.745" v="376"/>
          <ac:spMkLst>
            <pc:docMk/>
            <pc:sldMk cId="84505333" sldId="294"/>
            <ac:spMk id="275" creationId="{E7676546-D9FA-453A-A20C-7AAB77C1F37D}"/>
          </ac:spMkLst>
        </pc:spChg>
        <pc:spChg chg="del">
          <ac:chgData name="Asim Dey" userId="e8ec1349-28b8-4d13-adec-c4f0ed943343" providerId="ADAL" clId="{56E57B83-9F26-49B6-A436-4AF02394A2FD}" dt="2020-08-06T09:00:51.745" v="376"/>
          <ac:spMkLst>
            <pc:docMk/>
            <pc:sldMk cId="84505333" sldId="294"/>
            <ac:spMk id="276" creationId="{37BFF4DC-CE62-4679-ACEC-CF9FD7B79021}"/>
          </ac:spMkLst>
        </pc:spChg>
        <pc:spChg chg="del">
          <ac:chgData name="Asim Dey" userId="e8ec1349-28b8-4d13-adec-c4f0ed943343" providerId="ADAL" clId="{56E57B83-9F26-49B6-A436-4AF02394A2FD}" dt="2020-08-06T09:00:51.745" v="376"/>
          <ac:spMkLst>
            <pc:docMk/>
            <pc:sldMk cId="84505333" sldId="294"/>
            <ac:spMk id="277" creationId="{238CF5B2-3090-4DA9-81AB-A33459D56C2F}"/>
          </ac:spMkLst>
        </pc:spChg>
        <pc:spChg chg="del">
          <ac:chgData name="Asim Dey" userId="e8ec1349-28b8-4d13-adec-c4f0ed943343" providerId="ADAL" clId="{56E57B83-9F26-49B6-A436-4AF02394A2FD}" dt="2020-08-06T09:00:51.745" v="376"/>
          <ac:spMkLst>
            <pc:docMk/>
            <pc:sldMk cId="84505333" sldId="294"/>
            <ac:spMk id="278" creationId="{F0CAF149-39E4-42EF-9FC1-FC90D5A9DA2A}"/>
          </ac:spMkLst>
        </pc:spChg>
        <pc:spChg chg="del">
          <ac:chgData name="Asim Dey" userId="e8ec1349-28b8-4d13-adec-c4f0ed943343" providerId="ADAL" clId="{56E57B83-9F26-49B6-A436-4AF02394A2FD}" dt="2020-08-06T09:00:51.745" v="376"/>
          <ac:spMkLst>
            <pc:docMk/>
            <pc:sldMk cId="84505333" sldId="294"/>
            <ac:spMk id="279" creationId="{BE68B4DB-1B67-4660-B347-24B68A9E8498}"/>
          </ac:spMkLst>
        </pc:spChg>
        <pc:spChg chg="del">
          <ac:chgData name="Asim Dey" userId="e8ec1349-28b8-4d13-adec-c4f0ed943343" providerId="ADAL" clId="{56E57B83-9F26-49B6-A436-4AF02394A2FD}" dt="2020-08-06T09:00:51.745" v="376"/>
          <ac:spMkLst>
            <pc:docMk/>
            <pc:sldMk cId="84505333" sldId="294"/>
            <ac:spMk id="280" creationId="{A4FAFF48-4159-45B9-9B96-AFE9DB841C0C}"/>
          </ac:spMkLst>
        </pc:spChg>
        <pc:spChg chg="del">
          <ac:chgData name="Asim Dey" userId="e8ec1349-28b8-4d13-adec-c4f0ed943343" providerId="ADAL" clId="{56E57B83-9F26-49B6-A436-4AF02394A2FD}" dt="2020-08-06T09:00:51.745" v="376"/>
          <ac:spMkLst>
            <pc:docMk/>
            <pc:sldMk cId="84505333" sldId="294"/>
            <ac:spMk id="281" creationId="{A1938F7A-240F-4CF3-9BAA-AE985A6A1AA1}"/>
          </ac:spMkLst>
        </pc:spChg>
        <pc:spChg chg="del">
          <ac:chgData name="Asim Dey" userId="e8ec1349-28b8-4d13-adec-c4f0ed943343" providerId="ADAL" clId="{56E57B83-9F26-49B6-A436-4AF02394A2FD}" dt="2020-08-06T09:00:51.745" v="376"/>
          <ac:spMkLst>
            <pc:docMk/>
            <pc:sldMk cId="84505333" sldId="294"/>
            <ac:spMk id="282" creationId="{D6C9DAA9-73C5-49E4-9328-C4AF8FE10786}"/>
          </ac:spMkLst>
        </pc:spChg>
        <pc:spChg chg="del">
          <ac:chgData name="Asim Dey" userId="e8ec1349-28b8-4d13-adec-c4f0ed943343" providerId="ADAL" clId="{56E57B83-9F26-49B6-A436-4AF02394A2FD}" dt="2020-08-06T09:00:51.745" v="376"/>
          <ac:spMkLst>
            <pc:docMk/>
            <pc:sldMk cId="84505333" sldId="294"/>
            <ac:spMk id="283" creationId="{F09FE13A-3A82-491E-87A6-CBB98936DE74}"/>
          </ac:spMkLst>
        </pc:spChg>
        <pc:spChg chg="del">
          <ac:chgData name="Asim Dey" userId="e8ec1349-28b8-4d13-adec-c4f0ed943343" providerId="ADAL" clId="{56E57B83-9F26-49B6-A436-4AF02394A2FD}" dt="2020-08-06T09:00:51.745" v="376"/>
          <ac:spMkLst>
            <pc:docMk/>
            <pc:sldMk cId="84505333" sldId="294"/>
            <ac:spMk id="284" creationId="{7453DB3B-F39F-4ACE-9D23-C48542DD5E79}"/>
          </ac:spMkLst>
        </pc:spChg>
        <pc:spChg chg="del mod">
          <ac:chgData name="Asim Dey" userId="e8ec1349-28b8-4d13-adec-c4f0ed943343" providerId="ADAL" clId="{56E57B83-9F26-49B6-A436-4AF02394A2FD}" dt="2020-08-06T09:00:51.745" v="376"/>
          <ac:spMkLst>
            <pc:docMk/>
            <pc:sldMk cId="84505333" sldId="294"/>
            <ac:spMk id="285" creationId="{7FE1FEA7-7620-4B57-879D-C92238A265E4}"/>
          </ac:spMkLst>
        </pc:spChg>
        <pc:spChg chg="del">
          <ac:chgData name="Asim Dey" userId="e8ec1349-28b8-4d13-adec-c4f0ed943343" providerId="ADAL" clId="{56E57B83-9F26-49B6-A436-4AF02394A2FD}" dt="2020-08-06T09:00:51.745" v="376"/>
          <ac:spMkLst>
            <pc:docMk/>
            <pc:sldMk cId="84505333" sldId="294"/>
            <ac:spMk id="304" creationId="{7A0AC338-9686-4BA0-81CC-C9B3D6B12A72}"/>
          </ac:spMkLst>
        </pc:spChg>
        <pc:spChg chg="del">
          <ac:chgData name="Asim Dey" userId="e8ec1349-28b8-4d13-adec-c4f0ed943343" providerId="ADAL" clId="{56E57B83-9F26-49B6-A436-4AF02394A2FD}" dt="2020-08-06T09:00:51.745" v="376"/>
          <ac:spMkLst>
            <pc:docMk/>
            <pc:sldMk cId="84505333" sldId="294"/>
            <ac:spMk id="307" creationId="{553D5133-65EB-4173-9C5B-40D44996B90B}"/>
          </ac:spMkLst>
        </pc:spChg>
        <pc:spChg chg="del">
          <ac:chgData name="Asim Dey" userId="e8ec1349-28b8-4d13-adec-c4f0ed943343" providerId="ADAL" clId="{56E57B83-9F26-49B6-A436-4AF02394A2FD}" dt="2020-08-06T09:00:51.745" v="376"/>
          <ac:spMkLst>
            <pc:docMk/>
            <pc:sldMk cId="84505333" sldId="294"/>
            <ac:spMk id="309" creationId="{8D50912C-3EB6-4D16-A2D2-8E86D9C5FF82}"/>
          </ac:spMkLst>
        </pc:spChg>
        <pc:spChg chg="del">
          <ac:chgData name="Asim Dey" userId="e8ec1349-28b8-4d13-adec-c4f0ed943343" providerId="ADAL" clId="{56E57B83-9F26-49B6-A436-4AF02394A2FD}" dt="2020-08-06T09:00:51.745" v="376"/>
          <ac:spMkLst>
            <pc:docMk/>
            <pc:sldMk cId="84505333" sldId="294"/>
            <ac:spMk id="310" creationId="{6C09E308-FC6C-44F3-8C04-95DBDC4A1132}"/>
          </ac:spMkLst>
        </pc:spChg>
        <pc:spChg chg="del">
          <ac:chgData name="Asim Dey" userId="e8ec1349-28b8-4d13-adec-c4f0ed943343" providerId="ADAL" clId="{56E57B83-9F26-49B6-A436-4AF02394A2FD}" dt="2020-08-06T09:00:51.745" v="376"/>
          <ac:spMkLst>
            <pc:docMk/>
            <pc:sldMk cId="84505333" sldId="294"/>
            <ac:spMk id="311" creationId="{AE188076-44A4-4320-9A63-D40930AC1619}"/>
          </ac:spMkLst>
        </pc:spChg>
        <pc:spChg chg="del mod">
          <ac:chgData name="Asim Dey" userId="e8ec1349-28b8-4d13-adec-c4f0ed943343" providerId="ADAL" clId="{56E57B83-9F26-49B6-A436-4AF02394A2FD}" dt="2020-08-06T09:00:51.745" v="376"/>
          <ac:spMkLst>
            <pc:docMk/>
            <pc:sldMk cId="84505333" sldId="294"/>
            <ac:spMk id="313" creationId="{2375DDB0-931E-46FD-8474-7EEC452C5FB8}"/>
          </ac:spMkLst>
        </pc:spChg>
        <pc:spChg chg="del">
          <ac:chgData name="Asim Dey" userId="e8ec1349-28b8-4d13-adec-c4f0ed943343" providerId="ADAL" clId="{56E57B83-9F26-49B6-A436-4AF02394A2FD}" dt="2020-08-06T09:00:51.745" v="376"/>
          <ac:spMkLst>
            <pc:docMk/>
            <pc:sldMk cId="84505333" sldId="294"/>
            <ac:spMk id="314" creationId="{27ED4879-CC2C-4438-B90E-3D6D577A1376}"/>
          </ac:spMkLst>
        </pc:spChg>
        <pc:spChg chg="add">
          <ac:chgData name="Asim Dey" userId="e8ec1349-28b8-4d13-adec-c4f0ed943343" providerId="ADAL" clId="{56E57B83-9F26-49B6-A436-4AF02394A2FD}" dt="2020-08-06T09:01:02.195" v="377"/>
          <ac:spMkLst>
            <pc:docMk/>
            <pc:sldMk cId="84505333" sldId="294"/>
            <ac:spMk id="318" creationId="{9857D338-77E8-4489-9530-BD0E13A57E1E}"/>
          </ac:spMkLst>
        </pc:spChg>
        <pc:spChg chg="add">
          <ac:chgData name="Asim Dey" userId="e8ec1349-28b8-4d13-adec-c4f0ed943343" providerId="ADAL" clId="{56E57B83-9F26-49B6-A436-4AF02394A2FD}" dt="2020-08-06T09:01:02.195" v="377"/>
          <ac:spMkLst>
            <pc:docMk/>
            <pc:sldMk cId="84505333" sldId="294"/>
            <ac:spMk id="319" creationId="{1C539A7E-16D9-4F2E-BE64-B98C97E10A6E}"/>
          </ac:spMkLst>
        </pc:spChg>
        <pc:spChg chg="add">
          <ac:chgData name="Asim Dey" userId="e8ec1349-28b8-4d13-adec-c4f0ed943343" providerId="ADAL" clId="{56E57B83-9F26-49B6-A436-4AF02394A2FD}" dt="2020-08-06T09:01:02.195" v="377"/>
          <ac:spMkLst>
            <pc:docMk/>
            <pc:sldMk cId="84505333" sldId="294"/>
            <ac:spMk id="320" creationId="{B90B27EA-2D3D-4168-96D1-A5C96D93B48B}"/>
          </ac:spMkLst>
        </pc:spChg>
        <pc:spChg chg="add">
          <ac:chgData name="Asim Dey" userId="e8ec1349-28b8-4d13-adec-c4f0ed943343" providerId="ADAL" clId="{56E57B83-9F26-49B6-A436-4AF02394A2FD}" dt="2020-08-06T09:01:02.195" v="377"/>
          <ac:spMkLst>
            <pc:docMk/>
            <pc:sldMk cId="84505333" sldId="294"/>
            <ac:spMk id="321" creationId="{3D5E13EE-4EC6-4622-A752-9972E70E4232}"/>
          </ac:spMkLst>
        </pc:spChg>
        <pc:spChg chg="add">
          <ac:chgData name="Asim Dey" userId="e8ec1349-28b8-4d13-adec-c4f0ed943343" providerId="ADAL" clId="{56E57B83-9F26-49B6-A436-4AF02394A2FD}" dt="2020-08-06T09:01:02.195" v="377"/>
          <ac:spMkLst>
            <pc:docMk/>
            <pc:sldMk cId="84505333" sldId="294"/>
            <ac:spMk id="322" creationId="{DC0046B6-CE15-4E4B-9E93-07A9D4F4F011}"/>
          </ac:spMkLst>
        </pc:spChg>
        <pc:spChg chg="add">
          <ac:chgData name="Asim Dey" userId="e8ec1349-28b8-4d13-adec-c4f0ed943343" providerId="ADAL" clId="{56E57B83-9F26-49B6-A436-4AF02394A2FD}" dt="2020-08-06T09:01:02.195" v="377"/>
          <ac:spMkLst>
            <pc:docMk/>
            <pc:sldMk cId="84505333" sldId="294"/>
            <ac:spMk id="323" creationId="{076F70BB-9CEB-4161-9439-175A7703A1E5}"/>
          </ac:spMkLst>
        </pc:spChg>
        <pc:spChg chg="add">
          <ac:chgData name="Asim Dey" userId="e8ec1349-28b8-4d13-adec-c4f0ed943343" providerId="ADAL" clId="{56E57B83-9F26-49B6-A436-4AF02394A2FD}" dt="2020-08-06T09:01:02.195" v="377"/>
          <ac:spMkLst>
            <pc:docMk/>
            <pc:sldMk cId="84505333" sldId="294"/>
            <ac:spMk id="324" creationId="{CF04EDE7-D17E-434C-9A0C-318E7F8A8E59}"/>
          </ac:spMkLst>
        </pc:spChg>
        <pc:spChg chg="add">
          <ac:chgData name="Asim Dey" userId="e8ec1349-28b8-4d13-adec-c4f0ed943343" providerId="ADAL" clId="{56E57B83-9F26-49B6-A436-4AF02394A2FD}" dt="2020-08-06T09:01:02.195" v="377"/>
          <ac:spMkLst>
            <pc:docMk/>
            <pc:sldMk cId="84505333" sldId="294"/>
            <ac:spMk id="325" creationId="{C5BEB409-988F-4224-AD85-EFE21A0E2F69}"/>
          </ac:spMkLst>
        </pc:spChg>
        <pc:spChg chg="add">
          <ac:chgData name="Asim Dey" userId="e8ec1349-28b8-4d13-adec-c4f0ed943343" providerId="ADAL" clId="{56E57B83-9F26-49B6-A436-4AF02394A2FD}" dt="2020-08-06T09:01:02.195" v="377"/>
          <ac:spMkLst>
            <pc:docMk/>
            <pc:sldMk cId="84505333" sldId="294"/>
            <ac:spMk id="326" creationId="{71B05F35-EEF5-47C4-BECA-D530380515C0}"/>
          </ac:spMkLst>
        </pc:spChg>
        <pc:spChg chg="add">
          <ac:chgData name="Asim Dey" userId="e8ec1349-28b8-4d13-adec-c4f0ed943343" providerId="ADAL" clId="{56E57B83-9F26-49B6-A436-4AF02394A2FD}" dt="2020-08-06T09:01:02.195" v="377"/>
          <ac:spMkLst>
            <pc:docMk/>
            <pc:sldMk cId="84505333" sldId="294"/>
            <ac:spMk id="327" creationId="{CBAD77C9-30D1-4C84-BAA3-9473F359303D}"/>
          </ac:spMkLst>
        </pc:spChg>
        <pc:spChg chg="add">
          <ac:chgData name="Asim Dey" userId="e8ec1349-28b8-4d13-adec-c4f0ed943343" providerId="ADAL" clId="{56E57B83-9F26-49B6-A436-4AF02394A2FD}" dt="2020-08-06T09:01:02.195" v="377"/>
          <ac:spMkLst>
            <pc:docMk/>
            <pc:sldMk cId="84505333" sldId="294"/>
            <ac:spMk id="328" creationId="{6457E932-BDBB-431C-8B48-8F4910BDF2F2}"/>
          </ac:spMkLst>
        </pc:spChg>
        <pc:spChg chg="add">
          <ac:chgData name="Asim Dey" userId="e8ec1349-28b8-4d13-adec-c4f0ed943343" providerId="ADAL" clId="{56E57B83-9F26-49B6-A436-4AF02394A2FD}" dt="2020-08-06T09:01:02.195" v="377"/>
          <ac:spMkLst>
            <pc:docMk/>
            <pc:sldMk cId="84505333" sldId="294"/>
            <ac:spMk id="329" creationId="{A5CAC1DB-682B-466B-8B51-72014F9CCF20}"/>
          </ac:spMkLst>
        </pc:spChg>
        <pc:spChg chg="add mod">
          <ac:chgData name="Asim Dey" userId="e8ec1349-28b8-4d13-adec-c4f0ed943343" providerId="ADAL" clId="{56E57B83-9F26-49B6-A436-4AF02394A2FD}" dt="2020-08-06T09:01:26.021" v="382" actId="207"/>
          <ac:spMkLst>
            <pc:docMk/>
            <pc:sldMk cId="84505333" sldId="294"/>
            <ac:spMk id="330" creationId="{3C1B401E-DB29-4381-9F61-089023925780}"/>
          </ac:spMkLst>
        </pc:spChg>
        <pc:spChg chg="add mod">
          <ac:chgData name="Asim Dey" userId="e8ec1349-28b8-4d13-adec-c4f0ed943343" providerId="ADAL" clId="{56E57B83-9F26-49B6-A436-4AF02394A2FD}" dt="2020-08-06T09:01:13.807" v="379" actId="207"/>
          <ac:spMkLst>
            <pc:docMk/>
            <pc:sldMk cId="84505333" sldId="294"/>
            <ac:spMk id="331" creationId="{01C3EDEB-DF3E-4A4F-B5AE-58E3B112B29A}"/>
          </ac:spMkLst>
        </pc:spChg>
        <pc:spChg chg="add">
          <ac:chgData name="Asim Dey" userId="e8ec1349-28b8-4d13-adec-c4f0ed943343" providerId="ADAL" clId="{56E57B83-9F26-49B6-A436-4AF02394A2FD}" dt="2020-08-06T09:01:02.195" v="377"/>
          <ac:spMkLst>
            <pc:docMk/>
            <pc:sldMk cId="84505333" sldId="294"/>
            <ac:spMk id="332" creationId="{B52E81A9-B725-4BAD-9C58-968AF0426154}"/>
          </ac:spMkLst>
        </pc:spChg>
        <pc:spChg chg="add">
          <ac:chgData name="Asim Dey" userId="e8ec1349-28b8-4d13-adec-c4f0ed943343" providerId="ADAL" clId="{56E57B83-9F26-49B6-A436-4AF02394A2FD}" dt="2020-08-06T09:01:02.195" v="377"/>
          <ac:spMkLst>
            <pc:docMk/>
            <pc:sldMk cId="84505333" sldId="294"/>
            <ac:spMk id="333" creationId="{B21AE9AD-23B7-4D50-AFCA-A60F74AC0459}"/>
          </ac:spMkLst>
        </pc:spChg>
        <pc:spChg chg="add">
          <ac:chgData name="Asim Dey" userId="e8ec1349-28b8-4d13-adec-c4f0ed943343" providerId="ADAL" clId="{56E57B83-9F26-49B6-A436-4AF02394A2FD}" dt="2020-08-06T09:01:02.195" v="377"/>
          <ac:spMkLst>
            <pc:docMk/>
            <pc:sldMk cId="84505333" sldId="294"/>
            <ac:spMk id="334" creationId="{6E7B3865-5D73-4D5F-A8E0-96D04A59E429}"/>
          </ac:spMkLst>
        </pc:spChg>
        <pc:spChg chg="add">
          <ac:chgData name="Asim Dey" userId="e8ec1349-28b8-4d13-adec-c4f0ed943343" providerId="ADAL" clId="{56E57B83-9F26-49B6-A436-4AF02394A2FD}" dt="2020-08-06T09:01:02.195" v="377"/>
          <ac:spMkLst>
            <pc:docMk/>
            <pc:sldMk cId="84505333" sldId="294"/>
            <ac:spMk id="335" creationId="{09B715A8-BCC8-4A8D-AA0A-B52188E2D3C9}"/>
          </ac:spMkLst>
        </pc:spChg>
        <pc:spChg chg="add">
          <ac:chgData name="Asim Dey" userId="e8ec1349-28b8-4d13-adec-c4f0ed943343" providerId="ADAL" clId="{56E57B83-9F26-49B6-A436-4AF02394A2FD}" dt="2020-08-06T09:01:02.195" v="377"/>
          <ac:spMkLst>
            <pc:docMk/>
            <pc:sldMk cId="84505333" sldId="294"/>
            <ac:spMk id="336" creationId="{2CDF12A2-0EE1-468E-95DD-70791A911404}"/>
          </ac:spMkLst>
        </pc:spChg>
        <pc:spChg chg="add">
          <ac:chgData name="Asim Dey" userId="e8ec1349-28b8-4d13-adec-c4f0ed943343" providerId="ADAL" clId="{56E57B83-9F26-49B6-A436-4AF02394A2FD}" dt="2020-08-06T09:01:02.195" v="377"/>
          <ac:spMkLst>
            <pc:docMk/>
            <pc:sldMk cId="84505333" sldId="294"/>
            <ac:spMk id="337" creationId="{D9E677D0-F93F-4664-8490-4DE5ED6FCD84}"/>
          </ac:spMkLst>
        </pc:spChg>
        <pc:spChg chg="add">
          <ac:chgData name="Asim Dey" userId="e8ec1349-28b8-4d13-adec-c4f0ed943343" providerId="ADAL" clId="{56E57B83-9F26-49B6-A436-4AF02394A2FD}" dt="2020-08-06T09:01:02.195" v="377"/>
          <ac:spMkLst>
            <pc:docMk/>
            <pc:sldMk cId="84505333" sldId="294"/>
            <ac:spMk id="338" creationId="{DE601717-48A8-4249-92F0-E734841F6A04}"/>
          </ac:spMkLst>
        </pc:spChg>
        <pc:spChg chg="add">
          <ac:chgData name="Asim Dey" userId="e8ec1349-28b8-4d13-adec-c4f0ed943343" providerId="ADAL" clId="{56E57B83-9F26-49B6-A436-4AF02394A2FD}" dt="2020-08-06T09:01:02.195" v="377"/>
          <ac:spMkLst>
            <pc:docMk/>
            <pc:sldMk cId="84505333" sldId="294"/>
            <ac:spMk id="339" creationId="{935AA46E-EAD0-4CBE-8DC3-E686A2C8F474}"/>
          </ac:spMkLst>
        </pc:spChg>
        <pc:spChg chg="add">
          <ac:chgData name="Asim Dey" userId="e8ec1349-28b8-4d13-adec-c4f0ed943343" providerId="ADAL" clId="{56E57B83-9F26-49B6-A436-4AF02394A2FD}" dt="2020-08-06T09:01:02.195" v="377"/>
          <ac:spMkLst>
            <pc:docMk/>
            <pc:sldMk cId="84505333" sldId="294"/>
            <ac:spMk id="340" creationId="{D97A8A2E-787A-400A-9763-F2310ECFDE4D}"/>
          </ac:spMkLst>
        </pc:spChg>
        <pc:spChg chg="add">
          <ac:chgData name="Asim Dey" userId="e8ec1349-28b8-4d13-adec-c4f0ed943343" providerId="ADAL" clId="{56E57B83-9F26-49B6-A436-4AF02394A2FD}" dt="2020-08-06T09:01:02.195" v="377"/>
          <ac:spMkLst>
            <pc:docMk/>
            <pc:sldMk cId="84505333" sldId="294"/>
            <ac:spMk id="341" creationId="{D8293995-9207-4783-A17D-9BC3CAA3BC3B}"/>
          </ac:spMkLst>
        </pc:spChg>
        <pc:spChg chg="add">
          <ac:chgData name="Asim Dey" userId="e8ec1349-28b8-4d13-adec-c4f0ed943343" providerId="ADAL" clId="{56E57B83-9F26-49B6-A436-4AF02394A2FD}" dt="2020-08-06T09:01:02.195" v="377"/>
          <ac:spMkLst>
            <pc:docMk/>
            <pc:sldMk cId="84505333" sldId="294"/>
            <ac:spMk id="342" creationId="{FFE96C8B-EDB3-4F7D-8F24-8F85D128274E}"/>
          </ac:spMkLst>
        </pc:spChg>
        <pc:spChg chg="add">
          <ac:chgData name="Asim Dey" userId="e8ec1349-28b8-4d13-adec-c4f0ed943343" providerId="ADAL" clId="{56E57B83-9F26-49B6-A436-4AF02394A2FD}" dt="2020-08-06T09:01:02.195" v="377"/>
          <ac:spMkLst>
            <pc:docMk/>
            <pc:sldMk cId="84505333" sldId="294"/>
            <ac:spMk id="343" creationId="{E00FA393-EC3E-4F1D-B981-AE170F6FC775}"/>
          </ac:spMkLst>
        </pc:spChg>
        <pc:spChg chg="add mod">
          <ac:chgData name="Asim Dey" userId="e8ec1349-28b8-4d13-adec-c4f0ed943343" providerId="ADAL" clId="{56E57B83-9F26-49B6-A436-4AF02394A2FD}" dt="2020-08-06T09:01:17.349" v="380" actId="14429"/>
          <ac:spMkLst>
            <pc:docMk/>
            <pc:sldMk cId="84505333" sldId="294"/>
            <ac:spMk id="344" creationId="{69A53D7F-BDCE-4978-9B5C-17920F3CE31C}"/>
          </ac:spMkLst>
        </pc:spChg>
        <pc:spChg chg="add mod">
          <ac:chgData name="Asim Dey" userId="e8ec1349-28b8-4d13-adec-c4f0ed943343" providerId="ADAL" clId="{56E57B83-9F26-49B6-A436-4AF02394A2FD}" dt="2020-08-06T09:01:28.614" v="383" actId="14429"/>
          <ac:spMkLst>
            <pc:docMk/>
            <pc:sldMk cId="84505333" sldId="294"/>
            <ac:spMk id="345" creationId="{64DF1E6A-D5B4-446E-9A4F-B9FBC53C809F}"/>
          </ac:spMkLst>
        </pc:spChg>
        <pc:spChg chg="add">
          <ac:chgData name="Asim Dey" userId="e8ec1349-28b8-4d13-adec-c4f0ed943343" providerId="ADAL" clId="{56E57B83-9F26-49B6-A436-4AF02394A2FD}" dt="2020-08-06T09:01:02.195" v="377"/>
          <ac:spMkLst>
            <pc:docMk/>
            <pc:sldMk cId="84505333" sldId="294"/>
            <ac:spMk id="346" creationId="{DC72D957-B297-45D5-A3CE-07DFEBC04761}"/>
          </ac:spMkLst>
        </pc:spChg>
        <pc:spChg chg="add">
          <ac:chgData name="Asim Dey" userId="e8ec1349-28b8-4d13-adec-c4f0ed943343" providerId="ADAL" clId="{56E57B83-9F26-49B6-A436-4AF02394A2FD}" dt="2020-08-06T09:01:02.195" v="377"/>
          <ac:spMkLst>
            <pc:docMk/>
            <pc:sldMk cId="84505333" sldId="294"/>
            <ac:spMk id="347" creationId="{F877A2FF-0823-42AC-BA77-0FE7EA50191F}"/>
          </ac:spMkLst>
        </pc:spChg>
        <pc:spChg chg="add">
          <ac:chgData name="Asim Dey" userId="e8ec1349-28b8-4d13-adec-c4f0ed943343" providerId="ADAL" clId="{56E57B83-9F26-49B6-A436-4AF02394A2FD}" dt="2020-08-06T09:01:02.195" v="377"/>
          <ac:spMkLst>
            <pc:docMk/>
            <pc:sldMk cId="84505333" sldId="294"/>
            <ac:spMk id="348" creationId="{A041B246-4FCC-4572-9D07-C1E923347691}"/>
          </ac:spMkLst>
        </pc:spChg>
        <pc:spChg chg="add">
          <ac:chgData name="Asim Dey" userId="e8ec1349-28b8-4d13-adec-c4f0ed943343" providerId="ADAL" clId="{56E57B83-9F26-49B6-A436-4AF02394A2FD}" dt="2020-08-06T09:01:02.195" v="377"/>
          <ac:spMkLst>
            <pc:docMk/>
            <pc:sldMk cId="84505333" sldId="294"/>
            <ac:spMk id="349" creationId="{0F416061-344E-4500-8BF2-D548CCC889DB}"/>
          </ac:spMkLst>
        </pc:spChg>
        <pc:spChg chg="add">
          <ac:chgData name="Asim Dey" userId="e8ec1349-28b8-4d13-adec-c4f0ed943343" providerId="ADAL" clId="{56E57B83-9F26-49B6-A436-4AF02394A2FD}" dt="2020-08-06T09:01:02.195" v="377"/>
          <ac:spMkLst>
            <pc:docMk/>
            <pc:sldMk cId="84505333" sldId="294"/>
            <ac:spMk id="350" creationId="{B0EAA5BD-CEFE-45BD-BABB-CEC4246191AA}"/>
          </ac:spMkLst>
        </pc:spChg>
        <pc:spChg chg="add">
          <ac:chgData name="Asim Dey" userId="e8ec1349-28b8-4d13-adec-c4f0ed943343" providerId="ADAL" clId="{56E57B83-9F26-49B6-A436-4AF02394A2FD}" dt="2020-08-06T09:01:02.195" v="377"/>
          <ac:spMkLst>
            <pc:docMk/>
            <pc:sldMk cId="84505333" sldId="294"/>
            <ac:spMk id="351" creationId="{3A7F923B-A5AF-4B57-87DC-44B48E725427}"/>
          </ac:spMkLst>
        </pc:spChg>
        <pc:spChg chg="add">
          <ac:chgData name="Asim Dey" userId="e8ec1349-28b8-4d13-adec-c4f0ed943343" providerId="ADAL" clId="{56E57B83-9F26-49B6-A436-4AF02394A2FD}" dt="2020-08-06T09:01:02.195" v="377"/>
          <ac:spMkLst>
            <pc:docMk/>
            <pc:sldMk cId="84505333" sldId="294"/>
            <ac:spMk id="352" creationId="{93F87726-8F8F-475A-BCD7-A4F62D2262AC}"/>
          </ac:spMkLst>
        </pc:spChg>
        <pc:spChg chg="add">
          <ac:chgData name="Asim Dey" userId="e8ec1349-28b8-4d13-adec-c4f0ed943343" providerId="ADAL" clId="{56E57B83-9F26-49B6-A436-4AF02394A2FD}" dt="2020-08-06T09:01:02.195" v="377"/>
          <ac:spMkLst>
            <pc:docMk/>
            <pc:sldMk cId="84505333" sldId="294"/>
            <ac:spMk id="353" creationId="{AC5B3D9F-324B-4C43-9641-4BEC6B5D1671}"/>
          </ac:spMkLst>
        </pc:spChg>
        <pc:spChg chg="add">
          <ac:chgData name="Asim Dey" userId="e8ec1349-28b8-4d13-adec-c4f0ed943343" providerId="ADAL" clId="{56E57B83-9F26-49B6-A436-4AF02394A2FD}" dt="2020-08-06T09:01:02.195" v="377"/>
          <ac:spMkLst>
            <pc:docMk/>
            <pc:sldMk cId="84505333" sldId="294"/>
            <ac:spMk id="354" creationId="{AFD4F9C7-1840-4C29-8ED8-2CE47A507EE9}"/>
          </ac:spMkLst>
        </pc:spChg>
        <pc:spChg chg="add">
          <ac:chgData name="Asim Dey" userId="e8ec1349-28b8-4d13-adec-c4f0ed943343" providerId="ADAL" clId="{56E57B83-9F26-49B6-A436-4AF02394A2FD}" dt="2020-08-06T09:01:02.195" v="377"/>
          <ac:spMkLst>
            <pc:docMk/>
            <pc:sldMk cId="84505333" sldId="294"/>
            <ac:spMk id="355" creationId="{18B109E9-8881-467C-BAEA-E19CFD3A8CDC}"/>
          </ac:spMkLst>
        </pc:spChg>
        <pc:spChg chg="add">
          <ac:chgData name="Asim Dey" userId="e8ec1349-28b8-4d13-adec-c4f0ed943343" providerId="ADAL" clId="{56E57B83-9F26-49B6-A436-4AF02394A2FD}" dt="2020-08-06T09:01:02.195" v="377"/>
          <ac:spMkLst>
            <pc:docMk/>
            <pc:sldMk cId="84505333" sldId="294"/>
            <ac:spMk id="356" creationId="{9789437B-C73B-4EED-A7F4-D12FEDC6E87B}"/>
          </ac:spMkLst>
        </pc:spChg>
        <pc:spChg chg="add">
          <ac:chgData name="Asim Dey" userId="e8ec1349-28b8-4d13-adec-c4f0ed943343" providerId="ADAL" clId="{56E57B83-9F26-49B6-A436-4AF02394A2FD}" dt="2020-08-06T09:01:02.195" v="377"/>
          <ac:spMkLst>
            <pc:docMk/>
            <pc:sldMk cId="84505333" sldId="294"/>
            <ac:spMk id="357" creationId="{B405FED1-01A9-425B-BAF2-D207290B934D}"/>
          </ac:spMkLst>
        </pc:spChg>
        <pc:spChg chg="add">
          <ac:chgData name="Asim Dey" userId="e8ec1349-28b8-4d13-adec-c4f0ed943343" providerId="ADAL" clId="{56E57B83-9F26-49B6-A436-4AF02394A2FD}" dt="2020-08-06T09:01:02.195" v="377"/>
          <ac:spMkLst>
            <pc:docMk/>
            <pc:sldMk cId="84505333" sldId="294"/>
            <ac:spMk id="358" creationId="{3D5BCF44-C810-4C58-884D-4E83ABBF2678}"/>
          </ac:spMkLst>
        </pc:spChg>
        <pc:spChg chg="add">
          <ac:chgData name="Asim Dey" userId="e8ec1349-28b8-4d13-adec-c4f0ed943343" providerId="ADAL" clId="{56E57B83-9F26-49B6-A436-4AF02394A2FD}" dt="2020-08-06T09:01:02.195" v="377"/>
          <ac:spMkLst>
            <pc:docMk/>
            <pc:sldMk cId="84505333" sldId="294"/>
            <ac:spMk id="359" creationId="{7577677E-D683-4A01-B5E3-8BD7C0363C9C}"/>
          </ac:spMkLst>
        </pc:spChg>
        <pc:spChg chg="add">
          <ac:chgData name="Asim Dey" userId="e8ec1349-28b8-4d13-adec-c4f0ed943343" providerId="ADAL" clId="{56E57B83-9F26-49B6-A436-4AF02394A2FD}" dt="2020-08-06T09:01:02.195" v="377"/>
          <ac:spMkLst>
            <pc:docMk/>
            <pc:sldMk cId="84505333" sldId="294"/>
            <ac:spMk id="360" creationId="{D3163858-E381-4FDC-AF8E-AABEF20602E4}"/>
          </ac:spMkLst>
        </pc:spChg>
        <pc:spChg chg="add">
          <ac:chgData name="Asim Dey" userId="e8ec1349-28b8-4d13-adec-c4f0ed943343" providerId="ADAL" clId="{56E57B83-9F26-49B6-A436-4AF02394A2FD}" dt="2020-08-06T09:01:02.195" v="377"/>
          <ac:spMkLst>
            <pc:docMk/>
            <pc:sldMk cId="84505333" sldId="294"/>
            <ac:spMk id="361" creationId="{F533BAAF-1AE4-401B-A80F-8A0696F020FC}"/>
          </ac:spMkLst>
        </pc:spChg>
        <pc:spChg chg="add">
          <ac:chgData name="Asim Dey" userId="e8ec1349-28b8-4d13-adec-c4f0ed943343" providerId="ADAL" clId="{56E57B83-9F26-49B6-A436-4AF02394A2FD}" dt="2020-08-06T09:01:02.195" v="377"/>
          <ac:spMkLst>
            <pc:docMk/>
            <pc:sldMk cId="84505333" sldId="294"/>
            <ac:spMk id="362" creationId="{A4395F2A-9204-48E4-BEFE-86E82FC76024}"/>
          </ac:spMkLst>
        </pc:spChg>
        <pc:cxnChg chg="add">
          <ac:chgData name="Asim Dey" userId="e8ec1349-28b8-4d13-adec-c4f0ed943343" providerId="ADAL" clId="{56E57B83-9F26-49B6-A436-4AF02394A2FD}" dt="2020-08-06T09:01:02.195" v="377"/>
          <ac:cxnSpMkLst>
            <pc:docMk/>
            <pc:sldMk cId="84505333" sldId="294"/>
            <ac:cxnSpMk id="176" creationId="{08CF8E6D-50D3-4F80-AE7D-C5F24CCC22B3}"/>
          </ac:cxnSpMkLst>
        </pc:cxnChg>
        <pc:cxnChg chg="add">
          <ac:chgData name="Asim Dey" userId="e8ec1349-28b8-4d13-adec-c4f0ed943343" providerId="ADAL" clId="{56E57B83-9F26-49B6-A436-4AF02394A2FD}" dt="2020-08-06T09:01:02.195" v="377"/>
          <ac:cxnSpMkLst>
            <pc:docMk/>
            <pc:sldMk cId="84505333" sldId="294"/>
            <ac:cxnSpMk id="177" creationId="{8D72796C-12E5-4C5A-8049-4FF99BA80414}"/>
          </ac:cxnSpMkLst>
        </pc:cxnChg>
        <pc:cxnChg chg="add">
          <ac:chgData name="Asim Dey" userId="e8ec1349-28b8-4d13-adec-c4f0ed943343" providerId="ADAL" clId="{56E57B83-9F26-49B6-A436-4AF02394A2FD}" dt="2020-08-06T09:01:02.195" v="377"/>
          <ac:cxnSpMkLst>
            <pc:docMk/>
            <pc:sldMk cId="84505333" sldId="294"/>
            <ac:cxnSpMk id="189" creationId="{29D316FB-AB8C-45C4-8EC4-FDB7C63954C8}"/>
          </ac:cxnSpMkLst>
        </pc:cxnChg>
        <pc:cxnChg chg="del">
          <ac:chgData name="Asim Dey" userId="e8ec1349-28b8-4d13-adec-c4f0ed943343" providerId="ADAL" clId="{56E57B83-9F26-49B6-A436-4AF02394A2FD}" dt="2020-08-06T09:00:51.745" v="376"/>
          <ac:cxnSpMkLst>
            <pc:docMk/>
            <pc:sldMk cId="84505333" sldId="294"/>
            <ac:cxnSpMk id="204" creationId="{3C906B91-C6D9-4F67-94F4-8D6D635149A3}"/>
          </ac:cxnSpMkLst>
        </pc:cxnChg>
        <pc:cxnChg chg="del">
          <ac:chgData name="Asim Dey" userId="e8ec1349-28b8-4d13-adec-c4f0ed943343" providerId="ADAL" clId="{56E57B83-9F26-49B6-A436-4AF02394A2FD}" dt="2020-08-06T09:00:51.745" v="376"/>
          <ac:cxnSpMkLst>
            <pc:docMk/>
            <pc:sldMk cId="84505333" sldId="294"/>
            <ac:cxnSpMk id="205" creationId="{804EE5BE-3D58-4093-BC73-E23AA71C99E1}"/>
          </ac:cxnSpMkLst>
        </pc:cxnChg>
        <pc:cxnChg chg="del">
          <ac:chgData name="Asim Dey" userId="e8ec1349-28b8-4d13-adec-c4f0ed943343" providerId="ADAL" clId="{56E57B83-9F26-49B6-A436-4AF02394A2FD}" dt="2020-08-06T09:00:51.745" v="376"/>
          <ac:cxnSpMkLst>
            <pc:docMk/>
            <pc:sldMk cId="84505333" sldId="294"/>
            <ac:cxnSpMk id="207" creationId="{03263502-B630-4E64-9DBB-2E9282C641C2}"/>
          </ac:cxnSpMkLst>
        </pc:cxnChg>
        <pc:cxnChg chg="del">
          <ac:chgData name="Asim Dey" userId="e8ec1349-28b8-4d13-adec-c4f0ed943343" providerId="ADAL" clId="{56E57B83-9F26-49B6-A436-4AF02394A2FD}" dt="2020-08-06T09:00:51.745" v="376"/>
          <ac:cxnSpMkLst>
            <pc:docMk/>
            <pc:sldMk cId="84505333" sldId="294"/>
            <ac:cxnSpMk id="208" creationId="{6D7BB1B6-7938-455E-B43D-EA5DADD18A50}"/>
          </ac:cxnSpMkLst>
        </pc:cxnChg>
        <pc:cxnChg chg="del">
          <ac:chgData name="Asim Dey" userId="e8ec1349-28b8-4d13-adec-c4f0ed943343" providerId="ADAL" clId="{56E57B83-9F26-49B6-A436-4AF02394A2FD}" dt="2020-08-06T09:00:51.745" v="376"/>
          <ac:cxnSpMkLst>
            <pc:docMk/>
            <pc:sldMk cId="84505333" sldId="294"/>
            <ac:cxnSpMk id="210" creationId="{9950C1D2-F8B9-41BB-A85A-E09DE17338C8}"/>
          </ac:cxnSpMkLst>
        </pc:cxnChg>
        <pc:cxnChg chg="del">
          <ac:chgData name="Asim Dey" userId="e8ec1349-28b8-4d13-adec-c4f0ed943343" providerId="ADAL" clId="{56E57B83-9F26-49B6-A436-4AF02394A2FD}" dt="2020-08-06T09:00:51.745" v="376"/>
          <ac:cxnSpMkLst>
            <pc:docMk/>
            <pc:sldMk cId="84505333" sldId="294"/>
            <ac:cxnSpMk id="212" creationId="{6C2C248B-433C-4437-8832-25251825CDFE}"/>
          </ac:cxnSpMkLst>
        </pc:cxnChg>
        <pc:cxnChg chg="add">
          <ac:chgData name="Asim Dey" userId="e8ec1349-28b8-4d13-adec-c4f0ed943343" providerId="ADAL" clId="{56E57B83-9F26-49B6-A436-4AF02394A2FD}" dt="2020-08-06T09:01:02.195" v="377"/>
          <ac:cxnSpMkLst>
            <pc:docMk/>
            <pc:sldMk cId="84505333" sldId="294"/>
            <ac:cxnSpMk id="213" creationId="{44EEDC93-EC20-4E01-A1B9-9D0FA5237490}"/>
          </ac:cxnSpMkLst>
        </pc:cxnChg>
        <pc:cxnChg chg="add">
          <ac:chgData name="Asim Dey" userId="e8ec1349-28b8-4d13-adec-c4f0ed943343" providerId="ADAL" clId="{56E57B83-9F26-49B6-A436-4AF02394A2FD}" dt="2020-08-06T09:01:02.195" v="377"/>
          <ac:cxnSpMkLst>
            <pc:docMk/>
            <pc:sldMk cId="84505333" sldId="294"/>
            <ac:cxnSpMk id="214" creationId="{F98F29C5-37B2-4685-A09F-C035DAE828F9}"/>
          </ac:cxnSpMkLst>
        </pc:cxnChg>
        <pc:cxnChg chg="add">
          <ac:chgData name="Asim Dey" userId="e8ec1349-28b8-4d13-adec-c4f0ed943343" providerId="ADAL" clId="{56E57B83-9F26-49B6-A436-4AF02394A2FD}" dt="2020-08-06T09:01:02.195" v="377"/>
          <ac:cxnSpMkLst>
            <pc:docMk/>
            <pc:sldMk cId="84505333" sldId="294"/>
            <ac:cxnSpMk id="215" creationId="{82B1E05B-0AE8-4312-83D3-B8F97C4EEED2}"/>
          </ac:cxnSpMkLst>
        </pc:cxnChg>
        <pc:cxnChg chg="del">
          <ac:chgData name="Asim Dey" userId="e8ec1349-28b8-4d13-adec-c4f0ed943343" providerId="ADAL" clId="{56E57B83-9F26-49B6-A436-4AF02394A2FD}" dt="2020-08-06T09:00:51.745" v="376"/>
          <ac:cxnSpMkLst>
            <pc:docMk/>
            <pc:sldMk cId="84505333" sldId="294"/>
            <ac:cxnSpMk id="244" creationId="{BE2C1314-E1F9-4A2C-BF3D-F1803EC51419}"/>
          </ac:cxnSpMkLst>
        </pc:cxnChg>
        <pc:cxnChg chg="del">
          <ac:chgData name="Asim Dey" userId="e8ec1349-28b8-4d13-adec-c4f0ed943343" providerId="ADAL" clId="{56E57B83-9F26-49B6-A436-4AF02394A2FD}" dt="2020-08-06T09:00:51.745" v="376"/>
          <ac:cxnSpMkLst>
            <pc:docMk/>
            <pc:sldMk cId="84505333" sldId="294"/>
            <ac:cxnSpMk id="246" creationId="{04D29CC3-2DFB-4D50-BE63-09846CBA6D3D}"/>
          </ac:cxnSpMkLst>
        </pc:cxnChg>
        <pc:cxnChg chg="del">
          <ac:chgData name="Asim Dey" userId="e8ec1349-28b8-4d13-adec-c4f0ed943343" providerId="ADAL" clId="{56E57B83-9F26-49B6-A436-4AF02394A2FD}" dt="2020-08-06T09:00:51.745" v="376"/>
          <ac:cxnSpMkLst>
            <pc:docMk/>
            <pc:sldMk cId="84505333" sldId="294"/>
            <ac:cxnSpMk id="248" creationId="{720ADC18-EAC8-466E-BC97-EE5E92B09BFD}"/>
          </ac:cxnSpMkLst>
        </pc:cxnChg>
        <pc:cxnChg chg="del">
          <ac:chgData name="Asim Dey" userId="e8ec1349-28b8-4d13-adec-c4f0ed943343" providerId="ADAL" clId="{56E57B83-9F26-49B6-A436-4AF02394A2FD}" dt="2020-08-06T09:00:51.745" v="376"/>
          <ac:cxnSpMkLst>
            <pc:docMk/>
            <pc:sldMk cId="84505333" sldId="294"/>
            <ac:cxnSpMk id="250" creationId="{3B767586-881C-415C-9921-0EE1DD0000B2}"/>
          </ac:cxnSpMkLst>
        </pc:cxnChg>
        <pc:cxnChg chg="del">
          <ac:chgData name="Asim Dey" userId="e8ec1349-28b8-4d13-adec-c4f0ed943343" providerId="ADAL" clId="{56E57B83-9F26-49B6-A436-4AF02394A2FD}" dt="2020-08-06T09:00:51.745" v="376"/>
          <ac:cxnSpMkLst>
            <pc:docMk/>
            <pc:sldMk cId="84505333" sldId="294"/>
            <ac:cxnSpMk id="252" creationId="{3CCC85B3-2371-4ABD-9CD8-4CBCF2C86E4B}"/>
          </ac:cxnSpMkLst>
        </pc:cxnChg>
        <pc:cxnChg chg="add">
          <ac:chgData name="Asim Dey" userId="e8ec1349-28b8-4d13-adec-c4f0ed943343" providerId="ADAL" clId="{56E57B83-9F26-49B6-A436-4AF02394A2FD}" dt="2020-08-06T09:01:02.195" v="377"/>
          <ac:cxnSpMkLst>
            <pc:docMk/>
            <pc:sldMk cId="84505333" sldId="294"/>
            <ac:cxnSpMk id="254" creationId="{8E00E349-EFFF-4F84-92D3-FF34655E9ECE}"/>
          </ac:cxnSpMkLst>
        </pc:cxnChg>
        <pc:cxnChg chg="add">
          <ac:chgData name="Asim Dey" userId="e8ec1349-28b8-4d13-adec-c4f0ed943343" providerId="ADAL" clId="{56E57B83-9F26-49B6-A436-4AF02394A2FD}" dt="2020-08-06T09:01:02.195" v="377"/>
          <ac:cxnSpMkLst>
            <pc:docMk/>
            <pc:sldMk cId="84505333" sldId="294"/>
            <ac:cxnSpMk id="258" creationId="{09AC0B45-3E10-430C-ADC3-109E2EC6B687}"/>
          </ac:cxnSpMkLst>
        </pc:cxnChg>
        <pc:cxnChg chg="add">
          <ac:chgData name="Asim Dey" userId="e8ec1349-28b8-4d13-adec-c4f0ed943343" providerId="ADAL" clId="{56E57B83-9F26-49B6-A436-4AF02394A2FD}" dt="2020-08-06T09:01:02.195" v="377"/>
          <ac:cxnSpMkLst>
            <pc:docMk/>
            <pc:sldMk cId="84505333" sldId="294"/>
            <ac:cxnSpMk id="259" creationId="{38FE1BA3-D98A-4648-9834-575F405DFBB0}"/>
          </ac:cxnSpMkLst>
        </pc:cxnChg>
        <pc:cxnChg chg="add">
          <ac:chgData name="Asim Dey" userId="e8ec1349-28b8-4d13-adec-c4f0ed943343" providerId="ADAL" clId="{56E57B83-9F26-49B6-A436-4AF02394A2FD}" dt="2020-08-06T09:01:02.195" v="377"/>
          <ac:cxnSpMkLst>
            <pc:docMk/>
            <pc:sldMk cId="84505333" sldId="294"/>
            <ac:cxnSpMk id="260" creationId="{05039BB8-15A7-45BF-A90B-0BB9C9537EDD}"/>
          </ac:cxnSpMkLst>
        </pc:cxnChg>
        <pc:cxnChg chg="add">
          <ac:chgData name="Asim Dey" userId="e8ec1349-28b8-4d13-adec-c4f0ed943343" providerId="ADAL" clId="{56E57B83-9F26-49B6-A436-4AF02394A2FD}" dt="2020-08-06T09:01:02.195" v="377"/>
          <ac:cxnSpMkLst>
            <pc:docMk/>
            <pc:sldMk cId="84505333" sldId="294"/>
            <ac:cxnSpMk id="261" creationId="{BA3A25D9-9066-4A83-9085-3AA7644DB282}"/>
          </ac:cxnSpMkLst>
        </pc:cxnChg>
        <pc:cxnChg chg="del">
          <ac:chgData name="Asim Dey" userId="e8ec1349-28b8-4d13-adec-c4f0ed943343" providerId="ADAL" clId="{56E57B83-9F26-49B6-A436-4AF02394A2FD}" dt="2020-08-06T09:00:51.745" v="376"/>
          <ac:cxnSpMkLst>
            <pc:docMk/>
            <pc:sldMk cId="84505333" sldId="294"/>
            <ac:cxnSpMk id="263" creationId="{73DB3904-3076-4574-92A9-CC951A7403D4}"/>
          </ac:cxnSpMkLst>
        </pc:cxnChg>
        <pc:cxnChg chg="add">
          <ac:chgData name="Asim Dey" userId="e8ec1349-28b8-4d13-adec-c4f0ed943343" providerId="ADAL" clId="{56E57B83-9F26-49B6-A436-4AF02394A2FD}" dt="2020-08-06T09:01:02.195" v="377"/>
          <ac:cxnSpMkLst>
            <pc:docMk/>
            <pc:sldMk cId="84505333" sldId="294"/>
            <ac:cxnSpMk id="286" creationId="{5559962C-05E3-4021-8FEF-CD6DC532E69A}"/>
          </ac:cxnSpMkLst>
        </pc:cxnChg>
        <pc:cxnChg chg="del">
          <ac:chgData name="Asim Dey" userId="e8ec1349-28b8-4d13-adec-c4f0ed943343" providerId="ADAL" clId="{56E57B83-9F26-49B6-A436-4AF02394A2FD}" dt="2020-08-06T09:00:51.745" v="376"/>
          <ac:cxnSpMkLst>
            <pc:docMk/>
            <pc:sldMk cId="84505333" sldId="294"/>
            <ac:cxnSpMk id="302" creationId="{331BEE3C-E416-4E4C-8E46-1629EF760534}"/>
          </ac:cxnSpMkLst>
        </pc:cxnChg>
        <pc:cxnChg chg="del">
          <ac:chgData name="Asim Dey" userId="e8ec1349-28b8-4d13-adec-c4f0ed943343" providerId="ADAL" clId="{56E57B83-9F26-49B6-A436-4AF02394A2FD}" dt="2020-08-06T09:00:51.745" v="376"/>
          <ac:cxnSpMkLst>
            <pc:docMk/>
            <pc:sldMk cId="84505333" sldId="294"/>
            <ac:cxnSpMk id="303" creationId="{8A79CC0D-E248-4CC9-8E31-1D3CFBB6478A}"/>
          </ac:cxnSpMkLst>
        </pc:cxnChg>
        <pc:cxnChg chg="del">
          <ac:chgData name="Asim Dey" userId="e8ec1349-28b8-4d13-adec-c4f0ed943343" providerId="ADAL" clId="{56E57B83-9F26-49B6-A436-4AF02394A2FD}" dt="2020-08-06T09:00:51.745" v="376"/>
          <ac:cxnSpMkLst>
            <pc:docMk/>
            <pc:sldMk cId="84505333" sldId="294"/>
            <ac:cxnSpMk id="305" creationId="{B2D6FE12-96C7-4135-B6A8-3246138766DD}"/>
          </ac:cxnSpMkLst>
        </pc:cxnChg>
        <pc:cxnChg chg="del">
          <ac:chgData name="Asim Dey" userId="e8ec1349-28b8-4d13-adec-c4f0ed943343" providerId="ADAL" clId="{56E57B83-9F26-49B6-A436-4AF02394A2FD}" dt="2020-08-06T09:00:51.745" v="376"/>
          <ac:cxnSpMkLst>
            <pc:docMk/>
            <pc:sldMk cId="84505333" sldId="294"/>
            <ac:cxnSpMk id="306" creationId="{591A8B36-3F20-49CE-9FF1-C9197E9AAB92}"/>
          </ac:cxnSpMkLst>
        </pc:cxnChg>
        <pc:cxnChg chg="del">
          <ac:chgData name="Asim Dey" userId="e8ec1349-28b8-4d13-adec-c4f0ed943343" providerId="ADAL" clId="{56E57B83-9F26-49B6-A436-4AF02394A2FD}" dt="2020-08-06T09:00:51.745" v="376"/>
          <ac:cxnSpMkLst>
            <pc:docMk/>
            <pc:sldMk cId="84505333" sldId="294"/>
            <ac:cxnSpMk id="308" creationId="{59FFF943-B24B-4336-B802-3F0CAC3789ED}"/>
          </ac:cxnSpMkLst>
        </pc:cxnChg>
        <pc:cxnChg chg="del">
          <ac:chgData name="Asim Dey" userId="e8ec1349-28b8-4d13-adec-c4f0ed943343" providerId="ADAL" clId="{56E57B83-9F26-49B6-A436-4AF02394A2FD}" dt="2020-08-06T09:00:51.745" v="376"/>
          <ac:cxnSpMkLst>
            <pc:docMk/>
            <pc:sldMk cId="84505333" sldId="294"/>
            <ac:cxnSpMk id="312" creationId="{43D4F2E9-274A-4E08-8F13-1B79B6611CF8}"/>
          </ac:cxnSpMkLst>
        </pc:cxnChg>
        <pc:cxnChg chg="add">
          <ac:chgData name="Asim Dey" userId="e8ec1349-28b8-4d13-adec-c4f0ed943343" providerId="ADAL" clId="{56E57B83-9F26-49B6-A436-4AF02394A2FD}" dt="2020-08-06T09:01:02.195" v="377"/>
          <ac:cxnSpMkLst>
            <pc:docMk/>
            <pc:sldMk cId="84505333" sldId="294"/>
            <ac:cxnSpMk id="315" creationId="{08AD9651-90BE-4F22-B673-3557F4A22B5A}"/>
          </ac:cxnSpMkLst>
        </pc:cxnChg>
        <pc:cxnChg chg="add">
          <ac:chgData name="Asim Dey" userId="e8ec1349-28b8-4d13-adec-c4f0ed943343" providerId="ADAL" clId="{56E57B83-9F26-49B6-A436-4AF02394A2FD}" dt="2020-08-06T09:01:02.195" v="377"/>
          <ac:cxnSpMkLst>
            <pc:docMk/>
            <pc:sldMk cId="84505333" sldId="294"/>
            <ac:cxnSpMk id="316" creationId="{48F28258-4EE2-4961-AE3E-843C5843DF24}"/>
          </ac:cxnSpMkLst>
        </pc:cxnChg>
        <pc:cxnChg chg="add">
          <ac:chgData name="Asim Dey" userId="e8ec1349-28b8-4d13-adec-c4f0ed943343" providerId="ADAL" clId="{56E57B83-9F26-49B6-A436-4AF02394A2FD}" dt="2020-08-06T09:01:02.195" v="377"/>
          <ac:cxnSpMkLst>
            <pc:docMk/>
            <pc:sldMk cId="84505333" sldId="294"/>
            <ac:cxnSpMk id="317" creationId="{C9E74720-0724-432F-8CD9-70DE32477D20}"/>
          </ac:cxnSpMkLst>
        </pc:cxnChg>
      </pc:sldChg>
      <pc:sldChg chg="addSp delSp modSp">
        <pc:chgData name="Asim Dey" userId="e8ec1349-28b8-4d13-adec-c4f0ed943343" providerId="ADAL" clId="{56E57B83-9F26-49B6-A436-4AF02394A2FD}" dt="2020-08-06T09:27:49.912" v="625" actId="13926"/>
        <pc:sldMkLst>
          <pc:docMk/>
          <pc:sldMk cId="1835399296" sldId="295"/>
        </pc:sldMkLst>
        <pc:spChg chg="add">
          <ac:chgData name="Asim Dey" userId="e8ec1349-28b8-4d13-adec-c4f0ed943343" providerId="ADAL" clId="{56E57B83-9F26-49B6-A436-4AF02394A2FD}" dt="2020-08-06T09:13:04.647" v="453"/>
          <ac:spMkLst>
            <pc:docMk/>
            <pc:sldMk cId="1835399296" sldId="295"/>
            <ac:spMk id="170" creationId="{002A1FF2-A99C-451B-8392-60962908053C}"/>
          </ac:spMkLst>
        </pc:spChg>
        <pc:spChg chg="add">
          <ac:chgData name="Asim Dey" userId="e8ec1349-28b8-4d13-adec-c4f0ed943343" providerId="ADAL" clId="{56E57B83-9F26-49B6-A436-4AF02394A2FD}" dt="2020-08-06T09:13:04.647" v="453"/>
          <ac:spMkLst>
            <pc:docMk/>
            <pc:sldMk cId="1835399296" sldId="295"/>
            <ac:spMk id="171" creationId="{F6B70652-6DD6-4D45-835F-61ABE22F50E5}"/>
          </ac:spMkLst>
        </pc:spChg>
        <pc:spChg chg="add">
          <ac:chgData name="Asim Dey" userId="e8ec1349-28b8-4d13-adec-c4f0ed943343" providerId="ADAL" clId="{56E57B83-9F26-49B6-A436-4AF02394A2FD}" dt="2020-08-06T09:13:04.647" v="453"/>
          <ac:spMkLst>
            <pc:docMk/>
            <pc:sldMk cId="1835399296" sldId="295"/>
            <ac:spMk id="172" creationId="{03246C28-4E81-4982-A98A-954BF2B9AC28}"/>
          </ac:spMkLst>
        </pc:spChg>
        <pc:spChg chg="add">
          <ac:chgData name="Asim Dey" userId="e8ec1349-28b8-4d13-adec-c4f0ed943343" providerId="ADAL" clId="{56E57B83-9F26-49B6-A436-4AF02394A2FD}" dt="2020-08-06T09:13:04.647" v="453"/>
          <ac:spMkLst>
            <pc:docMk/>
            <pc:sldMk cId="1835399296" sldId="295"/>
            <ac:spMk id="173" creationId="{F97A61E4-3CA1-4B16-93EC-F46D6D9FAD2D}"/>
          </ac:spMkLst>
        </pc:spChg>
        <pc:spChg chg="add">
          <ac:chgData name="Asim Dey" userId="e8ec1349-28b8-4d13-adec-c4f0ed943343" providerId="ADAL" clId="{56E57B83-9F26-49B6-A436-4AF02394A2FD}" dt="2020-08-06T09:13:04.647" v="453"/>
          <ac:spMkLst>
            <pc:docMk/>
            <pc:sldMk cId="1835399296" sldId="295"/>
            <ac:spMk id="174" creationId="{E9E4BCF0-6AD4-41B0-89F2-4A41B45D9697}"/>
          </ac:spMkLst>
        </pc:spChg>
        <pc:spChg chg="add">
          <ac:chgData name="Asim Dey" userId="e8ec1349-28b8-4d13-adec-c4f0ed943343" providerId="ADAL" clId="{56E57B83-9F26-49B6-A436-4AF02394A2FD}" dt="2020-08-06T09:13:04.647" v="453"/>
          <ac:spMkLst>
            <pc:docMk/>
            <pc:sldMk cId="1835399296" sldId="295"/>
            <ac:spMk id="175" creationId="{4C339DE5-A538-42BC-8533-09771FAFB438}"/>
          </ac:spMkLst>
        </pc:spChg>
        <pc:spChg chg="add mod">
          <ac:chgData name="Asim Dey" userId="e8ec1349-28b8-4d13-adec-c4f0ed943343" providerId="ADAL" clId="{56E57B83-9F26-49B6-A436-4AF02394A2FD}" dt="2020-08-06T09:19:46.221" v="520" actId="207"/>
          <ac:spMkLst>
            <pc:docMk/>
            <pc:sldMk cId="1835399296" sldId="295"/>
            <ac:spMk id="176" creationId="{E156D23E-80A1-4C51-9C81-C19E11D042B0}"/>
          </ac:spMkLst>
        </pc:spChg>
        <pc:spChg chg="add mod">
          <ac:chgData name="Asim Dey" userId="e8ec1349-28b8-4d13-adec-c4f0ed943343" providerId="ADAL" clId="{56E57B83-9F26-49B6-A436-4AF02394A2FD}" dt="2020-08-06T09:17:21.713" v="491" actId="207"/>
          <ac:spMkLst>
            <pc:docMk/>
            <pc:sldMk cId="1835399296" sldId="295"/>
            <ac:spMk id="177" creationId="{A1B3AFA8-A3E8-412D-A6CA-8704A5020A51}"/>
          </ac:spMkLst>
        </pc:spChg>
        <pc:spChg chg="add">
          <ac:chgData name="Asim Dey" userId="e8ec1349-28b8-4d13-adec-c4f0ed943343" providerId="ADAL" clId="{56E57B83-9F26-49B6-A436-4AF02394A2FD}" dt="2020-08-06T09:13:04.647" v="453"/>
          <ac:spMkLst>
            <pc:docMk/>
            <pc:sldMk cId="1835399296" sldId="295"/>
            <ac:spMk id="178" creationId="{186B52B4-88A7-4427-9EA4-D9018B4BAF4C}"/>
          </ac:spMkLst>
        </pc:spChg>
        <pc:spChg chg="add">
          <ac:chgData name="Asim Dey" userId="e8ec1349-28b8-4d13-adec-c4f0ed943343" providerId="ADAL" clId="{56E57B83-9F26-49B6-A436-4AF02394A2FD}" dt="2020-08-06T09:13:04.647" v="453"/>
          <ac:spMkLst>
            <pc:docMk/>
            <pc:sldMk cId="1835399296" sldId="295"/>
            <ac:spMk id="179" creationId="{D43DB24D-2962-4782-98FC-78AABEA2FA12}"/>
          </ac:spMkLst>
        </pc:spChg>
        <pc:spChg chg="add">
          <ac:chgData name="Asim Dey" userId="e8ec1349-28b8-4d13-adec-c4f0ed943343" providerId="ADAL" clId="{56E57B83-9F26-49B6-A436-4AF02394A2FD}" dt="2020-08-06T09:13:04.647" v="453"/>
          <ac:spMkLst>
            <pc:docMk/>
            <pc:sldMk cId="1835399296" sldId="295"/>
            <ac:spMk id="180" creationId="{B7ACE026-28D4-44AF-B668-22B3F82F2AEF}"/>
          </ac:spMkLst>
        </pc:spChg>
        <pc:spChg chg="add">
          <ac:chgData name="Asim Dey" userId="e8ec1349-28b8-4d13-adec-c4f0ed943343" providerId="ADAL" clId="{56E57B83-9F26-49B6-A436-4AF02394A2FD}" dt="2020-08-06T09:13:04.647" v="453"/>
          <ac:spMkLst>
            <pc:docMk/>
            <pc:sldMk cId="1835399296" sldId="295"/>
            <ac:spMk id="181" creationId="{4888149A-40F9-49A9-93D3-B660E703C484}"/>
          </ac:spMkLst>
        </pc:spChg>
        <pc:spChg chg="add">
          <ac:chgData name="Asim Dey" userId="e8ec1349-28b8-4d13-adec-c4f0ed943343" providerId="ADAL" clId="{56E57B83-9F26-49B6-A436-4AF02394A2FD}" dt="2020-08-06T09:13:04.647" v="453"/>
          <ac:spMkLst>
            <pc:docMk/>
            <pc:sldMk cId="1835399296" sldId="295"/>
            <ac:spMk id="182" creationId="{8C8864FB-66DD-46ED-8164-9BCBEBCCECC0}"/>
          </ac:spMkLst>
        </pc:spChg>
        <pc:spChg chg="add">
          <ac:chgData name="Asim Dey" userId="e8ec1349-28b8-4d13-adec-c4f0ed943343" providerId="ADAL" clId="{56E57B83-9F26-49B6-A436-4AF02394A2FD}" dt="2020-08-06T09:13:04.647" v="453"/>
          <ac:spMkLst>
            <pc:docMk/>
            <pc:sldMk cId="1835399296" sldId="295"/>
            <ac:spMk id="183" creationId="{9A99830C-C069-4B17-ADB0-EEA20CF59E4B}"/>
          </ac:spMkLst>
        </pc:spChg>
        <pc:spChg chg="add">
          <ac:chgData name="Asim Dey" userId="e8ec1349-28b8-4d13-adec-c4f0ed943343" providerId="ADAL" clId="{56E57B83-9F26-49B6-A436-4AF02394A2FD}" dt="2020-08-06T09:13:04.647" v="453"/>
          <ac:spMkLst>
            <pc:docMk/>
            <pc:sldMk cId="1835399296" sldId="295"/>
            <ac:spMk id="184" creationId="{BC36DD5B-B421-461C-B563-16D923D4F7E9}"/>
          </ac:spMkLst>
        </pc:spChg>
        <pc:spChg chg="add">
          <ac:chgData name="Asim Dey" userId="e8ec1349-28b8-4d13-adec-c4f0ed943343" providerId="ADAL" clId="{56E57B83-9F26-49B6-A436-4AF02394A2FD}" dt="2020-08-06T09:13:04.647" v="453"/>
          <ac:spMkLst>
            <pc:docMk/>
            <pc:sldMk cId="1835399296" sldId="295"/>
            <ac:spMk id="185" creationId="{2278680F-010F-44DD-A899-D5DAF0B7FBAC}"/>
          </ac:spMkLst>
        </pc:spChg>
        <pc:spChg chg="add">
          <ac:chgData name="Asim Dey" userId="e8ec1349-28b8-4d13-adec-c4f0ed943343" providerId="ADAL" clId="{56E57B83-9F26-49B6-A436-4AF02394A2FD}" dt="2020-08-06T09:13:04.647" v="453"/>
          <ac:spMkLst>
            <pc:docMk/>
            <pc:sldMk cId="1835399296" sldId="295"/>
            <ac:spMk id="186" creationId="{F4CB046D-9748-405E-89E1-E80E1E320831}"/>
          </ac:spMkLst>
        </pc:spChg>
        <pc:spChg chg="add">
          <ac:chgData name="Asim Dey" userId="e8ec1349-28b8-4d13-adec-c4f0ed943343" providerId="ADAL" clId="{56E57B83-9F26-49B6-A436-4AF02394A2FD}" dt="2020-08-06T09:13:04.647" v="453"/>
          <ac:spMkLst>
            <pc:docMk/>
            <pc:sldMk cId="1835399296" sldId="295"/>
            <ac:spMk id="187" creationId="{464BB989-25AB-4FA5-A5AD-456432CE8501}"/>
          </ac:spMkLst>
        </pc:spChg>
        <pc:spChg chg="add">
          <ac:chgData name="Asim Dey" userId="e8ec1349-28b8-4d13-adec-c4f0ed943343" providerId="ADAL" clId="{56E57B83-9F26-49B6-A436-4AF02394A2FD}" dt="2020-08-06T09:13:04.647" v="453"/>
          <ac:spMkLst>
            <pc:docMk/>
            <pc:sldMk cId="1835399296" sldId="295"/>
            <ac:spMk id="188" creationId="{1F616994-FD4C-4D10-B240-6FCE01447245}"/>
          </ac:spMkLst>
        </pc:spChg>
        <pc:spChg chg="add">
          <ac:chgData name="Asim Dey" userId="e8ec1349-28b8-4d13-adec-c4f0ed943343" providerId="ADAL" clId="{56E57B83-9F26-49B6-A436-4AF02394A2FD}" dt="2020-08-06T09:13:04.647" v="453"/>
          <ac:spMkLst>
            <pc:docMk/>
            <pc:sldMk cId="1835399296" sldId="295"/>
            <ac:spMk id="189" creationId="{EA9C65F2-9908-4758-95C2-3C69F278A884}"/>
          </ac:spMkLst>
        </pc:spChg>
        <pc:spChg chg="add">
          <ac:chgData name="Asim Dey" userId="e8ec1349-28b8-4d13-adec-c4f0ed943343" providerId="ADAL" clId="{56E57B83-9F26-49B6-A436-4AF02394A2FD}" dt="2020-08-06T09:13:04.647" v="453"/>
          <ac:spMkLst>
            <pc:docMk/>
            <pc:sldMk cId="1835399296" sldId="295"/>
            <ac:spMk id="190" creationId="{74D479DE-E45B-4204-9D1C-6BBC09D8BFA4}"/>
          </ac:spMkLst>
        </pc:spChg>
        <pc:spChg chg="add">
          <ac:chgData name="Asim Dey" userId="e8ec1349-28b8-4d13-adec-c4f0ed943343" providerId="ADAL" clId="{56E57B83-9F26-49B6-A436-4AF02394A2FD}" dt="2020-08-06T09:13:04.647" v="453"/>
          <ac:spMkLst>
            <pc:docMk/>
            <pc:sldMk cId="1835399296" sldId="295"/>
            <ac:spMk id="191" creationId="{F79A3A6D-3413-4213-8A17-C77F71E2B131}"/>
          </ac:spMkLst>
        </pc:spChg>
        <pc:spChg chg="add">
          <ac:chgData name="Asim Dey" userId="e8ec1349-28b8-4d13-adec-c4f0ed943343" providerId="ADAL" clId="{56E57B83-9F26-49B6-A436-4AF02394A2FD}" dt="2020-08-06T09:13:04.647" v="453"/>
          <ac:spMkLst>
            <pc:docMk/>
            <pc:sldMk cId="1835399296" sldId="295"/>
            <ac:spMk id="192" creationId="{D6CB0D1C-877E-485E-8BD6-E914612E1D8F}"/>
          </ac:spMkLst>
        </pc:spChg>
        <pc:spChg chg="add">
          <ac:chgData name="Asim Dey" userId="e8ec1349-28b8-4d13-adec-c4f0ed943343" providerId="ADAL" clId="{56E57B83-9F26-49B6-A436-4AF02394A2FD}" dt="2020-08-06T09:13:04.647" v="453"/>
          <ac:spMkLst>
            <pc:docMk/>
            <pc:sldMk cId="1835399296" sldId="295"/>
            <ac:spMk id="193" creationId="{1023E6B0-2434-4788-8184-A9B596ECE91B}"/>
          </ac:spMkLst>
        </pc:spChg>
        <pc:spChg chg="add">
          <ac:chgData name="Asim Dey" userId="e8ec1349-28b8-4d13-adec-c4f0ed943343" providerId="ADAL" clId="{56E57B83-9F26-49B6-A436-4AF02394A2FD}" dt="2020-08-06T09:13:04.647" v="453"/>
          <ac:spMkLst>
            <pc:docMk/>
            <pc:sldMk cId="1835399296" sldId="295"/>
            <ac:spMk id="194" creationId="{CEBACB25-4FCE-4493-9D51-0FC4B9D15750}"/>
          </ac:spMkLst>
        </pc:spChg>
        <pc:spChg chg="add">
          <ac:chgData name="Asim Dey" userId="e8ec1349-28b8-4d13-adec-c4f0ed943343" providerId="ADAL" clId="{56E57B83-9F26-49B6-A436-4AF02394A2FD}" dt="2020-08-06T09:13:04.647" v="453"/>
          <ac:spMkLst>
            <pc:docMk/>
            <pc:sldMk cId="1835399296" sldId="295"/>
            <ac:spMk id="195" creationId="{42531F35-80C9-4C12-B6AE-E63BF96C5A2A}"/>
          </ac:spMkLst>
        </pc:spChg>
        <pc:spChg chg="add">
          <ac:chgData name="Asim Dey" userId="e8ec1349-28b8-4d13-adec-c4f0ed943343" providerId="ADAL" clId="{56E57B83-9F26-49B6-A436-4AF02394A2FD}" dt="2020-08-06T09:13:04.647" v="453"/>
          <ac:spMkLst>
            <pc:docMk/>
            <pc:sldMk cId="1835399296" sldId="295"/>
            <ac:spMk id="196" creationId="{0F0313D0-1A66-47EB-9DD7-5E4E2B8E5AEB}"/>
          </ac:spMkLst>
        </pc:spChg>
        <pc:spChg chg="add">
          <ac:chgData name="Asim Dey" userId="e8ec1349-28b8-4d13-adec-c4f0ed943343" providerId="ADAL" clId="{56E57B83-9F26-49B6-A436-4AF02394A2FD}" dt="2020-08-06T09:13:04.647" v="453"/>
          <ac:spMkLst>
            <pc:docMk/>
            <pc:sldMk cId="1835399296" sldId="295"/>
            <ac:spMk id="197" creationId="{F3AC934E-3132-400D-9F4B-1E0A83C7AA9E}"/>
          </ac:spMkLst>
        </pc:spChg>
        <pc:spChg chg="add">
          <ac:chgData name="Asim Dey" userId="e8ec1349-28b8-4d13-adec-c4f0ed943343" providerId="ADAL" clId="{56E57B83-9F26-49B6-A436-4AF02394A2FD}" dt="2020-08-06T09:13:04.647" v="453"/>
          <ac:spMkLst>
            <pc:docMk/>
            <pc:sldMk cId="1835399296" sldId="295"/>
            <ac:spMk id="198" creationId="{D0AD1040-70D0-4FE3-B8BA-5D48323C1237}"/>
          </ac:spMkLst>
        </pc:spChg>
        <pc:spChg chg="add">
          <ac:chgData name="Asim Dey" userId="e8ec1349-28b8-4d13-adec-c4f0ed943343" providerId="ADAL" clId="{56E57B83-9F26-49B6-A436-4AF02394A2FD}" dt="2020-08-06T09:13:04.647" v="453"/>
          <ac:spMkLst>
            <pc:docMk/>
            <pc:sldMk cId="1835399296" sldId="295"/>
            <ac:spMk id="199" creationId="{1F13CF66-73B5-4971-B252-2551F7397D52}"/>
          </ac:spMkLst>
        </pc:spChg>
        <pc:spChg chg="add">
          <ac:chgData name="Asim Dey" userId="e8ec1349-28b8-4d13-adec-c4f0ed943343" providerId="ADAL" clId="{56E57B83-9F26-49B6-A436-4AF02394A2FD}" dt="2020-08-06T09:13:04.647" v="453"/>
          <ac:spMkLst>
            <pc:docMk/>
            <pc:sldMk cId="1835399296" sldId="295"/>
            <ac:spMk id="200" creationId="{302EB1D5-D22E-4069-A6A3-E31762F0F689}"/>
          </ac:spMkLst>
        </pc:spChg>
        <pc:spChg chg="add">
          <ac:chgData name="Asim Dey" userId="e8ec1349-28b8-4d13-adec-c4f0ed943343" providerId="ADAL" clId="{56E57B83-9F26-49B6-A436-4AF02394A2FD}" dt="2020-08-06T09:13:04.647" v="453"/>
          <ac:spMkLst>
            <pc:docMk/>
            <pc:sldMk cId="1835399296" sldId="295"/>
            <ac:spMk id="201" creationId="{729D29D6-6D98-427E-A3BA-AFFCAFD9D57A}"/>
          </ac:spMkLst>
        </pc:spChg>
        <pc:spChg chg="add mod">
          <ac:chgData name="Asim Dey" userId="e8ec1349-28b8-4d13-adec-c4f0ed943343" providerId="ADAL" clId="{56E57B83-9F26-49B6-A436-4AF02394A2FD}" dt="2020-08-06T09:17:23.836" v="492" actId="14429"/>
          <ac:spMkLst>
            <pc:docMk/>
            <pc:sldMk cId="1835399296" sldId="295"/>
            <ac:spMk id="202" creationId="{5B174D49-75E8-4FB5-BCB4-0520B9DF52BE}"/>
          </ac:spMkLst>
        </pc:spChg>
        <pc:spChg chg="add">
          <ac:chgData name="Asim Dey" userId="e8ec1349-28b8-4d13-adec-c4f0ed943343" providerId="ADAL" clId="{56E57B83-9F26-49B6-A436-4AF02394A2FD}" dt="2020-08-06T09:13:04.647" v="453"/>
          <ac:spMkLst>
            <pc:docMk/>
            <pc:sldMk cId="1835399296" sldId="295"/>
            <ac:spMk id="203" creationId="{60D8A88D-6033-4495-9E54-FF7844142249}"/>
          </ac:spMkLst>
        </pc:spChg>
        <pc:spChg chg="add">
          <ac:chgData name="Asim Dey" userId="e8ec1349-28b8-4d13-adec-c4f0ed943343" providerId="ADAL" clId="{56E57B83-9F26-49B6-A436-4AF02394A2FD}" dt="2020-08-06T09:13:04.647" v="453"/>
          <ac:spMkLst>
            <pc:docMk/>
            <pc:sldMk cId="1835399296" sldId="295"/>
            <ac:spMk id="204" creationId="{C813E4A6-2973-48B6-83EA-E76B8F0AED0C}"/>
          </ac:spMkLst>
        </pc:spChg>
        <pc:spChg chg="add">
          <ac:chgData name="Asim Dey" userId="e8ec1349-28b8-4d13-adec-c4f0ed943343" providerId="ADAL" clId="{56E57B83-9F26-49B6-A436-4AF02394A2FD}" dt="2020-08-06T09:13:04.647" v="453"/>
          <ac:spMkLst>
            <pc:docMk/>
            <pc:sldMk cId="1835399296" sldId="295"/>
            <ac:spMk id="205" creationId="{FF586FF3-0FD6-4AE4-8F92-F6B406CDE689}"/>
          </ac:spMkLst>
        </pc:spChg>
        <pc:spChg chg="add mod">
          <ac:chgData name="Asim Dey" userId="e8ec1349-28b8-4d13-adec-c4f0ed943343" providerId="ADAL" clId="{56E57B83-9F26-49B6-A436-4AF02394A2FD}" dt="2020-08-06T09:19:58.254" v="522" actId="14429"/>
          <ac:spMkLst>
            <pc:docMk/>
            <pc:sldMk cId="1835399296" sldId="295"/>
            <ac:spMk id="206" creationId="{0ABD74BA-C80B-4459-9161-B3CD2F3B8DF6}"/>
          </ac:spMkLst>
        </pc:spChg>
        <pc:spChg chg="add">
          <ac:chgData name="Asim Dey" userId="e8ec1349-28b8-4d13-adec-c4f0ed943343" providerId="ADAL" clId="{56E57B83-9F26-49B6-A436-4AF02394A2FD}" dt="2020-08-06T09:13:04.647" v="453"/>
          <ac:spMkLst>
            <pc:docMk/>
            <pc:sldMk cId="1835399296" sldId="295"/>
            <ac:spMk id="207" creationId="{2CEEDD44-76F7-4D63-B855-F1D2C26A1443}"/>
          </ac:spMkLst>
        </pc:spChg>
        <pc:spChg chg="add mod">
          <ac:chgData name="Asim Dey" userId="e8ec1349-28b8-4d13-adec-c4f0ed943343" providerId="ADAL" clId="{56E57B83-9F26-49B6-A436-4AF02394A2FD}" dt="2020-08-06T09:19:57.504" v="521" actId="14429"/>
          <ac:spMkLst>
            <pc:docMk/>
            <pc:sldMk cId="1835399296" sldId="295"/>
            <ac:spMk id="208" creationId="{3180BA71-362C-4DBA-97D5-297DD79AFBA2}"/>
          </ac:spMkLst>
        </pc:spChg>
        <pc:spChg chg="add">
          <ac:chgData name="Asim Dey" userId="e8ec1349-28b8-4d13-adec-c4f0ed943343" providerId="ADAL" clId="{56E57B83-9F26-49B6-A436-4AF02394A2FD}" dt="2020-08-06T09:13:04.647" v="453"/>
          <ac:spMkLst>
            <pc:docMk/>
            <pc:sldMk cId="1835399296" sldId="295"/>
            <ac:spMk id="209" creationId="{75E5957B-66E3-4523-B22A-71855AA84DEF}"/>
          </ac:spMkLst>
        </pc:spChg>
        <pc:spChg chg="add">
          <ac:chgData name="Asim Dey" userId="e8ec1349-28b8-4d13-adec-c4f0ed943343" providerId="ADAL" clId="{56E57B83-9F26-49B6-A436-4AF02394A2FD}" dt="2020-08-06T09:13:04.647" v="453"/>
          <ac:spMkLst>
            <pc:docMk/>
            <pc:sldMk cId="1835399296" sldId="295"/>
            <ac:spMk id="210" creationId="{04FD3F3A-1152-4467-BC30-15DC373F4545}"/>
          </ac:spMkLst>
        </pc:spChg>
        <pc:spChg chg="add">
          <ac:chgData name="Asim Dey" userId="e8ec1349-28b8-4d13-adec-c4f0ed943343" providerId="ADAL" clId="{56E57B83-9F26-49B6-A436-4AF02394A2FD}" dt="2020-08-06T09:13:04.647" v="453"/>
          <ac:spMkLst>
            <pc:docMk/>
            <pc:sldMk cId="1835399296" sldId="295"/>
            <ac:spMk id="211" creationId="{2A557EC6-3A01-404D-BE00-0F315F867BF1}"/>
          </ac:spMkLst>
        </pc:spChg>
        <pc:spChg chg="add">
          <ac:chgData name="Asim Dey" userId="e8ec1349-28b8-4d13-adec-c4f0ed943343" providerId="ADAL" clId="{56E57B83-9F26-49B6-A436-4AF02394A2FD}" dt="2020-08-06T09:13:04.647" v="453"/>
          <ac:spMkLst>
            <pc:docMk/>
            <pc:sldMk cId="1835399296" sldId="295"/>
            <ac:spMk id="212" creationId="{01C828D0-5D65-47B0-AD86-01C4CE02A45E}"/>
          </ac:spMkLst>
        </pc:spChg>
        <pc:spChg chg="add">
          <ac:chgData name="Asim Dey" userId="e8ec1349-28b8-4d13-adec-c4f0ed943343" providerId="ADAL" clId="{56E57B83-9F26-49B6-A436-4AF02394A2FD}" dt="2020-08-06T09:13:04.647" v="453"/>
          <ac:spMkLst>
            <pc:docMk/>
            <pc:sldMk cId="1835399296" sldId="295"/>
            <ac:spMk id="213" creationId="{90929641-B9A9-4FA6-907D-BFE6B1FE1F63}"/>
          </ac:spMkLst>
        </pc:spChg>
        <pc:spChg chg="add">
          <ac:chgData name="Asim Dey" userId="e8ec1349-28b8-4d13-adec-c4f0ed943343" providerId="ADAL" clId="{56E57B83-9F26-49B6-A436-4AF02394A2FD}" dt="2020-08-06T09:13:04.647" v="453"/>
          <ac:spMkLst>
            <pc:docMk/>
            <pc:sldMk cId="1835399296" sldId="295"/>
            <ac:spMk id="214" creationId="{CC19781E-8BFF-48CA-86F8-68AFA5948A4D}"/>
          </ac:spMkLst>
        </pc:spChg>
        <pc:spChg chg="mod">
          <ac:chgData name="Asim Dey" userId="e8ec1349-28b8-4d13-adec-c4f0ed943343" providerId="ADAL" clId="{56E57B83-9F26-49B6-A436-4AF02394A2FD}" dt="2020-08-06T09:27:31.371" v="621" actId="13926"/>
          <ac:spMkLst>
            <pc:docMk/>
            <pc:sldMk cId="1835399296" sldId="295"/>
            <ac:spMk id="255" creationId="{02041D37-15FE-4A70-8741-1D7D5AF58203}"/>
          </ac:spMkLst>
        </pc:spChg>
        <pc:spChg chg="mod">
          <ac:chgData name="Asim Dey" userId="e8ec1349-28b8-4d13-adec-c4f0ed943343" providerId="ADAL" clId="{56E57B83-9F26-49B6-A436-4AF02394A2FD}" dt="2020-08-06T09:27:28.309" v="620" actId="13926"/>
          <ac:spMkLst>
            <pc:docMk/>
            <pc:sldMk cId="1835399296" sldId="295"/>
            <ac:spMk id="258" creationId="{C89B69B7-DED1-428F-90DF-6663DAA5D3FB}"/>
          </ac:spMkLst>
        </pc:spChg>
        <pc:spChg chg="mod">
          <ac:chgData name="Asim Dey" userId="e8ec1349-28b8-4d13-adec-c4f0ed943343" providerId="ADAL" clId="{56E57B83-9F26-49B6-A436-4AF02394A2FD}" dt="2020-08-06T09:27:39.328" v="623" actId="13926"/>
          <ac:spMkLst>
            <pc:docMk/>
            <pc:sldMk cId="1835399296" sldId="295"/>
            <ac:spMk id="260" creationId="{AE7F1EB3-6D00-4DD2-BF67-CB2E4C66E11F}"/>
          </ac:spMkLst>
        </pc:spChg>
        <pc:spChg chg="mod">
          <ac:chgData name="Asim Dey" userId="e8ec1349-28b8-4d13-adec-c4f0ed943343" providerId="ADAL" clId="{56E57B83-9F26-49B6-A436-4AF02394A2FD}" dt="2020-08-06T09:27:36.512" v="622" actId="13926"/>
          <ac:spMkLst>
            <pc:docMk/>
            <pc:sldMk cId="1835399296" sldId="295"/>
            <ac:spMk id="261" creationId="{710F0322-920D-4B56-81D9-B3FF116B90BF}"/>
          </ac:spMkLst>
        </pc:spChg>
        <pc:spChg chg="mod">
          <ac:chgData name="Asim Dey" userId="e8ec1349-28b8-4d13-adec-c4f0ed943343" providerId="ADAL" clId="{56E57B83-9F26-49B6-A436-4AF02394A2FD}" dt="2020-08-06T09:27:42.743" v="624" actId="13926"/>
          <ac:spMkLst>
            <pc:docMk/>
            <pc:sldMk cId="1835399296" sldId="295"/>
            <ac:spMk id="263" creationId="{36FF917B-DBF4-4ACC-A978-0C34AADF6BFA}"/>
          </ac:spMkLst>
        </pc:spChg>
        <pc:spChg chg="del">
          <ac:chgData name="Asim Dey" userId="e8ec1349-28b8-4d13-adec-c4f0ed943343" providerId="ADAL" clId="{56E57B83-9F26-49B6-A436-4AF02394A2FD}" dt="2020-08-06T09:11:46.706" v="441"/>
          <ac:spMkLst>
            <pc:docMk/>
            <pc:sldMk cId="1835399296" sldId="295"/>
            <ac:spMk id="266" creationId="{AB0AE1AD-4561-4686-8B18-F8DB81293262}"/>
          </ac:spMkLst>
        </pc:spChg>
        <pc:spChg chg="del">
          <ac:chgData name="Asim Dey" userId="e8ec1349-28b8-4d13-adec-c4f0ed943343" providerId="ADAL" clId="{56E57B83-9F26-49B6-A436-4AF02394A2FD}" dt="2020-08-06T09:11:46.706" v="441"/>
          <ac:spMkLst>
            <pc:docMk/>
            <pc:sldMk cId="1835399296" sldId="295"/>
            <ac:spMk id="267" creationId="{3453B303-469B-45C1-B4B1-0510A8513AD1}"/>
          </ac:spMkLst>
        </pc:spChg>
        <pc:spChg chg="del">
          <ac:chgData name="Asim Dey" userId="e8ec1349-28b8-4d13-adec-c4f0ed943343" providerId="ADAL" clId="{56E57B83-9F26-49B6-A436-4AF02394A2FD}" dt="2020-08-06T09:11:46.706" v="441"/>
          <ac:spMkLst>
            <pc:docMk/>
            <pc:sldMk cId="1835399296" sldId="295"/>
            <ac:spMk id="268" creationId="{207F897E-5484-4AA3-81A3-7F67C1F29FED}"/>
          </ac:spMkLst>
        </pc:spChg>
        <pc:spChg chg="del">
          <ac:chgData name="Asim Dey" userId="e8ec1349-28b8-4d13-adec-c4f0ed943343" providerId="ADAL" clId="{56E57B83-9F26-49B6-A436-4AF02394A2FD}" dt="2020-08-06T09:11:46.706" v="441"/>
          <ac:spMkLst>
            <pc:docMk/>
            <pc:sldMk cId="1835399296" sldId="295"/>
            <ac:spMk id="271" creationId="{6CBA6E79-7336-496F-9465-992ADDE70028}"/>
          </ac:spMkLst>
        </pc:spChg>
        <pc:spChg chg="del">
          <ac:chgData name="Asim Dey" userId="e8ec1349-28b8-4d13-adec-c4f0ed943343" providerId="ADAL" clId="{56E57B83-9F26-49B6-A436-4AF02394A2FD}" dt="2020-08-06T09:11:46.706" v="441"/>
          <ac:spMkLst>
            <pc:docMk/>
            <pc:sldMk cId="1835399296" sldId="295"/>
            <ac:spMk id="274" creationId="{21264543-D830-4A86-AAB8-981AD749F4F3}"/>
          </ac:spMkLst>
        </pc:spChg>
        <pc:spChg chg="del">
          <ac:chgData name="Asim Dey" userId="e8ec1349-28b8-4d13-adec-c4f0ed943343" providerId="ADAL" clId="{56E57B83-9F26-49B6-A436-4AF02394A2FD}" dt="2020-08-06T09:11:46.706" v="441"/>
          <ac:spMkLst>
            <pc:docMk/>
            <pc:sldMk cId="1835399296" sldId="295"/>
            <ac:spMk id="276" creationId="{70BC4C73-9C69-4A90-AA40-9DB20C3F2D52}"/>
          </ac:spMkLst>
        </pc:spChg>
        <pc:spChg chg="del">
          <ac:chgData name="Asim Dey" userId="e8ec1349-28b8-4d13-adec-c4f0ed943343" providerId="ADAL" clId="{56E57B83-9F26-49B6-A436-4AF02394A2FD}" dt="2020-08-06T09:11:46.706" v="441"/>
          <ac:spMkLst>
            <pc:docMk/>
            <pc:sldMk cId="1835399296" sldId="295"/>
            <ac:spMk id="278" creationId="{A20E026B-AC07-4C5F-B7E9-4011819D55CA}"/>
          </ac:spMkLst>
        </pc:spChg>
        <pc:spChg chg="del">
          <ac:chgData name="Asim Dey" userId="e8ec1349-28b8-4d13-adec-c4f0ed943343" providerId="ADAL" clId="{56E57B83-9F26-49B6-A436-4AF02394A2FD}" dt="2020-08-06T09:11:46.706" v="441"/>
          <ac:spMkLst>
            <pc:docMk/>
            <pc:sldMk cId="1835399296" sldId="295"/>
            <ac:spMk id="280" creationId="{56A2EFF9-F5B4-42E9-91EC-5396F078E259}"/>
          </ac:spMkLst>
        </pc:spChg>
        <pc:spChg chg="del">
          <ac:chgData name="Asim Dey" userId="e8ec1349-28b8-4d13-adec-c4f0ed943343" providerId="ADAL" clId="{56E57B83-9F26-49B6-A436-4AF02394A2FD}" dt="2020-08-06T09:11:46.706" v="441"/>
          <ac:spMkLst>
            <pc:docMk/>
            <pc:sldMk cId="1835399296" sldId="295"/>
            <ac:spMk id="282" creationId="{7294FD53-7208-4D30-B6F6-77A9E28DC564}"/>
          </ac:spMkLst>
        </pc:spChg>
        <pc:spChg chg="del">
          <ac:chgData name="Asim Dey" userId="e8ec1349-28b8-4d13-adec-c4f0ed943343" providerId="ADAL" clId="{56E57B83-9F26-49B6-A436-4AF02394A2FD}" dt="2020-08-06T09:11:46.706" v="441"/>
          <ac:spMkLst>
            <pc:docMk/>
            <pc:sldMk cId="1835399296" sldId="295"/>
            <ac:spMk id="284" creationId="{6EF99FBE-F250-4DF7-8199-E82918DCFB30}"/>
          </ac:spMkLst>
        </pc:spChg>
        <pc:spChg chg="del">
          <ac:chgData name="Asim Dey" userId="e8ec1349-28b8-4d13-adec-c4f0ed943343" providerId="ADAL" clId="{56E57B83-9F26-49B6-A436-4AF02394A2FD}" dt="2020-08-06T09:11:46.706" v="441"/>
          <ac:spMkLst>
            <pc:docMk/>
            <pc:sldMk cId="1835399296" sldId="295"/>
            <ac:spMk id="286" creationId="{FB358D9B-3ABE-41CF-86BD-DE007E8D521B}"/>
          </ac:spMkLst>
        </pc:spChg>
        <pc:spChg chg="del">
          <ac:chgData name="Asim Dey" userId="e8ec1349-28b8-4d13-adec-c4f0ed943343" providerId="ADAL" clId="{56E57B83-9F26-49B6-A436-4AF02394A2FD}" dt="2020-08-06T09:11:46.706" v="441"/>
          <ac:spMkLst>
            <pc:docMk/>
            <pc:sldMk cId="1835399296" sldId="295"/>
            <ac:spMk id="288" creationId="{B682E295-D0DC-45BE-BF18-B0C5F84D373C}"/>
          </ac:spMkLst>
        </pc:spChg>
        <pc:spChg chg="del">
          <ac:chgData name="Asim Dey" userId="e8ec1349-28b8-4d13-adec-c4f0ed943343" providerId="ADAL" clId="{56E57B83-9F26-49B6-A436-4AF02394A2FD}" dt="2020-08-06T09:11:46.706" v="441"/>
          <ac:spMkLst>
            <pc:docMk/>
            <pc:sldMk cId="1835399296" sldId="295"/>
            <ac:spMk id="290" creationId="{25A5D3D5-0BF8-4990-A7BD-204D28430381}"/>
          </ac:spMkLst>
        </pc:spChg>
        <pc:spChg chg="del">
          <ac:chgData name="Asim Dey" userId="e8ec1349-28b8-4d13-adec-c4f0ed943343" providerId="ADAL" clId="{56E57B83-9F26-49B6-A436-4AF02394A2FD}" dt="2020-08-06T09:11:46.706" v="441"/>
          <ac:spMkLst>
            <pc:docMk/>
            <pc:sldMk cId="1835399296" sldId="295"/>
            <ac:spMk id="291" creationId="{4AF3A7C0-EB73-4448-97C9-3A2087E9D434}"/>
          </ac:spMkLst>
        </pc:spChg>
        <pc:spChg chg="del">
          <ac:chgData name="Asim Dey" userId="e8ec1349-28b8-4d13-adec-c4f0ed943343" providerId="ADAL" clId="{56E57B83-9F26-49B6-A436-4AF02394A2FD}" dt="2020-08-06T09:11:46.706" v="441"/>
          <ac:spMkLst>
            <pc:docMk/>
            <pc:sldMk cId="1835399296" sldId="295"/>
            <ac:spMk id="292" creationId="{A0FFF9C1-C2A3-41DA-A07C-28647DA69DD4}"/>
          </ac:spMkLst>
        </pc:spChg>
        <pc:spChg chg="del">
          <ac:chgData name="Asim Dey" userId="e8ec1349-28b8-4d13-adec-c4f0ed943343" providerId="ADAL" clId="{56E57B83-9F26-49B6-A436-4AF02394A2FD}" dt="2020-08-06T09:11:46.706" v="441"/>
          <ac:spMkLst>
            <pc:docMk/>
            <pc:sldMk cId="1835399296" sldId="295"/>
            <ac:spMk id="297" creationId="{DB4E47E2-2AA9-4014-B10D-468649C4A15A}"/>
          </ac:spMkLst>
        </pc:spChg>
        <pc:spChg chg="del">
          <ac:chgData name="Asim Dey" userId="e8ec1349-28b8-4d13-adec-c4f0ed943343" providerId="ADAL" clId="{56E57B83-9F26-49B6-A436-4AF02394A2FD}" dt="2020-08-06T09:11:46.706" v="441"/>
          <ac:spMkLst>
            <pc:docMk/>
            <pc:sldMk cId="1835399296" sldId="295"/>
            <ac:spMk id="298" creationId="{A2BD5B47-2D0A-46D6-9802-F59151518CC2}"/>
          </ac:spMkLst>
        </pc:spChg>
        <pc:spChg chg="del">
          <ac:chgData name="Asim Dey" userId="e8ec1349-28b8-4d13-adec-c4f0ed943343" providerId="ADAL" clId="{56E57B83-9F26-49B6-A436-4AF02394A2FD}" dt="2020-08-06T09:11:46.706" v="441"/>
          <ac:spMkLst>
            <pc:docMk/>
            <pc:sldMk cId="1835399296" sldId="295"/>
            <ac:spMk id="299" creationId="{465A1417-31EC-4428-B978-6A7C5262888B}"/>
          </ac:spMkLst>
        </pc:spChg>
        <pc:spChg chg="del">
          <ac:chgData name="Asim Dey" userId="e8ec1349-28b8-4d13-adec-c4f0ed943343" providerId="ADAL" clId="{56E57B83-9F26-49B6-A436-4AF02394A2FD}" dt="2020-08-06T09:11:46.706" v="441"/>
          <ac:spMkLst>
            <pc:docMk/>
            <pc:sldMk cId="1835399296" sldId="295"/>
            <ac:spMk id="300" creationId="{E1C64DDE-CA82-427B-853E-BDACE75FDE43}"/>
          </ac:spMkLst>
        </pc:spChg>
        <pc:spChg chg="del">
          <ac:chgData name="Asim Dey" userId="e8ec1349-28b8-4d13-adec-c4f0ed943343" providerId="ADAL" clId="{56E57B83-9F26-49B6-A436-4AF02394A2FD}" dt="2020-08-06T09:11:46.706" v="441"/>
          <ac:spMkLst>
            <pc:docMk/>
            <pc:sldMk cId="1835399296" sldId="295"/>
            <ac:spMk id="301" creationId="{7F66E34C-1EB8-47F3-AD61-1D315B89FF89}"/>
          </ac:spMkLst>
        </pc:spChg>
        <pc:spChg chg="del">
          <ac:chgData name="Asim Dey" userId="e8ec1349-28b8-4d13-adec-c4f0ed943343" providerId="ADAL" clId="{56E57B83-9F26-49B6-A436-4AF02394A2FD}" dt="2020-08-06T09:11:46.706" v="441"/>
          <ac:spMkLst>
            <pc:docMk/>
            <pc:sldMk cId="1835399296" sldId="295"/>
            <ac:spMk id="302" creationId="{6B408F3D-7409-4786-B6CA-DFE9AE67058B}"/>
          </ac:spMkLst>
        </pc:spChg>
        <pc:spChg chg="del">
          <ac:chgData name="Asim Dey" userId="e8ec1349-28b8-4d13-adec-c4f0ed943343" providerId="ADAL" clId="{56E57B83-9F26-49B6-A436-4AF02394A2FD}" dt="2020-08-06T09:11:46.706" v="441"/>
          <ac:spMkLst>
            <pc:docMk/>
            <pc:sldMk cId="1835399296" sldId="295"/>
            <ac:spMk id="303" creationId="{7F1F55A2-A7DF-4675-93C3-36A1FA92976F}"/>
          </ac:spMkLst>
        </pc:spChg>
        <pc:spChg chg="del">
          <ac:chgData name="Asim Dey" userId="e8ec1349-28b8-4d13-adec-c4f0ed943343" providerId="ADAL" clId="{56E57B83-9F26-49B6-A436-4AF02394A2FD}" dt="2020-08-06T09:11:46.706" v="441"/>
          <ac:spMkLst>
            <pc:docMk/>
            <pc:sldMk cId="1835399296" sldId="295"/>
            <ac:spMk id="304" creationId="{244EC7D8-F034-43C2-BF61-4C436E6D38CB}"/>
          </ac:spMkLst>
        </pc:spChg>
        <pc:spChg chg="del">
          <ac:chgData name="Asim Dey" userId="e8ec1349-28b8-4d13-adec-c4f0ed943343" providerId="ADAL" clId="{56E57B83-9F26-49B6-A436-4AF02394A2FD}" dt="2020-08-06T09:11:46.706" v="441"/>
          <ac:spMkLst>
            <pc:docMk/>
            <pc:sldMk cId="1835399296" sldId="295"/>
            <ac:spMk id="305" creationId="{B8F76A86-C1B8-4E18-99D8-5E97EEE0CA6E}"/>
          </ac:spMkLst>
        </pc:spChg>
        <pc:spChg chg="del">
          <ac:chgData name="Asim Dey" userId="e8ec1349-28b8-4d13-adec-c4f0ed943343" providerId="ADAL" clId="{56E57B83-9F26-49B6-A436-4AF02394A2FD}" dt="2020-08-06T09:11:46.706" v="441"/>
          <ac:spMkLst>
            <pc:docMk/>
            <pc:sldMk cId="1835399296" sldId="295"/>
            <ac:spMk id="306" creationId="{EE26CF3C-B00F-4574-AED6-5669960E0E3A}"/>
          </ac:spMkLst>
        </pc:spChg>
        <pc:spChg chg="del">
          <ac:chgData name="Asim Dey" userId="e8ec1349-28b8-4d13-adec-c4f0ed943343" providerId="ADAL" clId="{56E57B83-9F26-49B6-A436-4AF02394A2FD}" dt="2020-08-06T09:11:46.706" v="441"/>
          <ac:spMkLst>
            <pc:docMk/>
            <pc:sldMk cId="1835399296" sldId="295"/>
            <ac:spMk id="307" creationId="{AFA87EA2-BE6B-4CED-B16A-9EB7F380B370}"/>
          </ac:spMkLst>
        </pc:spChg>
        <pc:spChg chg="del">
          <ac:chgData name="Asim Dey" userId="e8ec1349-28b8-4d13-adec-c4f0ed943343" providerId="ADAL" clId="{56E57B83-9F26-49B6-A436-4AF02394A2FD}" dt="2020-08-06T09:11:46.706" v="441"/>
          <ac:spMkLst>
            <pc:docMk/>
            <pc:sldMk cId="1835399296" sldId="295"/>
            <ac:spMk id="308" creationId="{137225D9-43AD-4FD3-B48F-49D9D151520F}"/>
          </ac:spMkLst>
        </pc:spChg>
        <pc:spChg chg="del">
          <ac:chgData name="Asim Dey" userId="e8ec1349-28b8-4d13-adec-c4f0ed943343" providerId="ADAL" clId="{56E57B83-9F26-49B6-A436-4AF02394A2FD}" dt="2020-08-06T09:11:46.706" v="441"/>
          <ac:spMkLst>
            <pc:docMk/>
            <pc:sldMk cId="1835399296" sldId="295"/>
            <ac:spMk id="309" creationId="{D03AE5CE-2FC9-405F-ABDC-A5174A30153A}"/>
          </ac:spMkLst>
        </pc:spChg>
        <pc:spChg chg="del">
          <ac:chgData name="Asim Dey" userId="e8ec1349-28b8-4d13-adec-c4f0ed943343" providerId="ADAL" clId="{56E57B83-9F26-49B6-A436-4AF02394A2FD}" dt="2020-08-06T09:11:46.706" v="441"/>
          <ac:spMkLst>
            <pc:docMk/>
            <pc:sldMk cId="1835399296" sldId="295"/>
            <ac:spMk id="310" creationId="{56BE23FD-CDDB-410C-AFB1-676D1BA9CA4E}"/>
          </ac:spMkLst>
        </pc:spChg>
        <pc:spChg chg="del">
          <ac:chgData name="Asim Dey" userId="e8ec1349-28b8-4d13-adec-c4f0ed943343" providerId="ADAL" clId="{56E57B83-9F26-49B6-A436-4AF02394A2FD}" dt="2020-08-06T09:11:46.706" v="441"/>
          <ac:spMkLst>
            <pc:docMk/>
            <pc:sldMk cId="1835399296" sldId="295"/>
            <ac:spMk id="311" creationId="{A266C23D-5053-4093-8A47-06212867F3FA}"/>
          </ac:spMkLst>
        </pc:spChg>
        <pc:spChg chg="del">
          <ac:chgData name="Asim Dey" userId="e8ec1349-28b8-4d13-adec-c4f0ed943343" providerId="ADAL" clId="{56E57B83-9F26-49B6-A436-4AF02394A2FD}" dt="2020-08-06T09:11:46.706" v="441"/>
          <ac:spMkLst>
            <pc:docMk/>
            <pc:sldMk cId="1835399296" sldId="295"/>
            <ac:spMk id="312" creationId="{3D326D03-8DD7-4911-9BC0-8EF6FD441DAD}"/>
          </ac:spMkLst>
        </pc:spChg>
        <pc:spChg chg="del">
          <ac:chgData name="Asim Dey" userId="e8ec1349-28b8-4d13-adec-c4f0ed943343" providerId="ADAL" clId="{56E57B83-9F26-49B6-A436-4AF02394A2FD}" dt="2020-08-06T09:11:46.706" v="441"/>
          <ac:spMkLst>
            <pc:docMk/>
            <pc:sldMk cId="1835399296" sldId="295"/>
            <ac:spMk id="313" creationId="{030E2AA2-E187-4CBE-A679-C40CD5EF5768}"/>
          </ac:spMkLst>
        </pc:spChg>
        <pc:spChg chg="del">
          <ac:chgData name="Asim Dey" userId="e8ec1349-28b8-4d13-adec-c4f0ed943343" providerId="ADAL" clId="{56E57B83-9F26-49B6-A436-4AF02394A2FD}" dt="2020-08-06T09:11:46.706" v="441"/>
          <ac:spMkLst>
            <pc:docMk/>
            <pc:sldMk cId="1835399296" sldId="295"/>
            <ac:spMk id="314" creationId="{61D641A8-7403-4FBB-AF91-4F96E87DE2D8}"/>
          </ac:spMkLst>
        </pc:spChg>
        <pc:spChg chg="del">
          <ac:chgData name="Asim Dey" userId="e8ec1349-28b8-4d13-adec-c4f0ed943343" providerId="ADAL" clId="{56E57B83-9F26-49B6-A436-4AF02394A2FD}" dt="2020-08-06T09:11:46.706" v="441"/>
          <ac:spMkLst>
            <pc:docMk/>
            <pc:sldMk cId="1835399296" sldId="295"/>
            <ac:spMk id="315" creationId="{6905D2A9-1E44-49C8-B697-82520ED8E5AF}"/>
          </ac:spMkLst>
        </pc:spChg>
        <pc:spChg chg="del">
          <ac:chgData name="Asim Dey" userId="e8ec1349-28b8-4d13-adec-c4f0ed943343" providerId="ADAL" clId="{56E57B83-9F26-49B6-A436-4AF02394A2FD}" dt="2020-08-06T09:11:46.706" v="441"/>
          <ac:spMkLst>
            <pc:docMk/>
            <pc:sldMk cId="1835399296" sldId="295"/>
            <ac:spMk id="316" creationId="{DC12CEB8-F9F9-4277-9F2B-7785A4FCC4F3}"/>
          </ac:spMkLst>
        </pc:spChg>
        <pc:spChg chg="del">
          <ac:chgData name="Asim Dey" userId="e8ec1349-28b8-4d13-adec-c4f0ed943343" providerId="ADAL" clId="{56E57B83-9F26-49B6-A436-4AF02394A2FD}" dt="2020-08-06T09:11:46.706" v="441"/>
          <ac:spMkLst>
            <pc:docMk/>
            <pc:sldMk cId="1835399296" sldId="295"/>
            <ac:spMk id="317" creationId="{81885DEB-0298-4A3C-AB6B-4F4BAD66E91A}"/>
          </ac:spMkLst>
        </pc:spChg>
        <pc:spChg chg="del">
          <ac:chgData name="Asim Dey" userId="e8ec1349-28b8-4d13-adec-c4f0ed943343" providerId="ADAL" clId="{56E57B83-9F26-49B6-A436-4AF02394A2FD}" dt="2020-08-06T09:11:46.706" v="441"/>
          <ac:spMkLst>
            <pc:docMk/>
            <pc:sldMk cId="1835399296" sldId="295"/>
            <ac:spMk id="318" creationId="{E2C22826-FA5A-4D49-A55E-4A35EEE5467F}"/>
          </ac:spMkLst>
        </pc:spChg>
        <pc:spChg chg="mod">
          <ac:chgData name="Asim Dey" userId="e8ec1349-28b8-4d13-adec-c4f0ed943343" providerId="ADAL" clId="{56E57B83-9F26-49B6-A436-4AF02394A2FD}" dt="2020-08-06T09:27:49.912" v="625" actId="13926"/>
          <ac:spMkLst>
            <pc:docMk/>
            <pc:sldMk cId="1835399296" sldId="295"/>
            <ac:spMk id="336" creationId="{7D0FBDAA-BA86-4EB8-809C-DD2E5B4293A9}"/>
          </ac:spMkLst>
        </pc:spChg>
        <pc:spChg chg="del">
          <ac:chgData name="Asim Dey" userId="e8ec1349-28b8-4d13-adec-c4f0ed943343" providerId="ADAL" clId="{56E57B83-9F26-49B6-A436-4AF02394A2FD}" dt="2020-08-06T09:11:46.706" v="441"/>
          <ac:spMkLst>
            <pc:docMk/>
            <pc:sldMk cId="1835399296" sldId="295"/>
            <ac:spMk id="340" creationId="{1AA62E32-49A5-4D38-A9C0-77EB97C409BD}"/>
          </ac:spMkLst>
        </pc:spChg>
        <pc:spChg chg="del">
          <ac:chgData name="Asim Dey" userId="e8ec1349-28b8-4d13-adec-c4f0ed943343" providerId="ADAL" clId="{56E57B83-9F26-49B6-A436-4AF02394A2FD}" dt="2020-08-06T09:11:46.706" v="441"/>
          <ac:spMkLst>
            <pc:docMk/>
            <pc:sldMk cId="1835399296" sldId="295"/>
            <ac:spMk id="343" creationId="{1B9AE84D-8CE8-47C0-A0A4-ACD7A1935FD1}"/>
          </ac:spMkLst>
        </pc:spChg>
        <pc:spChg chg="del">
          <ac:chgData name="Asim Dey" userId="e8ec1349-28b8-4d13-adec-c4f0ed943343" providerId="ADAL" clId="{56E57B83-9F26-49B6-A436-4AF02394A2FD}" dt="2020-08-06T09:11:46.706" v="441"/>
          <ac:spMkLst>
            <pc:docMk/>
            <pc:sldMk cId="1835399296" sldId="295"/>
            <ac:spMk id="345" creationId="{AF1C6962-5862-4761-A232-2F169B3F6B43}"/>
          </ac:spMkLst>
        </pc:spChg>
        <pc:spChg chg="del">
          <ac:chgData name="Asim Dey" userId="e8ec1349-28b8-4d13-adec-c4f0ed943343" providerId="ADAL" clId="{56E57B83-9F26-49B6-A436-4AF02394A2FD}" dt="2020-08-06T09:11:46.706" v="441"/>
          <ac:spMkLst>
            <pc:docMk/>
            <pc:sldMk cId="1835399296" sldId="295"/>
            <ac:spMk id="346" creationId="{81469A3C-A3E6-4A20-A56C-5E7DC72AF0E7}"/>
          </ac:spMkLst>
        </pc:spChg>
        <pc:spChg chg="del">
          <ac:chgData name="Asim Dey" userId="e8ec1349-28b8-4d13-adec-c4f0ed943343" providerId="ADAL" clId="{56E57B83-9F26-49B6-A436-4AF02394A2FD}" dt="2020-08-06T09:11:46.706" v="441"/>
          <ac:spMkLst>
            <pc:docMk/>
            <pc:sldMk cId="1835399296" sldId="295"/>
            <ac:spMk id="347" creationId="{7C1CA681-33D5-4746-AC85-4B09666A7418}"/>
          </ac:spMkLst>
        </pc:spChg>
        <pc:spChg chg="del">
          <ac:chgData name="Asim Dey" userId="e8ec1349-28b8-4d13-adec-c4f0ed943343" providerId="ADAL" clId="{56E57B83-9F26-49B6-A436-4AF02394A2FD}" dt="2020-08-06T09:11:46.706" v="441"/>
          <ac:spMkLst>
            <pc:docMk/>
            <pc:sldMk cId="1835399296" sldId="295"/>
            <ac:spMk id="349" creationId="{8F99EF50-C215-4875-A183-EA316285C1A3}"/>
          </ac:spMkLst>
        </pc:spChg>
        <pc:spChg chg="del">
          <ac:chgData name="Asim Dey" userId="e8ec1349-28b8-4d13-adec-c4f0ed943343" providerId="ADAL" clId="{56E57B83-9F26-49B6-A436-4AF02394A2FD}" dt="2020-08-06T09:11:46.706" v="441"/>
          <ac:spMkLst>
            <pc:docMk/>
            <pc:sldMk cId="1835399296" sldId="295"/>
            <ac:spMk id="350" creationId="{1C61B0F5-A7F5-4F6C-B9BB-F5F909F99B76}"/>
          </ac:spMkLst>
        </pc:spChg>
        <pc:cxnChg chg="add">
          <ac:chgData name="Asim Dey" userId="e8ec1349-28b8-4d13-adec-c4f0ed943343" providerId="ADAL" clId="{56E57B83-9F26-49B6-A436-4AF02394A2FD}" dt="2020-08-06T09:13:04.647" v="453"/>
          <ac:cxnSpMkLst>
            <pc:docMk/>
            <pc:sldMk cId="1835399296" sldId="295"/>
            <ac:cxnSpMk id="152" creationId="{0001F411-F666-4C9B-97F7-6BCE9AD95E82}"/>
          </ac:cxnSpMkLst>
        </pc:cxnChg>
        <pc:cxnChg chg="add">
          <ac:chgData name="Asim Dey" userId="e8ec1349-28b8-4d13-adec-c4f0ed943343" providerId="ADAL" clId="{56E57B83-9F26-49B6-A436-4AF02394A2FD}" dt="2020-08-06T09:13:04.647" v="453"/>
          <ac:cxnSpMkLst>
            <pc:docMk/>
            <pc:sldMk cId="1835399296" sldId="295"/>
            <ac:cxnSpMk id="154" creationId="{E7DB855C-FD69-4C2A-86B3-3AE11329EECF}"/>
          </ac:cxnSpMkLst>
        </pc:cxnChg>
        <pc:cxnChg chg="add">
          <ac:chgData name="Asim Dey" userId="e8ec1349-28b8-4d13-adec-c4f0ed943343" providerId="ADAL" clId="{56E57B83-9F26-49B6-A436-4AF02394A2FD}" dt="2020-08-06T09:13:04.647" v="453"/>
          <ac:cxnSpMkLst>
            <pc:docMk/>
            <pc:sldMk cId="1835399296" sldId="295"/>
            <ac:cxnSpMk id="155" creationId="{8983F6DD-FA69-44AA-A946-9107BE576569}"/>
          </ac:cxnSpMkLst>
        </pc:cxnChg>
        <pc:cxnChg chg="add">
          <ac:chgData name="Asim Dey" userId="e8ec1349-28b8-4d13-adec-c4f0ed943343" providerId="ADAL" clId="{56E57B83-9F26-49B6-A436-4AF02394A2FD}" dt="2020-08-06T09:13:04.647" v="453"/>
          <ac:cxnSpMkLst>
            <pc:docMk/>
            <pc:sldMk cId="1835399296" sldId="295"/>
            <ac:cxnSpMk id="156" creationId="{A0F4968C-6835-4FAE-AB41-8FEA43BD05DD}"/>
          </ac:cxnSpMkLst>
        </pc:cxnChg>
        <pc:cxnChg chg="add">
          <ac:chgData name="Asim Dey" userId="e8ec1349-28b8-4d13-adec-c4f0ed943343" providerId="ADAL" clId="{56E57B83-9F26-49B6-A436-4AF02394A2FD}" dt="2020-08-06T09:13:04.647" v="453"/>
          <ac:cxnSpMkLst>
            <pc:docMk/>
            <pc:sldMk cId="1835399296" sldId="295"/>
            <ac:cxnSpMk id="158" creationId="{D61A8567-EEC9-4B75-924B-C13CB77CBF7E}"/>
          </ac:cxnSpMkLst>
        </pc:cxnChg>
        <pc:cxnChg chg="add">
          <ac:chgData name="Asim Dey" userId="e8ec1349-28b8-4d13-adec-c4f0ed943343" providerId="ADAL" clId="{56E57B83-9F26-49B6-A436-4AF02394A2FD}" dt="2020-08-06T09:13:04.647" v="453"/>
          <ac:cxnSpMkLst>
            <pc:docMk/>
            <pc:sldMk cId="1835399296" sldId="295"/>
            <ac:cxnSpMk id="159" creationId="{1D013634-5EFB-449F-93B2-9E2EA1E09FE1}"/>
          </ac:cxnSpMkLst>
        </pc:cxnChg>
        <pc:cxnChg chg="add">
          <ac:chgData name="Asim Dey" userId="e8ec1349-28b8-4d13-adec-c4f0ed943343" providerId="ADAL" clId="{56E57B83-9F26-49B6-A436-4AF02394A2FD}" dt="2020-08-06T09:13:04.647" v="453"/>
          <ac:cxnSpMkLst>
            <pc:docMk/>
            <pc:sldMk cId="1835399296" sldId="295"/>
            <ac:cxnSpMk id="160" creationId="{F3AB6E20-3B68-4F1F-9218-B0933A84E121}"/>
          </ac:cxnSpMkLst>
        </pc:cxnChg>
        <pc:cxnChg chg="add">
          <ac:chgData name="Asim Dey" userId="e8ec1349-28b8-4d13-adec-c4f0ed943343" providerId="ADAL" clId="{56E57B83-9F26-49B6-A436-4AF02394A2FD}" dt="2020-08-06T09:13:04.647" v="453"/>
          <ac:cxnSpMkLst>
            <pc:docMk/>
            <pc:sldMk cId="1835399296" sldId="295"/>
            <ac:cxnSpMk id="161" creationId="{4032E7EE-FE2D-4919-8428-33B312D13B51}"/>
          </ac:cxnSpMkLst>
        </pc:cxnChg>
        <pc:cxnChg chg="add">
          <ac:chgData name="Asim Dey" userId="e8ec1349-28b8-4d13-adec-c4f0ed943343" providerId="ADAL" clId="{56E57B83-9F26-49B6-A436-4AF02394A2FD}" dt="2020-08-06T09:13:04.647" v="453"/>
          <ac:cxnSpMkLst>
            <pc:docMk/>
            <pc:sldMk cId="1835399296" sldId="295"/>
            <ac:cxnSpMk id="162" creationId="{3F92F160-1F73-4813-87A4-3676AA3EB619}"/>
          </ac:cxnSpMkLst>
        </pc:cxnChg>
        <pc:cxnChg chg="add">
          <ac:chgData name="Asim Dey" userId="e8ec1349-28b8-4d13-adec-c4f0ed943343" providerId="ADAL" clId="{56E57B83-9F26-49B6-A436-4AF02394A2FD}" dt="2020-08-06T09:13:04.647" v="453"/>
          <ac:cxnSpMkLst>
            <pc:docMk/>
            <pc:sldMk cId="1835399296" sldId="295"/>
            <ac:cxnSpMk id="164" creationId="{00E23E1F-2E50-490A-86E5-5FD7D13378C2}"/>
          </ac:cxnSpMkLst>
        </pc:cxnChg>
        <pc:cxnChg chg="add">
          <ac:chgData name="Asim Dey" userId="e8ec1349-28b8-4d13-adec-c4f0ed943343" providerId="ADAL" clId="{56E57B83-9F26-49B6-A436-4AF02394A2FD}" dt="2020-08-06T09:13:04.647" v="453"/>
          <ac:cxnSpMkLst>
            <pc:docMk/>
            <pc:sldMk cId="1835399296" sldId="295"/>
            <ac:cxnSpMk id="165" creationId="{105B4EB6-B6B9-4E55-90F1-C12503DB88DE}"/>
          </ac:cxnSpMkLst>
        </pc:cxnChg>
        <pc:cxnChg chg="add">
          <ac:chgData name="Asim Dey" userId="e8ec1349-28b8-4d13-adec-c4f0ed943343" providerId="ADAL" clId="{56E57B83-9F26-49B6-A436-4AF02394A2FD}" dt="2020-08-06T09:13:04.647" v="453"/>
          <ac:cxnSpMkLst>
            <pc:docMk/>
            <pc:sldMk cId="1835399296" sldId="295"/>
            <ac:cxnSpMk id="166" creationId="{DE06B705-4BFA-4923-9FF7-034A348DDA02}"/>
          </ac:cxnSpMkLst>
        </pc:cxnChg>
        <pc:cxnChg chg="add">
          <ac:chgData name="Asim Dey" userId="e8ec1349-28b8-4d13-adec-c4f0ed943343" providerId="ADAL" clId="{56E57B83-9F26-49B6-A436-4AF02394A2FD}" dt="2020-08-06T09:13:04.647" v="453"/>
          <ac:cxnSpMkLst>
            <pc:docMk/>
            <pc:sldMk cId="1835399296" sldId="295"/>
            <ac:cxnSpMk id="167" creationId="{83E874DA-F3E7-4B3C-BC80-D2BB8951516F}"/>
          </ac:cxnSpMkLst>
        </pc:cxnChg>
        <pc:cxnChg chg="add">
          <ac:chgData name="Asim Dey" userId="e8ec1349-28b8-4d13-adec-c4f0ed943343" providerId="ADAL" clId="{56E57B83-9F26-49B6-A436-4AF02394A2FD}" dt="2020-08-06T09:13:04.647" v="453"/>
          <ac:cxnSpMkLst>
            <pc:docMk/>
            <pc:sldMk cId="1835399296" sldId="295"/>
            <ac:cxnSpMk id="168" creationId="{E5CF50C0-534A-406B-B5B4-256961C756E0}"/>
          </ac:cxnSpMkLst>
        </pc:cxnChg>
        <pc:cxnChg chg="add">
          <ac:chgData name="Asim Dey" userId="e8ec1349-28b8-4d13-adec-c4f0ed943343" providerId="ADAL" clId="{56E57B83-9F26-49B6-A436-4AF02394A2FD}" dt="2020-08-06T09:13:04.647" v="453"/>
          <ac:cxnSpMkLst>
            <pc:docMk/>
            <pc:sldMk cId="1835399296" sldId="295"/>
            <ac:cxnSpMk id="169" creationId="{03BEB619-2979-460A-A713-834778A511EF}"/>
          </ac:cxnSpMkLst>
        </pc:cxnChg>
        <pc:cxnChg chg="del">
          <ac:chgData name="Asim Dey" userId="e8ec1349-28b8-4d13-adec-c4f0ed943343" providerId="ADAL" clId="{56E57B83-9F26-49B6-A436-4AF02394A2FD}" dt="2020-08-06T09:11:46.706" v="441"/>
          <ac:cxnSpMkLst>
            <pc:docMk/>
            <pc:sldMk cId="1835399296" sldId="295"/>
            <ac:cxnSpMk id="269" creationId="{3A651EA8-885A-4511-8DA7-9377A3EE932A}"/>
          </ac:cxnSpMkLst>
        </pc:cxnChg>
        <pc:cxnChg chg="del">
          <ac:chgData name="Asim Dey" userId="e8ec1349-28b8-4d13-adec-c4f0ed943343" providerId="ADAL" clId="{56E57B83-9F26-49B6-A436-4AF02394A2FD}" dt="2020-08-06T09:11:46.706" v="441"/>
          <ac:cxnSpMkLst>
            <pc:docMk/>
            <pc:sldMk cId="1835399296" sldId="295"/>
            <ac:cxnSpMk id="270" creationId="{790E3BC7-E005-4C14-AD54-8898F8486AAC}"/>
          </ac:cxnSpMkLst>
        </pc:cxnChg>
        <pc:cxnChg chg="del">
          <ac:chgData name="Asim Dey" userId="e8ec1349-28b8-4d13-adec-c4f0ed943343" providerId="ADAL" clId="{56E57B83-9F26-49B6-A436-4AF02394A2FD}" dt="2020-08-06T09:11:46.706" v="441"/>
          <ac:cxnSpMkLst>
            <pc:docMk/>
            <pc:sldMk cId="1835399296" sldId="295"/>
            <ac:cxnSpMk id="272" creationId="{A9250386-C456-4A97-9F13-7F015E478AD3}"/>
          </ac:cxnSpMkLst>
        </pc:cxnChg>
        <pc:cxnChg chg="del">
          <ac:chgData name="Asim Dey" userId="e8ec1349-28b8-4d13-adec-c4f0ed943343" providerId="ADAL" clId="{56E57B83-9F26-49B6-A436-4AF02394A2FD}" dt="2020-08-06T09:11:46.706" v="441"/>
          <ac:cxnSpMkLst>
            <pc:docMk/>
            <pc:sldMk cId="1835399296" sldId="295"/>
            <ac:cxnSpMk id="273" creationId="{553BCB76-C10F-4A44-BD11-F2083B5BE36A}"/>
          </ac:cxnSpMkLst>
        </pc:cxnChg>
        <pc:cxnChg chg="del">
          <ac:chgData name="Asim Dey" userId="e8ec1349-28b8-4d13-adec-c4f0ed943343" providerId="ADAL" clId="{56E57B83-9F26-49B6-A436-4AF02394A2FD}" dt="2020-08-06T09:11:46.706" v="441"/>
          <ac:cxnSpMkLst>
            <pc:docMk/>
            <pc:sldMk cId="1835399296" sldId="295"/>
            <ac:cxnSpMk id="275" creationId="{A9629C21-E20B-4AAF-9B1F-9BA9CBA6A854}"/>
          </ac:cxnSpMkLst>
        </pc:cxnChg>
        <pc:cxnChg chg="del">
          <ac:chgData name="Asim Dey" userId="e8ec1349-28b8-4d13-adec-c4f0ed943343" providerId="ADAL" clId="{56E57B83-9F26-49B6-A436-4AF02394A2FD}" dt="2020-08-06T09:11:46.706" v="441"/>
          <ac:cxnSpMkLst>
            <pc:docMk/>
            <pc:sldMk cId="1835399296" sldId="295"/>
            <ac:cxnSpMk id="277" creationId="{7D6C7539-2A73-4996-9E75-26BC06996F85}"/>
          </ac:cxnSpMkLst>
        </pc:cxnChg>
        <pc:cxnChg chg="del">
          <ac:chgData name="Asim Dey" userId="e8ec1349-28b8-4d13-adec-c4f0ed943343" providerId="ADAL" clId="{56E57B83-9F26-49B6-A436-4AF02394A2FD}" dt="2020-08-06T09:11:46.706" v="441"/>
          <ac:cxnSpMkLst>
            <pc:docMk/>
            <pc:sldMk cId="1835399296" sldId="295"/>
            <ac:cxnSpMk id="279" creationId="{E71F3D5E-7A2F-4007-BE8C-CF9EFAA75E09}"/>
          </ac:cxnSpMkLst>
        </pc:cxnChg>
        <pc:cxnChg chg="del">
          <ac:chgData name="Asim Dey" userId="e8ec1349-28b8-4d13-adec-c4f0ed943343" providerId="ADAL" clId="{56E57B83-9F26-49B6-A436-4AF02394A2FD}" dt="2020-08-06T09:11:46.706" v="441"/>
          <ac:cxnSpMkLst>
            <pc:docMk/>
            <pc:sldMk cId="1835399296" sldId="295"/>
            <ac:cxnSpMk id="281" creationId="{C9A0FB7F-CF7A-4165-8C3D-1848068107E6}"/>
          </ac:cxnSpMkLst>
        </pc:cxnChg>
        <pc:cxnChg chg="del">
          <ac:chgData name="Asim Dey" userId="e8ec1349-28b8-4d13-adec-c4f0ed943343" providerId="ADAL" clId="{56E57B83-9F26-49B6-A436-4AF02394A2FD}" dt="2020-08-06T09:11:46.706" v="441"/>
          <ac:cxnSpMkLst>
            <pc:docMk/>
            <pc:sldMk cId="1835399296" sldId="295"/>
            <ac:cxnSpMk id="283" creationId="{E91F7AC0-F05D-4D92-8311-4E0819D456B9}"/>
          </ac:cxnSpMkLst>
        </pc:cxnChg>
        <pc:cxnChg chg="del">
          <ac:chgData name="Asim Dey" userId="e8ec1349-28b8-4d13-adec-c4f0ed943343" providerId="ADAL" clId="{56E57B83-9F26-49B6-A436-4AF02394A2FD}" dt="2020-08-06T09:11:46.706" v="441"/>
          <ac:cxnSpMkLst>
            <pc:docMk/>
            <pc:sldMk cId="1835399296" sldId="295"/>
            <ac:cxnSpMk id="285" creationId="{B4E42408-381B-40A2-9B0C-635FE162AF12}"/>
          </ac:cxnSpMkLst>
        </pc:cxnChg>
        <pc:cxnChg chg="del">
          <ac:chgData name="Asim Dey" userId="e8ec1349-28b8-4d13-adec-c4f0ed943343" providerId="ADAL" clId="{56E57B83-9F26-49B6-A436-4AF02394A2FD}" dt="2020-08-06T09:11:46.706" v="441"/>
          <ac:cxnSpMkLst>
            <pc:docMk/>
            <pc:sldMk cId="1835399296" sldId="295"/>
            <ac:cxnSpMk id="287" creationId="{B89D6820-952C-4634-AA75-D5356FEEB14B}"/>
          </ac:cxnSpMkLst>
        </pc:cxnChg>
        <pc:cxnChg chg="del">
          <ac:chgData name="Asim Dey" userId="e8ec1349-28b8-4d13-adec-c4f0ed943343" providerId="ADAL" clId="{56E57B83-9F26-49B6-A436-4AF02394A2FD}" dt="2020-08-06T09:11:46.706" v="441"/>
          <ac:cxnSpMkLst>
            <pc:docMk/>
            <pc:sldMk cId="1835399296" sldId="295"/>
            <ac:cxnSpMk id="338" creationId="{BB253A8E-80AE-4274-A27F-10D95E7C5A37}"/>
          </ac:cxnSpMkLst>
        </pc:cxnChg>
        <pc:cxnChg chg="del">
          <ac:chgData name="Asim Dey" userId="e8ec1349-28b8-4d13-adec-c4f0ed943343" providerId="ADAL" clId="{56E57B83-9F26-49B6-A436-4AF02394A2FD}" dt="2020-08-06T09:11:46.706" v="441"/>
          <ac:cxnSpMkLst>
            <pc:docMk/>
            <pc:sldMk cId="1835399296" sldId="295"/>
            <ac:cxnSpMk id="339" creationId="{54CEDD2B-0F85-4CD9-9767-B2CE63C18124}"/>
          </ac:cxnSpMkLst>
        </pc:cxnChg>
        <pc:cxnChg chg="del">
          <ac:chgData name="Asim Dey" userId="e8ec1349-28b8-4d13-adec-c4f0ed943343" providerId="ADAL" clId="{56E57B83-9F26-49B6-A436-4AF02394A2FD}" dt="2020-08-06T09:11:46.706" v="441"/>
          <ac:cxnSpMkLst>
            <pc:docMk/>
            <pc:sldMk cId="1835399296" sldId="295"/>
            <ac:cxnSpMk id="341" creationId="{0F2D452B-4B63-477D-92C6-B970048F665F}"/>
          </ac:cxnSpMkLst>
        </pc:cxnChg>
        <pc:cxnChg chg="del">
          <ac:chgData name="Asim Dey" userId="e8ec1349-28b8-4d13-adec-c4f0ed943343" providerId="ADAL" clId="{56E57B83-9F26-49B6-A436-4AF02394A2FD}" dt="2020-08-06T09:11:46.706" v="441"/>
          <ac:cxnSpMkLst>
            <pc:docMk/>
            <pc:sldMk cId="1835399296" sldId="295"/>
            <ac:cxnSpMk id="342" creationId="{AB4998F2-8A43-4E21-83A0-53970D99E0F8}"/>
          </ac:cxnSpMkLst>
        </pc:cxnChg>
        <pc:cxnChg chg="del">
          <ac:chgData name="Asim Dey" userId="e8ec1349-28b8-4d13-adec-c4f0ed943343" providerId="ADAL" clId="{56E57B83-9F26-49B6-A436-4AF02394A2FD}" dt="2020-08-06T09:11:46.706" v="441"/>
          <ac:cxnSpMkLst>
            <pc:docMk/>
            <pc:sldMk cId="1835399296" sldId="295"/>
            <ac:cxnSpMk id="344" creationId="{A0D59201-2938-4A1E-A359-79CB36EF219C}"/>
          </ac:cxnSpMkLst>
        </pc:cxnChg>
        <pc:cxnChg chg="del">
          <ac:chgData name="Asim Dey" userId="e8ec1349-28b8-4d13-adec-c4f0ed943343" providerId="ADAL" clId="{56E57B83-9F26-49B6-A436-4AF02394A2FD}" dt="2020-08-06T09:11:46.706" v="441"/>
          <ac:cxnSpMkLst>
            <pc:docMk/>
            <pc:sldMk cId="1835399296" sldId="295"/>
            <ac:cxnSpMk id="348" creationId="{D2BB0650-B610-4AF6-B18E-03EC231A423E}"/>
          </ac:cxnSpMkLst>
        </pc:cxnChg>
      </pc:sldChg>
      <pc:sldChg chg="addSp delSp modSp">
        <pc:chgData name="Asim Dey" userId="e8ec1349-28b8-4d13-adec-c4f0ed943343" providerId="ADAL" clId="{56E57B83-9F26-49B6-A436-4AF02394A2FD}" dt="2020-08-06T09:25:27.998" v="595" actId="13926"/>
        <pc:sldMkLst>
          <pc:docMk/>
          <pc:sldMk cId="2279921428" sldId="296"/>
        </pc:sldMkLst>
        <pc:spChg chg="mod">
          <ac:chgData name="Asim Dey" userId="e8ec1349-28b8-4d13-adec-c4f0ed943343" providerId="ADAL" clId="{56E57B83-9F26-49B6-A436-4AF02394A2FD}" dt="2020-08-06T09:25:14.753" v="591" actId="13926"/>
          <ac:spMkLst>
            <pc:docMk/>
            <pc:sldMk cId="2279921428" sldId="296"/>
            <ac:spMk id="158" creationId="{BAFA9AB7-DF22-4600-A39A-C8EEE4156927}"/>
          </ac:spMkLst>
        </pc:spChg>
        <pc:spChg chg="mod">
          <ac:chgData name="Asim Dey" userId="e8ec1349-28b8-4d13-adec-c4f0ed943343" providerId="ADAL" clId="{56E57B83-9F26-49B6-A436-4AF02394A2FD}" dt="2020-08-06T09:25:17.158" v="592" actId="13926"/>
          <ac:spMkLst>
            <pc:docMk/>
            <pc:sldMk cId="2279921428" sldId="296"/>
            <ac:spMk id="159" creationId="{413E0DC7-ABD8-41F9-B2FF-46587A1E888E}"/>
          </ac:spMkLst>
        </pc:spChg>
        <pc:spChg chg="mod">
          <ac:chgData name="Asim Dey" userId="e8ec1349-28b8-4d13-adec-c4f0ed943343" providerId="ADAL" clId="{56E57B83-9F26-49B6-A436-4AF02394A2FD}" dt="2020-08-06T09:25:05.299" v="587" actId="13926"/>
          <ac:spMkLst>
            <pc:docMk/>
            <pc:sldMk cId="2279921428" sldId="296"/>
            <ac:spMk id="160" creationId="{18B7F38E-376B-486A-8A8A-21046A933CAF}"/>
          </ac:spMkLst>
        </pc:spChg>
        <pc:spChg chg="mod">
          <ac:chgData name="Asim Dey" userId="e8ec1349-28b8-4d13-adec-c4f0ed943343" providerId="ADAL" clId="{56E57B83-9F26-49B6-A436-4AF02394A2FD}" dt="2020-08-06T09:25:07.453" v="588" actId="13926"/>
          <ac:spMkLst>
            <pc:docMk/>
            <pc:sldMk cId="2279921428" sldId="296"/>
            <ac:spMk id="161" creationId="{0D95124F-1802-4C94-A660-E1A4F51F92FD}"/>
          </ac:spMkLst>
        </pc:spChg>
        <pc:spChg chg="mod">
          <ac:chgData name="Asim Dey" userId="e8ec1349-28b8-4d13-adec-c4f0ed943343" providerId="ADAL" clId="{56E57B83-9F26-49B6-A436-4AF02394A2FD}" dt="2020-08-06T09:25:22.726" v="594" actId="13926"/>
          <ac:spMkLst>
            <pc:docMk/>
            <pc:sldMk cId="2279921428" sldId="296"/>
            <ac:spMk id="162" creationId="{F273445C-A7DB-4F9A-B69A-8FD462D16AD8}"/>
          </ac:spMkLst>
        </pc:spChg>
        <pc:spChg chg="mod">
          <ac:chgData name="Asim Dey" userId="e8ec1349-28b8-4d13-adec-c4f0ed943343" providerId="ADAL" clId="{56E57B83-9F26-49B6-A436-4AF02394A2FD}" dt="2020-08-06T09:25:19.902" v="593" actId="13926"/>
          <ac:spMkLst>
            <pc:docMk/>
            <pc:sldMk cId="2279921428" sldId="296"/>
            <ac:spMk id="163" creationId="{5961FBDF-25CA-4EFE-9E69-86889098F059}"/>
          </ac:spMkLst>
        </pc:spChg>
        <pc:spChg chg="mod">
          <ac:chgData name="Asim Dey" userId="e8ec1349-28b8-4d13-adec-c4f0ed943343" providerId="ADAL" clId="{56E57B83-9F26-49B6-A436-4AF02394A2FD}" dt="2020-08-06T09:25:09.762" v="589" actId="13926"/>
          <ac:spMkLst>
            <pc:docMk/>
            <pc:sldMk cId="2279921428" sldId="296"/>
            <ac:spMk id="164" creationId="{C5DB97FF-B7A1-4536-B7C4-9CFAD0B2AC61}"/>
          </ac:spMkLst>
        </pc:spChg>
        <pc:spChg chg="mod">
          <ac:chgData name="Asim Dey" userId="e8ec1349-28b8-4d13-adec-c4f0ed943343" providerId="ADAL" clId="{56E57B83-9F26-49B6-A436-4AF02394A2FD}" dt="2020-08-06T09:25:27.998" v="595" actId="13926"/>
          <ac:spMkLst>
            <pc:docMk/>
            <pc:sldMk cId="2279921428" sldId="296"/>
            <ac:spMk id="165" creationId="{6CE01C91-4FED-46DC-AF2E-9BF5375147CC}"/>
          </ac:spMkLst>
        </pc:spChg>
        <pc:spChg chg="mod">
          <ac:chgData name="Asim Dey" userId="e8ec1349-28b8-4d13-adec-c4f0ed943343" providerId="ADAL" clId="{56E57B83-9F26-49B6-A436-4AF02394A2FD}" dt="2020-08-06T09:09:31.359" v="427" actId="13926"/>
          <ac:spMkLst>
            <pc:docMk/>
            <pc:sldMk cId="2279921428" sldId="296"/>
            <ac:spMk id="215" creationId="{F92273FF-6CC3-4DB9-979F-2FB553FC4455}"/>
          </ac:spMkLst>
        </pc:spChg>
        <pc:spChg chg="del">
          <ac:chgData name="Asim Dey" userId="e8ec1349-28b8-4d13-adec-c4f0ed943343" providerId="ADAL" clId="{56E57B83-9F26-49B6-A436-4AF02394A2FD}" dt="2020-08-06T09:07:53.064" v="419"/>
          <ac:spMkLst>
            <pc:docMk/>
            <pc:sldMk cId="2279921428" sldId="296"/>
            <ac:spMk id="216" creationId="{DBF34949-87A5-4B90-B624-82D64C17A459}"/>
          </ac:spMkLst>
        </pc:spChg>
        <pc:spChg chg="mod">
          <ac:chgData name="Asim Dey" userId="e8ec1349-28b8-4d13-adec-c4f0ed943343" providerId="ADAL" clId="{56E57B83-9F26-49B6-A436-4AF02394A2FD}" dt="2020-08-06T09:25:12.434" v="590" actId="13926"/>
          <ac:spMkLst>
            <pc:docMk/>
            <pc:sldMk cId="2279921428" sldId="296"/>
            <ac:spMk id="221" creationId="{E0447360-9EA2-4ED3-B1D7-72F6DF3A9E54}"/>
          </ac:spMkLst>
        </pc:spChg>
        <pc:spChg chg="mod">
          <ac:chgData name="Asim Dey" userId="e8ec1349-28b8-4d13-adec-c4f0ed943343" providerId="ADAL" clId="{56E57B83-9F26-49B6-A436-4AF02394A2FD}" dt="2020-08-06T09:25:02.606" v="586" actId="13926"/>
          <ac:spMkLst>
            <pc:docMk/>
            <pc:sldMk cId="2279921428" sldId="296"/>
            <ac:spMk id="223" creationId="{1ECAE24D-03BE-43A3-8067-54E504412321}"/>
          </ac:spMkLst>
        </pc:spChg>
        <pc:spChg chg="del">
          <ac:chgData name="Asim Dey" userId="e8ec1349-28b8-4d13-adec-c4f0ed943343" providerId="ADAL" clId="{56E57B83-9F26-49B6-A436-4AF02394A2FD}" dt="2020-08-06T09:07:53.064" v="419"/>
          <ac:spMkLst>
            <pc:docMk/>
            <pc:sldMk cId="2279921428" sldId="296"/>
            <ac:spMk id="227" creationId="{B8481525-9214-4C2A-AAC4-DDCDEEBF2BD8}"/>
          </ac:spMkLst>
        </pc:spChg>
        <pc:spChg chg="del">
          <ac:chgData name="Asim Dey" userId="e8ec1349-28b8-4d13-adec-c4f0ed943343" providerId="ADAL" clId="{56E57B83-9F26-49B6-A436-4AF02394A2FD}" dt="2020-08-06T09:07:53.064" v="419"/>
          <ac:spMkLst>
            <pc:docMk/>
            <pc:sldMk cId="2279921428" sldId="296"/>
            <ac:spMk id="228" creationId="{0212B651-77A5-4F40-857F-B808EA7B7865}"/>
          </ac:spMkLst>
        </pc:spChg>
        <pc:spChg chg="del">
          <ac:chgData name="Asim Dey" userId="e8ec1349-28b8-4d13-adec-c4f0ed943343" providerId="ADAL" clId="{56E57B83-9F26-49B6-A436-4AF02394A2FD}" dt="2020-08-06T09:07:53.064" v="419"/>
          <ac:spMkLst>
            <pc:docMk/>
            <pc:sldMk cId="2279921428" sldId="296"/>
            <ac:spMk id="229" creationId="{E4DC70FC-DEBF-4672-B806-D731083D9C97}"/>
          </ac:spMkLst>
        </pc:spChg>
        <pc:spChg chg="add">
          <ac:chgData name="Asim Dey" userId="e8ec1349-28b8-4d13-adec-c4f0ed943343" providerId="ADAL" clId="{56E57B83-9F26-49B6-A436-4AF02394A2FD}" dt="2020-08-06T09:08:05.511" v="420"/>
          <ac:spMkLst>
            <pc:docMk/>
            <pc:sldMk cId="2279921428" sldId="296"/>
            <ac:spMk id="233" creationId="{8283A5F0-C80A-4C42-84B1-302A17045EE6}"/>
          </ac:spMkLst>
        </pc:spChg>
        <pc:spChg chg="add">
          <ac:chgData name="Asim Dey" userId="e8ec1349-28b8-4d13-adec-c4f0ed943343" providerId="ADAL" clId="{56E57B83-9F26-49B6-A436-4AF02394A2FD}" dt="2020-08-06T09:08:05.511" v="420"/>
          <ac:spMkLst>
            <pc:docMk/>
            <pc:sldMk cId="2279921428" sldId="296"/>
            <ac:spMk id="234" creationId="{5A16CF9B-0825-4775-9263-7557BF90EAEA}"/>
          </ac:spMkLst>
        </pc:spChg>
        <pc:spChg chg="add">
          <ac:chgData name="Asim Dey" userId="e8ec1349-28b8-4d13-adec-c4f0ed943343" providerId="ADAL" clId="{56E57B83-9F26-49B6-A436-4AF02394A2FD}" dt="2020-08-06T09:08:05.511" v="420"/>
          <ac:spMkLst>
            <pc:docMk/>
            <pc:sldMk cId="2279921428" sldId="296"/>
            <ac:spMk id="238" creationId="{5D91E3B5-9B25-450F-8538-2CFB3CF6AED6}"/>
          </ac:spMkLst>
        </pc:spChg>
        <pc:spChg chg="add">
          <ac:chgData name="Asim Dey" userId="e8ec1349-28b8-4d13-adec-c4f0ed943343" providerId="ADAL" clId="{56E57B83-9F26-49B6-A436-4AF02394A2FD}" dt="2020-08-06T09:08:05.511" v="420"/>
          <ac:spMkLst>
            <pc:docMk/>
            <pc:sldMk cId="2279921428" sldId="296"/>
            <ac:spMk id="239" creationId="{C1C2EC69-1D9F-4028-AB0A-C4D2F4EBED67}"/>
          </ac:spMkLst>
        </pc:spChg>
        <pc:spChg chg="add">
          <ac:chgData name="Asim Dey" userId="e8ec1349-28b8-4d13-adec-c4f0ed943343" providerId="ADAL" clId="{56E57B83-9F26-49B6-A436-4AF02394A2FD}" dt="2020-08-06T09:08:05.511" v="420"/>
          <ac:spMkLst>
            <pc:docMk/>
            <pc:sldMk cId="2279921428" sldId="296"/>
            <ac:spMk id="240" creationId="{4D2C055B-038E-4C1F-9339-A0EF14F30192}"/>
          </ac:spMkLst>
        </pc:spChg>
        <pc:spChg chg="add">
          <ac:chgData name="Asim Dey" userId="e8ec1349-28b8-4d13-adec-c4f0ed943343" providerId="ADAL" clId="{56E57B83-9F26-49B6-A436-4AF02394A2FD}" dt="2020-08-06T09:08:05.511" v="420"/>
          <ac:spMkLst>
            <pc:docMk/>
            <pc:sldMk cId="2279921428" sldId="296"/>
            <ac:spMk id="247" creationId="{068AF2A7-93A5-494A-B649-F08C538ABB16}"/>
          </ac:spMkLst>
        </pc:spChg>
        <pc:spChg chg="add">
          <ac:chgData name="Asim Dey" userId="e8ec1349-28b8-4d13-adec-c4f0ed943343" providerId="ADAL" clId="{56E57B83-9F26-49B6-A436-4AF02394A2FD}" dt="2020-08-06T09:08:05.511" v="420"/>
          <ac:spMkLst>
            <pc:docMk/>
            <pc:sldMk cId="2279921428" sldId="296"/>
            <ac:spMk id="248" creationId="{CF97B53C-0240-4352-8D2B-E0C29F72FD11}"/>
          </ac:spMkLst>
        </pc:spChg>
        <pc:spChg chg="add">
          <ac:chgData name="Asim Dey" userId="e8ec1349-28b8-4d13-adec-c4f0ed943343" providerId="ADAL" clId="{56E57B83-9F26-49B6-A436-4AF02394A2FD}" dt="2020-08-06T09:08:05.511" v="420"/>
          <ac:spMkLst>
            <pc:docMk/>
            <pc:sldMk cId="2279921428" sldId="296"/>
            <ac:spMk id="249" creationId="{AE0E33F0-85A4-4BF8-B798-844212C54CFB}"/>
          </ac:spMkLst>
        </pc:spChg>
        <pc:spChg chg="add mod">
          <ac:chgData name="Asim Dey" userId="e8ec1349-28b8-4d13-adec-c4f0ed943343" providerId="ADAL" clId="{56E57B83-9F26-49B6-A436-4AF02394A2FD}" dt="2020-08-06T09:08:55.900" v="425" actId="207"/>
          <ac:spMkLst>
            <pc:docMk/>
            <pc:sldMk cId="2279921428" sldId="296"/>
            <ac:spMk id="250" creationId="{62B06790-0AEC-4B1C-8B9F-BE23DD466BB8}"/>
          </ac:spMkLst>
        </pc:spChg>
        <pc:spChg chg="add">
          <ac:chgData name="Asim Dey" userId="e8ec1349-28b8-4d13-adec-c4f0ed943343" providerId="ADAL" clId="{56E57B83-9F26-49B6-A436-4AF02394A2FD}" dt="2020-08-06T09:08:05.511" v="420"/>
          <ac:spMkLst>
            <pc:docMk/>
            <pc:sldMk cId="2279921428" sldId="296"/>
            <ac:spMk id="251" creationId="{403BDE40-FEC9-4E91-AE5F-C974507FAE42}"/>
          </ac:spMkLst>
        </pc:spChg>
        <pc:spChg chg="add">
          <ac:chgData name="Asim Dey" userId="e8ec1349-28b8-4d13-adec-c4f0ed943343" providerId="ADAL" clId="{56E57B83-9F26-49B6-A436-4AF02394A2FD}" dt="2020-08-06T09:08:05.511" v="420"/>
          <ac:spMkLst>
            <pc:docMk/>
            <pc:sldMk cId="2279921428" sldId="296"/>
            <ac:spMk id="252" creationId="{36C41A35-68EE-4572-B636-E5D28F27F8B0}"/>
          </ac:spMkLst>
        </pc:spChg>
        <pc:spChg chg="add">
          <ac:chgData name="Asim Dey" userId="e8ec1349-28b8-4d13-adec-c4f0ed943343" providerId="ADAL" clId="{56E57B83-9F26-49B6-A436-4AF02394A2FD}" dt="2020-08-06T09:08:05.511" v="420"/>
          <ac:spMkLst>
            <pc:docMk/>
            <pc:sldMk cId="2279921428" sldId="296"/>
            <ac:spMk id="259" creationId="{8E6D44EE-FBAF-4706-B036-4BF13FC51AA9}"/>
          </ac:spMkLst>
        </pc:spChg>
        <pc:spChg chg="add">
          <ac:chgData name="Asim Dey" userId="e8ec1349-28b8-4d13-adec-c4f0ed943343" providerId="ADAL" clId="{56E57B83-9F26-49B6-A436-4AF02394A2FD}" dt="2020-08-06T09:08:05.511" v="420"/>
          <ac:spMkLst>
            <pc:docMk/>
            <pc:sldMk cId="2279921428" sldId="296"/>
            <ac:spMk id="260" creationId="{4C0F4F2F-F94D-4BC2-838B-17857DA2267D}"/>
          </ac:spMkLst>
        </pc:spChg>
        <pc:spChg chg="add">
          <ac:chgData name="Asim Dey" userId="e8ec1349-28b8-4d13-adec-c4f0ed943343" providerId="ADAL" clId="{56E57B83-9F26-49B6-A436-4AF02394A2FD}" dt="2020-08-06T09:08:05.511" v="420"/>
          <ac:spMkLst>
            <pc:docMk/>
            <pc:sldMk cId="2279921428" sldId="296"/>
            <ac:spMk id="261" creationId="{B8B29D32-7933-4EB2-AE2C-400C942DA03C}"/>
          </ac:spMkLst>
        </pc:spChg>
        <pc:spChg chg="del">
          <ac:chgData name="Asim Dey" userId="e8ec1349-28b8-4d13-adec-c4f0ed943343" providerId="ADAL" clId="{56E57B83-9F26-49B6-A436-4AF02394A2FD}" dt="2020-08-06T09:07:53.064" v="419"/>
          <ac:spMkLst>
            <pc:docMk/>
            <pc:sldMk cId="2279921428" sldId="296"/>
            <ac:spMk id="262" creationId="{24C7E9C9-131F-41AD-8619-D1710D8E16C5}"/>
          </ac:spMkLst>
        </pc:spChg>
        <pc:spChg chg="del">
          <ac:chgData name="Asim Dey" userId="e8ec1349-28b8-4d13-adec-c4f0ed943343" providerId="ADAL" clId="{56E57B83-9F26-49B6-A436-4AF02394A2FD}" dt="2020-08-06T09:07:53.064" v="419"/>
          <ac:spMkLst>
            <pc:docMk/>
            <pc:sldMk cId="2279921428" sldId="296"/>
            <ac:spMk id="265" creationId="{A0695A56-D859-4B41-8A5C-674D9BC7F47E}"/>
          </ac:spMkLst>
        </pc:spChg>
        <pc:spChg chg="del">
          <ac:chgData name="Asim Dey" userId="e8ec1349-28b8-4d13-adec-c4f0ed943343" providerId="ADAL" clId="{56E57B83-9F26-49B6-A436-4AF02394A2FD}" dt="2020-08-06T09:07:53.064" v="419"/>
          <ac:spMkLst>
            <pc:docMk/>
            <pc:sldMk cId="2279921428" sldId="296"/>
            <ac:spMk id="267" creationId="{F869C4CB-7D45-419A-8CEE-31897C041C06}"/>
          </ac:spMkLst>
        </pc:spChg>
        <pc:spChg chg="del">
          <ac:chgData name="Asim Dey" userId="e8ec1349-28b8-4d13-adec-c4f0ed943343" providerId="ADAL" clId="{56E57B83-9F26-49B6-A436-4AF02394A2FD}" dt="2020-08-06T09:07:53.064" v="419"/>
          <ac:spMkLst>
            <pc:docMk/>
            <pc:sldMk cId="2279921428" sldId="296"/>
            <ac:spMk id="269" creationId="{AD133BDF-0ED4-4E18-91A4-0FEFA96F6925}"/>
          </ac:spMkLst>
        </pc:spChg>
        <pc:spChg chg="del">
          <ac:chgData name="Asim Dey" userId="e8ec1349-28b8-4d13-adec-c4f0ed943343" providerId="ADAL" clId="{56E57B83-9F26-49B6-A436-4AF02394A2FD}" dt="2020-08-06T09:07:53.064" v="419"/>
          <ac:spMkLst>
            <pc:docMk/>
            <pc:sldMk cId="2279921428" sldId="296"/>
            <ac:spMk id="271" creationId="{A5D36707-36C9-4D65-B0DF-9803E5D93E3B}"/>
          </ac:spMkLst>
        </pc:spChg>
        <pc:spChg chg="del">
          <ac:chgData name="Asim Dey" userId="e8ec1349-28b8-4d13-adec-c4f0ed943343" providerId="ADAL" clId="{56E57B83-9F26-49B6-A436-4AF02394A2FD}" dt="2020-08-06T09:07:53.064" v="419"/>
          <ac:spMkLst>
            <pc:docMk/>
            <pc:sldMk cId="2279921428" sldId="296"/>
            <ac:spMk id="273" creationId="{F85AA361-622D-43BF-ACEE-0C65A3627F4A}"/>
          </ac:spMkLst>
        </pc:spChg>
        <pc:spChg chg="del">
          <ac:chgData name="Asim Dey" userId="e8ec1349-28b8-4d13-adec-c4f0ed943343" providerId="ADAL" clId="{56E57B83-9F26-49B6-A436-4AF02394A2FD}" dt="2020-08-06T09:07:53.064" v="419"/>
          <ac:spMkLst>
            <pc:docMk/>
            <pc:sldMk cId="2279921428" sldId="296"/>
            <ac:spMk id="275" creationId="{7D2D87A2-D886-48B8-ACEC-D14103408C34}"/>
          </ac:spMkLst>
        </pc:spChg>
        <pc:spChg chg="del">
          <ac:chgData name="Asim Dey" userId="e8ec1349-28b8-4d13-adec-c4f0ed943343" providerId="ADAL" clId="{56E57B83-9F26-49B6-A436-4AF02394A2FD}" dt="2020-08-06T09:07:53.064" v="419"/>
          <ac:spMkLst>
            <pc:docMk/>
            <pc:sldMk cId="2279921428" sldId="296"/>
            <ac:spMk id="277" creationId="{B68B4F97-B7C7-43F8-BA2E-5108A6950AB6}"/>
          </ac:spMkLst>
        </pc:spChg>
        <pc:spChg chg="del">
          <ac:chgData name="Asim Dey" userId="e8ec1349-28b8-4d13-adec-c4f0ed943343" providerId="ADAL" clId="{56E57B83-9F26-49B6-A436-4AF02394A2FD}" dt="2020-08-06T09:07:53.064" v="419"/>
          <ac:spMkLst>
            <pc:docMk/>
            <pc:sldMk cId="2279921428" sldId="296"/>
            <ac:spMk id="279" creationId="{00C69BAE-A72A-4968-9550-DCEFC821C43D}"/>
          </ac:spMkLst>
        </pc:spChg>
        <pc:spChg chg="add">
          <ac:chgData name="Asim Dey" userId="e8ec1349-28b8-4d13-adec-c4f0ed943343" providerId="ADAL" clId="{56E57B83-9F26-49B6-A436-4AF02394A2FD}" dt="2020-08-06T09:08:05.511" v="420"/>
          <ac:spMkLst>
            <pc:docMk/>
            <pc:sldMk cId="2279921428" sldId="296"/>
            <ac:spMk id="280" creationId="{23D40654-1420-46DA-9470-34C91E1D6487}"/>
          </ac:spMkLst>
        </pc:spChg>
        <pc:spChg chg="del">
          <ac:chgData name="Asim Dey" userId="e8ec1349-28b8-4d13-adec-c4f0ed943343" providerId="ADAL" clId="{56E57B83-9F26-49B6-A436-4AF02394A2FD}" dt="2020-08-06T09:07:53.064" v="419"/>
          <ac:spMkLst>
            <pc:docMk/>
            <pc:sldMk cId="2279921428" sldId="296"/>
            <ac:spMk id="281" creationId="{1CD83F5B-5CA5-4997-A82D-EDAE37550C17}"/>
          </ac:spMkLst>
        </pc:spChg>
        <pc:spChg chg="del">
          <ac:chgData name="Asim Dey" userId="e8ec1349-28b8-4d13-adec-c4f0ed943343" providerId="ADAL" clId="{56E57B83-9F26-49B6-A436-4AF02394A2FD}" dt="2020-08-06T09:07:53.064" v="419"/>
          <ac:spMkLst>
            <pc:docMk/>
            <pc:sldMk cId="2279921428" sldId="296"/>
            <ac:spMk id="282" creationId="{E80E3696-369B-4577-BFF1-7E22BDED4546}"/>
          </ac:spMkLst>
        </pc:spChg>
        <pc:spChg chg="del">
          <ac:chgData name="Asim Dey" userId="e8ec1349-28b8-4d13-adec-c4f0ed943343" providerId="ADAL" clId="{56E57B83-9F26-49B6-A436-4AF02394A2FD}" dt="2020-08-06T09:07:53.064" v="419"/>
          <ac:spMkLst>
            <pc:docMk/>
            <pc:sldMk cId="2279921428" sldId="296"/>
            <ac:spMk id="283" creationId="{539E2287-87F7-4124-A95D-E7B71D14BD65}"/>
          </ac:spMkLst>
        </pc:spChg>
        <pc:spChg chg="add">
          <ac:chgData name="Asim Dey" userId="e8ec1349-28b8-4d13-adec-c4f0ed943343" providerId="ADAL" clId="{56E57B83-9F26-49B6-A436-4AF02394A2FD}" dt="2020-08-06T09:08:05.511" v="420"/>
          <ac:spMkLst>
            <pc:docMk/>
            <pc:sldMk cId="2279921428" sldId="296"/>
            <ac:spMk id="284" creationId="{EAB859C9-800C-446B-855A-182B218C231B}"/>
          </ac:spMkLst>
        </pc:spChg>
        <pc:spChg chg="add">
          <ac:chgData name="Asim Dey" userId="e8ec1349-28b8-4d13-adec-c4f0ed943343" providerId="ADAL" clId="{56E57B83-9F26-49B6-A436-4AF02394A2FD}" dt="2020-08-06T09:08:05.511" v="420"/>
          <ac:spMkLst>
            <pc:docMk/>
            <pc:sldMk cId="2279921428" sldId="296"/>
            <ac:spMk id="285" creationId="{33D20B01-A3CD-4808-A371-E9AA182D6789}"/>
          </ac:spMkLst>
        </pc:spChg>
        <pc:spChg chg="add">
          <ac:chgData name="Asim Dey" userId="e8ec1349-28b8-4d13-adec-c4f0ed943343" providerId="ADAL" clId="{56E57B83-9F26-49B6-A436-4AF02394A2FD}" dt="2020-08-06T09:08:05.511" v="420"/>
          <ac:spMkLst>
            <pc:docMk/>
            <pc:sldMk cId="2279921428" sldId="296"/>
            <ac:spMk id="286" creationId="{A4C519EE-1579-4CEC-8322-DA03CE1A1449}"/>
          </ac:spMkLst>
        </pc:spChg>
        <pc:spChg chg="add">
          <ac:chgData name="Asim Dey" userId="e8ec1349-28b8-4d13-adec-c4f0ed943343" providerId="ADAL" clId="{56E57B83-9F26-49B6-A436-4AF02394A2FD}" dt="2020-08-06T09:08:05.511" v="420"/>
          <ac:spMkLst>
            <pc:docMk/>
            <pc:sldMk cId="2279921428" sldId="296"/>
            <ac:spMk id="287" creationId="{2FAF7898-949D-4D85-A573-6DA5218139F1}"/>
          </ac:spMkLst>
        </pc:spChg>
        <pc:spChg chg="del">
          <ac:chgData name="Asim Dey" userId="e8ec1349-28b8-4d13-adec-c4f0ed943343" providerId="ADAL" clId="{56E57B83-9F26-49B6-A436-4AF02394A2FD}" dt="2020-08-06T09:07:53.064" v="419"/>
          <ac:spMkLst>
            <pc:docMk/>
            <pc:sldMk cId="2279921428" sldId="296"/>
            <ac:spMk id="288" creationId="{1DE131A6-DFDF-4B49-BC11-7DFE5CAC51BB}"/>
          </ac:spMkLst>
        </pc:spChg>
        <pc:spChg chg="del mod">
          <ac:chgData name="Asim Dey" userId="e8ec1349-28b8-4d13-adec-c4f0ed943343" providerId="ADAL" clId="{56E57B83-9F26-49B6-A436-4AF02394A2FD}" dt="2020-08-06T09:07:53.064" v="419"/>
          <ac:spMkLst>
            <pc:docMk/>
            <pc:sldMk cId="2279921428" sldId="296"/>
            <ac:spMk id="289" creationId="{ACB0EBA2-454F-4DD5-9F33-B303826D04B3}"/>
          </ac:spMkLst>
        </pc:spChg>
        <pc:spChg chg="del">
          <ac:chgData name="Asim Dey" userId="e8ec1349-28b8-4d13-adec-c4f0ed943343" providerId="ADAL" clId="{56E57B83-9F26-49B6-A436-4AF02394A2FD}" dt="2020-08-06T09:07:53.064" v="419"/>
          <ac:spMkLst>
            <pc:docMk/>
            <pc:sldMk cId="2279921428" sldId="296"/>
            <ac:spMk id="290" creationId="{C1A33E10-AEC3-4E35-9E25-AF7FD6EFAF72}"/>
          </ac:spMkLst>
        </pc:spChg>
        <pc:spChg chg="del">
          <ac:chgData name="Asim Dey" userId="e8ec1349-28b8-4d13-adec-c4f0ed943343" providerId="ADAL" clId="{56E57B83-9F26-49B6-A436-4AF02394A2FD}" dt="2020-08-06T09:07:53.064" v="419"/>
          <ac:spMkLst>
            <pc:docMk/>
            <pc:sldMk cId="2279921428" sldId="296"/>
            <ac:spMk id="291" creationId="{304AA81F-2681-4889-81F2-3B75A921E97B}"/>
          </ac:spMkLst>
        </pc:spChg>
        <pc:spChg chg="del">
          <ac:chgData name="Asim Dey" userId="e8ec1349-28b8-4d13-adec-c4f0ed943343" providerId="ADAL" clId="{56E57B83-9F26-49B6-A436-4AF02394A2FD}" dt="2020-08-06T09:07:53.064" v="419"/>
          <ac:spMkLst>
            <pc:docMk/>
            <pc:sldMk cId="2279921428" sldId="296"/>
            <ac:spMk id="292" creationId="{AC5583CA-5359-4FF5-AF1A-A1ED8768024A}"/>
          </ac:spMkLst>
        </pc:spChg>
        <pc:spChg chg="del">
          <ac:chgData name="Asim Dey" userId="e8ec1349-28b8-4d13-adec-c4f0ed943343" providerId="ADAL" clId="{56E57B83-9F26-49B6-A436-4AF02394A2FD}" dt="2020-08-06T09:07:53.064" v="419"/>
          <ac:spMkLst>
            <pc:docMk/>
            <pc:sldMk cId="2279921428" sldId="296"/>
            <ac:spMk id="293" creationId="{2C01BAC7-55A5-439D-8990-9C7BCA014EC7}"/>
          </ac:spMkLst>
        </pc:spChg>
        <pc:spChg chg="del">
          <ac:chgData name="Asim Dey" userId="e8ec1349-28b8-4d13-adec-c4f0ed943343" providerId="ADAL" clId="{56E57B83-9F26-49B6-A436-4AF02394A2FD}" dt="2020-08-06T09:07:53.064" v="419"/>
          <ac:spMkLst>
            <pc:docMk/>
            <pc:sldMk cId="2279921428" sldId="296"/>
            <ac:spMk id="294" creationId="{6FFBFE0A-5CE4-4088-9D37-8E82C3DEEE38}"/>
          </ac:spMkLst>
        </pc:spChg>
        <pc:spChg chg="del">
          <ac:chgData name="Asim Dey" userId="e8ec1349-28b8-4d13-adec-c4f0ed943343" providerId="ADAL" clId="{56E57B83-9F26-49B6-A436-4AF02394A2FD}" dt="2020-08-06T09:07:53.064" v="419"/>
          <ac:spMkLst>
            <pc:docMk/>
            <pc:sldMk cId="2279921428" sldId="296"/>
            <ac:spMk id="295" creationId="{D98E252C-26BE-4274-838F-69847D45B008}"/>
          </ac:spMkLst>
        </pc:spChg>
        <pc:spChg chg="del">
          <ac:chgData name="Asim Dey" userId="e8ec1349-28b8-4d13-adec-c4f0ed943343" providerId="ADAL" clId="{56E57B83-9F26-49B6-A436-4AF02394A2FD}" dt="2020-08-06T09:07:53.064" v="419"/>
          <ac:spMkLst>
            <pc:docMk/>
            <pc:sldMk cId="2279921428" sldId="296"/>
            <ac:spMk id="296" creationId="{D78FC2F0-14BA-4010-98C6-55702F69732C}"/>
          </ac:spMkLst>
        </pc:spChg>
        <pc:spChg chg="del">
          <ac:chgData name="Asim Dey" userId="e8ec1349-28b8-4d13-adec-c4f0ed943343" providerId="ADAL" clId="{56E57B83-9F26-49B6-A436-4AF02394A2FD}" dt="2020-08-06T09:07:53.064" v="419"/>
          <ac:spMkLst>
            <pc:docMk/>
            <pc:sldMk cId="2279921428" sldId="296"/>
            <ac:spMk id="297" creationId="{91455B0D-F119-4235-8B04-AAB8334475EC}"/>
          </ac:spMkLst>
        </pc:spChg>
        <pc:spChg chg="del">
          <ac:chgData name="Asim Dey" userId="e8ec1349-28b8-4d13-adec-c4f0ed943343" providerId="ADAL" clId="{56E57B83-9F26-49B6-A436-4AF02394A2FD}" dt="2020-08-06T09:07:53.064" v="419"/>
          <ac:spMkLst>
            <pc:docMk/>
            <pc:sldMk cId="2279921428" sldId="296"/>
            <ac:spMk id="298" creationId="{75A4DE02-BFD4-4330-AAB6-B69A1680AB13}"/>
          </ac:spMkLst>
        </pc:spChg>
        <pc:spChg chg="del">
          <ac:chgData name="Asim Dey" userId="e8ec1349-28b8-4d13-adec-c4f0ed943343" providerId="ADAL" clId="{56E57B83-9F26-49B6-A436-4AF02394A2FD}" dt="2020-08-06T09:07:53.064" v="419"/>
          <ac:spMkLst>
            <pc:docMk/>
            <pc:sldMk cId="2279921428" sldId="296"/>
            <ac:spMk id="299" creationId="{B1E2A258-CF61-4522-8DC3-47743E2DD766}"/>
          </ac:spMkLst>
        </pc:spChg>
        <pc:spChg chg="del">
          <ac:chgData name="Asim Dey" userId="e8ec1349-28b8-4d13-adec-c4f0ed943343" providerId="ADAL" clId="{56E57B83-9F26-49B6-A436-4AF02394A2FD}" dt="2020-08-06T09:07:53.064" v="419"/>
          <ac:spMkLst>
            <pc:docMk/>
            <pc:sldMk cId="2279921428" sldId="296"/>
            <ac:spMk id="300" creationId="{6FA02F50-3DDA-42D8-932C-80FF5E8011F2}"/>
          </ac:spMkLst>
        </pc:spChg>
        <pc:spChg chg="del">
          <ac:chgData name="Asim Dey" userId="e8ec1349-28b8-4d13-adec-c4f0ed943343" providerId="ADAL" clId="{56E57B83-9F26-49B6-A436-4AF02394A2FD}" dt="2020-08-06T09:07:53.064" v="419"/>
          <ac:spMkLst>
            <pc:docMk/>
            <pc:sldMk cId="2279921428" sldId="296"/>
            <ac:spMk id="301" creationId="{E4DDED5D-1A45-44E9-BEEF-583754DEE635}"/>
          </ac:spMkLst>
        </pc:spChg>
        <pc:spChg chg="del">
          <ac:chgData name="Asim Dey" userId="e8ec1349-28b8-4d13-adec-c4f0ed943343" providerId="ADAL" clId="{56E57B83-9F26-49B6-A436-4AF02394A2FD}" dt="2020-08-06T09:07:53.064" v="419"/>
          <ac:spMkLst>
            <pc:docMk/>
            <pc:sldMk cId="2279921428" sldId="296"/>
            <ac:spMk id="302" creationId="{84B9CFF8-DC63-421C-8555-86C04DBA8400}"/>
          </ac:spMkLst>
        </pc:spChg>
        <pc:spChg chg="del">
          <ac:chgData name="Asim Dey" userId="e8ec1349-28b8-4d13-adec-c4f0ed943343" providerId="ADAL" clId="{56E57B83-9F26-49B6-A436-4AF02394A2FD}" dt="2020-08-06T09:07:53.064" v="419"/>
          <ac:spMkLst>
            <pc:docMk/>
            <pc:sldMk cId="2279921428" sldId="296"/>
            <ac:spMk id="303" creationId="{137FA168-8EAE-426C-B311-A25514B0E19C}"/>
          </ac:spMkLst>
        </pc:spChg>
        <pc:spChg chg="del">
          <ac:chgData name="Asim Dey" userId="e8ec1349-28b8-4d13-adec-c4f0ed943343" providerId="ADAL" clId="{56E57B83-9F26-49B6-A436-4AF02394A2FD}" dt="2020-08-06T09:07:53.064" v="419"/>
          <ac:spMkLst>
            <pc:docMk/>
            <pc:sldMk cId="2279921428" sldId="296"/>
            <ac:spMk id="304" creationId="{A68B4141-5AED-4417-BD57-28CE1732E046}"/>
          </ac:spMkLst>
        </pc:spChg>
        <pc:spChg chg="del">
          <ac:chgData name="Asim Dey" userId="e8ec1349-28b8-4d13-adec-c4f0ed943343" providerId="ADAL" clId="{56E57B83-9F26-49B6-A436-4AF02394A2FD}" dt="2020-08-06T09:07:53.064" v="419"/>
          <ac:spMkLst>
            <pc:docMk/>
            <pc:sldMk cId="2279921428" sldId="296"/>
            <ac:spMk id="305" creationId="{6CD8C992-79ED-4058-A914-7E9535973913}"/>
          </ac:spMkLst>
        </pc:spChg>
        <pc:spChg chg="del">
          <ac:chgData name="Asim Dey" userId="e8ec1349-28b8-4d13-adec-c4f0ed943343" providerId="ADAL" clId="{56E57B83-9F26-49B6-A436-4AF02394A2FD}" dt="2020-08-06T09:07:53.064" v="419"/>
          <ac:spMkLst>
            <pc:docMk/>
            <pc:sldMk cId="2279921428" sldId="296"/>
            <ac:spMk id="306" creationId="{E721D9D9-B895-47A5-8DA9-CA18DA81C604}"/>
          </ac:spMkLst>
        </pc:spChg>
        <pc:spChg chg="del">
          <ac:chgData name="Asim Dey" userId="e8ec1349-28b8-4d13-adec-c4f0ed943343" providerId="ADAL" clId="{56E57B83-9F26-49B6-A436-4AF02394A2FD}" dt="2020-08-06T09:07:53.064" v="419"/>
          <ac:spMkLst>
            <pc:docMk/>
            <pc:sldMk cId="2279921428" sldId="296"/>
            <ac:spMk id="307" creationId="{66ACDF15-568E-4A7E-A793-903F2893B7F1}"/>
          </ac:spMkLst>
        </pc:spChg>
        <pc:spChg chg="del">
          <ac:chgData name="Asim Dey" userId="e8ec1349-28b8-4d13-adec-c4f0ed943343" providerId="ADAL" clId="{56E57B83-9F26-49B6-A436-4AF02394A2FD}" dt="2020-08-06T09:07:53.064" v="419"/>
          <ac:spMkLst>
            <pc:docMk/>
            <pc:sldMk cId="2279921428" sldId="296"/>
            <ac:spMk id="308" creationId="{E41011F3-E719-40E8-8179-4875C2D679FE}"/>
          </ac:spMkLst>
        </pc:spChg>
        <pc:spChg chg="del mod">
          <ac:chgData name="Asim Dey" userId="e8ec1349-28b8-4d13-adec-c4f0ed943343" providerId="ADAL" clId="{56E57B83-9F26-49B6-A436-4AF02394A2FD}" dt="2020-08-06T09:07:53.064" v="419"/>
          <ac:spMkLst>
            <pc:docMk/>
            <pc:sldMk cId="2279921428" sldId="296"/>
            <ac:spMk id="309" creationId="{CCD8F57F-AB0D-40E7-BC83-BA2692BC81FD}"/>
          </ac:spMkLst>
        </pc:spChg>
        <pc:spChg chg="add">
          <ac:chgData name="Asim Dey" userId="e8ec1349-28b8-4d13-adec-c4f0ed943343" providerId="ADAL" clId="{56E57B83-9F26-49B6-A436-4AF02394A2FD}" dt="2020-08-06T09:08:05.511" v="420"/>
          <ac:spMkLst>
            <pc:docMk/>
            <pc:sldMk cId="2279921428" sldId="296"/>
            <ac:spMk id="310" creationId="{059D5C68-5938-47B7-8112-6A7D5AC88C2E}"/>
          </ac:spMkLst>
        </pc:spChg>
        <pc:spChg chg="add">
          <ac:chgData name="Asim Dey" userId="e8ec1349-28b8-4d13-adec-c4f0ed943343" providerId="ADAL" clId="{56E57B83-9F26-49B6-A436-4AF02394A2FD}" dt="2020-08-06T09:08:05.511" v="420"/>
          <ac:spMkLst>
            <pc:docMk/>
            <pc:sldMk cId="2279921428" sldId="296"/>
            <ac:spMk id="318" creationId="{8B271C7F-3A81-4386-BE72-B1E2E6F3B980}"/>
          </ac:spMkLst>
        </pc:spChg>
        <pc:spChg chg="add">
          <ac:chgData name="Asim Dey" userId="e8ec1349-28b8-4d13-adec-c4f0ed943343" providerId="ADAL" clId="{56E57B83-9F26-49B6-A436-4AF02394A2FD}" dt="2020-08-06T09:08:05.511" v="420"/>
          <ac:spMkLst>
            <pc:docMk/>
            <pc:sldMk cId="2279921428" sldId="296"/>
            <ac:spMk id="319" creationId="{6C39D0CB-6282-43CF-82DD-CDA8360B8EAA}"/>
          </ac:spMkLst>
        </pc:spChg>
        <pc:spChg chg="add">
          <ac:chgData name="Asim Dey" userId="e8ec1349-28b8-4d13-adec-c4f0ed943343" providerId="ADAL" clId="{56E57B83-9F26-49B6-A436-4AF02394A2FD}" dt="2020-08-06T09:08:05.511" v="420"/>
          <ac:spMkLst>
            <pc:docMk/>
            <pc:sldMk cId="2279921428" sldId="296"/>
            <ac:spMk id="320" creationId="{1AA19F82-18DF-4228-B3C5-773BA63C5014}"/>
          </ac:spMkLst>
        </pc:spChg>
        <pc:spChg chg="add">
          <ac:chgData name="Asim Dey" userId="e8ec1349-28b8-4d13-adec-c4f0ed943343" providerId="ADAL" clId="{56E57B83-9F26-49B6-A436-4AF02394A2FD}" dt="2020-08-06T09:08:05.511" v="420"/>
          <ac:spMkLst>
            <pc:docMk/>
            <pc:sldMk cId="2279921428" sldId="296"/>
            <ac:spMk id="321" creationId="{72D90321-2A00-4BD8-9BBD-47F11229D663}"/>
          </ac:spMkLst>
        </pc:spChg>
        <pc:spChg chg="add">
          <ac:chgData name="Asim Dey" userId="e8ec1349-28b8-4d13-adec-c4f0ed943343" providerId="ADAL" clId="{56E57B83-9F26-49B6-A436-4AF02394A2FD}" dt="2020-08-06T09:08:05.511" v="420"/>
          <ac:spMkLst>
            <pc:docMk/>
            <pc:sldMk cId="2279921428" sldId="296"/>
            <ac:spMk id="322" creationId="{0BC345A3-2DB4-4723-937E-95AB6301051E}"/>
          </ac:spMkLst>
        </pc:spChg>
        <pc:spChg chg="add">
          <ac:chgData name="Asim Dey" userId="e8ec1349-28b8-4d13-adec-c4f0ed943343" providerId="ADAL" clId="{56E57B83-9F26-49B6-A436-4AF02394A2FD}" dt="2020-08-06T09:08:05.511" v="420"/>
          <ac:spMkLst>
            <pc:docMk/>
            <pc:sldMk cId="2279921428" sldId="296"/>
            <ac:spMk id="323" creationId="{18AB1EC9-3D70-4D45-9778-76BEFAB96B6C}"/>
          </ac:spMkLst>
        </pc:spChg>
        <pc:spChg chg="add">
          <ac:chgData name="Asim Dey" userId="e8ec1349-28b8-4d13-adec-c4f0ed943343" providerId="ADAL" clId="{56E57B83-9F26-49B6-A436-4AF02394A2FD}" dt="2020-08-06T09:08:05.511" v="420"/>
          <ac:spMkLst>
            <pc:docMk/>
            <pc:sldMk cId="2279921428" sldId="296"/>
            <ac:spMk id="324" creationId="{5428E94E-70A6-41D2-9D96-2433483A2DAF}"/>
          </ac:spMkLst>
        </pc:spChg>
        <pc:spChg chg="add">
          <ac:chgData name="Asim Dey" userId="e8ec1349-28b8-4d13-adec-c4f0ed943343" providerId="ADAL" clId="{56E57B83-9F26-49B6-A436-4AF02394A2FD}" dt="2020-08-06T09:08:05.511" v="420"/>
          <ac:spMkLst>
            <pc:docMk/>
            <pc:sldMk cId="2279921428" sldId="296"/>
            <ac:spMk id="325" creationId="{0D6C013E-55BE-45A8-83D4-8986450CE775}"/>
          </ac:spMkLst>
        </pc:spChg>
        <pc:spChg chg="add">
          <ac:chgData name="Asim Dey" userId="e8ec1349-28b8-4d13-adec-c4f0ed943343" providerId="ADAL" clId="{56E57B83-9F26-49B6-A436-4AF02394A2FD}" dt="2020-08-06T09:08:05.511" v="420"/>
          <ac:spMkLst>
            <pc:docMk/>
            <pc:sldMk cId="2279921428" sldId="296"/>
            <ac:spMk id="326" creationId="{BEA30711-483C-45FD-963B-46684E7BBC8E}"/>
          </ac:spMkLst>
        </pc:spChg>
        <pc:spChg chg="add">
          <ac:chgData name="Asim Dey" userId="e8ec1349-28b8-4d13-adec-c4f0ed943343" providerId="ADAL" clId="{56E57B83-9F26-49B6-A436-4AF02394A2FD}" dt="2020-08-06T09:08:05.511" v="420"/>
          <ac:spMkLst>
            <pc:docMk/>
            <pc:sldMk cId="2279921428" sldId="296"/>
            <ac:spMk id="327" creationId="{97433B62-ACE9-4312-89E6-B263E2FA3568}"/>
          </ac:spMkLst>
        </pc:spChg>
        <pc:spChg chg="add mod">
          <ac:chgData name="Asim Dey" userId="e8ec1349-28b8-4d13-adec-c4f0ed943343" providerId="ADAL" clId="{56E57B83-9F26-49B6-A436-4AF02394A2FD}" dt="2020-08-06T09:08:59.588" v="426" actId="14429"/>
          <ac:spMkLst>
            <pc:docMk/>
            <pc:sldMk cId="2279921428" sldId="296"/>
            <ac:spMk id="328" creationId="{894352C3-DCB0-4E1B-8885-D2E56B098D3C}"/>
          </ac:spMkLst>
        </pc:spChg>
        <pc:spChg chg="del">
          <ac:chgData name="Asim Dey" userId="e8ec1349-28b8-4d13-adec-c4f0ed943343" providerId="ADAL" clId="{56E57B83-9F26-49B6-A436-4AF02394A2FD}" dt="2020-08-06T09:07:53.064" v="419"/>
          <ac:spMkLst>
            <pc:docMk/>
            <pc:sldMk cId="2279921428" sldId="296"/>
            <ac:spMk id="331" creationId="{F537F9F8-903E-4E53-9D59-04085E6E4E8D}"/>
          </ac:spMkLst>
        </pc:spChg>
        <pc:spChg chg="del">
          <ac:chgData name="Asim Dey" userId="e8ec1349-28b8-4d13-adec-c4f0ed943343" providerId="ADAL" clId="{56E57B83-9F26-49B6-A436-4AF02394A2FD}" dt="2020-08-06T09:07:53.064" v="419"/>
          <ac:spMkLst>
            <pc:docMk/>
            <pc:sldMk cId="2279921428" sldId="296"/>
            <ac:spMk id="334" creationId="{A5EDFDEF-8EB9-4D53-8EE8-EA5673E347B8}"/>
          </ac:spMkLst>
        </pc:spChg>
        <pc:spChg chg="del">
          <ac:chgData name="Asim Dey" userId="e8ec1349-28b8-4d13-adec-c4f0ed943343" providerId="ADAL" clId="{56E57B83-9F26-49B6-A436-4AF02394A2FD}" dt="2020-08-06T09:07:53.064" v="419"/>
          <ac:spMkLst>
            <pc:docMk/>
            <pc:sldMk cId="2279921428" sldId="296"/>
            <ac:spMk id="336" creationId="{071E1C07-74C0-4665-9C5B-D51BD99BC28B}"/>
          </ac:spMkLst>
        </pc:spChg>
        <pc:spChg chg="del">
          <ac:chgData name="Asim Dey" userId="e8ec1349-28b8-4d13-adec-c4f0ed943343" providerId="ADAL" clId="{56E57B83-9F26-49B6-A436-4AF02394A2FD}" dt="2020-08-06T09:07:53.064" v="419"/>
          <ac:spMkLst>
            <pc:docMk/>
            <pc:sldMk cId="2279921428" sldId="296"/>
            <ac:spMk id="337" creationId="{61032591-166A-4C32-9355-AAAE04A89415}"/>
          </ac:spMkLst>
        </pc:spChg>
        <pc:spChg chg="del">
          <ac:chgData name="Asim Dey" userId="e8ec1349-28b8-4d13-adec-c4f0ed943343" providerId="ADAL" clId="{56E57B83-9F26-49B6-A436-4AF02394A2FD}" dt="2020-08-06T09:07:53.064" v="419"/>
          <ac:spMkLst>
            <pc:docMk/>
            <pc:sldMk cId="2279921428" sldId="296"/>
            <ac:spMk id="338" creationId="{D4D33688-8D31-4FBE-AB06-0AFC12D87994}"/>
          </ac:spMkLst>
        </pc:spChg>
        <pc:spChg chg="del">
          <ac:chgData name="Asim Dey" userId="e8ec1349-28b8-4d13-adec-c4f0ed943343" providerId="ADAL" clId="{56E57B83-9F26-49B6-A436-4AF02394A2FD}" dt="2020-08-06T09:07:53.064" v="419"/>
          <ac:spMkLst>
            <pc:docMk/>
            <pc:sldMk cId="2279921428" sldId="296"/>
            <ac:spMk id="340" creationId="{287BF50D-D82E-419D-B5BF-F21C1AE01975}"/>
          </ac:spMkLst>
        </pc:spChg>
        <pc:spChg chg="del">
          <ac:chgData name="Asim Dey" userId="e8ec1349-28b8-4d13-adec-c4f0ed943343" providerId="ADAL" clId="{56E57B83-9F26-49B6-A436-4AF02394A2FD}" dt="2020-08-06T09:07:53.064" v="419"/>
          <ac:spMkLst>
            <pc:docMk/>
            <pc:sldMk cId="2279921428" sldId="296"/>
            <ac:spMk id="341" creationId="{C40BE3DF-5149-42B2-9844-7655F1397BD6}"/>
          </ac:spMkLst>
        </pc:spChg>
        <pc:spChg chg="add mod">
          <ac:chgData name="Asim Dey" userId="e8ec1349-28b8-4d13-adec-c4f0ed943343" providerId="ADAL" clId="{56E57B83-9F26-49B6-A436-4AF02394A2FD}" dt="2020-08-06T09:08:37.791" v="423" actId="14429"/>
          <ac:spMkLst>
            <pc:docMk/>
            <pc:sldMk cId="2279921428" sldId="296"/>
            <ac:spMk id="342" creationId="{1520C835-3971-4EF5-B41E-C1587C0CDAC9}"/>
          </ac:spMkLst>
        </pc:spChg>
        <pc:spChg chg="add">
          <ac:chgData name="Asim Dey" userId="e8ec1349-28b8-4d13-adec-c4f0ed943343" providerId="ADAL" clId="{56E57B83-9F26-49B6-A436-4AF02394A2FD}" dt="2020-08-06T09:08:05.511" v="420"/>
          <ac:spMkLst>
            <pc:docMk/>
            <pc:sldMk cId="2279921428" sldId="296"/>
            <ac:spMk id="343" creationId="{351960DF-A839-4169-9AD8-F7CEA5F3A039}"/>
          </ac:spMkLst>
        </pc:spChg>
        <pc:spChg chg="add">
          <ac:chgData name="Asim Dey" userId="e8ec1349-28b8-4d13-adec-c4f0ed943343" providerId="ADAL" clId="{56E57B83-9F26-49B6-A436-4AF02394A2FD}" dt="2020-08-06T09:08:05.511" v="420"/>
          <ac:spMkLst>
            <pc:docMk/>
            <pc:sldMk cId="2279921428" sldId="296"/>
            <ac:spMk id="344" creationId="{7AAF3843-0806-4921-ACED-B3B301BCFC23}"/>
          </ac:spMkLst>
        </pc:spChg>
        <pc:spChg chg="add">
          <ac:chgData name="Asim Dey" userId="e8ec1349-28b8-4d13-adec-c4f0ed943343" providerId="ADAL" clId="{56E57B83-9F26-49B6-A436-4AF02394A2FD}" dt="2020-08-06T09:08:05.511" v="420"/>
          <ac:spMkLst>
            <pc:docMk/>
            <pc:sldMk cId="2279921428" sldId="296"/>
            <ac:spMk id="345" creationId="{724D5FBC-A99C-4926-9344-D77CC8B37694}"/>
          </ac:spMkLst>
        </pc:spChg>
        <pc:spChg chg="add">
          <ac:chgData name="Asim Dey" userId="e8ec1349-28b8-4d13-adec-c4f0ed943343" providerId="ADAL" clId="{56E57B83-9F26-49B6-A436-4AF02394A2FD}" dt="2020-08-06T09:08:05.511" v="420"/>
          <ac:spMkLst>
            <pc:docMk/>
            <pc:sldMk cId="2279921428" sldId="296"/>
            <ac:spMk id="346" creationId="{D0FAA24A-0464-4F7B-9048-37A6E90CEAB8}"/>
          </ac:spMkLst>
        </pc:spChg>
        <pc:spChg chg="add">
          <ac:chgData name="Asim Dey" userId="e8ec1349-28b8-4d13-adec-c4f0ed943343" providerId="ADAL" clId="{56E57B83-9F26-49B6-A436-4AF02394A2FD}" dt="2020-08-06T09:08:05.511" v="420"/>
          <ac:spMkLst>
            <pc:docMk/>
            <pc:sldMk cId="2279921428" sldId="296"/>
            <ac:spMk id="347" creationId="{FBFDF39A-D20B-4622-B703-E39392AB5235}"/>
          </ac:spMkLst>
        </pc:spChg>
        <pc:spChg chg="add">
          <ac:chgData name="Asim Dey" userId="e8ec1349-28b8-4d13-adec-c4f0ed943343" providerId="ADAL" clId="{56E57B83-9F26-49B6-A436-4AF02394A2FD}" dt="2020-08-06T09:08:05.511" v="420"/>
          <ac:spMkLst>
            <pc:docMk/>
            <pc:sldMk cId="2279921428" sldId="296"/>
            <ac:spMk id="348" creationId="{B7E927EB-FA63-44E5-89D2-26AFEB3803BB}"/>
          </ac:spMkLst>
        </pc:spChg>
        <pc:spChg chg="add">
          <ac:chgData name="Asim Dey" userId="e8ec1349-28b8-4d13-adec-c4f0ed943343" providerId="ADAL" clId="{56E57B83-9F26-49B6-A436-4AF02394A2FD}" dt="2020-08-06T09:08:05.511" v="420"/>
          <ac:spMkLst>
            <pc:docMk/>
            <pc:sldMk cId="2279921428" sldId="296"/>
            <ac:spMk id="349" creationId="{EA315C1F-9C00-4B7D-B33B-534D0D60DC5A}"/>
          </ac:spMkLst>
        </pc:spChg>
        <pc:spChg chg="add">
          <ac:chgData name="Asim Dey" userId="e8ec1349-28b8-4d13-adec-c4f0ed943343" providerId="ADAL" clId="{56E57B83-9F26-49B6-A436-4AF02394A2FD}" dt="2020-08-06T09:08:05.511" v="420"/>
          <ac:spMkLst>
            <pc:docMk/>
            <pc:sldMk cId="2279921428" sldId="296"/>
            <ac:spMk id="350" creationId="{36184AE1-5BF0-4E98-BE3F-A36AB9FF0F28}"/>
          </ac:spMkLst>
        </pc:spChg>
        <pc:spChg chg="add">
          <ac:chgData name="Asim Dey" userId="e8ec1349-28b8-4d13-adec-c4f0ed943343" providerId="ADAL" clId="{56E57B83-9F26-49B6-A436-4AF02394A2FD}" dt="2020-08-06T09:08:05.511" v="420"/>
          <ac:spMkLst>
            <pc:docMk/>
            <pc:sldMk cId="2279921428" sldId="296"/>
            <ac:spMk id="351" creationId="{D4D81411-7837-4B23-9261-D62F332B9800}"/>
          </ac:spMkLst>
        </pc:spChg>
        <pc:spChg chg="add">
          <ac:chgData name="Asim Dey" userId="e8ec1349-28b8-4d13-adec-c4f0ed943343" providerId="ADAL" clId="{56E57B83-9F26-49B6-A436-4AF02394A2FD}" dt="2020-08-06T09:08:05.511" v="420"/>
          <ac:spMkLst>
            <pc:docMk/>
            <pc:sldMk cId="2279921428" sldId="296"/>
            <ac:spMk id="352" creationId="{70567211-C2F2-473F-9400-F2E2F9BE6CD6}"/>
          </ac:spMkLst>
        </pc:spChg>
        <pc:spChg chg="add">
          <ac:chgData name="Asim Dey" userId="e8ec1349-28b8-4d13-adec-c4f0ed943343" providerId="ADAL" clId="{56E57B83-9F26-49B6-A436-4AF02394A2FD}" dt="2020-08-06T09:08:05.511" v="420"/>
          <ac:spMkLst>
            <pc:docMk/>
            <pc:sldMk cId="2279921428" sldId="296"/>
            <ac:spMk id="353" creationId="{F43D5A8D-44E2-47A5-A7E3-44DA1F2E28EB}"/>
          </ac:spMkLst>
        </pc:spChg>
        <pc:spChg chg="add">
          <ac:chgData name="Asim Dey" userId="e8ec1349-28b8-4d13-adec-c4f0ed943343" providerId="ADAL" clId="{56E57B83-9F26-49B6-A436-4AF02394A2FD}" dt="2020-08-06T09:08:05.511" v="420"/>
          <ac:spMkLst>
            <pc:docMk/>
            <pc:sldMk cId="2279921428" sldId="296"/>
            <ac:spMk id="354" creationId="{4BE78025-D938-4740-B4C3-024C09CB29A9}"/>
          </ac:spMkLst>
        </pc:spChg>
        <pc:spChg chg="add">
          <ac:chgData name="Asim Dey" userId="e8ec1349-28b8-4d13-adec-c4f0ed943343" providerId="ADAL" clId="{56E57B83-9F26-49B6-A436-4AF02394A2FD}" dt="2020-08-06T09:08:05.511" v="420"/>
          <ac:spMkLst>
            <pc:docMk/>
            <pc:sldMk cId="2279921428" sldId="296"/>
            <ac:spMk id="355" creationId="{CB4B2A28-E643-487D-BB33-49B0FD5DE1C4}"/>
          </ac:spMkLst>
        </pc:spChg>
        <pc:cxnChg chg="add">
          <ac:chgData name="Asim Dey" userId="e8ec1349-28b8-4d13-adec-c4f0ed943343" providerId="ADAL" clId="{56E57B83-9F26-49B6-A436-4AF02394A2FD}" dt="2020-08-06T09:08:05.511" v="420"/>
          <ac:cxnSpMkLst>
            <pc:docMk/>
            <pc:sldMk cId="2279921428" sldId="296"/>
            <ac:cxnSpMk id="191" creationId="{A2FAEC58-B529-4D94-84B8-3C007FB4F532}"/>
          </ac:cxnSpMkLst>
        </pc:cxnChg>
        <pc:cxnChg chg="add">
          <ac:chgData name="Asim Dey" userId="e8ec1349-28b8-4d13-adec-c4f0ed943343" providerId="ADAL" clId="{56E57B83-9F26-49B6-A436-4AF02394A2FD}" dt="2020-08-06T09:08:05.511" v="420"/>
          <ac:cxnSpMkLst>
            <pc:docMk/>
            <pc:sldMk cId="2279921428" sldId="296"/>
            <ac:cxnSpMk id="193" creationId="{59D623F6-D5A0-484E-A4B2-C832C1F45464}"/>
          </ac:cxnSpMkLst>
        </pc:cxnChg>
        <pc:cxnChg chg="add">
          <ac:chgData name="Asim Dey" userId="e8ec1349-28b8-4d13-adec-c4f0ed943343" providerId="ADAL" clId="{56E57B83-9F26-49B6-A436-4AF02394A2FD}" dt="2020-08-06T09:08:05.511" v="420"/>
          <ac:cxnSpMkLst>
            <pc:docMk/>
            <pc:sldMk cId="2279921428" sldId="296"/>
            <ac:cxnSpMk id="194" creationId="{2E9E8EF2-3F42-4123-85C2-9B8515D7B2B7}"/>
          </ac:cxnSpMkLst>
        </pc:cxnChg>
        <pc:cxnChg chg="add">
          <ac:chgData name="Asim Dey" userId="e8ec1349-28b8-4d13-adec-c4f0ed943343" providerId="ADAL" clId="{56E57B83-9F26-49B6-A436-4AF02394A2FD}" dt="2020-08-06T09:08:05.511" v="420"/>
          <ac:cxnSpMkLst>
            <pc:docMk/>
            <pc:sldMk cId="2279921428" sldId="296"/>
            <ac:cxnSpMk id="195" creationId="{41660917-F790-4EE8-BD41-64DED417044C}"/>
          </ac:cxnSpMkLst>
        </pc:cxnChg>
        <pc:cxnChg chg="add">
          <ac:chgData name="Asim Dey" userId="e8ec1349-28b8-4d13-adec-c4f0ed943343" providerId="ADAL" clId="{56E57B83-9F26-49B6-A436-4AF02394A2FD}" dt="2020-08-06T09:08:05.511" v="420"/>
          <ac:cxnSpMkLst>
            <pc:docMk/>
            <pc:sldMk cId="2279921428" sldId="296"/>
            <ac:cxnSpMk id="196" creationId="{16F2B373-9B81-43A2-94C3-E287202B884E}"/>
          </ac:cxnSpMkLst>
        </pc:cxnChg>
        <pc:cxnChg chg="add">
          <ac:chgData name="Asim Dey" userId="e8ec1349-28b8-4d13-adec-c4f0ed943343" providerId="ADAL" clId="{56E57B83-9F26-49B6-A436-4AF02394A2FD}" dt="2020-08-06T09:08:05.511" v="420"/>
          <ac:cxnSpMkLst>
            <pc:docMk/>
            <pc:sldMk cId="2279921428" sldId="296"/>
            <ac:cxnSpMk id="197" creationId="{C6EC5C1F-7923-4741-A425-FB90F995C023}"/>
          </ac:cxnSpMkLst>
        </pc:cxnChg>
        <pc:cxnChg chg="add">
          <ac:chgData name="Asim Dey" userId="e8ec1349-28b8-4d13-adec-c4f0ed943343" providerId="ADAL" clId="{56E57B83-9F26-49B6-A436-4AF02394A2FD}" dt="2020-08-06T09:08:05.511" v="420"/>
          <ac:cxnSpMkLst>
            <pc:docMk/>
            <pc:sldMk cId="2279921428" sldId="296"/>
            <ac:cxnSpMk id="198" creationId="{176640DE-ABA5-4360-B58B-56BD1054A8AC}"/>
          </ac:cxnSpMkLst>
        </pc:cxnChg>
        <pc:cxnChg chg="add">
          <ac:chgData name="Asim Dey" userId="e8ec1349-28b8-4d13-adec-c4f0ed943343" providerId="ADAL" clId="{56E57B83-9F26-49B6-A436-4AF02394A2FD}" dt="2020-08-06T09:08:05.511" v="420"/>
          <ac:cxnSpMkLst>
            <pc:docMk/>
            <pc:sldMk cId="2279921428" sldId="296"/>
            <ac:cxnSpMk id="199" creationId="{7A6C1077-4FCF-4F6E-BA6B-38B17FBDC799}"/>
          </ac:cxnSpMkLst>
        </pc:cxnChg>
        <pc:cxnChg chg="add">
          <ac:chgData name="Asim Dey" userId="e8ec1349-28b8-4d13-adec-c4f0ed943343" providerId="ADAL" clId="{56E57B83-9F26-49B6-A436-4AF02394A2FD}" dt="2020-08-06T09:08:05.511" v="420"/>
          <ac:cxnSpMkLst>
            <pc:docMk/>
            <pc:sldMk cId="2279921428" sldId="296"/>
            <ac:cxnSpMk id="200" creationId="{2BFAC9D9-CF3F-439C-8D39-FE5DB15DB9F1}"/>
          </ac:cxnSpMkLst>
        </pc:cxnChg>
        <pc:cxnChg chg="add">
          <ac:chgData name="Asim Dey" userId="e8ec1349-28b8-4d13-adec-c4f0ed943343" providerId="ADAL" clId="{56E57B83-9F26-49B6-A436-4AF02394A2FD}" dt="2020-08-06T09:08:05.511" v="420"/>
          <ac:cxnSpMkLst>
            <pc:docMk/>
            <pc:sldMk cId="2279921428" sldId="296"/>
            <ac:cxnSpMk id="201" creationId="{A76C9227-7FDE-4672-BCCF-D95B5B70C67B}"/>
          </ac:cxnSpMkLst>
        </pc:cxnChg>
        <pc:cxnChg chg="add">
          <ac:chgData name="Asim Dey" userId="e8ec1349-28b8-4d13-adec-c4f0ed943343" providerId="ADAL" clId="{56E57B83-9F26-49B6-A436-4AF02394A2FD}" dt="2020-08-06T09:08:05.511" v="420"/>
          <ac:cxnSpMkLst>
            <pc:docMk/>
            <pc:sldMk cId="2279921428" sldId="296"/>
            <ac:cxnSpMk id="202" creationId="{2827FB4D-2DB1-4FEE-A837-B94CFA711D33}"/>
          </ac:cxnSpMkLst>
        </pc:cxnChg>
        <pc:cxnChg chg="add">
          <ac:chgData name="Asim Dey" userId="e8ec1349-28b8-4d13-adec-c4f0ed943343" providerId="ADAL" clId="{56E57B83-9F26-49B6-A436-4AF02394A2FD}" dt="2020-08-06T09:08:05.511" v="420"/>
          <ac:cxnSpMkLst>
            <pc:docMk/>
            <pc:sldMk cId="2279921428" sldId="296"/>
            <ac:cxnSpMk id="203" creationId="{C73AAFAF-7A9D-481A-B35F-B056FFA27664}"/>
          </ac:cxnSpMkLst>
        </pc:cxnChg>
        <pc:cxnChg chg="add">
          <ac:chgData name="Asim Dey" userId="e8ec1349-28b8-4d13-adec-c4f0ed943343" providerId="ADAL" clId="{56E57B83-9F26-49B6-A436-4AF02394A2FD}" dt="2020-08-06T09:08:05.511" v="420"/>
          <ac:cxnSpMkLst>
            <pc:docMk/>
            <pc:sldMk cId="2279921428" sldId="296"/>
            <ac:cxnSpMk id="213" creationId="{7B238700-8313-4008-B670-AD50063A3895}"/>
          </ac:cxnSpMkLst>
        </pc:cxnChg>
        <pc:cxnChg chg="add">
          <ac:chgData name="Asim Dey" userId="e8ec1349-28b8-4d13-adec-c4f0ed943343" providerId="ADAL" clId="{56E57B83-9F26-49B6-A436-4AF02394A2FD}" dt="2020-08-06T09:08:05.511" v="420"/>
          <ac:cxnSpMkLst>
            <pc:docMk/>
            <pc:sldMk cId="2279921428" sldId="296"/>
            <ac:cxnSpMk id="222" creationId="{FAB0586F-1459-485A-9505-B94A0EFA7A45}"/>
          </ac:cxnSpMkLst>
        </pc:cxnChg>
        <pc:cxnChg chg="add">
          <ac:chgData name="Asim Dey" userId="e8ec1349-28b8-4d13-adec-c4f0ed943343" providerId="ADAL" clId="{56E57B83-9F26-49B6-A436-4AF02394A2FD}" dt="2020-08-06T09:08:05.511" v="420"/>
          <ac:cxnSpMkLst>
            <pc:docMk/>
            <pc:sldMk cId="2279921428" sldId="296"/>
            <ac:cxnSpMk id="226" creationId="{F3B21F2E-1211-4ED9-ABA5-7C0CFFDF9484}"/>
          </ac:cxnSpMkLst>
        </pc:cxnChg>
        <pc:cxnChg chg="del">
          <ac:chgData name="Asim Dey" userId="e8ec1349-28b8-4d13-adec-c4f0ed943343" providerId="ADAL" clId="{56E57B83-9F26-49B6-A436-4AF02394A2FD}" dt="2020-08-06T09:07:53.064" v="419"/>
          <ac:cxnSpMkLst>
            <pc:docMk/>
            <pc:sldMk cId="2279921428" sldId="296"/>
            <ac:cxnSpMk id="230" creationId="{3028DCFD-A436-4801-98A3-C339DCD5C045}"/>
          </ac:cxnSpMkLst>
        </pc:cxnChg>
        <pc:cxnChg chg="del">
          <ac:chgData name="Asim Dey" userId="e8ec1349-28b8-4d13-adec-c4f0ed943343" providerId="ADAL" clId="{56E57B83-9F26-49B6-A436-4AF02394A2FD}" dt="2020-08-06T09:07:53.064" v="419"/>
          <ac:cxnSpMkLst>
            <pc:docMk/>
            <pc:sldMk cId="2279921428" sldId="296"/>
            <ac:cxnSpMk id="231" creationId="{46FEE87C-6E4C-4474-9206-25F3A778C5F7}"/>
          </ac:cxnSpMkLst>
        </pc:cxnChg>
        <pc:cxnChg chg="del">
          <ac:chgData name="Asim Dey" userId="e8ec1349-28b8-4d13-adec-c4f0ed943343" providerId="ADAL" clId="{56E57B83-9F26-49B6-A436-4AF02394A2FD}" dt="2020-08-06T09:07:53.064" v="419"/>
          <ac:cxnSpMkLst>
            <pc:docMk/>
            <pc:sldMk cId="2279921428" sldId="296"/>
            <ac:cxnSpMk id="263" creationId="{203C1CB0-EADD-4B61-BA09-0E3847094D23}"/>
          </ac:cxnSpMkLst>
        </pc:cxnChg>
        <pc:cxnChg chg="del">
          <ac:chgData name="Asim Dey" userId="e8ec1349-28b8-4d13-adec-c4f0ed943343" providerId="ADAL" clId="{56E57B83-9F26-49B6-A436-4AF02394A2FD}" dt="2020-08-06T09:07:53.064" v="419"/>
          <ac:cxnSpMkLst>
            <pc:docMk/>
            <pc:sldMk cId="2279921428" sldId="296"/>
            <ac:cxnSpMk id="264" creationId="{84DF62BB-8F1D-405B-9955-2CE9CF680FCB}"/>
          </ac:cxnSpMkLst>
        </pc:cxnChg>
        <pc:cxnChg chg="del">
          <ac:chgData name="Asim Dey" userId="e8ec1349-28b8-4d13-adec-c4f0ed943343" providerId="ADAL" clId="{56E57B83-9F26-49B6-A436-4AF02394A2FD}" dt="2020-08-06T09:07:53.064" v="419"/>
          <ac:cxnSpMkLst>
            <pc:docMk/>
            <pc:sldMk cId="2279921428" sldId="296"/>
            <ac:cxnSpMk id="266" creationId="{850AEA97-DE70-4D66-B3FD-378839F7AC96}"/>
          </ac:cxnSpMkLst>
        </pc:cxnChg>
        <pc:cxnChg chg="del">
          <ac:chgData name="Asim Dey" userId="e8ec1349-28b8-4d13-adec-c4f0ed943343" providerId="ADAL" clId="{56E57B83-9F26-49B6-A436-4AF02394A2FD}" dt="2020-08-06T09:07:53.064" v="419"/>
          <ac:cxnSpMkLst>
            <pc:docMk/>
            <pc:sldMk cId="2279921428" sldId="296"/>
            <ac:cxnSpMk id="268" creationId="{0B3961B8-DBC0-46EA-9494-6D1C6D8B3B02}"/>
          </ac:cxnSpMkLst>
        </pc:cxnChg>
        <pc:cxnChg chg="del">
          <ac:chgData name="Asim Dey" userId="e8ec1349-28b8-4d13-adec-c4f0ed943343" providerId="ADAL" clId="{56E57B83-9F26-49B6-A436-4AF02394A2FD}" dt="2020-08-06T09:07:53.064" v="419"/>
          <ac:cxnSpMkLst>
            <pc:docMk/>
            <pc:sldMk cId="2279921428" sldId="296"/>
            <ac:cxnSpMk id="270" creationId="{9E7DAE68-98B1-43BD-A454-339A86B94150}"/>
          </ac:cxnSpMkLst>
        </pc:cxnChg>
        <pc:cxnChg chg="del">
          <ac:chgData name="Asim Dey" userId="e8ec1349-28b8-4d13-adec-c4f0ed943343" providerId="ADAL" clId="{56E57B83-9F26-49B6-A436-4AF02394A2FD}" dt="2020-08-06T09:07:53.064" v="419"/>
          <ac:cxnSpMkLst>
            <pc:docMk/>
            <pc:sldMk cId="2279921428" sldId="296"/>
            <ac:cxnSpMk id="272" creationId="{33629914-FC4F-44C0-9391-65DD1F34A254}"/>
          </ac:cxnSpMkLst>
        </pc:cxnChg>
        <pc:cxnChg chg="del">
          <ac:chgData name="Asim Dey" userId="e8ec1349-28b8-4d13-adec-c4f0ed943343" providerId="ADAL" clId="{56E57B83-9F26-49B6-A436-4AF02394A2FD}" dt="2020-08-06T09:07:53.064" v="419"/>
          <ac:cxnSpMkLst>
            <pc:docMk/>
            <pc:sldMk cId="2279921428" sldId="296"/>
            <ac:cxnSpMk id="274" creationId="{01E8D68D-D93B-44E8-8E13-CB215992797F}"/>
          </ac:cxnSpMkLst>
        </pc:cxnChg>
        <pc:cxnChg chg="del">
          <ac:chgData name="Asim Dey" userId="e8ec1349-28b8-4d13-adec-c4f0ed943343" providerId="ADAL" clId="{56E57B83-9F26-49B6-A436-4AF02394A2FD}" dt="2020-08-06T09:07:53.064" v="419"/>
          <ac:cxnSpMkLst>
            <pc:docMk/>
            <pc:sldMk cId="2279921428" sldId="296"/>
            <ac:cxnSpMk id="276" creationId="{66A34BFD-53D3-4AAF-9DB6-56BC6034D310}"/>
          </ac:cxnSpMkLst>
        </pc:cxnChg>
        <pc:cxnChg chg="del">
          <ac:chgData name="Asim Dey" userId="e8ec1349-28b8-4d13-adec-c4f0ed943343" providerId="ADAL" clId="{56E57B83-9F26-49B6-A436-4AF02394A2FD}" dt="2020-08-06T09:07:53.064" v="419"/>
          <ac:cxnSpMkLst>
            <pc:docMk/>
            <pc:sldMk cId="2279921428" sldId="296"/>
            <ac:cxnSpMk id="278" creationId="{35F348EE-E55C-4FED-A093-7A909AA95F98}"/>
          </ac:cxnSpMkLst>
        </pc:cxnChg>
        <pc:cxnChg chg="del">
          <ac:chgData name="Asim Dey" userId="e8ec1349-28b8-4d13-adec-c4f0ed943343" providerId="ADAL" clId="{56E57B83-9F26-49B6-A436-4AF02394A2FD}" dt="2020-08-06T09:07:53.064" v="419"/>
          <ac:cxnSpMkLst>
            <pc:docMk/>
            <pc:sldMk cId="2279921428" sldId="296"/>
            <ac:cxnSpMk id="329" creationId="{19140C43-6E7F-45ED-8DFD-F5E8FA4B8DD9}"/>
          </ac:cxnSpMkLst>
        </pc:cxnChg>
        <pc:cxnChg chg="del">
          <ac:chgData name="Asim Dey" userId="e8ec1349-28b8-4d13-adec-c4f0ed943343" providerId="ADAL" clId="{56E57B83-9F26-49B6-A436-4AF02394A2FD}" dt="2020-08-06T09:07:53.064" v="419"/>
          <ac:cxnSpMkLst>
            <pc:docMk/>
            <pc:sldMk cId="2279921428" sldId="296"/>
            <ac:cxnSpMk id="330" creationId="{F129AA4A-B587-47E5-8727-6E217E426A43}"/>
          </ac:cxnSpMkLst>
        </pc:cxnChg>
        <pc:cxnChg chg="del">
          <ac:chgData name="Asim Dey" userId="e8ec1349-28b8-4d13-adec-c4f0ed943343" providerId="ADAL" clId="{56E57B83-9F26-49B6-A436-4AF02394A2FD}" dt="2020-08-06T09:07:53.064" v="419"/>
          <ac:cxnSpMkLst>
            <pc:docMk/>
            <pc:sldMk cId="2279921428" sldId="296"/>
            <ac:cxnSpMk id="332" creationId="{BC41AE7B-4818-4C3C-992C-9AD75AB7C7D1}"/>
          </ac:cxnSpMkLst>
        </pc:cxnChg>
        <pc:cxnChg chg="del">
          <ac:chgData name="Asim Dey" userId="e8ec1349-28b8-4d13-adec-c4f0ed943343" providerId="ADAL" clId="{56E57B83-9F26-49B6-A436-4AF02394A2FD}" dt="2020-08-06T09:07:53.064" v="419"/>
          <ac:cxnSpMkLst>
            <pc:docMk/>
            <pc:sldMk cId="2279921428" sldId="296"/>
            <ac:cxnSpMk id="333" creationId="{2FFA8E34-9DEB-4723-B864-CB26D7145ED6}"/>
          </ac:cxnSpMkLst>
        </pc:cxnChg>
        <pc:cxnChg chg="del">
          <ac:chgData name="Asim Dey" userId="e8ec1349-28b8-4d13-adec-c4f0ed943343" providerId="ADAL" clId="{56E57B83-9F26-49B6-A436-4AF02394A2FD}" dt="2020-08-06T09:07:53.064" v="419"/>
          <ac:cxnSpMkLst>
            <pc:docMk/>
            <pc:sldMk cId="2279921428" sldId="296"/>
            <ac:cxnSpMk id="335" creationId="{8C301579-566B-453B-A185-CADC66822BBD}"/>
          </ac:cxnSpMkLst>
        </pc:cxnChg>
        <pc:cxnChg chg="del">
          <ac:chgData name="Asim Dey" userId="e8ec1349-28b8-4d13-adec-c4f0ed943343" providerId="ADAL" clId="{56E57B83-9F26-49B6-A436-4AF02394A2FD}" dt="2020-08-06T09:07:53.064" v="419"/>
          <ac:cxnSpMkLst>
            <pc:docMk/>
            <pc:sldMk cId="2279921428" sldId="296"/>
            <ac:cxnSpMk id="339" creationId="{36298EE9-0E20-49F8-81BA-4DD13372253F}"/>
          </ac:cxnSpMkLst>
        </pc:cxnChg>
      </pc:sldChg>
      <pc:sldChg chg="addSp delSp modSp">
        <pc:chgData name="Asim Dey" userId="e8ec1349-28b8-4d13-adec-c4f0ed943343" providerId="ADAL" clId="{56E57B83-9F26-49B6-A436-4AF02394A2FD}" dt="2020-08-06T09:24:40.646" v="582" actId="13926"/>
        <pc:sldMkLst>
          <pc:docMk/>
          <pc:sldMk cId="3750300475" sldId="298"/>
        </pc:sldMkLst>
        <pc:spChg chg="mod">
          <ac:chgData name="Asim Dey" userId="e8ec1349-28b8-4d13-adec-c4f0ed943343" providerId="ADAL" clId="{56E57B83-9F26-49B6-A436-4AF02394A2FD}" dt="2020-08-06T09:24:30.485" v="578" actId="13926"/>
          <ac:spMkLst>
            <pc:docMk/>
            <pc:sldMk cId="3750300475" sldId="298"/>
            <ac:spMk id="3" creationId="{0FB31BCB-0476-4B96-A730-29BA489079C3}"/>
          </ac:spMkLst>
        </pc:spChg>
        <pc:spChg chg="del mod">
          <ac:chgData name="Asim Dey" userId="e8ec1349-28b8-4d13-adec-c4f0ed943343" providerId="ADAL" clId="{56E57B83-9F26-49B6-A436-4AF02394A2FD}" dt="2020-08-06T08:06:02.832" v="134"/>
          <ac:spMkLst>
            <pc:docMk/>
            <pc:sldMk cId="3750300475" sldId="298"/>
            <ac:spMk id="4" creationId="{5FC7B6AD-E6E4-4F62-85FC-D961A5E77873}"/>
          </ac:spMkLst>
        </pc:spChg>
        <pc:spChg chg="add">
          <ac:chgData name="Asim Dey" userId="e8ec1349-28b8-4d13-adec-c4f0ed943343" providerId="ADAL" clId="{56E57B83-9F26-49B6-A436-4AF02394A2FD}" dt="2020-08-06T09:03:44.828" v="399"/>
          <ac:spMkLst>
            <pc:docMk/>
            <pc:sldMk cId="3750300475" sldId="298"/>
            <ac:spMk id="158" creationId="{714BDD6B-3547-49B7-8C7D-95DC906F5085}"/>
          </ac:spMkLst>
        </pc:spChg>
        <pc:spChg chg="add">
          <ac:chgData name="Asim Dey" userId="e8ec1349-28b8-4d13-adec-c4f0ed943343" providerId="ADAL" clId="{56E57B83-9F26-49B6-A436-4AF02394A2FD}" dt="2020-08-06T09:03:44.828" v="399"/>
          <ac:spMkLst>
            <pc:docMk/>
            <pc:sldMk cId="3750300475" sldId="298"/>
            <ac:spMk id="159" creationId="{F3AF6A65-7F03-4BED-8A4E-BA4131831404}"/>
          </ac:spMkLst>
        </pc:spChg>
        <pc:spChg chg="add">
          <ac:chgData name="Asim Dey" userId="e8ec1349-28b8-4d13-adec-c4f0ed943343" providerId="ADAL" clId="{56E57B83-9F26-49B6-A436-4AF02394A2FD}" dt="2020-08-06T09:03:44.828" v="399"/>
          <ac:spMkLst>
            <pc:docMk/>
            <pc:sldMk cId="3750300475" sldId="298"/>
            <ac:spMk id="160" creationId="{95EE7E88-949D-48F5-AA8A-CBBF167B85D6}"/>
          </ac:spMkLst>
        </pc:spChg>
        <pc:spChg chg="add">
          <ac:chgData name="Asim Dey" userId="e8ec1349-28b8-4d13-adec-c4f0ed943343" providerId="ADAL" clId="{56E57B83-9F26-49B6-A436-4AF02394A2FD}" dt="2020-08-06T09:03:44.828" v="399"/>
          <ac:spMkLst>
            <pc:docMk/>
            <pc:sldMk cId="3750300475" sldId="298"/>
            <ac:spMk id="161" creationId="{245832E0-9AEB-4085-88E7-124C2141910D}"/>
          </ac:spMkLst>
        </pc:spChg>
        <pc:spChg chg="add">
          <ac:chgData name="Asim Dey" userId="e8ec1349-28b8-4d13-adec-c4f0ed943343" providerId="ADAL" clId="{56E57B83-9F26-49B6-A436-4AF02394A2FD}" dt="2020-08-06T09:03:44.828" v="399"/>
          <ac:spMkLst>
            <pc:docMk/>
            <pc:sldMk cId="3750300475" sldId="298"/>
            <ac:spMk id="162" creationId="{87F9E59F-5B8E-4A5A-84D4-AE8978C13A2D}"/>
          </ac:spMkLst>
        </pc:spChg>
        <pc:spChg chg="add">
          <ac:chgData name="Asim Dey" userId="e8ec1349-28b8-4d13-adec-c4f0ed943343" providerId="ADAL" clId="{56E57B83-9F26-49B6-A436-4AF02394A2FD}" dt="2020-08-06T09:03:44.828" v="399"/>
          <ac:spMkLst>
            <pc:docMk/>
            <pc:sldMk cId="3750300475" sldId="298"/>
            <ac:spMk id="164" creationId="{BD4459F7-D90E-4784-BB6D-7006E641D725}"/>
          </ac:spMkLst>
        </pc:spChg>
        <pc:spChg chg="add">
          <ac:chgData name="Asim Dey" userId="e8ec1349-28b8-4d13-adec-c4f0ed943343" providerId="ADAL" clId="{56E57B83-9F26-49B6-A436-4AF02394A2FD}" dt="2020-08-06T09:03:44.828" v="399"/>
          <ac:spMkLst>
            <pc:docMk/>
            <pc:sldMk cId="3750300475" sldId="298"/>
            <ac:spMk id="166" creationId="{976C968B-1EDD-4CF2-8C27-F7935DE65E1E}"/>
          </ac:spMkLst>
        </pc:spChg>
        <pc:spChg chg="add">
          <ac:chgData name="Asim Dey" userId="e8ec1349-28b8-4d13-adec-c4f0ed943343" providerId="ADAL" clId="{56E57B83-9F26-49B6-A436-4AF02394A2FD}" dt="2020-08-06T09:03:44.828" v="399"/>
          <ac:spMkLst>
            <pc:docMk/>
            <pc:sldMk cId="3750300475" sldId="298"/>
            <ac:spMk id="168" creationId="{4B9467AE-E494-492B-8237-69277329B9A5}"/>
          </ac:spMkLst>
        </pc:spChg>
        <pc:spChg chg="add">
          <ac:chgData name="Asim Dey" userId="e8ec1349-28b8-4d13-adec-c4f0ed943343" providerId="ADAL" clId="{56E57B83-9F26-49B6-A436-4AF02394A2FD}" dt="2020-08-06T09:03:44.828" v="399"/>
          <ac:spMkLst>
            <pc:docMk/>
            <pc:sldMk cId="3750300475" sldId="298"/>
            <ac:spMk id="169" creationId="{F7965C91-EEA5-407F-BC27-DB2BDA833B45}"/>
          </ac:spMkLst>
        </pc:spChg>
        <pc:spChg chg="add mod">
          <ac:chgData name="Asim Dey" userId="e8ec1349-28b8-4d13-adec-c4f0ed943343" providerId="ADAL" clId="{56E57B83-9F26-49B6-A436-4AF02394A2FD}" dt="2020-08-06T09:04:10.975" v="404" actId="207"/>
          <ac:spMkLst>
            <pc:docMk/>
            <pc:sldMk cId="3750300475" sldId="298"/>
            <ac:spMk id="170" creationId="{5339B71F-0329-4C9D-B0AB-46FF9F8FFBDD}"/>
          </ac:spMkLst>
        </pc:spChg>
        <pc:spChg chg="add mod">
          <ac:chgData name="Asim Dey" userId="e8ec1349-28b8-4d13-adec-c4f0ed943343" providerId="ADAL" clId="{56E57B83-9F26-49B6-A436-4AF02394A2FD}" dt="2020-08-06T09:03:55.445" v="401" actId="207"/>
          <ac:spMkLst>
            <pc:docMk/>
            <pc:sldMk cId="3750300475" sldId="298"/>
            <ac:spMk id="171" creationId="{8584CD5F-717F-4CBD-BDC6-59387171CFCA}"/>
          </ac:spMkLst>
        </pc:spChg>
        <pc:spChg chg="add">
          <ac:chgData name="Asim Dey" userId="e8ec1349-28b8-4d13-adec-c4f0ed943343" providerId="ADAL" clId="{56E57B83-9F26-49B6-A436-4AF02394A2FD}" dt="2020-08-06T09:03:44.828" v="399"/>
          <ac:spMkLst>
            <pc:docMk/>
            <pc:sldMk cId="3750300475" sldId="298"/>
            <ac:spMk id="172" creationId="{F0F181A6-9051-4826-8130-E83BF0EC1D65}"/>
          </ac:spMkLst>
        </pc:spChg>
        <pc:spChg chg="add">
          <ac:chgData name="Asim Dey" userId="e8ec1349-28b8-4d13-adec-c4f0ed943343" providerId="ADAL" clId="{56E57B83-9F26-49B6-A436-4AF02394A2FD}" dt="2020-08-06T09:03:44.828" v="399"/>
          <ac:spMkLst>
            <pc:docMk/>
            <pc:sldMk cId="3750300475" sldId="298"/>
            <ac:spMk id="173" creationId="{FE3D8957-A4D1-4CC9-A1F8-BB0018F1EB1A}"/>
          </ac:spMkLst>
        </pc:spChg>
        <pc:spChg chg="add">
          <ac:chgData name="Asim Dey" userId="e8ec1349-28b8-4d13-adec-c4f0ed943343" providerId="ADAL" clId="{56E57B83-9F26-49B6-A436-4AF02394A2FD}" dt="2020-08-06T09:03:44.828" v="399"/>
          <ac:spMkLst>
            <pc:docMk/>
            <pc:sldMk cId="3750300475" sldId="298"/>
            <ac:spMk id="174" creationId="{2B956608-D324-4BFC-BEA0-3A08F17A4131}"/>
          </ac:spMkLst>
        </pc:spChg>
        <pc:spChg chg="add">
          <ac:chgData name="Asim Dey" userId="e8ec1349-28b8-4d13-adec-c4f0ed943343" providerId="ADAL" clId="{56E57B83-9F26-49B6-A436-4AF02394A2FD}" dt="2020-08-06T09:03:44.828" v="399"/>
          <ac:spMkLst>
            <pc:docMk/>
            <pc:sldMk cId="3750300475" sldId="298"/>
            <ac:spMk id="175" creationId="{7EC89201-5612-4A6C-87C0-FD9EBFBC8811}"/>
          </ac:spMkLst>
        </pc:spChg>
        <pc:spChg chg="add">
          <ac:chgData name="Asim Dey" userId="e8ec1349-28b8-4d13-adec-c4f0ed943343" providerId="ADAL" clId="{56E57B83-9F26-49B6-A436-4AF02394A2FD}" dt="2020-08-06T09:03:44.828" v="399"/>
          <ac:spMkLst>
            <pc:docMk/>
            <pc:sldMk cId="3750300475" sldId="298"/>
            <ac:spMk id="176" creationId="{7EF0B5A0-97EC-4AEC-A960-B509B574F424}"/>
          </ac:spMkLst>
        </pc:spChg>
        <pc:spChg chg="add">
          <ac:chgData name="Asim Dey" userId="e8ec1349-28b8-4d13-adec-c4f0ed943343" providerId="ADAL" clId="{56E57B83-9F26-49B6-A436-4AF02394A2FD}" dt="2020-08-06T09:03:44.828" v="399"/>
          <ac:spMkLst>
            <pc:docMk/>
            <pc:sldMk cId="3750300475" sldId="298"/>
            <ac:spMk id="177" creationId="{56982B96-B2C4-4EBE-9BBF-A81E389929B4}"/>
          </ac:spMkLst>
        </pc:spChg>
        <pc:spChg chg="add">
          <ac:chgData name="Asim Dey" userId="e8ec1349-28b8-4d13-adec-c4f0ed943343" providerId="ADAL" clId="{56E57B83-9F26-49B6-A436-4AF02394A2FD}" dt="2020-08-06T09:03:44.828" v="399"/>
          <ac:spMkLst>
            <pc:docMk/>
            <pc:sldMk cId="3750300475" sldId="298"/>
            <ac:spMk id="178" creationId="{B83DEB59-3F7D-4F51-BAA0-4055A86241EC}"/>
          </ac:spMkLst>
        </pc:spChg>
        <pc:spChg chg="add">
          <ac:chgData name="Asim Dey" userId="e8ec1349-28b8-4d13-adec-c4f0ed943343" providerId="ADAL" clId="{56E57B83-9F26-49B6-A436-4AF02394A2FD}" dt="2020-08-06T09:03:44.828" v="399"/>
          <ac:spMkLst>
            <pc:docMk/>
            <pc:sldMk cId="3750300475" sldId="298"/>
            <ac:spMk id="179" creationId="{B30E727E-1200-4E6C-AA96-8AFF4F15FE1D}"/>
          </ac:spMkLst>
        </pc:spChg>
        <pc:spChg chg="add">
          <ac:chgData name="Asim Dey" userId="e8ec1349-28b8-4d13-adec-c4f0ed943343" providerId="ADAL" clId="{56E57B83-9F26-49B6-A436-4AF02394A2FD}" dt="2020-08-06T09:03:44.828" v="399"/>
          <ac:spMkLst>
            <pc:docMk/>
            <pc:sldMk cId="3750300475" sldId="298"/>
            <ac:spMk id="180" creationId="{BEC0D072-90BE-49DD-9889-969B2AF89EAF}"/>
          </ac:spMkLst>
        </pc:spChg>
        <pc:spChg chg="add">
          <ac:chgData name="Asim Dey" userId="e8ec1349-28b8-4d13-adec-c4f0ed943343" providerId="ADAL" clId="{56E57B83-9F26-49B6-A436-4AF02394A2FD}" dt="2020-08-06T09:03:44.828" v="399"/>
          <ac:spMkLst>
            <pc:docMk/>
            <pc:sldMk cId="3750300475" sldId="298"/>
            <ac:spMk id="181" creationId="{5EB9A17F-5078-4D6E-8285-DD6C445FBA6F}"/>
          </ac:spMkLst>
        </pc:spChg>
        <pc:spChg chg="add">
          <ac:chgData name="Asim Dey" userId="e8ec1349-28b8-4d13-adec-c4f0ed943343" providerId="ADAL" clId="{56E57B83-9F26-49B6-A436-4AF02394A2FD}" dt="2020-08-06T09:03:44.828" v="399"/>
          <ac:spMkLst>
            <pc:docMk/>
            <pc:sldMk cId="3750300475" sldId="298"/>
            <ac:spMk id="182" creationId="{7136F226-C69C-4B94-8587-4D71D280B6CE}"/>
          </ac:spMkLst>
        </pc:spChg>
        <pc:spChg chg="add">
          <ac:chgData name="Asim Dey" userId="e8ec1349-28b8-4d13-adec-c4f0ed943343" providerId="ADAL" clId="{56E57B83-9F26-49B6-A436-4AF02394A2FD}" dt="2020-08-06T09:03:44.828" v="399"/>
          <ac:spMkLst>
            <pc:docMk/>
            <pc:sldMk cId="3750300475" sldId="298"/>
            <ac:spMk id="183" creationId="{7ACB7F7F-FA55-406D-B661-B08383CCEE91}"/>
          </ac:spMkLst>
        </pc:spChg>
        <pc:spChg chg="add">
          <ac:chgData name="Asim Dey" userId="e8ec1349-28b8-4d13-adec-c4f0ed943343" providerId="ADAL" clId="{56E57B83-9F26-49B6-A436-4AF02394A2FD}" dt="2020-08-06T09:03:44.828" v="399"/>
          <ac:spMkLst>
            <pc:docMk/>
            <pc:sldMk cId="3750300475" sldId="298"/>
            <ac:spMk id="184" creationId="{765A17D9-65BB-4BE5-9F93-EEE897763156}"/>
          </ac:spMkLst>
        </pc:spChg>
        <pc:spChg chg="add">
          <ac:chgData name="Asim Dey" userId="e8ec1349-28b8-4d13-adec-c4f0ed943343" providerId="ADAL" clId="{56E57B83-9F26-49B6-A436-4AF02394A2FD}" dt="2020-08-06T09:03:44.828" v="399"/>
          <ac:spMkLst>
            <pc:docMk/>
            <pc:sldMk cId="3750300475" sldId="298"/>
            <ac:spMk id="185" creationId="{D7080D55-8497-4521-B762-33EBD402946A}"/>
          </ac:spMkLst>
        </pc:spChg>
        <pc:spChg chg="add">
          <ac:chgData name="Asim Dey" userId="e8ec1349-28b8-4d13-adec-c4f0ed943343" providerId="ADAL" clId="{56E57B83-9F26-49B6-A436-4AF02394A2FD}" dt="2020-08-06T09:03:44.828" v="399"/>
          <ac:spMkLst>
            <pc:docMk/>
            <pc:sldMk cId="3750300475" sldId="298"/>
            <ac:spMk id="187" creationId="{12016C8D-CC2A-41CC-8C20-FD373D6C1B4E}"/>
          </ac:spMkLst>
        </pc:spChg>
        <pc:spChg chg="add">
          <ac:chgData name="Asim Dey" userId="e8ec1349-28b8-4d13-adec-c4f0ed943343" providerId="ADAL" clId="{56E57B83-9F26-49B6-A436-4AF02394A2FD}" dt="2020-08-06T09:03:44.828" v="399"/>
          <ac:spMkLst>
            <pc:docMk/>
            <pc:sldMk cId="3750300475" sldId="298"/>
            <ac:spMk id="188" creationId="{5FDB07FA-176F-4FFD-9284-4D29FDB98967}"/>
          </ac:spMkLst>
        </pc:spChg>
        <pc:spChg chg="add">
          <ac:chgData name="Asim Dey" userId="e8ec1349-28b8-4d13-adec-c4f0ed943343" providerId="ADAL" clId="{56E57B83-9F26-49B6-A436-4AF02394A2FD}" dt="2020-08-06T09:03:44.828" v="399"/>
          <ac:spMkLst>
            <pc:docMk/>
            <pc:sldMk cId="3750300475" sldId="298"/>
            <ac:spMk id="189" creationId="{2B794C6B-5188-402A-A45B-955F734DF86C}"/>
          </ac:spMkLst>
        </pc:spChg>
        <pc:spChg chg="add mod">
          <ac:chgData name="Asim Dey" userId="e8ec1349-28b8-4d13-adec-c4f0ed943343" providerId="ADAL" clId="{56E57B83-9F26-49B6-A436-4AF02394A2FD}" dt="2020-08-06T09:03:58.583" v="402" actId="14429"/>
          <ac:spMkLst>
            <pc:docMk/>
            <pc:sldMk cId="3750300475" sldId="298"/>
            <ac:spMk id="190" creationId="{091BE720-57D5-4E46-886C-37C740F700BA}"/>
          </ac:spMkLst>
        </pc:spChg>
        <pc:spChg chg="add mod">
          <ac:chgData name="Asim Dey" userId="e8ec1349-28b8-4d13-adec-c4f0ed943343" providerId="ADAL" clId="{56E57B83-9F26-49B6-A436-4AF02394A2FD}" dt="2020-08-06T09:04:13.185" v="405" actId="14429"/>
          <ac:spMkLst>
            <pc:docMk/>
            <pc:sldMk cId="3750300475" sldId="298"/>
            <ac:spMk id="196" creationId="{BAEA4372-6023-4FFD-B748-3A187BA5A404}"/>
          </ac:spMkLst>
        </pc:spChg>
        <pc:spChg chg="add">
          <ac:chgData name="Asim Dey" userId="e8ec1349-28b8-4d13-adec-c4f0ed943343" providerId="ADAL" clId="{56E57B83-9F26-49B6-A436-4AF02394A2FD}" dt="2020-08-06T09:03:44.828" v="399"/>
          <ac:spMkLst>
            <pc:docMk/>
            <pc:sldMk cId="3750300475" sldId="298"/>
            <ac:spMk id="197" creationId="{50ADA750-D393-4372-B843-FCDF15974D06}"/>
          </ac:spMkLst>
        </pc:spChg>
        <pc:spChg chg="add">
          <ac:chgData name="Asim Dey" userId="e8ec1349-28b8-4d13-adec-c4f0ed943343" providerId="ADAL" clId="{56E57B83-9F26-49B6-A436-4AF02394A2FD}" dt="2020-08-06T09:03:44.828" v="399"/>
          <ac:spMkLst>
            <pc:docMk/>
            <pc:sldMk cId="3750300475" sldId="298"/>
            <ac:spMk id="198" creationId="{C86C79F2-5FD5-4E0E-876D-F7A3BE8251A7}"/>
          </ac:spMkLst>
        </pc:spChg>
        <pc:spChg chg="add">
          <ac:chgData name="Asim Dey" userId="e8ec1349-28b8-4d13-adec-c4f0ed943343" providerId="ADAL" clId="{56E57B83-9F26-49B6-A436-4AF02394A2FD}" dt="2020-08-06T09:03:44.828" v="399"/>
          <ac:spMkLst>
            <pc:docMk/>
            <pc:sldMk cId="3750300475" sldId="298"/>
            <ac:spMk id="208" creationId="{E010D93A-FA86-4059-AEB2-D852AAA264A8}"/>
          </ac:spMkLst>
        </pc:spChg>
        <pc:spChg chg="add">
          <ac:chgData name="Asim Dey" userId="e8ec1349-28b8-4d13-adec-c4f0ed943343" providerId="ADAL" clId="{56E57B83-9F26-49B6-A436-4AF02394A2FD}" dt="2020-08-06T09:03:44.828" v="399"/>
          <ac:spMkLst>
            <pc:docMk/>
            <pc:sldMk cId="3750300475" sldId="298"/>
            <ac:spMk id="209" creationId="{E35203CE-53DD-4558-A55D-CF243A87ED0B}"/>
          </ac:spMkLst>
        </pc:spChg>
        <pc:spChg chg="add">
          <ac:chgData name="Asim Dey" userId="e8ec1349-28b8-4d13-adec-c4f0ed943343" providerId="ADAL" clId="{56E57B83-9F26-49B6-A436-4AF02394A2FD}" dt="2020-08-06T09:03:44.828" v="399"/>
          <ac:spMkLst>
            <pc:docMk/>
            <pc:sldMk cId="3750300475" sldId="298"/>
            <ac:spMk id="210" creationId="{3284E33F-2D34-4277-BA46-342C099AAA02}"/>
          </ac:spMkLst>
        </pc:spChg>
        <pc:spChg chg="add">
          <ac:chgData name="Asim Dey" userId="e8ec1349-28b8-4d13-adec-c4f0ed943343" providerId="ADAL" clId="{56E57B83-9F26-49B6-A436-4AF02394A2FD}" dt="2020-08-06T09:03:44.828" v="399"/>
          <ac:spMkLst>
            <pc:docMk/>
            <pc:sldMk cId="3750300475" sldId="298"/>
            <ac:spMk id="211" creationId="{416E4458-2D68-499C-9E19-4F413C907657}"/>
          </ac:spMkLst>
        </pc:spChg>
        <pc:spChg chg="add">
          <ac:chgData name="Asim Dey" userId="e8ec1349-28b8-4d13-adec-c4f0ed943343" providerId="ADAL" clId="{56E57B83-9F26-49B6-A436-4AF02394A2FD}" dt="2020-08-06T09:03:44.828" v="399"/>
          <ac:spMkLst>
            <pc:docMk/>
            <pc:sldMk cId="3750300475" sldId="298"/>
            <ac:spMk id="212" creationId="{D0B16CC0-FF74-4063-9E87-FC260D370A75}"/>
          </ac:spMkLst>
        </pc:spChg>
        <pc:spChg chg="add">
          <ac:chgData name="Asim Dey" userId="e8ec1349-28b8-4d13-adec-c4f0ed943343" providerId="ADAL" clId="{56E57B83-9F26-49B6-A436-4AF02394A2FD}" dt="2020-08-06T09:03:44.828" v="399"/>
          <ac:spMkLst>
            <pc:docMk/>
            <pc:sldMk cId="3750300475" sldId="298"/>
            <ac:spMk id="213" creationId="{D8EE0A68-BDAA-4C6F-9EB1-BDFA303B317D}"/>
          </ac:spMkLst>
        </pc:spChg>
        <pc:spChg chg="add">
          <ac:chgData name="Asim Dey" userId="e8ec1349-28b8-4d13-adec-c4f0ed943343" providerId="ADAL" clId="{56E57B83-9F26-49B6-A436-4AF02394A2FD}" dt="2020-08-06T09:03:44.828" v="399"/>
          <ac:spMkLst>
            <pc:docMk/>
            <pc:sldMk cId="3750300475" sldId="298"/>
            <ac:spMk id="220" creationId="{407332D7-28B7-4A1A-889F-A1B762D56223}"/>
          </ac:spMkLst>
        </pc:spChg>
        <pc:spChg chg="add">
          <ac:chgData name="Asim Dey" userId="e8ec1349-28b8-4d13-adec-c4f0ed943343" providerId="ADAL" clId="{56E57B83-9F26-49B6-A436-4AF02394A2FD}" dt="2020-08-06T09:03:44.828" v="399"/>
          <ac:spMkLst>
            <pc:docMk/>
            <pc:sldMk cId="3750300475" sldId="298"/>
            <ac:spMk id="221" creationId="{B89D2EA9-0A09-4A35-B12B-0298191C0CDF}"/>
          </ac:spMkLst>
        </pc:spChg>
        <pc:spChg chg="add">
          <ac:chgData name="Asim Dey" userId="e8ec1349-28b8-4d13-adec-c4f0ed943343" providerId="ADAL" clId="{56E57B83-9F26-49B6-A436-4AF02394A2FD}" dt="2020-08-06T09:03:44.828" v="399"/>
          <ac:spMkLst>
            <pc:docMk/>
            <pc:sldMk cId="3750300475" sldId="298"/>
            <ac:spMk id="222" creationId="{DE2B0E78-0693-45F3-87DA-CE69B050F089}"/>
          </ac:spMkLst>
        </pc:spChg>
        <pc:spChg chg="add">
          <ac:chgData name="Asim Dey" userId="e8ec1349-28b8-4d13-adec-c4f0ed943343" providerId="ADAL" clId="{56E57B83-9F26-49B6-A436-4AF02394A2FD}" dt="2020-08-06T09:03:44.828" v="399"/>
          <ac:spMkLst>
            <pc:docMk/>
            <pc:sldMk cId="3750300475" sldId="298"/>
            <ac:spMk id="223" creationId="{12E32E4A-AD1F-4AC4-B146-B9FBB3F68E2E}"/>
          </ac:spMkLst>
        </pc:spChg>
        <pc:spChg chg="add">
          <ac:chgData name="Asim Dey" userId="e8ec1349-28b8-4d13-adec-c4f0ed943343" providerId="ADAL" clId="{56E57B83-9F26-49B6-A436-4AF02394A2FD}" dt="2020-08-06T09:03:44.828" v="399"/>
          <ac:spMkLst>
            <pc:docMk/>
            <pc:sldMk cId="3750300475" sldId="298"/>
            <ac:spMk id="224" creationId="{1468E23E-4FFB-4631-ADF0-9CB65B76CE3E}"/>
          </ac:spMkLst>
        </pc:spChg>
        <pc:spChg chg="add">
          <ac:chgData name="Asim Dey" userId="e8ec1349-28b8-4d13-adec-c4f0ed943343" providerId="ADAL" clId="{56E57B83-9F26-49B6-A436-4AF02394A2FD}" dt="2020-08-06T09:03:44.828" v="399"/>
          <ac:spMkLst>
            <pc:docMk/>
            <pc:sldMk cId="3750300475" sldId="298"/>
            <ac:spMk id="225" creationId="{9DE00DB1-4ECE-435C-BED2-2ADD11F475C3}"/>
          </ac:spMkLst>
        </pc:spChg>
        <pc:spChg chg="add">
          <ac:chgData name="Asim Dey" userId="e8ec1349-28b8-4d13-adec-c4f0ed943343" providerId="ADAL" clId="{56E57B83-9F26-49B6-A436-4AF02394A2FD}" dt="2020-08-06T09:03:44.828" v="399"/>
          <ac:spMkLst>
            <pc:docMk/>
            <pc:sldMk cId="3750300475" sldId="298"/>
            <ac:spMk id="226" creationId="{59EC9AD9-1C83-4829-B56B-905473E2694B}"/>
          </ac:spMkLst>
        </pc:spChg>
        <pc:spChg chg="mod">
          <ac:chgData name="Asim Dey" userId="e8ec1349-28b8-4d13-adec-c4f0ed943343" providerId="ADAL" clId="{56E57B83-9F26-49B6-A436-4AF02394A2FD}" dt="2020-08-06T09:24:26.413" v="577" actId="13926"/>
          <ac:spMkLst>
            <pc:docMk/>
            <pc:sldMk cId="3750300475" sldId="298"/>
            <ac:spMk id="238" creationId="{0C72AC4F-2A02-4DAD-9072-6D9C606AA1AB}"/>
          </ac:spMkLst>
        </pc:spChg>
        <pc:spChg chg="mod">
          <ac:chgData name="Asim Dey" userId="e8ec1349-28b8-4d13-adec-c4f0ed943343" providerId="ADAL" clId="{56E57B83-9F26-49B6-A436-4AF02394A2FD}" dt="2020-08-06T09:05:23.472" v="407" actId="13926"/>
          <ac:spMkLst>
            <pc:docMk/>
            <pc:sldMk cId="3750300475" sldId="298"/>
            <ac:spMk id="241" creationId="{9A3C85C2-AA94-4A45-A5A9-1060C43A5ADE}"/>
          </ac:spMkLst>
        </pc:spChg>
        <pc:spChg chg="mod">
          <ac:chgData name="Asim Dey" userId="e8ec1349-28b8-4d13-adec-c4f0ed943343" providerId="ADAL" clId="{56E57B83-9F26-49B6-A436-4AF02394A2FD}" dt="2020-08-06T09:24:37.806" v="581" actId="13926"/>
          <ac:spMkLst>
            <pc:docMk/>
            <pc:sldMk cId="3750300475" sldId="298"/>
            <ac:spMk id="243" creationId="{4F19D4B3-5A44-440D-AAA6-09ADB479E105}"/>
          </ac:spMkLst>
        </pc:spChg>
        <pc:spChg chg="mod">
          <ac:chgData name="Asim Dey" userId="e8ec1349-28b8-4d13-adec-c4f0ed943343" providerId="ADAL" clId="{56E57B83-9F26-49B6-A436-4AF02394A2FD}" dt="2020-08-06T09:24:40.646" v="582" actId="13926"/>
          <ac:spMkLst>
            <pc:docMk/>
            <pc:sldMk cId="3750300475" sldId="298"/>
            <ac:spMk id="245" creationId="{289E8995-0C4B-4E08-A1B1-2144E6F908EE}"/>
          </ac:spMkLst>
        </pc:spChg>
        <pc:spChg chg="del">
          <ac:chgData name="Asim Dey" userId="e8ec1349-28b8-4d13-adec-c4f0ed943343" providerId="ADAL" clId="{56E57B83-9F26-49B6-A436-4AF02394A2FD}" dt="2020-08-06T09:03:30.809" v="398"/>
          <ac:spMkLst>
            <pc:docMk/>
            <pc:sldMk cId="3750300475" sldId="298"/>
            <ac:spMk id="248" creationId="{3E28F971-079F-4386-868F-41054C6202EC}"/>
          </ac:spMkLst>
        </pc:spChg>
        <pc:spChg chg="del">
          <ac:chgData name="Asim Dey" userId="e8ec1349-28b8-4d13-adec-c4f0ed943343" providerId="ADAL" clId="{56E57B83-9F26-49B6-A436-4AF02394A2FD}" dt="2020-08-06T09:03:30.809" v="398"/>
          <ac:spMkLst>
            <pc:docMk/>
            <pc:sldMk cId="3750300475" sldId="298"/>
            <ac:spMk id="249" creationId="{54B8675B-487C-404C-BAA4-9C3E3CAEF65A}"/>
          </ac:spMkLst>
        </pc:spChg>
        <pc:spChg chg="del">
          <ac:chgData name="Asim Dey" userId="e8ec1349-28b8-4d13-adec-c4f0ed943343" providerId="ADAL" clId="{56E57B83-9F26-49B6-A436-4AF02394A2FD}" dt="2020-08-06T09:03:30.809" v="398"/>
          <ac:spMkLst>
            <pc:docMk/>
            <pc:sldMk cId="3750300475" sldId="298"/>
            <ac:spMk id="250" creationId="{98E7B718-5DEB-4741-BBFC-A49D531E82D4}"/>
          </ac:spMkLst>
        </pc:spChg>
        <pc:spChg chg="del">
          <ac:chgData name="Asim Dey" userId="e8ec1349-28b8-4d13-adec-c4f0ed943343" providerId="ADAL" clId="{56E57B83-9F26-49B6-A436-4AF02394A2FD}" dt="2020-08-06T09:03:30.809" v="398"/>
          <ac:spMkLst>
            <pc:docMk/>
            <pc:sldMk cId="3750300475" sldId="298"/>
            <ac:spMk id="253" creationId="{2981DF45-ABB5-45AC-A55F-92762D060089}"/>
          </ac:spMkLst>
        </pc:spChg>
        <pc:spChg chg="del">
          <ac:chgData name="Asim Dey" userId="e8ec1349-28b8-4d13-adec-c4f0ed943343" providerId="ADAL" clId="{56E57B83-9F26-49B6-A436-4AF02394A2FD}" dt="2020-08-06T09:03:30.809" v="398"/>
          <ac:spMkLst>
            <pc:docMk/>
            <pc:sldMk cId="3750300475" sldId="298"/>
            <ac:spMk id="256" creationId="{F9FA74BE-E03A-4A47-8874-E7C8812E1B38}"/>
          </ac:spMkLst>
        </pc:spChg>
        <pc:spChg chg="del">
          <ac:chgData name="Asim Dey" userId="e8ec1349-28b8-4d13-adec-c4f0ed943343" providerId="ADAL" clId="{56E57B83-9F26-49B6-A436-4AF02394A2FD}" dt="2020-08-06T09:03:30.809" v="398"/>
          <ac:spMkLst>
            <pc:docMk/>
            <pc:sldMk cId="3750300475" sldId="298"/>
            <ac:spMk id="258" creationId="{A95793D6-DA0C-47C9-B6BA-1804D4DD7271}"/>
          </ac:spMkLst>
        </pc:spChg>
        <pc:spChg chg="del">
          <ac:chgData name="Asim Dey" userId="e8ec1349-28b8-4d13-adec-c4f0ed943343" providerId="ADAL" clId="{56E57B83-9F26-49B6-A436-4AF02394A2FD}" dt="2020-08-06T09:03:30.809" v="398"/>
          <ac:spMkLst>
            <pc:docMk/>
            <pc:sldMk cId="3750300475" sldId="298"/>
            <ac:spMk id="260" creationId="{4981C0AF-EA46-4023-B2A9-7B0D90888024}"/>
          </ac:spMkLst>
        </pc:spChg>
        <pc:spChg chg="del">
          <ac:chgData name="Asim Dey" userId="e8ec1349-28b8-4d13-adec-c4f0ed943343" providerId="ADAL" clId="{56E57B83-9F26-49B6-A436-4AF02394A2FD}" dt="2020-08-06T09:03:30.809" v="398"/>
          <ac:spMkLst>
            <pc:docMk/>
            <pc:sldMk cId="3750300475" sldId="298"/>
            <ac:spMk id="262" creationId="{1BFAF885-7FBC-409F-948A-BE33FB2D3AA7}"/>
          </ac:spMkLst>
        </pc:spChg>
        <pc:spChg chg="del">
          <ac:chgData name="Asim Dey" userId="e8ec1349-28b8-4d13-adec-c4f0ed943343" providerId="ADAL" clId="{56E57B83-9F26-49B6-A436-4AF02394A2FD}" dt="2020-08-06T09:03:30.809" v="398"/>
          <ac:spMkLst>
            <pc:docMk/>
            <pc:sldMk cId="3750300475" sldId="298"/>
            <ac:spMk id="264" creationId="{DE4D8AE8-22C1-469A-89A3-595787E023F4}"/>
          </ac:spMkLst>
        </pc:spChg>
        <pc:spChg chg="del">
          <ac:chgData name="Asim Dey" userId="e8ec1349-28b8-4d13-adec-c4f0ed943343" providerId="ADAL" clId="{56E57B83-9F26-49B6-A436-4AF02394A2FD}" dt="2020-08-06T09:03:30.809" v="398"/>
          <ac:spMkLst>
            <pc:docMk/>
            <pc:sldMk cId="3750300475" sldId="298"/>
            <ac:spMk id="266" creationId="{99A062EC-FB58-406E-800B-89DCC819073F}"/>
          </ac:spMkLst>
        </pc:spChg>
        <pc:spChg chg="del">
          <ac:chgData name="Asim Dey" userId="e8ec1349-28b8-4d13-adec-c4f0ed943343" providerId="ADAL" clId="{56E57B83-9F26-49B6-A436-4AF02394A2FD}" dt="2020-08-06T09:03:30.809" v="398"/>
          <ac:spMkLst>
            <pc:docMk/>
            <pc:sldMk cId="3750300475" sldId="298"/>
            <ac:spMk id="268" creationId="{0ACC1FD9-7476-44AB-B347-048D46764E79}"/>
          </ac:spMkLst>
        </pc:spChg>
        <pc:spChg chg="del">
          <ac:chgData name="Asim Dey" userId="e8ec1349-28b8-4d13-adec-c4f0ed943343" providerId="ADAL" clId="{56E57B83-9F26-49B6-A436-4AF02394A2FD}" dt="2020-08-06T09:03:30.809" v="398"/>
          <ac:spMkLst>
            <pc:docMk/>
            <pc:sldMk cId="3750300475" sldId="298"/>
            <ac:spMk id="270" creationId="{96E72154-382A-4E97-B1A9-E5E12A42827C}"/>
          </ac:spMkLst>
        </pc:spChg>
        <pc:spChg chg="del">
          <ac:chgData name="Asim Dey" userId="e8ec1349-28b8-4d13-adec-c4f0ed943343" providerId="ADAL" clId="{56E57B83-9F26-49B6-A436-4AF02394A2FD}" dt="2020-08-06T09:03:30.809" v="398"/>
          <ac:spMkLst>
            <pc:docMk/>
            <pc:sldMk cId="3750300475" sldId="298"/>
            <ac:spMk id="272" creationId="{32B071AD-9751-4B75-8DE5-2C00E82A7AE8}"/>
          </ac:spMkLst>
        </pc:spChg>
        <pc:spChg chg="del">
          <ac:chgData name="Asim Dey" userId="e8ec1349-28b8-4d13-adec-c4f0ed943343" providerId="ADAL" clId="{56E57B83-9F26-49B6-A436-4AF02394A2FD}" dt="2020-08-06T09:03:30.809" v="398"/>
          <ac:spMkLst>
            <pc:docMk/>
            <pc:sldMk cId="3750300475" sldId="298"/>
            <ac:spMk id="273" creationId="{4BF46935-C5B4-4C71-B28F-9BCDE1DB44F0}"/>
          </ac:spMkLst>
        </pc:spChg>
        <pc:spChg chg="del">
          <ac:chgData name="Asim Dey" userId="e8ec1349-28b8-4d13-adec-c4f0ed943343" providerId="ADAL" clId="{56E57B83-9F26-49B6-A436-4AF02394A2FD}" dt="2020-08-06T09:03:30.809" v="398"/>
          <ac:spMkLst>
            <pc:docMk/>
            <pc:sldMk cId="3750300475" sldId="298"/>
            <ac:spMk id="274" creationId="{EFFAAC3C-C7C3-49C4-AF43-19216DC34E5A}"/>
          </ac:spMkLst>
        </pc:spChg>
        <pc:spChg chg="del">
          <ac:chgData name="Asim Dey" userId="e8ec1349-28b8-4d13-adec-c4f0ed943343" providerId="ADAL" clId="{56E57B83-9F26-49B6-A436-4AF02394A2FD}" dt="2020-08-06T09:03:30.809" v="398"/>
          <ac:spMkLst>
            <pc:docMk/>
            <pc:sldMk cId="3750300475" sldId="298"/>
            <ac:spMk id="279" creationId="{4EF6E35F-A73B-4DC3-A6E9-F55ADB43D1FD}"/>
          </ac:spMkLst>
        </pc:spChg>
        <pc:spChg chg="del">
          <ac:chgData name="Asim Dey" userId="e8ec1349-28b8-4d13-adec-c4f0ed943343" providerId="ADAL" clId="{56E57B83-9F26-49B6-A436-4AF02394A2FD}" dt="2020-08-06T09:03:30.809" v="398"/>
          <ac:spMkLst>
            <pc:docMk/>
            <pc:sldMk cId="3750300475" sldId="298"/>
            <ac:spMk id="280" creationId="{9AA4FDAD-E445-4AE3-90D6-E080A604FCE7}"/>
          </ac:spMkLst>
        </pc:spChg>
        <pc:spChg chg="del">
          <ac:chgData name="Asim Dey" userId="e8ec1349-28b8-4d13-adec-c4f0ed943343" providerId="ADAL" clId="{56E57B83-9F26-49B6-A436-4AF02394A2FD}" dt="2020-08-06T09:03:30.809" v="398"/>
          <ac:spMkLst>
            <pc:docMk/>
            <pc:sldMk cId="3750300475" sldId="298"/>
            <ac:spMk id="281" creationId="{4CFD2CBC-F54B-48B8-91E7-D007749500BB}"/>
          </ac:spMkLst>
        </pc:spChg>
        <pc:spChg chg="del">
          <ac:chgData name="Asim Dey" userId="e8ec1349-28b8-4d13-adec-c4f0ed943343" providerId="ADAL" clId="{56E57B83-9F26-49B6-A436-4AF02394A2FD}" dt="2020-08-06T09:03:30.809" v="398"/>
          <ac:spMkLst>
            <pc:docMk/>
            <pc:sldMk cId="3750300475" sldId="298"/>
            <ac:spMk id="282" creationId="{F0AFC42C-B88F-4020-94EC-341745EAD350}"/>
          </ac:spMkLst>
        </pc:spChg>
        <pc:spChg chg="del">
          <ac:chgData name="Asim Dey" userId="e8ec1349-28b8-4d13-adec-c4f0ed943343" providerId="ADAL" clId="{56E57B83-9F26-49B6-A436-4AF02394A2FD}" dt="2020-08-06T09:03:30.809" v="398"/>
          <ac:spMkLst>
            <pc:docMk/>
            <pc:sldMk cId="3750300475" sldId="298"/>
            <ac:spMk id="283" creationId="{3124506D-5FFF-489D-8E07-785AB6B1C34E}"/>
          </ac:spMkLst>
        </pc:spChg>
        <pc:spChg chg="del">
          <ac:chgData name="Asim Dey" userId="e8ec1349-28b8-4d13-adec-c4f0ed943343" providerId="ADAL" clId="{56E57B83-9F26-49B6-A436-4AF02394A2FD}" dt="2020-08-06T09:03:30.809" v="398"/>
          <ac:spMkLst>
            <pc:docMk/>
            <pc:sldMk cId="3750300475" sldId="298"/>
            <ac:spMk id="284" creationId="{095020C3-1448-437A-BEE6-CCFD79EB6416}"/>
          </ac:spMkLst>
        </pc:spChg>
        <pc:spChg chg="del">
          <ac:chgData name="Asim Dey" userId="e8ec1349-28b8-4d13-adec-c4f0ed943343" providerId="ADAL" clId="{56E57B83-9F26-49B6-A436-4AF02394A2FD}" dt="2020-08-06T09:03:30.809" v="398"/>
          <ac:spMkLst>
            <pc:docMk/>
            <pc:sldMk cId="3750300475" sldId="298"/>
            <ac:spMk id="285" creationId="{8757EB2E-AA06-4DD0-9017-C86B8AFB6A82}"/>
          </ac:spMkLst>
        </pc:spChg>
        <pc:spChg chg="del">
          <ac:chgData name="Asim Dey" userId="e8ec1349-28b8-4d13-adec-c4f0ed943343" providerId="ADAL" clId="{56E57B83-9F26-49B6-A436-4AF02394A2FD}" dt="2020-08-06T09:03:30.809" v="398"/>
          <ac:spMkLst>
            <pc:docMk/>
            <pc:sldMk cId="3750300475" sldId="298"/>
            <ac:spMk id="286" creationId="{5CC0B6F2-D011-4ED7-9373-22FC70D37264}"/>
          </ac:spMkLst>
        </pc:spChg>
        <pc:spChg chg="del">
          <ac:chgData name="Asim Dey" userId="e8ec1349-28b8-4d13-adec-c4f0ed943343" providerId="ADAL" clId="{56E57B83-9F26-49B6-A436-4AF02394A2FD}" dt="2020-08-06T09:03:30.809" v="398"/>
          <ac:spMkLst>
            <pc:docMk/>
            <pc:sldMk cId="3750300475" sldId="298"/>
            <ac:spMk id="287" creationId="{8453BD50-C0E7-41ED-BEA5-E309C0123BAF}"/>
          </ac:spMkLst>
        </pc:spChg>
        <pc:spChg chg="del">
          <ac:chgData name="Asim Dey" userId="e8ec1349-28b8-4d13-adec-c4f0ed943343" providerId="ADAL" clId="{56E57B83-9F26-49B6-A436-4AF02394A2FD}" dt="2020-08-06T09:03:30.809" v="398"/>
          <ac:spMkLst>
            <pc:docMk/>
            <pc:sldMk cId="3750300475" sldId="298"/>
            <ac:spMk id="288" creationId="{8F3BEC92-28F7-45C9-BCE6-B89F77CCB797}"/>
          </ac:spMkLst>
        </pc:spChg>
        <pc:spChg chg="del">
          <ac:chgData name="Asim Dey" userId="e8ec1349-28b8-4d13-adec-c4f0ed943343" providerId="ADAL" clId="{56E57B83-9F26-49B6-A436-4AF02394A2FD}" dt="2020-08-06T09:03:30.809" v="398"/>
          <ac:spMkLst>
            <pc:docMk/>
            <pc:sldMk cId="3750300475" sldId="298"/>
            <ac:spMk id="289" creationId="{8EC4D28B-B40E-473C-A8BF-C0006697FE94}"/>
          </ac:spMkLst>
        </pc:spChg>
        <pc:spChg chg="del">
          <ac:chgData name="Asim Dey" userId="e8ec1349-28b8-4d13-adec-c4f0ed943343" providerId="ADAL" clId="{56E57B83-9F26-49B6-A436-4AF02394A2FD}" dt="2020-08-06T09:03:30.809" v="398"/>
          <ac:spMkLst>
            <pc:docMk/>
            <pc:sldMk cId="3750300475" sldId="298"/>
            <ac:spMk id="290" creationId="{FC8E8FBA-4C33-4DCA-BD5E-BAE82FA9C965}"/>
          </ac:spMkLst>
        </pc:spChg>
        <pc:spChg chg="del">
          <ac:chgData name="Asim Dey" userId="e8ec1349-28b8-4d13-adec-c4f0ed943343" providerId="ADAL" clId="{56E57B83-9F26-49B6-A436-4AF02394A2FD}" dt="2020-08-06T09:03:30.809" v="398"/>
          <ac:spMkLst>
            <pc:docMk/>
            <pc:sldMk cId="3750300475" sldId="298"/>
            <ac:spMk id="291" creationId="{EA4F86C0-3F1E-47B9-90CC-863B6C3BDE1C}"/>
          </ac:spMkLst>
        </pc:spChg>
        <pc:spChg chg="del">
          <ac:chgData name="Asim Dey" userId="e8ec1349-28b8-4d13-adec-c4f0ed943343" providerId="ADAL" clId="{56E57B83-9F26-49B6-A436-4AF02394A2FD}" dt="2020-08-06T09:03:30.809" v="398"/>
          <ac:spMkLst>
            <pc:docMk/>
            <pc:sldMk cId="3750300475" sldId="298"/>
            <ac:spMk id="292" creationId="{C8DACEAE-7A9E-40AD-8278-2FAC002BC5D7}"/>
          </ac:spMkLst>
        </pc:spChg>
        <pc:spChg chg="del">
          <ac:chgData name="Asim Dey" userId="e8ec1349-28b8-4d13-adec-c4f0ed943343" providerId="ADAL" clId="{56E57B83-9F26-49B6-A436-4AF02394A2FD}" dt="2020-08-06T09:03:30.809" v="398"/>
          <ac:spMkLst>
            <pc:docMk/>
            <pc:sldMk cId="3750300475" sldId="298"/>
            <ac:spMk id="293" creationId="{539561C4-4BD9-471C-9972-826E8515B7AA}"/>
          </ac:spMkLst>
        </pc:spChg>
        <pc:spChg chg="del">
          <ac:chgData name="Asim Dey" userId="e8ec1349-28b8-4d13-adec-c4f0ed943343" providerId="ADAL" clId="{56E57B83-9F26-49B6-A436-4AF02394A2FD}" dt="2020-08-06T09:03:30.809" v="398"/>
          <ac:spMkLst>
            <pc:docMk/>
            <pc:sldMk cId="3750300475" sldId="298"/>
            <ac:spMk id="294" creationId="{1AC5EA77-E4B7-4F06-9ED8-928F826F7C18}"/>
          </ac:spMkLst>
        </pc:spChg>
        <pc:spChg chg="del">
          <ac:chgData name="Asim Dey" userId="e8ec1349-28b8-4d13-adec-c4f0ed943343" providerId="ADAL" clId="{56E57B83-9F26-49B6-A436-4AF02394A2FD}" dt="2020-08-06T09:03:30.809" v="398"/>
          <ac:spMkLst>
            <pc:docMk/>
            <pc:sldMk cId="3750300475" sldId="298"/>
            <ac:spMk id="295" creationId="{C2EE1473-9224-47CB-8F13-7D323DC53E64}"/>
          </ac:spMkLst>
        </pc:spChg>
        <pc:spChg chg="del">
          <ac:chgData name="Asim Dey" userId="e8ec1349-28b8-4d13-adec-c4f0ed943343" providerId="ADAL" clId="{56E57B83-9F26-49B6-A436-4AF02394A2FD}" dt="2020-08-06T09:03:30.809" v="398"/>
          <ac:spMkLst>
            <pc:docMk/>
            <pc:sldMk cId="3750300475" sldId="298"/>
            <ac:spMk id="296" creationId="{FFD2EECD-1C6B-4C5D-AE73-AA1248D0F033}"/>
          </ac:spMkLst>
        </pc:spChg>
        <pc:spChg chg="del">
          <ac:chgData name="Asim Dey" userId="e8ec1349-28b8-4d13-adec-c4f0ed943343" providerId="ADAL" clId="{56E57B83-9F26-49B6-A436-4AF02394A2FD}" dt="2020-08-06T09:03:30.809" v="398"/>
          <ac:spMkLst>
            <pc:docMk/>
            <pc:sldMk cId="3750300475" sldId="298"/>
            <ac:spMk id="297" creationId="{F1F5F380-D18A-40DA-9FDE-1EA8477815DF}"/>
          </ac:spMkLst>
        </pc:spChg>
        <pc:spChg chg="del">
          <ac:chgData name="Asim Dey" userId="e8ec1349-28b8-4d13-adec-c4f0ed943343" providerId="ADAL" clId="{56E57B83-9F26-49B6-A436-4AF02394A2FD}" dt="2020-08-06T09:03:30.809" v="398"/>
          <ac:spMkLst>
            <pc:docMk/>
            <pc:sldMk cId="3750300475" sldId="298"/>
            <ac:spMk id="298" creationId="{82542B6C-8AD9-49B4-86DD-1A67BE717EC9}"/>
          </ac:spMkLst>
        </pc:spChg>
        <pc:spChg chg="del">
          <ac:chgData name="Asim Dey" userId="e8ec1349-28b8-4d13-adec-c4f0ed943343" providerId="ADAL" clId="{56E57B83-9F26-49B6-A436-4AF02394A2FD}" dt="2020-08-06T09:03:30.809" v="398"/>
          <ac:spMkLst>
            <pc:docMk/>
            <pc:sldMk cId="3750300475" sldId="298"/>
            <ac:spMk id="299" creationId="{DF639370-30CD-4729-B7A7-5EA09331A942}"/>
          </ac:spMkLst>
        </pc:spChg>
        <pc:spChg chg="del">
          <ac:chgData name="Asim Dey" userId="e8ec1349-28b8-4d13-adec-c4f0ed943343" providerId="ADAL" clId="{56E57B83-9F26-49B6-A436-4AF02394A2FD}" dt="2020-08-06T09:03:30.809" v="398"/>
          <ac:spMkLst>
            <pc:docMk/>
            <pc:sldMk cId="3750300475" sldId="298"/>
            <ac:spMk id="300" creationId="{5A37670A-16D0-4B55-8FDC-24B2CADD4C97}"/>
          </ac:spMkLst>
        </pc:spChg>
        <pc:spChg chg="mod">
          <ac:chgData name="Asim Dey" userId="e8ec1349-28b8-4d13-adec-c4f0ed943343" providerId="ADAL" clId="{56E57B83-9F26-49B6-A436-4AF02394A2FD}" dt="2020-08-06T09:24:35.532" v="580" actId="13926"/>
          <ac:spMkLst>
            <pc:docMk/>
            <pc:sldMk cId="3750300475" sldId="298"/>
            <ac:spMk id="315" creationId="{4F8E191B-7C88-435D-ACBD-8DE1D8BD06A0}"/>
          </ac:spMkLst>
        </pc:spChg>
        <pc:spChg chg="mod">
          <ac:chgData name="Asim Dey" userId="e8ec1349-28b8-4d13-adec-c4f0ed943343" providerId="ADAL" clId="{56E57B83-9F26-49B6-A436-4AF02394A2FD}" dt="2020-08-06T09:24:33.011" v="579" actId="13926"/>
          <ac:spMkLst>
            <pc:docMk/>
            <pc:sldMk cId="3750300475" sldId="298"/>
            <ac:spMk id="316" creationId="{A0964BF5-ED62-4316-86A1-4895E7C39DA2}"/>
          </ac:spMkLst>
        </pc:spChg>
        <pc:spChg chg="del">
          <ac:chgData name="Asim Dey" userId="e8ec1349-28b8-4d13-adec-c4f0ed943343" providerId="ADAL" clId="{56E57B83-9F26-49B6-A436-4AF02394A2FD}" dt="2020-08-06T09:03:30.809" v="398"/>
          <ac:spMkLst>
            <pc:docMk/>
            <pc:sldMk cId="3750300475" sldId="298"/>
            <ac:spMk id="321" creationId="{4D6C6519-5357-4FAE-91DA-C7ED67520846}"/>
          </ac:spMkLst>
        </pc:spChg>
        <pc:spChg chg="del">
          <ac:chgData name="Asim Dey" userId="e8ec1349-28b8-4d13-adec-c4f0ed943343" providerId="ADAL" clId="{56E57B83-9F26-49B6-A436-4AF02394A2FD}" dt="2020-08-06T09:03:30.809" v="398"/>
          <ac:spMkLst>
            <pc:docMk/>
            <pc:sldMk cId="3750300475" sldId="298"/>
            <ac:spMk id="324" creationId="{320333BE-A5A7-4431-8EB3-64AC08D51777}"/>
          </ac:spMkLst>
        </pc:spChg>
        <pc:spChg chg="del">
          <ac:chgData name="Asim Dey" userId="e8ec1349-28b8-4d13-adec-c4f0ed943343" providerId="ADAL" clId="{56E57B83-9F26-49B6-A436-4AF02394A2FD}" dt="2020-08-06T09:03:30.809" v="398"/>
          <ac:spMkLst>
            <pc:docMk/>
            <pc:sldMk cId="3750300475" sldId="298"/>
            <ac:spMk id="326" creationId="{7B96196A-AED3-43E5-B622-D2879A7E1A2E}"/>
          </ac:spMkLst>
        </pc:spChg>
        <pc:spChg chg="del">
          <ac:chgData name="Asim Dey" userId="e8ec1349-28b8-4d13-adec-c4f0ed943343" providerId="ADAL" clId="{56E57B83-9F26-49B6-A436-4AF02394A2FD}" dt="2020-08-06T09:03:30.809" v="398"/>
          <ac:spMkLst>
            <pc:docMk/>
            <pc:sldMk cId="3750300475" sldId="298"/>
            <ac:spMk id="327" creationId="{2FEEE328-9D1E-4784-9E6C-053704B7FA69}"/>
          </ac:spMkLst>
        </pc:spChg>
        <pc:spChg chg="del">
          <ac:chgData name="Asim Dey" userId="e8ec1349-28b8-4d13-adec-c4f0ed943343" providerId="ADAL" clId="{56E57B83-9F26-49B6-A436-4AF02394A2FD}" dt="2020-08-06T09:03:30.809" v="398"/>
          <ac:spMkLst>
            <pc:docMk/>
            <pc:sldMk cId="3750300475" sldId="298"/>
            <ac:spMk id="328" creationId="{97AE00EC-F579-4E3D-B3D2-240E8710149F}"/>
          </ac:spMkLst>
        </pc:spChg>
        <pc:spChg chg="del mod">
          <ac:chgData name="Asim Dey" userId="e8ec1349-28b8-4d13-adec-c4f0ed943343" providerId="ADAL" clId="{56E57B83-9F26-49B6-A436-4AF02394A2FD}" dt="2020-08-06T09:03:30.809" v="398"/>
          <ac:spMkLst>
            <pc:docMk/>
            <pc:sldMk cId="3750300475" sldId="298"/>
            <ac:spMk id="330" creationId="{EF61C004-5617-4E4A-ADFE-D3508EE70D5E}"/>
          </ac:spMkLst>
        </pc:spChg>
        <pc:spChg chg="del">
          <ac:chgData name="Asim Dey" userId="e8ec1349-28b8-4d13-adec-c4f0ed943343" providerId="ADAL" clId="{56E57B83-9F26-49B6-A436-4AF02394A2FD}" dt="2020-08-06T09:03:30.809" v="398"/>
          <ac:spMkLst>
            <pc:docMk/>
            <pc:sldMk cId="3750300475" sldId="298"/>
            <ac:spMk id="331" creationId="{68FA3481-994A-48D0-9748-BD8759A614F6}"/>
          </ac:spMkLst>
        </pc:spChg>
        <pc:cxnChg chg="add">
          <ac:chgData name="Asim Dey" userId="e8ec1349-28b8-4d13-adec-c4f0ed943343" providerId="ADAL" clId="{56E57B83-9F26-49B6-A436-4AF02394A2FD}" dt="2020-08-06T09:03:44.828" v="399"/>
          <ac:cxnSpMkLst>
            <pc:docMk/>
            <pc:sldMk cId="3750300475" sldId="298"/>
            <ac:cxnSpMk id="143" creationId="{5A941BC0-FF98-41A4-93DA-9AF465E32188}"/>
          </ac:cxnSpMkLst>
        </pc:cxnChg>
        <pc:cxnChg chg="add">
          <ac:chgData name="Asim Dey" userId="e8ec1349-28b8-4d13-adec-c4f0ed943343" providerId="ADAL" clId="{56E57B83-9F26-49B6-A436-4AF02394A2FD}" dt="2020-08-06T09:03:44.828" v="399"/>
          <ac:cxnSpMkLst>
            <pc:docMk/>
            <pc:sldMk cId="3750300475" sldId="298"/>
            <ac:cxnSpMk id="144" creationId="{57BDE3C7-F651-4E67-8223-EC4128EFD954}"/>
          </ac:cxnSpMkLst>
        </pc:cxnChg>
        <pc:cxnChg chg="add">
          <ac:chgData name="Asim Dey" userId="e8ec1349-28b8-4d13-adec-c4f0ed943343" providerId="ADAL" clId="{56E57B83-9F26-49B6-A436-4AF02394A2FD}" dt="2020-08-06T09:03:44.828" v="399"/>
          <ac:cxnSpMkLst>
            <pc:docMk/>
            <pc:sldMk cId="3750300475" sldId="298"/>
            <ac:cxnSpMk id="145" creationId="{A047E12A-2598-43DA-A04C-BA93BE24814D}"/>
          </ac:cxnSpMkLst>
        </pc:cxnChg>
        <pc:cxnChg chg="add">
          <ac:chgData name="Asim Dey" userId="e8ec1349-28b8-4d13-adec-c4f0ed943343" providerId="ADAL" clId="{56E57B83-9F26-49B6-A436-4AF02394A2FD}" dt="2020-08-06T09:03:44.828" v="399"/>
          <ac:cxnSpMkLst>
            <pc:docMk/>
            <pc:sldMk cId="3750300475" sldId="298"/>
            <ac:cxnSpMk id="146" creationId="{C22AFE47-9E7A-4E94-A0A2-401DBD315878}"/>
          </ac:cxnSpMkLst>
        </pc:cxnChg>
        <pc:cxnChg chg="add">
          <ac:chgData name="Asim Dey" userId="e8ec1349-28b8-4d13-adec-c4f0ed943343" providerId="ADAL" clId="{56E57B83-9F26-49B6-A436-4AF02394A2FD}" dt="2020-08-06T09:03:44.828" v="399"/>
          <ac:cxnSpMkLst>
            <pc:docMk/>
            <pc:sldMk cId="3750300475" sldId="298"/>
            <ac:cxnSpMk id="147" creationId="{369308BE-0EF7-49FB-A00A-56D7249D7109}"/>
          </ac:cxnSpMkLst>
        </pc:cxnChg>
        <pc:cxnChg chg="add">
          <ac:chgData name="Asim Dey" userId="e8ec1349-28b8-4d13-adec-c4f0ed943343" providerId="ADAL" clId="{56E57B83-9F26-49B6-A436-4AF02394A2FD}" dt="2020-08-06T09:03:44.828" v="399"/>
          <ac:cxnSpMkLst>
            <pc:docMk/>
            <pc:sldMk cId="3750300475" sldId="298"/>
            <ac:cxnSpMk id="148" creationId="{165E5A84-F7F3-47D3-9AD2-9413F39EA812}"/>
          </ac:cxnSpMkLst>
        </pc:cxnChg>
        <pc:cxnChg chg="add">
          <ac:chgData name="Asim Dey" userId="e8ec1349-28b8-4d13-adec-c4f0ed943343" providerId="ADAL" clId="{56E57B83-9F26-49B6-A436-4AF02394A2FD}" dt="2020-08-06T09:03:44.828" v="399"/>
          <ac:cxnSpMkLst>
            <pc:docMk/>
            <pc:sldMk cId="3750300475" sldId="298"/>
            <ac:cxnSpMk id="149" creationId="{04A78D33-F3FD-4375-8ACB-3ADA94CB8FC3}"/>
          </ac:cxnSpMkLst>
        </pc:cxnChg>
        <pc:cxnChg chg="add">
          <ac:chgData name="Asim Dey" userId="e8ec1349-28b8-4d13-adec-c4f0ed943343" providerId="ADAL" clId="{56E57B83-9F26-49B6-A436-4AF02394A2FD}" dt="2020-08-06T09:03:44.828" v="399"/>
          <ac:cxnSpMkLst>
            <pc:docMk/>
            <pc:sldMk cId="3750300475" sldId="298"/>
            <ac:cxnSpMk id="150" creationId="{654C0AC9-1C7B-40C5-86DB-68C487A16216}"/>
          </ac:cxnSpMkLst>
        </pc:cxnChg>
        <pc:cxnChg chg="add">
          <ac:chgData name="Asim Dey" userId="e8ec1349-28b8-4d13-adec-c4f0ed943343" providerId="ADAL" clId="{56E57B83-9F26-49B6-A436-4AF02394A2FD}" dt="2020-08-06T09:03:44.828" v="399"/>
          <ac:cxnSpMkLst>
            <pc:docMk/>
            <pc:sldMk cId="3750300475" sldId="298"/>
            <ac:cxnSpMk id="151" creationId="{D78A2304-BFF9-44C6-B1F5-C7CD62772359}"/>
          </ac:cxnSpMkLst>
        </pc:cxnChg>
        <pc:cxnChg chg="add">
          <ac:chgData name="Asim Dey" userId="e8ec1349-28b8-4d13-adec-c4f0ed943343" providerId="ADAL" clId="{56E57B83-9F26-49B6-A436-4AF02394A2FD}" dt="2020-08-06T09:03:44.828" v="399"/>
          <ac:cxnSpMkLst>
            <pc:docMk/>
            <pc:sldMk cId="3750300475" sldId="298"/>
            <ac:cxnSpMk id="152" creationId="{A843B699-5B70-401A-BA53-E80E55A165E5}"/>
          </ac:cxnSpMkLst>
        </pc:cxnChg>
        <pc:cxnChg chg="add">
          <ac:chgData name="Asim Dey" userId="e8ec1349-28b8-4d13-adec-c4f0ed943343" providerId="ADAL" clId="{56E57B83-9F26-49B6-A436-4AF02394A2FD}" dt="2020-08-06T09:03:44.828" v="399"/>
          <ac:cxnSpMkLst>
            <pc:docMk/>
            <pc:sldMk cId="3750300475" sldId="298"/>
            <ac:cxnSpMk id="153" creationId="{87D735A0-A0AC-4000-AD58-A4B396DDE886}"/>
          </ac:cxnSpMkLst>
        </pc:cxnChg>
        <pc:cxnChg chg="add">
          <ac:chgData name="Asim Dey" userId="e8ec1349-28b8-4d13-adec-c4f0ed943343" providerId="ADAL" clId="{56E57B83-9F26-49B6-A436-4AF02394A2FD}" dt="2020-08-06T09:03:44.828" v="399"/>
          <ac:cxnSpMkLst>
            <pc:docMk/>
            <pc:sldMk cId="3750300475" sldId="298"/>
            <ac:cxnSpMk id="154" creationId="{B7CC4AE1-C8CB-4C46-9DBD-023038F130D1}"/>
          </ac:cxnSpMkLst>
        </pc:cxnChg>
        <pc:cxnChg chg="add">
          <ac:chgData name="Asim Dey" userId="e8ec1349-28b8-4d13-adec-c4f0ed943343" providerId="ADAL" clId="{56E57B83-9F26-49B6-A436-4AF02394A2FD}" dt="2020-08-06T09:03:44.828" v="399"/>
          <ac:cxnSpMkLst>
            <pc:docMk/>
            <pc:sldMk cId="3750300475" sldId="298"/>
            <ac:cxnSpMk id="155" creationId="{5A8C3A14-FB0A-4466-9150-FF8B72210B7A}"/>
          </ac:cxnSpMkLst>
        </pc:cxnChg>
        <pc:cxnChg chg="add">
          <ac:chgData name="Asim Dey" userId="e8ec1349-28b8-4d13-adec-c4f0ed943343" providerId="ADAL" clId="{56E57B83-9F26-49B6-A436-4AF02394A2FD}" dt="2020-08-06T09:03:44.828" v="399"/>
          <ac:cxnSpMkLst>
            <pc:docMk/>
            <pc:sldMk cId="3750300475" sldId="298"/>
            <ac:cxnSpMk id="156" creationId="{C57DA9B8-57C5-4331-B6AD-11295FAA6E84}"/>
          </ac:cxnSpMkLst>
        </pc:cxnChg>
        <pc:cxnChg chg="add">
          <ac:chgData name="Asim Dey" userId="e8ec1349-28b8-4d13-adec-c4f0ed943343" providerId="ADAL" clId="{56E57B83-9F26-49B6-A436-4AF02394A2FD}" dt="2020-08-06T09:03:44.828" v="399"/>
          <ac:cxnSpMkLst>
            <pc:docMk/>
            <pc:sldMk cId="3750300475" sldId="298"/>
            <ac:cxnSpMk id="157" creationId="{8B26124A-0389-4C5F-8A06-102E6C5F82D3}"/>
          </ac:cxnSpMkLst>
        </pc:cxnChg>
        <pc:cxnChg chg="del">
          <ac:chgData name="Asim Dey" userId="e8ec1349-28b8-4d13-adec-c4f0ed943343" providerId="ADAL" clId="{56E57B83-9F26-49B6-A436-4AF02394A2FD}" dt="2020-08-06T09:03:30.809" v="398"/>
          <ac:cxnSpMkLst>
            <pc:docMk/>
            <pc:sldMk cId="3750300475" sldId="298"/>
            <ac:cxnSpMk id="251" creationId="{35559858-B1BB-46ED-8C94-DDE7EEDEE660}"/>
          </ac:cxnSpMkLst>
        </pc:cxnChg>
        <pc:cxnChg chg="del">
          <ac:chgData name="Asim Dey" userId="e8ec1349-28b8-4d13-adec-c4f0ed943343" providerId="ADAL" clId="{56E57B83-9F26-49B6-A436-4AF02394A2FD}" dt="2020-08-06T09:03:30.809" v="398"/>
          <ac:cxnSpMkLst>
            <pc:docMk/>
            <pc:sldMk cId="3750300475" sldId="298"/>
            <ac:cxnSpMk id="252" creationId="{7F12671A-3DFF-405E-B906-1B852B58DD87}"/>
          </ac:cxnSpMkLst>
        </pc:cxnChg>
        <pc:cxnChg chg="del">
          <ac:chgData name="Asim Dey" userId="e8ec1349-28b8-4d13-adec-c4f0ed943343" providerId="ADAL" clId="{56E57B83-9F26-49B6-A436-4AF02394A2FD}" dt="2020-08-06T09:03:30.809" v="398"/>
          <ac:cxnSpMkLst>
            <pc:docMk/>
            <pc:sldMk cId="3750300475" sldId="298"/>
            <ac:cxnSpMk id="254" creationId="{89E07C51-9885-4019-8148-2863440ED3BA}"/>
          </ac:cxnSpMkLst>
        </pc:cxnChg>
        <pc:cxnChg chg="del">
          <ac:chgData name="Asim Dey" userId="e8ec1349-28b8-4d13-adec-c4f0ed943343" providerId="ADAL" clId="{56E57B83-9F26-49B6-A436-4AF02394A2FD}" dt="2020-08-06T09:03:30.809" v="398"/>
          <ac:cxnSpMkLst>
            <pc:docMk/>
            <pc:sldMk cId="3750300475" sldId="298"/>
            <ac:cxnSpMk id="255" creationId="{314AB8B9-063D-43EC-B0E9-6C135A3C6BE3}"/>
          </ac:cxnSpMkLst>
        </pc:cxnChg>
        <pc:cxnChg chg="del">
          <ac:chgData name="Asim Dey" userId="e8ec1349-28b8-4d13-adec-c4f0ed943343" providerId="ADAL" clId="{56E57B83-9F26-49B6-A436-4AF02394A2FD}" dt="2020-08-06T09:03:30.809" v="398"/>
          <ac:cxnSpMkLst>
            <pc:docMk/>
            <pc:sldMk cId="3750300475" sldId="298"/>
            <ac:cxnSpMk id="257" creationId="{410D3DC2-4DA3-4935-9A27-09368FAA591D}"/>
          </ac:cxnSpMkLst>
        </pc:cxnChg>
        <pc:cxnChg chg="del">
          <ac:chgData name="Asim Dey" userId="e8ec1349-28b8-4d13-adec-c4f0ed943343" providerId="ADAL" clId="{56E57B83-9F26-49B6-A436-4AF02394A2FD}" dt="2020-08-06T09:03:30.809" v="398"/>
          <ac:cxnSpMkLst>
            <pc:docMk/>
            <pc:sldMk cId="3750300475" sldId="298"/>
            <ac:cxnSpMk id="259" creationId="{85B7F542-38D7-4789-9F8C-3B819033A372}"/>
          </ac:cxnSpMkLst>
        </pc:cxnChg>
        <pc:cxnChg chg="del">
          <ac:chgData name="Asim Dey" userId="e8ec1349-28b8-4d13-adec-c4f0ed943343" providerId="ADAL" clId="{56E57B83-9F26-49B6-A436-4AF02394A2FD}" dt="2020-08-06T09:03:30.809" v="398"/>
          <ac:cxnSpMkLst>
            <pc:docMk/>
            <pc:sldMk cId="3750300475" sldId="298"/>
            <ac:cxnSpMk id="261" creationId="{1384E517-02C3-42CE-885E-FD15DC3B1FF2}"/>
          </ac:cxnSpMkLst>
        </pc:cxnChg>
        <pc:cxnChg chg="del">
          <ac:chgData name="Asim Dey" userId="e8ec1349-28b8-4d13-adec-c4f0ed943343" providerId="ADAL" clId="{56E57B83-9F26-49B6-A436-4AF02394A2FD}" dt="2020-08-06T09:03:30.809" v="398"/>
          <ac:cxnSpMkLst>
            <pc:docMk/>
            <pc:sldMk cId="3750300475" sldId="298"/>
            <ac:cxnSpMk id="263" creationId="{9D8A5D67-144F-48C2-ADB6-35F6CE739C78}"/>
          </ac:cxnSpMkLst>
        </pc:cxnChg>
        <pc:cxnChg chg="del">
          <ac:chgData name="Asim Dey" userId="e8ec1349-28b8-4d13-adec-c4f0ed943343" providerId="ADAL" clId="{56E57B83-9F26-49B6-A436-4AF02394A2FD}" dt="2020-08-06T09:03:30.809" v="398"/>
          <ac:cxnSpMkLst>
            <pc:docMk/>
            <pc:sldMk cId="3750300475" sldId="298"/>
            <ac:cxnSpMk id="265" creationId="{15AE83FD-8CFB-499F-B688-1DE904DD1786}"/>
          </ac:cxnSpMkLst>
        </pc:cxnChg>
        <pc:cxnChg chg="del">
          <ac:chgData name="Asim Dey" userId="e8ec1349-28b8-4d13-adec-c4f0ed943343" providerId="ADAL" clId="{56E57B83-9F26-49B6-A436-4AF02394A2FD}" dt="2020-08-06T09:03:30.809" v="398"/>
          <ac:cxnSpMkLst>
            <pc:docMk/>
            <pc:sldMk cId="3750300475" sldId="298"/>
            <ac:cxnSpMk id="267" creationId="{A17850FD-ADC5-4A54-92F7-4CE227CB8F31}"/>
          </ac:cxnSpMkLst>
        </pc:cxnChg>
        <pc:cxnChg chg="del">
          <ac:chgData name="Asim Dey" userId="e8ec1349-28b8-4d13-adec-c4f0ed943343" providerId="ADAL" clId="{56E57B83-9F26-49B6-A436-4AF02394A2FD}" dt="2020-08-06T09:03:30.809" v="398"/>
          <ac:cxnSpMkLst>
            <pc:docMk/>
            <pc:sldMk cId="3750300475" sldId="298"/>
            <ac:cxnSpMk id="269" creationId="{8E6F553F-265D-419B-96E0-7CC6C177C562}"/>
          </ac:cxnSpMkLst>
        </pc:cxnChg>
        <pc:cxnChg chg="del">
          <ac:chgData name="Asim Dey" userId="e8ec1349-28b8-4d13-adec-c4f0ed943343" providerId="ADAL" clId="{56E57B83-9F26-49B6-A436-4AF02394A2FD}" dt="2020-08-06T09:03:30.809" v="398"/>
          <ac:cxnSpMkLst>
            <pc:docMk/>
            <pc:sldMk cId="3750300475" sldId="298"/>
            <ac:cxnSpMk id="319" creationId="{3290D37A-A543-40C9-AC28-13D0717F4286}"/>
          </ac:cxnSpMkLst>
        </pc:cxnChg>
        <pc:cxnChg chg="del">
          <ac:chgData name="Asim Dey" userId="e8ec1349-28b8-4d13-adec-c4f0ed943343" providerId="ADAL" clId="{56E57B83-9F26-49B6-A436-4AF02394A2FD}" dt="2020-08-06T09:03:30.809" v="398"/>
          <ac:cxnSpMkLst>
            <pc:docMk/>
            <pc:sldMk cId="3750300475" sldId="298"/>
            <ac:cxnSpMk id="320" creationId="{87510E44-156D-4AC8-917B-BA98094929A8}"/>
          </ac:cxnSpMkLst>
        </pc:cxnChg>
        <pc:cxnChg chg="del">
          <ac:chgData name="Asim Dey" userId="e8ec1349-28b8-4d13-adec-c4f0ed943343" providerId="ADAL" clId="{56E57B83-9F26-49B6-A436-4AF02394A2FD}" dt="2020-08-06T09:03:30.809" v="398"/>
          <ac:cxnSpMkLst>
            <pc:docMk/>
            <pc:sldMk cId="3750300475" sldId="298"/>
            <ac:cxnSpMk id="322" creationId="{93BBB244-0ACD-4DFB-BDFF-3E463FDC5350}"/>
          </ac:cxnSpMkLst>
        </pc:cxnChg>
        <pc:cxnChg chg="del">
          <ac:chgData name="Asim Dey" userId="e8ec1349-28b8-4d13-adec-c4f0ed943343" providerId="ADAL" clId="{56E57B83-9F26-49B6-A436-4AF02394A2FD}" dt="2020-08-06T09:03:30.809" v="398"/>
          <ac:cxnSpMkLst>
            <pc:docMk/>
            <pc:sldMk cId="3750300475" sldId="298"/>
            <ac:cxnSpMk id="323" creationId="{61A514FC-69FC-4085-938D-D7AED99ADE4C}"/>
          </ac:cxnSpMkLst>
        </pc:cxnChg>
        <pc:cxnChg chg="del">
          <ac:chgData name="Asim Dey" userId="e8ec1349-28b8-4d13-adec-c4f0ed943343" providerId="ADAL" clId="{56E57B83-9F26-49B6-A436-4AF02394A2FD}" dt="2020-08-06T09:03:30.809" v="398"/>
          <ac:cxnSpMkLst>
            <pc:docMk/>
            <pc:sldMk cId="3750300475" sldId="298"/>
            <ac:cxnSpMk id="325" creationId="{5CB09D9A-DB9D-4795-884C-491B5F42DD92}"/>
          </ac:cxnSpMkLst>
        </pc:cxnChg>
        <pc:cxnChg chg="del">
          <ac:chgData name="Asim Dey" userId="e8ec1349-28b8-4d13-adec-c4f0ed943343" providerId="ADAL" clId="{56E57B83-9F26-49B6-A436-4AF02394A2FD}" dt="2020-08-06T09:03:30.809" v="398"/>
          <ac:cxnSpMkLst>
            <pc:docMk/>
            <pc:sldMk cId="3750300475" sldId="298"/>
            <ac:cxnSpMk id="329" creationId="{5B910B02-38BF-4B02-A0D2-75BDCF7BD049}"/>
          </ac:cxnSpMkLst>
        </pc:cxnChg>
      </pc:sldChg>
      <pc:sldChg chg="addSp delSp modSp del">
        <pc:chgData name="Asim Dey" userId="e8ec1349-28b8-4d13-adec-c4f0ed943343" providerId="ADAL" clId="{56E57B83-9F26-49B6-A436-4AF02394A2FD}" dt="2020-08-06T08:36:34.580" v="322" actId="2696"/>
        <pc:sldMkLst>
          <pc:docMk/>
          <pc:sldMk cId="2612374934" sldId="301"/>
        </pc:sldMkLst>
        <pc:spChg chg="mod">
          <ac:chgData name="Asim Dey" userId="e8ec1349-28b8-4d13-adec-c4f0ed943343" providerId="ADAL" clId="{56E57B83-9F26-49B6-A436-4AF02394A2FD}" dt="2020-08-06T07:50:00.989" v="76" actId="1076"/>
          <ac:spMkLst>
            <pc:docMk/>
            <pc:sldMk cId="2612374934" sldId="301"/>
            <ac:spMk id="50" creationId="{9902DB9E-78B3-4AF1-A0CC-C0634ABEEECC}"/>
          </ac:spMkLst>
        </pc:spChg>
        <pc:spChg chg="mod">
          <ac:chgData name="Asim Dey" userId="e8ec1349-28b8-4d13-adec-c4f0ed943343" providerId="ADAL" clId="{56E57B83-9F26-49B6-A436-4AF02394A2FD}" dt="2020-08-06T07:56:07.030" v="117" actId="14429"/>
          <ac:spMkLst>
            <pc:docMk/>
            <pc:sldMk cId="2612374934" sldId="301"/>
            <ac:spMk id="85" creationId="{8858852B-4FF5-4836-B9CD-685662192A36}"/>
          </ac:spMkLst>
        </pc:spChg>
        <pc:spChg chg="mod">
          <ac:chgData name="Asim Dey" userId="e8ec1349-28b8-4d13-adec-c4f0ed943343" providerId="ADAL" clId="{56E57B83-9F26-49B6-A436-4AF02394A2FD}" dt="2020-08-06T07:56:07.462" v="118" actId="14429"/>
          <ac:spMkLst>
            <pc:docMk/>
            <pc:sldMk cId="2612374934" sldId="301"/>
            <ac:spMk id="86" creationId="{2EE70E8B-0876-4DED-93CD-40D153937BCF}"/>
          </ac:spMkLst>
        </pc:spChg>
        <pc:spChg chg="mod">
          <ac:chgData name="Asim Dey" userId="e8ec1349-28b8-4d13-adec-c4f0ed943343" providerId="ADAL" clId="{56E57B83-9F26-49B6-A436-4AF02394A2FD}" dt="2020-08-06T07:39:53.253" v="37"/>
          <ac:spMkLst>
            <pc:docMk/>
            <pc:sldMk cId="2612374934" sldId="301"/>
            <ac:spMk id="92" creationId="{8BC3F1DE-85F4-47AE-A6F6-152B80208332}"/>
          </ac:spMkLst>
        </pc:spChg>
        <pc:spChg chg="add del mod">
          <ac:chgData name="Asim Dey" userId="e8ec1349-28b8-4d13-adec-c4f0ed943343" providerId="ADAL" clId="{56E57B83-9F26-49B6-A436-4AF02394A2FD}" dt="2020-08-06T07:55:58.125" v="116"/>
          <ac:spMkLst>
            <pc:docMk/>
            <pc:sldMk cId="2612374934" sldId="301"/>
            <ac:spMk id="114" creationId="{05FAB629-B5A6-4C1F-8274-37618E8AB14A}"/>
          </ac:spMkLst>
        </pc:spChg>
      </pc:sldChg>
      <pc:sldChg chg="addSp delSp modSp">
        <pc:chgData name="Asim Dey" userId="e8ec1349-28b8-4d13-adec-c4f0ed943343" providerId="ADAL" clId="{56E57B83-9F26-49B6-A436-4AF02394A2FD}" dt="2020-08-06T10:06:35.032" v="768" actId="962"/>
        <pc:sldMkLst>
          <pc:docMk/>
          <pc:sldMk cId="3443975727" sldId="302"/>
        </pc:sldMkLst>
        <pc:spChg chg="mod">
          <ac:chgData name="Asim Dey" userId="e8ec1349-28b8-4d13-adec-c4f0ed943343" providerId="ADAL" clId="{56E57B83-9F26-49B6-A436-4AF02394A2FD}" dt="2020-08-06T09:22:32.273" v="555" actId="13926"/>
          <ac:spMkLst>
            <pc:docMk/>
            <pc:sldMk cId="3443975727" sldId="302"/>
            <ac:spMk id="13" creationId="{A3063EC9-3802-4E62-8813-FA8629586F12}"/>
          </ac:spMkLst>
        </pc:spChg>
        <pc:spChg chg="del">
          <ac:chgData name="Asim Dey" userId="e8ec1349-28b8-4d13-adec-c4f0ed943343" providerId="ADAL" clId="{56E57B83-9F26-49B6-A436-4AF02394A2FD}" dt="2020-08-06T07:43:37.118" v="44"/>
          <ac:spMkLst>
            <pc:docMk/>
            <pc:sldMk cId="3443975727" sldId="302"/>
            <ac:spMk id="102" creationId="{C4EF70AA-8667-4E4F-AAB5-F9C15A37E7EB}"/>
          </ac:spMkLst>
        </pc:spChg>
        <pc:spChg chg="del">
          <ac:chgData name="Asim Dey" userId="e8ec1349-28b8-4d13-adec-c4f0ed943343" providerId="ADAL" clId="{56E57B83-9F26-49B6-A436-4AF02394A2FD}" dt="2020-08-06T07:43:37.118" v="44"/>
          <ac:spMkLst>
            <pc:docMk/>
            <pc:sldMk cId="3443975727" sldId="302"/>
            <ac:spMk id="103" creationId="{D5B1E2E8-CEDE-4D9F-A324-295F75682AEB}"/>
          </ac:spMkLst>
        </pc:spChg>
        <pc:spChg chg="del">
          <ac:chgData name="Asim Dey" userId="e8ec1349-28b8-4d13-adec-c4f0ed943343" providerId="ADAL" clId="{56E57B83-9F26-49B6-A436-4AF02394A2FD}" dt="2020-08-06T07:43:37.118" v="44"/>
          <ac:spMkLst>
            <pc:docMk/>
            <pc:sldMk cId="3443975727" sldId="302"/>
            <ac:spMk id="104" creationId="{FB4A12CD-565B-4E92-9761-656D42A9F01B}"/>
          </ac:spMkLst>
        </pc:spChg>
        <pc:spChg chg="del">
          <ac:chgData name="Asim Dey" userId="e8ec1349-28b8-4d13-adec-c4f0ed943343" providerId="ADAL" clId="{56E57B83-9F26-49B6-A436-4AF02394A2FD}" dt="2020-08-06T07:43:37.118" v="44"/>
          <ac:spMkLst>
            <pc:docMk/>
            <pc:sldMk cId="3443975727" sldId="302"/>
            <ac:spMk id="105" creationId="{E0CD5777-3BC7-407C-B23E-5DF415BC02AE}"/>
          </ac:spMkLst>
        </pc:spChg>
        <pc:spChg chg="del">
          <ac:chgData name="Asim Dey" userId="e8ec1349-28b8-4d13-adec-c4f0ed943343" providerId="ADAL" clId="{56E57B83-9F26-49B6-A436-4AF02394A2FD}" dt="2020-08-06T07:43:37.118" v="44"/>
          <ac:spMkLst>
            <pc:docMk/>
            <pc:sldMk cId="3443975727" sldId="302"/>
            <ac:spMk id="106" creationId="{749BBA82-8441-4501-A74C-989F750C3614}"/>
          </ac:spMkLst>
        </pc:spChg>
        <pc:spChg chg="del">
          <ac:chgData name="Asim Dey" userId="e8ec1349-28b8-4d13-adec-c4f0ed943343" providerId="ADAL" clId="{56E57B83-9F26-49B6-A436-4AF02394A2FD}" dt="2020-08-06T07:43:37.118" v="44"/>
          <ac:spMkLst>
            <pc:docMk/>
            <pc:sldMk cId="3443975727" sldId="302"/>
            <ac:spMk id="107" creationId="{A330CF63-312D-4794-B2A7-15881E8FA054}"/>
          </ac:spMkLst>
        </pc:spChg>
        <pc:spChg chg="del">
          <ac:chgData name="Asim Dey" userId="e8ec1349-28b8-4d13-adec-c4f0ed943343" providerId="ADAL" clId="{56E57B83-9F26-49B6-A436-4AF02394A2FD}" dt="2020-08-06T07:43:37.118" v="44"/>
          <ac:spMkLst>
            <pc:docMk/>
            <pc:sldMk cId="3443975727" sldId="302"/>
            <ac:spMk id="108" creationId="{5271B66C-C733-4C6D-8977-D6BCC68F697D}"/>
          </ac:spMkLst>
        </pc:spChg>
        <pc:spChg chg="del">
          <ac:chgData name="Asim Dey" userId="e8ec1349-28b8-4d13-adec-c4f0ed943343" providerId="ADAL" clId="{56E57B83-9F26-49B6-A436-4AF02394A2FD}" dt="2020-08-06T07:43:37.118" v="44"/>
          <ac:spMkLst>
            <pc:docMk/>
            <pc:sldMk cId="3443975727" sldId="302"/>
            <ac:spMk id="109" creationId="{F1919DC8-46CB-49C2-912E-BA1761FED30E}"/>
          </ac:spMkLst>
        </pc:spChg>
        <pc:spChg chg="del">
          <ac:chgData name="Asim Dey" userId="e8ec1349-28b8-4d13-adec-c4f0ed943343" providerId="ADAL" clId="{56E57B83-9F26-49B6-A436-4AF02394A2FD}" dt="2020-08-06T07:43:37.118" v="44"/>
          <ac:spMkLst>
            <pc:docMk/>
            <pc:sldMk cId="3443975727" sldId="302"/>
            <ac:spMk id="110" creationId="{C46EF321-5400-4937-80A6-22B3543096A6}"/>
          </ac:spMkLst>
        </pc:spChg>
        <pc:spChg chg="del">
          <ac:chgData name="Asim Dey" userId="e8ec1349-28b8-4d13-adec-c4f0ed943343" providerId="ADAL" clId="{56E57B83-9F26-49B6-A436-4AF02394A2FD}" dt="2020-08-06T07:43:37.118" v="44"/>
          <ac:spMkLst>
            <pc:docMk/>
            <pc:sldMk cId="3443975727" sldId="302"/>
            <ac:spMk id="111" creationId="{A605E1F3-520C-4E81-91DB-BCEB758B3E5C}"/>
          </ac:spMkLst>
        </pc:spChg>
        <pc:spChg chg="del">
          <ac:chgData name="Asim Dey" userId="e8ec1349-28b8-4d13-adec-c4f0ed943343" providerId="ADAL" clId="{56E57B83-9F26-49B6-A436-4AF02394A2FD}" dt="2020-08-06T07:43:37.118" v="44"/>
          <ac:spMkLst>
            <pc:docMk/>
            <pc:sldMk cId="3443975727" sldId="302"/>
            <ac:spMk id="112" creationId="{549555FB-F066-4D11-88F8-5CF5EDCAB703}"/>
          </ac:spMkLst>
        </pc:spChg>
        <pc:spChg chg="del">
          <ac:chgData name="Asim Dey" userId="e8ec1349-28b8-4d13-adec-c4f0ed943343" providerId="ADAL" clId="{56E57B83-9F26-49B6-A436-4AF02394A2FD}" dt="2020-08-06T07:43:37.118" v="44"/>
          <ac:spMkLst>
            <pc:docMk/>
            <pc:sldMk cId="3443975727" sldId="302"/>
            <ac:spMk id="113" creationId="{28875823-D21F-4DF9-9454-04A22EC71433}"/>
          </ac:spMkLst>
        </pc:spChg>
        <pc:spChg chg="del">
          <ac:chgData name="Asim Dey" userId="e8ec1349-28b8-4d13-adec-c4f0ed943343" providerId="ADAL" clId="{56E57B83-9F26-49B6-A436-4AF02394A2FD}" dt="2020-08-06T07:43:37.118" v="44"/>
          <ac:spMkLst>
            <pc:docMk/>
            <pc:sldMk cId="3443975727" sldId="302"/>
            <ac:spMk id="114" creationId="{CA31C1F4-0EAA-4633-B4EC-0CDFAB67B21A}"/>
          </ac:spMkLst>
        </pc:spChg>
        <pc:spChg chg="del">
          <ac:chgData name="Asim Dey" userId="e8ec1349-28b8-4d13-adec-c4f0ed943343" providerId="ADAL" clId="{56E57B83-9F26-49B6-A436-4AF02394A2FD}" dt="2020-08-06T07:43:37.118" v="44"/>
          <ac:spMkLst>
            <pc:docMk/>
            <pc:sldMk cId="3443975727" sldId="302"/>
            <ac:spMk id="115" creationId="{FC12B0DC-449C-49DC-A662-D0B27602A0F5}"/>
          </ac:spMkLst>
        </pc:spChg>
        <pc:spChg chg="del">
          <ac:chgData name="Asim Dey" userId="e8ec1349-28b8-4d13-adec-c4f0ed943343" providerId="ADAL" clId="{56E57B83-9F26-49B6-A436-4AF02394A2FD}" dt="2020-08-06T07:43:37.118" v="44"/>
          <ac:spMkLst>
            <pc:docMk/>
            <pc:sldMk cId="3443975727" sldId="302"/>
            <ac:spMk id="116" creationId="{7D8CE3A4-2B3A-45F5-98AD-36DC8032211F}"/>
          </ac:spMkLst>
        </pc:spChg>
        <pc:spChg chg="del">
          <ac:chgData name="Asim Dey" userId="e8ec1349-28b8-4d13-adec-c4f0ed943343" providerId="ADAL" clId="{56E57B83-9F26-49B6-A436-4AF02394A2FD}" dt="2020-08-06T07:43:37.118" v="44"/>
          <ac:spMkLst>
            <pc:docMk/>
            <pc:sldMk cId="3443975727" sldId="302"/>
            <ac:spMk id="117" creationId="{3C9A7FF2-F70F-4A58-AB65-0129F7943D8E}"/>
          </ac:spMkLst>
        </pc:spChg>
        <pc:spChg chg="del">
          <ac:chgData name="Asim Dey" userId="e8ec1349-28b8-4d13-adec-c4f0ed943343" providerId="ADAL" clId="{56E57B83-9F26-49B6-A436-4AF02394A2FD}" dt="2020-08-06T07:43:37.118" v="44"/>
          <ac:spMkLst>
            <pc:docMk/>
            <pc:sldMk cId="3443975727" sldId="302"/>
            <ac:spMk id="118" creationId="{38B4DC8F-A778-4124-B144-1285A86357BB}"/>
          </ac:spMkLst>
        </pc:spChg>
        <pc:spChg chg="del">
          <ac:chgData name="Asim Dey" userId="e8ec1349-28b8-4d13-adec-c4f0ed943343" providerId="ADAL" clId="{56E57B83-9F26-49B6-A436-4AF02394A2FD}" dt="2020-08-06T07:43:37.118" v="44"/>
          <ac:spMkLst>
            <pc:docMk/>
            <pc:sldMk cId="3443975727" sldId="302"/>
            <ac:spMk id="119" creationId="{1A5DEDBB-2EA6-4E30-8676-951BCBE7D052}"/>
          </ac:spMkLst>
        </pc:spChg>
        <pc:spChg chg="del">
          <ac:chgData name="Asim Dey" userId="e8ec1349-28b8-4d13-adec-c4f0ed943343" providerId="ADAL" clId="{56E57B83-9F26-49B6-A436-4AF02394A2FD}" dt="2020-08-06T07:43:37.118" v="44"/>
          <ac:spMkLst>
            <pc:docMk/>
            <pc:sldMk cId="3443975727" sldId="302"/>
            <ac:spMk id="120" creationId="{9360F691-6D4B-46D8-A1A0-75B120E9FC98}"/>
          </ac:spMkLst>
        </pc:spChg>
        <pc:spChg chg="del">
          <ac:chgData name="Asim Dey" userId="e8ec1349-28b8-4d13-adec-c4f0ed943343" providerId="ADAL" clId="{56E57B83-9F26-49B6-A436-4AF02394A2FD}" dt="2020-08-06T07:43:37.118" v="44"/>
          <ac:spMkLst>
            <pc:docMk/>
            <pc:sldMk cId="3443975727" sldId="302"/>
            <ac:spMk id="121" creationId="{5BFDEE28-D554-4F3C-A9B9-6A497F6BC223}"/>
          </ac:spMkLst>
        </pc:spChg>
        <pc:spChg chg="del">
          <ac:chgData name="Asim Dey" userId="e8ec1349-28b8-4d13-adec-c4f0ed943343" providerId="ADAL" clId="{56E57B83-9F26-49B6-A436-4AF02394A2FD}" dt="2020-08-06T07:43:37.118" v="44"/>
          <ac:spMkLst>
            <pc:docMk/>
            <pc:sldMk cId="3443975727" sldId="302"/>
            <ac:spMk id="122" creationId="{F5D287CC-299E-49D1-AEA2-F8633D6BB3B0}"/>
          </ac:spMkLst>
        </pc:spChg>
        <pc:spChg chg="del">
          <ac:chgData name="Asim Dey" userId="e8ec1349-28b8-4d13-adec-c4f0ed943343" providerId="ADAL" clId="{56E57B83-9F26-49B6-A436-4AF02394A2FD}" dt="2020-08-06T07:43:54.906" v="45"/>
          <ac:spMkLst>
            <pc:docMk/>
            <pc:sldMk cId="3443975727" sldId="302"/>
            <ac:spMk id="123" creationId="{3551F01B-61B3-4444-B458-16D804B8C43A}"/>
          </ac:spMkLst>
        </pc:spChg>
        <pc:spChg chg="del">
          <ac:chgData name="Asim Dey" userId="e8ec1349-28b8-4d13-adec-c4f0ed943343" providerId="ADAL" clId="{56E57B83-9F26-49B6-A436-4AF02394A2FD}" dt="2020-08-06T07:43:54.906" v="45"/>
          <ac:spMkLst>
            <pc:docMk/>
            <pc:sldMk cId="3443975727" sldId="302"/>
            <ac:spMk id="124" creationId="{25AAF113-D775-4F9D-B6CE-9A42767F9620}"/>
          </ac:spMkLst>
        </pc:spChg>
        <pc:spChg chg="del">
          <ac:chgData name="Asim Dey" userId="e8ec1349-28b8-4d13-adec-c4f0ed943343" providerId="ADAL" clId="{56E57B83-9F26-49B6-A436-4AF02394A2FD}" dt="2020-08-06T07:43:54.906" v="45"/>
          <ac:spMkLst>
            <pc:docMk/>
            <pc:sldMk cId="3443975727" sldId="302"/>
            <ac:spMk id="125" creationId="{CA61F93F-84C1-499C-8E6C-5D529BF648BF}"/>
          </ac:spMkLst>
        </pc:spChg>
        <pc:spChg chg="del">
          <ac:chgData name="Asim Dey" userId="e8ec1349-28b8-4d13-adec-c4f0ed943343" providerId="ADAL" clId="{56E57B83-9F26-49B6-A436-4AF02394A2FD}" dt="2020-08-06T07:43:54.906" v="45"/>
          <ac:spMkLst>
            <pc:docMk/>
            <pc:sldMk cId="3443975727" sldId="302"/>
            <ac:spMk id="126" creationId="{493A0335-5E19-4565-9F09-1EA4E737796E}"/>
          </ac:spMkLst>
        </pc:spChg>
        <pc:spChg chg="del">
          <ac:chgData name="Asim Dey" userId="e8ec1349-28b8-4d13-adec-c4f0ed943343" providerId="ADAL" clId="{56E57B83-9F26-49B6-A436-4AF02394A2FD}" dt="2020-08-06T07:43:54.906" v="45"/>
          <ac:spMkLst>
            <pc:docMk/>
            <pc:sldMk cId="3443975727" sldId="302"/>
            <ac:spMk id="127" creationId="{E39FBD49-1507-4FC5-B991-06E6ED5C8298}"/>
          </ac:spMkLst>
        </pc:spChg>
        <pc:spChg chg="del">
          <ac:chgData name="Asim Dey" userId="e8ec1349-28b8-4d13-adec-c4f0ed943343" providerId="ADAL" clId="{56E57B83-9F26-49B6-A436-4AF02394A2FD}" dt="2020-08-06T07:43:54.906" v="45"/>
          <ac:spMkLst>
            <pc:docMk/>
            <pc:sldMk cId="3443975727" sldId="302"/>
            <ac:spMk id="128" creationId="{3B54CD6E-B843-42BA-A221-0EF712A57835}"/>
          </ac:spMkLst>
        </pc:spChg>
        <pc:spChg chg="del">
          <ac:chgData name="Asim Dey" userId="e8ec1349-28b8-4d13-adec-c4f0ed943343" providerId="ADAL" clId="{56E57B83-9F26-49B6-A436-4AF02394A2FD}" dt="2020-08-06T07:43:37.118" v="44"/>
          <ac:spMkLst>
            <pc:docMk/>
            <pc:sldMk cId="3443975727" sldId="302"/>
            <ac:spMk id="129" creationId="{FD5BE3A1-D56F-4B5F-BB1E-04772FD2BB6F}"/>
          </ac:spMkLst>
        </pc:spChg>
        <pc:spChg chg="del">
          <ac:chgData name="Asim Dey" userId="e8ec1349-28b8-4d13-adec-c4f0ed943343" providerId="ADAL" clId="{56E57B83-9F26-49B6-A436-4AF02394A2FD}" dt="2020-08-06T07:43:37.118" v="44"/>
          <ac:spMkLst>
            <pc:docMk/>
            <pc:sldMk cId="3443975727" sldId="302"/>
            <ac:spMk id="130" creationId="{9EFD6C3B-7792-450C-B13A-AE7E47261D93}"/>
          </ac:spMkLst>
        </pc:spChg>
        <pc:spChg chg="del">
          <ac:chgData name="Asim Dey" userId="e8ec1349-28b8-4d13-adec-c4f0ed943343" providerId="ADAL" clId="{56E57B83-9F26-49B6-A436-4AF02394A2FD}" dt="2020-08-06T07:43:37.118" v="44"/>
          <ac:spMkLst>
            <pc:docMk/>
            <pc:sldMk cId="3443975727" sldId="302"/>
            <ac:spMk id="131" creationId="{74085C8E-0F46-4391-A9F3-3AB3CCDF4D3E}"/>
          </ac:spMkLst>
        </pc:spChg>
        <pc:spChg chg="del">
          <ac:chgData name="Asim Dey" userId="e8ec1349-28b8-4d13-adec-c4f0ed943343" providerId="ADAL" clId="{56E57B83-9F26-49B6-A436-4AF02394A2FD}" dt="2020-08-06T07:43:37.118" v="44"/>
          <ac:spMkLst>
            <pc:docMk/>
            <pc:sldMk cId="3443975727" sldId="302"/>
            <ac:spMk id="132" creationId="{5555CCCA-772B-484E-94C1-3A40152BB4AE}"/>
          </ac:spMkLst>
        </pc:spChg>
        <pc:spChg chg="del">
          <ac:chgData name="Asim Dey" userId="e8ec1349-28b8-4d13-adec-c4f0ed943343" providerId="ADAL" clId="{56E57B83-9F26-49B6-A436-4AF02394A2FD}" dt="2020-08-06T07:43:37.118" v="44"/>
          <ac:spMkLst>
            <pc:docMk/>
            <pc:sldMk cId="3443975727" sldId="302"/>
            <ac:spMk id="133" creationId="{717FF7EB-75C0-496B-9AD6-5E9BC2FC23AF}"/>
          </ac:spMkLst>
        </pc:spChg>
        <pc:spChg chg="del">
          <ac:chgData name="Asim Dey" userId="e8ec1349-28b8-4d13-adec-c4f0ed943343" providerId="ADAL" clId="{56E57B83-9F26-49B6-A436-4AF02394A2FD}" dt="2020-08-06T07:43:37.118" v="44"/>
          <ac:spMkLst>
            <pc:docMk/>
            <pc:sldMk cId="3443975727" sldId="302"/>
            <ac:spMk id="134" creationId="{CA17565B-4768-47C7-B544-45AEDA892660}"/>
          </ac:spMkLst>
        </pc:spChg>
        <pc:spChg chg="del">
          <ac:chgData name="Asim Dey" userId="e8ec1349-28b8-4d13-adec-c4f0ed943343" providerId="ADAL" clId="{56E57B83-9F26-49B6-A436-4AF02394A2FD}" dt="2020-08-06T07:43:54.906" v="45"/>
          <ac:spMkLst>
            <pc:docMk/>
            <pc:sldMk cId="3443975727" sldId="302"/>
            <ac:spMk id="135" creationId="{399CC90E-B8CA-4113-AB07-4E76CF3A5466}"/>
          </ac:spMkLst>
        </pc:spChg>
        <pc:spChg chg="del">
          <ac:chgData name="Asim Dey" userId="e8ec1349-28b8-4d13-adec-c4f0ed943343" providerId="ADAL" clId="{56E57B83-9F26-49B6-A436-4AF02394A2FD}" dt="2020-08-06T07:43:37.118" v="44"/>
          <ac:spMkLst>
            <pc:docMk/>
            <pc:sldMk cId="3443975727" sldId="302"/>
            <ac:spMk id="136" creationId="{AF338445-B5E1-4D1D-9796-87A783C4C04F}"/>
          </ac:spMkLst>
        </pc:spChg>
        <pc:spChg chg="del">
          <ac:chgData name="Asim Dey" userId="e8ec1349-28b8-4d13-adec-c4f0ed943343" providerId="ADAL" clId="{56E57B83-9F26-49B6-A436-4AF02394A2FD}" dt="2020-08-06T07:43:37.118" v="44"/>
          <ac:spMkLst>
            <pc:docMk/>
            <pc:sldMk cId="3443975727" sldId="302"/>
            <ac:spMk id="137" creationId="{442C860D-D1A9-4075-9DA6-486F02FCB919}"/>
          </ac:spMkLst>
        </pc:spChg>
        <pc:spChg chg="del">
          <ac:chgData name="Asim Dey" userId="e8ec1349-28b8-4d13-adec-c4f0ed943343" providerId="ADAL" clId="{56E57B83-9F26-49B6-A436-4AF02394A2FD}" dt="2020-08-06T07:43:54.906" v="45"/>
          <ac:spMkLst>
            <pc:docMk/>
            <pc:sldMk cId="3443975727" sldId="302"/>
            <ac:spMk id="138" creationId="{AD803C82-A0F0-4362-BF51-49BB54FAFDD6}"/>
          </ac:spMkLst>
        </pc:spChg>
        <pc:spChg chg="del">
          <ac:chgData name="Asim Dey" userId="e8ec1349-28b8-4d13-adec-c4f0ed943343" providerId="ADAL" clId="{56E57B83-9F26-49B6-A436-4AF02394A2FD}" dt="2020-08-06T07:43:37.118" v="44"/>
          <ac:spMkLst>
            <pc:docMk/>
            <pc:sldMk cId="3443975727" sldId="302"/>
            <ac:spMk id="139" creationId="{F04ECFB8-87A2-4F26-81B6-F96BF9D96549}"/>
          </ac:spMkLst>
        </pc:spChg>
        <pc:spChg chg="del">
          <ac:chgData name="Asim Dey" userId="e8ec1349-28b8-4d13-adec-c4f0ed943343" providerId="ADAL" clId="{56E57B83-9F26-49B6-A436-4AF02394A2FD}" dt="2020-08-06T07:43:54.906" v="45"/>
          <ac:spMkLst>
            <pc:docMk/>
            <pc:sldMk cId="3443975727" sldId="302"/>
            <ac:spMk id="140" creationId="{55AA667C-1ECA-40F5-8A8D-A1EFDBD7CF16}"/>
          </ac:spMkLst>
        </pc:spChg>
        <pc:spChg chg="del">
          <ac:chgData name="Asim Dey" userId="e8ec1349-28b8-4d13-adec-c4f0ed943343" providerId="ADAL" clId="{56E57B83-9F26-49B6-A436-4AF02394A2FD}" dt="2020-08-06T07:43:37.118" v="44"/>
          <ac:spMkLst>
            <pc:docMk/>
            <pc:sldMk cId="3443975727" sldId="302"/>
            <ac:spMk id="141" creationId="{EC7D3D51-DFBF-45FB-AF56-99EA1BD5181E}"/>
          </ac:spMkLst>
        </pc:spChg>
        <pc:spChg chg="del mod">
          <ac:chgData name="Asim Dey" userId="e8ec1349-28b8-4d13-adec-c4f0ed943343" providerId="ADAL" clId="{56E57B83-9F26-49B6-A436-4AF02394A2FD}" dt="2020-08-06T07:43:37.118" v="44"/>
          <ac:spMkLst>
            <pc:docMk/>
            <pc:sldMk cId="3443975727" sldId="302"/>
            <ac:spMk id="142" creationId="{2B3D34BB-48AD-4A56-99C9-633C6345E573}"/>
          </ac:spMkLst>
        </pc:spChg>
        <pc:spChg chg="del">
          <ac:chgData name="Asim Dey" userId="e8ec1349-28b8-4d13-adec-c4f0ed943343" providerId="ADAL" clId="{56E57B83-9F26-49B6-A436-4AF02394A2FD}" dt="2020-08-06T07:43:37.118" v="44"/>
          <ac:spMkLst>
            <pc:docMk/>
            <pc:sldMk cId="3443975727" sldId="302"/>
            <ac:spMk id="143" creationId="{46C58CCF-497F-4FE4-82CB-8BD7AECF082A}"/>
          </ac:spMkLst>
        </pc:spChg>
        <pc:spChg chg="del">
          <ac:chgData name="Asim Dey" userId="e8ec1349-28b8-4d13-adec-c4f0ed943343" providerId="ADAL" clId="{56E57B83-9F26-49B6-A436-4AF02394A2FD}" dt="2020-08-06T07:43:37.118" v="44"/>
          <ac:spMkLst>
            <pc:docMk/>
            <pc:sldMk cId="3443975727" sldId="302"/>
            <ac:spMk id="144" creationId="{A8508659-1F0F-493E-A681-20F1EBEB0D27}"/>
          </ac:spMkLst>
        </pc:spChg>
        <pc:spChg chg="del">
          <ac:chgData name="Asim Dey" userId="e8ec1349-28b8-4d13-adec-c4f0ed943343" providerId="ADAL" clId="{56E57B83-9F26-49B6-A436-4AF02394A2FD}" dt="2020-08-06T07:43:37.118" v="44"/>
          <ac:spMkLst>
            <pc:docMk/>
            <pc:sldMk cId="3443975727" sldId="302"/>
            <ac:spMk id="145" creationId="{BFE08FF5-8414-4D26-964E-6A099FA2EFDF}"/>
          </ac:spMkLst>
        </pc:spChg>
        <pc:spChg chg="add del">
          <ac:chgData name="Asim Dey" userId="e8ec1349-28b8-4d13-adec-c4f0ed943343" providerId="ADAL" clId="{56E57B83-9F26-49B6-A436-4AF02394A2FD}" dt="2020-08-06T08:35:53.842" v="319"/>
          <ac:spMkLst>
            <pc:docMk/>
            <pc:sldMk cId="3443975727" sldId="302"/>
            <ac:spMk id="162" creationId="{57DEA1E2-244D-47F9-AE58-553E0E17C099}"/>
          </ac:spMkLst>
        </pc:spChg>
        <pc:spChg chg="add del">
          <ac:chgData name="Asim Dey" userId="e8ec1349-28b8-4d13-adec-c4f0ed943343" providerId="ADAL" clId="{56E57B83-9F26-49B6-A436-4AF02394A2FD}" dt="2020-08-06T08:35:53.842" v="319"/>
          <ac:spMkLst>
            <pc:docMk/>
            <pc:sldMk cId="3443975727" sldId="302"/>
            <ac:spMk id="163" creationId="{F1341FEE-D1B2-402F-B4E7-BBD14DD11A17}"/>
          </ac:spMkLst>
        </pc:spChg>
        <pc:spChg chg="add del">
          <ac:chgData name="Asim Dey" userId="e8ec1349-28b8-4d13-adec-c4f0ed943343" providerId="ADAL" clId="{56E57B83-9F26-49B6-A436-4AF02394A2FD}" dt="2020-08-06T08:35:53.842" v="319"/>
          <ac:spMkLst>
            <pc:docMk/>
            <pc:sldMk cId="3443975727" sldId="302"/>
            <ac:spMk id="164" creationId="{6211F293-578B-4348-8046-7292C485DE8C}"/>
          </ac:spMkLst>
        </pc:spChg>
        <pc:spChg chg="add del">
          <ac:chgData name="Asim Dey" userId="e8ec1349-28b8-4d13-adec-c4f0ed943343" providerId="ADAL" clId="{56E57B83-9F26-49B6-A436-4AF02394A2FD}" dt="2020-08-06T08:35:53.842" v="319"/>
          <ac:spMkLst>
            <pc:docMk/>
            <pc:sldMk cId="3443975727" sldId="302"/>
            <ac:spMk id="165" creationId="{A4BB86B3-A934-43CD-871E-639E0E0716B4}"/>
          </ac:spMkLst>
        </pc:spChg>
        <pc:spChg chg="add del">
          <ac:chgData name="Asim Dey" userId="e8ec1349-28b8-4d13-adec-c4f0ed943343" providerId="ADAL" clId="{56E57B83-9F26-49B6-A436-4AF02394A2FD}" dt="2020-08-06T08:35:53.842" v="319"/>
          <ac:spMkLst>
            <pc:docMk/>
            <pc:sldMk cId="3443975727" sldId="302"/>
            <ac:spMk id="166" creationId="{27DA3F4F-6C49-4C2E-B2C1-5D84A29ECEA4}"/>
          </ac:spMkLst>
        </pc:spChg>
        <pc:spChg chg="add del">
          <ac:chgData name="Asim Dey" userId="e8ec1349-28b8-4d13-adec-c4f0ed943343" providerId="ADAL" clId="{56E57B83-9F26-49B6-A436-4AF02394A2FD}" dt="2020-08-06T08:35:53.842" v="319"/>
          <ac:spMkLst>
            <pc:docMk/>
            <pc:sldMk cId="3443975727" sldId="302"/>
            <ac:spMk id="167" creationId="{3995DDBF-1F14-41EE-B416-A1B88155C578}"/>
          </ac:spMkLst>
        </pc:spChg>
        <pc:spChg chg="add del">
          <ac:chgData name="Asim Dey" userId="e8ec1349-28b8-4d13-adec-c4f0ed943343" providerId="ADAL" clId="{56E57B83-9F26-49B6-A436-4AF02394A2FD}" dt="2020-08-06T08:35:53.842" v="319"/>
          <ac:spMkLst>
            <pc:docMk/>
            <pc:sldMk cId="3443975727" sldId="302"/>
            <ac:spMk id="168" creationId="{35AD010B-A433-443C-A88C-A0351099465D}"/>
          </ac:spMkLst>
        </pc:spChg>
        <pc:spChg chg="add del">
          <ac:chgData name="Asim Dey" userId="e8ec1349-28b8-4d13-adec-c4f0ed943343" providerId="ADAL" clId="{56E57B83-9F26-49B6-A436-4AF02394A2FD}" dt="2020-08-06T08:35:53.842" v="319"/>
          <ac:spMkLst>
            <pc:docMk/>
            <pc:sldMk cId="3443975727" sldId="302"/>
            <ac:spMk id="169" creationId="{0BF7EEDD-F37D-46EE-9784-EBBF88158A68}"/>
          </ac:spMkLst>
        </pc:spChg>
        <pc:spChg chg="add del">
          <ac:chgData name="Asim Dey" userId="e8ec1349-28b8-4d13-adec-c4f0ed943343" providerId="ADAL" clId="{56E57B83-9F26-49B6-A436-4AF02394A2FD}" dt="2020-08-06T08:35:53.842" v="319"/>
          <ac:spMkLst>
            <pc:docMk/>
            <pc:sldMk cId="3443975727" sldId="302"/>
            <ac:spMk id="170" creationId="{9E53FCDA-A99E-4255-94B3-17326D0FCBC8}"/>
          </ac:spMkLst>
        </pc:spChg>
        <pc:spChg chg="add del">
          <ac:chgData name="Asim Dey" userId="e8ec1349-28b8-4d13-adec-c4f0ed943343" providerId="ADAL" clId="{56E57B83-9F26-49B6-A436-4AF02394A2FD}" dt="2020-08-06T08:35:53.842" v="319"/>
          <ac:spMkLst>
            <pc:docMk/>
            <pc:sldMk cId="3443975727" sldId="302"/>
            <ac:spMk id="171" creationId="{3FECEC6B-4DA3-4AE1-98B0-F1553A5956D9}"/>
          </ac:spMkLst>
        </pc:spChg>
        <pc:spChg chg="add del">
          <ac:chgData name="Asim Dey" userId="e8ec1349-28b8-4d13-adec-c4f0ed943343" providerId="ADAL" clId="{56E57B83-9F26-49B6-A436-4AF02394A2FD}" dt="2020-08-06T08:35:53.842" v="319"/>
          <ac:spMkLst>
            <pc:docMk/>
            <pc:sldMk cId="3443975727" sldId="302"/>
            <ac:spMk id="172" creationId="{AA34E3F3-293E-4347-9C3C-5E3FC81F6472}"/>
          </ac:spMkLst>
        </pc:spChg>
        <pc:spChg chg="add del">
          <ac:chgData name="Asim Dey" userId="e8ec1349-28b8-4d13-adec-c4f0ed943343" providerId="ADAL" clId="{56E57B83-9F26-49B6-A436-4AF02394A2FD}" dt="2020-08-06T08:35:53.842" v="319"/>
          <ac:spMkLst>
            <pc:docMk/>
            <pc:sldMk cId="3443975727" sldId="302"/>
            <ac:spMk id="173" creationId="{8780BCE4-3202-487E-B05A-54BBDE6450EC}"/>
          </ac:spMkLst>
        </pc:spChg>
        <pc:spChg chg="add del">
          <ac:chgData name="Asim Dey" userId="e8ec1349-28b8-4d13-adec-c4f0ed943343" providerId="ADAL" clId="{56E57B83-9F26-49B6-A436-4AF02394A2FD}" dt="2020-08-06T08:35:53.842" v="319"/>
          <ac:spMkLst>
            <pc:docMk/>
            <pc:sldMk cId="3443975727" sldId="302"/>
            <ac:spMk id="174" creationId="{3132C0AB-2444-4D02-8A35-C1D468D86697}"/>
          </ac:spMkLst>
        </pc:spChg>
        <pc:spChg chg="add del">
          <ac:chgData name="Asim Dey" userId="e8ec1349-28b8-4d13-adec-c4f0ed943343" providerId="ADAL" clId="{56E57B83-9F26-49B6-A436-4AF02394A2FD}" dt="2020-08-06T08:35:53.842" v="319"/>
          <ac:spMkLst>
            <pc:docMk/>
            <pc:sldMk cId="3443975727" sldId="302"/>
            <ac:spMk id="175" creationId="{5EA2A43B-6B63-45D0-8E98-095B82153059}"/>
          </ac:spMkLst>
        </pc:spChg>
        <pc:spChg chg="add del">
          <ac:chgData name="Asim Dey" userId="e8ec1349-28b8-4d13-adec-c4f0ed943343" providerId="ADAL" clId="{56E57B83-9F26-49B6-A436-4AF02394A2FD}" dt="2020-08-06T08:35:53.842" v="319"/>
          <ac:spMkLst>
            <pc:docMk/>
            <pc:sldMk cId="3443975727" sldId="302"/>
            <ac:spMk id="176" creationId="{C8948FFA-9629-4A82-B04D-DD38518A8A15}"/>
          </ac:spMkLst>
        </pc:spChg>
        <pc:spChg chg="add del">
          <ac:chgData name="Asim Dey" userId="e8ec1349-28b8-4d13-adec-c4f0ed943343" providerId="ADAL" clId="{56E57B83-9F26-49B6-A436-4AF02394A2FD}" dt="2020-08-06T08:35:53.842" v="319"/>
          <ac:spMkLst>
            <pc:docMk/>
            <pc:sldMk cId="3443975727" sldId="302"/>
            <ac:spMk id="177" creationId="{01BC43C0-AB0D-408E-BCE1-9CAF8B035DF1}"/>
          </ac:spMkLst>
        </pc:spChg>
        <pc:spChg chg="add del">
          <ac:chgData name="Asim Dey" userId="e8ec1349-28b8-4d13-adec-c4f0ed943343" providerId="ADAL" clId="{56E57B83-9F26-49B6-A436-4AF02394A2FD}" dt="2020-08-06T08:35:53.842" v="319"/>
          <ac:spMkLst>
            <pc:docMk/>
            <pc:sldMk cId="3443975727" sldId="302"/>
            <ac:spMk id="178" creationId="{2A4CB10E-B02A-412B-9445-F7840D33219D}"/>
          </ac:spMkLst>
        </pc:spChg>
        <pc:spChg chg="add del">
          <ac:chgData name="Asim Dey" userId="e8ec1349-28b8-4d13-adec-c4f0ed943343" providerId="ADAL" clId="{56E57B83-9F26-49B6-A436-4AF02394A2FD}" dt="2020-08-06T08:35:53.842" v="319"/>
          <ac:spMkLst>
            <pc:docMk/>
            <pc:sldMk cId="3443975727" sldId="302"/>
            <ac:spMk id="179" creationId="{CB38B697-50D0-499C-A770-E4056D024516}"/>
          </ac:spMkLst>
        </pc:spChg>
        <pc:spChg chg="add del mod">
          <ac:chgData name="Asim Dey" userId="e8ec1349-28b8-4d13-adec-c4f0ed943343" providerId="ADAL" clId="{56E57B83-9F26-49B6-A436-4AF02394A2FD}" dt="2020-08-06T08:35:53.842" v="319"/>
          <ac:spMkLst>
            <pc:docMk/>
            <pc:sldMk cId="3443975727" sldId="302"/>
            <ac:spMk id="180" creationId="{6D0BEDD5-0588-4C66-9FAF-473C2AD58504}"/>
          </ac:spMkLst>
        </pc:spChg>
        <pc:spChg chg="add del">
          <ac:chgData name="Asim Dey" userId="e8ec1349-28b8-4d13-adec-c4f0ed943343" providerId="ADAL" clId="{56E57B83-9F26-49B6-A436-4AF02394A2FD}" dt="2020-08-06T08:35:53.842" v="319"/>
          <ac:spMkLst>
            <pc:docMk/>
            <pc:sldMk cId="3443975727" sldId="302"/>
            <ac:spMk id="181" creationId="{D8468A5D-5F56-40C4-8D09-199E37C16F01}"/>
          </ac:spMkLst>
        </pc:spChg>
        <pc:spChg chg="add del">
          <ac:chgData name="Asim Dey" userId="e8ec1349-28b8-4d13-adec-c4f0ed943343" providerId="ADAL" clId="{56E57B83-9F26-49B6-A436-4AF02394A2FD}" dt="2020-08-06T07:46:17.565" v="51"/>
          <ac:spMkLst>
            <pc:docMk/>
            <pc:sldMk cId="3443975727" sldId="302"/>
            <ac:spMk id="182" creationId="{3D3927A1-96DD-4107-9808-B9DC2F25AEB3}"/>
          </ac:spMkLst>
        </pc:spChg>
        <pc:spChg chg="add del">
          <ac:chgData name="Asim Dey" userId="e8ec1349-28b8-4d13-adec-c4f0ed943343" providerId="ADAL" clId="{56E57B83-9F26-49B6-A436-4AF02394A2FD}" dt="2020-08-06T08:35:53.842" v="319"/>
          <ac:spMkLst>
            <pc:docMk/>
            <pc:sldMk cId="3443975727" sldId="302"/>
            <ac:spMk id="183" creationId="{3D240E15-9E52-497C-93A1-CFFCA34B6927}"/>
          </ac:spMkLst>
        </pc:spChg>
        <pc:spChg chg="add del">
          <ac:chgData name="Asim Dey" userId="e8ec1349-28b8-4d13-adec-c4f0ed943343" providerId="ADAL" clId="{56E57B83-9F26-49B6-A436-4AF02394A2FD}" dt="2020-08-06T08:35:53.842" v="319"/>
          <ac:spMkLst>
            <pc:docMk/>
            <pc:sldMk cId="3443975727" sldId="302"/>
            <ac:spMk id="184" creationId="{9F41BEAD-4411-4194-9199-B82749224E48}"/>
          </ac:spMkLst>
        </pc:spChg>
        <pc:spChg chg="add del">
          <ac:chgData name="Asim Dey" userId="e8ec1349-28b8-4d13-adec-c4f0ed943343" providerId="ADAL" clId="{56E57B83-9F26-49B6-A436-4AF02394A2FD}" dt="2020-08-06T08:35:53.842" v="319"/>
          <ac:spMkLst>
            <pc:docMk/>
            <pc:sldMk cId="3443975727" sldId="302"/>
            <ac:spMk id="185" creationId="{2DC62F15-63FC-48F2-A5AB-9121422772E4}"/>
          </ac:spMkLst>
        </pc:spChg>
        <pc:spChg chg="add del">
          <ac:chgData name="Asim Dey" userId="e8ec1349-28b8-4d13-adec-c4f0ed943343" providerId="ADAL" clId="{56E57B83-9F26-49B6-A436-4AF02394A2FD}" dt="2020-08-06T08:35:53.842" v="319"/>
          <ac:spMkLst>
            <pc:docMk/>
            <pc:sldMk cId="3443975727" sldId="302"/>
            <ac:spMk id="186" creationId="{CAC33E86-BAC7-476A-93D4-5EFA6E1BD245}"/>
          </ac:spMkLst>
        </pc:spChg>
        <pc:spChg chg="add del">
          <ac:chgData name="Asim Dey" userId="e8ec1349-28b8-4d13-adec-c4f0ed943343" providerId="ADAL" clId="{56E57B83-9F26-49B6-A436-4AF02394A2FD}" dt="2020-08-06T08:35:53.842" v="319"/>
          <ac:spMkLst>
            <pc:docMk/>
            <pc:sldMk cId="3443975727" sldId="302"/>
            <ac:spMk id="187" creationId="{89ACE56A-C817-40D6-822E-5B455A9377B6}"/>
          </ac:spMkLst>
        </pc:spChg>
        <pc:spChg chg="add del">
          <ac:chgData name="Asim Dey" userId="e8ec1349-28b8-4d13-adec-c4f0ed943343" providerId="ADAL" clId="{56E57B83-9F26-49B6-A436-4AF02394A2FD}" dt="2020-08-06T08:35:53.842" v="319"/>
          <ac:spMkLst>
            <pc:docMk/>
            <pc:sldMk cId="3443975727" sldId="302"/>
            <ac:spMk id="188" creationId="{11368971-2376-4B50-B60D-0794EDB80133}"/>
          </ac:spMkLst>
        </pc:spChg>
        <pc:spChg chg="add del">
          <ac:chgData name="Asim Dey" userId="e8ec1349-28b8-4d13-adec-c4f0ed943343" providerId="ADAL" clId="{56E57B83-9F26-49B6-A436-4AF02394A2FD}" dt="2020-08-06T08:35:53.842" v="319"/>
          <ac:spMkLst>
            <pc:docMk/>
            <pc:sldMk cId="3443975727" sldId="302"/>
            <ac:spMk id="189" creationId="{C140EDE1-A421-422B-9BC8-6A4643212047}"/>
          </ac:spMkLst>
        </pc:spChg>
        <pc:spChg chg="add del">
          <ac:chgData name="Asim Dey" userId="e8ec1349-28b8-4d13-adec-c4f0ed943343" providerId="ADAL" clId="{56E57B83-9F26-49B6-A436-4AF02394A2FD}" dt="2020-08-06T08:35:53.842" v="319"/>
          <ac:spMkLst>
            <pc:docMk/>
            <pc:sldMk cId="3443975727" sldId="302"/>
            <ac:spMk id="190" creationId="{98837287-A224-442A-BF2F-9F9B36A95F92}"/>
          </ac:spMkLst>
        </pc:spChg>
        <pc:spChg chg="add del">
          <ac:chgData name="Asim Dey" userId="e8ec1349-28b8-4d13-adec-c4f0ed943343" providerId="ADAL" clId="{56E57B83-9F26-49B6-A436-4AF02394A2FD}" dt="2020-08-06T08:35:53.842" v="319"/>
          <ac:spMkLst>
            <pc:docMk/>
            <pc:sldMk cId="3443975727" sldId="302"/>
            <ac:spMk id="191" creationId="{3D0071E5-8DCC-4570-AAD6-4B828E9C52C3}"/>
          </ac:spMkLst>
        </pc:spChg>
        <pc:spChg chg="add del">
          <ac:chgData name="Asim Dey" userId="e8ec1349-28b8-4d13-adec-c4f0ed943343" providerId="ADAL" clId="{56E57B83-9F26-49B6-A436-4AF02394A2FD}" dt="2020-08-06T08:35:53.842" v="319"/>
          <ac:spMkLst>
            <pc:docMk/>
            <pc:sldMk cId="3443975727" sldId="302"/>
            <ac:spMk id="192" creationId="{5BD38ED6-AB82-4B70-ACCE-FD64774B0279}"/>
          </ac:spMkLst>
        </pc:spChg>
        <pc:spChg chg="add del">
          <ac:chgData name="Asim Dey" userId="e8ec1349-28b8-4d13-adec-c4f0ed943343" providerId="ADAL" clId="{56E57B83-9F26-49B6-A436-4AF02394A2FD}" dt="2020-08-06T08:35:53.842" v="319"/>
          <ac:spMkLst>
            <pc:docMk/>
            <pc:sldMk cId="3443975727" sldId="302"/>
            <ac:spMk id="193" creationId="{01687030-FB33-4DC9-B82C-9EBBB642CACD}"/>
          </ac:spMkLst>
        </pc:spChg>
        <pc:spChg chg="add del mod">
          <ac:chgData name="Asim Dey" userId="e8ec1349-28b8-4d13-adec-c4f0ed943343" providerId="ADAL" clId="{56E57B83-9F26-49B6-A436-4AF02394A2FD}" dt="2020-08-06T08:35:53.842" v="319"/>
          <ac:spMkLst>
            <pc:docMk/>
            <pc:sldMk cId="3443975727" sldId="302"/>
            <ac:spMk id="194" creationId="{2846FD42-0FD5-48BA-BA31-DC8B075D62E4}"/>
          </ac:spMkLst>
        </pc:spChg>
        <pc:spChg chg="add del mod">
          <ac:chgData name="Asim Dey" userId="e8ec1349-28b8-4d13-adec-c4f0ed943343" providerId="ADAL" clId="{56E57B83-9F26-49B6-A436-4AF02394A2FD}" dt="2020-08-06T08:35:53.842" v="319"/>
          <ac:spMkLst>
            <pc:docMk/>
            <pc:sldMk cId="3443975727" sldId="302"/>
            <ac:spMk id="195" creationId="{3D8A2011-2571-494A-8B8F-B6BE46EFFF2C}"/>
          </ac:spMkLst>
        </pc:spChg>
        <pc:spChg chg="add del mod">
          <ac:chgData name="Asim Dey" userId="e8ec1349-28b8-4d13-adec-c4f0ed943343" providerId="ADAL" clId="{56E57B83-9F26-49B6-A436-4AF02394A2FD}" dt="2020-08-06T07:46:08.214" v="50" actId="478"/>
          <ac:spMkLst>
            <pc:docMk/>
            <pc:sldMk cId="3443975727" sldId="302"/>
            <ac:spMk id="196" creationId="{CD44B5D8-6A3F-41C4-883C-D14C0BC15AF4}"/>
          </ac:spMkLst>
        </pc:spChg>
        <pc:spChg chg="add del">
          <ac:chgData name="Asim Dey" userId="e8ec1349-28b8-4d13-adec-c4f0ed943343" providerId="ADAL" clId="{56E57B83-9F26-49B6-A436-4AF02394A2FD}" dt="2020-08-06T08:35:53.842" v="319"/>
          <ac:spMkLst>
            <pc:docMk/>
            <pc:sldMk cId="3443975727" sldId="302"/>
            <ac:spMk id="197" creationId="{ED37E9B1-2FDF-43A7-97BA-418B711C9044}"/>
          </ac:spMkLst>
        </pc:spChg>
        <pc:spChg chg="add del">
          <ac:chgData name="Asim Dey" userId="e8ec1349-28b8-4d13-adec-c4f0ed943343" providerId="ADAL" clId="{56E57B83-9F26-49B6-A436-4AF02394A2FD}" dt="2020-08-06T07:46:51.765" v="55"/>
          <ac:spMkLst>
            <pc:docMk/>
            <pc:sldMk cId="3443975727" sldId="302"/>
            <ac:spMk id="198" creationId="{A4F8BE39-722F-445F-8541-56298B3ADEDC}"/>
          </ac:spMkLst>
        </pc:spChg>
        <pc:spChg chg="add del mod">
          <ac:chgData name="Asim Dey" userId="e8ec1349-28b8-4d13-adec-c4f0ed943343" providerId="ADAL" clId="{56E57B83-9F26-49B6-A436-4AF02394A2FD}" dt="2020-08-06T08:35:53.842" v="319"/>
          <ac:spMkLst>
            <pc:docMk/>
            <pc:sldMk cId="3443975727" sldId="302"/>
            <ac:spMk id="199" creationId="{E25EC330-2A37-4B2D-82FB-6C9908AA27D7}"/>
          </ac:spMkLst>
        </pc:spChg>
        <pc:spChg chg="add del mod">
          <ac:chgData name="Asim Dey" userId="e8ec1349-28b8-4d13-adec-c4f0ed943343" providerId="ADAL" clId="{56E57B83-9F26-49B6-A436-4AF02394A2FD}" dt="2020-08-06T08:35:53.842" v="319"/>
          <ac:spMkLst>
            <pc:docMk/>
            <pc:sldMk cId="3443975727" sldId="302"/>
            <ac:spMk id="200" creationId="{EBEC741F-1718-4337-B0E5-71177BA5726C}"/>
          </ac:spMkLst>
        </pc:spChg>
        <pc:spChg chg="add">
          <ac:chgData name="Asim Dey" userId="e8ec1349-28b8-4d13-adec-c4f0ed943343" providerId="ADAL" clId="{56E57B83-9F26-49B6-A436-4AF02394A2FD}" dt="2020-08-06T08:36:05.161" v="320"/>
          <ac:spMkLst>
            <pc:docMk/>
            <pc:sldMk cId="3443975727" sldId="302"/>
            <ac:spMk id="216" creationId="{0EB15115-FB63-4074-8926-0BE6EF07ADBD}"/>
          </ac:spMkLst>
        </pc:spChg>
        <pc:spChg chg="add">
          <ac:chgData name="Asim Dey" userId="e8ec1349-28b8-4d13-adec-c4f0ed943343" providerId="ADAL" clId="{56E57B83-9F26-49B6-A436-4AF02394A2FD}" dt="2020-08-06T08:36:05.161" v="320"/>
          <ac:spMkLst>
            <pc:docMk/>
            <pc:sldMk cId="3443975727" sldId="302"/>
            <ac:spMk id="217" creationId="{8CDF7AAA-FCC6-48C4-8251-83E143CE346C}"/>
          </ac:spMkLst>
        </pc:spChg>
        <pc:spChg chg="add">
          <ac:chgData name="Asim Dey" userId="e8ec1349-28b8-4d13-adec-c4f0ed943343" providerId="ADAL" clId="{56E57B83-9F26-49B6-A436-4AF02394A2FD}" dt="2020-08-06T08:36:05.161" v="320"/>
          <ac:spMkLst>
            <pc:docMk/>
            <pc:sldMk cId="3443975727" sldId="302"/>
            <ac:spMk id="218" creationId="{AAEE318F-671F-4A74-85FC-FB35EF974596}"/>
          </ac:spMkLst>
        </pc:spChg>
        <pc:spChg chg="add">
          <ac:chgData name="Asim Dey" userId="e8ec1349-28b8-4d13-adec-c4f0ed943343" providerId="ADAL" clId="{56E57B83-9F26-49B6-A436-4AF02394A2FD}" dt="2020-08-06T08:36:05.161" v="320"/>
          <ac:spMkLst>
            <pc:docMk/>
            <pc:sldMk cId="3443975727" sldId="302"/>
            <ac:spMk id="219" creationId="{D91A6DFE-7D8A-4E9F-BFFE-75E2CDB36E6A}"/>
          </ac:spMkLst>
        </pc:spChg>
        <pc:spChg chg="add">
          <ac:chgData name="Asim Dey" userId="e8ec1349-28b8-4d13-adec-c4f0ed943343" providerId="ADAL" clId="{56E57B83-9F26-49B6-A436-4AF02394A2FD}" dt="2020-08-06T08:36:05.161" v="320"/>
          <ac:spMkLst>
            <pc:docMk/>
            <pc:sldMk cId="3443975727" sldId="302"/>
            <ac:spMk id="220" creationId="{DFF33E53-681F-4DCB-87FE-5C64BF621867}"/>
          </ac:spMkLst>
        </pc:spChg>
        <pc:spChg chg="add">
          <ac:chgData name="Asim Dey" userId="e8ec1349-28b8-4d13-adec-c4f0ed943343" providerId="ADAL" clId="{56E57B83-9F26-49B6-A436-4AF02394A2FD}" dt="2020-08-06T08:36:05.161" v="320"/>
          <ac:spMkLst>
            <pc:docMk/>
            <pc:sldMk cId="3443975727" sldId="302"/>
            <ac:spMk id="221" creationId="{5362A66E-1147-4184-B7C1-008555357B89}"/>
          </ac:spMkLst>
        </pc:spChg>
        <pc:spChg chg="add">
          <ac:chgData name="Asim Dey" userId="e8ec1349-28b8-4d13-adec-c4f0ed943343" providerId="ADAL" clId="{56E57B83-9F26-49B6-A436-4AF02394A2FD}" dt="2020-08-06T08:36:05.161" v="320"/>
          <ac:spMkLst>
            <pc:docMk/>
            <pc:sldMk cId="3443975727" sldId="302"/>
            <ac:spMk id="222" creationId="{EE9EB354-D71B-4892-B8AA-0E0C401CACE8}"/>
          </ac:spMkLst>
        </pc:spChg>
        <pc:spChg chg="add">
          <ac:chgData name="Asim Dey" userId="e8ec1349-28b8-4d13-adec-c4f0ed943343" providerId="ADAL" clId="{56E57B83-9F26-49B6-A436-4AF02394A2FD}" dt="2020-08-06T08:36:05.161" v="320"/>
          <ac:spMkLst>
            <pc:docMk/>
            <pc:sldMk cId="3443975727" sldId="302"/>
            <ac:spMk id="223" creationId="{72155A13-4E1C-4ED7-BCE2-2D8977123D7B}"/>
          </ac:spMkLst>
        </pc:spChg>
        <pc:spChg chg="add">
          <ac:chgData name="Asim Dey" userId="e8ec1349-28b8-4d13-adec-c4f0ed943343" providerId="ADAL" clId="{56E57B83-9F26-49B6-A436-4AF02394A2FD}" dt="2020-08-06T08:36:05.161" v="320"/>
          <ac:spMkLst>
            <pc:docMk/>
            <pc:sldMk cId="3443975727" sldId="302"/>
            <ac:spMk id="224" creationId="{B6B1F7CA-7BB8-497D-8EB6-CCCDC7FC8CF6}"/>
          </ac:spMkLst>
        </pc:spChg>
        <pc:spChg chg="add">
          <ac:chgData name="Asim Dey" userId="e8ec1349-28b8-4d13-adec-c4f0ed943343" providerId="ADAL" clId="{56E57B83-9F26-49B6-A436-4AF02394A2FD}" dt="2020-08-06T08:36:05.161" v="320"/>
          <ac:spMkLst>
            <pc:docMk/>
            <pc:sldMk cId="3443975727" sldId="302"/>
            <ac:spMk id="225" creationId="{A0447C1E-D4E1-4B28-913B-2425113455F7}"/>
          </ac:spMkLst>
        </pc:spChg>
        <pc:spChg chg="add">
          <ac:chgData name="Asim Dey" userId="e8ec1349-28b8-4d13-adec-c4f0ed943343" providerId="ADAL" clId="{56E57B83-9F26-49B6-A436-4AF02394A2FD}" dt="2020-08-06T08:36:05.161" v="320"/>
          <ac:spMkLst>
            <pc:docMk/>
            <pc:sldMk cId="3443975727" sldId="302"/>
            <ac:spMk id="226" creationId="{0DAC3AE0-2003-43A9-8E35-855BCE205BE9}"/>
          </ac:spMkLst>
        </pc:spChg>
        <pc:spChg chg="add">
          <ac:chgData name="Asim Dey" userId="e8ec1349-28b8-4d13-adec-c4f0ed943343" providerId="ADAL" clId="{56E57B83-9F26-49B6-A436-4AF02394A2FD}" dt="2020-08-06T08:36:05.161" v="320"/>
          <ac:spMkLst>
            <pc:docMk/>
            <pc:sldMk cId="3443975727" sldId="302"/>
            <ac:spMk id="227" creationId="{2F830E4F-8D68-44EE-9B10-003A73242DCE}"/>
          </ac:spMkLst>
        </pc:spChg>
        <pc:spChg chg="add">
          <ac:chgData name="Asim Dey" userId="e8ec1349-28b8-4d13-adec-c4f0ed943343" providerId="ADAL" clId="{56E57B83-9F26-49B6-A436-4AF02394A2FD}" dt="2020-08-06T08:36:05.161" v="320"/>
          <ac:spMkLst>
            <pc:docMk/>
            <pc:sldMk cId="3443975727" sldId="302"/>
            <ac:spMk id="228" creationId="{CD25637B-6ABA-44D8-B3FD-B89CA1AF774C}"/>
          </ac:spMkLst>
        </pc:spChg>
        <pc:spChg chg="add">
          <ac:chgData name="Asim Dey" userId="e8ec1349-28b8-4d13-adec-c4f0ed943343" providerId="ADAL" clId="{56E57B83-9F26-49B6-A436-4AF02394A2FD}" dt="2020-08-06T08:36:05.161" v="320"/>
          <ac:spMkLst>
            <pc:docMk/>
            <pc:sldMk cId="3443975727" sldId="302"/>
            <ac:spMk id="229" creationId="{DE434661-7CF5-49A8-A6F2-C06BC62EF5A8}"/>
          </ac:spMkLst>
        </pc:spChg>
        <pc:spChg chg="add">
          <ac:chgData name="Asim Dey" userId="e8ec1349-28b8-4d13-adec-c4f0ed943343" providerId="ADAL" clId="{56E57B83-9F26-49B6-A436-4AF02394A2FD}" dt="2020-08-06T08:36:05.161" v="320"/>
          <ac:spMkLst>
            <pc:docMk/>
            <pc:sldMk cId="3443975727" sldId="302"/>
            <ac:spMk id="230" creationId="{B260B93C-5970-4F3A-9A6F-341B74ABBFC8}"/>
          </ac:spMkLst>
        </pc:spChg>
        <pc:spChg chg="add">
          <ac:chgData name="Asim Dey" userId="e8ec1349-28b8-4d13-adec-c4f0ed943343" providerId="ADAL" clId="{56E57B83-9F26-49B6-A436-4AF02394A2FD}" dt="2020-08-06T08:36:05.161" v="320"/>
          <ac:spMkLst>
            <pc:docMk/>
            <pc:sldMk cId="3443975727" sldId="302"/>
            <ac:spMk id="231" creationId="{D937AA88-F49D-4BE7-9708-23AC1F6AEA82}"/>
          </ac:spMkLst>
        </pc:spChg>
        <pc:spChg chg="add">
          <ac:chgData name="Asim Dey" userId="e8ec1349-28b8-4d13-adec-c4f0ed943343" providerId="ADAL" clId="{56E57B83-9F26-49B6-A436-4AF02394A2FD}" dt="2020-08-06T08:36:05.161" v="320"/>
          <ac:spMkLst>
            <pc:docMk/>
            <pc:sldMk cId="3443975727" sldId="302"/>
            <ac:spMk id="232" creationId="{D14CC44C-8971-4EA7-8AAE-972F5BB39775}"/>
          </ac:spMkLst>
        </pc:spChg>
        <pc:spChg chg="add">
          <ac:chgData name="Asim Dey" userId="e8ec1349-28b8-4d13-adec-c4f0ed943343" providerId="ADAL" clId="{56E57B83-9F26-49B6-A436-4AF02394A2FD}" dt="2020-08-06T08:36:05.161" v="320"/>
          <ac:spMkLst>
            <pc:docMk/>
            <pc:sldMk cId="3443975727" sldId="302"/>
            <ac:spMk id="233" creationId="{5B7413F7-4E59-4F12-8C4C-814284BF79CD}"/>
          </ac:spMkLst>
        </pc:spChg>
        <pc:spChg chg="add mod">
          <ac:chgData name="Asim Dey" userId="e8ec1349-28b8-4d13-adec-c4f0ed943343" providerId="ADAL" clId="{56E57B83-9F26-49B6-A436-4AF02394A2FD}" dt="2020-08-06T08:36:55.460" v="324" actId="207"/>
          <ac:spMkLst>
            <pc:docMk/>
            <pc:sldMk cId="3443975727" sldId="302"/>
            <ac:spMk id="234" creationId="{577C99E3-D470-42A7-8608-222AC1975CDD}"/>
          </ac:spMkLst>
        </pc:spChg>
        <pc:spChg chg="add mod">
          <ac:chgData name="Asim Dey" userId="e8ec1349-28b8-4d13-adec-c4f0ed943343" providerId="ADAL" clId="{56E57B83-9F26-49B6-A436-4AF02394A2FD}" dt="2020-08-06T08:37:22.603" v="326" actId="207"/>
          <ac:spMkLst>
            <pc:docMk/>
            <pc:sldMk cId="3443975727" sldId="302"/>
            <ac:spMk id="235" creationId="{376B03B1-7A86-4B3B-800D-CD4BA574F15C}"/>
          </ac:spMkLst>
        </pc:spChg>
        <pc:spChg chg="add">
          <ac:chgData name="Asim Dey" userId="e8ec1349-28b8-4d13-adec-c4f0ed943343" providerId="ADAL" clId="{56E57B83-9F26-49B6-A436-4AF02394A2FD}" dt="2020-08-06T08:36:05.161" v="320"/>
          <ac:spMkLst>
            <pc:docMk/>
            <pc:sldMk cId="3443975727" sldId="302"/>
            <ac:spMk id="236" creationId="{A0D8D28E-1B46-4AE2-BC32-9F3D71CB18A0}"/>
          </ac:spMkLst>
        </pc:spChg>
        <pc:spChg chg="add mod">
          <ac:chgData name="Asim Dey" userId="e8ec1349-28b8-4d13-adec-c4f0ed943343" providerId="ADAL" clId="{56E57B83-9F26-49B6-A436-4AF02394A2FD}" dt="2020-08-06T10:03:39.827" v="760" actId="962"/>
          <ac:spMkLst>
            <pc:docMk/>
            <pc:sldMk cId="3443975727" sldId="302"/>
            <ac:spMk id="237" creationId="{D8869870-4944-49ED-A1FD-EC72EC65E014}"/>
          </ac:spMkLst>
        </pc:spChg>
        <pc:spChg chg="add mod">
          <ac:chgData name="Asim Dey" userId="e8ec1349-28b8-4d13-adec-c4f0ed943343" providerId="ADAL" clId="{56E57B83-9F26-49B6-A436-4AF02394A2FD}" dt="2020-08-06T08:38:50.951" v="329" actId="14429"/>
          <ac:spMkLst>
            <pc:docMk/>
            <pc:sldMk cId="3443975727" sldId="302"/>
            <ac:spMk id="238" creationId="{51B50F8D-77BB-46FF-B078-6422F6F759E8}"/>
          </ac:spMkLst>
        </pc:spChg>
        <pc:spChg chg="add">
          <ac:chgData name="Asim Dey" userId="e8ec1349-28b8-4d13-adec-c4f0ed943343" providerId="ADAL" clId="{56E57B83-9F26-49B6-A436-4AF02394A2FD}" dt="2020-08-06T08:36:05.161" v="320"/>
          <ac:spMkLst>
            <pc:docMk/>
            <pc:sldMk cId="3443975727" sldId="302"/>
            <ac:spMk id="239" creationId="{49C2D5FB-775A-4D4E-8D23-C34EA9DD25BA}"/>
          </ac:spMkLst>
        </pc:spChg>
        <pc:spChg chg="add">
          <ac:chgData name="Asim Dey" userId="e8ec1349-28b8-4d13-adec-c4f0ed943343" providerId="ADAL" clId="{56E57B83-9F26-49B6-A436-4AF02394A2FD}" dt="2020-08-06T08:36:05.161" v="320"/>
          <ac:spMkLst>
            <pc:docMk/>
            <pc:sldMk cId="3443975727" sldId="302"/>
            <ac:spMk id="240" creationId="{D787E72C-AE37-4C23-A2D5-F95F66DD1D82}"/>
          </ac:spMkLst>
        </pc:spChg>
        <pc:spChg chg="add">
          <ac:chgData name="Asim Dey" userId="e8ec1349-28b8-4d13-adec-c4f0ed943343" providerId="ADAL" clId="{56E57B83-9F26-49B6-A436-4AF02394A2FD}" dt="2020-08-06T08:36:05.161" v="320"/>
          <ac:spMkLst>
            <pc:docMk/>
            <pc:sldMk cId="3443975727" sldId="302"/>
            <ac:spMk id="241" creationId="{D09F5805-63A5-41C7-A833-A3744BD21B78}"/>
          </ac:spMkLst>
        </pc:spChg>
        <pc:spChg chg="add">
          <ac:chgData name="Asim Dey" userId="e8ec1349-28b8-4d13-adec-c4f0ed943343" providerId="ADAL" clId="{56E57B83-9F26-49B6-A436-4AF02394A2FD}" dt="2020-08-06T08:36:05.161" v="320"/>
          <ac:spMkLst>
            <pc:docMk/>
            <pc:sldMk cId="3443975727" sldId="302"/>
            <ac:spMk id="242" creationId="{4BB8546B-5047-4FA5-B5F1-6CC70C08AF92}"/>
          </ac:spMkLst>
        </pc:spChg>
        <pc:spChg chg="add">
          <ac:chgData name="Asim Dey" userId="e8ec1349-28b8-4d13-adec-c4f0ed943343" providerId="ADAL" clId="{56E57B83-9F26-49B6-A436-4AF02394A2FD}" dt="2020-08-06T08:36:05.161" v="320"/>
          <ac:spMkLst>
            <pc:docMk/>
            <pc:sldMk cId="3443975727" sldId="302"/>
            <ac:spMk id="243" creationId="{1745C22C-59DA-44B5-AB3F-2E6779DAE4E2}"/>
          </ac:spMkLst>
        </pc:spChg>
        <pc:spChg chg="add">
          <ac:chgData name="Asim Dey" userId="e8ec1349-28b8-4d13-adec-c4f0ed943343" providerId="ADAL" clId="{56E57B83-9F26-49B6-A436-4AF02394A2FD}" dt="2020-08-06T08:36:05.161" v="320"/>
          <ac:spMkLst>
            <pc:docMk/>
            <pc:sldMk cId="3443975727" sldId="302"/>
            <ac:spMk id="244" creationId="{9AE49516-E928-4286-B387-1B4AFF708797}"/>
          </ac:spMkLst>
        </pc:spChg>
        <pc:spChg chg="add">
          <ac:chgData name="Asim Dey" userId="e8ec1349-28b8-4d13-adec-c4f0ed943343" providerId="ADAL" clId="{56E57B83-9F26-49B6-A436-4AF02394A2FD}" dt="2020-08-06T08:36:05.161" v="320"/>
          <ac:spMkLst>
            <pc:docMk/>
            <pc:sldMk cId="3443975727" sldId="302"/>
            <ac:spMk id="245" creationId="{8FB3CF36-0062-46CA-AEDB-D48E7B6A262F}"/>
          </ac:spMkLst>
        </pc:spChg>
        <pc:spChg chg="add">
          <ac:chgData name="Asim Dey" userId="e8ec1349-28b8-4d13-adec-c4f0ed943343" providerId="ADAL" clId="{56E57B83-9F26-49B6-A436-4AF02394A2FD}" dt="2020-08-06T08:36:05.161" v="320"/>
          <ac:spMkLst>
            <pc:docMk/>
            <pc:sldMk cId="3443975727" sldId="302"/>
            <ac:spMk id="246" creationId="{C6235693-0F69-4790-9293-9717D61B5411}"/>
          </ac:spMkLst>
        </pc:spChg>
        <pc:spChg chg="add">
          <ac:chgData name="Asim Dey" userId="e8ec1349-28b8-4d13-adec-c4f0ed943343" providerId="ADAL" clId="{56E57B83-9F26-49B6-A436-4AF02394A2FD}" dt="2020-08-06T08:36:05.161" v="320"/>
          <ac:spMkLst>
            <pc:docMk/>
            <pc:sldMk cId="3443975727" sldId="302"/>
            <ac:spMk id="247" creationId="{1EBBF8E3-2352-43AC-ADF0-159CA7CF29E6}"/>
          </ac:spMkLst>
        </pc:spChg>
        <pc:spChg chg="add">
          <ac:chgData name="Asim Dey" userId="e8ec1349-28b8-4d13-adec-c4f0ed943343" providerId="ADAL" clId="{56E57B83-9F26-49B6-A436-4AF02394A2FD}" dt="2020-08-06T08:36:05.161" v="320"/>
          <ac:spMkLst>
            <pc:docMk/>
            <pc:sldMk cId="3443975727" sldId="302"/>
            <ac:spMk id="248" creationId="{555FF498-5792-4815-AA51-45AE0F4538F4}"/>
          </ac:spMkLst>
        </pc:spChg>
        <pc:spChg chg="add">
          <ac:chgData name="Asim Dey" userId="e8ec1349-28b8-4d13-adec-c4f0ed943343" providerId="ADAL" clId="{56E57B83-9F26-49B6-A436-4AF02394A2FD}" dt="2020-08-06T08:36:05.161" v="320"/>
          <ac:spMkLst>
            <pc:docMk/>
            <pc:sldMk cId="3443975727" sldId="302"/>
            <ac:spMk id="249" creationId="{72F8E4F3-80B3-4824-B9F9-E957978EFF17}"/>
          </ac:spMkLst>
        </pc:spChg>
        <pc:spChg chg="add">
          <ac:chgData name="Asim Dey" userId="e8ec1349-28b8-4d13-adec-c4f0ed943343" providerId="ADAL" clId="{56E57B83-9F26-49B6-A436-4AF02394A2FD}" dt="2020-08-06T08:36:05.161" v="320"/>
          <ac:spMkLst>
            <pc:docMk/>
            <pc:sldMk cId="3443975727" sldId="302"/>
            <ac:spMk id="250" creationId="{AB21CF50-8C27-40CB-81B1-C26166C0F0B6}"/>
          </ac:spMkLst>
        </pc:spChg>
        <pc:spChg chg="add">
          <ac:chgData name="Asim Dey" userId="e8ec1349-28b8-4d13-adec-c4f0ed943343" providerId="ADAL" clId="{56E57B83-9F26-49B6-A436-4AF02394A2FD}" dt="2020-08-06T08:36:05.161" v="320"/>
          <ac:spMkLst>
            <pc:docMk/>
            <pc:sldMk cId="3443975727" sldId="302"/>
            <ac:spMk id="251" creationId="{B5C38D15-7501-489D-A139-C4832B94D696}"/>
          </ac:spMkLst>
        </pc:spChg>
        <pc:spChg chg="add">
          <ac:chgData name="Asim Dey" userId="e8ec1349-28b8-4d13-adec-c4f0ed943343" providerId="ADAL" clId="{56E57B83-9F26-49B6-A436-4AF02394A2FD}" dt="2020-08-06T08:36:05.161" v="320"/>
          <ac:spMkLst>
            <pc:docMk/>
            <pc:sldMk cId="3443975727" sldId="302"/>
            <ac:spMk id="252" creationId="{DD974C36-277D-459A-A3E3-4AF7185ABD16}"/>
          </ac:spMkLst>
        </pc:spChg>
        <pc:spChg chg="add">
          <ac:chgData name="Asim Dey" userId="e8ec1349-28b8-4d13-adec-c4f0ed943343" providerId="ADAL" clId="{56E57B83-9F26-49B6-A436-4AF02394A2FD}" dt="2020-08-06T08:36:05.161" v="320"/>
          <ac:spMkLst>
            <pc:docMk/>
            <pc:sldMk cId="3443975727" sldId="302"/>
            <ac:spMk id="253" creationId="{C9966E49-157F-418C-8C3C-968ECAF060E0}"/>
          </ac:spMkLst>
        </pc:spChg>
        <pc:spChg chg="add">
          <ac:chgData name="Asim Dey" userId="e8ec1349-28b8-4d13-adec-c4f0ed943343" providerId="ADAL" clId="{56E57B83-9F26-49B6-A436-4AF02394A2FD}" dt="2020-08-06T08:36:05.161" v="320"/>
          <ac:spMkLst>
            <pc:docMk/>
            <pc:sldMk cId="3443975727" sldId="302"/>
            <ac:spMk id="254" creationId="{1A6A37E3-AB6A-4C84-897C-4F0F829DB29E}"/>
          </ac:spMkLst>
        </pc:spChg>
        <pc:spChg chg="add mod">
          <ac:chgData name="Asim Dey" userId="e8ec1349-28b8-4d13-adec-c4f0ed943343" providerId="ADAL" clId="{56E57B83-9F26-49B6-A436-4AF02394A2FD}" dt="2020-08-06T10:06:35.032" v="768" actId="962"/>
          <ac:spMkLst>
            <pc:docMk/>
            <pc:sldMk cId="3443975727" sldId="302"/>
            <ac:spMk id="255" creationId="{D58A9A7D-E20A-4DE6-9FF4-B54EB5AC8CAC}"/>
          </ac:spMkLst>
        </pc:spChg>
        <pc:spChg chg="add mod">
          <ac:chgData name="Asim Dey" userId="e8ec1349-28b8-4d13-adec-c4f0ed943343" providerId="ADAL" clId="{56E57B83-9F26-49B6-A436-4AF02394A2FD}" dt="2020-08-06T10:06:19.307" v="766" actId="962"/>
          <ac:spMkLst>
            <pc:docMk/>
            <pc:sldMk cId="3443975727" sldId="302"/>
            <ac:spMk id="256" creationId="{CD3C67C2-B9D9-4F33-B0B8-F6305CD0D56D}"/>
          </ac:spMkLst>
        </pc:spChg>
        <pc:spChg chg="add mod">
          <ac:chgData name="Asim Dey" userId="e8ec1349-28b8-4d13-adec-c4f0ed943343" providerId="ADAL" clId="{56E57B83-9F26-49B6-A436-4AF02394A2FD}" dt="2020-08-06T10:05:56.792" v="764" actId="962"/>
          <ac:spMkLst>
            <pc:docMk/>
            <pc:sldMk cId="3443975727" sldId="302"/>
            <ac:spMk id="257" creationId="{1E8F83BF-F415-4E13-AC8C-0EE438277FA3}"/>
          </ac:spMkLst>
        </pc:spChg>
        <pc:spChg chg="add mod">
          <ac:chgData name="Asim Dey" userId="e8ec1349-28b8-4d13-adec-c4f0ed943343" providerId="ADAL" clId="{56E57B83-9F26-49B6-A436-4AF02394A2FD}" dt="2020-08-06T10:04:33.686" v="763" actId="962"/>
          <ac:spMkLst>
            <pc:docMk/>
            <pc:sldMk cId="3443975727" sldId="302"/>
            <ac:spMk id="258" creationId="{13FEE8C0-D395-4B8D-8599-4B6C0175158D}"/>
          </ac:spMkLst>
        </pc:spChg>
        <pc:spChg chg="add mod">
          <ac:chgData name="Asim Dey" userId="e8ec1349-28b8-4d13-adec-c4f0ed943343" providerId="ADAL" clId="{56E57B83-9F26-49B6-A436-4AF02394A2FD}" dt="2020-08-06T10:04:21.327" v="762" actId="962"/>
          <ac:spMkLst>
            <pc:docMk/>
            <pc:sldMk cId="3443975727" sldId="302"/>
            <ac:spMk id="259" creationId="{3C52E3DF-357B-490F-9331-0948676AEA73}"/>
          </ac:spMkLst>
        </pc:spChg>
        <pc:spChg chg="add mod">
          <ac:chgData name="Asim Dey" userId="e8ec1349-28b8-4d13-adec-c4f0ed943343" providerId="ADAL" clId="{56E57B83-9F26-49B6-A436-4AF02394A2FD}" dt="2020-08-06T10:04:09.809" v="761" actId="962"/>
          <ac:spMkLst>
            <pc:docMk/>
            <pc:sldMk cId="3443975727" sldId="302"/>
            <ac:spMk id="260" creationId="{0A213AB6-1F6E-4992-BDE1-EB3CF51EF8E3}"/>
          </ac:spMkLst>
        </pc:spChg>
        <pc:cxnChg chg="del">
          <ac:chgData name="Asim Dey" userId="e8ec1349-28b8-4d13-adec-c4f0ed943343" providerId="ADAL" clId="{56E57B83-9F26-49B6-A436-4AF02394A2FD}" dt="2020-08-06T07:43:37.118" v="44"/>
          <ac:cxnSpMkLst>
            <pc:docMk/>
            <pc:sldMk cId="3443975727" sldId="302"/>
            <ac:cxnSpMk id="87" creationId="{D638FE56-8209-4749-B935-0DB47C826D09}"/>
          </ac:cxnSpMkLst>
        </pc:cxnChg>
        <pc:cxnChg chg="del">
          <ac:chgData name="Asim Dey" userId="e8ec1349-28b8-4d13-adec-c4f0ed943343" providerId="ADAL" clId="{56E57B83-9F26-49B6-A436-4AF02394A2FD}" dt="2020-08-06T07:43:37.118" v="44"/>
          <ac:cxnSpMkLst>
            <pc:docMk/>
            <pc:sldMk cId="3443975727" sldId="302"/>
            <ac:cxnSpMk id="88" creationId="{4A853284-3655-43F2-84E8-2D4ADBCACF1D}"/>
          </ac:cxnSpMkLst>
        </pc:cxnChg>
        <pc:cxnChg chg="del">
          <ac:chgData name="Asim Dey" userId="e8ec1349-28b8-4d13-adec-c4f0ed943343" providerId="ADAL" clId="{56E57B83-9F26-49B6-A436-4AF02394A2FD}" dt="2020-08-06T07:43:37.118" v="44"/>
          <ac:cxnSpMkLst>
            <pc:docMk/>
            <pc:sldMk cId="3443975727" sldId="302"/>
            <ac:cxnSpMk id="89" creationId="{CA803074-3DE1-456F-B6B8-95AB06DE46A7}"/>
          </ac:cxnSpMkLst>
        </pc:cxnChg>
        <pc:cxnChg chg="del">
          <ac:chgData name="Asim Dey" userId="e8ec1349-28b8-4d13-adec-c4f0ed943343" providerId="ADAL" clId="{56E57B83-9F26-49B6-A436-4AF02394A2FD}" dt="2020-08-06T07:43:37.118" v="44"/>
          <ac:cxnSpMkLst>
            <pc:docMk/>
            <pc:sldMk cId="3443975727" sldId="302"/>
            <ac:cxnSpMk id="90" creationId="{8806C5A7-CA40-4DED-A3F2-055C4E269B0D}"/>
          </ac:cxnSpMkLst>
        </pc:cxnChg>
        <pc:cxnChg chg="del">
          <ac:chgData name="Asim Dey" userId="e8ec1349-28b8-4d13-adec-c4f0ed943343" providerId="ADAL" clId="{56E57B83-9F26-49B6-A436-4AF02394A2FD}" dt="2020-08-06T07:43:37.118" v="44"/>
          <ac:cxnSpMkLst>
            <pc:docMk/>
            <pc:sldMk cId="3443975727" sldId="302"/>
            <ac:cxnSpMk id="91" creationId="{EB5D3F96-A05C-46F1-B00F-53FFE511233A}"/>
          </ac:cxnSpMkLst>
        </pc:cxnChg>
        <pc:cxnChg chg="del">
          <ac:chgData name="Asim Dey" userId="e8ec1349-28b8-4d13-adec-c4f0ed943343" providerId="ADAL" clId="{56E57B83-9F26-49B6-A436-4AF02394A2FD}" dt="2020-08-06T07:43:37.118" v="44"/>
          <ac:cxnSpMkLst>
            <pc:docMk/>
            <pc:sldMk cId="3443975727" sldId="302"/>
            <ac:cxnSpMk id="92" creationId="{AB731C6B-6D35-4E11-8D23-84BBCC917210}"/>
          </ac:cxnSpMkLst>
        </pc:cxnChg>
        <pc:cxnChg chg="del">
          <ac:chgData name="Asim Dey" userId="e8ec1349-28b8-4d13-adec-c4f0ed943343" providerId="ADAL" clId="{56E57B83-9F26-49B6-A436-4AF02394A2FD}" dt="2020-08-06T07:43:37.118" v="44"/>
          <ac:cxnSpMkLst>
            <pc:docMk/>
            <pc:sldMk cId="3443975727" sldId="302"/>
            <ac:cxnSpMk id="93" creationId="{28D7AE98-DA0A-4635-BA15-216F587D9BA1}"/>
          </ac:cxnSpMkLst>
        </pc:cxnChg>
        <pc:cxnChg chg="del">
          <ac:chgData name="Asim Dey" userId="e8ec1349-28b8-4d13-adec-c4f0ed943343" providerId="ADAL" clId="{56E57B83-9F26-49B6-A436-4AF02394A2FD}" dt="2020-08-06T07:43:37.118" v="44"/>
          <ac:cxnSpMkLst>
            <pc:docMk/>
            <pc:sldMk cId="3443975727" sldId="302"/>
            <ac:cxnSpMk id="94" creationId="{E4BF237A-3618-4920-B8A0-CB925AF5F277}"/>
          </ac:cxnSpMkLst>
        </pc:cxnChg>
        <pc:cxnChg chg="del">
          <ac:chgData name="Asim Dey" userId="e8ec1349-28b8-4d13-adec-c4f0ed943343" providerId="ADAL" clId="{56E57B83-9F26-49B6-A436-4AF02394A2FD}" dt="2020-08-06T07:43:37.118" v="44"/>
          <ac:cxnSpMkLst>
            <pc:docMk/>
            <pc:sldMk cId="3443975727" sldId="302"/>
            <ac:cxnSpMk id="95" creationId="{26213E33-02E9-4494-AAAB-9DF51454593B}"/>
          </ac:cxnSpMkLst>
        </pc:cxnChg>
        <pc:cxnChg chg="del">
          <ac:chgData name="Asim Dey" userId="e8ec1349-28b8-4d13-adec-c4f0ed943343" providerId="ADAL" clId="{56E57B83-9F26-49B6-A436-4AF02394A2FD}" dt="2020-08-06T07:43:37.118" v="44"/>
          <ac:cxnSpMkLst>
            <pc:docMk/>
            <pc:sldMk cId="3443975727" sldId="302"/>
            <ac:cxnSpMk id="96" creationId="{FA16B6BA-FBB6-4944-97A8-71927283EE27}"/>
          </ac:cxnSpMkLst>
        </pc:cxnChg>
        <pc:cxnChg chg="del">
          <ac:chgData name="Asim Dey" userId="e8ec1349-28b8-4d13-adec-c4f0ed943343" providerId="ADAL" clId="{56E57B83-9F26-49B6-A436-4AF02394A2FD}" dt="2020-08-06T07:43:37.118" v="44"/>
          <ac:cxnSpMkLst>
            <pc:docMk/>
            <pc:sldMk cId="3443975727" sldId="302"/>
            <ac:cxnSpMk id="97" creationId="{67492865-3FD9-4B86-80E8-F3DF9D9156B9}"/>
          </ac:cxnSpMkLst>
        </pc:cxnChg>
        <pc:cxnChg chg="del">
          <ac:chgData name="Asim Dey" userId="e8ec1349-28b8-4d13-adec-c4f0ed943343" providerId="ADAL" clId="{56E57B83-9F26-49B6-A436-4AF02394A2FD}" dt="2020-08-06T07:43:37.118" v="44"/>
          <ac:cxnSpMkLst>
            <pc:docMk/>
            <pc:sldMk cId="3443975727" sldId="302"/>
            <ac:cxnSpMk id="98" creationId="{E7508E38-3D3A-4B5C-88D9-21712A2AA92D}"/>
          </ac:cxnSpMkLst>
        </pc:cxnChg>
        <pc:cxnChg chg="del">
          <ac:chgData name="Asim Dey" userId="e8ec1349-28b8-4d13-adec-c4f0ed943343" providerId="ADAL" clId="{56E57B83-9F26-49B6-A436-4AF02394A2FD}" dt="2020-08-06T07:43:37.118" v="44"/>
          <ac:cxnSpMkLst>
            <pc:docMk/>
            <pc:sldMk cId="3443975727" sldId="302"/>
            <ac:cxnSpMk id="99" creationId="{1B8D0598-CAE0-44C3-B2E7-BE83F4697BB5}"/>
          </ac:cxnSpMkLst>
        </pc:cxnChg>
        <pc:cxnChg chg="del">
          <ac:chgData name="Asim Dey" userId="e8ec1349-28b8-4d13-adec-c4f0ed943343" providerId="ADAL" clId="{56E57B83-9F26-49B6-A436-4AF02394A2FD}" dt="2020-08-06T07:43:37.118" v="44"/>
          <ac:cxnSpMkLst>
            <pc:docMk/>
            <pc:sldMk cId="3443975727" sldId="302"/>
            <ac:cxnSpMk id="100" creationId="{5CA13921-09F1-463F-B387-4217A8E2787F}"/>
          </ac:cxnSpMkLst>
        </pc:cxnChg>
        <pc:cxnChg chg="del">
          <ac:chgData name="Asim Dey" userId="e8ec1349-28b8-4d13-adec-c4f0ed943343" providerId="ADAL" clId="{56E57B83-9F26-49B6-A436-4AF02394A2FD}" dt="2020-08-06T07:43:37.118" v="44"/>
          <ac:cxnSpMkLst>
            <pc:docMk/>
            <pc:sldMk cId="3443975727" sldId="302"/>
            <ac:cxnSpMk id="101" creationId="{02CBAF79-319D-4630-B880-7AB6EADA2C42}"/>
          </ac:cxnSpMkLst>
        </pc:cxnChg>
        <pc:cxnChg chg="add del">
          <ac:chgData name="Asim Dey" userId="e8ec1349-28b8-4d13-adec-c4f0ed943343" providerId="ADAL" clId="{56E57B83-9F26-49B6-A436-4AF02394A2FD}" dt="2020-08-06T08:35:53.842" v="319"/>
          <ac:cxnSpMkLst>
            <pc:docMk/>
            <pc:sldMk cId="3443975727" sldId="302"/>
            <ac:cxnSpMk id="147" creationId="{8B445BD4-3E23-4A1D-B470-AEB36C7850E5}"/>
          </ac:cxnSpMkLst>
        </pc:cxnChg>
        <pc:cxnChg chg="add del">
          <ac:chgData name="Asim Dey" userId="e8ec1349-28b8-4d13-adec-c4f0ed943343" providerId="ADAL" clId="{56E57B83-9F26-49B6-A436-4AF02394A2FD}" dt="2020-08-06T08:35:53.842" v="319"/>
          <ac:cxnSpMkLst>
            <pc:docMk/>
            <pc:sldMk cId="3443975727" sldId="302"/>
            <ac:cxnSpMk id="148" creationId="{66DFFC57-65CA-4D4F-9974-811B9080005E}"/>
          </ac:cxnSpMkLst>
        </pc:cxnChg>
        <pc:cxnChg chg="add del">
          <ac:chgData name="Asim Dey" userId="e8ec1349-28b8-4d13-adec-c4f0ed943343" providerId="ADAL" clId="{56E57B83-9F26-49B6-A436-4AF02394A2FD}" dt="2020-08-06T08:35:53.842" v="319"/>
          <ac:cxnSpMkLst>
            <pc:docMk/>
            <pc:sldMk cId="3443975727" sldId="302"/>
            <ac:cxnSpMk id="149" creationId="{9A146824-72C7-472B-B673-5AC86D634725}"/>
          </ac:cxnSpMkLst>
        </pc:cxnChg>
        <pc:cxnChg chg="add del">
          <ac:chgData name="Asim Dey" userId="e8ec1349-28b8-4d13-adec-c4f0ed943343" providerId="ADAL" clId="{56E57B83-9F26-49B6-A436-4AF02394A2FD}" dt="2020-08-06T08:35:53.842" v="319"/>
          <ac:cxnSpMkLst>
            <pc:docMk/>
            <pc:sldMk cId="3443975727" sldId="302"/>
            <ac:cxnSpMk id="150" creationId="{72F481D9-7533-4918-A89F-108536CF30B5}"/>
          </ac:cxnSpMkLst>
        </pc:cxnChg>
        <pc:cxnChg chg="add del">
          <ac:chgData name="Asim Dey" userId="e8ec1349-28b8-4d13-adec-c4f0ed943343" providerId="ADAL" clId="{56E57B83-9F26-49B6-A436-4AF02394A2FD}" dt="2020-08-06T08:35:53.842" v="319"/>
          <ac:cxnSpMkLst>
            <pc:docMk/>
            <pc:sldMk cId="3443975727" sldId="302"/>
            <ac:cxnSpMk id="151" creationId="{43CC0262-CA40-450D-A9A8-7BB17EE99FE0}"/>
          </ac:cxnSpMkLst>
        </pc:cxnChg>
        <pc:cxnChg chg="add del">
          <ac:chgData name="Asim Dey" userId="e8ec1349-28b8-4d13-adec-c4f0ed943343" providerId="ADAL" clId="{56E57B83-9F26-49B6-A436-4AF02394A2FD}" dt="2020-08-06T08:35:53.842" v="319"/>
          <ac:cxnSpMkLst>
            <pc:docMk/>
            <pc:sldMk cId="3443975727" sldId="302"/>
            <ac:cxnSpMk id="152" creationId="{141FAEE7-E1E2-4539-A1E2-FCA50604CCC5}"/>
          </ac:cxnSpMkLst>
        </pc:cxnChg>
        <pc:cxnChg chg="add del">
          <ac:chgData name="Asim Dey" userId="e8ec1349-28b8-4d13-adec-c4f0ed943343" providerId="ADAL" clId="{56E57B83-9F26-49B6-A436-4AF02394A2FD}" dt="2020-08-06T08:35:53.842" v="319"/>
          <ac:cxnSpMkLst>
            <pc:docMk/>
            <pc:sldMk cId="3443975727" sldId="302"/>
            <ac:cxnSpMk id="153" creationId="{90D357FE-AED5-4F82-98C1-1F4067ED5798}"/>
          </ac:cxnSpMkLst>
        </pc:cxnChg>
        <pc:cxnChg chg="add del">
          <ac:chgData name="Asim Dey" userId="e8ec1349-28b8-4d13-adec-c4f0ed943343" providerId="ADAL" clId="{56E57B83-9F26-49B6-A436-4AF02394A2FD}" dt="2020-08-06T08:35:53.842" v="319"/>
          <ac:cxnSpMkLst>
            <pc:docMk/>
            <pc:sldMk cId="3443975727" sldId="302"/>
            <ac:cxnSpMk id="154" creationId="{35DFECCB-BE3B-4259-997A-4C4D57A3718E}"/>
          </ac:cxnSpMkLst>
        </pc:cxnChg>
        <pc:cxnChg chg="add del">
          <ac:chgData name="Asim Dey" userId="e8ec1349-28b8-4d13-adec-c4f0ed943343" providerId="ADAL" clId="{56E57B83-9F26-49B6-A436-4AF02394A2FD}" dt="2020-08-06T08:35:53.842" v="319"/>
          <ac:cxnSpMkLst>
            <pc:docMk/>
            <pc:sldMk cId="3443975727" sldId="302"/>
            <ac:cxnSpMk id="155" creationId="{CF675B54-602D-42D4-925C-2F765A5075A7}"/>
          </ac:cxnSpMkLst>
        </pc:cxnChg>
        <pc:cxnChg chg="add del">
          <ac:chgData name="Asim Dey" userId="e8ec1349-28b8-4d13-adec-c4f0ed943343" providerId="ADAL" clId="{56E57B83-9F26-49B6-A436-4AF02394A2FD}" dt="2020-08-06T08:35:53.842" v="319"/>
          <ac:cxnSpMkLst>
            <pc:docMk/>
            <pc:sldMk cId="3443975727" sldId="302"/>
            <ac:cxnSpMk id="156" creationId="{1CE529AC-134E-4001-88E7-B217D8FBF3A2}"/>
          </ac:cxnSpMkLst>
        </pc:cxnChg>
        <pc:cxnChg chg="add del">
          <ac:chgData name="Asim Dey" userId="e8ec1349-28b8-4d13-adec-c4f0ed943343" providerId="ADAL" clId="{56E57B83-9F26-49B6-A436-4AF02394A2FD}" dt="2020-08-06T08:35:53.842" v="319"/>
          <ac:cxnSpMkLst>
            <pc:docMk/>
            <pc:sldMk cId="3443975727" sldId="302"/>
            <ac:cxnSpMk id="157" creationId="{77312292-0F70-4E68-B882-5131F288C3F4}"/>
          </ac:cxnSpMkLst>
        </pc:cxnChg>
        <pc:cxnChg chg="add del">
          <ac:chgData name="Asim Dey" userId="e8ec1349-28b8-4d13-adec-c4f0ed943343" providerId="ADAL" clId="{56E57B83-9F26-49B6-A436-4AF02394A2FD}" dt="2020-08-06T08:35:53.842" v="319"/>
          <ac:cxnSpMkLst>
            <pc:docMk/>
            <pc:sldMk cId="3443975727" sldId="302"/>
            <ac:cxnSpMk id="158" creationId="{359B77FE-5824-4E5F-923C-49C7F252B6C2}"/>
          </ac:cxnSpMkLst>
        </pc:cxnChg>
        <pc:cxnChg chg="add del">
          <ac:chgData name="Asim Dey" userId="e8ec1349-28b8-4d13-adec-c4f0ed943343" providerId="ADAL" clId="{56E57B83-9F26-49B6-A436-4AF02394A2FD}" dt="2020-08-06T08:35:53.842" v="319"/>
          <ac:cxnSpMkLst>
            <pc:docMk/>
            <pc:sldMk cId="3443975727" sldId="302"/>
            <ac:cxnSpMk id="159" creationId="{F564143C-BA5B-4466-9BC5-ADBF050E48DB}"/>
          </ac:cxnSpMkLst>
        </pc:cxnChg>
        <pc:cxnChg chg="add del">
          <ac:chgData name="Asim Dey" userId="e8ec1349-28b8-4d13-adec-c4f0ed943343" providerId="ADAL" clId="{56E57B83-9F26-49B6-A436-4AF02394A2FD}" dt="2020-08-06T08:35:53.842" v="319"/>
          <ac:cxnSpMkLst>
            <pc:docMk/>
            <pc:sldMk cId="3443975727" sldId="302"/>
            <ac:cxnSpMk id="160" creationId="{EA200CC9-E6E4-46FA-A3E5-0E0BECA2831E}"/>
          </ac:cxnSpMkLst>
        </pc:cxnChg>
        <pc:cxnChg chg="add del">
          <ac:chgData name="Asim Dey" userId="e8ec1349-28b8-4d13-adec-c4f0ed943343" providerId="ADAL" clId="{56E57B83-9F26-49B6-A436-4AF02394A2FD}" dt="2020-08-06T08:35:53.842" v="319"/>
          <ac:cxnSpMkLst>
            <pc:docMk/>
            <pc:sldMk cId="3443975727" sldId="302"/>
            <ac:cxnSpMk id="161" creationId="{19487716-3C13-46F9-80F8-9C1348124E7B}"/>
          </ac:cxnSpMkLst>
        </pc:cxnChg>
        <pc:cxnChg chg="add">
          <ac:chgData name="Asim Dey" userId="e8ec1349-28b8-4d13-adec-c4f0ed943343" providerId="ADAL" clId="{56E57B83-9F26-49B6-A436-4AF02394A2FD}" dt="2020-08-06T08:36:05.161" v="320"/>
          <ac:cxnSpMkLst>
            <pc:docMk/>
            <pc:sldMk cId="3443975727" sldId="302"/>
            <ac:cxnSpMk id="201" creationId="{CB9C4319-322D-403F-B784-2489239140B8}"/>
          </ac:cxnSpMkLst>
        </pc:cxnChg>
        <pc:cxnChg chg="add">
          <ac:chgData name="Asim Dey" userId="e8ec1349-28b8-4d13-adec-c4f0ed943343" providerId="ADAL" clId="{56E57B83-9F26-49B6-A436-4AF02394A2FD}" dt="2020-08-06T08:36:05.161" v="320"/>
          <ac:cxnSpMkLst>
            <pc:docMk/>
            <pc:sldMk cId="3443975727" sldId="302"/>
            <ac:cxnSpMk id="202" creationId="{AA039771-8665-4A64-A7C5-B4D142A3D5EA}"/>
          </ac:cxnSpMkLst>
        </pc:cxnChg>
        <pc:cxnChg chg="add">
          <ac:chgData name="Asim Dey" userId="e8ec1349-28b8-4d13-adec-c4f0ed943343" providerId="ADAL" clId="{56E57B83-9F26-49B6-A436-4AF02394A2FD}" dt="2020-08-06T08:36:05.161" v="320"/>
          <ac:cxnSpMkLst>
            <pc:docMk/>
            <pc:sldMk cId="3443975727" sldId="302"/>
            <ac:cxnSpMk id="203" creationId="{936889CC-1253-4483-9DB5-696EDEA94FB0}"/>
          </ac:cxnSpMkLst>
        </pc:cxnChg>
        <pc:cxnChg chg="add">
          <ac:chgData name="Asim Dey" userId="e8ec1349-28b8-4d13-adec-c4f0ed943343" providerId="ADAL" clId="{56E57B83-9F26-49B6-A436-4AF02394A2FD}" dt="2020-08-06T08:36:05.161" v="320"/>
          <ac:cxnSpMkLst>
            <pc:docMk/>
            <pc:sldMk cId="3443975727" sldId="302"/>
            <ac:cxnSpMk id="204" creationId="{A3F372AD-BC70-414A-99FB-151CC925DE87}"/>
          </ac:cxnSpMkLst>
        </pc:cxnChg>
        <pc:cxnChg chg="add">
          <ac:chgData name="Asim Dey" userId="e8ec1349-28b8-4d13-adec-c4f0ed943343" providerId="ADAL" clId="{56E57B83-9F26-49B6-A436-4AF02394A2FD}" dt="2020-08-06T08:36:05.161" v="320"/>
          <ac:cxnSpMkLst>
            <pc:docMk/>
            <pc:sldMk cId="3443975727" sldId="302"/>
            <ac:cxnSpMk id="205" creationId="{2B4D59CF-3CE3-4C2A-89F0-D45681BA2CA0}"/>
          </ac:cxnSpMkLst>
        </pc:cxnChg>
        <pc:cxnChg chg="add">
          <ac:chgData name="Asim Dey" userId="e8ec1349-28b8-4d13-adec-c4f0ed943343" providerId="ADAL" clId="{56E57B83-9F26-49B6-A436-4AF02394A2FD}" dt="2020-08-06T08:36:05.161" v="320"/>
          <ac:cxnSpMkLst>
            <pc:docMk/>
            <pc:sldMk cId="3443975727" sldId="302"/>
            <ac:cxnSpMk id="206" creationId="{AA56471D-9DF2-44B7-A2A2-B6EAC8DD3E8A}"/>
          </ac:cxnSpMkLst>
        </pc:cxnChg>
        <pc:cxnChg chg="add">
          <ac:chgData name="Asim Dey" userId="e8ec1349-28b8-4d13-adec-c4f0ed943343" providerId="ADAL" clId="{56E57B83-9F26-49B6-A436-4AF02394A2FD}" dt="2020-08-06T08:36:05.161" v="320"/>
          <ac:cxnSpMkLst>
            <pc:docMk/>
            <pc:sldMk cId="3443975727" sldId="302"/>
            <ac:cxnSpMk id="207" creationId="{ACF1BEBE-3358-4A27-B573-3807E53EE582}"/>
          </ac:cxnSpMkLst>
        </pc:cxnChg>
        <pc:cxnChg chg="add">
          <ac:chgData name="Asim Dey" userId="e8ec1349-28b8-4d13-adec-c4f0ed943343" providerId="ADAL" clId="{56E57B83-9F26-49B6-A436-4AF02394A2FD}" dt="2020-08-06T08:36:05.161" v="320"/>
          <ac:cxnSpMkLst>
            <pc:docMk/>
            <pc:sldMk cId="3443975727" sldId="302"/>
            <ac:cxnSpMk id="208" creationId="{BAAE82FF-6E98-42CC-80FE-A2C9280FB285}"/>
          </ac:cxnSpMkLst>
        </pc:cxnChg>
        <pc:cxnChg chg="add">
          <ac:chgData name="Asim Dey" userId="e8ec1349-28b8-4d13-adec-c4f0ed943343" providerId="ADAL" clId="{56E57B83-9F26-49B6-A436-4AF02394A2FD}" dt="2020-08-06T08:36:05.161" v="320"/>
          <ac:cxnSpMkLst>
            <pc:docMk/>
            <pc:sldMk cId="3443975727" sldId="302"/>
            <ac:cxnSpMk id="209" creationId="{CEC721F4-AA0E-4EED-AB4C-92C65C4C2633}"/>
          </ac:cxnSpMkLst>
        </pc:cxnChg>
        <pc:cxnChg chg="add">
          <ac:chgData name="Asim Dey" userId="e8ec1349-28b8-4d13-adec-c4f0ed943343" providerId="ADAL" clId="{56E57B83-9F26-49B6-A436-4AF02394A2FD}" dt="2020-08-06T08:36:05.161" v="320"/>
          <ac:cxnSpMkLst>
            <pc:docMk/>
            <pc:sldMk cId="3443975727" sldId="302"/>
            <ac:cxnSpMk id="210" creationId="{0DAE66E0-1868-430B-8AC5-3E7C1296324D}"/>
          </ac:cxnSpMkLst>
        </pc:cxnChg>
        <pc:cxnChg chg="add">
          <ac:chgData name="Asim Dey" userId="e8ec1349-28b8-4d13-adec-c4f0ed943343" providerId="ADAL" clId="{56E57B83-9F26-49B6-A436-4AF02394A2FD}" dt="2020-08-06T08:36:05.161" v="320"/>
          <ac:cxnSpMkLst>
            <pc:docMk/>
            <pc:sldMk cId="3443975727" sldId="302"/>
            <ac:cxnSpMk id="211" creationId="{CA974784-172A-4D17-AB24-07216734D99E}"/>
          </ac:cxnSpMkLst>
        </pc:cxnChg>
        <pc:cxnChg chg="add">
          <ac:chgData name="Asim Dey" userId="e8ec1349-28b8-4d13-adec-c4f0ed943343" providerId="ADAL" clId="{56E57B83-9F26-49B6-A436-4AF02394A2FD}" dt="2020-08-06T08:36:05.161" v="320"/>
          <ac:cxnSpMkLst>
            <pc:docMk/>
            <pc:sldMk cId="3443975727" sldId="302"/>
            <ac:cxnSpMk id="212" creationId="{8DA34B9C-2868-436C-829F-A7A9775A6C26}"/>
          </ac:cxnSpMkLst>
        </pc:cxnChg>
        <pc:cxnChg chg="add">
          <ac:chgData name="Asim Dey" userId="e8ec1349-28b8-4d13-adec-c4f0ed943343" providerId="ADAL" clId="{56E57B83-9F26-49B6-A436-4AF02394A2FD}" dt="2020-08-06T08:36:05.161" v="320"/>
          <ac:cxnSpMkLst>
            <pc:docMk/>
            <pc:sldMk cId="3443975727" sldId="302"/>
            <ac:cxnSpMk id="213" creationId="{6D2EAEFC-677F-446F-82A3-A4543B02B464}"/>
          </ac:cxnSpMkLst>
        </pc:cxnChg>
        <pc:cxnChg chg="add">
          <ac:chgData name="Asim Dey" userId="e8ec1349-28b8-4d13-adec-c4f0ed943343" providerId="ADAL" clId="{56E57B83-9F26-49B6-A436-4AF02394A2FD}" dt="2020-08-06T08:36:05.161" v="320"/>
          <ac:cxnSpMkLst>
            <pc:docMk/>
            <pc:sldMk cId="3443975727" sldId="302"/>
            <ac:cxnSpMk id="214" creationId="{B35B9F94-3BBD-4F7B-98F9-1B0E3D2FAFAE}"/>
          </ac:cxnSpMkLst>
        </pc:cxnChg>
        <pc:cxnChg chg="add">
          <ac:chgData name="Asim Dey" userId="e8ec1349-28b8-4d13-adec-c4f0ed943343" providerId="ADAL" clId="{56E57B83-9F26-49B6-A436-4AF02394A2FD}" dt="2020-08-06T08:36:05.161" v="320"/>
          <ac:cxnSpMkLst>
            <pc:docMk/>
            <pc:sldMk cId="3443975727" sldId="302"/>
            <ac:cxnSpMk id="215" creationId="{645E6DC5-7EE5-4038-A083-6BCB8CE68248}"/>
          </ac:cxnSpMkLst>
        </pc:cxnChg>
      </pc:sldChg>
      <pc:sldChg chg="addSp delSp modSp">
        <pc:chgData name="Asim Dey" userId="e8ec1349-28b8-4d13-adec-c4f0ed943343" providerId="ADAL" clId="{56E57B83-9F26-49B6-A436-4AF02394A2FD}" dt="2020-08-06T09:22:34.965" v="556" actId="13926"/>
        <pc:sldMkLst>
          <pc:docMk/>
          <pc:sldMk cId="2769064973" sldId="303"/>
        </pc:sldMkLst>
        <pc:spChg chg="mod">
          <ac:chgData name="Asim Dey" userId="e8ec1349-28b8-4d13-adec-c4f0ed943343" providerId="ADAL" clId="{56E57B83-9F26-49B6-A436-4AF02394A2FD}" dt="2020-08-06T09:22:34.965" v="556" actId="13926"/>
          <ac:spMkLst>
            <pc:docMk/>
            <pc:sldMk cId="2769064973" sldId="303"/>
            <ac:spMk id="16" creationId="{BF00ED2D-6AED-4095-A322-56C16ADC22EE}"/>
          </ac:spMkLst>
        </pc:spChg>
        <pc:spChg chg="del">
          <ac:chgData name="Asim Dey" userId="e8ec1349-28b8-4d13-adec-c4f0ed943343" providerId="ADAL" clId="{56E57B83-9F26-49B6-A436-4AF02394A2FD}" dt="2020-08-06T08:38:28.112" v="327"/>
          <ac:spMkLst>
            <pc:docMk/>
            <pc:sldMk cId="2769064973" sldId="303"/>
            <ac:spMk id="20" creationId="{6158900C-B15F-489F-95FA-C44F3F15EA17}"/>
          </ac:spMkLst>
        </pc:spChg>
        <pc:spChg chg="del">
          <ac:chgData name="Asim Dey" userId="e8ec1349-28b8-4d13-adec-c4f0ed943343" providerId="ADAL" clId="{56E57B83-9F26-49B6-A436-4AF02394A2FD}" dt="2020-08-06T08:38:28.112" v="327"/>
          <ac:spMkLst>
            <pc:docMk/>
            <pc:sldMk cId="2769064973" sldId="303"/>
            <ac:spMk id="21" creationId="{3DD74874-AFFF-4B7A-A350-A6D7C7D74D6E}"/>
          </ac:spMkLst>
        </pc:spChg>
        <pc:spChg chg="del">
          <ac:chgData name="Asim Dey" userId="e8ec1349-28b8-4d13-adec-c4f0ed943343" providerId="ADAL" clId="{56E57B83-9F26-49B6-A436-4AF02394A2FD}" dt="2020-08-06T08:38:28.112" v="327"/>
          <ac:spMkLst>
            <pc:docMk/>
            <pc:sldMk cId="2769064973" sldId="303"/>
            <ac:spMk id="22" creationId="{776813F0-3340-4436-9885-AAD896B2D277}"/>
          </ac:spMkLst>
        </pc:spChg>
        <pc:spChg chg="del">
          <ac:chgData name="Asim Dey" userId="e8ec1349-28b8-4d13-adec-c4f0ed943343" providerId="ADAL" clId="{56E57B83-9F26-49B6-A436-4AF02394A2FD}" dt="2020-08-06T08:38:28.112" v="327"/>
          <ac:spMkLst>
            <pc:docMk/>
            <pc:sldMk cId="2769064973" sldId="303"/>
            <ac:spMk id="25" creationId="{1A1A27F6-2B19-4F4C-B4A7-E1B6196DE412}"/>
          </ac:spMkLst>
        </pc:spChg>
        <pc:spChg chg="del">
          <ac:chgData name="Asim Dey" userId="e8ec1349-28b8-4d13-adec-c4f0ed943343" providerId="ADAL" clId="{56E57B83-9F26-49B6-A436-4AF02394A2FD}" dt="2020-08-06T08:38:28.112" v="327"/>
          <ac:spMkLst>
            <pc:docMk/>
            <pc:sldMk cId="2769064973" sldId="303"/>
            <ac:spMk id="28" creationId="{F6718D92-B1A7-42DA-97A2-2D503ABA3630}"/>
          </ac:spMkLst>
        </pc:spChg>
        <pc:spChg chg="del">
          <ac:chgData name="Asim Dey" userId="e8ec1349-28b8-4d13-adec-c4f0ed943343" providerId="ADAL" clId="{56E57B83-9F26-49B6-A436-4AF02394A2FD}" dt="2020-08-06T08:38:28.112" v="327"/>
          <ac:spMkLst>
            <pc:docMk/>
            <pc:sldMk cId="2769064973" sldId="303"/>
            <ac:spMk id="30" creationId="{78F7439B-6E72-4AFC-B90B-392B5ECE11FC}"/>
          </ac:spMkLst>
        </pc:spChg>
        <pc:spChg chg="del">
          <ac:chgData name="Asim Dey" userId="e8ec1349-28b8-4d13-adec-c4f0ed943343" providerId="ADAL" clId="{56E57B83-9F26-49B6-A436-4AF02394A2FD}" dt="2020-08-06T08:38:28.112" v="327"/>
          <ac:spMkLst>
            <pc:docMk/>
            <pc:sldMk cId="2769064973" sldId="303"/>
            <ac:spMk id="32" creationId="{3D568874-58C6-4BB1-A974-7C906E530529}"/>
          </ac:spMkLst>
        </pc:spChg>
        <pc:spChg chg="del">
          <ac:chgData name="Asim Dey" userId="e8ec1349-28b8-4d13-adec-c4f0ed943343" providerId="ADAL" clId="{56E57B83-9F26-49B6-A436-4AF02394A2FD}" dt="2020-08-06T08:38:28.112" v="327"/>
          <ac:spMkLst>
            <pc:docMk/>
            <pc:sldMk cId="2769064973" sldId="303"/>
            <ac:spMk id="34" creationId="{9A69BDAC-0E05-4406-93E5-FF2F120159F3}"/>
          </ac:spMkLst>
        </pc:spChg>
        <pc:spChg chg="del">
          <ac:chgData name="Asim Dey" userId="e8ec1349-28b8-4d13-adec-c4f0ed943343" providerId="ADAL" clId="{56E57B83-9F26-49B6-A436-4AF02394A2FD}" dt="2020-08-06T08:38:28.112" v="327"/>
          <ac:spMkLst>
            <pc:docMk/>
            <pc:sldMk cId="2769064973" sldId="303"/>
            <ac:spMk id="36" creationId="{7A739AD1-96A2-4A91-9C18-4D9E3AB9FE5E}"/>
          </ac:spMkLst>
        </pc:spChg>
        <pc:spChg chg="del">
          <ac:chgData name="Asim Dey" userId="e8ec1349-28b8-4d13-adec-c4f0ed943343" providerId="ADAL" clId="{56E57B83-9F26-49B6-A436-4AF02394A2FD}" dt="2020-08-06T08:38:28.112" v="327"/>
          <ac:spMkLst>
            <pc:docMk/>
            <pc:sldMk cId="2769064973" sldId="303"/>
            <ac:spMk id="38" creationId="{2EF52EFD-B4FB-47AF-BF48-D26EB9F66E7C}"/>
          </ac:spMkLst>
        </pc:spChg>
        <pc:spChg chg="del">
          <ac:chgData name="Asim Dey" userId="e8ec1349-28b8-4d13-adec-c4f0ed943343" providerId="ADAL" clId="{56E57B83-9F26-49B6-A436-4AF02394A2FD}" dt="2020-08-06T08:38:28.112" v="327"/>
          <ac:spMkLst>
            <pc:docMk/>
            <pc:sldMk cId="2769064973" sldId="303"/>
            <ac:spMk id="40" creationId="{2E21C0DF-BD35-4DAE-96FD-D608A6F3F47C}"/>
          </ac:spMkLst>
        </pc:spChg>
        <pc:spChg chg="del">
          <ac:chgData name="Asim Dey" userId="e8ec1349-28b8-4d13-adec-c4f0ed943343" providerId="ADAL" clId="{56E57B83-9F26-49B6-A436-4AF02394A2FD}" dt="2020-08-06T08:38:28.112" v="327"/>
          <ac:spMkLst>
            <pc:docMk/>
            <pc:sldMk cId="2769064973" sldId="303"/>
            <ac:spMk id="42" creationId="{7A3DFC9A-9830-444C-ABAE-124780B41A0C}"/>
          </ac:spMkLst>
        </pc:spChg>
        <pc:spChg chg="del">
          <ac:chgData name="Asim Dey" userId="e8ec1349-28b8-4d13-adec-c4f0ed943343" providerId="ADAL" clId="{56E57B83-9F26-49B6-A436-4AF02394A2FD}" dt="2020-08-06T08:38:28.112" v="327"/>
          <ac:spMkLst>
            <pc:docMk/>
            <pc:sldMk cId="2769064973" sldId="303"/>
            <ac:spMk id="43" creationId="{49E4C166-2D20-4C93-90EA-98BC0CAAF41D}"/>
          </ac:spMkLst>
        </pc:spChg>
        <pc:spChg chg="del">
          <ac:chgData name="Asim Dey" userId="e8ec1349-28b8-4d13-adec-c4f0ed943343" providerId="ADAL" clId="{56E57B83-9F26-49B6-A436-4AF02394A2FD}" dt="2020-08-06T08:38:28.112" v="327"/>
          <ac:spMkLst>
            <pc:docMk/>
            <pc:sldMk cId="2769064973" sldId="303"/>
            <ac:spMk id="44" creationId="{AF207323-FD9E-4329-99BF-4523934088D6}"/>
          </ac:spMkLst>
        </pc:spChg>
        <pc:spChg chg="del">
          <ac:chgData name="Asim Dey" userId="e8ec1349-28b8-4d13-adec-c4f0ed943343" providerId="ADAL" clId="{56E57B83-9F26-49B6-A436-4AF02394A2FD}" dt="2020-08-06T08:38:28.112" v="327"/>
          <ac:spMkLst>
            <pc:docMk/>
            <pc:sldMk cId="2769064973" sldId="303"/>
            <ac:spMk id="45" creationId="{3BEDC3C5-B8E7-4E0B-97ED-39FD86041617}"/>
          </ac:spMkLst>
        </pc:spChg>
        <pc:spChg chg="del">
          <ac:chgData name="Asim Dey" userId="e8ec1349-28b8-4d13-adec-c4f0ed943343" providerId="ADAL" clId="{56E57B83-9F26-49B6-A436-4AF02394A2FD}" dt="2020-08-06T08:38:28.112" v="327"/>
          <ac:spMkLst>
            <pc:docMk/>
            <pc:sldMk cId="2769064973" sldId="303"/>
            <ac:spMk id="46" creationId="{CAB792AF-B41F-47D8-9514-EBB1A7DAF39B}"/>
          </ac:spMkLst>
        </pc:spChg>
        <pc:spChg chg="add del mod">
          <ac:chgData name="Asim Dey" userId="e8ec1349-28b8-4d13-adec-c4f0ed943343" providerId="ADAL" clId="{56E57B83-9F26-49B6-A436-4AF02394A2FD}" dt="2020-08-06T08:38:28.112" v="327"/>
          <ac:spMkLst>
            <pc:docMk/>
            <pc:sldMk cId="2769064973" sldId="303"/>
            <ac:spMk id="48" creationId="{3CEC3D90-965F-46FE-A6F0-D7E6B9F8B41B}"/>
          </ac:spMkLst>
        </pc:spChg>
        <pc:spChg chg="del">
          <ac:chgData name="Asim Dey" userId="e8ec1349-28b8-4d13-adec-c4f0ed943343" providerId="ADAL" clId="{56E57B83-9F26-49B6-A436-4AF02394A2FD}" dt="2020-08-06T08:38:28.112" v="327"/>
          <ac:spMkLst>
            <pc:docMk/>
            <pc:sldMk cId="2769064973" sldId="303"/>
            <ac:spMk id="49" creationId="{38C0768B-48D7-401F-AF71-72AAA9917F8C}"/>
          </ac:spMkLst>
        </pc:spChg>
        <pc:spChg chg="del">
          <ac:chgData name="Asim Dey" userId="e8ec1349-28b8-4d13-adec-c4f0ed943343" providerId="ADAL" clId="{56E57B83-9F26-49B6-A436-4AF02394A2FD}" dt="2020-08-06T08:38:28.112" v="327"/>
          <ac:spMkLst>
            <pc:docMk/>
            <pc:sldMk cId="2769064973" sldId="303"/>
            <ac:spMk id="50" creationId="{25879407-5D9D-4A39-815B-E0D769F8DB79}"/>
          </ac:spMkLst>
        </pc:spChg>
        <pc:spChg chg="del">
          <ac:chgData name="Asim Dey" userId="e8ec1349-28b8-4d13-adec-c4f0ed943343" providerId="ADAL" clId="{56E57B83-9F26-49B6-A436-4AF02394A2FD}" dt="2020-08-06T08:38:28.112" v="327"/>
          <ac:spMkLst>
            <pc:docMk/>
            <pc:sldMk cId="2769064973" sldId="303"/>
            <ac:spMk id="51" creationId="{0B269ABE-86E4-4C27-87A4-2CB4B9FBF7E3}"/>
          </ac:spMkLst>
        </pc:spChg>
        <pc:spChg chg="del">
          <ac:chgData name="Asim Dey" userId="e8ec1349-28b8-4d13-adec-c4f0ed943343" providerId="ADAL" clId="{56E57B83-9F26-49B6-A436-4AF02394A2FD}" dt="2020-08-06T08:38:28.112" v="327"/>
          <ac:spMkLst>
            <pc:docMk/>
            <pc:sldMk cId="2769064973" sldId="303"/>
            <ac:spMk id="52" creationId="{BCC98F55-5106-40F0-9EE7-0D4AB44C5DFC}"/>
          </ac:spMkLst>
        </pc:spChg>
        <pc:spChg chg="del">
          <ac:chgData name="Asim Dey" userId="e8ec1349-28b8-4d13-adec-c4f0ed943343" providerId="ADAL" clId="{56E57B83-9F26-49B6-A436-4AF02394A2FD}" dt="2020-08-06T08:38:28.112" v="327"/>
          <ac:spMkLst>
            <pc:docMk/>
            <pc:sldMk cId="2769064973" sldId="303"/>
            <ac:spMk id="53" creationId="{2A1558D4-7D2C-4F92-9F9F-55312D3564E4}"/>
          </ac:spMkLst>
        </pc:spChg>
        <pc:spChg chg="del">
          <ac:chgData name="Asim Dey" userId="e8ec1349-28b8-4d13-adec-c4f0ed943343" providerId="ADAL" clId="{56E57B83-9F26-49B6-A436-4AF02394A2FD}" dt="2020-08-06T08:38:28.112" v="327"/>
          <ac:spMkLst>
            <pc:docMk/>
            <pc:sldMk cId="2769064973" sldId="303"/>
            <ac:spMk id="54" creationId="{B3B56325-D3ED-4605-930D-65F3DBCADF28}"/>
          </ac:spMkLst>
        </pc:spChg>
        <pc:spChg chg="del">
          <ac:chgData name="Asim Dey" userId="e8ec1349-28b8-4d13-adec-c4f0ed943343" providerId="ADAL" clId="{56E57B83-9F26-49B6-A436-4AF02394A2FD}" dt="2020-08-06T08:38:28.112" v="327"/>
          <ac:spMkLst>
            <pc:docMk/>
            <pc:sldMk cId="2769064973" sldId="303"/>
            <ac:spMk id="55" creationId="{30BFAF22-0981-441F-B1DE-B21720B91B60}"/>
          </ac:spMkLst>
        </pc:spChg>
        <pc:spChg chg="del">
          <ac:chgData name="Asim Dey" userId="e8ec1349-28b8-4d13-adec-c4f0ed943343" providerId="ADAL" clId="{56E57B83-9F26-49B6-A436-4AF02394A2FD}" dt="2020-08-06T08:38:28.112" v="327"/>
          <ac:spMkLst>
            <pc:docMk/>
            <pc:sldMk cId="2769064973" sldId="303"/>
            <ac:spMk id="56" creationId="{7A8F20DE-FDE3-406C-A57E-0DE5E8DDD5FD}"/>
          </ac:spMkLst>
        </pc:spChg>
        <pc:spChg chg="del">
          <ac:chgData name="Asim Dey" userId="e8ec1349-28b8-4d13-adec-c4f0ed943343" providerId="ADAL" clId="{56E57B83-9F26-49B6-A436-4AF02394A2FD}" dt="2020-08-06T08:38:28.112" v="327"/>
          <ac:spMkLst>
            <pc:docMk/>
            <pc:sldMk cId="2769064973" sldId="303"/>
            <ac:spMk id="57" creationId="{78765790-14EA-4C33-8DA0-FA78C29207BB}"/>
          </ac:spMkLst>
        </pc:spChg>
        <pc:spChg chg="del">
          <ac:chgData name="Asim Dey" userId="e8ec1349-28b8-4d13-adec-c4f0ed943343" providerId="ADAL" clId="{56E57B83-9F26-49B6-A436-4AF02394A2FD}" dt="2020-08-06T08:38:28.112" v="327"/>
          <ac:spMkLst>
            <pc:docMk/>
            <pc:sldMk cId="2769064973" sldId="303"/>
            <ac:spMk id="58" creationId="{7824D477-20A5-4678-A530-3129E8E1CF7A}"/>
          </ac:spMkLst>
        </pc:spChg>
        <pc:spChg chg="del">
          <ac:chgData name="Asim Dey" userId="e8ec1349-28b8-4d13-adec-c4f0ed943343" providerId="ADAL" clId="{56E57B83-9F26-49B6-A436-4AF02394A2FD}" dt="2020-08-06T08:38:28.112" v="327"/>
          <ac:spMkLst>
            <pc:docMk/>
            <pc:sldMk cId="2769064973" sldId="303"/>
            <ac:spMk id="59" creationId="{136F6D71-08B4-4ACE-B1D7-5705B84E0AF3}"/>
          </ac:spMkLst>
        </pc:spChg>
        <pc:spChg chg="del">
          <ac:chgData name="Asim Dey" userId="e8ec1349-28b8-4d13-adec-c4f0ed943343" providerId="ADAL" clId="{56E57B83-9F26-49B6-A436-4AF02394A2FD}" dt="2020-08-06T08:38:28.112" v="327"/>
          <ac:spMkLst>
            <pc:docMk/>
            <pc:sldMk cId="2769064973" sldId="303"/>
            <ac:spMk id="60" creationId="{D03D592A-F7D1-4B65-B766-98B868383055}"/>
          </ac:spMkLst>
        </pc:spChg>
        <pc:spChg chg="del">
          <ac:chgData name="Asim Dey" userId="e8ec1349-28b8-4d13-adec-c4f0ed943343" providerId="ADAL" clId="{56E57B83-9F26-49B6-A436-4AF02394A2FD}" dt="2020-08-06T08:38:28.112" v="327"/>
          <ac:spMkLst>
            <pc:docMk/>
            <pc:sldMk cId="2769064973" sldId="303"/>
            <ac:spMk id="61" creationId="{F16BA58E-F62B-416C-84F6-73CFCD9B2575}"/>
          </ac:spMkLst>
        </pc:spChg>
        <pc:spChg chg="del">
          <ac:chgData name="Asim Dey" userId="e8ec1349-28b8-4d13-adec-c4f0ed943343" providerId="ADAL" clId="{56E57B83-9F26-49B6-A436-4AF02394A2FD}" dt="2020-08-06T08:38:28.112" v="327"/>
          <ac:spMkLst>
            <pc:docMk/>
            <pc:sldMk cId="2769064973" sldId="303"/>
            <ac:spMk id="62" creationId="{92EDA50C-0202-46B8-89C3-3CFEB8054EC3}"/>
          </ac:spMkLst>
        </pc:spChg>
        <pc:spChg chg="del">
          <ac:chgData name="Asim Dey" userId="e8ec1349-28b8-4d13-adec-c4f0ed943343" providerId="ADAL" clId="{56E57B83-9F26-49B6-A436-4AF02394A2FD}" dt="2020-08-06T08:38:28.112" v="327"/>
          <ac:spMkLst>
            <pc:docMk/>
            <pc:sldMk cId="2769064973" sldId="303"/>
            <ac:spMk id="63" creationId="{4ED347F1-4CD0-4F39-B72B-47A5EEC32BD3}"/>
          </ac:spMkLst>
        </pc:spChg>
        <pc:spChg chg="del">
          <ac:chgData name="Asim Dey" userId="e8ec1349-28b8-4d13-adec-c4f0ed943343" providerId="ADAL" clId="{56E57B83-9F26-49B6-A436-4AF02394A2FD}" dt="2020-08-06T08:38:28.112" v="327"/>
          <ac:spMkLst>
            <pc:docMk/>
            <pc:sldMk cId="2769064973" sldId="303"/>
            <ac:spMk id="64" creationId="{3C39D23A-68E7-4E1B-9072-E3E9696B182A}"/>
          </ac:spMkLst>
        </pc:spChg>
        <pc:spChg chg="del">
          <ac:chgData name="Asim Dey" userId="e8ec1349-28b8-4d13-adec-c4f0ed943343" providerId="ADAL" clId="{56E57B83-9F26-49B6-A436-4AF02394A2FD}" dt="2020-08-06T08:38:28.112" v="327"/>
          <ac:spMkLst>
            <pc:docMk/>
            <pc:sldMk cId="2769064973" sldId="303"/>
            <ac:spMk id="65" creationId="{BCE820EE-8B19-46FD-87BF-C1ADBD16571F}"/>
          </ac:spMkLst>
        </pc:spChg>
        <pc:spChg chg="del">
          <ac:chgData name="Asim Dey" userId="e8ec1349-28b8-4d13-adec-c4f0ed943343" providerId="ADAL" clId="{56E57B83-9F26-49B6-A436-4AF02394A2FD}" dt="2020-08-06T08:38:28.112" v="327"/>
          <ac:spMkLst>
            <pc:docMk/>
            <pc:sldMk cId="2769064973" sldId="303"/>
            <ac:spMk id="66" creationId="{28E686D4-B9A7-4D2D-B984-D05B3728CE2E}"/>
          </ac:spMkLst>
        </pc:spChg>
        <pc:spChg chg="del">
          <ac:chgData name="Asim Dey" userId="e8ec1349-28b8-4d13-adec-c4f0ed943343" providerId="ADAL" clId="{56E57B83-9F26-49B6-A436-4AF02394A2FD}" dt="2020-08-06T08:38:28.112" v="327"/>
          <ac:spMkLst>
            <pc:docMk/>
            <pc:sldMk cId="2769064973" sldId="303"/>
            <ac:spMk id="67" creationId="{D0A68B77-6E99-4CAC-80B7-42CC66AD7B57}"/>
          </ac:spMkLst>
        </pc:spChg>
        <pc:spChg chg="del mod">
          <ac:chgData name="Asim Dey" userId="e8ec1349-28b8-4d13-adec-c4f0ed943343" providerId="ADAL" clId="{56E57B83-9F26-49B6-A436-4AF02394A2FD}" dt="2020-08-06T08:38:28.112" v="327"/>
          <ac:spMkLst>
            <pc:docMk/>
            <pc:sldMk cId="2769064973" sldId="303"/>
            <ac:spMk id="68" creationId="{C4F74FCA-D157-4012-AA4A-75996385731A}"/>
          </ac:spMkLst>
        </pc:spChg>
        <pc:spChg chg="del">
          <ac:chgData name="Asim Dey" userId="e8ec1349-28b8-4d13-adec-c4f0ed943343" providerId="ADAL" clId="{56E57B83-9F26-49B6-A436-4AF02394A2FD}" dt="2020-08-06T08:38:28.112" v="327"/>
          <ac:spMkLst>
            <pc:docMk/>
            <pc:sldMk cId="2769064973" sldId="303"/>
            <ac:spMk id="72" creationId="{E3C51AEF-D618-4E2C-9FBD-77C65628971A}"/>
          </ac:spMkLst>
        </pc:spChg>
        <pc:spChg chg="del">
          <ac:chgData name="Asim Dey" userId="e8ec1349-28b8-4d13-adec-c4f0ed943343" providerId="ADAL" clId="{56E57B83-9F26-49B6-A436-4AF02394A2FD}" dt="2020-08-06T08:38:28.112" v="327"/>
          <ac:spMkLst>
            <pc:docMk/>
            <pc:sldMk cId="2769064973" sldId="303"/>
            <ac:spMk id="75" creationId="{EAF4F754-4A90-48B3-A5CA-6D447CA260F7}"/>
          </ac:spMkLst>
        </pc:spChg>
        <pc:spChg chg="del">
          <ac:chgData name="Asim Dey" userId="e8ec1349-28b8-4d13-adec-c4f0ed943343" providerId="ADAL" clId="{56E57B83-9F26-49B6-A436-4AF02394A2FD}" dt="2020-08-06T08:38:28.112" v="327"/>
          <ac:spMkLst>
            <pc:docMk/>
            <pc:sldMk cId="2769064973" sldId="303"/>
            <ac:spMk id="77" creationId="{74EC847F-90A7-4249-958B-283B89547BE8}"/>
          </ac:spMkLst>
        </pc:spChg>
        <pc:spChg chg="del">
          <ac:chgData name="Asim Dey" userId="e8ec1349-28b8-4d13-adec-c4f0ed943343" providerId="ADAL" clId="{56E57B83-9F26-49B6-A436-4AF02394A2FD}" dt="2020-08-06T08:38:28.112" v="327"/>
          <ac:spMkLst>
            <pc:docMk/>
            <pc:sldMk cId="2769064973" sldId="303"/>
            <ac:spMk id="78" creationId="{120165BE-2B5B-4028-BE4D-B643C7B186D6}"/>
          </ac:spMkLst>
        </pc:spChg>
        <pc:spChg chg="del">
          <ac:chgData name="Asim Dey" userId="e8ec1349-28b8-4d13-adec-c4f0ed943343" providerId="ADAL" clId="{56E57B83-9F26-49B6-A436-4AF02394A2FD}" dt="2020-08-06T08:38:28.112" v="327"/>
          <ac:spMkLst>
            <pc:docMk/>
            <pc:sldMk cId="2769064973" sldId="303"/>
            <ac:spMk id="79" creationId="{30720721-A15E-4E22-A33D-2268ACB285D3}"/>
          </ac:spMkLst>
        </pc:spChg>
        <pc:spChg chg="del">
          <ac:chgData name="Asim Dey" userId="e8ec1349-28b8-4d13-adec-c4f0ed943343" providerId="ADAL" clId="{56E57B83-9F26-49B6-A436-4AF02394A2FD}" dt="2020-08-06T08:38:28.112" v="327"/>
          <ac:spMkLst>
            <pc:docMk/>
            <pc:sldMk cId="2769064973" sldId="303"/>
            <ac:spMk id="81" creationId="{53F3DD32-DAC6-42EF-B71B-EC95DEEB1F79}"/>
          </ac:spMkLst>
        </pc:spChg>
        <pc:spChg chg="del">
          <ac:chgData name="Asim Dey" userId="e8ec1349-28b8-4d13-adec-c4f0ed943343" providerId="ADAL" clId="{56E57B83-9F26-49B6-A436-4AF02394A2FD}" dt="2020-08-06T08:38:28.112" v="327"/>
          <ac:spMkLst>
            <pc:docMk/>
            <pc:sldMk cId="2769064973" sldId="303"/>
            <ac:spMk id="82" creationId="{0D8FE6B6-94FB-44A3-8F2E-DFF5ACAF13C2}"/>
          </ac:spMkLst>
        </pc:spChg>
        <pc:spChg chg="add del mod">
          <ac:chgData name="Asim Dey" userId="e8ec1349-28b8-4d13-adec-c4f0ed943343" providerId="ADAL" clId="{56E57B83-9F26-49B6-A436-4AF02394A2FD}" dt="2020-08-06T08:38:28.112" v="327"/>
          <ac:spMkLst>
            <pc:docMk/>
            <pc:sldMk cId="2769064973" sldId="303"/>
            <ac:spMk id="87" creationId="{BEF38452-2EBF-463C-BB38-34F5331F590B}"/>
          </ac:spMkLst>
        </pc:spChg>
        <pc:spChg chg="add del">
          <ac:chgData name="Asim Dey" userId="e8ec1349-28b8-4d13-adec-c4f0ed943343" providerId="ADAL" clId="{56E57B83-9F26-49B6-A436-4AF02394A2FD}" dt="2020-08-06T08:40:39.376" v="339"/>
          <ac:spMkLst>
            <pc:docMk/>
            <pc:sldMk cId="2769064973" sldId="303"/>
            <ac:spMk id="103" creationId="{1973AC07-249B-4A14-AD1E-95D7771AEA33}"/>
          </ac:spMkLst>
        </pc:spChg>
        <pc:spChg chg="add del">
          <ac:chgData name="Asim Dey" userId="e8ec1349-28b8-4d13-adec-c4f0ed943343" providerId="ADAL" clId="{56E57B83-9F26-49B6-A436-4AF02394A2FD}" dt="2020-08-06T08:40:39.376" v="339"/>
          <ac:spMkLst>
            <pc:docMk/>
            <pc:sldMk cId="2769064973" sldId="303"/>
            <ac:spMk id="104" creationId="{BB61CD92-7129-4D84-B94C-E57BF6F1D6BA}"/>
          </ac:spMkLst>
        </pc:spChg>
        <pc:spChg chg="add del">
          <ac:chgData name="Asim Dey" userId="e8ec1349-28b8-4d13-adec-c4f0ed943343" providerId="ADAL" clId="{56E57B83-9F26-49B6-A436-4AF02394A2FD}" dt="2020-08-06T08:40:39.376" v="339"/>
          <ac:spMkLst>
            <pc:docMk/>
            <pc:sldMk cId="2769064973" sldId="303"/>
            <ac:spMk id="105" creationId="{09A5F27C-D496-41CD-A49B-596FAE38EE88}"/>
          </ac:spMkLst>
        </pc:spChg>
        <pc:spChg chg="add del">
          <ac:chgData name="Asim Dey" userId="e8ec1349-28b8-4d13-adec-c4f0ed943343" providerId="ADAL" clId="{56E57B83-9F26-49B6-A436-4AF02394A2FD}" dt="2020-08-06T08:40:39.376" v="339"/>
          <ac:spMkLst>
            <pc:docMk/>
            <pc:sldMk cId="2769064973" sldId="303"/>
            <ac:spMk id="106" creationId="{0D8FAE42-C3D1-4757-ACFF-4FE948D49CD6}"/>
          </ac:spMkLst>
        </pc:spChg>
        <pc:spChg chg="add del">
          <ac:chgData name="Asim Dey" userId="e8ec1349-28b8-4d13-adec-c4f0ed943343" providerId="ADAL" clId="{56E57B83-9F26-49B6-A436-4AF02394A2FD}" dt="2020-08-06T08:40:39.376" v="339"/>
          <ac:spMkLst>
            <pc:docMk/>
            <pc:sldMk cId="2769064973" sldId="303"/>
            <ac:spMk id="107" creationId="{6B62E242-ADE9-440D-B104-69D4F745F5C4}"/>
          </ac:spMkLst>
        </pc:spChg>
        <pc:spChg chg="add del">
          <ac:chgData name="Asim Dey" userId="e8ec1349-28b8-4d13-adec-c4f0ed943343" providerId="ADAL" clId="{56E57B83-9F26-49B6-A436-4AF02394A2FD}" dt="2020-08-06T08:40:39.376" v="339"/>
          <ac:spMkLst>
            <pc:docMk/>
            <pc:sldMk cId="2769064973" sldId="303"/>
            <ac:spMk id="108" creationId="{1588D481-BEF1-457F-BA10-D57A0D854F50}"/>
          </ac:spMkLst>
        </pc:spChg>
        <pc:spChg chg="add del">
          <ac:chgData name="Asim Dey" userId="e8ec1349-28b8-4d13-adec-c4f0ed943343" providerId="ADAL" clId="{56E57B83-9F26-49B6-A436-4AF02394A2FD}" dt="2020-08-06T08:40:39.376" v="339"/>
          <ac:spMkLst>
            <pc:docMk/>
            <pc:sldMk cId="2769064973" sldId="303"/>
            <ac:spMk id="109" creationId="{0B8DDFF3-0E80-42FA-AA5D-1DECE9DF47D6}"/>
          </ac:spMkLst>
        </pc:spChg>
        <pc:spChg chg="add del">
          <ac:chgData name="Asim Dey" userId="e8ec1349-28b8-4d13-adec-c4f0ed943343" providerId="ADAL" clId="{56E57B83-9F26-49B6-A436-4AF02394A2FD}" dt="2020-08-06T08:40:39.376" v="339"/>
          <ac:spMkLst>
            <pc:docMk/>
            <pc:sldMk cId="2769064973" sldId="303"/>
            <ac:spMk id="110" creationId="{C99AA29C-FE80-4B73-B5AF-99675AC9E34F}"/>
          </ac:spMkLst>
        </pc:spChg>
        <pc:spChg chg="add del">
          <ac:chgData name="Asim Dey" userId="e8ec1349-28b8-4d13-adec-c4f0ed943343" providerId="ADAL" clId="{56E57B83-9F26-49B6-A436-4AF02394A2FD}" dt="2020-08-06T08:40:39.376" v="339"/>
          <ac:spMkLst>
            <pc:docMk/>
            <pc:sldMk cId="2769064973" sldId="303"/>
            <ac:spMk id="111" creationId="{80D641BD-3573-4393-8085-32B0CDD5A9A2}"/>
          </ac:spMkLst>
        </pc:spChg>
        <pc:spChg chg="add del">
          <ac:chgData name="Asim Dey" userId="e8ec1349-28b8-4d13-adec-c4f0ed943343" providerId="ADAL" clId="{56E57B83-9F26-49B6-A436-4AF02394A2FD}" dt="2020-08-06T08:40:39.376" v="339"/>
          <ac:spMkLst>
            <pc:docMk/>
            <pc:sldMk cId="2769064973" sldId="303"/>
            <ac:spMk id="112" creationId="{EE36F371-169C-470F-8DEF-E31B9F6D0514}"/>
          </ac:spMkLst>
        </pc:spChg>
        <pc:spChg chg="add del">
          <ac:chgData name="Asim Dey" userId="e8ec1349-28b8-4d13-adec-c4f0ed943343" providerId="ADAL" clId="{56E57B83-9F26-49B6-A436-4AF02394A2FD}" dt="2020-08-06T08:40:39.376" v="339"/>
          <ac:spMkLst>
            <pc:docMk/>
            <pc:sldMk cId="2769064973" sldId="303"/>
            <ac:spMk id="113" creationId="{C27CC4BD-EA67-492F-A7B0-F883B4B58324}"/>
          </ac:spMkLst>
        </pc:spChg>
        <pc:spChg chg="add del">
          <ac:chgData name="Asim Dey" userId="e8ec1349-28b8-4d13-adec-c4f0ed943343" providerId="ADAL" clId="{56E57B83-9F26-49B6-A436-4AF02394A2FD}" dt="2020-08-06T08:40:39.376" v="339"/>
          <ac:spMkLst>
            <pc:docMk/>
            <pc:sldMk cId="2769064973" sldId="303"/>
            <ac:spMk id="114" creationId="{D6BC17AB-ADFD-450C-9698-0A7AA66ED98C}"/>
          </ac:spMkLst>
        </pc:spChg>
        <pc:spChg chg="add del">
          <ac:chgData name="Asim Dey" userId="e8ec1349-28b8-4d13-adec-c4f0ed943343" providerId="ADAL" clId="{56E57B83-9F26-49B6-A436-4AF02394A2FD}" dt="2020-08-06T08:40:39.376" v="339"/>
          <ac:spMkLst>
            <pc:docMk/>
            <pc:sldMk cId="2769064973" sldId="303"/>
            <ac:spMk id="115" creationId="{905794D0-0256-4BBE-ACC2-BD874334F489}"/>
          </ac:spMkLst>
        </pc:spChg>
        <pc:spChg chg="add del">
          <ac:chgData name="Asim Dey" userId="e8ec1349-28b8-4d13-adec-c4f0ed943343" providerId="ADAL" clId="{56E57B83-9F26-49B6-A436-4AF02394A2FD}" dt="2020-08-06T08:40:39.376" v="339"/>
          <ac:spMkLst>
            <pc:docMk/>
            <pc:sldMk cId="2769064973" sldId="303"/>
            <ac:spMk id="116" creationId="{D3DCE3D7-3805-443A-903E-F8F614B4B11D}"/>
          </ac:spMkLst>
        </pc:spChg>
        <pc:spChg chg="add del">
          <ac:chgData name="Asim Dey" userId="e8ec1349-28b8-4d13-adec-c4f0ed943343" providerId="ADAL" clId="{56E57B83-9F26-49B6-A436-4AF02394A2FD}" dt="2020-08-06T08:40:39.376" v="339"/>
          <ac:spMkLst>
            <pc:docMk/>
            <pc:sldMk cId="2769064973" sldId="303"/>
            <ac:spMk id="117" creationId="{12C31AC5-D4CB-472A-B936-8DC80E6DF6B3}"/>
          </ac:spMkLst>
        </pc:spChg>
        <pc:spChg chg="add del">
          <ac:chgData name="Asim Dey" userId="e8ec1349-28b8-4d13-adec-c4f0ed943343" providerId="ADAL" clId="{56E57B83-9F26-49B6-A436-4AF02394A2FD}" dt="2020-08-06T08:40:39.376" v="339"/>
          <ac:spMkLst>
            <pc:docMk/>
            <pc:sldMk cId="2769064973" sldId="303"/>
            <ac:spMk id="118" creationId="{85EB92E1-7AE8-4419-AB50-33B675BFC501}"/>
          </ac:spMkLst>
        </pc:spChg>
        <pc:spChg chg="add del">
          <ac:chgData name="Asim Dey" userId="e8ec1349-28b8-4d13-adec-c4f0ed943343" providerId="ADAL" clId="{56E57B83-9F26-49B6-A436-4AF02394A2FD}" dt="2020-08-06T08:40:39.376" v="339"/>
          <ac:spMkLst>
            <pc:docMk/>
            <pc:sldMk cId="2769064973" sldId="303"/>
            <ac:spMk id="119" creationId="{B04E4D67-D48A-458A-9310-9629B7FEB3C4}"/>
          </ac:spMkLst>
        </pc:spChg>
        <pc:spChg chg="add del mod">
          <ac:chgData name="Asim Dey" userId="e8ec1349-28b8-4d13-adec-c4f0ed943343" providerId="ADAL" clId="{56E57B83-9F26-49B6-A436-4AF02394A2FD}" dt="2020-08-06T08:40:39.376" v="339"/>
          <ac:spMkLst>
            <pc:docMk/>
            <pc:sldMk cId="2769064973" sldId="303"/>
            <ac:spMk id="120" creationId="{290A51D7-4F35-4E7F-8AC7-DD69A34A12F9}"/>
          </ac:spMkLst>
        </pc:spChg>
        <pc:spChg chg="add del mod">
          <ac:chgData name="Asim Dey" userId="e8ec1349-28b8-4d13-adec-c4f0ed943343" providerId="ADAL" clId="{56E57B83-9F26-49B6-A436-4AF02394A2FD}" dt="2020-08-06T08:40:39.376" v="339"/>
          <ac:spMkLst>
            <pc:docMk/>
            <pc:sldMk cId="2769064973" sldId="303"/>
            <ac:spMk id="121" creationId="{A40C5AB2-F1A0-418F-8B49-A2DC4B3DDF1D}"/>
          </ac:spMkLst>
        </pc:spChg>
        <pc:spChg chg="add del">
          <ac:chgData name="Asim Dey" userId="e8ec1349-28b8-4d13-adec-c4f0ed943343" providerId="ADAL" clId="{56E57B83-9F26-49B6-A436-4AF02394A2FD}" dt="2020-08-06T08:40:39.376" v="339"/>
          <ac:spMkLst>
            <pc:docMk/>
            <pc:sldMk cId="2769064973" sldId="303"/>
            <ac:spMk id="122" creationId="{29FF26CB-2348-4E30-867B-AAD130642FB9}"/>
          </ac:spMkLst>
        </pc:spChg>
        <pc:spChg chg="add del">
          <ac:chgData name="Asim Dey" userId="e8ec1349-28b8-4d13-adec-c4f0ed943343" providerId="ADAL" clId="{56E57B83-9F26-49B6-A436-4AF02394A2FD}" dt="2020-08-06T08:40:39.376" v="339"/>
          <ac:spMkLst>
            <pc:docMk/>
            <pc:sldMk cId="2769064973" sldId="303"/>
            <ac:spMk id="123" creationId="{EA760813-3EA1-44DB-AC37-7F0F2C23BF82}"/>
          </ac:spMkLst>
        </pc:spChg>
        <pc:spChg chg="add del mod">
          <ac:chgData name="Asim Dey" userId="e8ec1349-28b8-4d13-adec-c4f0ed943343" providerId="ADAL" clId="{56E57B83-9F26-49B6-A436-4AF02394A2FD}" dt="2020-08-06T08:40:39.376" v="339"/>
          <ac:spMkLst>
            <pc:docMk/>
            <pc:sldMk cId="2769064973" sldId="303"/>
            <ac:spMk id="124" creationId="{A6E124FB-B9CA-4CFD-9BFF-4CE6449E9711}"/>
          </ac:spMkLst>
        </pc:spChg>
        <pc:spChg chg="add del">
          <ac:chgData name="Asim Dey" userId="e8ec1349-28b8-4d13-adec-c4f0ed943343" providerId="ADAL" clId="{56E57B83-9F26-49B6-A436-4AF02394A2FD}" dt="2020-08-06T08:40:39.376" v="339"/>
          <ac:spMkLst>
            <pc:docMk/>
            <pc:sldMk cId="2769064973" sldId="303"/>
            <ac:spMk id="125" creationId="{4D3549FA-C152-49D3-A5B6-A8C895E45B57}"/>
          </ac:spMkLst>
        </pc:spChg>
        <pc:spChg chg="add del">
          <ac:chgData name="Asim Dey" userId="e8ec1349-28b8-4d13-adec-c4f0ed943343" providerId="ADAL" clId="{56E57B83-9F26-49B6-A436-4AF02394A2FD}" dt="2020-08-06T08:40:39.376" v="339"/>
          <ac:spMkLst>
            <pc:docMk/>
            <pc:sldMk cId="2769064973" sldId="303"/>
            <ac:spMk id="126" creationId="{67FA41F7-006D-466F-98FF-FE4EACB9D57C}"/>
          </ac:spMkLst>
        </pc:spChg>
        <pc:spChg chg="add del">
          <ac:chgData name="Asim Dey" userId="e8ec1349-28b8-4d13-adec-c4f0ed943343" providerId="ADAL" clId="{56E57B83-9F26-49B6-A436-4AF02394A2FD}" dt="2020-08-06T08:40:39.376" v="339"/>
          <ac:spMkLst>
            <pc:docMk/>
            <pc:sldMk cId="2769064973" sldId="303"/>
            <ac:spMk id="127" creationId="{94936B49-6BA6-4AF0-AFE4-25EC9BDC14FA}"/>
          </ac:spMkLst>
        </pc:spChg>
        <pc:spChg chg="add del">
          <ac:chgData name="Asim Dey" userId="e8ec1349-28b8-4d13-adec-c4f0ed943343" providerId="ADAL" clId="{56E57B83-9F26-49B6-A436-4AF02394A2FD}" dt="2020-08-06T08:40:39.376" v="339"/>
          <ac:spMkLst>
            <pc:docMk/>
            <pc:sldMk cId="2769064973" sldId="303"/>
            <ac:spMk id="128" creationId="{E567082C-7441-40E3-A43F-68929CC7BC10}"/>
          </ac:spMkLst>
        </pc:spChg>
        <pc:spChg chg="add del">
          <ac:chgData name="Asim Dey" userId="e8ec1349-28b8-4d13-adec-c4f0ed943343" providerId="ADAL" clId="{56E57B83-9F26-49B6-A436-4AF02394A2FD}" dt="2020-08-06T08:40:39.376" v="339"/>
          <ac:spMkLst>
            <pc:docMk/>
            <pc:sldMk cId="2769064973" sldId="303"/>
            <ac:spMk id="129" creationId="{D77203CB-8D00-4F81-93A6-252F60F65966}"/>
          </ac:spMkLst>
        </pc:spChg>
        <pc:spChg chg="add del">
          <ac:chgData name="Asim Dey" userId="e8ec1349-28b8-4d13-adec-c4f0ed943343" providerId="ADAL" clId="{56E57B83-9F26-49B6-A436-4AF02394A2FD}" dt="2020-08-06T08:40:39.376" v="339"/>
          <ac:spMkLst>
            <pc:docMk/>
            <pc:sldMk cId="2769064973" sldId="303"/>
            <ac:spMk id="130" creationId="{9F30F535-D972-479B-8B1E-D88853DD1277}"/>
          </ac:spMkLst>
        </pc:spChg>
        <pc:spChg chg="add del">
          <ac:chgData name="Asim Dey" userId="e8ec1349-28b8-4d13-adec-c4f0ed943343" providerId="ADAL" clId="{56E57B83-9F26-49B6-A436-4AF02394A2FD}" dt="2020-08-06T08:40:39.376" v="339"/>
          <ac:spMkLst>
            <pc:docMk/>
            <pc:sldMk cId="2769064973" sldId="303"/>
            <ac:spMk id="131" creationId="{C31BE47D-1B7C-4BC8-859F-8B4F6453A1C3}"/>
          </ac:spMkLst>
        </pc:spChg>
        <pc:spChg chg="add del">
          <ac:chgData name="Asim Dey" userId="e8ec1349-28b8-4d13-adec-c4f0ed943343" providerId="ADAL" clId="{56E57B83-9F26-49B6-A436-4AF02394A2FD}" dt="2020-08-06T08:40:39.376" v="339"/>
          <ac:spMkLst>
            <pc:docMk/>
            <pc:sldMk cId="2769064973" sldId="303"/>
            <ac:spMk id="132" creationId="{D1B5BD2F-4426-49C5-9835-35F75A49992C}"/>
          </ac:spMkLst>
        </pc:spChg>
        <pc:spChg chg="add del">
          <ac:chgData name="Asim Dey" userId="e8ec1349-28b8-4d13-adec-c4f0ed943343" providerId="ADAL" clId="{56E57B83-9F26-49B6-A436-4AF02394A2FD}" dt="2020-08-06T08:40:39.376" v="339"/>
          <ac:spMkLst>
            <pc:docMk/>
            <pc:sldMk cId="2769064973" sldId="303"/>
            <ac:spMk id="133" creationId="{095C021D-30A7-4761-A4BA-10538B2DABA8}"/>
          </ac:spMkLst>
        </pc:spChg>
        <pc:spChg chg="add del">
          <ac:chgData name="Asim Dey" userId="e8ec1349-28b8-4d13-adec-c4f0ed943343" providerId="ADAL" clId="{56E57B83-9F26-49B6-A436-4AF02394A2FD}" dt="2020-08-06T08:40:39.376" v="339"/>
          <ac:spMkLst>
            <pc:docMk/>
            <pc:sldMk cId="2769064973" sldId="303"/>
            <ac:spMk id="134" creationId="{4A79CDD5-8D25-4D4C-8BC1-6242697BC42B}"/>
          </ac:spMkLst>
        </pc:spChg>
        <pc:spChg chg="add del">
          <ac:chgData name="Asim Dey" userId="e8ec1349-28b8-4d13-adec-c4f0ed943343" providerId="ADAL" clId="{56E57B83-9F26-49B6-A436-4AF02394A2FD}" dt="2020-08-06T08:40:39.376" v="339"/>
          <ac:spMkLst>
            <pc:docMk/>
            <pc:sldMk cId="2769064973" sldId="303"/>
            <ac:spMk id="135" creationId="{FEFA883C-A0E2-4F9F-903A-5EAF2CB56D31}"/>
          </ac:spMkLst>
        </pc:spChg>
        <pc:spChg chg="add del">
          <ac:chgData name="Asim Dey" userId="e8ec1349-28b8-4d13-adec-c4f0ed943343" providerId="ADAL" clId="{56E57B83-9F26-49B6-A436-4AF02394A2FD}" dt="2020-08-06T08:40:39.376" v="339"/>
          <ac:spMkLst>
            <pc:docMk/>
            <pc:sldMk cId="2769064973" sldId="303"/>
            <ac:spMk id="136" creationId="{AF08E973-34C2-4C9D-8C0C-B961E6E2FAAB}"/>
          </ac:spMkLst>
        </pc:spChg>
        <pc:spChg chg="add del">
          <ac:chgData name="Asim Dey" userId="e8ec1349-28b8-4d13-adec-c4f0ed943343" providerId="ADAL" clId="{56E57B83-9F26-49B6-A436-4AF02394A2FD}" dt="2020-08-06T08:40:39.376" v="339"/>
          <ac:spMkLst>
            <pc:docMk/>
            <pc:sldMk cId="2769064973" sldId="303"/>
            <ac:spMk id="137" creationId="{17600686-AEA1-42DF-BD63-57C83AF8DA49}"/>
          </ac:spMkLst>
        </pc:spChg>
        <pc:spChg chg="add del">
          <ac:chgData name="Asim Dey" userId="e8ec1349-28b8-4d13-adec-c4f0ed943343" providerId="ADAL" clId="{56E57B83-9F26-49B6-A436-4AF02394A2FD}" dt="2020-08-06T08:40:39.376" v="339"/>
          <ac:spMkLst>
            <pc:docMk/>
            <pc:sldMk cId="2769064973" sldId="303"/>
            <ac:spMk id="138" creationId="{08C43E68-6B2E-403A-97DD-BAEC4ECAF58A}"/>
          </ac:spMkLst>
        </pc:spChg>
        <pc:spChg chg="add del">
          <ac:chgData name="Asim Dey" userId="e8ec1349-28b8-4d13-adec-c4f0ed943343" providerId="ADAL" clId="{56E57B83-9F26-49B6-A436-4AF02394A2FD}" dt="2020-08-06T08:40:39.376" v="339"/>
          <ac:spMkLst>
            <pc:docMk/>
            <pc:sldMk cId="2769064973" sldId="303"/>
            <ac:spMk id="139" creationId="{A65B6C4B-D0FA-46FB-84B1-96F2CA403DEA}"/>
          </ac:spMkLst>
        </pc:spChg>
        <pc:spChg chg="add del">
          <ac:chgData name="Asim Dey" userId="e8ec1349-28b8-4d13-adec-c4f0ed943343" providerId="ADAL" clId="{56E57B83-9F26-49B6-A436-4AF02394A2FD}" dt="2020-08-06T08:40:39.376" v="339"/>
          <ac:spMkLst>
            <pc:docMk/>
            <pc:sldMk cId="2769064973" sldId="303"/>
            <ac:spMk id="140" creationId="{178B3321-359B-43A2-B418-CCD5BF2BB8FA}"/>
          </ac:spMkLst>
        </pc:spChg>
        <pc:spChg chg="add del">
          <ac:chgData name="Asim Dey" userId="e8ec1349-28b8-4d13-adec-c4f0ed943343" providerId="ADAL" clId="{56E57B83-9F26-49B6-A436-4AF02394A2FD}" dt="2020-08-06T08:40:39.376" v="339"/>
          <ac:spMkLst>
            <pc:docMk/>
            <pc:sldMk cId="2769064973" sldId="303"/>
            <ac:spMk id="141" creationId="{1CD5D4CC-35CB-4D37-BC9D-C53E1B11C4E5}"/>
          </ac:spMkLst>
        </pc:spChg>
        <pc:spChg chg="add del">
          <ac:chgData name="Asim Dey" userId="e8ec1349-28b8-4d13-adec-c4f0ed943343" providerId="ADAL" clId="{56E57B83-9F26-49B6-A436-4AF02394A2FD}" dt="2020-08-06T08:40:39.376" v="339"/>
          <ac:spMkLst>
            <pc:docMk/>
            <pc:sldMk cId="2769064973" sldId="303"/>
            <ac:spMk id="142" creationId="{F0100FA9-4191-4C81-9838-6B32215016DE}"/>
          </ac:spMkLst>
        </pc:spChg>
        <pc:spChg chg="add del">
          <ac:chgData name="Asim Dey" userId="e8ec1349-28b8-4d13-adec-c4f0ed943343" providerId="ADAL" clId="{56E57B83-9F26-49B6-A436-4AF02394A2FD}" dt="2020-08-06T08:40:39.376" v="339"/>
          <ac:spMkLst>
            <pc:docMk/>
            <pc:sldMk cId="2769064973" sldId="303"/>
            <ac:spMk id="143" creationId="{7613A2F5-D390-4C10-B65D-F968E49456A3}"/>
          </ac:spMkLst>
        </pc:spChg>
        <pc:spChg chg="add del">
          <ac:chgData name="Asim Dey" userId="e8ec1349-28b8-4d13-adec-c4f0ed943343" providerId="ADAL" clId="{56E57B83-9F26-49B6-A436-4AF02394A2FD}" dt="2020-08-06T08:40:39.376" v="339"/>
          <ac:spMkLst>
            <pc:docMk/>
            <pc:sldMk cId="2769064973" sldId="303"/>
            <ac:spMk id="144" creationId="{4EA87592-2849-4E36-AE17-0ADB9E02A4A7}"/>
          </ac:spMkLst>
        </pc:spChg>
        <pc:spChg chg="add del">
          <ac:chgData name="Asim Dey" userId="e8ec1349-28b8-4d13-adec-c4f0ed943343" providerId="ADAL" clId="{56E57B83-9F26-49B6-A436-4AF02394A2FD}" dt="2020-08-06T08:40:39.376" v="339"/>
          <ac:spMkLst>
            <pc:docMk/>
            <pc:sldMk cId="2769064973" sldId="303"/>
            <ac:spMk id="145" creationId="{E2AA6BF8-56F5-4D13-B24C-9D83C95DFECD}"/>
          </ac:spMkLst>
        </pc:spChg>
        <pc:spChg chg="add">
          <ac:chgData name="Asim Dey" userId="e8ec1349-28b8-4d13-adec-c4f0ed943343" providerId="ADAL" clId="{56E57B83-9F26-49B6-A436-4AF02394A2FD}" dt="2020-08-06T08:40:49.936" v="340"/>
          <ac:spMkLst>
            <pc:docMk/>
            <pc:sldMk cId="2769064973" sldId="303"/>
            <ac:spMk id="161" creationId="{BF1D7623-CDC5-4238-B137-AA44B7CB1D37}"/>
          </ac:spMkLst>
        </pc:spChg>
        <pc:spChg chg="add">
          <ac:chgData name="Asim Dey" userId="e8ec1349-28b8-4d13-adec-c4f0ed943343" providerId="ADAL" clId="{56E57B83-9F26-49B6-A436-4AF02394A2FD}" dt="2020-08-06T08:40:49.936" v="340"/>
          <ac:spMkLst>
            <pc:docMk/>
            <pc:sldMk cId="2769064973" sldId="303"/>
            <ac:spMk id="162" creationId="{C17C18BB-BF48-480A-B9A5-F3A0D49B57D2}"/>
          </ac:spMkLst>
        </pc:spChg>
        <pc:spChg chg="add">
          <ac:chgData name="Asim Dey" userId="e8ec1349-28b8-4d13-adec-c4f0ed943343" providerId="ADAL" clId="{56E57B83-9F26-49B6-A436-4AF02394A2FD}" dt="2020-08-06T08:40:49.936" v="340"/>
          <ac:spMkLst>
            <pc:docMk/>
            <pc:sldMk cId="2769064973" sldId="303"/>
            <ac:spMk id="163" creationId="{76A89C8D-1DC0-4FF5-9D73-E870B63FEE78}"/>
          </ac:spMkLst>
        </pc:spChg>
        <pc:spChg chg="add">
          <ac:chgData name="Asim Dey" userId="e8ec1349-28b8-4d13-adec-c4f0ed943343" providerId="ADAL" clId="{56E57B83-9F26-49B6-A436-4AF02394A2FD}" dt="2020-08-06T08:40:49.936" v="340"/>
          <ac:spMkLst>
            <pc:docMk/>
            <pc:sldMk cId="2769064973" sldId="303"/>
            <ac:spMk id="164" creationId="{7DDE98FE-5CA4-44DE-8DA8-2AC8A24C0C37}"/>
          </ac:spMkLst>
        </pc:spChg>
        <pc:spChg chg="add">
          <ac:chgData name="Asim Dey" userId="e8ec1349-28b8-4d13-adec-c4f0ed943343" providerId="ADAL" clId="{56E57B83-9F26-49B6-A436-4AF02394A2FD}" dt="2020-08-06T08:40:49.936" v="340"/>
          <ac:spMkLst>
            <pc:docMk/>
            <pc:sldMk cId="2769064973" sldId="303"/>
            <ac:spMk id="165" creationId="{88C8BB3F-EB32-4914-9132-87CD6FDAB0C5}"/>
          </ac:spMkLst>
        </pc:spChg>
        <pc:spChg chg="add">
          <ac:chgData name="Asim Dey" userId="e8ec1349-28b8-4d13-adec-c4f0ed943343" providerId="ADAL" clId="{56E57B83-9F26-49B6-A436-4AF02394A2FD}" dt="2020-08-06T08:40:49.936" v="340"/>
          <ac:spMkLst>
            <pc:docMk/>
            <pc:sldMk cId="2769064973" sldId="303"/>
            <ac:spMk id="166" creationId="{E5514327-7BDB-4F03-B823-5ED80D6FBD9C}"/>
          </ac:spMkLst>
        </pc:spChg>
        <pc:spChg chg="add">
          <ac:chgData name="Asim Dey" userId="e8ec1349-28b8-4d13-adec-c4f0ed943343" providerId="ADAL" clId="{56E57B83-9F26-49B6-A436-4AF02394A2FD}" dt="2020-08-06T08:40:49.936" v="340"/>
          <ac:spMkLst>
            <pc:docMk/>
            <pc:sldMk cId="2769064973" sldId="303"/>
            <ac:spMk id="167" creationId="{784C591B-DB3B-463E-BA5D-051B258238E6}"/>
          </ac:spMkLst>
        </pc:spChg>
        <pc:spChg chg="add">
          <ac:chgData name="Asim Dey" userId="e8ec1349-28b8-4d13-adec-c4f0ed943343" providerId="ADAL" clId="{56E57B83-9F26-49B6-A436-4AF02394A2FD}" dt="2020-08-06T08:40:49.936" v="340"/>
          <ac:spMkLst>
            <pc:docMk/>
            <pc:sldMk cId="2769064973" sldId="303"/>
            <ac:spMk id="168" creationId="{4325747C-E4D2-4D14-899C-52CFCBD075C5}"/>
          </ac:spMkLst>
        </pc:spChg>
        <pc:spChg chg="add">
          <ac:chgData name="Asim Dey" userId="e8ec1349-28b8-4d13-adec-c4f0ed943343" providerId="ADAL" clId="{56E57B83-9F26-49B6-A436-4AF02394A2FD}" dt="2020-08-06T08:40:49.936" v="340"/>
          <ac:spMkLst>
            <pc:docMk/>
            <pc:sldMk cId="2769064973" sldId="303"/>
            <ac:spMk id="169" creationId="{A5A5291B-4BF2-4EB6-80A4-321DCC31FB6D}"/>
          </ac:spMkLst>
        </pc:spChg>
        <pc:spChg chg="add">
          <ac:chgData name="Asim Dey" userId="e8ec1349-28b8-4d13-adec-c4f0ed943343" providerId="ADAL" clId="{56E57B83-9F26-49B6-A436-4AF02394A2FD}" dt="2020-08-06T08:40:49.936" v="340"/>
          <ac:spMkLst>
            <pc:docMk/>
            <pc:sldMk cId="2769064973" sldId="303"/>
            <ac:spMk id="170" creationId="{A5586CB7-3F0C-4C26-B9B9-3F56C7530E79}"/>
          </ac:spMkLst>
        </pc:spChg>
        <pc:spChg chg="add">
          <ac:chgData name="Asim Dey" userId="e8ec1349-28b8-4d13-adec-c4f0ed943343" providerId="ADAL" clId="{56E57B83-9F26-49B6-A436-4AF02394A2FD}" dt="2020-08-06T08:40:49.936" v="340"/>
          <ac:spMkLst>
            <pc:docMk/>
            <pc:sldMk cId="2769064973" sldId="303"/>
            <ac:spMk id="171" creationId="{3C74F331-A259-40FA-B389-AB815CE5B0C5}"/>
          </ac:spMkLst>
        </pc:spChg>
        <pc:spChg chg="add">
          <ac:chgData name="Asim Dey" userId="e8ec1349-28b8-4d13-adec-c4f0ed943343" providerId="ADAL" clId="{56E57B83-9F26-49B6-A436-4AF02394A2FD}" dt="2020-08-06T08:40:49.936" v="340"/>
          <ac:spMkLst>
            <pc:docMk/>
            <pc:sldMk cId="2769064973" sldId="303"/>
            <ac:spMk id="172" creationId="{7BCB63A8-2CCA-4254-B61F-607A7479E65D}"/>
          </ac:spMkLst>
        </pc:spChg>
        <pc:spChg chg="add">
          <ac:chgData name="Asim Dey" userId="e8ec1349-28b8-4d13-adec-c4f0ed943343" providerId="ADAL" clId="{56E57B83-9F26-49B6-A436-4AF02394A2FD}" dt="2020-08-06T08:40:49.936" v="340"/>
          <ac:spMkLst>
            <pc:docMk/>
            <pc:sldMk cId="2769064973" sldId="303"/>
            <ac:spMk id="173" creationId="{67A7B1EF-CCD4-49C7-B523-8E3E9627F686}"/>
          </ac:spMkLst>
        </pc:spChg>
        <pc:spChg chg="add">
          <ac:chgData name="Asim Dey" userId="e8ec1349-28b8-4d13-adec-c4f0ed943343" providerId="ADAL" clId="{56E57B83-9F26-49B6-A436-4AF02394A2FD}" dt="2020-08-06T08:40:49.936" v="340"/>
          <ac:spMkLst>
            <pc:docMk/>
            <pc:sldMk cId="2769064973" sldId="303"/>
            <ac:spMk id="174" creationId="{0574338A-1664-4012-9AE3-A5360329DCF4}"/>
          </ac:spMkLst>
        </pc:spChg>
        <pc:spChg chg="add">
          <ac:chgData name="Asim Dey" userId="e8ec1349-28b8-4d13-adec-c4f0ed943343" providerId="ADAL" clId="{56E57B83-9F26-49B6-A436-4AF02394A2FD}" dt="2020-08-06T08:40:49.936" v="340"/>
          <ac:spMkLst>
            <pc:docMk/>
            <pc:sldMk cId="2769064973" sldId="303"/>
            <ac:spMk id="175" creationId="{C58492CE-A3AF-4705-B95C-9B902032B4C2}"/>
          </ac:spMkLst>
        </pc:spChg>
        <pc:spChg chg="add">
          <ac:chgData name="Asim Dey" userId="e8ec1349-28b8-4d13-adec-c4f0ed943343" providerId="ADAL" clId="{56E57B83-9F26-49B6-A436-4AF02394A2FD}" dt="2020-08-06T08:40:49.936" v="340"/>
          <ac:spMkLst>
            <pc:docMk/>
            <pc:sldMk cId="2769064973" sldId="303"/>
            <ac:spMk id="176" creationId="{AF2D8C29-CE78-4A2F-B575-B6DD17A62EA3}"/>
          </ac:spMkLst>
        </pc:spChg>
        <pc:spChg chg="add">
          <ac:chgData name="Asim Dey" userId="e8ec1349-28b8-4d13-adec-c4f0ed943343" providerId="ADAL" clId="{56E57B83-9F26-49B6-A436-4AF02394A2FD}" dt="2020-08-06T08:40:49.936" v="340"/>
          <ac:spMkLst>
            <pc:docMk/>
            <pc:sldMk cId="2769064973" sldId="303"/>
            <ac:spMk id="177" creationId="{483427D9-0EE8-4D91-8E81-E51F441257B2}"/>
          </ac:spMkLst>
        </pc:spChg>
        <pc:spChg chg="add mod">
          <ac:chgData name="Asim Dey" userId="e8ec1349-28b8-4d13-adec-c4f0ed943343" providerId="ADAL" clId="{56E57B83-9F26-49B6-A436-4AF02394A2FD}" dt="2020-08-06T08:41:29.835" v="345" actId="207"/>
          <ac:spMkLst>
            <pc:docMk/>
            <pc:sldMk cId="2769064973" sldId="303"/>
            <ac:spMk id="178" creationId="{4F6220DC-A337-419D-8BBE-7F75FB78121D}"/>
          </ac:spMkLst>
        </pc:spChg>
        <pc:spChg chg="add mod">
          <ac:chgData name="Asim Dey" userId="e8ec1349-28b8-4d13-adec-c4f0ed943343" providerId="ADAL" clId="{56E57B83-9F26-49B6-A436-4AF02394A2FD}" dt="2020-08-06T08:41:10.269" v="342" actId="207"/>
          <ac:spMkLst>
            <pc:docMk/>
            <pc:sldMk cId="2769064973" sldId="303"/>
            <ac:spMk id="179" creationId="{8A82ED21-9070-45B0-B72D-B3F6E7B0B726}"/>
          </ac:spMkLst>
        </pc:spChg>
        <pc:spChg chg="add">
          <ac:chgData name="Asim Dey" userId="e8ec1349-28b8-4d13-adec-c4f0ed943343" providerId="ADAL" clId="{56E57B83-9F26-49B6-A436-4AF02394A2FD}" dt="2020-08-06T08:40:49.936" v="340"/>
          <ac:spMkLst>
            <pc:docMk/>
            <pc:sldMk cId="2769064973" sldId="303"/>
            <ac:spMk id="180" creationId="{1E86F4C6-3401-4D4C-B7C8-9F992E2532DA}"/>
          </ac:spMkLst>
        </pc:spChg>
        <pc:spChg chg="add">
          <ac:chgData name="Asim Dey" userId="e8ec1349-28b8-4d13-adec-c4f0ed943343" providerId="ADAL" clId="{56E57B83-9F26-49B6-A436-4AF02394A2FD}" dt="2020-08-06T08:40:49.936" v="340"/>
          <ac:spMkLst>
            <pc:docMk/>
            <pc:sldMk cId="2769064973" sldId="303"/>
            <ac:spMk id="181" creationId="{909D00E2-DDEB-4FDE-B282-5C8BCDD4D62D}"/>
          </ac:spMkLst>
        </pc:spChg>
        <pc:spChg chg="add">
          <ac:chgData name="Asim Dey" userId="e8ec1349-28b8-4d13-adec-c4f0ed943343" providerId="ADAL" clId="{56E57B83-9F26-49B6-A436-4AF02394A2FD}" dt="2020-08-06T08:40:49.936" v="340"/>
          <ac:spMkLst>
            <pc:docMk/>
            <pc:sldMk cId="2769064973" sldId="303"/>
            <ac:spMk id="182" creationId="{581A3EA8-39A4-4644-B16C-704D8528825C}"/>
          </ac:spMkLst>
        </pc:spChg>
        <pc:spChg chg="add mod">
          <ac:chgData name="Asim Dey" userId="e8ec1349-28b8-4d13-adec-c4f0ed943343" providerId="ADAL" clId="{56E57B83-9F26-49B6-A436-4AF02394A2FD}" dt="2020-08-06T08:41:14.959" v="343" actId="14429"/>
          <ac:spMkLst>
            <pc:docMk/>
            <pc:sldMk cId="2769064973" sldId="303"/>
            <ac:spMk id="183" creationId="{C0B4B1E6-3CD8-463C-A04A-2BF35819BC86}"/>
          </ac:spMkLst>
        </pc:spChg>
        <pc:spChg chg="add mod">
          <ac:chgData name="Asim Dey" userId="e8ec1349-28b8-4d13-adec-c4f0ed943343" providerId="ADAL" clId="{56E57B83-9F26-49B6-A436-4AF02394A2FD}" dt="2020-08-06T08:41:31.877" v="346" actId="14429"/>
          <ac:spMkLst>
            <pc:docMk/>
            <pc:sldMk cId="2769064973" sldId="303"/>
            <ac:spMk id="184" creationId="{259BC94E-A5BB-40F4-A18E-042F2A6373FF}"/>
          </ac:spMkLst>
        </pc:spChg>
        <pc:spChg chg="add">
          <ac:chgData name="Asim Dey" userId="e8ec1349-28b8-4d13-adec-c4f0ed943343" providerId="ADAL" clId="{56E57B83-9F26-49B6-A436-4AF02394A2FD}" dt="2020-08-06T08:40:49.936" v="340"/>
          <ac:spMkLst>
            <pc:docMk/>
            <pc:sldMk cId="2769064973" sldId="303"/>
            <ac:spMk id="185" creationId="{1DC8A06C-AB4D-4D02-8F9C-202A4EE9DCC8}"/>
          </ac:spMkLst>
        </pc:spChg>
        <pc:spChg chg="add">
          <ac:chgData name="Asim Dey" userId="e8ec1349-28b8-4d13-adec-c4f0ed943343" providerId="ADAL" clId="{56E57B83-9F26-49B6-A436-4AF02394A2FD}" dt="2020-08-06T08:40:49.936" v="340"/>
          <ac:spMkLst>
            <pc:docMk/>
            <pc:sldMk cId="2769064973" sldId="303"/>
            <ac:spMk id="186" creationId="{75BEA6F7-F4B3-4B52-A46A-0149379EE280}"/>
          </ac:spMkLst>
        </pc:spChg>
        <pc:spChg chg="add">
          <ac:chgData name="Asim Dey" userId="e8ec1349-28b8-4d13-adec-c4f0ed943343" providerId="ADAL" clId="{56E57B83-9F26-49B6-A436-4AF02394A2FD}" dt="2020-08-06T08:40:49.936" v="340"/>
          <ac:spMkLst>
            <pc:docMk/>
            <pc:sldMk cId="2769064973" sldId="303"/>
            <ac:spMk id="187" creationId="{651BC263-42D0-43B5-8F72-38B328964EBF}"/>
          </ac:spMkLst>
        </pc:spChg>
        <pc:spChg chg="add">
          <ac:chgData name="Asim Dey" userId="e8ec1349-28b8-4d13-adec-c4f0ed943343" providerId="ADAL" clId="{56E57B83-9F26-49B6-A436-4AF02394A2FD}" dt="2020-08-06T08:40:49.936" v="340"/>
          <ac:spMkLst>
            <pc:docMk/>
            <pc:sldMk cId="2769064973" sldId="303"/>
            <ac:spMk id="188" creationId="{2C29B607-DDF1-4532-90AC-7E3DFF0B8FBA}"/>
          </ac:spMkLst>
        </pc:spChg>
        <pc:spChg chg="add">
          <ac:chgData name="Asim Dey" userId="e8ec1349-28b8-4d13-adec-c4f0ed943343" providerId="ADAL" clId="{56E57B83-9F26-49B6-A436-4AF02394A2FD}" dt="2020-08-06T08:40:49.936" v="340"/>
          <ac:spMkLst>
            <pc:docMk/>
            <pc:sldMk cId="2769064973" sldId="303"/>
            <ac:spMk id="189" creationId="{DF67574A-9DFA-4AF2-95A6-934A16E77F39}"/>
          </ac:spMkLst>
        </pc:spChg>
        <pc:spChg chg="add">
          <ac:chgData name="Asim Dey" userId="e8ec1349-28b8-4d13-adec-c4f0ed943343" providerId="ADAL" clId="{56E57B83-9F26-49B6-A436-4AF02394A2FD}" dt="2020-08-06T08:40:49.936" v="340"/>
          <ac:spMkLst>
            <pc:docMk/>
            <pc:sldMk cId="2769064973" sldId="303"/>
            <ac:spMk id="190" creationId="{B7F625A8-08D1-4EA5-A5FB-E2DC4D74DAF0}"/>
          </ac:spMkLst>
        </pc:spChg>
        <pc:spChg chg="add">
          <ac:chgData name="Asim Dey" userId="e8ec1349-28b8-4d13-adec-c4f0ed943343" providerId="ADAL" clId="{56E57B83-9F26-49B6-A436-4AF02394A2FD}" dt="2020-08-06T08:40:49.936" v="340"/>
          <ac:spMkLst>
            <pc:docMk/>
            <pc:sldMk cId="2769064973" sldId="303"/>
            <ac:spMk id="191" creationId="{D6A6CE3F-2C99-4282-9B45-EFB81EB14022}"/>
          </ac:spMkLst>
        </pc:spChg>
        <pc:spChg chg="add">
          <ac:chgData name="Asim Dey" userId="e8ec1349-28b8-4d13-adec-c4f0ed943343" providerId="ADAL" clId="{56E57B83-9F26-49B6-A436-4AF02394A2FD}" dt="2020-08-06T08:40:49.936" v="340"/>
          <ac:spMkLst>
            <pc:docMk/>
            <pc:sldMk cId="2769064973" sldId="303"/>
            <ac:spMk id="192" creationId="{F834B38F-8E61-4E82-AF72-F9540EE5A7D8}"/>
          </ac:spMkLst>
        </pc:spChg>
        <pc:spChg chg="add">
          <ac:chgData name="Asim Dey" userId="e8ec1349-28b8-4d13-adec-c4f0ed943343" providerId="ADAL" clId="{56E57B83-9F26-49B6-A436-4AF02394A2FD}" dt="2020-08-06T08:40:49.936" v="340"/>
          <ac:spMkLst>
            <pc:docMk/>
            <pc:sldMk cId="2769064973" sldId="303"/>
            <ac:spMk id="193" creationId="{720765A9-F62F-4482-8CB1-C6E36DC96A24}"/>
          </ac:spMkLst>
        </pc:spChg>
        <pc:spChg chg="add">
          <ac:chgData name="Asim Dey" userId="e8ec1349-28b8-4d13-adec-c4f0ed943343" providerId="ADAL" clId="{56E57B83-9F26-49B6-A436-4AF02394A2FD}" dt="2020-08-06T08:40:49.936" v="340"/>
          <ac:spMkLst>
            <pc:docMk/>
            <pc:sldMk cId="2769064973" sldId="303"/>
            <ac:spMk id="194" creationId="{F4BFCBAC-4500-4B50-B4A5-2BE2369AE693}"/>
          </ac:spMkLst>
        </pc:spChg>
        <pc:spChg chg="add">
          <ac:chgData name="Asim Dey" userId="e8ec1349-28b8-4d13-adec-c4f0ed943343" providerId="ADAL" clId="{56E57B83-9F26-49B6-A436-4AF02394A2FD}" dt="2020-08-06T08:40:49.936" v="340"/>
          <ac:spMkLst>
            <pc:docMk/>
            <pc:sldMk cId="2769064973" sldId="303"/>
            <ac:spMk id="195" creationId="{59C1A0E5-5EC0-4757-A312-B4B20211D302}"/>
          </ac:spMkLst>
        </pc:spChg>
        <pc:spChg chg="add">
          <ac:chgData name="Asim Dey" userId="e8ec1349-28b8-4d13-adec-c4f0ed943343" providerId="ADAL" clId="{56E57B83-9F26-49B6-A436-4AF02394A2FD}" dt="2020-08-06T08:40:49.936" v="340"/>
          <ac:spMkLst>
            <pc:docMk/>
            <pc:sldMk cId="2769064973" sldId="303"/>
            <ac:spMk id="196" creationId="{D111BF79-3FF9-4CFE-9183-33C840261A9E}"/>
          </ac:spMkLst>
        </pc:spChg>
        <pc:spChg chg="add">
          <ac:chgData name="Asim Dey" userId="e8ec1349-28b8-4d13-adec-c4f0ed943343" providerId="ADAL" clId="{56E57B83-9F26-49B6-A436-4AF02394A2FD}" dt="2020-08-06T08:40:49.936" v="340"/>
          <ac:spMkLst>
            <pc:docMk/>
            <pc:sldMk cId="2769064973" sldId="303"/>
            <ac:spMk id="197" creationId="{3450F6C2-B4AC-4B21-B755-480AD3945951}"/>
          </ac:spMkLst>
        </pc:spChg>
        <pc:spChg chg="add">
          <ac:chgData name="Asim Dey" userId="e8ec1349-28b8-4d13-adec-c4f0ed943343" providerId="ADAL" clId="{56E57B83-9F26-49B6-A436-4AF02394A2FD}" dt="2020-08-06T08:40:49.936" v="340"/>
          <ac:spMkLst>
            <pc:docMk/>
            <pc:sldMk cId="2769064973" sldId="303"/>
            <ac:spMk id="198" creationId="{4B7A076D-A31F-409C-A51D-2179FD6415B4}"/>
          </ac:spMkLst>
        </pc:spChg>
        <pc:spChg chg="add">
          <ac:chgData name="Asim Dey" userId="e8ec1349-28b8-4d13-adec-c4f0ed943343" providerId="ADAL" clId="{56E57B83-9F26-49B6-A436-4AF02394A2FD}" dt="2020-08-06T08:40:49.936" v="340"/>
          <ac:spMkLst>
            <pc:docMk/>
            <pc:sldMk cId="2769064973" sldId="303"/>
            <ac:spMk id="199" creationId="{87FB1F2F-90F3-43CE-9908-23F17DCE2343}"/>
          </ac:spMkLst>
        </pc:spChg>
        <pc:spChg chg="add">
          <ac:chgData name="Asim Dey" userId="e8ec1349-28b8-4d13-adec-c4f0ed943343" providerId="ADAL" clId="{56E57B83-9F26-49B6-A436-4AF02394A2FD}" dt="2020-08-06T08:40:49.936" v="340"/>
          <ac:spMkLst>
            <pc:docMk/>
            <pc:sldMk cId="2769064973" sldId="303"/>
            <ac:spMk id="200" creationId="{3CF68588-2C2A-4F82-A571-4B358E06A631}"/>
          </ac:spMkLst>
        </pc:spChg>
        <pc:spChg chg="add">
          <ac:chgData name="Asim Dey" userId="e8ec1349-28b8-4d13-adec-c4f0ed943343" providerId="ADAL" clId="{56E57B83-9F26-49B6-A436-4AF02394A2FD}" dt="2020-08-06T08:40:49.936" v="340"/>
          <ac:spMkLst>
            <pc:docMk/>
            <pc:sldMk cId="2769064973" sldId="303"/>
            <ac:spMk id="201" creationId="{68D204BB-9E17-44BF-9863-41D17067945C}"/>
          </ac:spMkLst>
        </pc:spChg>
        <pc:spChg chg="add">
          <ac:chgData name="Asim Dey" userId="e8ec1349-28b8-4d13-adec-c4f0ed943343" providerId="ADAL" clId="{56E57B83-9F26-49B6-A436-4AF02394A2FD}" dt="2020-08-06T08:40:49.936" v="340"/>
          <ac:spMkLst>
            <pc:docMk/>
            <pc:sldMk cId="2769064973" sldId="303"/>
            <ac:spMk id="202" creationId="{5B616E05-A3D6-40D3-9C84-1030D5A7FDF7}"/>
          </ac:spMkLst>
        </pc:spChg>
        <pc:spChg chg="add">
          <ac:chgData name="Asim Dey" userId="e8ec1349-28b8-4d13-adec-c4f0ed943343" providerId="ADAL" clId="{56E57B83-9F26-49B6-A436-4AF02394A2FD}" dt="2020-08-06T08:40:49.936" v="340"/>
          <ac:spMkLst>
            <pc:docMk/>
            <pc:sldMk cId="2769064973" sldId="303"/>
            <ac:spMk id="203" creationId="{D4633DCA-1BCF-480B-8C6D-22773B5B7D7E}"/>
          </ac:spMkLst>
        </pc:spChg>
        <pc:spChg chg="add">
          <ac:chgData name="Asim Dey" userId="e8ec1349-28b8-4d13-adec-c4f0ed943343" providerId="ADAL" clId="{56E57B83-9F26-49B6-A436-4AF02394A2FD}" dt="2020-08-06T08:40:49.936" v="340"/>
          <ac:spMkLst>
            <pc:docMk/>
            <pc:sldMk cId="2769064973" sldId="303"/>
            <ac:spMk id="204" creationId="{736EF2F2-4637-4FA6-B31B-EAC10D862567}"/>
          </ac:spMkLst>
        </pc:spChg>
        <pc:spChg chg="add">
          <ac:chgData name="Asim Dey" userId="e8ec1349-28b8-4d13-adec-c4f0ed943343" providerId="ADAL" clId="{56E57B83-9F26-49B6-A436-4AF02394A2FD}" dt="2020-08-06T08:40:49.936" v="340"/>
          <ac:spMkLst>
            <pc:docMk/>
            <pc:sldMk cId="2769064973" sldId="303"/>
            <ac:spMk id="205" creationId="{0AC570F4-6A6A-4ACB-90DE-7278232561C9}"/>
          </ac:spMkLst>
        </pc:spChg>
        <pc:cxnChg chg="del">
          <ac:chgData name="Asim Dey" userId="e8ec1349-28b8-4d13-adec-c4f0ed943343" providerId="ADAL" clId="{56E57B83-9F26-49B6-A436-4AF02394A2FD}" dt="2020-08-06T08:38:28.112" v="327"/>
          <ac:cxnSpMkLst>
            <pc:docMk/>
            <pc:sldMk cId="2769064973" sldId="303"/>
            <ac:cxnSpMk id="23" creationId="{71CFF94C-DA94-4D3D-84A4-426109D1F33B}"/>
          </ac:cxnSpMkLst>
        </pc:cxnChg>
        <pc:cxnChg chg="del">
          <ac:chgData name="Asim Dey" userId="e8ec1349-28b8-4d13-adec-c4f0ed943343" providerId="ADAL" clId="{56E57B83-9F26-49B6-A436-4AF02394A2FD}" dt="2020-08-06T08:38:28.112" v="327"/>
          <ac:cxnSpMkLst>
            <pc:docMk/>
            <pc:sldMk cId="2769064973" sldId="303"/>
            <ac:cxnSpMk id="24" creationId="{478E3196-077E-4590-AE28-4A10620C5618}"/>
          </ac:cxnSpMkLst>
        </pc:cxnChg>
        <pc:cxnChg chg="del">
          <ac:chgData name="Asim Dey" userId="e8ec1349-28b8-4d13-adec-c4f0ed943343" providerId="ADAL" clId="{56E57B83-9F26-49B6-A436-4AF02394A2FD}" dt="2020-08-06T08:38:28.112" v="327"/>
          <ac:cxnSpMkLst>
            <pc:docMk/>
            <pc:sldMk cId="2769064973" sldId="303"/>
            <ac:cxnSpMk id="26" creationId="{9025DA2A-90EA-48B5-8EBC-229D0A94A416}"/>
          </ac:cxnSpMkLst>
        </pc:cxnChg>
        <pc:cxnChg chg="del">
          <ac:chgData name="Asim Dey" userId="e8ec1349-28b8-4d13-adec-c4f0ed943343" providerId="ADAL" clId="{56E57B83-9F26-49B6-A436-4AF02394A2FD}" dt="2020-08-06T08:38:28.112" v="327"/>
          <ac:cxnSpMkLst>
            <pc:docMk/>
            <pc:sldMk cId="2769064973" sldId="303"/>
            <ac:cxnSpMk id="27" creationId="{C9CE7E19-1B54-4926-A4EF-7875FA9CE0A2}"/>
          </ac:cxnSpMkLst>
        </pc:cxnChg>
        <pc:cxnChg chg="del">
          <ac:chgData name="Asim Dey" userId="e8ec1349-28b8-4d13-adec-c4f0ed943343" providerId="ADAL" clId="{56E57B83-9F26-49B6-A436-4AF02394A2FD}" dt="2020-08-06T08:38:28.112" v="327"/>
          <ac:cxnSpMkLst>
            <pc:docMk/>
            <pc:sldMk cId="2769064973" sldId="303"/>
            <ac:cxnSpMk id="29" creationId="{04EAE294-FAE9-4FDB-850B-18842600BEEC}"/>
          </ac:cxnSpMkLst>
        </pc:cxnChg>
        <pc:cxnChg chg="del">
          <ac:chgData name="Asim Dey" userId="e8ec1349-28b8-4d13-adec-c4f0ed943343" providerId="ADAL" clId="{56E57B83-9F26-49B6-A436-4AF02394A2FD}" dt="2020-08-06T08:38:28.112" v="327"/>
          <ac:cxnSpMkLst>
            <pc:docMk/>
            <pc:sldMk cId="2769064973" sldId="303"/>
            <ac:cxnSpMk id="31" creationId="{2FC90B68-B857-493A-BC48-6DD2C5443E5B}"/>
          </ac:cxnSpMkLst>
        </pc:cxnChg>
        <pc:cxnChg chg="del">
          <ac:chgData name="Asim Dey" userId="e8ec1349-28b8-4d13-adec-c4f0ed943343" providerId="ADAL" clId="{56E57B83-9F26-49B6-A436-4AF02394A2FD}" dt="2020-08-06T08:38:28.112" v="327"/>
          <ac:cxnSpMkLst>
            <pc:docMk/>
            <pc:sldMk cId="2769064973" sldId="303"/>
            <ac:cxnSpMk id="33" creationId="{6959146B-4E8F-4A53-A387-6E34BD79DA1E}"/>
          </ac:cxnSpMkLst>
        </pc:cxnChg>
        <pc:cxnChg chg="del">
          <ac:chgData name="Asim Dey" userId="e8ec1349-28b8-4d13-adec-c4f0ed943343" providerId="ADAL" clId="{56E57B83-9F26-49B6-A436-4AF02394A2FD}" dt="2020-08-06T08:38:28.112" v="327"/>
          <ac:cxnSpMkLst>
            <pc:docMk/>
            <pc:sldMk cId="2769064973" sldId="303"/>
            <ac:cxnSpMk id="35" creationId="{F99593BE-F634-4E81-92DC-B59B884DA608}"/>
          </ac:cxnSpMkLst>
        </pc:cxnChg>
        <pc:cxnChg chg="del">
          <ac:chgData name="Asim Dey" userId="e8ec1349-28b8-4d13-adec-c4f0ed943343" providerId="ADAL" clId="{56E57B83-9F26-49B6-A436-4AF02394A2FD}" dt="2020-08-06T08:38:28.112" v="327"/>
          <ac:cxnSpMkLst>
            <pc:docMk/>
            <pc:sldMk cId="2769064973" sldId="303"/>
            <ac:cxnSpMk id="37" creationId="{AECBACDA-762B-460E-8E4F-9287C96DE59A}"/>
          </ac:cxnSpMkLst>
        </pc:cxnChg>
        <pc:cxnChg chg="del">
          <ac:chgData name="Asim Dey" userId="e8ec1349-28b8-4d13-adec-c4f0ed943343" providerId="ADAL" clId="{56E57B83-9F26-49B6-A436-4AF02394A2FD}" dt="2020-08-06T08:38:28.112" v="327"/>
          <ac:cxnSpMkLst>
            <pc:docMk/>
            <pc:sldMk cId="2769064973" sldId="303"/>
            <ac:cxnSpMk id="39" creationId="{2B08A23A-92BA-40F6-BCA9-E1EEEB751F05}"/>
          </ac:cxnSpMkLst>
        </pc:cxnChg>
        <pc:cxnChg chg="del">
          <ac:chgData name="Asim Dey" userId="e8ec1349-28b8-4d13-adec-c4f0ed943343" providerId="ADAL" clId="{56E57B83-9F26-49B6-A436-4AF02394A2FD}" dt="2020-08-06T08:38:28.112" v="327"/>
          <ac:cxnSpMkLst>
            <pc:docMk/>
            <pc:sldMk cId="2769064973" sldId="303"/>
            <ac:cxnSpMk id="41" creationId="{15D86894-5E77-40F1-8C5B-988A910779C4}"/>
          </ac:cxnSpMkLst>
        </pc:cxnChg>
        <pc:cxnChg chg="del">
          <ac:chgData name="Asim Dey" userId="e8ec1349-28b8-4d13-adec-c4f0ed943343" providerId="ADAL" clId="{56E57B83-9F26-49B6-A436-4AF02394A2FD}" dt="2020-08-06T08:38:28.112" v="327"/>
          <ac:cxnSpMkLst>
            <pc:docMk/>
            <pc:sldMk cId="2769064973" sldId="303"/>
            <ac:cxnSpMk id="47" creationId="{225B5B38-ECCF-4FBA-9328-A10DAE8F9F89}"/>
          </ac:cxnSpMkLst>
        </pc:cxnChg>
        <pc:cxnChg chg="del">
          <ac:chgData name="Asim Dey" userId="e8ec1349-28b8-4d13-adec-c4f0ed943343" providerId="ADAL" clId="{56E57B83-9F26-49B6-A436-4AF02394A2FD}" dt="2020-08-06T08:38:28.112" v="327"/>
          <ac:cxnSpMkLst>
            <pc:docMk/>
            <pc:sldMk cId="2769064973" sldId="303"/>
            <ac:cxnSpMk id="73" creationId="{BFEC281D-4BD4-4A7F-9565-E3BE23528CDF}"/>
          </ac:cxnSpMkLst>
        </pc:cxnChg>
        <pc:cxnChg chg="del">
          <ac:chgData name="Asim Dey" userId="e8ec1349-28b8-4d13-adec-c4f0ed943343" providerId="ADAL" clId="{56E57B83-9F26-49B6-A436-4AF02394A2FD}" dt="2020-08-06T08:38:28.112" v="327"/>
          <ac:cxnSpMkLst>
            <pc:docMk/>
            <pc:sldMk cId="2769064973" sldId="303"/>
            <ac:cxnSpMk id="74" creationId="{3FD9D90D-57A3-4810-A89B-069AE5D7D0AC}"/>
          </ac:cxnSpMkLst>
        </pc:cxnChg>
        <pc:cxnChg chg="del">
          <ac:chgData name="Asim Dey" userId="e8ec1349-28b8-4d13-adec-c4f0ed943343" providerId="ADAL" clId="{56E57B83-9F26-49B6-A436-4AF02394A2FD}" dt="2020-08-06T08:38:28.112" v="327"/>
          <ac:cxnSpMkLst>
            <pc:docMk/>
            <pc:sldMk cId="2769064973" sldId="303"/>
            <ac:cxnSpMk id="76" creationId="{753C9704-82EC-4F98-A702-339CA0D92AD0}"/>
          </ac:cxnSpMkLst>
        </pc:cxnChg>
        <pc:cxnChg chg="del">
          <ac:chgData name="Asim Dey" userId="e8ec1349-28b8-4d13-adec-c4f0ed943343" providerId="ADAL" clId="{56E57B83-9F26-49B6-A436-4AF02394A2FD}" dt="2020-08-06T08:38:28.112" v="327"/>
          <ac:cxnSpMkLst>
            <pc:docMk/>
            <pc:sldMk cId="2769064973" sldId="303"/>
            <ac:cxnSpMk id="80" creationId="{52FD4B3D-9D7D-47FD-89A7-9C02A209E7FD}"/>
          </ac:cxnSpMkLst>
        </pc:cxnChg>
        <pc:cxnChg chg="add del">
          <ac:chgData name="Asim Dey" userId="e8ec1349-28b8-4d13-adec-c4f0ed943343" providerId="ADAL" clId="{56E57B83-9F26-49B6-A436-4AF02394A2FD}" dt="2020-08-06T08:40:39.376" v="339"/>
          <ac:cxnSpMkLst>
            <pc:docMk/>
            <pc:sldMk cId="2769064973" sldId="303"/>
            <ac:cxnSpMk id="88" creationId="{F28A4EDA-A9E4-48F9-A3E1-307B020DAC5D}"/>
          </ac:cxnSpMkLst>
        </pc:cxnChg>
        <pc:cxnChg chg="add del">
          <ac:chgData name="Asim Dey" userId="e8ec1349-28b8-4d13-adec-c4f0ed943343" providerId="ADAL" clId="{56E57B83-9F26-49B6-A436-4AF02394A2FD}" dt="2020-08-06T08:40:39.376" v="339"/>
          <ac:cxnSpMkLst>
            <pc:docMk/>
            <pc:sldMk cId="2769064973" sldId="303"/>
            <ac:cxnSpMk id="89" creationId="{79D8FF33-CDC5-4F63-BEBF-89B68DB70A49}"/>
          </ac:cxnSpMkLst>
        </pc:cxnChg>
        <pc:cxnChg chg="add del">
          <ac:chgData name="Asim Dey" userId="e8ec1349-28b8-4d13-adec-c4f0ed943343" providerId="ADAL" clId="{56E57B83-9F26-49B6-A436-4AF02394A2FD}" dt="2020-08-06T08:40:39.376" v="339"/>
          <ac:cxnSpMkLst>
            <pc:docMk/>
            <pc:sldMk cId="2769064973" sldId="303"/>
            <ac:cxnSpMk id="90" creationId="{DE80BD20-60A6-4485-BC60-A2ADDFBC603D}"/>
          </ac:cxnSpMkLst>
        </pc:cxnChg>
        <pc:cxnChg chg="add del">
          <ac:chgData name="Asim Dey" userId="e8ec1349-28b8-4d13-adec-c4f0ed943343" providerId="ADAL" clId="{56E57B83-9F26-49B6-A436-4AF02394A2FD}" dt="2020-08-06T08:40:39.376" v="339"/>
          <ac:cxnSpMkLst>
            <pc:docMk/>
            <pc:sldMk cId="2769064973" sldId="303"/>
            <ac:cxnSpMk id="91" creationId="{CFF5854F-98B9-42B3-A9E2-65C3F1ECB8E0}"/>
          </ac:cxnSpMkLst>
        </pc:cxnChg>
        <pc:cxnChg chg="add del">
          <ac:chgData name="Asim Dey" userId="e8ec1349-28b8-4d13-adec-c4f0ed943343" providerId="ADAL" clId="{56E57B83-9F26-49B6-A436-4AF02394A2FD}" dt="2020-08-06T08:40:39.376" v="339"/>
          <ac:cxnSpMkLst>
            <pc:docMk/>
            <pc:sldMk cId="2769064973" sldId="303"/>
            <ac:cxnSpMk id="92" creationId="{99638EEE-7F88-499B-B34D-A0DB3B231033}"/>
          </ac:cxnSpMkLst>
        </pc:cxnChg>
        <pc:cxnChg chg="add del">
          <ac:chgData name="Asim Dey" userId="e8ec1349-28b8-4d13-adec-c4f0ed943343" providerId="ADAL" clId="{56E57B83-9F26-49B6-A436-4AF02394A2FD}" dt="2020-08-06T08:40:39.376" v="339"/>
          <ac:cxnSpMkLst>
            <pc:docMk/>
            <pc:sldMk cId="2769064973" sldId="303"/>
            <ac:cxnSpMk id="93" creationId="{2A51A6F9-FEEB-4AE0-BFA9-47BF4DB9B877}"/>
          </ac:cxnSpMkLst>
        </pc:cxnChg>
        <pc:cxnChg chg="add del">
          <ac:chgData name="Asim Dey" userId="e8ec1349-28b8-4d13-adec-c4f0ed943343" providerId="ADAL" clId="{56E57B83-9F26-49B6-A436-4AF02394A2FD}" dt="2020-08-06T08:40:39.376" v="339"/>
          <ac:cxnSpMkLst>
            <pc:docMk/>
            <pc:sldMk cId="2769064973" sldId="303"/>
            <ac:cxnSpMk id="94" creationId="{6CD34E8F-7534-4169-BFFA-C32EF9E2EA15}"/>
          </ac:cxnSpMkLst>
        </pc:cxnChg>
        <pc:cxnChg chg="add del">
          <ac:chgData name="Asim Dey" userId="e8ec1349-28b8-4d13-adec-c4f0ed943343" providerId="ADAL" clId="{56E57B83-9F26-49B6-A436-4AF02394A2FD}" dt="2020-08-06T08:40:39.376" v="339"/>
          <ac:cxnSpMkLst>
            <pc:docMk/>
            <pc:sldMk cId="2769064973" sldId="303"/>
            <ac:cxnSpMk id="95" creationId="{5E087210-F79D-4202-B3ED-C55F865507FE}"/>
          </ac:cxnSpMkLst>
        </pc:cxnChg>
        <pc:cxnChg chg="add del">
          <ac:chgData name="Asim Dey" userId="e8ec1349-28b8-4d13-adec-c4f0ed943343" providerId="ADAL" clId="{56E57B83-9F26-49B6-A436-4AF02394A2FD}" dt="2020-08-06T08:40:39.376" v="339"/>
          <ac:cxnSpMkLst>
            <pc:docMk/>
            <pc:sldMk cId="2769064973" sldId="303"/>
            <ac:cxnSpMk id="96" creationId="{155A7C34-6F7D-407E-9948-8D7AE88A6094}"/>
          </ac:cxnSpMkLst>
        </pc:cxnChg>
        <pc:cxnChg chg="add del">
          <ac:chgData name="Asim Dey" userId="e8ec1349-28b8-4d13-adec-c4f0ed943343" providerId="ADAL" clId="{56E57B83-9F26-49B6-A436-4AF02394A2FD}" dt="2020-08-06T08:40:39.376" v="339"/>
          <ac:cxnSpMkLst>
            <pc:docMk/>
            <pc:sldMk cId="2769064973" sldId="303"/>
            <ac:cxnSpMk id="97" creationId="{B31DD393-6E8B-4761-A3E9-F207C68E6E78}"/>
          </ac:cxnSpMkLst>
        </pc:cxnChg>
        <pc:cxnChg chg="add del">
          <ac:chgData name="Asim Dey" userId="e8ec1349-28b8-4d13-adec-c4f0ed943343" providerId="ADAL" clId="{56E57B83-9F26-49B6-A436-4AF02394A2FD}" dt="2020-08-06T08:40:39.376" v="339"/>
          <ac:cxnSpMkLst>
            <pc:docMk/>
            <pc:sldMk cId="2769064973" sldId="303"/>
            <ac:cxnSpMk id="98" creationId="{30A619D4-89E5-45C0-B0E6-EBE7BE2753A3}"/>
          </ac:cxnSpMkLst>
        </pc:cxnChg>
        <pc:cxnChg chg="add del">
          <ac:chgData name="Asim Dey" userId="e8ec1349-28b8-4d13-adec-c4f0ed943343" providerId="ADAL" clId="{56E57B83-9F26-49B6-A436-4AF02394A2FD}" dt="2020-08-06T08:40:39.376" v="339"/>
          <ac:cxnSpMkLst>
            <pc:docMk/>
            <pc:sldMk cId="2769064973" sldId="303"/>
            <ac:cxnSpMk id="99" creationId="{26E828C8-FDF6-4FFB-AED8-7B0E26EC8E05}"/>
          </ac:cxnSpMkLst>
        </pc:cxnChg>
        <pc:cxnChg chg="add del">
          <ac:chgData name="Asim Dey" userId="e8ec1349-28b8-4d13-adec-c4f0ed943343" providerId="ADAL" clId="{56E57B83-9F26-49B6-A436-4AF02394A2FD}" dt="2020-08-06T08:40:39.376" v="339"/>
          <ac:cxnSpMkLst>
            <pc:docMk/>
            <pc:sldMk cId="2769064973" sldId="303"/>
            <ac:cxnSpMk id="100" creationId="{B0B8B190-FA43-4F26-9493-C29DA826CD00}"/>
          </ac:cxnSpMkLst>
        </pc:cxnChg>
        <pc:cxnChg chg="add del">
          <ac:chgData name="Asim Dey" userId="e8ec1349-28b8-4d13-adec-c4f0ed943343" providerId="ADAL" clId="{56E57B83-9F26-49B6-A436-4AF02394A2FD}" dt="2020-08-06T08:40:39.376" v="339"/>
          <ac:cxnSpMkLst>
            <pc:docMk/>
            <pc:sldMk cId="2769064973" sldId="303"/>
            <ac:cxnSpMk id="101" creationId="{610ABE5C-4D02-4946-BD77-3653C1CF3E1C}"/>
          </ac:cxnSpMkLst>
        </pc:cxnChg>
        <pc:cxnChg chg="add del">
          <ac:chgData name="Asim Dey" userId="e8ec1349-28b8-4d13-adec-c4f0ed943343" providerId="ADAL" clId="{56E57B83-9F26-49B6-A436-4AF02394A2FD}" dt="2020-08-06T08:40:39.376" v="339"/>
          <ac:cxnSpMkLst>
            <pc:docMk/>
            <pc:sldMk cId="2769064973" sldId="303"/>
            <ac:cxnSpMk id="102" creationId="{20B6162F-7FBA-4D0D-953E-7295E12DE4E4}"/>
          </ac:cxnSpMkLst>
        </pc:cxnChg>
        <pc:cxnChg chg="add">
          <ac:chgData name="Asim Dey" userId="e8ec1349-28b8-4d13-adec-c4f0ed943343" providerId="ADAL" clId="{56E57B83-9F26-49B6-A436-4AF02394A2FD}" dt="2020-08-06T08:40:49.936" v="340"/>
          <ac:cxnSpMkLst>
            <pc:docMk/>
            <pc:sldMk cId="2769064973" sldId="303"/>
            <ac:cxnSpMk id="146" creationId="{10388832-0892-42F3-9A88-68531C0D53EF}"/>
          </ac:cxnSpMkLst>
        </pc:cxnChg>
        <pc:cxnChg chg="add">
          <ac:chgData name="Asim Dey" userId="e8ec1349-28b8-4d13-adec-c4f0ed943343" providerId="ADAL" clId="{56E57B83-9F26-49B6-A436-4AF02394A2FD}" dt="2020-08-06T08:40:49.936" v="340"/>
          <ac:cxnSpMkLst>
            <pc:docMk/>
            <pc:sldMk cId="2769064973" sldId="303"/>
            <ac:cxnSpMk id="147" creationId="{2554D574-7F64-4F6C-ACDF-BDA6B5BFC893}"/>
          </ac:cxnSpMkLst>
        </pc:cxnChg>
        <pc:cxnChg chg="add">
          <ac:chgData name="Asim Dey" userId="e8ec1349-28b8-4d13-adec-c4f0ed943343" providerId="ADAL" clId="{56E57B83-9F26-49B6-A436-4AF02394A2FD}" dt="2020-08-06T08:40:49.936" v="340"/>
          <ac:cxnSpMkLst>
            <pc:docMk/>
            <pc:sldMk cId="2769064973" sldId="303"/>
            <ac:cxnSpMk id="148" creationId="{974112FE-C01D-4874-8EC2-288B4796AD4E}"/>
          </ac:cxnSpMkLst>
        </pc:cxnChg>
        <pc:cxnChg chg="add">
          <ac:chgData name="Asim Dey" userId="e8ec1349-28b8-4d13-adec-c4f0ed943343" providerId="ADAL" clId="{56E57B83-9F26-49B6-A436-4AF02394A2FD}" dt="2020-08-06T08:40:49.936" v="340"/>
          <ac:cxnSpMkLst>
            <pc:docMk/>
            <pc:sldMk cId="2769064973" sldId="303"/>
            <ac:cxnSpMk id="149" creationId="{29578017-E88C-45F4-B2FF-5C5A3C0543FD}"/>
          </ac:cxnSpMkLst>
        </pc:cxnChg>
        <pc:cxnChg chg="add">
          <ac:chgData name="Asim Dey" userId="e8ec1349-28b8-4d13-adec-c4f0ed943343" providerId="ADAL" clId="{56E57B83-9F26-49B6-A436-4AF02394A2FD}" dt="2020-08-06T08:40:49.936" v="340"/>
          <ac:cxnSpMkLst>
            <pc:docMk/>
            <pc:sldMk cId="2769064973" sldId="303"/>
            <ac:cxnSpMk id="150" creationId="{9C8EA84F-0957-4797-A96D-8B4D9BE48095}"/>
          </ac:cxnSpMkLst>
        </pc:cxnChg>
        <pc:cxnChg chg="add">
          <ac:chgData name="Asim Dey" userId="e8ec1349-28b8-4d13-adec-c4f0ed943343" providerId="ADAL" clId="{56E57B83-9F26-49B6-A436-4AF02394A2FD}" dt="2020-08-06T08:40:49.936" v="340"/>
          <ac:cxnSpMkLst>
            <pc:docMk/>
            <pc:sldMk cId="2769064973" sldId="303"/>
            <ac:cxnSpMk id="151" creationId="{04CE4C4A-D573-4849-B76E-06DF884B714E}"/>
          </ac:cxnSpMkLst>
        </pc:cxnChg>
        <pc:cxnChg chg="add">
          <ac:chgData name="Asim Dey" userId="e8ec1349-28b8-4d13-adec-c4f0ed943343" providerId="ADAL" clId="{56E57B83-9F26-49B6-A436-4AF02394A2FD}" dt="2020-08-06T08:40:49.936" v="340"/>
          <ac:cxnSpMkLst>
            <pc:docMk/>
            <pc:sldMk cId="2769064973" sldId="303"/>
            <ac:cxnSpMk id="152" creationId="{F1526CEA-C959-40B4-8C41-D1D4EF5C983C}"/>
          </ac:cxnSpMkLst>
        </pc:cxnChg>
        <pc:cxnChg chg="add">
          <ac:chgData name="Asim Dey" userId="e8ec1349-28b8-4d13-adec-c4f0ed943343" providerId="ADAL" clId="{56E57B83-9F26-49B6-A436-4AF02394A2FD}" dt="2020-08-06T08:40:49.936" v="340"/>
          <ac:cxnSpMkLst>
            <pc:docMk/>
            <pc:sldMk cId="2769064973" sldId="303"/>
            <ac:cxnSpMk id="153" creationId="{91AA4DFD-DABF-4EB0-8B31-C45C750591B2}"/>
          </ac:cxnSpMkLst>
        </pc:cxnChg>
        <pc:cxnChg chg="add">
          <ac:chgData name="Asim Dey" userId="e8ec1349-28b8-4d13-adec-c4f0ed943343" providerId="ADAL" clId="{56E57B83-9F26-49B6-A436-4AF02394A2FD}" dt="2020-08-06T08:40:49.936" v="340"/>
          <ac:cxnSpMkLst>
            <pc:docMk/>
            <pc:sldMk cId="2769064973" sldId="303"/>
            <ac:cxnSpMk id="154" creationId="{CC86E415-346D-41D1-8A3F-2761AFBC91F0}"/>
          </ac:cxnSpMkLst>
        </pc:cxnChg>
        <pc:cxnChg chg="add">
          <ac:chgData name="Asim Dey" userId="e8ec1349-28b8-4d13-adec-c4f0ed943343" providerId="ADAL" clId="{56E57B83-9F26-49B6-A436-4AF02394A2FD}" dt="2020-08-06T08:40:49.936" v="340"/>
          <ac:cxnSpMkLst>
            <pc:docMk/>
            <pc:sldMk cId="2769064973" sldId="303"/>
            <ac:cxnSpMk id="155" creationId="{8AFD4F68-EFC8-4ADE-823F-F84ED259A72C}"/>
          </ac:cxnSpMkLst>
        </pc:cxnChg>
        <pc:cxnChg chg="add">
          <ac:chgData name="Asim Dey" userId="e8ec1349-28b8-4d13-adec-c4f0ed943343" providerId="ADAL" clId="{56E57B83-9F26-49B6-A436-4AF02394A2FD}" dt="2020-08-06T08:40:49.936" v="340"/>
          <ac:cxnSpMkLst>
            <pc:docMk/>
            <pc:sldMk cId="2769064973" sldId="303"/>
            <ac:cxnSpMk id="156" creationId="{3D6C2648-D9F9-484C-87C0-E628BC6638E0}"/>
          </ac:cxnSpMkLst>
        </pc:cxnChg>
        <pc:cxnChg chg="add">
          <ac:chgData name="Asim Dey" userId="e8ec1349-28b8-4d13-adec-c4f0ed943343" providerId="ADAL" clId="{56E57B83-9F26-49B6-A436-4AF02394A2FD}" dt="2020-08-06T08:40:49.936" v="340"/>
          <ac:cxnSpMkLst>
            <pc:docMk/>
            <pc:sldMk cId="2769064973" sldId="303"/>
            <ac:cxnSpMk id="157" creationId="{48BF49E8-CA8A-4BBA-B92F-777648D7C61A}"/>
          </ac:cxnSpMkLst>
        </pc:cxnChg>
        <pc:cxnChg chg="add">
          <ac:chgData name="Asim Dey" userId="e8ec1349-28b8-4d13-adec-c4f0ed943343" providerId="ADAL" clId="{56E57B83-9F26-49B6-A436-4AF02394A2FD}" dt="2020-08-06T08:40:49.936" v="340"/>
          <ac:cxnSpMkLst>
            <pc:docMk/>
            <pc:sldMk cId="2769064973" sldId="303"/>
            <ac:cxnSpMk id="158" creationId="{64ED665A-7E87-4050-B0C6-A0092B59BAE2}"/>
          </ac:cxnSpMkLst>
        </pc:cxnChg>
        <pc:cxnChg chg="add">
          <ac:chgData name="Asim Dey" userId="e8ec1349-28b8-4d13-adec-c4f0ed943343" providerId="ADAL" clId="{56E57B83-9F26-49B6-A436-4AF02394A2FD}" dt="2020-08-06T08:40:49.936" v="340"/>
          <ac:cxnSpMkLst>
            <pc:docMk/>
            <pc:sldMk cId="2769064973" sldId="303"/>
            <ac:cxnSpMk id="159" creationId="{FDB834A4-C7F8-4968-96C0-12DBAAA93FA1}"/>
          </ac:cxnSpMkLst>
        </pc:cxnChg>
        <pc:cxnChg chg="add">
          <ac:chgData name="Asim Dey" userId="e8ec1349-28b8-4d13-adec-c4f0ed943343" providerId="ADAL" clId="{56E57B83-9F26-49B6-A436-4AF02394A2FD}" dt="2020-08-06T08:40:49.936" v="340"/>
          <ac:cxnSpMkLst>
            <pc:docMk/>
            <pc:sldMk cId="2769064973" sldId="303"/>
            <ac:cxnSpMk id="160" creationId="{0308E3E4-873F-4A06-9BDC-FE5CD138374C}"/>
          </ac:cxnSpMkLst>
        </pc:cxnChg>
      </pc:sldChg>
      <pc:sldChg chg="del">
        <pc:chgData name="Asim Dey" userId="e8ec1349-28b8-4d13-adec-c4f0ed943343" providerId="ADAL" clId="{56E57B83-9F26-49B6-A436-4AF02394A2FD}" dt="2020-08-06T07:58:24.770" v="122" actId="2696"/>
        <pc:sldMkLst>
          <pc:docMk/>
          <pc:sldMk cId="3851812429" sldId="304"/>
        </pc:sldMkLst>
      </pc:sldChg>
      <pc:sldChg chg="addSp delSp modSp">
        <pc:chgData name="Asim Dey" userId="e8ec1349-28b8-4d13-adec-c4f0ed943343" providerId="ADAL" clId="{56E57B83-9F26-49B6-A436-4AF02394A2FD}" dt="2020-08-06T09:23:10.201" v="563" actId="13926"/>
        <pc:sldMkLst>
          <pc:docMk/>
          <pc:sldMk cId="2880857322" sldId="305"/>
        </pc:sldMkLst>
        <pc:spChg chg="mod">
          <ac:chgData name="Asim Dey" userId="e8ec1349-28b8-4d13-adec-c4f0ed943343" providerId="ADAL" clId="{56E57B83-9F26-49B6-A436-4AF02394A2FD}" dt="2020-08-06T09:22:47.005" v="558" actId="13926"/>
          <ac:spMkLst>
            <pc:docMk/>
            <pc:sldMk cId="2880857322" sldId="305"/>
            <ac:spMk id="16" creationId="{A32B94DF-DAF0-45B3-BB8A-F6C4C1D84046}"/>
          </ac:spMkLst>
        </pc:spChg>
        <pc:spChg chg="mod">
          <ac:chgData name="Asim Dey" userId="e8ec1349-28b8-4d13-adec-c4f0ed943343" providerId="ADAL" clId="{56E57B83-9F26-49B6-A436-4AF02394A2FD}" dt="2020-08-06T09:22:50.233" v="559" actId="13926"/>
          <ac:spMkLst>
            <pc:docMk/>
            <pc:sldMk cId="2880857322" sldId="305"/>
            <ac:spMk id="17" creationId="{20291413-DD98-4755-96A3-FD1559AF7B4A}"/>
          </ac:spMkLst>
        </pc:spChg>
        <pc:spChg chg="mod">
          <ac:chgData name="Asim Dey" userId="e8ec1349-28b8-4d13-adec-c4f0ed943343" providerId="ADAL" clId="{56E57B83-9F26-49B6-A436-4AF02394A2FD}" dt="2020-08-06T08:58:41.308" v="366" actId="13926"/>
          <ac:spMkLst>
            <pc:docMk/>
            <pc:sldMk cId="2880857322" sldId="305"/>
            <ac:spMk id="20" creationId="{2A2CF5CE-2345-437B-9C31-F2AFB2FE853A}"/>
          </ac:spMkLst>
        </pc:spChg>
        <pc:spChg chg="mod">
          <ac:chgData name="Asim Dey" userId="e8ec1349-28b8-4d13-adec-c4f0ed943343" providerId="ADAL" clId="{56E57B83-9F26-49B6-A436-4AF02394A2FD}" dt="2020-08-06T09:23:04.637" v="561" actId="13926"/>
          <ac:spMkLst>
            <pc:docMk/>
            <pc:sldMk cId="2880857322" sldId="305"/>
            <ac:spMk id="22" creationId="{63A8ED73-3E4F-4260-B354-7DE027A10ADF}"/>
          </ac:spMkLst>
        </pc:spChg>
        <pc:spChg chg="mod">
          <ac:chgData name="Asim Dey" userId="e8ec1349-28b8-4d13-adec-c4f0ed943343" providerId="ADAL" clId="{56E57B83-9F26-49B6-A436-4AF02394A2FD}" dt="2020-08-06T09:23:07.531" v="562" actId="13926"/>
          <ac:spMkLst>
            <pc:docMk/>
            <pc:sldMk cId="2880857322" sldId="305"/>
            <ac:spMk id="23" creationId="{0854CDBE-4B51-42B2-9B1E-E49A37097912}"/>
          </ac:spMkLst>
        </pc:spChg>
        <pc:spChg chg="mod">
          <ac:chgData name="Asim Dey" userId="e8ec1349-28b8-4d13-adec-c4f0ed943343" providerId="ADAL" clId="{56E57B83-9F26-49B6-A436-4AF02394A2FD}" dt="2020-08-06T09:23:10.201" v="563" actId="13926"/>
          <ac:spMkLst>
            <pc:docMk/>
            <pc:sldMk cId="2880857322" sldId="305"/>
            <ac:spMk id="28" creationId="{B8F62793-8128-4A11-8F20-A09CD667336B}"/>
          </ac:spMkLst>
        </pc:spChg>
        <pc:spChg chg="del">
          <ac:chgData name="Asim Dey" userId="e8ec1349-28b8-4d13-adec-c4f0ed943343" providerId="ADAL" clId="{56E57B83-9F26-49B6-A436-4AF02394A2FD}" dt="2020-08-06T08:57:21.206" v="357"/>
          <ac:spMkLst>
            <pc:docMk/>
            <pc:sldMk cId="2880857322" sldId="305"/>
            <ac:spMk id="32" creationId="{11507E44-0C51-4519-B9A3-2F83E4EDE0C5}"/>
          </ac:spMkLst>
        </pc:spChg>
        <pc:spChg chg="del">
          <ac:chgData name="Asim Dey" userId="e8ec1349-28b8-4d13-adec-c4f0ed943343" providerId="ADAL" clId="{56E57B83-9F26-49B6-A436-4AF02394A2FD}" dt="2020-08-06T08:57:21.206" v="357"/>
          <ac:spMkLst>
            <pc:docMk/>
            <pc:sldMk cId="2880857322" sldId="305"/>
            <ac:spMk id="33" creationId="{26B471AD-B1FF-4D06-A2C1-1462F7E9A6B4}"/>
          </ac:spMkLst>
        </pc:spChg>
        <pc:spChg chg="del">
          <ac:chgData name="Asim Dey" userId="e8ec1349-28b8-4d13-adec-c4f0ed943343" providerId="ADAL" clId="{56E57B83-9F26-49B6-A436-4AF02394A2FD}" dt="2020-08-06T08:57:21.206" v="357"/>
          <ac:spMkLst>
            <pc:docMk/>
            <pc:sldMk cId="2880857322" sldId="305"/>
            <ac:spMk id="34" creationId="{73F4310B-FF45-4F3F-A76E-D9A664748782}"/>
          </ac:spMkLst>
        </pc:spChg>
        <pc:spChg chg="del">
          <ac:chgData name="Asim Dey" userId="e8ec1349-28b8-4d13-adec-c4f0ed943343" providerId="ADAL" clId="{56E57B83-9F26-49B6-A436-4AF02394A2FD}" dt="2020-08-06T08:57:21.206" v="357"/>
          <ac:spMkLst>
            <pc:docMk/>
            <pc:sldMk cId="2880857322" sldId="305"/>
            <ac:spMk id="37" creationId="{7E30F8E9-CFE1-4D77-8C04-074D7A7259E2}"/>
          </ac:spMkLst>
        </pc:spChg>
        <pc:spChg chg="del">
          <ac:chgData name="Asim Dey" userId="e8ec1349-28b8-4d13-adec-c4f0ed943343" providerId="ADAL" clId="{56E57B83-9F26-49B6-A436-4AF02394A2FD}" dt="2020-08-06T08:57:21.206" v="357"/>
          <ac:spMkLst>
            <pc:docMk/>
            <pc:sldMk cId="2880857322" sldId="305"/>
            <ac:spMk id="40" creationId="{94F511A3-E3BF-4321-B810-03094C56D3DE}"/>
          </ac:spMkLst>
        </pc:spChg>
        <pc:spChg chg="del">
          <ac:chgData name="Asim Dey" userId="e8ec1349-28b8-4d13-adec-c4f0ed943343" providerId="ADAL" clId="{56E57B83-9F26-49B6-A436-4AF02394A2FD}" dt="2020-08-06T08:57:21.206" v="357"/>
          <ac:spMkLst>
            <pc:docMk/>
            <pc:sldMk cId="2880857322" sldId="305"/>
            <ac:spMk id="42" creationId="{A7054F92-4E5D-4249-B725-D1AD61A0DDC4}"/>
          </ac:spMkLst>
        </pc:spChg>
        <pc:spChg chg="del">
          <ac:chgData name="Asim Dey" userId="e8ec1349-28b8-4d13-adec-c4f0ed943343" providerId="ADAL" clId="{56E57B83-9F26-49B6-A436-4AF02394A2FD}" dt="2020-08-06T08:57:21.206" v="357"/>
          <ac:spMkLst>
            <pc:docMk/>
            <pc:sldMk cId="2880857322" sldId="305"/>
            <ac:spMk id="44" creationId="{C41E9B4C-284A-4EB5-B9D8-A9B9D6858532}"/>
          </ac:spMkLst>
        </pc:spChg>
        <pc:spChg chg="del">
          <ac:chgData name="Asim Dey" userId="e8ec1349-28b8-4d13-adec-c4f0ed943343" providerId="ADAL" clId="{56E57B83-9F26-49B6-A436-4AF02394A2FD}" dt="2020-08-06T08:57:21.206" v="357"/>
          <ac:spMkLst>
            <pc:docMk/>
            <pc:sldMk cId="2880857322" sldId="305"/>
            <ac:spMk id="46" creationId="{2810A214-CD29-4BC4-A80A-3642C9950404}"/>
          </ac:spMkLst>
        </pc:spChg>
        <pc:spChg chg="del">
          <ac:chgData name="Asim Dey" userId="e8ec1349-28b8-4d13-adec-c4f0ed943343" providerId="ADAL" clId="{56E57B83-9F26-49B6-A436-4AF02394A2FD}" dt="2020-08-06T08:57:21.206" v="357"/>
          <ac:spMkLst>
            <pc:docMk/>
            <pc:sldMk cId="2880857322" sldId="305"/>
            <ac:spMk id="48" creationId="{141E422A-6E64-4AC9-B57A-D468DDC256FB}"/>
          </ac:spMkLst>
        </pc:spChg>
        <pc:spChg chg="del">
          <ac:chgData name="Asim Dey" userId="e8ec1349-28b8-4d13-adec-c4f0ed943343" providerId="ADAL" clId="{56E57B83-9F26-49B6-A436-4AF02394A2FD}" dt="2020-08-06T08:57:21.206" v="357"/>
          <ac:spMkLst>
            <pc:docMk/>
            <pc:sldMk cId="2880857322" sldId="305"/>
            <ac:spMk id="50" creationId="{16D064DA-90E9-425B-A2FA-DF669F716D06}"/>
          </ac:spMkLst>
        </pc:spChg>
        <pc:spChg chg="del">
          <ac:chgData name="Asim Dey" userId="e8ec1349-28b8-4d13-adec-c4f0ed943343" providerId="ADAL" clId="{56E57B83-9F26-49B6-A436-4AF02394A2FD}" dt="2020-08-06T08:57:21.206" v="357"/>
          <ac:spMkLst>
            <pc:docMk/>
            <pc:sldMk cId="2880857322" sldId="305"/>
            <ac:spMk id="52" creationId="{B7E7E9C2-5CF7-4A16-AD7A-3EBEB27C9AD6}"/>
          </ac:spMkLst>
        </pc:spChg>
        <pc:spChg chg="del">
          <ac:chgData name="Asim Dey" userId="e8ec1349-28b8-4d13-adec-c4f0ed943343" providerId="ADAL" clId="{56E57B83-9F26-49B6-A436-4AF02394A2FD}" dt="2020-08-06T08:57:21.206" v="357"/>
          <ac:spMkLst>
            <pc:docMk/>
            <pc:sldMk cId="2880857322" sldId="305"/>
            <ac:spMk id="54" creationId="{5186B5BF-7B79-43D9-BEEE-38096DC65CD0}"/>
          </ac:spMkLst>
        </pc:spChg>
        <pc:spChg chg="del">
          <ac:chgData name="Asim Dey" userId="e8ec1349-28b8-4d13-adec-c4f0ed943343" providerId="ADAL" clId="{56E57B83-9F26-49B6-A436-4AF02394A2FD}" dt="2020-08-06T08:57:21.206" v="357"/>
          <ac:spMkLst>
            <pc:docMk/>
            <pc:sldMk cId="2880857322" sldId="305"/>
            <ac:spMk id="56" creationId="{2B22FA23-76E7-4EEC-8C8A-50014D5B1CFE}"/>
          </ac:spMkLst>
        </pc:spChg>
        <pc:spChg chg="del">
          <ac:chgData name="Asim Dey" userId="e8ec1349-28b8-4d13-adec-c4f0ed943343" providerId="ADAL" clId="{56E57B83-9F26-49B6-A436-4AF02394A2FD}" dt="2020-08-06T08:57:21.206" v="357"/>
          <ac:spMkLst>
            <pc:docMk/>
            <pc:sldMk cId="2880857322" sldId="305"/>
            <ac:spMk id="57" creationId="{8FCD2F81-3887-464B-A830-465A921C707B}"/>
          </ac:spMkLst>
        </pc:spChg>
        <pc:spChg chg="del">
          <ac:chgData name="Asim Dey" userId="e8ec1349-28b8-4d13-adec-c4f0ed943343" providerId="ADAL" clId="{56E57B83-9F26-49B6-A436-4AF02394A2FD}" dt="2020-08-06T08:57:21.206" v="357"/>
          <ac:spMkLst>
            <pc:docMk/>
            <pc:sldMk cId="2880857322" sldId="305"/>
            <ac:spMk id="58" creationId="{D2C8745D-E693-4736-8311-1E421121F3D1}"/>
          </ac:spMkLst>
        </pc:spChg>
        <pc:spChg chg="del">
          <ac:chgData name="Asim Dey" userId="e8ec1349-28b8-4d13-adec-c4f0ed943343" providerId="ADAL" clId="{56E57B83-9F26-49B6-A436-4AF02394A2FD}" dt="2020-08-06T08:57:21.206" v="357"/>
          <ac:spMkLst>
            <pc:docMk/>
            <pc:sldMk cId="2880857322" sldId="305"/>
            <ac:spMk id="63" creationId="{F2954B9E-1699-4EE0-B897-08235F01CA2D}"/>
          </ac:spMkLst>
        </pc:spChg>
        <pc:spChg chg="del">
          <ac:chgData name="Asim Dey" userId="e8ec1349-28b8-4d13-adec-c4f0ed943343" providerId="ADAL" clId="{56E57B83-9F26-49B6-A436-4AF02394A2FD}" dt="2020-08-06T08:57:21.206" v="357"/>
          <ac:spMkLst>
            <pc:docMk/>
            <pc:sldMk cId="2880857322" sldId="305"/>
            <ac:spMk id="64" creationId="{BAC981AB-35F9-4B9E-B095-9F43A808E9CB}"/>
          </ac:spMkLst>
        </pc:spChg>
        <pc:spChg chg="del">
          <ac:chgData name="Asim Dey" userId="e8ec1349-28b8-4d13-adec-c4f0ed943343" providerId="ADAL" clId="{56E57B83-9F26-49B6-A436-4AF02394A2FD}" dt="2020-08-06T08:57:21.206" v="357"/>
          <ac:spMkLst>
            <pc:docMk/>
            <pc:sldMk cId="2880857322" sldId="305"/>
            <ac:spMk id="65" creationId="{9B2CB8B4-11FB-4CBC-BB62-B60155C952B0}"/>
          </ac:spMkLst>
        </pc:spChg>
        <pc:spChg chg="del">
          <ac:chgData name="Asim Dey" userId="e8ec1349-28b8-4d13-adec-c4f0ed943343" providerId="ADAL" clId="{56E57B83-9F26-49B6-A436-4AF02394A2FD}" dt="2020-08-06T08:57:21.206" v="357"/>
          <ac:spMkLst>
            <pc:docMk/>
            <pc:sldMk cId="2880857322" sldId="305"/>
            <ac:spMk id="66" creationId="{C5B738C1-72EB-4A9A-930B-4EFDBF89EF35}"/>
          </ac:spMkLst>
        </pc:spChg>
        <pc:spChg chg="del">
          <ac:chgData name="Asim Dey" userId="e8ec1349-28b8-4d13-adec-c4f0ed943343" providerId="ADAL" clId="{56E57B83-9F26-49B6-A436-4AF02394A2FD}" dt="2020-08-06T08:57:21.206" v="357"/>
          <ac:spMkLst>
            <pc:docMk/>
            <pc:sldMk cId="2880857322" sldId="305"/>
            <ac:spMk id="67" creationId="{F463342C-F8BC-423D-9019-FC1D1EAC8FC1}"/>
          </ac:spMkLst>
        </pc:spChg>
        <pc:spChg chg="del">
          <ac:chgData name="Asim Dey" userId="e8ec1349-28b8-4d13-adec-c4f0ed943343" providerId="ADAL" clId="{56E57B83-9F26-49B6-A436-4AF02394A2FD}" dt="2020-08-06T08:57:21.206" v="357"/>
          <ac:spMkLst>
            <pc:docMk/>
            <pc:sldMk cId="2880857322" sldId="305"/>
            <ac:spMk id="68" creationId="{C7BBBBA5-4787-412F-B1D2-F2314674FC25}"/>
          </ac:spMkLst>
        </pc:spChg>
        <pc:spChg chg="del">
          <ac:chgData name="Asim Dey" userId="e8ec1349-28b8-4d13-adec-c4f0ed943343" providerId="ADAL" clId="{56E57B83-9F26-49B6-A436-4AF02394A2FD}" dt="2020-08-06T08:57:21.206" v="357"/>
          <ac:spMkLst>
            <pc:docMk/>
            <pc:sldMk cId="2880857322" sldId="305"/>
            <ac:spMk id="69" creationId="{5E631C34-C806-4195-97C1-1FD1C9993EBB}"/>
          </ac:spMkLst>
        </pc:spChg>
        <pc:spChg chg="del">
          <ac:chgData name="Asim Dey" userId="e8ec1349-28b8-4d13-adec-c4f0ed943343" providerId="ADAL" clId="{56E57B83-9F26-49B6-A436-4AF02394A2FD}" dt="2020-08-06T08:57:21.206" v="357"/>
          <ac:spMkLst>
            <pc:docMk/>
            <pc:sldMk cId="2880857322" sldId="305"/>
            <ac:spMk id="70" creationId="{A0392FA9-7BC4-46B8-9AD7-313126654300}"/>
          </ac:spMkLst>
        </pc:spChg>
        <pc:spChg chg="del">
          <ac:chgData name="Asim Dey" userId="e8ec1349-28b8-4d13-adec-c4f0ed943343" providerId="ADAL" clId="{56E57B83-9F26-49B6-A436-4AF02394A2FD}" dt="2020-08-06T08:57:21.206" v="357"/>
          <ac:spMkLst>
            <pc:docMk/>
            <pc:sldMk cId="2880857322" sldId="305"/>
            <ac:spMk id="71" creationId="{2E7BDFEA-8CC8-48A1-AFE3-4E543BBAFE29}"/>
          </ac:spMkLst>
        </pc:spChg>
        <pc:spChg chg="del">
          <ac:chgData name="Asim Dey" userId="e8ec1349-28b8-4d13-adec-c4f0ed943343" providerId="ADAL" clId="{56E57B83-9F26-49B6-A436-4AF02394A2FD}" dt="2020-08-06T08:57:21.206" v="357"/>
          <ac:spMkLst>
            <pc:docMk/>
            <pc:sldMk cId="2880857322" sldId="305"/>
            <ac:spMk id="72" creationId="{8E598545-BF8A-4104-BCB3-5D55C94376F4}"/>
          </ac:spMkLst>
        </pc:spChg>
        <pc:spChg chg="del">
          <ac:chgData name="Asim Dey" userId="e8ec1349-28b8-4d13-adec-c4f0ed943343" providerId="ADAL" clId="{56E57B83-9F26-49B6-A436-4AF02394A2FD}" dt="2020-08-06T08:57:21.206" v="357"/>
          <ac:spMkLst>
            <pc:docMk/>
            <pc:sldMk cId="2880857322" sldId="305"/>
            <ac:spMk id="73" creationId="{97E74F0E-264A-4CB4-92AA-9FA2657B337C}"/>
          </ac:spMkLst>
        </pc:spChg>
        <pc:spChg chg="del">
          <ac:chgData name="Asim Dey" userId="e8ec1349-28b8-4d13-adec-c4f0ed943343" providerId="ADAL" clId="{56E57B83-9F26-49B6-A436-4AF02394A2FD}" dt="2020-08-06T08:57:21.206" v="357"/>
          <ac:spMkLst>
            <pc:docMk/>
            <pc:sldMk cId="2880857322" sldId="305"/>
            <ac:spMk id="74" creationId="{4237AF8A-D37C-4882-A291-469AEBE09562}"/>
          </ac:spMkLst>
        </pc:spChg>
        <pc:spChg chg="del">
          <ac:chgData name="Asim Dey" userId="e8ec1349-28b8-4d13-adec-c4f0ed943343" providerId="ADAL" clId="{56E57B83-9F26-49B6-A436-4AF02394A2FD}" dt="2020-08-06T08:57:21.206" v="357"/>
          <ac:spMkLst>
            <pc:docMk/>
            <pc:sldMk cId="2880857322" sldId="305"/>
            <ac:spMk id="75" creationId="{11051CA3-AEEB-47DF-84C5-C30B8E09E8E4}"/>
          </ac:spMkLst>
        </pc:spChg>
        <pc:spChg chg="del">
          <ac:chgData name="Asim Dey" userId="e8ec1349-28b8-4d13-adec-c4f0ed943343" providerId="ADAL" clId="{56E57B83-9F26-49B6-A436-4AF02394A2FD}" dt="2020-08-06T08:57:21.206" v="357"/>
          <ac:spMkLst>
            <pc:docMk/>
            <pc:sldMk cId="2880857322" sldId="305"/>
            <ac:spMk id="76" creationId="{A24EFA32-941A-4A93-952A-64DA178A5318}"/>
          </ac:spMkLst>
        </pc:spChg>
        <pc:spChg chg="del">
          <ac:chgData name="Asim Dey" userId="e8ec1349-28b8-4d13-adec-c4f0ed943343" providerId="ADAL" clId="{56E57B83-9F26-49B6-A436-4AF02394A2FD}" dt="2020-08-06T08:57:21.206" v="357"/>
          <ac:spMkLst>
            <pc:docMk/>
            <pc:sldMk cId="2880857322" sldId="305"/>
            <ac:spMk id="77" creationId="{32849278-1817-40A8-8504-C22C07A6652D}"/>
          </ac:spMkLst>
        </pc:spChg>
        <pc:spChg chg="del">
          <ac:chgData name="Asim Dey" userId="e8ec1349-28b8-4d13-adec-c4f0ed943343" providerId="ADAL" clId="{56E57B83-9F26-49B6-A436-4AF02394A2FD}" dt="2020-08-06T08:57:21.206" v="357"/>
          <ac:spMkLst>
            <pc:docMk/>
            <pc:sldMk cId="2880857322" sldId="305"/>
            <ac:spMk id="78" creationId="{E2B0024C-9C67-45FA-BA04-82ADAAFF8C01}"/>
          </ac:spMkLst>
        </pc:spChg>
        <pc:spChg chg="del">
          <ac:chgData name="Asim Dey" userId="e8ec1349-28b8-4d13-adec-c4f0ed943343" providerId="ADAL" clId="{56E57B83-9F26-49B6-A436-4AF02394A2FD}" dt="2020-08-06T08:57:21.206" v="357"/>
          <ac:spMkLst>
            <pc:docMk/>
            <pc:sldMk cId="2880857322" sldId="305"/>
            <ac:spMk id="79" creationId="{371B2448-8DD5-4AF1-88CF-C6616684C90F}"/>
          </ac:spMkLst>
        </pc:spChg>
        <pc:spChg chg="del">
          <ac:chgData name="Asim Dey" userId="e8ec1349-28b8-4d13-adec-c4f0ed943343" providerId="ADAL" clId="{56E57B83-9F26-49B6-A436-4AF02394A2FD}" dt="2020-08-06T08:57:21.206" v="357"/>
          <ac:spMkLst>
            <pc:docMk/>
            <pc:sldMk cId="2880857322" sldId="305"/>
            <ac:spMk id="80" creationId="{7EA5043B-67DD-4721-9A02-186DA07EAE6D}"/>
          </ac:spMkLst>
        </pc:spChg>
        <pc:spChg chg="del">
          <ac:chgData name="Asim Dey" userId="e8ec1349-28b8-4d13-adec-c4f0ed943343" providerId="ADAL" clId="{56E57B83-9F26-49B6-A436-4AF02394A2FD}" dt="2020-08-06T08:57:21.206" v="357"/>
          <ac:spMkLst>
            <pc:docMk/>
            <pc:sldMk cId="2880857322" sldId="305"/>
            <ac:spMk id="81" creationId="{DE5EF5C9-396A-4CC7-8593-FD5105A77B8A}"/>
          </ac:spMkLst>
        </pc:spChg>
        <pc:spChg chg="del">
          <ac:chgData name="Asim Dey" userId="e8ec1349-28b8-4d13-adec-c4f0ed943343" providerId="ADAL" clId="{56E57B83-9F26-49B6-A436-4AF02394A2FD}" dt="2020-08-06T08:57:21.206" v="357"/>
          <ac:spMkLst>
            <pc:docMk/>
            <pc:sldMk cId="2880857322" sldId="305"/>
            <ac:spMk id="82" creationId="{CE75E298-07C2-4AD8-89D3-098D267C02D5}"/>
          </ac:spMkLst>
        </pc:spChg>
        <pc:spChg chg="del">
          <ac:chgData name="Asim Dey" userId="e8ec1349-28b8-4d13-adec-c4f0ed943343" providerId="ADAL" clId="{56E57B83-9F26-49B6-A436-4AF02394A2FD}" dt="2020-08-06T08:57:21.206" v="357"/>
          <ac:spMkLst>
            <pc:docMk/>
            <pc:sldMk cId="2880857322" sldId="305"/>
            <ac:spMk id="83" creationId="{A92D8F01-DCDD-478B-8901-EA8F58ED0B47}"/>
          </ac:spMkLst>
        </pc:spChg>
        <pc:spChg chg="del">
          <ac:chgData name="Asim Dey" userId="e8ec1349-28b8-4d13-adec-c4f0ed943343" providerId="ADAL" clId="{56E57B83-9F26-49B6-A436-4AF02394A2FD}" dt="2020-08-06T08:57:21.206" v="357"/>
          <ac:spMkLst>
            <pc:docMk/>
            <pc:sldMk cId="2880857322" sldId="305"/>
            <ac:spMk id="84" creationId="{2D57CA70-F7C8-4144-92AA-65E54C82D8E4}"/>
          </ac:spMkLst>
        </pc:spChg>
        <pc:spChg chg="del">
          <ac:chgData name="Asim Dey" userId="e8ec1349-28b8-4d13-adec-c4f0ed943343" providerId="ADAL" clId="{56E57B83-9F26-49B6-A436-4AF02394A2FD}" dt="2020-08-06T08:57:21.206" v="357"/>
          <ac:spMkLst>
            <pc:docMk/>
            <pc:sldMk cId="2880857322" sldId="305"/>
            <ac:spMk id="85" creationId="{D589B673-7C6A-4B0E-B36C-C687D127510F}"/>
          </ac:spMkLst>
        </pc:spChg>
        <pc:spChg chg="del">
          <ac:chgData name="Asim Dey" userId="e8ec1349-28b8-4d13-adec-c4f0ed943343" providerId="ADAL" clId="{56E57B83-9F26-49B6-A436-4AF02394A2FD}" dt="2020-08-06T08:57:21.206" v="357"/>
          <ac:spMkLst>
            <pc:docMk/>
            <pc:sldMk cId="2880857322" sldId="305"/>
            <ac:spMk id="93" creationId="{69B4613C-ED29-48F7-AB81-39CA8720E245}"/>
          </ac:spMkLst>
        </pc:spChg>
        <pc:spChg chg="del">
          <ac:chgData name="Asim Dey" userId="e8ec1349-28b8-4d13-adec-c4f0ed943343" providerId="ADAL" clId="{56E57B83-9F26-49B6-A436-4AF02394A2FD}" dt="2020-08-06T08:57:21.206" v="357"/>
          <ac:spMkLst>
            <pc:docMk/>
            <pc:sldMk cId="2880857322" sldId="305"/>
            <ac:spMk id="96" creationId="{2E390FA0-A829-477C-8DE5-A09B59529BED}"/>
          </ac:spMkLst>
        </pc:spChg>
        <pc:spChg chg="del">
          <ac:chgData name="Asim Dey" userId="e8ec1349-28b8-4d13-adec-c4f0ed943343" providerId="ADAL" clId="{56E57B83-9F26-49B6-A436-4AF02394A2FD}" dt="2020-08-06T08:57:21.206" v="357"/>
          <ac:spMkLst>
            <pc:docMk/>
            <pc:sldMk cId="2880857322" sldId="305"/>
            <ac:spMk id="98" creationId="{F098A8EB-08EE-4972-BA96-99C3F74CD146}"/>
          </ac:spMkLst>
        </pc:spChg>
        <pc:spChg chg="del">
          <ac:chgData name="Asim Dey" userId="e8ec1349-28b8-4d13-adec-c4f0ed943343" providerId="ADAL" clId="{56E57B83-9F26-49B6-A436-4AF02394A2FD}" dt="2020-08-06T08:57:21.206" v="357"/>
          <ac:spMkLst>
            <pc:docMk/>
            <pc:sldMk cId="2880857322" sldId="305"/>
            <ac:spMk id="99" creationId="{44A55018-CA5A-4A1E-8536-EA4081F4AC41}"/>
          </ac:spMkLst>
        </pc:spChg>
        <pc:spChg chg="del">
          <ac:chgData name="Asim Dey" userId="e8ec1349-28b8-4d13-adec-c4f0ed943343" providerId="ADAL" clId="{56E57B83-9F26-49B6-A436-4AF02394A2FD}" dt="2020-08-06T08:57:21.206" v="357"/>
          <ac:spMkLst>
            <pc:docMk/>
            <pc:sldMk cId="2880857322" sldId="305"/>
            <ac:spMk id="100" creationId="{24406FD0-007A-469F-9C5B-3049F868B1CE}"/>
          </ac:spMkLst>
        </pc:spChg>
        <pc:spChg chg="del">
          <ac:chgData name="Asim Dey" userId="e8ec1349-28b8-4d13-adec-c4f0ed943343" providerId="ADAL" clId="{56E57B83-9F26-49B6-A436-4AF02394A2FD}" dt="2020-08-06T08:57:21.206" v="357"/>
          <ac:spMkLst>
            <pc:docMk/>
            <pc:sldMk cId="2880857322" sldId="305"/>
            <ac:spMk id="102" creationId="{81CFBDDC-BFC4-446B-A4A3-E3FCDF662B01}"/>
          </ac:spMkLst>
        </pc:spChg>
        <pc:spChg chg="del">
          <ac:chgData name="Asim Dey" userId="e8ec1349-28b8-4d13-adec-c4f0ed943343" providerId="ADAL" clId="{56E57B83-9F26-49B6-A436-4AF02394A2FD}" dt="2020-08-06T08:57:21.206" v="357"/>
          <ac:spMkLst>
            <pc:docMk/>
            <pc:sldMk cId="2880857322" sldId="305"/>
            <ac:spMk id="103" creationId="{7D27D334-78BA-4197-A68D-3730DA02ABA0}"/>
          </ac:spMkLst>
        </pc:spChg>
        <pc:spChg chg="add">
          <ac:chgData name="Asim Dey" userId="e8ec1349-28b8-4d13-adec-c4f0ed943343" providerId="ADAL" clId="{56E57B83-9F26-49B6-A436-4AF02394A2FD}" dt="2020-08-06T08:57:35.139" v="358"/>
          <ac:spMkLst>
            <pc:docMk/>
            <pc:sldMk cId="2880857322" sldId="305"/>
            <ac:spMk id="153" creationId="{7E5307C7-8A6F-45CC-818C-AF68F9F1317B}"/>
          </ac:spMkLst>
        </pc:spChg>
        <pc:spChg chg="add">
          <ac:chgData name="Asim Dey" userId="e8ec1349-28b8-4d13-adec-c4f0ed943343" providerId="ADAL" clId="{56E57B83-9F26-49B6-A436-4AF02394A2FD}" dt="2020-08-06T08:57:35.139" v="358"/>
          <ac:spMkLst>
            <pc:docMk/>
            <pc:sldMk cId="2880857322" sldId="305"/>
            <ac:spMk id="154" creationId="{1E1171EB-2B88-4ECA-9828-F4DB25777255}"/>
          </ac:spMkLst>
        </pc:spChg>
        <pc:spChg chg="add">
          <ac:chgData name="Asim Dey" userId="e8ec1349-28b8-4d13-adec-c4f0ed943343" providerId="ADAL" clId="{56E57B83-9F26-49B6-A436-4AF02394A2FD}" dt="2020-08-06T08:57:35.139" v="358"/>
          <ac:spMkLst>
            <pc:docMk/>
            <pc:sldMk cId="2880857322" sldId="305"/>
            <ac:spMk id="155" creationId="{24EDA266-D993-46EA-BE28-B09A7B879E19}"/>
          </ac:spMkLst>
        </pc:spChg>
        <pc:spChg chg="add">
          <ac:chgData name="Asim Dey" userId="e8ec1349-28b8-4d13-adec-c4f0ed943343" providerId="ADAL" clId="{56E57B83-9F26-49B6-A436-4AF02394A2FD}" dt="2020-08-06T08:57:35.139" v="358"/>
          <ac:spMkLst>
            <pc:docMk/>
            <pc:sldMk cId="2880857322" sldId="305"/>
            <ac:spMk id="156" creationId="{F3A4873F-D9EA-4D22-8AE0-0AEDBF245C9D}"/>
          </ac:spMkLst>
        </pc:spChg>
        <pc:spChg chg="add">
          <ac:chgData name="Asim Dey" userId="e8ec1349-28b8-4d13-adec-c4f0ed943343" providerId="ADAL" clId="{56E57B83-9F26-49B6-A436-4AF02394A2FD}" dt="2020-08-06T08:57:35.139" v="358"/>
          <ac:spMkLst>
            <pc:docMk/>
            <pc:sldMk cId="2880857322" sldId="305"/>
            <ac:spMk id="157" creationId="{0A6DACCA-E71E-43CC-9063-75FDD38B55E9}"/>
          </ac:spMkLst>
        </pc:spChg>
        <pc:spChg chg="add">
          <ac:chgData name="Asim Dey" userId="e8ec1349-28b8-4d13-adec-c4f0ed943343" providerId="ADAL" clId="{56E57B83-9F26-49B6-A436-4AF02394A2FD}" dt="2020-08-06T08:57:35.139" v="358"/>
          <ac:spMkLst>
            <pc:docMk/>
            <pc:sldMk cId="2880857322" sldId="305"/>
            <ac:spMk id="158" creationId="{88ACE77D-8661-4319-8CAD-A511C1AB2FAA}"/>
          </ac:spMkLst>
        </pc:spChg>
        <pc:spChg chg="add">
          <ac:chgData name="Asim Dey" userId="e8ec1349-28b8-4d13-adec-c4f0ed943343" providerId="ADAL" clId="{56E57B83-9F26-49B6-A436-4AF02394A2FD}" dt="2020-08-06T08:57:35.139" v="358"/>
          <ac:spMkLst>
            <pc:docMk/>
            <pc:sldMk cId="2880857322" sldId="305"/>
            <ac:spMk id="159" creationId="{8EAEDF28-A56E-4A8C-AE0F-69A9A7B73DEA}"/>
          </ac:spMkLst>
        </pc:spChg>
        <pc:spChg chg="add">
          <ac:chgData name="Asim Dey" userId="e8ec1349-28b8-4d13-adec-c4f0ed943343" providerId="ADAL" clId="{56E57B83-9F26-49B6-A436-4AF02394A2FD}" dt="2020-08-06T08:57:35.139" v="358"/>
          <ac:spMkLst>
            <pc:docMk/>
            <pc:sldMk cId="2880857322" sldId="305"/>
            <ac:spMk id="160" creationId="{02300C60-A410-4F1E-A769-0E5A51E4C4A0}"/>
          </ac:spMkLst>
        </pc:spChg>
        <pc:spChg chg="add">
          <ac:chgData name="Asim Dey" userId="e8ec1349-28b8-4d13-adec-c4f0ed943343" providerId="ADAL" clId="{56E57B83-9F26-49B6-A436-4AF02394A2FD}" dt="2020-08-06T08:57:35.139" v="358"/>
          <ac:spMkLst>
            <pc:docMk/>
            <pc:sldMk cId="2880857322" sldId="305"/>
            <ac:spMk id="161" creationId="{771BD94B-CB8C-46D3-B9DC-8E356BDE5D80}"/>
          </ac:spMkLst>
        </pc:spChg>
        <pc:spChg chg="add">
          <ac:chgData name="Asim Dey" userId="e8ec1349-28b8-4d13-adec-c4f0ed943343" providerId="ADAL" clId="{56E57B83-9F26-49B6-A436-4AF02394A2FD}" dt="2020-08-06T08:57:35.139" v="358"/>
          <ac:spMkLst>
            <pc:docMk/>
            <pc:sldMk cId="2880857322" sldId="305"/>
            <ac:spMk id="162" creationId="{40ED8958-48D9-49E2-A028-270024172666}"/>
          </ac:spMkLst>
        </pc:spChg>
        <pc:spChg chg="add">
          <ac:chgData name="Asim Dey" userId="e8ec1349-28b8-4d13-adec-c4f0ed943343" providerId="ADAL" clId="{56E57B83-9F26-49B6-A436-4AF02394A2FD}" dt="2020-08-06T08:57:35.139" v="358"/>
          <ac:spMkLst>
            <pc:docMk/>
            <pc:sldMk cId="2880857322" sldId="305"/>
            <ac:spMk id="163" creationId="{F6F3D346-0FA4-4BCA-9F3D-436AF46DCEC3}"/>
          </ac:spMkLst>
        </pc:spChg>
        <pc:spChg chg="add">
          <ac:chgData name="Asim Dey" userId="e8ec1349-28b8-4d13-adec-c4f0ed943343" providerId="ADAL" clId="{56E57B83-9F26-49B6-A436-4AF02394A2FD}" dt="2020-08-06T08:57:35.139" v="358"/>
          <ac:spMkLst>
            <pc:docMk/>
            <pc:sldMk cId="2880857322" sldId="305"/>
            <ac:spMk id="164" creationId="{4DB4A8FA-D12F-4FC0-B8E8-637D4F859F66}"/>
          </ac:spMkLst>
        </pc:spChg>
        <pc:spChg chg="add">
          <ac:chgData name="Asim Dey" userId="e8ec1349-28b8-4d13-adec-c4f0ed943343" providerId="ADAL" clId="{56E57B83-9F26-49B6-A436-4AF02394A2FD}" dt="2020-08-06T08:57:35.139" v="358"/>
          <ac:spMkLst>
            <pc:docMk/>
            <pc:sldMk cId="2880857322" sldId="305"/>
            <ac:spMk id="165" creationId="{031C21D3-A0A3-4343-BCFC-BD118AFBD177}"/>
          </ac:spMkLst>
        </pc:spChg>
        <pc:spChg chg="add">
          <ac:chgData name="Asim Dey" userId="e8ec1349-28b8-4d13-adec-c4f0ed943343" providerId="ADAL" clId="{56E57B83-9F26-49B6-A436-4AF02394A2FD}" dt="2020-08-06T08:57:35.139" v="358"/>
          <ac:spMkLst>
            <pc:docMk/>
            <pc:sldMk cId="2880857322" sldId="305"/>
            <ac:spMk id="166" creationId="{410D22DF-D82A-4BFA-97EC-1261449CC7A5}"/>
          </ac:spMkLst>
        </pc:spChg>
        <pc:spChg chg="add mod">
          <ac:chgData name="Asim Dey" userId="e8ec1349-28b8-4d13-adec-c4f0ed943343" providerId="ADAL" clId="{56E57B83-9F26-49B6-A436-4AF02394A2FD}" dt="2020-08-06T08:58:03.603" v="364" actId="207"/>
          <ac:spMkLst>
            <pc:docMk/>
            <pc:sldMk cId="2880857322" sldId="305"/>
            <ac:spMk id="167" creationId="{4885BDA0-842A-42A3-87C3-9C9D7B894C89}"/>
          </ac:spMkLst>
        </pc:spChg>
        <pc:spChg chg="add mod">
          <ac:chgData name="Asim Dey" userId="e8ec1349-28b8-4d13-adec-c4f0ed943343" providerId="ADAL" clId="{56E57B83-9F26-49B6-A436-4AF02394A2FD}" dt="2020-08-06T08:58:00.430" v="363" actId="207"/>
          <ac:spMkLst>
            <pc:docMk/>
            <pc:sldMk cId="2880857322" sldId="305"/>
            <ac:spMk id="168" creationId="{96328A7E-AFC0-4A88-A918-33A49BBD6FEA}"/>
          </ac:spMkLst>
        </pc:spChg>
        <pc:spChg chg="add mod">
          <ac:chgData name="Asim Dey" userId="e8ec1349-28b8-4d13-adec-c4f0ed943343" providerId="ADAL" clId="{56E57B83-9F26-49B6-A436-4AF02394A2FD}" dt="2020-08-06T08:57:46.705" v="360" actId="207"/>
          <ac:spMkLst>
            <pc:docMk/>
            <pc:sldMk cId="2880857322" sldId="305"/>
            <ac:spMk id="169" creationId="{8C67FF1C-45BB-4599-BF73-79F29ADF91E8}"/>
          </ac:spMkLst>
        </pc:spChg>
        <pc:spChg chg="add">
          <ac:chgData name="Asim Dey" userId="e8ec1349-28b8-4d13-adec-c4f0ed943343" providerId="ADAL" clId="{56E57B83-9F26-49B6-A436-4AF02394A2FD}" dt="2020-08-06T08:57:35.139" v="358"/>
          <ac:spMkLst>
            <pc:docMk/>
            <pc:sldMk cId="2880857322" sldId="305"/>
            <ac:spMk id="170" creationId="{B97FA0BC-921B-48F5-B7D3-68414AF255CF}"/>
          </ac:spMkLst>
        </pc:spChg>
        <pc:spChg chg="add">
          <ac:chgData name="Asim Dey" userId="e8ec1349-28b8-4d13-adec-c4f0ed943343" providerId="ADAL" clId="{56E57B83-9F26-49B6-A436-4AF02394A2FD}" dt="2020-08-06T08:57:35.139" v="358"/>
          <ac:spMkLst>
            <pc:docMk/>
            <pc:sldMk cId="2880857322" sldId="305"/>
            <ac:spMk id="171" creationId="{6EBE3A89-68D6-47C4-AAFF-137F88E4B9AD}"/>
          </ac:spMkLst>
        </pc:spChg>
        <pc:spChg chg="add">
          <ac:chgData name="Asim Dey" userId="e8ec1349-28b8-4d13-adec-c4f0ed943343" providerId="ADAL" clId="{56E57B83-9F26-49B6-A436-4AF02394A2FD}" dt="2020-08-06T08:57:35.139" v="358"/>
          <ac:spMkLst>
            <pc:docMk/>
            <pc:sldMk cId="2880857322" sldId="305"/>
            <ac:spMk id="172" creationId="{43183C33-62B2-410E-9DFE-FD1D529657E6}"/>
          </ac:spMkLst>
        </pc:spChg>
        <pc:spChg chg="add">
          <ac:chgData name="Asim Dey" userId="e8ec1349-28b8-4d13-adec-c4f0ed943343" providerId="ADAL" clId="{56E57B83-9F26-49B6-A436-4AF02394A2FD}" dt="2020-08-06T08:57:35.139" v="358"/>
          <ac:spMkLst>
            <pc:docMk/>
            <pc:sldMk cId="2880857322" sldId="305"/>
            <ac:spMk id="173" creationId="{BB67F9BC-53F9-4A9E-A5DD-63D3DCA85418}"/>
          </ac:spMkLst>
        </pc:spChg>
        <pc:spChg chg="add">
          <ac:chgData name="Asim Dey" userId="e8ec1349-28b8-4d13-adec-c4f0ed943343" providerId="ADAL" clId="{56E57B83-9F26-49B6-A436-4AF02394A2FD}" dt="2020-08-06T08:57:35.139" v="358"/>
          <ac:spMkLst>
            <pc:docMk/>
            <pc:sldMk cId="2880857322" sldId="305"/>
            <ac:spMk id="174" creationId="{BA665A6A-A771-4689-9AD1-936D11AD99F3}"/>
          </ac:spMkLst>
        </pc:spChg>
        <pc:spChg chg="add">
          <ac:chgData name="Asim Dey" userId="e8ec1349-28b8-4d13-adec-c4f0ed943343" providerId="ADAL" clId="{56E57B83-9F26-49B6-A436-4AF02394A2FD}" dt="2020-08-06T08:57:35.139" v="358"/>
          <ac:spMkLst>
            <pc:docMk/>
            <pc:sldMk cId="2880857322" sldId="305"/>
            <ac:spMk id="175" creationId="{69FF481C-BAD3-4114-BB64-6C93412E4C04}"/>
          </ac:spMkLst>
        </pc:spChg>
        <pc:spChg chg="add">
          <ac:chgData name="Asim Dey" userId="e8ec1349-28b8-4d13-adec-c4f0ed943343" providerId="ADAL" clId="{56E57B83-9F26-49B6-A436-4AF02394A2FD}" dt="2020-08-06T08:57:35.139" v="358"/>
          <ac:spMkLst>
            <pc:docMk/>
            <pc:sldMk cId="2880857322" sldId="305"/>
            <ac:spMk id="176" creationId="{FE75CD51-B853-440E-94F2-78F86360C1C8}"/>
          </ac:spMkLst>
        </pc:spChg>
        <pc:spChg chg="add mod">
          <ac:chgData name="Asim Dey" userId="e8ec1349-28b8-4d13-adec-c4f0ed943343" providerId="ADAL" clId="{56E57B83-9F26-49B6-A436-4AF02394A2FD}" dt="2020-08-06T08:57:51.362" v="361" actId="14429"/>
          <ac:spMkLst>
            <pc:docMk/>
            <pc:sldMk cId="2880857322" sldId="305"/>
            <ac:spMk id="177" creationId="{90CCD630-3534-47D3-8D10-33C906980848}"/>
          </ac:spMkLst>
        </pc:spChg>
        <pc:spChg chg="add mod">
          <ac:chgData name="Asim Dey" userId="e8ec1349-28b8-4d13-adec-c4f0ed943343" providerId="ADAL" clId="{56E57B83-9F26-49B6-A436-4AF02394A2FD}" dt="2020-08-06T08:58:06.594" v="365" actId="14429"/>
          <ac:spMkLst>
            <pc:docMk/>
            <pc:sldMk cId="2880857322" sldId="305"/>
            <ac:spMk id="178" creationId="{CC1C1078-F2A0-40ED-8DC9-638D4012A26D}"/>
          </ac:spMkLst>
        </pc:spChg>
        <pc:spChg chg="add">
          <ac:chgData name="Asim Dey" userId="e8ec1349-28b8-4d13-adec-c4f0ed943343" providerId="ADAL" clId="{56E57B83-9F26-49B6-A436-4AF02394A2FD}" dt="2020-08-06T08:57:35.139" v="358"/>
          <ac:spMkLst>
            <pc:docMk/>
            <pc:sldMk cId="2880857322" sldId="305"/>
            <ac:spMk id="179" creationId="{E877BE78-8AFD-490D-9727-3A762DF3DE84}"/>
          </ac:spMkLst>
        </pc:spChg>
        <pc:spChg chg="add">
          <ac:chgData name="Asim Dey" userId="e8ec1349-28b8-4d13-adec-c4f0ed943343" providerId="ADAL" clId="{56E57B83-9F26-49B6-A436-4AF02394A2FD}" dt="2020-08-06T08:57:35.139" v="358"/>
          <ac:spMkLst>
            <pc:docMk/>
            <pc:sldMk cId="2880857322" sldId="305"/>
            <ac:spMk id="180" creationId="{7989EE40-5AAC-43D1-9F83-DB36A8DFA8CF}"/>
          </ac:spMkLst>
        </pc:spChg>
        <pc:spChg chg="add">
          <ac:chgData name="Asim Dey" userId="e8ec1349-28b8-4d13-adec-c4f0ed943343" providerId="ADAL" clId="{56E57B83-9F26-49B6-A436-4AF02394A2FD}" dt="2020-08-06T08:57:35.139" v="358"/>
          <ac:spMkLst>
            <pc:docMk/>
            <pc:sldMk cId="2880857322" sldId="305"/>
            <ac:spMk id="181" creationId="{FCC299DD-901B-4AF0-AFEB-1F1116ADA8FB}"/>
          </ac:spMkLst>
        </pc:spChg>
        <pc:spChg chg="add">
          <ac:chgData name="Asim Dey" userId="e8ec1349-28b8-4d13-adec-c4f0ed943343" providerId="ADAL" clId="{56E57B83-9F26-49B6-A436-4AF02394A2FD}" dt="2020-08-06T08:57:35.139" v="358"/>
          <ac:spMkLst>
            <pc:docMk/>
            <pc:sldMk cId="2880857322" sldId="305"/>
            <ac:spMk id="182" creationId="{9B83B3C7-4CBF-40B1-8255-2CFACCCF1A37}"/>
          </ac:spMkLst>
        </pc:spChg>
        <pc:spChg chg="add">
          <ac:chgData name="Asim Dey" userId="e8ec1349-28b8-4d13-adec-c4f0ed943343" providerId="ADAL" clId="{56E57B83-9F26-49B6-A436-4AF02394A2FD}" dt="2020-08-06T08:57:35.139" v="358"/>
          <ac:spMkLst>
            <pc:docMk/>
            <pc:sldMk cId="2880857322" sldId="305"/>
            <ac:spMk id="183" creationId="{D8205F3A-F779-457F-8DDD-74F6ABD21C67}"/>
          </ac:spMkLst>
        </pc:spChg>
        <pc:spChg chg="add">
          <ac:chgData name="Asim Dey" userId="e8ec1349-28b8-4d13-adec-c4f0ed943343" providerId="ADAL" clId="{56E57B83-9F26-49B6-A436-4AF02394A2FD}" dt="2020-08-06T08:57:35.139" v="358"/>
          <ac:spMkLst>
            <pc:docMk/>
            <pc:sldMk cId="2880857322" sldId="305"/>
            <ac:spMk id="184" creationId="{6557BC8F-51AA-4A61-98DD-9648FD64A0D2}"/>
          </ac:spMkLst>
        </pc:spChg>
        <pc:spChg chg="add">
          <ac:chgData name="Asim Dey" userId="e8ec1349-28b8-4d13-adec-c4f0ed943343" providerId="ADAL" clId="{56E57B83-9F26-49B6-A436-4AF02394A2FD}" dt="2020-08-06T08:57:35.139" v="358"/>
          <ac:spMkLst>
            <pc:docMk/>
            <pc:sldMk cId="2880857322" sldId="305"/>
            <ac:spMk id="185" creationId="{904A9F22-92CA-4C44-B3CE-7140CBEF11FE}"/>
          </ac:spMkLst>
        </pc:spChg>
        <pc:spChg chg="add">
          <ac:chgData name="Asim Dey" userId="e8ec1349-28b8-4d13-adec-c4f0ed943343" providerId="ADAL" clId="{56E57B83-9F26-49B6-A436-4AF02394A2FD}" dt="2020-08-06T08:57:35.139" v="358"/>
          <ac:spMkLst>
            <pc:docMk/>
            <pc:sldMk cId="2880857322" sldId="305"/>
            <ac:spMk id="186" creationId="{F511D538-20DD-41E8-B055-2EC262F012F6}"/>
          </ac:spMkLst>
        </pc:spChg>
        <pc:spChg chg="add">
          <ac:chgData name="Asim Dey" userId="e8ec1349-28b8-4d13-adec-c4f0ed943343" providerId="ADAL" clId="{56E57B83-9F26-49B6-A436-4AF02394A2FD}" dt="2020-08-06T08:57:35.139" v="358"/>
          <ac:spMkLst>
            <pc:docMk/>
            <pc:sldMk cId="2880857322" sldId="305"/>
            <ac:spMk id="187" creationId="{809B7303-64B2-4C32-AC98-E6B8B8ED2A25}"/>
          </ac:spMkLst>
        </pc:spChg>
        <pc:spChg chg="add">
          <ac:chgData name="Asim Dey" userId="e8ec1349-28b8-4d13-adec-c4f0ed943343" providerId="ADAL" clId="{56E57B83-9F26-49B6-A436-4AF02394A2FD}" dt="2020-08-06T08:57:35.139" v="358"/>
          <ac:spMkLst>
            <pc:docMk/>
            <pc:sldMk cId="2880857322" sldId="305"/>
            <ac:spMk id="188" creationId="{06EEA506-7850-44D6-BE07-C9B9E7A17710}"/>
          </ac:spMkLst>
        </pc:spChg>
        <pc:spChg chg="add">
          <ac:chgData name="Asim Dey" userId="e8ec1349-28b8-4d13-adec-c4f0ed943343" providerId="ADAL" clId="{56E57B83-9F26-49B6-A436-4AF02394A2FD}" dt="2020-08-06T08:57:35.139" v="358"/>
          <ac:spMkLst>
            <pc:docMk/>
            <pc:sldMk cId="2880857322" sldId="305"/>
            <ac:spMk id="189" creationId="{0D81D3B3-2DD3-4197-A6AE-91773F8CF17B}"/>
          </ac:spMkLst>
        </pc:spChg>
        <pc:spChg chg="add">
          <ac:chgData name="Asim Dey" userId="e8ec1349-28b8-4d13-adec-c4f0ed943343" providerId="ADAL" clId="{56E57B83-9F26-49B6-A436-4AF02394A2FD}" dt="2020-08-06T08:57:35.139" v="358"/>
          <ac:spMkLst>
            <pc:docMk/>
            <pc:sldMk cId="2880857322" sldId="305"/>
            <ac:spMk id="190" creationId="{708946E0-6762-4AF4-ACA0-2A35E3173AD1}"/>
          </ac:spMkLst>
        </pc:spChg>
        <pc:spChg chg="add">
          <ac:chgData name="Asim Dey" userId="e8ec1349-28b8-4d13-adec-c4f0ed943343" providerId="ADAL" clId="{56E57B83-9F26-49B6-A436-4AF02394A2FD}" dt="2020-08-06T08:57:35.139" v="358"/>
          <ac:spMkLst>
            <pc:docMk/>
            <pc:sldMk cId="2880857322" sldId="305"/>
            <ac:spMk id="191" creationId="{C4655794-EB91-4EE0-9539-D8771AC933BE}"/>
          </ac:spMkLst>
        </pc:spChg>
        <pc:spChg chg="add">
          <ac:chgData name="Asim Dey" userId="e8ec1349-28b8-4d13-adec-c4f0ed943343" providerId="ADAL" clId="{56E57B83-9F26-49B6-A436-4AF02394A2FD}" dt="2020-08-06T08:57:35.139" v="358"/>
          <ac:spMkLst>
            <pc:docMk/>
            <pc:sldMk cId="2880857322" sldId="305"/>
            <ac:spMk id="192" creationId="{07FDCC93-BC50-4286-8AFD-3473683E09CC}"/>
          </ac:spMkLst>
        </pc:spChg>
        <pc:spChg chg="add">
          <ac:chgData name="Asim Dey" userId="e8ec1349-28b8-4d13-adec-c4f0ed943343" providerId="ADAL" clId="{56E57B83-9F26-49B6-A436-4AF02394A2FD}" dt="2020-08-06T08:57:35.139" v="358"/>
          <ac:spMkLst>
            <pc:docMk/>
            <pc:sldMk cId="2880857322" sldId="305"/>
            <ac:spMk id="193" creationId="{3B6CBEC9-EA5B-4FEC-9496-81EEB0B70A80}"/>
          </ac:spMkLst>
        </pc:spChg>
        <pc:spChg chg="add">
          <ac:chgData name="Asim Dey" userId="e8ec1349-28b8-4d13-adec-c4f0ed943343" providerId="ADAL" clId="{56E57B83-9F26-49B6-A436-4AF02394A2FD}" dt="2020-08-06T08:57:35.139" v="358"/>
          <ac:spMkLst>
            <pc:docMk/>
            <pc:sldMk cId="2880857322" sldId="305"/>
            <ac:spMk id="194" creationId="{03393AA1-2D07-4238-A235-943A98D0E9C6}"/>
          </ac:spMkLst>
        </pc:spChg>
        <pc:spChg chg="add">
          <ac:chgData name="Asim Dey" userId="e8ec1349-28b8-4d13-adec-c4f0ed943343" providerId="ADAL" clId="{56E57B83-9F26-49B6-A436-4AF02394A2FD}" dt="2020-08-06T08:57:35.139" v="358"/>
          <ac:spMkLst>
            <pc:docMk/>
            <pc:sldMk cId="2880857322" sldId="305"/>
            <ac:spMk id="195" creationId="{141F091C-3034-4ABC-8AFE-9E8E1E6F5AA9}"/>
          </ac:spMkLst>
        </pc:spChg>
        <pc:spChg chg="add">
          <ac:chgData name="Asim Dey" userId="e8ec1349-28b8-4d13-adec-c4f0ed943343" providerId="ADAL" clId="{56E57B83-9F26-49B6-A436-4AF02394A2FD}" dt="2020-08-06T08:57:35.139" v="358"/>
          <ac:spMkLst>
            <pc:docMk/>
            <pc:sldMk cId="2880857322" sldId="305"/>
            <ac:spMk id="196" creationId="{D8DECFA5-8EB5-4193-AF9E-13987ABD3E3E}"/>
          </ac:spMkLst>
        </pc:spChg>
        <pc:spChg chg="add">
          <ac:chgData name="Asim Dey" userId="e8ec1349-28b8-4d13-adec-c4f0ed943343" providerId="ADAL" clId="{56E57B83-9F26-49B6-A436-4AF02394A2FD}" dt="2020-08-06T08:57:35.139" v="358"/>
          <ac:spMkLst>
            <pc:docMk/>
            <pc:sldMk cId="2880857322" sldId="305"/>
            <ac:spMk id="197" creationId="{DA236DA3-D226-4BC8-B27A-ABE4E8599262}"/>
          </ac:spMkLst>
        </pc:spChg>
        <pc:graphicFrameChg chg="modGraphic">
          <ac:chgData name="Asim Dey" userId="e8ec1349-28b8-4d13-adec-c4f0ed943343" providerId="ADAL" clId="{56E57B83-9F26-49B6-A436-4AF02394A2FD}" dt="2020-08-06T09:23:01.522" v="560" actId="13926"/>
          <ac:graphicFrameMkLst>
            <pc:docMk/>
            <pc:sldMk cId="2880857322" sldId="305"/>
            <ac:graphicFrameMk id="90" creationId="{81DB60E7-D440-49E2-A34B-AEF9EDA429B3}"/>
          </ac:graphicFrameMkLst>
        </pc:graphicFrameChg>
        <pc:cxnChg chg="del">
          <ac:chgData name="Asim Dey" userId="e8ec1349-28b8-4d13-adec-c4f0ed943343" providerId="ADAL" clId="{56E57B83-9F26-49B6-A436-4AF02394A2FD}" dt="2020-08-06T08:57:21.206" v="357"/>
          <ac:cxnSpMkLst>
            <pc:docMk/>
            <pc:sldMk cId="2880857322" sldId="305"/>
            <ac:cxnSpMk id="35" creationId="{95BB4908-DCF8-4395-9C7C-DC1F8D7A55BA}"/>
          </ac:cxnSpMkLst>
        </pc:cxnChg>
        <pc:cxnChg chg="del">
          <ac:chgData name="Asim Dey" userId="e8ec1349-28b8-4d13-adec-c4f0ed943343" providerId="ADAL" clId="{56E57B83-9F26-49B6-A436-4AF02394A2FD}" dt="2020-08-06T08:57:21.206" v="357"/>
          <ac:cxnSpMkLst>
            <pc:docMk/>
            <pc:sldMk cId="2880857322" sldId="305"/>
            <ac:cxnSpMk id="36" creationId="{DDA22F0C-5916-4645-AF3D-2973F25F702E}"/>
          </ac:cxnSpMkLst>
        </pc:cxnChg>
        <pc:cxnChg chg="del">
          <ac:chgData name="Asim Dey" userId="e8ec1349-28b8-4d13-adec-c4f0ed943343" providerId="ADAL" clId="{56E57B83-9F26-49B6-A436-4AF02394A2FD}" dt="2020-08-06T08:57:21.206" v="357"/>
          <ac:cxnSpMkLst>
            <pc:docMk/>
            <pc:sldMk cId="2880857322" sldId="305"/>
            <ac:cxnSpMk id="38" creationId="{D330032D-5B2B-441B-8FD8-34931B9E0FCE}"/>
          </ac:cxnSpMkLst>
        </pc:cxnChg>
        <pc:cxnChg chg="del">
          <ac:chgData name="Asim Dey" userId="e8ec1349-28b8-4d13-adec-c4f0ed943343" providerId="ADAL" clId="{56E57B83-9F26-49B6-A436-4AF02394A2FD}" dt="2020-08-06T08:57:21.206" v="357"/>
          <ac:cxnSpMkLst>
            <pc:docMk/>
            <pc:sldMk cId="2880857322" sldId="305"/>
            <ac:cxnSpMk id="39" creationId="{F0078998-57A6-4F8E-8700-C96DF98459CD}"/>
          </ac:cxnSpMkLst>
        </pc:cxnChg>
        <pc:cxnChg chg="del">
          <ac:chgData name="Asim Dey" userId="e8ec1349-28b8-4d13-adec-c4f0ed943343" providerId="ADAL" clId="{56E57B83-9F26-49B6-A436-4AF02394A2FD}" dt="2020-08-06T08:57:21.206" v="357"/>
          <ac:cxnSpMkLst>
            <pc:docMk/>
            <pc:sldMk cId="2880857322" sldId="305"/>
            <ac:cxnSpMk id="41" creationId="{60C12AD0-E506-46B2-88F4-882E2A568040}"/>
          </ac:cxnSpMkLst>
        </pc:cxnChg>
        <pc:cxnChg chg="del">
          <ac:chgData name="Asim Dey" userId="e8ec1349-28b8-4d13-adec-c4f0ed943343" providerId="ADAL" clId="{56E57B83-9F26-49B6-A436-4AF02394A2FD}" dt="2020-08-06T08:57:21.206" v="357"/>
          <ac:cxnSpMkLst>
            <pc:docMk/>
            <pc:sldMk cId="2880857322" sldId="305"/>
            <ac:cxnSpMk id="43" creationId="{5E56FAD3-9CDB-4252-9C6B-9EA5D04DB610}"/>
          </ac:cxnSpMkLst>
        </pc:cxnChg>
        <pc:cxnChg chg="del">
          <ac:chgData name="Asim Dey" userId="e8ec1349-28b8-4d13-adec-c4f0ed943343" providerId="ADAL" clId="{56E57B83-9F26-49B6-A436-4AF02394A2FD}" dt="2020-08-06T08:57:21.206" v="357"/>
          <ac:cxnSpMkLst>
            <pc:docMk/>
            <pc:sldMk cId="2880857322" sldId="305"/>
            <ac:cxnSpMk id="45" creationId="{CE7CEF7A-0FC9-4C4E-999E-B3DE1113D527}"/>
          </ac:cxnSpMkLst>
        </pc:cxnChg>
        <pc:cxnChg chg="del">
          <ac:chgData name="Asim Dey" userId="e8ec1349-28b8-4d13-adec-c4f0ed943343" providerId="ADAL" clId="{56E57B83-9F26-49B6-A436-4AF02394A2FD}" dt="2020-08-06T08:57:21.206" v="357"/>
          <ac:cxnSpMkLst>
            <pc:docMk/>
            <pc:sldMk cId="2880857322" sldId="305"/>
            <ac:cxnSpMk id="47" creationId="{5ACCBAD3-1944-49ED-8E2C-6000CF2C2771}"/>
          </ac:cxnSpMkLst>
        </pc:cxnChg>
        <pc:cxnChg chg="del">
          <ac:chgData name="Asim Dey" userId="e8ec1349-28b8-4d13-adec-c4f0ed943343" providerId="ADAL" clId="{56E57B83-9F26-49B6-A436-4AF02394A2FD}" dt="2020-08-06T08:57:21.206" v="357"/>
          <ac:cxnSpMkLst>
            <pc:docMk/>
            <pc:sldMk cId="2880857322" sldId="305"/>
            <ac:cxnSpMk id="49" creationId="{6C6C1075-DC37-408A-8887-4902D406A88A}"/>
          </ac:cxnSpMkLst>
        </pc:cxnChg>
        <pc:cxnChg chg="del">
          <ac:chgData name="Asim Dey" userId="e8ec1349-28b8-4d13-adec-c4f0ed943343" providerId="ADAL" clId="{56E57B83-9F26-49B6-A436-4AF02394A2FD}" dt="2020-08-06T08:57:21.206" v="357"/>
          <ac:cxnSpMkLst>
            <pc:docMk/>
            <pc:sldMk cId="2880857322" sldId="305"/>
            <ac:cxnSpMk id="51" creationId="{89A3B257-80D0-43AA-AA1E-CB004C7B04A7}"/>
          </ac:cxnSpMkLst>
        </pc:cxnChg>
        <pc:cxnChg chg="del">
          <ac:chgData name="Asim Dey" userId="e8ec1349-28b8-4d13-adec-c4f0ed943343" providerId="ADAL" clId="{56E57B83-9F26-49B6-A436-4AF02394A2FD}" dt="2020-08-06T08:57:21.206" v="357"/>
          <ac:cxnSpMkLst>
            <pc:docMk/>
            <pc:sldMk cId="2880857322" sldId="305"/>
            <ac:cxnSpMk id="53" creationId="{15BA5D83-F90B-4DD1-93B1-5E259FC6A14D}"/>
          </ac:cxnSpMkLst>
        </pc:cxnChg>
        <pc:cxnChg chg="del">
          <ac:chgData name="Asim Dey" userId="e8ec1349-28b8-4d13-adec-c4f0ed943343" providerId="ADAL" clId="{56E57B83-9F26-49B6-A436-4AF02394A2FD}" dt="2020-08-06T08:57:21.206" v="357"/>
          <ac:cxnSpMkLst>
            <pc:docMk/>
            <pc:sldMk cId="2880857322" sldId="305"/>
            <ac:cxnSpMk id="91" creationId="{FC546B1C-2ADE-44D4-8C8C-56600E2D4902}"/>
          </ac:cxnSpMkLst>
        </pc:cxnChg>
        <pc:cxnChg chg="del">
          <ac:chgData name="Asim Dey" userId="e8ec1349-28b8-4d13-adec-c4f0ed943343" providerId="ADAL" clId="{56E57B83-9F26-49B6-A436-4AF02394A2FD}" dt="2020-08-06T08:57:21.206" v="357"/>
          <ac:cxnSpMkLst>
            <pc:docMk/>
            <pc:sldMk cId="2880857322" sldId="305"/>
            <ac:cxnSpMk id="92" creationId="{8B9FBC4B-D220-426D-8EE2-BF3498346FA8}"/>
          </ac:cxnSpMkLst>
        </pc:cxnChg>
        <pc:cxnChg chg="del">
          <ac:chgData name="Asim Dey" userId="e8ec1349-28b8-4d13-adec-c4f0ed943343" providerId="ADAL" clId="{56E57B83-9F26-49B6-A436-4AF02394A2FD}" dt="2020-08-06T08:57:21.206" v="357"/>
          <ac:cxnSpMkLst>
            <pc:docMk/>
            <pc:sldMk cId="2880857322" sldId="305"/>
            <ac:cxnSpMk id="94" creationId="{A304937B-F99A-4C3D-AB64-2666F56ED017}"/>
          </ac:cxnSpMkLst>
        </pc:cxnChg>
        <pc:cxnChg chg="del">
          <ac:chgData name="Asim Dey" userId="e8ec1349-28b8-4d13-adec-c4f0ed943343" providerId="ADAL" clId="{56E57B83-9F26-49B6-A436-4AF02394A2FD}" dt="2020-08-06T08:57:21.206" v="357"/>
          <ac:cxnSpMkLst>
            <pc:docMk/>
            <pc:sldMk cId="2880857322" sldId="305"/>
            <ac:cxnSpMk id="95" creationId="{F9763AF7-33BC-4FAE-AAD8-5E3EBD4F06F4}"/>
          </ac:cxnSpMkLst>
        </pc:cxnChg>
        <pc:cxnChg chg="del">
          <ac:chgData name="Asim Dey" userId="e8ec1349-28b8-4d13-adec-c4f0ed943343" providerId="ADAL" clId="{56E57B83-9F26-49B6-A436-4AF02394A2FD}" dt="2020-08-06T08:57:21.206" v="357"/>
          <ac:cxnSpMkLst>
            <pc:docMk/>
            <pc:sldMk cId="2880857322" sldId="305"/>
            <ac:cxnSpMk id="97" creationId="{65AEB3BC-FF6C-4071-8AE6-BE5095957033}"/>
          </ac:cxnSpMkLst>
        </pc:cxnChg>
        <pc:cxnChg chg="del">
          <ac:chgData name="Asim Dey" userId="e8ec1349-28b8-4d13-adec-c4f0ed943343" providerId="ADAL" clId="{56E57B83-9F26-49B6-A436-4AF02394A2FD}" dt="2020-08-06T08:57:21.206" v="357"/>
          <ac:cxnSpMkLst>
            <pc:docMk/>
            <pc:sldMk cId="2880857322" sldId="305"/>
            <ac:cxnSpMk id="101" creationId="{47BF01FB-3AA7-498D-9C49-D183379366C2}"/>
          </ac:cxnSpMkLst>
        </pc:cxnChg>
        <pc:cxnChg chg="add">
          <ac:chgData name="Asim Dey" userId="e8ec1349-28b8-4d13-adec-c4f0ed943343" providerId="ADAL" clId="{56E57B83-9F26-49B6-A436-4AF02394A2FD}" dt="2020-08-06T08:57:35.139" v="358"/>
          <ac:cxnSpMkLst>
            <pc:docMk/>
            <pc:sldMk cId="2880857322" sldId="305"/>
            <ac:cxnSpMk id="138" creationId="{6DB78F7F-41F7-4A18-AD11-41D475AD3F35}"/>
          </ac:cxnSpMkLst>
        </pc:cxnChg>
        <pc:cxnChg chg="add">
          <ac:chgData name="Asim Dey" userId="e8ec1349-28b8-4d13-adec-c4f0ed943343" providerId="ADAL" clId="{56E57B83-9F26-49B6-A436-4AF02394A2FD}" dt="2020-08-06T08:57:35.139" v="358"/>
          <ac:cxnSpMkLst>
            <pc:docMk/>
            <pc:sldMk cId="2880857322" sldId="305"/>
            <ac:cxnSpMk id="139" creationId="{D298D1F0-FE73-46B2-98A9-63B4149E3808}"/>
          </ac:cxnSpMkLst>
        </pc:cxnChg>
        <pc:cxnChg chg="add">
          <ac:chgData name="Asim Dey" userId="e8ec1349-28b8-4d13-adec-c4f0ed943343" providerId="ADAL" clId="{56E57B83-9F26-49B6-A436-4AF02394A2FD}" dt="2020-08-06T08:57:35.139" v="358"/>
          <ac:cxnSpMkLst>
            <pc:docMk/>
            <pc:sldMk cId="2880857322" sldId="305"/>
            <ac:cxnSpMk id="140" creationId="{4B831CE8-169F-45EA-A53F-3D40DBA6057D}"/>
          </ac:cxnSpMkLst>
        </pc:cxnChg>
        <pc:cxnChg chg="add">
          <ac:chgData name="Asim Dey" userId="e8ec1349-28b8-4d13-adec-c4f0ed943343" providerId="ADAL" clId="{56E57B83-9F26-49B6-A436-4AF02394A2FD}" dt="2020-08-06T08:57:35.139" v="358"/>
          <ac:cxnSpMkLst>
            <pc:docMk/>
            <pc:sldMk cId="2880857322" sldId="305"/>
            <ac:cxnSpMk id="141" creationId="{635A925E-41F7-484C-9B1A-65C28E5D9E08}"/>
          </ac:cxnSpMkLst>
        </pc:cxnChg>
        <pc:cxnChg chg="add">
          <ac:chgData name="Asim Dey" userId="e8ec1349-28b8-4d13-adec-c4f0ed943343" providerId="ADAL" clId="{56E57B83-9F26-49B6-A436-4AF02394A2FD}" dt="2020-08-06T08:57:35.139" v="358"/>
          <ac:cxnSpMkLst>
            <pc:docMk/>
            <pc:sldMk cId="2880857322" sldId="305"/>
            <ac:cxnSpMk id="142" creationId="{D337E896-F07F-44CA-B120-7B8C71362584}"/>
          </ac:cxnSpMkLst>
        </pc:cxnChg>
        <pc:cxnChg chg="add">
          <ac:chgData name="Asim Dey" userId="e8ec1349-28b8-4d13-adec-c4f0ed943343" providerId="ADAL" clId="{56E57B83-9F26-49B6-A436-4AF02394A2FD}" dt="2020-08-06T08:57:35.139" v="358"/>
          <ac:cxnSpMkLst>
            <pc:docMk/>
            <pc:sldMk cId="2880857322" sldId="305"/>
            <ac:cxnSpMk id="143" creationId="{B1508D51-8E3E-4B62-A267-232AD0AB6F4A}"/>
          </ac:cxnSpMkLst>
        </pc:cxnChg>
        <pc:cxnChg chg="add">
          <ac:chgData name="Asim Dey" userId="e8ec1349-28b8-4d13-adec-c4f0ed943343" providerId="ADAL" clId="{56E57B83-9F26-49B6-A436-4AF02394A2FD}" dt="2020-08-06T08:57:35.139" v="358"/>
          <ac:cxnSpMkLst>
            <pc:docMk/>
            <pc:sldMk cId="2880857322" sldId="305"/>
            <ac:cxnSpMk id="144" creationId="{2BE251DA-2649-4B46-9973-354DA8465843}"/>
          </ac:cxnSpMkLst>
        </pc:cxnChg>
        <pc:cxnChg chg="add">
          <ac:chgData name="Asim Dey" userId="e8ec1349-28b8-4d13-adec-c4f0ed943343" providerId="ADAL" clId="{56E57B83-9F26-49B6-A436-4AF02394A2FD}" dt="2020-08-06T08:57:35.139" v="358"/>
          <ac:cxnSpMkLst>
            <pc:docMk/>
            <pc:sldMk cId="2880857322" sldId="305"/>
            <ac:cxnSpMk id="145" creationId="{A8B3CFD7-8D14-49DE-8630-75F7567C309F}"/>
          </ac:cxnSpMkLst>
        </pc:cxnChg>
        <pc:cxnChg chg="add">
          <ac:chgData name="Asim Dey" userId="e8ec1349-28b8-4d13-adec-c4f0ed943343" providerId="ADAL" clId="{56E57B83-9F26-49B6-A436-4AF02394A2FD}" dt="2020-08-06T08:57:35.139" v="358"/>
          <ac:cxnSpMkLst>
            <pc:docMk/>
            <pc:sldMk cId="2880857322" sldId="305"/>
            <ac:cxnSpMk id="146" creationId="{378B01F2-EEAB-4231-B1B0-2456290477E1}"/>
          </ac:cxnSpMkLst>
        </pc:cxnChg>
        <pc:cxnChg chg="add">
          <ac:chgData name="Asim Dey" userId="e8ec1349-28b8-4d13-adec-c4f0ed943343" providerId="ADAL" clId="{56E57B83-9F26-49B6-A436-4AF02394A2FD}" dt="2020-08-06T08:57:35.139" v="358"/>
          <ac:cxnSpMkLst>
            <pc:docMk/>
            <pc:sldMk cId="2880857322" sldId="305"/>
            <ac:cxnSpMk id="147" creationId="{B5C374DE-3DF4-4F00-9E65-E25BA954012E}"/>
          </ac:cxnSpMkLst>
        </pc:cxnChg>
        <pc:cxnChg chg="add">
          <ac:chgData name="Asim Dey" userId="e8ec1349-28b8-4d13-adec-c4f0ed943343" providerId="ADAL" clId="{56E57B83-9F26-49B6-A436-4AF02394A2FD}" dt="2020-08-06T08:57:35.139" v="358"/>
          <ac:cxnSpMkLst>
            <pc:docMk/>
            <pc:sldMk cId="2880857322" sldId="305"/>
            <ac:cxnSpMk id="148" creationId="{C92ABC61-0540-438E-B4FA-AF2F6D35FE1D}"/>
          </ac:cxnSpMkLst>
        </pc:cxnChg>
        <pc:cxnChg chg="add">
          <ac:chgData name="Asim Dey" userId="e8ec1349-28b8-4d13-adec-c4f0ed943343" providerId="ADAL" clId="{56E57B83-9F26-49B6-A436-4AF02394A2FD}" dt="2020-08-06T08:57:35.139" v="358"/>
          <ac:cxnSpMkLst>
            <pc:docMk/>
            <pc:sldMk cId="2880857322" sldId="305"/>
            <ac:cxnSpMk id="149" creationId="{7B41307C-18F1-4F38-A0D4-66127A2F4AAA}"/>
          </ac:cxnSpMkLst>
        </pc:cxnChg>
        <pc:cxnChg chg="add">
          <ac:chgData name="Asim Dey" userId="e8ec1349-28b8-4d13-adec-c4f0ed943343" providerId="ADAL" clId="{56E57B83-9F26-49B6-A436-4AF02394A2FD}" dt="2020-08-06T08:57:35.139" v="358"/>
          <ac:cxnSpMkLst>
            <pc:docMk/>
            <pc:sldMk cId="2880857322" sldId="305"/>
            <ac:cxnSpMk id="150" creationId="{9B18C7F1-8492-4151-B4DB-D1A1DC492D6A}"/>
          </ac:cxnSpMkLst>
        </pc:cxnChg>
        <pc:cxnChg chg="add">
          <ac:chgData name="Asim Dey" userId="e8ec1349-28b8-4d13-adec-c4f0ed943343" providerId="ADAL" clId="{56E57B83-9F26-49B6-A436-4AF02394A2FD}" dt="2020-08-06T08:57:35.139" v="358"/>
          <ac:cxnSpMkLst>
            <pc:docMk/>
            <pc:sldMk cId="2880857322" sldId="305"/>
            <ac:cxnSpMk id="151" creationId="{5F75D06F-D4CC-40D9-8917-8BF84AFB3802}"/>
          </ac:cxnSpMkLst>
        </pc:cxnChg>
        <pc:cxnChg chg="add">
          <ac:chgData name="Asim Dey" userId="e8ec1349-28b8-4d13-adec-c4f0ed943343" providerId="ADAL" clId="{56E57B83-9F26-49B6-A436-4AF02394A2FD}" dt="2020-08-06T08:57:35.139" v="358"/>
          <ac:cxnSpMkLst>
            <pc:docMk/>
            <pc:sldMk cId="2880857322" sldId="305"/>
            <ac:cxnSpMk id="152" creationId="{45B5DE66-B5A1-4176-BDE4-39D5F8C2FE4C}"/>
          </ac:cxnSpMkLst>
        </pc:cxnChg>
      </pc:sldChg>
      <pc:sldChg chg="addSp delSp modSp add">
        <pc:chgData name="Asim Dey" userId="e8ec1349-28b8-4d13-adec-c4f0ed943343" providerId="ADAL" clId="{56E57B83-9F26-49B6-A436-4AF02394A2FD}" dt="2020-08-06T09:22:38.119" v="557" actId="13926"/>
        <pc:sldMkLst>
          <pc:docMk/>
          <pc:sldMk cId="4261164496" sldId="306"/>
        </pc:sldMkLst>
        <pc:spChg chg="mod">
          <ac:chgData name="Asim Dey" userId="e8ec1349-28b8-4d13-adec-c4f0ed943343" providerId="ADAL" clId="{56E57B83-9F26-49B6-A436-4AF02394A2FD}" dt="2020-08-06T09:22:38.119" v="557" actId="13926"/>
          <ac:spMkLst>
            <pc:docMk/>
            <pc:sldMk cId="4261164496" sldId="306"/>
            <ac:spMk id="13" creationId="{E92A39FD-351D-422F-9247-BC47C6BEBD51}"/>
          </ac:spMkLst>
        </pc:spChg>
        <pc:spChg chg="del">
          <ac:chgData name="Asim Dey" userId="e8ec1349-28b8-4d13-adec-c4f0ed943343" providerId="ADAL" clId="{56E57B83-9F26-49B6-A436-4AF02394A2FD}" dt="2020-08-06T07:41:48.597" v="41" actId="478"/>
          <ac:spMkLst>
            <pc:docMk/>
            <pc:sldMk cId="4261164496" sldId="306"/>
            <ac:spMk id="22" creationId="{5221A0A3-4D5A-4948-9254-69D516344967}"/>
          </ac:spMkLst>
        </pc:spChg>
        <pc:spChg chg="del">
          <ac:chgData name="Asim Dey" userId="e8ec1349-28b8-4d13-adec-c4f0ed943343" providerId="ADAL" clId="{56E57B83-9F26-49B6-A436-4AF02394A2FD}" dt="2020-08-06T07:41:48.597" v="41" actId="478"/>
          <ac:spMkLst>
            <pc:docMk/>
            <pc:sldMk cId="4261164496" sldId="306"/>
            <ac:spMk id="23" creationId="{EC74B264-079A-4779-A3CA-383B6A445915}"/>
          </ac:spMkLst>
        </pc:spChg>
        <pc:spChg chg="del">
          <ac:chgData name="Asim Dey" userId="e8ec1349-28b8-4d13-adec-c4f0ed943343" providerId="ADAL" clId="{56E57B83-9F26-49B6-A436-4AF02394A2FD}" dt="2020-08-06T07:41:48.597" v="41" actId="478"/>
          <ac:spMkLst>
            <pc:docMk/>
            <pc:sldMk cId="4261164496" sldId="306"/>
            <ac:spMk id="24" creationId="{343B3150-5A3D-47E4-9A88-BDDACBA3C6B6}"/>
          </ac:spMkLst>
        </pc:spChg>
        <pc:spChg chg="del">
          <ac:chgData name="Asim Dey" userId="e8ec1349-28b8-4d13-adec-c4f0ed943343" providerId="ADAL" clId="{56E57B83-9F26-49B6-A436-4AF02394A2FD}" dt="2020-08-06T07:41:48.597" v="41" actId="478"/>
          <ac:spMkLst>
            <pc:docMk/>
            <pc:sldMk cId="4261164496" sldId="306"/>
            <ac:spMk id="26" creationId="{86AE4DEF-5BB5-4A65-B273-43DE00021657}"/>
          </ac:spMkLst>
        </pc:spChg>
        <pc:spChg chg="del">
          <ac:chgData name="Asim Dey" userId="e8ec1349-28b8-4d13-adec-c4f0ed943343" providerId="ADAL" clId="{56E57B83-9F26-49B6-A436-4AF02394A2FD}" dt="2020-08-06T07:41:48.597" v="41" actId="478"/>
          <ac:spMkLst>
            <pc:docMk/>
            <pc:sldMk cId="4261164496" sldId="306"/>
            <ac:spMk id="27" creationId="{1FC26CB6-CB89-45A1-B2E7-0E7FB87138C0}"/>
          </ac:spMkLst>
        </pc:spChg>
        <pc:spChg chg="del">
          <ac:chgData name="Asim Dey" userId="e8ec1349-28b8-4d13-adec-c4f0ed943343" providerId="ADAL" clId="{56E57B83-9F26-49B6-A436-4AF02394A2FD}" dt="2020-08-06T07:41:48.597" v="41" actId="478"/>
          <ac:spMkLst>
            <pc:docMk/>
            <pc:sldMk cId="4261164496" sldId="306"/>
            <ac:spMk id="29" creationId="{2693D6E5-955B-457F-94C7-A1BAFFF46994}"/>
          </ac:spMkLst>
        </pc:spChg>
        <pc:spChg chg="del">
          <ac:chgData name="Asim Dey" userId="e8ec1349-28b8-4d13-adec-c4f0ed943343" providerId="ADAL" clId="{56E57B83-9F26-49B6-A436-4AF02394A2FD}" dt="2020-08-06T07:41:48.597" v="41" actId="478"/>
          <ac:spMkLst>
            <pc:docMk/>
            <pc:sldMk cId="4261164496" sldId="306"/>
            <ac:spMk id="31" creationId="{E44727D2-6AE8-4C9F-94D5-99942950184C}"/>
          </ac:spMkLst>
        </pc:spChg>
        <pc:spChg chg="del">
          <ac:chgData name="Asim Dey" userId="e8ec1349-28b8-4d13-adec-c4f0ed943343" providerId="ADAL" clId="{56E57B83-9F26-49B6-A436-4AF02394A2FD}" dt="2020-08-06T07:41:48.597" v="41" actId="478"/>
          <ac:spMkLst>
            <pc:docMk/>
            <pc:sldMk cId="4261164496" sldId="306"/>
            <ac:spMk id="33" creationId="{016EA616-4486-4E67-8C5E-8F027020C58F}"/>
          </ac:spMkLst>
        </pc:spChg>
        <pc:spChg chg="del">
          <ac:chgData name="Asim Dey" userId="e8ec1349-28b8-4d13-adec-c4f0ed943343" providerId="ADAL" clId="{56E57B83-9F26-49B6-A436-4AF02394A2FD}" dt="2020-08-06T07:41:48.597" v="41" actId="478"/>
          <ac:spMkLst>
            <pc:docMk/>
            <pc:sldMk cId="4261164496" sldId="306"/>
            <ac:spMk id="35" creationId="{89136CB0-3595-45B8-8913-4612CDC8EF04}"/>
          </ac:spMkLst>
        </pc:spChg>
        <pc:spChg chg="del">
          <ac:chgData name="Asim Dey" userId="e8ec1349-28b8-4d13-adec-c4f0ed943343" providerId="ADAL" clId="{56E57B83-9F26-49B6-A436-4AF02394A2FD}" dt="2020-08-06T07:41:48.597" v="41" actId="478"/>
          <ac:spMkLst>
            <pc:docMk/>
            <pc:sldMk cId="4261164496" sldId="306"/>
            <ac:spMk id="37" creationId="{276AB91D-0DE3-4CB9-9FD1-98B1CB6A57CE}"/>
          </ac:spMkLst>
        </pc:spChg>
        <pc:spChg chg="del">
          <ac:chgData name="Asim Dey" userId="e8ec1349-28b8-4d13-adec-c4f0ed943343" providerId="ADAL" clId="{56E57B83-9F26-49B6-A436-4AF02394A2FD}" dt="2020-08-06T07:41:48.597" v="41" actId="478"/>
          <ac:spMkLst>
            <pc:docMk/>
            <pc:sldMk cId="4261164496" sldId="306"/>
            <ac:spMk id="39" creationId="{B5F4B6B7-B9B0-4AE6-80AF-27901B11B125}"/>
          </ac:spMkLst>
        </pc:spChg>
        <pc:spChg chg="del">
          <ac:chgData name="Asim Dey" userId="e8ec1349-28b8-4d13-adec-c4f0ed943343" providerId="ADAL" clId="{56E57B83-9F26-49B6-A436-4AF02394A2FD}" dt="2020-08-06T07:41:48.597" v="41" actId="478"/>
          <ac:spMkLst>
            <pc:docMk/>
            <pc:sldMk cId="4261164496" sldId="306"/>
            <ac:spMk id="41" creationId="{A543EE53-D6E3-4EE0-8930-D83C604E1BD0}"/>
          </ac:spMkLst>
        </pc:spChg>
        <pc:spChg chg="del">
          <ac:chgData name="Asim Dey" userId="e8ec1349-28b8-4d13-adec-c4f0ed943343" providerId="ADAL" clId="{56E57B83-9F26-49B6-A436-4AF02394A2FD}" dt="2020-08-06T07:41:48.597" v="41" actId="478"/>
          <ac:spMkLst>
            <pc:docMk/>
            <pc:sldMk cId="4261164496" sldId="306"/>
            <ac:spMk id="43" creationId="{C57612CF-E539-4088-8E16-EF3C5C255195}"/>
          </ac:spMkLst>
        </pc:spChg>
        <pc:spChg chg="del">
          <ac:chgData name="Asim Dey" userId="e8ec1349-28b8-4d13-adec-c4f0ed943343" providerId="ADAL" clId="{56E57B83-9F26-49B6-A436-4AF02394A2FD}" dt="2020-08-06T07:41:48.597" v="41" actId="478"/>
          <ac:spMkLst>
            <pc:docMk/>
            <pc:sldMk cId="4261164496" sldId="306"/>
            <ac:spMk id="44" creationId="{4F4E36C7-894D-4F79-8852-BBAAB9778B74}"/>
          </ac:spMkLst>
        </pc:spChg>
        <pc:spChg chg="del">
          <ac:chgData name="Asim Dey" userId="e8ec1349-28b8-4d13-adec-c4f0ed943343" providerId="ADAL" clId="{56E57B83-9F26-49B6-A436-4AF02394A2FD}" dt="2020-08-06T07:41:48.597" v="41" actId="478"/>
          <ac:spMkLst>
            <pc:docMk/>
            <pc:sldMk cId="4261164496" sldId="306"/>
            <ac:spMk id="45" creationId="{19BDEF53-92E8-4E4A-B39D-2199E593B081}"/>
          </ac:spMkLst>
        </pc:spChg>
        <pc:spChg chg="del">
          <ac:chgData name="Asim Dey" userId="e8ec1349-28b8-4d13-adec-c4f0ed943343" providerId="ADAL" clId="{56E57B83-9F26-49B6-A436-4AF02394A2FD}" dt="2020-08-06T07:41:48.597" v="41" actId="478"/>
          <ac:spMkLst>
            <pc:docMk/>
            <pc:sldMk cId="4261164496" sldId="306"/>
            <ac:spMk id="46" creationId="{8763F3BE-2090-47B5-AF57-6FBD0E8F654A}"/>
          </ac:spMkLst>
        </pc:spChg>
        <pc:spChg chg="del">
          <ac:chgData name="Asim Dey" userId="e8ec1349-28b8-4d13-adec-c4f0ed943343" providerId="ADAL" clId="{56E57B83-9F26-49B6-A436-4AF02394A2FD}" dt="2020-08-06T07:41:48.597" v="41" actId="478"/>
          <ac:spMkLst>
            <pc:docMk/>
            <pc:sldMk cId="4261164496" sldId="306"/>
            <ac:spMk id="48" creationId="{F11C8B7B-AC53-44D9-B025-F230E2D69AE2}"/>
          </ac:spMkLst>
        </pc:spChg>
        <pc:spChg chg="del">
          <ac:chgData name="Asim Dey" userId="e8ec1349-28b8-4d13-adec-c4f0ed943343" providerId="ADAL" clId="{56E57B83-9F26-49B6-A436-4AF02394A2FD}" dt="2020-08-06T07:42:05.474" v="42"/>
          <ac:spMkLst>
            <pc:docMk/>
            <pc:sldMk cId="4261164496" sldId="306"/>
            <ac:spMk id="49" creationId="{14207B08-7FB0-44D4-AA10-2D82EEB6FB92}"/>
          </ac:spMkLst>
        </pc:spChg>
        <pc:spChg chg="del">
          <ac:chgData name="Asim Dey" userId="e8ec1349-28b8-4d13-adec-c4f0ed943343" providerId="ADAL" clId="{56E57B83-9F26-49B6-A436-4AF02394A2FD}" dt="2020-08-06T07:42:05.474" v="42"/>
          <ac:spMkLst>
            <pc:docMk/>
            <pc:sldMk cId="4261164496" sldId="306"/>
            <ac:spMk id="50" creationId="{AF940CA5-D2F4-4256-93AF-90D2104A31B1}"/>
          </ac:spMkLst>
        </pc:spChg>
        <pc:spChg chg="del">
          <ac:chgData name="Asim Dey" userId="e8ec1349-28b8-4d13-adec-c4f0ed943343" providerId="ADAL" clId="{56E57B83-9F26-49B6-A436-4AF02394A2FD}" dt="2020-08-06T07:42:05.474" v="42"/>
          <ac:spMkLst>
            <pc:docMk/>
            <pc:sldMk cId="4261164496" sldId="306"/>
            <ac:spMk id="51" creationId="{7AB71714-EE33-4E19-B852-6315F23F31E0}"/>
          </ac:spMkLst>
        </pc:spChg>
        <pc:spChg chg="del">
          <ac:chgData name="Asim Dey" userId="e8ec1349-28b8-4d13-adec-c4f0ed943343" providerId="ADAL" clId="{56E57B83-9F26-49B6-A436-4AF02394A2FD}" dt="2020-08-06T07:42:05.474" v="42"/>
          <ac:spMkLst>
            <pc:docMk/>
            <pc:sldMk cId="4261164496" sldId="306"/>
            <ac:spMk id="52" creationId="{4FFAD489-B535-4DC5-BDA4-33362D7310FF}"/>
          </ac:spMkLst>
        </pc:spChg>
        <pc:spChg chg="del">
          <ac:chgData name="Asim Dey" userId="e8ec1349-28b8-4d13-adec-c4f0ed943343" providerId="ADAL" clId="{56E57B83-9F26-49B6-A436-4AF02394A2FD}" dt="2020-08-06T07:42:05.474" v="42"/>
          <ac:spMkLst>
            <pc:docMk/>
            <pc:sldMk cId="4261164496" sldId="306"/>
            <ac:spMk id="53" creationId="{27A9F63E-3E4E-44C5-97B9-03E2DFEFC202}"/>
          </ac:spMkLst>
        </pc:spChg>
        <pc:spChg chg="del">
          <ac:chgData name="Asim Dey" userId="e8ec1349-28b8-4d13-adec-c4f0ed943343" providerId="ADAL" clId="{56E57B83-9F26-49B6-A436-4AF02394A2FD}" dt="2020-08-06T07:42:05.474" v="42"/>
          <ac:spMkLst>
            <pc:docMk/>
            <pc:sldMk cId="4261164496" sldId="306"/>
            <ac:spMk id="54" creationId="{D4805BF9-5F8A-418F-ACA3-DFB2765A6B3D}"/>
          </ac:spMkLst>
        </pc:spChg>
        <pc:spChg chg="del">
          <ac:chgData name="Asim Dey" userId="e8ec1349-28b8-4d13-adec-c4f0ed943343" providerId="ADAL" clId="{56E57B83-9F26-49B6-A436-4AF02394A2FD}" dt="2020-08-06T07:42:05.474" v="42"/>
          <ac:spMkLst>
            <pc:docMk/>
            <pc:sldMk cId="4261164496" sldId="306"/>
            <ac:spMk id="55" creationId="{61EEC083-F55A-4FF5-8349-843AF7800E65}"/>
          </ac:spMkLst>
        </pc:spChg>
        <pc:spChg chg="del">
          <ac:chgData name="Asim Dey" userId="e8ec1349-28b8-4d13-adec-c4f0ed943343" providerId="ADAL" clId="{56E57B83-9F26-49B6-A436-4AF02394A2FD}" dt="2020-08-06T07:41:48.597" v="41" actId="478"/>
          <ac:spMkLst>
            <pc:docMk/>
            <pc:sldMk cId="4261164496" sldId="306"/>
            <ac:spMk id="56" creationId="{65741C08-AA29-488D-B057-8339A2190F43}"/>
          </ac:spMkLst>
        </pc:spChg>
        <pc:spChg chg="del">
          <ac:chgData name="Asim Dey" userId="e8ec1349-28b8-4d13-adec-c4f0ed943343" providerId="ADAL" clId="{56E57B83-9F26-49B6-A436-4AF02394A2FD}" dt="2020-08-06T07:41:48.597" v="41" actId="478"/>
          <ac:spMkLst>
            <pc:docMk/>
            <pc:sldMk cId="4261164496" sldId="306"/>
            <ac:spMk id="57" creationId="{7E680994-1BCC-4E18-B113-F66115FC4BF6}"/>
          </ac:spMkLst>
        </pc:spChg>
        <pc:spChg chg="del">
          <ac:chgData name="Asim Dey" userId="e8ec1349-28b8-4d13-adec-c4f0ed943343" providerId="ADAL" clId="{56E57B83-9F26-49B6-A436-4AF02394A2FD}" dt="2020-08-06T07:41:48.597" v="41" actId="478"/>
          <ac:spMkLst>
            <pc:docMk/>
            <pc:sldMk cId="4261164496" sldId="306"/>
            <ac:spMk id="58" creationId="{7598680C-B3A9-494F-A67F-A4D3B706B57D}"/>
          </ac:spMkLst>
        </pc:spChg>
        <pc:spChg chg="del">
          <ac:chgData name="Asim Dey" userId="e8ec1349-28b8-4d13-adec-c4f0ed943343" providerId="ADAL" clId="{56E57B83-9F26-49B6-A436-4AF02394A2FD}" dt="2020-08-06T07:42:05.474" v="42"/>
          <ac:spMkLst>
            <pc:docMk/>
            <pc:sldMk cId="4261164496" sldId="306"/>
            <ac:spMk id="59" creationId="{A5A046C4-5738-4DBA-9481-B4DC156C61F5}"/>
          </ac:spMkLst>
        </pc:spChg>
        <pc:spChg chg="del">
          <ac:chgData name="Asim Dey" userId="e8ec1349-28b8-4d13-adec-c4f0ed943343" providerId="ADAL" clId="{56E57B83-9F26-49B6-A436-4AF02394A2FD}" dt="2020-08-06T07:41:48.597" v="41" actId="478"/>
          <ac:spMkLst>
            <pc:docMk/>
            <pc:sldMk cId="4261164496" sldId="306"/>
            <ac:spMk id="60" creationId="{5398C247-4788-48E4-97FE-41653C7FB5AD}"/>
          </ac:spMkLst>
        </pc:spChg>
        <pc:spChg chg="del">
          <ac:chgData name="Asim Dey" userId="e8ec1349-28b8-4d13-adec-c4f0ed943343" providerId="ADAL" clId="{56E57B83-9F26-49B6-A436-4AF02394A2FD}" dt="2020-08-06T07:41:48.597" v="41" actId="478"/>
          <ac:spMkLst>
            <pc:docMk/>
            <pc:sldMk cId="4261164496" sldId="306"/>
            <ac:spMk id="61" creationId="{3ED6DE44-1071-4FDC-B206-7D2F50F3937D}"/>
          </ac:spMkLst>
        </pc:spChg>
        <pc:spChg chg="del">
          <ac:chgData name="Asim Dey" userId="e8ec1349-28b8-4d13-adec-c4f0ed943343" providerId="ADAL" clId="{56E57B83-9F26-49B6-A436-4AF02394A2FD}" dt="2020-08-06T07:42:05.474" v="42"/>
          <ac:spMkLst>
            <pc:docMk/>
            <pc:sldMk cId="4261164496" sldId="306"/>
            <ac:spMk id="62" creationId="{35FA23B3-F500-492D-B0C3-1DB0A35E958E}"/>
          </ac:spMkLst>
        </pc:spChg>
        <pc:spChg chg="del">
          <ac:chgData name="Asim Dey" userId="e8ec1349-28b8-4d13-adec-c4f0ed943343" providerId="ADAL" clId="{56E57B83-9F26-49B6-A436-4AF02394A2FD}" dt="2020-08-06T07:42:05.474" v="42"/>
          <ac:spMkLst>
            <pc:docMk/>
            <pc:sldMk cId="4261164496" sldId="306"/>
            <ac:spMk id="63" creationId="{890498B3-3B62-4702-B44C-5059B83C7F97}"/>
          </ac:spMkLst>
        </pc:spChg>
        <pc:spChg chg="del">
          <ac:chgData name="Asim Dey" userId="e8ec1349-28b8-4d13-adec-c4f0ed943343" providerId="ADAL" clId="{56E57B83-9F26-49B6-A436-4AF02394A2FD}" dt="2020-08-06T07:42:05.474" v="42"/>
          <ac:spMkLst>
            <pc:docMk/>
            <pc:sldMk cId="4261164496" sldId="306"/>
            <ac:spMk id="64" creationId="{306A6269-0807-4774-B4EE-37D5133FADFD}"/>
          </ac:spMkLst>
        </pc:spChg>
        <pc:spChg chg="del">
          <ac:chgData name="Asim Dey" userId="e8ec1349-28b8-4d13-adec-c4f0ed943343" providerId="ADAL" clId="{56E57B83-9F26-49B6-A436-4AF02394A2FD}" dt="2020-08-06T07:42:05.474" v="42"/>
          <ac:spMkLst>
            <pc:docMk/>
            <pc:sldMk cId="4261164496" sldId="306"/>
            <ac:spMk id="65" creationId="{4D0FC518-8078-4146-B127-FE39EC109821}"/>
          </ac:spMkLst>
        </pc:spChg>
        <pc:spChg chg="del">
          <ac:chgData name="Asim Dey" userId="e8ec1349-28b8-4d13-adec-c4f0ed943343" providerId="ADAL" clId="{56E57B83-9F26-49B6-A436-4AF02394A2FD}" dt="2020-08-06T07:42:05.474" v="42"/>
          <ac:spMkLst>
            <pc:docMk/>
            <pc:sldMk cId="4261164496" sldId="306"/>
            <ac:spMk id="66" creationId="{4F1273CC-7186-4FBC-8532-BCA0CC042333}"/>
          </ac:spMkLst>
        </pc:spChg>
        <pc:spChg chg="del">
          <ac:chgData name="Asim Dey" userId="e8ec1349-28b8-4d13-adec-c4f0ed943343" providerId="ADAL" clId="{56E57B83-9F26-49B6-A436-4AF02394A2FD}" dt="2020-08-06T07:42:05.474" v="42"/>
          <ac:spMkLst>
            <pc:docMk/>
            <pc:sldMk cId="4261164496" sldId="306"/>
            <ac:spMk id="67" creationId="{DFBA142F-8533-4A1C-A897-BDB1B09612AD}"/>
          </ac:spMkLst>
        </pc:spChg>
        <pc:spChg chg="del">
          <ac:chgData name="Asim Dey" userId="e8ec1349-28b8-4d13-adec-c4f0ed943343" providerId="ADAL" clId="{56E57B83-9F26-49B6-A436-4AF02394A2FD}" dt="2020-08-06T07:42:05.474" v="42"/>
          <ac:spMkLst>
            <pc:docMk/>
            <pc:sldMk cId="4261164496" sldId="306"/>
            <ac:spMk id="68" creationId="{80A40C40-D1D0-4773-AE9C-C9130D50EADF}"/>
          </ac:spMkLst>
        </pc:spChg>
        <pc:spChg chg="del">
          <ac:chgData name="Asim Dey" userId="e8ec1349-28b8-4d13-adec-c4f0ed943343" providerId="ADAL" clId="{56E57B83-9F26-49B6-A436-4AF02394A2FD}" dt="2020-08-06T07:41:48.597" v="41" actId="478"/>
          <ac:spMkLst>
            <pc:docMk/>
            <pc:sldMk cId="4261164496" sldId="306"/>
            <ac:spMk id="69" creationId="{690B1E20-D584-469F-B095-F6F5EC25C214}"/>
          </ac:spMkLst>
        </pc:spChg>
        <pc:spChg chg="del">
          <ac:chgData name="Asim Dey" userId="e8ec1349-28b8-4d13-adec-c4f0ed943343" providerId="ADAL" clId="{56E57B83-9F26-49B6-A436-4AF02394A2FD}" dt="2020-08-06T07:41:48.597" v="41" actId="478"/>
          <ac:spMkLst>
            <pc:docMk/>
            <pc:sldMk cId="4261164496" sldId="306"/>
            <ac:spMk id="78" creationId="{55354C99-30A5-4707-A64D-5142AA7ADD19}"/>
          </ac:spMkLst>
        </pc:spChg>
        <pc:spChg chg="del">
          <ac:chgData name="Asim Dey" userId="e8ec1349-28b8-4d13-adec-c4f0ed943343" providerId="ADAL" clId="{56E57B83-9F26-49B6-A436-4AF02394A2FD}" dt="2020-08-06T07:42:05.474" v="42"/>
          <ac:spMkLst>
            <pc:docMk/>
            <pc:sldMk cId="4261164496" sldId="306"/>
            <ac:spMk id="81" creationId="{E81BBB83-2401-42F4-B3B4-CE5A68C23705}"/>
          </ac:spMkLst>
        </pc:spChg>
        <pc:spChg chg="del">
          <ac:chgData name="Asim Dey" userId="e8ec1349-28b8-4d13-adec-c4f0ed943343" providerId="ADAL" clId="{56E57B83-9F26-49B6-A436-4AF02394A2FD}" dt="2020-08-06T07:41:48.597" v="41" actId="478"/>
          <ac:spMkLst>
            <pc:docMk/>
            <pc:sldMk cId="4261164496" sldId="306"/>
            <ac:spMk id="82" creationId="{5518723E-FBD3-4C53-9F34-51EBADE936B8}"/>
          </ac:spMkLst>
        </pc:spChg>
        <pc:spChg chg="del">
          <ac:chgData name="Asim Dey" userId="e8ec1349-28b8-4d13-adec-c4f0ed943343" providerId="ADAL" clId="{56E57B83-9F26-49B6-A436-4AF02394A2FD}" dt="2020-08-06T07:41:48.597" v="41" actId="478"/>
          <ac:spMkLst>
            <pc:docMk/>
            <pc:sldMk cId="4261164496" sldId="306"/>
            <ac:spMk id="83" creationId="{A41FA8DC-371A-452A-99B4-2CC97B72C0C9}"/>
          </ac:spMkLst>
        </pc:spChg>
        <pc:spChg chg="del">
          <ac:chgData name="Asim Dey" userId="e8ec1349-28b8-4d13-adec-c4f0ed943343" providerId="ADAL" clId="{56E57B83-9F26-49B6-A436-4AF02394A2FD}" dt="2020-08-06T07:41:48.597" v="41" actId="478"/>
          <ac:spMkLst>
            <pc:docMk/>
            <pc:sldMk cId="4261164496" sldId="306"/>
            <ac:spMk id="84" creationId="{F75A518A-4A66-4F3E-8E48-27A040BCDF7F}"/>
          </ac:spMkLst>
        </pc:spChg>
        <pc:spChg chg="del">
          <ac:chgData name="Asim Dey" userId="e8ec1349-28b8-4d13-adec-c4f0ed943343" providerId="ADAL" clId="{56E57B83-9F26-49B6-A436-4AF02394A2FD}" dt="2020-08-06T07:42:05.474" v="42"/>
          <ac:spMkLst>
            <pc:docMk/>
            <pc:sldMk cId="4261164496" sldId="306"/>
            <ac:spMk id="86" creationId="{51054A49-13DC-40CB-ADC9-BCF44806B1BA}"/>
          </ac:spMkLst>
        </pc:spChg>
        <pc:spChg chg="del">
          <ac:chgData name="Asim Dey" userId="e8ec1349-28b8-4d13-adec-c4f0ed943343" providerId="ADAL" clId="{56E57B83-9F26-49B6-A436-4AF02394A2FD}" dt="2020-08-06T07:42:05.474" v="42"/>
          <ac:spMkLst>
            <pc:docMk/>
            <pc:sldMk cId="4261164496" sldId="306"/>
            <ac:spMk id="87" creationId="{4A166D50-B381-4D86-98A8-8419123AA071}"/>
          </ac:spMkLst>
        </pc:spChg>
        <pc:spChg chg="add del">
          <ac:chgData name="Asim Dey" userId="e8ec1349-28b8-4d13-adec-c4f0ed943343" providerId="ADAL" clId="{56E57B83-9F26-49B6-A436-4AF02394A2FD}" dt="2020-08-06T08:44:28.796" v="348"/>
          <ac:spMkLst>
            <pc:docMk/>
            <pc:sldMk cId="4261164496" sldId="306"/>
            <ac:spMk id="95" creationId="{423E78C4-AF4B-4884-B0E1-9B3772536E07}"/>
          </ac:spMkLst>
        </pc:spChg>
        <pc:spChg chg="add del">
          <ac:chgData name="Asim Dey" userId="e8ec1349-28b8-4d13-adec-c4f0ed943343" providerId="ADAL" clId="{56E57B83-9F26-49B6-A436-4AF02394A2FD}" dt="2020-08-06T08:44:28.796" v="348"/>
          <ac:spMkLst>
            <pc:docMk/>
            <pc:sldMk cId="4261164496" sldId="306"/>
            <ac:spMk id="96" creationId="{668DB9E7-1008-4456-952D-4E6A1E935477}"/>
          </ac:spMkLst>
        </pc:spChg>
        <pc:spChg chg="add del">
          <ac:chgData name="Asim Dey" userId="e8ec1349-28b8-4d13-adec-c4f0ed943343" providerId="ADAL" clId="{56E57B83-9F26-49B6-A436-4AF02394A2FD}" dt="2020-08-06T08:44:28.796" v="348"/>
          <ac:spMkLst>
            <pc:docMk/>
            <pc:sldMk cId="4261164496" sldId="306"/>
            <ac:spMk id="97" creationId="{5E4C147E-740F-431D-A248-62CF138586E3}"/>
          </ac:spMkLst>
        </pc:spChg>
        <pc:spChg chg="add del">
          <ac:chgData name="Asim Dey" userId="e8ec1349-28b8-4d13-adec-c4f0ed943343" providerId="ADAL" clId="{56E57B83-9F26-49B6-A436-4AF02394A2FD}" dt="2020-08-06T08:44:28.796" v="348"/>
          <ac:spMkLst>
            <pc:docMk/>
            <pc:sldMk cId="4261164496" sldId="306"/>
            <ac:spMk id="100" creationId="{9D4239F8-D956-4BB0-BE9E-1A286D8DD226}"/>
          </ac:spMkLst>
        </pc:spChg>
        <pc:spChg chg="add del">
          <ac:chgData name="Asim Dey" userId="e8ec1349-28b8-4d13-adec-c4f0ed943343" providerId="ADAL" clId="{56E57B83-9F26-49B6-A436-4AF02394A2FD}" dt="2020-08-06T08:44:28.796" v="348"/>
          <ac:spMkLst>
            <pc:docMk/>
            <pc:sldMk cId="4261164496" sldId="306"/>
            <ac:spMk id="103" creationId="{65B9D977-B0F4-40D9-9FE1-C344345EE698}"/>
          </ac:spMkLst>
        </pc:spChg>
        <pc:spChg chg="add del">
          <ac:chgData name="Asim Dey" userId="e8ec1349-28b8-4d13-adec-c4f0ed943343" providerId="ADAL" clId="{56E57B83-9F26-49B6-A436-4AF02394A2FD}" dt="2020-08-06T08:44:28.796" v="348"/>
          <ac:spMkLst>
            <pc:docMk/>
            <pc:sldMk cId="4261164496" sldId="306"/>
            <ac:spMk id="105" creationId="{050CA1CE-B667-4775-AECC-A37AE4157D40}"/>
          </ac:spMkLst>
        </pc:spChg>
        <pc:spChg chg="add del">
          <ac:chgData name="Asim Dey" userId="e8ec1349-28b8-4d13-adec-c4f0ed943343" providerId="ADAL" clId="{56E57B83-9F26-49B6-A436-4AF02394A2FD}" dt="2020-08-06T08:44:28.796" v="348"/>
          <ac:spMkLst>
            <pc:docMk/>
            <pc:sldMk cId="4261164496" sldId="306"/>
            <ac:spMk id="107" creationId="{4E4414CA-CAA1-47A7-BCD5-1904653E64C1}"/>
          </ac:spMkLst>
        </pc:spChg>
        <pc:spChg chg="add del">
          <ac:chgData name="Asim Dey" userId="e8ec1349-28b8-4d13-adec-c4f0ed943343" providerId="ADAL" clId="{56E57B83-9F26-49B6-A436-4AF02394A2FD}" dt="2020-08-06T08:44:28.796" v="348"/>
          <ac:spMkLst>
            <pc:docMk/>
            <pc:sldMk cId="4261164496" sldId="306"/>
            <ac:spMk id="109" creationId="{6734C3E0-669F-47FB-A8CE-3D0B8A614659}"/>
          </ac:spMkLst>
        </pc:spChg>
        <pc:spChg chg="add del">
          <ac:chgData name="Asim Dey" userId="e8ec1349-28b8-4d13-adec-c4f0ed943343" providerId="ADAL" clId="{56E57B83-9F26-49B6-A436-4AF02394A2FD}" dt="2020-08-06T08:44:28.796" v="348"/>
          <ac:spMkLst>
            <pc:docMk/>
            <pc:sldMk cId="4261164496" sldId="306"/>
            <ac:spMk id="111" creationId="{B2E9F9CC-B3F7-4DF3-835A-8FE56B714A2A}"/>
          </ac:spMkLst>
        </pc:spChg>
        <pc:spChg chg="add del">
          <ac:chgData name="Asim Dey" userId="e8ec1349-28b8-4d13-adec-c4f0ed943343" providerId="ADAL" clId="{56E57B83-9F26-49B6-A436-4AF02394A2FD}" dt="2020-08-06T08:44:28.796" v="348"/>
          <ac:spMkLst>
            <pc:docMk/>
            <pc:sldMk cId="4261164496" sldId="306"/>
            <ac:spMk id="113" creationId="{45FBAA9A-15F4-4644-A973-5E1D426E44C1}"/>
          </ac:spMkLst>
        </pc:spChg>
        <pc:spChg chg="add del">
          <ac:chgData name="Asim Dey" userId="e8ec1349-28b8-4d13-adec-c4f0ed943343" providerId="ADAL" clId="{56E57B83-9F26-49B6-A436-4AF02394A2FD}" dt="2020-08-06T08:44:28.796" v="348"/>
          <ac:spMkLst>
            <pc:docMk/>
            <pc:sldMk cId="4261164496" sldId="306"/>
            <ac:spMk id="115" creationId="{EF238D9C-0A3A-48C5-81D0-01A89F3E9656}"/>
          </ac:spMkLst>
        </pc:spChg>
        <pc:spChg chg="add del">
          <ac:chgData name="Asim Dey" userId="e8ec1349-28b8-4d13-adec-c4f0ed943343" providerId="ADAL" clId="{56E57B83-9F26-49B6-A436-4AF02394A2FD}" dt="2020-08-06T08:44:28.796" v="348"/>
          <ac:spMkLst>
            <pc:docMk/>
            <pc:sldMk cId="4261164496" sldId="306"/>
            <ac:spMk id="117" creationId="{D87EB82C-23D9-408A-99C0-717E3C1F5150}"/>
          </ac:spMkLst>
        </pc:spChg>
        <pc:spChg chg="add del">
          <ac:chgData name="Asim Dey" userId="e8ec1349-28b8-4d13-adec-c4f0ed943343" providerId="ADAL" clId="{56E57B83-9F26-49B6-A436-4AF02394A2FD}" dt="2020-08-06T08:44:28.796" v="348"/>
          <ac:spMkLst>
            <pc:docMk/>
            <pc:sldMk cId="4261164496" sldId="306"/>
            <ac:spMk id="118" creationId="{BFF25759-0CEA-4FF3-8BF2-E8D395FEBF0D}"/>
          </ac:spMkLst>
        </pc:spChg>
        <pc:spChg chg="add del">
          <ac:chgData name="Asim Dey" userId="e8ec1349-28b8-4d13-adec-c4f0ed943343" providerId="ADAL" clId="{56E57B83-9F26-49B6-A436-4AF02394A2FD}" dt="2020-08-06T08:44:28.796" v="348"/>
          <ac:spMkLst>
            <pc:docMk/>
            <pc:sldMk cId="4261164496" sldId="306"/>
            <ac:spMk id="119" creationId="{A22469A9-D0EA-4063-80F3-4062372CB14A}"/>
          </ac:spMkLst>
        </pc:spChg>
        <pc:spChg chg="add del">
          <ac:chgData name="Asim Dey" userId="e8ec1349-28b8-4d13-adec-c4f0ed943343" providerId="ADAL" clId="{56E57B83-9F26-49B6-A436-4AF02394A2FD}" dt="2020-08-06T08:44:28.796" v="348"/>
          <ac:spMkLst>
            <pc:docMk/>
            <pc:sldMk cId="4261164496" sldId="306"/>
            <ac:spMk id="120" creationId="{9342151B-A94F-4238-9BB2-98C127ED7EE1}"/>
          </ac:spMkLst>
        </pc:spChg>
        <pc:spChg chg="add del">
          <ac:chgData name="Asim Dey" userId="e8ec1349-28b8-4d13-adec-c4f0ed943343" providerId="ADAL" clId="{56E57B83-9F26-49B6-A436-4AF02394A2FD}" dt="2020-08-06T08:44:28.796" v="348"/>
          <ac:spMkLst>
            <pc:docMk/>
            <pc:sldMk cId="4261164496" sldId="306"/>
            <ac:spMk id="121" creationId="{06EE295C-F2BD-482C-BB53-B7C0FAADB43F}"/>
          </ac:spMkLst>
        </pc:spChg>
        <pc:spChg chg="add del">
          <ac:chgData name="Asim Dey" userId="e8ec1349-28b8-4d13-adec-c4f0ed943343" providerId="ADAL" clId="{56E57B83-9F26-49B6-A436-4AF02394A2FD}" dt="2020-08-06T08:44:28.796" v="348"/>
          <ac:spMkLst>
            <pc:docMk/>
            <pc:sldMk cId="4261164496" sldId="306"/>
            <ac:spMk id="123" creationId="{33FB1D12-BA22-4791-A237-C1A4204F90E5}"/>
          </ac:spMkLst>
        </pc:spChg>
        <pc:spChg chg="add del">
          <ac:chgData name="Asim Dey" userId="e8ec1349-28b8-4d13-adec-c4f0ed943343" providerId="ADAL" clId="{56E57B83-9F26-49B6-A436-4AF02394A2FD}" dt="2020-08-06T08:44:28.796" v="348"/>
          <ac:spMkLst>
            <pc:docMk/>
            <pc:sldMk cId="4261164496" sldId="306"/>
            <ac:spMk id="124" creationId="{0D9BA51F-14FA-45CA-9E16-90EB8695775E}"/>
          </ac:spMkLst>
        </pc:spChg>
        <pc:spChg chg="add del">
          <ac:chgData name="Asim Dey" userId="e8ec1349-28b8-4d13-adec-c4f0ed943343" providerId="ADAL" clId="{56E57B83-9F26-49B6-A436-4AF02394A2FD}" dt="2020-08-06T08:44:28.796" v="348"/>
          <ac:spMkLst>
            <pc:docMk/>
            <pc:sldMk cId="4261164496" sldId="306"/>
            <ac:spMk id="125" creationId="{3653B30F-4F6C-4A5B-8832-E31230554CD0}"/>
          </ac:spMkLst>
        </pc:spChg>
        <pc:spChg chg="add del">
          <ac:chgData name="Asim Dey" userId="e8ec1349-28b8-4d13-adec-c4f0ed943343" providerId="ADAL" clId="{56E57B83-9F26-49B6-A436-4AF02394A2FD}" dt="2020-08-06T08:44:28.796" v="348"/>
          <ac:spMkLst>
            <pc:docMk/>
            <pc:sldMk cId="4261164496" sldId="306"/>
            <ac:spMk id="126" creationId="{E212E408-520A-4B86-BC05-B605F0E6464A}"/>
          </ac:spMkLst>
        </pc:spChg>
        <pc:spChg chg="add del">
          <ac:chgData name="Asim Dey" userId="e8ec1349-28b8-4d13-adec-c4f0ed943343" providerId="ADAL" clId="{56E57B83-9F26-49B6-A436-4AF02394A2FD}" dt="2020-08-06T08:44:28.796" v="348"/>
          <ac:spMkLst>
            <pc:docMk/>
            <pc:sldMk cId="4261164496" sldId="306"/>
            <ac:spMk id="127" creationId="{B8C37A58-03F6-4567-8C8D-BF6ED6D0BA0A}"/>
          </ac:spMkLst>
        </pc:spChg>
        <pc:spChg chg="add del">
          <ac:chgData name="Asim Dey" userId="e8ec1349-28b8-4d13-adec-c4f0ed943343" providerId="ADAL" clId="{56E57B83-9F26-49B6-A436-4AF02394A2FD}" dt="2020-08-06T08:44:28.796" v="348"/>
          <ac:spMkLst>
            <pc:docMk/>
            <pc:sldMk cId="4261164496" sldId="306"/>
            <ac:spMk id="128" creationId="{B0AFB694-BC50-4AFC-BE8E-167610C0BF6D}"/>
          </ac:spMkLst>
        </pc:spChg>
        <pc:spChg chg="add del">
          <ac:chgData name="Asim Dey" userId="e8ec1349-28b8-4d13-adec-c4f0ed943343" providerId="ADAL" clId="{56E57B83-9F26-49B6-A436-4AF02394A2FD}" dt="2020-08-06T08:44:28.796" v="348"/>
          <ac:spMkLst>
            <pc:docMk/>
            <pc:sldMk cId="4261164496" sldId="306"/>
            <ac:spMk id="129" creationId="{196FB2F4-4772-4FA8-B682-B3A126D6D373}"/>
          </ac:spMkLst>
        </pc:spChg>
        <pc:spChg chg="add del">
          <ac:chgData name="Asim Dey" userId="e8ec1349-28b8-4d13-adec-c4f0ed943343" providerId="ADAL" clId="{56E57B83-9F26-49B6-A436-4AF02394A2FD}" dt="2020-08-06T08:44:28.796" v="348"/>
          <ac:spMkLst>
            <pc:docMk/>
            <pc:sldMk cId="4261164496" sldId="306"/>
            <ac:spMk id="130" creationId="{9E4BF8BF-3B09-47C3-9C0B-DBC4550F4622}"/>
          </ac:spMkLst>
        </pc:spChg>
        <pc:spChg chg="add del">
          <ac:chgData name="Asim Dey" userId="e8ec1349-28b8-4d13-adec-c4f0ed943343" providerId="ADAL" clId="{56E57B83-9F26-49B6-A436-4AF02394A2FD}" dt="2020-08-06T08:44:28.796" v="348"/>
          <ac:spMkLst>
            <pc:docMk/>
            <pc:sldMk cId="4261164496" sldId="306"/>
            <ac:spMk id="131" creationId="{AD0A74F2-BA47-42F7-B220-08D3A0118C51}"/>
          </ac:spMkLst>
        </pc:spChg>
        <pc:spChg chg="add del">
          <ac:chgData name="Asim Dey" userId="e8ec1349-28b8-4d13-adec-c4f0ed943343" providerId="ADAL" clId="{56E57B83-9F26-49B6-A436-4AF02394A2FD}" dt="2020-08-06T08:44:28.796" v="348"/>
          <ac:spMkLst>
            <pc:docMk/>
            <pc:sldMk cId="4261164496" sldId="306"/>
            <ac:spMk id="132" creationId="{7B32D14E-7FF8-44E8-8115-00180DF1FA36}"/>
          </ac:spMkLst>
        </pc:spChg>
        <pc:spChg chg="add del">
          <ac:chgData name="Asim Dey" userId="e8ec1349-28b8-4d13-adec-c4f0ed943343" providerId="ADAL" clId="{56E57B83-9F26-49B6-A436-4AF02394A2FD}" dt="2020-08-06T08:44:28.796" v="348"/>
          <ac:spMkLst>
            <pc:docMk/>
            <pc:sldMk cId="4261164496" sldId="306"/>
            <ac:spMk id="133" creationId="{AD2DB4F4-1176-4916-8CFE-0B1666E209DC}"/>
          </ac:spMkLst>
        </pc:spChg>
        <pc:spChg chg="add del">
          <ac:chgData name="Asim Dey" userId="e8ec1349-28b8-4d13-adec-c4f0ed943343" providerId="ADAL" clId="{56E57B83-9F26-49B6-A436-4AF02394A2FD}" dt="2020-08-06T08:44:28.796" v="348"/>
          <ac:spMkLst>
            <pc:docMk/>
            <pc:sldMk cId="4261164496" sldId="306"/>
            <ac:spMk id="134" creationId="{8232397B-1EAA-4AC2-989A-807AF9F03EF0}"/>
          </ac:spMkLst>
        </pc:spChg>
        <pc:spChg chg="add del">
          <ac:chgData name="Asim Dey" userId="e8ec1349-28b8-4d13-adec-c4f0ed943343" providerId="ADAL" clId="{56E57B83-9F26-49B6-A436-4AF02394A2FD}" dt="2020-08-06T08:44:28.796" v="348"/>
          <ac:spMkLst>
            <pc:docMk/>
            <pc:sldMk cId="4261164496" sldId="306"/>
            <ac:spMk id="135" creationId="{D3DC5EE7-5AC8-4BAF-9845-48FC0327DA41}"/>
          </ac:spMkLst>
        </pc:spChg>
        <pc:spChg chg="add del">
          <ac:chgData name="Asim Dey" userId="e8ec1349-28b8-4d13-adec-c4f0ed943343" providerId="ADAL" clId="{56E57B83-9F26-49B6-A436-4AF02394A2FD}" dt="2020-08-06T08:44:28.796" v="348"/>
          <ac:spMkLst>
            <pc:docMk/>
            <pc:sldMk cId="4261164496" sldId="306"/>
            <ac:spMk id="136" creationId="{2795F50E-AFBE-4B8E-8D16-487AF2782A5A}"/>
          </ac:spMkLst>
        </pc:spChg>
        <pc:spChg chg="add del">
          <ac:chgData name="Asim Dey" userId="e8ec1349-28b8-4d13-adec-c4f0ed943343" providerId="ADAL" clId="{56E57B83-9F26-49B6-A436-4AF02394A2FD}" dt="2020-08-06T08:44:28.796" v="348"/>
          <ac:spMkLst>
            <pc:docMk/>
            <pc:sldMk cId="4261164496" sldId="306"/>
            <ac:spMk id="137" creationId="{329085C6-DEA3-4C83-90EE-4D096DA8695C}"/>
          </ac:spMkLst>
        </pc:spChg>
        <pc:spChg chg="add del">
          <ac:chgData name="Asim Dey" userId="e8ec1349-28b8-4d13-adec-c4f0ed943343" providerId="ADAL" clId="{56E57B83-9F26-49B6-A436-4AF02394A2FD}" dt="2020-08-06T08:44:28.796" v="348"/>
          <ac:spMkLst>
            <pc:docMk/>
            <pc:sldMk cId="4261164496" sldId="306"/>
            <ac:spMk id="138" creationId="{03E5E936-3B55-475C-B3DA-C9DA8D9F70D1}"/>
          </ac:spMkLst>
        </pc:spChg>
        <pc:spChg chg="add del">
          <ac:chgData name="Asim Dey" userId="e8ec1349-28b8-4d13-adec-c4f0ed943343" providerId="ADAL" clId="{56E57B83-9F26-49B6-A436-4AF02394A2FD}" dt="2020-08-06T08:44:28.796" v="348"/>
          <ac:spMkLst>
            <pc:docMk/>
            <pc:sldMk cId="4261164496" sldId="306"/>
            <ac:spMk id="139" creationId="{D187A669-CB9C-42DE-A527-00180A89A11D}"/>
          </ac:spMkLst>
        </pc:spChg>
        <pc:spChg chg="add del">
          <ac:chgData name="Asim Dey" userId="e8ec1349-28b8-4d13-adec-c4f0ed943343" providerId="ADAL" clId="{56E57B83-9F26-49B6-A436-4AF02394A2FD}" dt="2020-08-06T08:44:28.796" v="348"/>
          <ac:spMkLst>
            <pc:docMk/>
            <pc:sldMk cId="4261164496" sldId="306"/>
            <ac:spMk id="140" creationId="{19A37EFE-08F3-4392-9190-810A618C4C69}"/>
          </ac:spMkLst>
        </pc:spChg>
        <pc:spChg chg="add del">
          <ac:chgData name="Asim Dey" userId="e8ec1349-28b8-4d13-adec-c4f0ed943343" providerId="ADAL" clId="{56E57B83-9F26-49B6-A436-4AF02394A2FD}" dt="2020-08-06T08:44:28.796" v="348"/>
          <ac:spMkLst>
            <pc:docMk/>
            <pc:sldMk cId="4261164496" sldId="306"/>
            <ac:spMk id="141" creationId="{7E74796B-6382-4890-A963-A5C0DA5E1479}"/>
          </ac:spMkLst>
        </pc:spChg>
        <pc:spChg chg="add del">
          <ac:chgData name="Asim Dey" userId="e8ec1349-28b8-4d13-adec-c4f0ed943343" providerId="ADAL" clId="{56E57B83-9F26-49B6-A436-4AF02394A2FD}" dt="2020-08-06T08:44:28.796" v="348"/>
          <ac:spMkLst>
            <pc:docMk/>
            <pc:sldMk cId="4261164496" sldId="306"/>
            <ac:spMk id="142" creationId="{E8B9B6BD-59CE-4E75-A673-EE1FD447EDE3}"/>
          </ac:spMkLst>
        </pc:spChg>
        <pc:spChg chg="add del">
          <ac:chgData name="Asim Dey" userId="e8ec1349-28b8-4d13-adec-c4f0ed943343" providerId="ADAL" clId="{56E57B83-9F26-49B6-A436-4AF02394A2FD}" dt="2020-08-06T08:44:28.796" v="348"/>
          <ac:spMkLst>
            <pc:docMk/>
            <pc:sldMk cId="4261164496" sldId="306"/>
            <ac:spMk id="143" creationId="{3FB412B1-F3C9-4520-AABA-E824A5709F3B}"/>
          </ac:spMkLst>
        </pc:spChg>
        <pc:spChg chg="add del">
          <ac:chgData name="Asim Dey" userId="e8ec1349-28b8-4d13-adec-c4f0ed943343" providerId="ADAL" clId="{56E57B83-9F26-49B6-A436-4AF02394A2FD}" dt="2020-08-06T08:44:28.796" v="348"/>
          <ac:spMkLst>
            <pc:docMk/>
            <pc:sldMk cId="4261164496" sldId="306"/>
            <ac:spMk id="144" creationId="{F521D6BA-7EC2-4686-9EE7-BF2BBDCEBBF6}"/>
          </ac:spMkLst>
        </pc:spChg>
        <pc:spChg chg="add del">
          <ac:chgData name="Asim Dey" userId="e8ec1349-28b8-4d13-adec-c4f0ed943343" providerId="ADAL" clId="{56E57B83-9F26-49B6-A436-4AF02394A2FD}" dt="2020-08-06T08:44:28.796" v="348"/>
          <ac:spMkLst>
            <pc:docMk/>
            <pc:sldMk cId="4261164496" sldId="306"/>
            <ac:spMk id="147" creationId="{DBAAE525-6B32-46AE-8FA4-105520E0DA0F}"/>
          </ac:spMkLst>
        </pc:spChg>
        <pc:spChg chg="add del">
          <ac:chgData name="Asim Dey" userId="e8ec1349-28b8-4d13-adec-c4f0ed943343" providerId="ADAL" clId="{56E57B83-9F26-49B6-A436-4AF02394A2FD}" dt="2020-08-06T08:44:28.796" v="348"/>
          <ac:spMkLst>
            <pc:docMk/>
            <pc:sldMk cId="4261164496" sldId="306"/>
            <ac:spMk id="149" creationId="{F13BDDC7-A4D9-4D22-98A2-88EA40214B01}"/>
          </ac:spMkLst>
        </pc:spChg>
        <pc:spChg chg="add del">
          <ac:chgData name="Asim Dey" userId="e8ec1349-28b8-4d13-adec-c4f0ed943343" providerId="ADAL" clId="{56E57B83-9F26-49B6-A436-4AF02394A2FD}" dt="2020-08-06T08:44:28.796" v="348"/>
          <ac:spMkLst>
            <pc:docMk/>
            <pc:sldMk cId="4261164496" sldId="306"/>
            <ac:spMk id="150" creationId="{2A959580-9553-40C5-9E84-70E17C740C2D}"/>
          </ac:spMkLst>
        </pc:spChg>
        <pc:spChg chg="add del">
          <ac:chgData name="Asim Dey" userId="e8ec1349-28b8-4d13-adec-c4f0ed943343" providerId="ADAL" clId="{56E57B83-9F26-49B6-A436-4AF02394A2FD}" dt="2020-08-06T08:44:28.796" v="348"/>
          <ac:spMkLst>
            <pc:docMk/>
            <pc:sldMk cId="4261164496" sldId="306"/>
            <ac:spMk id="151" creationId="{C62896FC-93E0-4B59-A9F1-117850BB5D9C}"/>
          </ac:spMkLst>
        </pc:spChg>
        <pc:spChg chg="add del">
          <ac:chgData name="Asim Dey" userId="e8ec1349-28b8-4d13-adec-c4f0ed943343" providerId="ADAL" clId="{56E57B83-9F26-49B6-A436-4AF02394A2FD}" dt="2020-08-06T08:44:28.796" v="348"/>
          <ac:spMkLst>
            <pc:docMk/>
            <pc:sldMk cId="4261164496" sldId="306"/>
            <ac:spMk id="153" creationId="{C39A7FAF-3C30-40F0-A606-84DD2DFF622D}"/>
          </ac:spMkLst>
        </pc:spChg>
        <pc:spChg chg="add del">
          <ac:chgData name="Asim Dey" userId="e8ec1349-28b8-4d13-adec-c4f0ed943343" providerId="ADAL" clId="{56E57B83-9F26-49B6-A436-4AF02394A2FD}" dt="2020-08-06T08:44:28.796" v="348"/>
          <ac:spMkLst>
            <pc:docMk/>
            <pc:sldMk cId="4261164496" sldId="306"/>
            <ac:spMk id="154" creationId="{76005138-C15D-43FA-8BA0-7FA7B1DD15E1}"/>
          </ac:spMkLst>
        </pc:spChg>
        <pc:spChg chg="add del">
          <ac:chgData name="Asim Dey" userId="e8ec1349-28b8-4d13-adec-c4f0ed943343" providerId="ADAL" clId="{56E57B83-9F26-49B6-A436-4AF02394A2FD}" dt="2020-08-06T08:44:28.796" v="348"/>
          <ac:spMkLst>
            <pc:docMk/>
            <pc:sldMk cId="4261164496" sldId="306"/>
            <ac:spMk id="155" creationId="{C13194C9-BD7E-44BC-8CAD-0E1EA03F83CD}"/>
          </ac:spMkLst>
        </pc:spChg>
        <pc:spChg chg="add">
          <ac:chgData name="Asim Dey" userId="e8ec1349-28b8-4d13-adec-c4f0ed943343" providerId="ADAL" clId="{56E57B83-9F26-49B6-A436-4AF02394A2FD}" dt="2020-08-06T08:44:42.973" v="349"/>
          <ac:spMkLst>
            <pc:docMk/>
            <pc:sldMk cId="4261164496" sldId="306"/>
            <ac:spMk id="171" creationId="{2C528578-E828-4651-B37C-93F5117BC0C9}"/>
          </ac:spMkLst>
        </pc:spChg>
        <pc:spChg chg="add">
          <ac:chgData name="Asim Dey" userId="e8ec1349-28b8-4d13-adec-c4f0ed943343" providerId="ADAL" clId="{56E57B83-9F26-49B6-A436-4AF02394A2FD}" dt="2020-08-06T08:44:42.973" v="349"/>
          <ac:spMkLst>
            <pc:docMk/>
            <pc:sldMk cId="4261164496" sldId="306"/>
            <ac:spMk id="172" creationId="{A7206030-D8CD-4EB3-8F82-88728BE926D9}"/>
          </ac:spMkLst>
        </pc:spChg>
        <pc:spChg chg="add">
          <ac:chgData name="Asim Dey" userId="e8ec1349-28b8-4d13-adec-c4f0ed943343" providerId="ADAL" clId="{56E57B83-9F26-49B6-A436-4AF02394A2FD}" dt="2020-08-06T08:44:42.973" v="349"/>
          <ac:spMkLst>
            <pc:docMk/>
            <pc:sldMk cId="4261164496" sldId="306"/>
            <ac:spMk id="173" creationId="{10E4ADC5-6816-41BE-B7AD-CDA2B2C66BEC}"/>
          </ac:spMkLst>
        </pc:spChg>
        <pc:spChg chg="add">
          <ac:chgData name="Asim Dey" userId="e8ec1349-28b8-4d13-adec-c4f0ed943343" providerId="ADAL" clId="{56E57B83-9F26-49B6-A436-4AF02394A2FD}" dt="2020-08-06T08:44:42.973" v="349"/>
          <ac:spMkLst>
            <pc:docMk/>
            <pc:sldMk cId="4261164496" sldId="306"/>
            <ac:spMk id="174" creationId="{CAD9C15E-7DCE-4687-A703-59D92A41C042}"/>
          </ac:spMkLst>
        </pc:spChg>
        <pc:spChg chg="add">
          <ac:chgData name="Asim Dey" userId="e8ec1349-28b8-4d13-adec-c4f0ed943343" providerId="ADAL" clId="{56E57B83-9F26-49B6-A436-4AF02394A2FD}" dt="2020-08-06T08:44:42.973" v="349"/>
          <ac:spMkLst>
            <pc:docMk/>
            <pc:sldMk cId="4261164496" sldId="306"/>
            <ac:spMk id="175" creationId="{3DED09B8-AB21-4271-9A89-FA0F9E57FAA8}"/>
          </ac:spMkLst>
        </pc:spChg>
        <pc:spChg chg="add">
          <ac:chgData name="Asim Dey" userId="e8ec1349-28b8-4d13-adec-c4f0ed943343" providerId="ADAL" clId="{56E57B83-9F26-49B6-A436-4AF02394A2FD}" dt="2020-08-06T08:44:42.973" v="349"/>
          <ac:spMkLst>
            <pc:docMk/>
            <pc:sldMk cId="4261164496" sldId="306"/>
            <ac:spMk id="176" creationId="{8F95754F-9373-4637-AD95-88AA2CD5B749}"/>
          </ac:spMkLst>
        </pc:spChg>
        <pc:spChg chg="add">
          <ac:chgData name="Asim Dey" userId="e8ec1349-28b8-4d13-adec-c4f0ed943343" providerId="ADAL" clId="{56E57B83-9F26-49B6-A436-4AF02394A2FD}" dt="2020-08-06T08:44:42.973" v="349"/>
          <ac:spMkLst>
            <pc:docMk/>
            <pc:sldMk cId="4261164496" sldId="306"/>
            <ac:spMk id="177" creationId="{E30C6BD4-3709-44B2-B255-1A6BA4FD4DBB}"/>
          </ac:spMkLst>
        </pc:spChg>
        <pc:spChg chg="add">
          <ac:chgData name="Asim Dey" userId="e8ec1349-28b8-4d13-adec-c4f0ed943343" providerId="ADAL" clId="{56E57B83-9F26-49B6-A436-4AF02394A2FD}" dt="2020-08-06T08:44:42.973" v="349"/>
          <ac:spMkLst>
            <pc:docMk/>
            <pc:sldMk cId="4261164496" sldId="306"/>
            <ac:spMk id="178" creationId="{F9FA962D-47BA-44FE-BFDA-5BEC6E694B86}"/>
          </ac:spMkLst>
        </pc:spChg>
        <pc:spChg chg="add">
          <ac:chgData name="Asim Dey" userId="e8ec1349-28b8-4d13-adec-c4f0ed943343" providerId="ADAL" clId="{56E57B83-9F26-49B6-A436-4AF02394A2FD}" dt="2020-08-06T08:44:42.973" v="349"/>
          <ac:spMkLst>
            <pc:docMk/>
            <pc:sldMk cId="4261164496" sldId="306"/>
            <ac:spMk id="179" creationId="{7CFBC747-259B-4022-901D-8479276BFF52}"/>
          </ac:spMkLst>
        </pc:spChg>
        <pc:spChg chg="add">
          <ac:chgData name="Asim Dey" userId="e8ec1349-28b8-4d13-adec-c4f0ed943343" providerId="ADAL" clId="{56E57B83-9F26-49B6-A436-4AF02394A2FD}" dt="2020-08-06T08:44:42.973" v="349"/>
          <ac:spMkLst>
            <pc:docMk/>
            <pc:sldMk cId="4261164496" sldId="306"/>
            <ac:spMk id="180" creationId="{8A32ACEA-BBB6-4AE8-A0FD-C55592AE9038}"/>
          </ac:spMkLst>
        </pc:spChg>
        <pc:spChg chg="add">
          <ac:chgData name="Asim Dey" userId="e8ec1349-28b8-4d13-adec-c4f0ed943343" providerId="ADAL" clId="{56E57B83-9F26-49B6-A436-4AF02394A2FD}" dt="2020-08-06T08:44:42.973" v="349"/>
          <ac:spMkLst>
            <pc:docMk/>
            <pc:sldMk cId="4261164496" sldId="306"/>
            <ac:spMk id="181" creationId="{0A19E92B-1110-403D-B689-1AFF94CD0472}"/>
          </ac:spMkLst>
        </pc:spChg>
        <pc:spChg chg="add">
          <ac:chgData name="Asim Dey" userId="e8ec1349-28b8-4d13-adec-c4f0ed943343" providerId="ADAL" clId="{56E57B83-9F26-49B6-A436-4AF02394A2FD}" dt="2020-08-06T08:44:42.973" v="349"/>
          <ac:spMkLst>
            <pc:docMk/>
            <pc:sldMk cId="4261164496" sldId="306"/>
            <ac:spMk id="182" creationId="{FB4CFAF9-D02A-4187-9FA3-FF3F6E30F54E}"/>
          </ac:spMkLst>
        </pc:spChg>
        <pc:spChg chg="add">
          <ac:chgData name="Asim Dey" userId="e8ec1349-28b8-4d13-adec-c4f0ed943343" providerId="ADAL" clId="{56E57B83-9F26-49B6-A436-4AF02394A2FD}" dt="2020-08-06T08:44:42.973" v="349"/>
          <ac:spMkLst>
            <pc:docMk/>
            <pc:sldMk cId="4261164496" sldId="306"/>
            <ac:spMk id="183" creationId="{9BBD1A7D-0A7F-401A-9504-C6926CDCEA16}"/>
          </ac:spMkLst>
        </pc:spChg>
        <pc:spChg chg="add">
          <ac:chgData name="Asim Dey" userId="e8ec1349-28b8-4d13-adec-c4f0ed943343" providerId="ADAL" clId="{56E57B83-9F26-49B6-A436-4AF02394A2FD}" dt="2020-08-06T08:44:42.973" v="349"/>
          <ac:spMkLst>
            <pc:docMk/>
            <pc:sldMk cId="4261164496" sldId="306"/>
            <ac:spMk id="184" creationId="{B053203F-A4AA-4886-AA4B-359441799BAB}"/>
          </ac:spMkLst>
        </pc:spChg>
        <pc:spChg chg="add">
          <ac:chgData name="Asim Dey" userId="e8ec1349-28b8-4d13-adec-c4f0ed943343" providerId="ADAL" clId="{56E57B83-9F26-49B6-A436-4AF02394A2FD}" dt="2020-08-06T08:44:42.973" v="349"/>
          <ac:spMkLst>
            <pc:docMk/>
            <pc:sldMk cId="4261164496" sldId="306"/>
            <ac:spMk id="185" creationId="{F094E178-B476-4340-99B3-A1B2BF5F061D}"/>
          </ac:spMkLst>
        </pc:spChg>
        <pc:spChg chg="add">
          <ac:chgData name="Asim Dey" userId="e8ec1349-28b8-4d13-adec-c4f0ed943343" providerId="ADAL" clId="{56E57B83-9F26-49B6-A436-4AF02394A2FD}" dt="2020-08-06T08:44:42.973" v="349"/>
          <ac:spMkLst>
            <pc:docMk/>
            <pc:sldMk cId="4261164496" sldId="306"/>
            <ac:spMk id="186" creationId="{07FFA8E7-AED3-467E-949F-43FC7AF9531F}"/>
          </ac:spMkLst>
        </pc:spChg>
        <pc:spChg chg="add mod">
          <ac:chgData name="Asim Dey" userId="e8ec1349-28b8-4d13-adec-c4f0ed943343" providerId="ADAL" clId="{56E57B83-9F26-49B6-A436-4AF02394A2FD}" dt="2020-08-06T08:45:14.026" v="354" actId="207"/>
          <ac:spMkLst>
            <pc:docMk/>
            <pc:sldMk cId="4261164496" sldId="306"/>
            <ac:spMk id="187" creationId="{767C7734-E09F-4B81-B157-432CB677F03C}"/>
          </ac:spMkLst>
        </pc:spChg>
        <pc:spChg chg="add mod">
          <ac:chgData name="Asim Dey" userId="e8ec1349-28b8-4d13-adec-c4f0ed943343" providerId="ADAL" clId="{56E57B83-9F26-49B6-A436-4AF02394A2FD}" dt="2020-08-06T08:44:58.544" v="351" actId="207"/>
          <ac:spMkLst>
            <pc:docMk/>
            <pc:sldMk cId="4261164496" sldId="306"/>
            <ac:spMk id="188" creationId="{B83D442C-422D-4D20-BAB6-C68A5B89C1AD}"/>
          </ac:spMkLst>
        </pc:spChg>
        <pc:spChg chg="add">
          <ac:chgData name="Asim Dey" userId="e8ec1349-28b8-4d13-adec-c4f0ed943343" providerId="ADAL" clId="{56E57B83-9F26-49B6-A436-4AF02394A2FD}" dt="2020-08-06T08:44:42.973" v="349"/>
          <ac:spMkLst>
            <pc:docMk/>
            <pc:sldMk cId="4261164496" sldId="306"/>
            <ac:spMk id="189" creationId="{CA7A7F3A-8838-4F50-8366-1F395387342A}"/>
          </ac:spMkLst>
        </pc:spChg>
        <pc:spChg chg="add">
          <ac:chgData name="Asim Dey" userId="e8ec1349-28b8-4d13-adec-c4f0ed943343" providerId="ADAL" clId="{56E57B83-9F26-49B6-A436-4AF02394A2FD}" dt="2020-08-06T08:44:42.973" v="349"/>
          <ac:spMkLst>
            <pc:docMk/>
            <pc:sldMk cId="4261164496" sldId="306"/>
            <ac:spMk id="190" creationId="{CA2D74A7-D9E4-4105-9981-5154FADD533A}"/>
          </ac:spMkLst>
        </pc:spChg>
        <pc:spChg chg="add">
          <ac:chgData name="Asim Dey" userId="e8ec1349-28b8-4d13-adec-c4f0ed943343" providerId="ADAL" clId="{56E57B83-9F26-49B6-A436-4AF02394A2FD}" dt="2020-08-06T08:44:42.973" v="349"/>
          <ac:spMkLst>
            <pc:docMk/>
            <pc:sldMk cId="4261164496" sldId="306"/>
            <ac:spMk id="191" creationId="{52666E38-EB29-4520-B688-A5AC7F8E494A}"/>
          </ac:spMkLst>
        </pc:spChg>
        <pc:spChg chg="add">
          <ac:chgData name="Asim Dey" userId="e8ec1349-28b8-4d13-adec-c4f0ed943343" providerId="ADAL" clId="{56E57B83-9F26-49B6-A436-4AF02394A2FD}" dt="2020-08-06T08:44:42.973" v="349"/>
          <ac:spMkLst>
            <pc:docMk/>
            <pc:sldMk cId="4261164496" sldId="306"/>
            <ac:spMk id="192" creationId="{5B7204B4-C16E-40AA-807E-73BABE7B3B9B}"/>
          </ac:spMkLst>
        </pc:spChg>
        <pc:spChg chg="add">
          <ac:chgData name="Asim Dey" userId="e8ec1349-28b8-4d13-adec-c4f0ed943343" providerId="ADAL" clId="{56E57B83-9F26-49B6-A436-4AF02394A2FD}" dt="2020-08-06T08:44:42.973" v="349"/>
          <ac:spMkLst>
            <pc:docMk/>
            <pc:sldMk cId="4261164496" sldId="306"/>
            <ac:spMk id="193" creationId="{13B1A8AF-C077-4C29-BE08-ED2F41C642F1}"/>
          </ac:spMkLst>
        </pc:spChg>
        <pc:spChg chg="add mod">
          <ac:chgData name="Asim Dey" userId="e8ec1349-28b8-4d13-adec-c4f0ed943343" providerId="ADAL" clId="{56E57B83-9F26-49B6-A436-4AF02394A2FD}" dt="2020-08-06T08:45:01.753" v="352" actId="14429"/>
          <ac:spMkLst>
            <pc:docMk/>
            <pc:sldMk cId="4261164496" sldId="306"/>
            <ac:spMk id="194" creationId="{0BC0AB09-2B49-422A-B978-628D0E88BB2F}"/>
          </ac:spMkLst>
        </pc:spChg>
        <pc:spChg chg="add mod">
          <ac:chgData name="Asim Dey" userId="e8ec1349-28b8-4d13-adec-c4f0ed943343" providerId="ADAL" clId="{56E57B83-9F26-49B6-A436-4AF02394A2FD}" dt="2020-08-06T08:45:16.673" v="355" actId="14429"/>
          <ac:spMkLst>
            <pc:docMk/>
            <pc:sldMk cId="4261164496" sldId="306"/>
            <ac:spMk id="195" creationId="{E34274CF-61CA-48AB-A846-1CB65BAB2F5B}"/>
          </ac:spMkLst>
        </pc:spChg>
        <pc:spChg chg="add">
          <ac:chgData name="Asim Dey" userId="e8ec1349-28b8-4d13-adec-c4f0ed943343" providerId="ADAL" clId="{56E57B83-9F26-49B6-A436-4AF02394A2FD}" dt="2020-08-06T08:44:42.973" v="349"/>
          <ac:spMkLst>
            <pc:docMk/>
            <pc:sldMk cId="4261164496" sldId="306"/>
            <ac:spMk id="196" creationId="{4ED2B3D3-F88D-4879-B755-BAE05BAB81CA}"/>
          </ac:spMkLst>
        </pc:spChg>
        <pc:spChg chg="add">
          <ac:chgData name="Asim Dey" userId="e8ec1349-28b8-4d13-adec-c4f0ed943343" providerId="ADAL" clId="{56E57B83-9F26-49B6-A436-4AF02394A2FD}" dt="2020-08-06T08:44:42.973" v="349"/>
          <ac:spMkLst>
            <pc:docMk/>
            <pc:sldMk cId="4261164496" sldId="306"/>
            <ac:spMk id="197" creationId="{6E1D58BB-A431-407E-8778-8E037116D041}"/>
          </ac:spMkLst>
        </pc:spChg>
        <pc:spChg chg="add">
          <ac:chgData name="Asim Dey" userId="e8ec1349-28b8-4d13-adec-c4f0ed943343" providerId="ADAL" clId="{56E57B83-9F26-49B6-A436-4AF02394A2FD}" dt="2020-08-06T08:44:42.973" v="349"/>
          <ac:spMkLst>
            <pc:docMk/>
            <pc:sldMk cId="4261164496" sldId="306"/>
            <ac:spMk id="198" creationId="{78AA64EC-C03A-4112-8CC6-5F41A394BBB1}"/>
          </ac:spMkLst>
        </pc:spChg>
        <pc:spChg chg="add">
          <ac:chgData name="Asim Dey" userId="e8ec1349-28b8-4d13-adec-c4f0ed943343" providerId="ADAL" clId="{56E57B83-9F26-49B6-A436-4AF02394A2FD}" dt="2020-08-06T08:44:42.973" v="349"/>
          <ac:spMkLst>
            <pc:docMk/>
            <pc:sldMk cId="4261164496" sldId="306"/>
            <ac:spMk id="199" creationId="{A99B9DB0-9132-4F6A-A4E1-467F4FCC2070}"/>
          </ac:spMkLst>
        </pc:spChg>
        <pc:spChg chg="add">
          <ac:chgData name="Asim Dey" userId="e8ec1349-28b8-4d13-adec-c4f0ed943343" providerId="ADAL" clId="{56E57B83-9F26-49B6-A436-4AF02394A2FD}" dt="2020-08-06T08:44:42.973" v="349"/>
          <ac:spMkLst>
            <pc:docMk/>
            <pc:sldMk cId="4261164496" sldId="306"/>
            <ac:spMk id="200" creationId="{C17B9657-3DEC-4F26-BE1F-431F5E68466E}"/>
          </ac:spMkLst>
        </pc:spChg>
        <pc:spChg chg="add">
          <ac:chgData name="Asim Dey" userId="e8ec1349-28b8-4d13-adec-c4f0ed943343" providerId="ADAL" clId="{56E57B83-9F26-49B6-A436-4AF02394A2FD}" dt="2020-08-06T08:44:42.973" v="349"/>
          <ac:spMkLst>
            <pc:docMk/>
            <pc:sldMk cId="4261164496" sldId="306"/>
            <ac:spMk id="201" creationId="{740A9293-3F20-49AE-98E3-24D618228E4D}"/>
          </ac:spMkLst>
        </pc:spChg>
        <pc:spChg chg="add">
          <ac:chgData name="Asim Dey" userId="e8ec1349-28b8-4d13-adec-c4f0ed943343" providerId="ADAL" clId="{56E57B83-9F26-49B6-A436-4AF02394A2FD}" dt="2020-08-06T08:44:42.973" v="349"/>
          <ac:spMkLst>
            <pc:docMk/>
            <pc:sldMk cId="4261164496" sldId="306"/>
            <ac:spMk id="202" creationId="{FC1F6305-252B-4BF9-BEBA-381D9A32A61D}"/>
          </ac:spMkLst>
        </pc:spChg>
        <pc:spChg chg="add">
          <ac:chgData name="Asim Dey" userId="e8ec1349-28b8-4d13-adec-c4f0ed943343" providerId="ADAL" clId="{56E57B83-9F26-49B6-A436-4AF02394A2FD}" dt="2020-08-06T08:44:42.973" v="349"/>
          <ac:spMkLst>
            <pc:docMk/>
            <pc:sldMk cId="4261164496" sldId="306"/>
            <ac:spMk id="203" creationId="{E97F0603-E1E4-4201-8105-BDA03B1EF10E}"/>
          </ac:spMkLst>
        </pc:spChg>
        <pc:spChg chg="add">
          <ac:chgData name="Asim Dey" userId="e8ec1349-28b8-4d13-adec-c4f0ed943343" providerId="ADAL" clId="{56E57B83-9F26-49B6-A436-4AF02394A2FD}" dt="2020-08-06T08:44:42.973" v="349"/>
          <ac:spMkLst>
            <pc:docMk/>
            <pc:sldMk cId="4261164496" sldId="306"/>
            <ac:spMk id="204" creationId="{04D6CFB4-1AA3-45D1-B212-EF4E4ED78E7C}"/>
          </ac:spMkLst>
        </pc:spChg>
        <pc:spChg chg="add">
          <ac:chgData name="Asim Dey" userId="e8ec1349-28b8-4d13-adec-c4f0ed943343" providerId="ADAL" clId="{56E57B83-9F26-49B6-A436-4AF02394A2FD}" dt="2020-08-06T08:44:42.973" v="349"/>
          <ac:spMkLst>
            <pc:docMk/>
            <pc:sldMk cId="4261164496" sldId="306"/>
            <ac:spMk id="205" creationId="{84B9AF1D-64C5-4F7E-A469-42EBF5E43F4C}"/>
          </ac:spMkLst>
        </pc:spChg>
        <pc:spChg chg="add">
          <ac:chgData name="Asim Dey" userId="e8ec1349-28b8-4d13-adec-c4f0ed943343" providerId="ADAL" clId="{56E57B83-9F26-49B6-A436-4AF02394A2FD}" dt="2020-08-06T08:44:42.973" v="349"/>
          <ac:spMkLst>
            <pc:docMk/>
            <pc:sldMk cId="4261164496" sldId="306"/>
            <ac:spMk id="206" creationId="{E36CA0A1-8E39-47B5-BDB8-53C0E63981AA}"/>
          </ac:spMkLst>
        </pc:spChg>
        <pc:spChg chg="add">
          <ac:chgData name="Asim Dey" userId="e8ec1349-28b8-4d13-adec-c4f0ed943343" providerId="ADAL" clId="{56E57B83-9F26-49B6-A436-4AF02394A2FD}" dt="2020-08-06T08:44:42.973" v="349"/>
          <ac:spMkLst>
            <pc:docMk/>
            <pc:sldMk cId="4261164496" sldId="306"/>
            <ac:spMk id="207" creationId="{9381CDA5-8326-41B7-9EA2-3AFF2C90D8B3}"/>
          </ac:spMkLst>
        </pc:spChg>
        <pc:spChg chg="add">
          <ac:chgData name="Asim Dey" userId="e8ec1349-28b8-4d13-adec-c4f0ed943343" providerId="ADAL" clId="{56E57B83-9F26-49B6-A436-4AF02394A2FD}" dt="2020-08-06T08:44:42.973" v="349"/>
          <ac:spMkLst>
            <pc:docMk/>
            <pc:sldMk cId="4261164496" sldId="306"/>
            <ac:spMk id="208" creationId="{E1542922-B244-4FBA-8433-8AA497964558}"/>
          </ac:spMkLst>
        </pc:spChg>
        <pc:spChg chg="add">
          <ac:chgData name="Asim Dey" userId="e8ec1349-28b8-4d13-adec-c4f0ed943343" providerId="ADAL" clId="{56E57B83-9F26-49B6-A436-4AF02394A2FD}" dt="2020-08-06T08:44:42.973" v="349"/>
          <ac:spMkLst>
            <pc:docMk/>
            <pc:sldMk cId="4261164496" sldId="306"/>
            <ac:spMk id="209" creationId="{13205C46-FAAF-4752-A779-D32AE239F6DF}"/>
          </ac:spMkLst>
        </pc:spChg>
        <pc:spChg chg="add">
          <ac:chgData name="Asim Dey" userId="e8ec1349-28b8-4d13-adec-c4f0ed943343" providerId="ADAL" clId="{56E57B83-9F26-49B6-A436-4AF02394A2FD}" dt="2020-08-06T08:44:42.973" v="349"/>
          <ac:spMkLst>
            <pc:docMk/>
            <pc:sldMk cId="4261164496" sldId="306"/>
            <ac:spMk id="210" creationId="{20FB6593-9A7F-4EA4-AB4D-5B464D94A8EA}"/>
          </ac:spMkLst>
        </pc:spChg>
        <pc:spChg chg="add">
          <ac:chgData name="Asim Dey" userId="e8ec1349-28b8-4d13-adec-c4f0ed943343" providerId="ADAL" clId="{56E57B83-9F26-49B6-A436-4AF02394A2FD}" dt="2020-08-06T08:44:42.973" v="349"/>
          <ac:spMkLst>
            <pc:docMk/>
            <pc:sldMk cId="4261164496" sldId="306"/>
            <ac:spMk id="211" creationId="{BEBD8743-7186-4F7E-A6FD-69DB7DC4B180}"/>
          </ac:spMkLst>
        </pc:spChg>
        <pc:spChg chg="add">
          <ac:chgData name="Asim Dey" userId="e8ec1349-28b8-4d13-adec-c4f0ed943343" providerId="ADAL" clId="{56E57B83-9F26-49B6-A436-4AF02394A2FD}" dt="2020-08-06T08:44:42.973" v="349"/>
          <ac:spMkLst>
            <pc:docMk/>
            <pc:sldMk cId="4261164496" sldId="306"/>
            <ac:spMk id="212" creationId="{3DC2A1B0-E646-464B-81D1-A5574EF211A7}"/>
          </ac:spMkLst>
        </pc:spChg>
        <pc:spChg chg="add">
          <ac:chgData name="Asim Dey" userId="e8ec1349-28b8-4d13-adec-c4f0ed943343" providerId="ADAL" clId="{56E57B83-9F26-49B6-A436-4AF02394A2FD}" dt="2020-08-06T08:44:42.973" v="349"/>
          <ac:spMkLst>
            <pc:docMk/>
            <pc:sldMk cId="4261164496" sldId="306"/>
            <ac:spMk id="213" creationId="{B178C493-7237-4B65-B980-C5BDF5E27608}"/>
          </ac:spMkLst>
        </pc:spChg>
        <pc:spChg chg="add">
          <ac:chgData name="Asim Dey" userId="e8ec1349-28b8-4d13-adec-c4f0ed943343" providerId="ADAL" clId="{56E57B83-9F26-49B6-A436-4AF02394A2FD}" dt="2020-08-06T08:44:42.973" v="349"/>
          <ac:spMkLst>
            <pc:docMk/>
            <pc:sldMk cId="4261164496" sldId="306"/>
            <ac:spMk id="214" creationId="{27AC361D-E5AA-4007-B57E-823C6AECF865}"/>
          </ac:spMkLst>
        </pc:spChg>
        <pc:spChg chg="add">
          <ac:chgData name="Asim Dey" userId="e8ec1349-28b8-4d13-adec-c4f0ed943343" providerId="ADAL" clId="{56E57B83-9F26-49B6-A436-4AF02394A2FD}" dt="2020-08-06T08:44:42.973" v="349"/>
          <ac:spMkLst>
            <pc:docMk/>
            <pc:sldMk cId="4261164496" sldId="306"/>
            <ac:spMk id="215" creationId="{16C701E5-2547-43E8-B4C6-951121C43A02}"/>
          </ac:spMkLst>
        </pc:spChg>
        <pc:cxnChg chg="del">
          <ac:chgData name="Asim Dey" userId="e8ec1349-28b8-4d13-adec-c4f0ed943343" providerId="ADAL" clId="{56E57B83-9F26-49B6-A436-4AF02394A2FD}" dt="2020-08-06T07:42:05.474" v="42"/>
          <ac:cxnSpMkLst>
            <pc:docMk/>
            <pc:sldMk cId="4261164496" sldId="306"/>
            <ac:cxnSpMk id="25" creationId="{384D84D8-69D3-422B-AB56-895FB4356034}"/>
          </ac:cxnSpMkLst>
        </pc:cxnChg>
        <pc:cxnChg chg="del">
          <ac:chgData name="Asim Dey" userId="e8ec1349-28b8-4d13-adec-c4f0ed943343" providerId="ADAL" clId="{56E57B83-9F26-49B6-A436-4AF02394A2FD}" dt="2020-08-06T07:42:05.474" v="42"/>
          <ac:cxnSpMkLst>
            <pc:docMk/>
            <pc:sldMk cId="4261164496" sldId="306"/>
            <ac:cxnSpMk id="28" creationId="{A3F8BAC3-19DA-4B13-AD99-55940E7CFABC}"/>
          </ac:cxnSpMkLst>
        </pc:cxnChg>
        <pc:cxnChg chg="del">
          <ac:chgData name="Asim Dey" userId="e8ec1349-28b8-4d13-adec-c4f0ed943343" providerId="ADAL" clId="{56E57B83-9F26-49B6-A436-4AF02394A2FD}" dt="2020-08-06T07:42:05.474" v="42"/>
          <ac:cxnSpMkLst>
            <pc:docMk/>
            <pc:sldMk cId="4261164496" sldId="306"/>
            <ac:cxnSpMk id="30" creationId="{F6600D42-E17D-43C4-96D2-B5A6CFD5F7C2}"/>
          </ac:cxnSpMkLst>
        </pc:cxnChg>
        <pc:cxnChg chg="del">
          <ac:chgData name="Asim Dey" userId="e8ec1349-28b8-4d13-adec-c4f0ed943343" providerId="ADAL" clId="{56E57B83-9F26-49B6-A436-4AF02394A2FD}" dt="2020-08-06T07:42:05.474" v="42"/>
          <ac:cxnSpMkLst>
            <pc:docMk/>
            <pc:sldMk cId="4261164496" sldId="306"/>
            <ac:cxnSpMk id="32" creationId="{E0980DE6-F015-46EA-9463-8346EF05368C}"/>
          </ac:cxnSpMkLst>
        </pc:cxnChg>
        <pc:cxnChg chg="del">
          <ac:chgData name="Asim Dey" userId="e8ec1349-28b8-4d13-adec-c4f0ed943343" providerId="ADAL" clId="{56E57B83-9F26-49B6-A436-4AF02394A2FD}" dt="2020-08-06T07:42:05.474" v="42"/>
          <ac:cxnSpMkLst>
            <pc:docMk/>
            <pc:sldMk cId="4261164496" sldId="306"/>
            <ac:cxnSpMk id="34" creationId="{8AC2477B-6598-40C3-81F0-445A5AD0C06A}"/>
          </ac:cxnSpMkLst>
        </pc:cxnChg>
        <pc:cxnChg chg="del">
          <ac:chgData name="Asim Dey" userId="e8ec1349-28b8-4d13-adec-c4f0ed943343" providerId="ADAL" clId="{56E57B83-9F26-49B6-A436-4AF02394A2FD}" dt="2020-08-06T07:42:05.474" v="42"/>
          <ac:cxnSpMkLst>
            <pc:docMk/>
            <pc:sldMk cId="4261164496" sldId="306"/>
            <ac:cxnSpMk id="36" creationId="{F759F426-913D-4147-8EA6-9DFB7D90E5FB}"/>
          </ac:cxnSpMkLst>
        </pc:cxnChg>
        <pc:cxnChg chg="del">
          <ac:chgData name="Asim Dey" userId="e8ec1349-28b8-4d13-adec-c4f0ed943343" providerId="ADAL" clId="{56E57B83-9F26-49B6-A436-4AF02394A2FD}" dt="2020-08-06T07:42:05.474" v="42"/>
          <ac:cxnSpMkLst>
            <pc:docMk/>
            <pc:sldMk cId="4261164496" sldId="306"/>
            <ac:cxnSpMk id="38" creationId="{2699D95F-8221-4F42-B13A-C676963F935C}"/>
          </ac:cxnSpMkLst>
        </pc:cxnChg>
        <pc:cxnChg chg="del">
          <ac:chgData name="Asim Dey" userId="e8ec1349-28b8-4d13-adec-c4f0ed943343" providerId="ADAL" clId="{56E57B83-9F26-49B6-A436-4AF02394A2FD}" dt="2020-08-06T07:42:05.474" v="42"/>
          <ac:cxnSpMkLst>
            <pc:docMk/>
            <pc:sldMk cId="4261164496" sldId="306"/>
            <ac:cxnSpMk id="40" creationId="{AF44DB4A-59F8-401D-AB88-72B5F1F93552}"/>
          </ac:cxnSpMkLst>
        </pc:cxnChg>
        <pc:cxnChg chg="del">
          <ac:chgData name="Asim Dey" userId="e8ec1349-28b8-4d13-adec-c4f0ed943343" providerId="ADAL" clId="{56E57B83-9F26-49B6-A436-4AF02394A2FD}" dt="2020-08-06T07:42:05.474" v="42"/>
          <ac:cxnSpMkLst>
            <pc:docMk/>
            <pc:sldMk cId="4261164496" sldId="306"/>
            <ac:cxnSpMk id="47" creationId="{786D71F6-1010-4640-9B90-0CC576A8174F}"/>
          </ac:cxnSpMkLst>
        </pc:cxnChg>
        <pc:cxnChg chg="del">
          <ac:chgData name="Asim Dey" userId="e8ec1349-28b8-4d13-adec-c4f0ed943343" providerId="ADAL" clId="{56E57B83-9F26-49B6-A436-4AF02394A2FD}" dt="2020-08-06T07:42:05.474" v="42"/>
          <ac:cxnSpMkLst>
            <pc:docMk/>
            <pc:sldMk cId="4261164496" sldId="306"/>
            <ac:cxnSpMk id="76" creationId="{018BECF5-ECF3-4843-9D31-95A365DBA012}"/>
          </ac:cxnSpMkLst>
        </pc:cxnChg>
        <pc:cxnChg chg="del">
          <ac:chgData name="Asim Dey" userId="e8ec1349-28b8-4d13-adec-c4f0ed943343" providerId="ADAL" clId="{56E57B83-9F26-49B6-A436-4AF02394A2FD}" dt="2020-08-06T07:42:05.474" v="42"/>
          <ac:cxnSpMkLst>
            <pc:docMk/>
            <pc:sldMk cId="4261164496" sldId="306"/>
            <ac:cxnSpMk id="77" creationId="{B9EF8D74-106A-42DA-90A3-380D18E6D972}"/>
          </ac:cxnSpMkLst>
        </pc:cxnChg>
        <pc:cxnChg chg="del">
          <ac:chgData name="Asim Dey" userId="e8ec1349-28b8-4d13-adec-c4f0ed943343" providerId="ADAL" clId="{56E57B83-9F26-49B6-A436-4AF02394A2FD}" dt="2020-08-06T07:42:05.474" v="42"/>
          <ac:cxnSpMkLst>
            <pc:docMk/>
            <pc:sldMk cId="4261164496" sldId="306"/>
            <ac:cxnSpMk id="79" creationId="{5E0401CE-8D50-4877-A42E-25262F70D724}"/>
          </ac:cxnSpMkLst>
        </pc:cxnChg>
        <pc:cxnChg chg="del">
          <ac:chgData name="Asim Dey" userId="e8ec1349-28b8-4d13-adec-c4f0ed943343" providerId="ADAL" clId="{56E57B83-9F26-49B6-A436-4AF02394A2FD}" dt="2020-08-06T07:42:05.474" v="42"/>
          <ac:cxnSpMkLst>
            <pc:docMk/>
            <pc:sldMk cId="4261164496" sldId="306"/>
            <ac:cxnSpMk id="80" creationId="{95D787D5-A2B9-4A40-9385-FF894A4B75A7}"/>
          </ac:cxnSpMkLst>
        </pc:cxnChg>
        <pc:cxnChg chg="del">
          <ac:chgData name="Asim Dey" userId="e8ec1349-28b8-4d13-adec-c4f0ed943343" providerId="ADAL" clId="{56E57B83-9F26-49B6-A436-4AF02394A2FD}" dt="2020-08-06T07:42:05.474" v="42"/>
          <ac:cxnSpMkLst>
            <pc:docMk/>
            <pc:sldMk cId="4261164496" sldId="306"/>
            <ac:cxnSpMk id="85" creationId="{F178156D-28E1-4B01-A7A4-D99CAD9F8899}"/>
          </ac:cxnSpMkLst>
        </pc:cxnChg>
        <pc:cxnChg chg="add del">
          <ac:chgData name="Asim Dey" userId="e8ec1349-28b8-4d13-adec-c4f0ed943343" providerId="ADAL" clId="{56E57B83-9F26-49B6-A436-4AF02394A2FD}" dt="2020-08-06T08:44:28.796" v="348"/>
          <ac:cxnSpMkLst>
            <pc:docMk/>
            <pc:sldMk cId="4261164496" sldId="306"/>
            <ac:cxnSpMk id="98" creationId="{72654F4A-DA65-45E6-AF81-2E8FC3C31407}"/>
          </ac:cxnSpMkLst>
        </pc:cxnChg>
        <pc:cxnChg chg="add del">
          <ac:chgData name="Asim Dey" userId="e8ec1349-28b8-4d13-adec-c4f0ed943343" providerId="ADAL" clId="{56E57B83-9F26-49B6-A436-4AF02394A2FD}" dt="2020-08-06T08:44:28.796" v="348"/>
          <ac:cxnSpMkLst>
            <pc:docMk/>
            <pc:sldMk cId="4261164496" sldId="306"/>
            <ac:cxnSpMk id="99" creationId="{48648056-B84B-469E-AE55-93C46159FEDE}"/>
          </ac:cxnSpMkLst>
        </pc:cxnChg>
        <pc:cxnChg chg="add del">
          <ac:chgData name="Asim Dey" userId="e8ec1349-28b8-4d13-adec-c4f0ed943343" providerId="ADAL" clId="{56E57B83-9F26-49B6-A436-4AF02394A2FD}" dt="2020-08-06T08:44:28.796" v="348"/>
          <ac:cxnSpMkLst>
            <pc:docMk/>
            <pc:sldMk cId="4261164496" sldId="306"/>
            <ac:cxnSpMk id="101" creationId="{65CF1A73-3C6D-4E72-BB3C-E769BFD50D6D}"/>
          </ac:cxnSpMkLst>
        </pc:cxnChg>
        <pc:cxnChg chg="add del">
          <ac:chgData name="Asim Dey" userId="e8ec1349-28b8-4d13-adec-c4f0ed943343" providerId="ADAL" clId="{56E57B83-9F26-49B6-A436-4AF02394A2FD}" dt="2020-08-06T08:44:28.796" v="348"/>
          <ac:cxnSpMkLst>
            <pc:docMk/>
            <pc:sldMk cId="4261164496" sldId="306"/>
            <ac:cxnSpMk id="102" creationId="{02D62926-540B-462C-9E3E-147B15C21054}"/>
          </ac:cxnSpMkLst>
        </pc:cxnChg>
        <pc:cxnChg chg="add del">
          <ac:chgData name="Asim Dey" userId="e8ec1349-28b8-4d13-adec-c4f0ed943343" providerId="ADAL" clId="{56E57B83-9F26-49B6-A436-4AF02394A2FD}" dt="2020-08-06T08:44:28.796" v="348"/>
          <ac:cxnSpMkLst>
            <pc:docMk/>
            <pc:sldMk cId="4261164496" sldId="306"/>
            <ac:cxnSpMk id="104" creationId="{DCF65C51-8FB6-4610-B874-35837AE6D6F4}"/>
          </ac:cxnSpMkLst>
        </pc:cxnChg>
        <pc:cxnChg chg="add del">
          <ac:chgData name="Asim Dey" userId="e8ec1349-28b8-4d13-adec-c4f0ed943343" providerId="ADAL" clId="{56E57B83-9F26-49B6-A436-4AF02394A2FD}" dt="2020-08-06T08:44:28.796" v="348"/>
          <ac:cxnSpMkLst>
            <pc:docMk/>
            <pc:sldMk cId="4261164496" sldId="306"/>
            <ac:cxnSpMk id="106" creationId="{448A8F87-F186-4F08-A1C2-8730DBEE462E}"/>
          </ac:cxnSpMkLst>
        </pc:cxnChg>
        <pc:cxnChg chg="add del">
          <ac:chgData name="Asim Dey" userId="e8ec1349-28b8-4d13-adec-c4f0ed943343" providerId="ADAL" clId="{56E57B83-9F26-49B6-A436-4AF02394A2FD}" dt="2020-08-06T08:44:28.796" v="348"/>
          <ac:cxnSpMkLst>
            <pc:docMk/>
            <pc:sldMk cId="4261164496" sldId="306"/>
            <ac:cxnSpMk id="108" creationId="{035A7667-A4DD-42EA-8B96-69E9B2C23EF0}"/>
          </ac:cxnSpMkLst>
        </pc:cxnChg>
        <pc:cxnChg chg="add del">
          <ac:chgData name="Asim Dey" userId="e8ec1349-28b8-4d13-adec-c4f0ed943343" providerId="ADAL" clId="{56E57B83-9F26-49B6-A436-4AF02394A2FD}" dt="2020-08-06T08:44:28.796" v="348"/>
          <ac:cxnSpMkLst>
            <pc:docMk/>
            <pc:sldMk cId="4261164496" sldId="306"/>
            <ac:cxnSpMk id="110" creationId="{074B3750-D4C6-4E92-93C9-8B96A09EF3E7}"/>
          </ac:cxnSpMkLst>
        </pc:cxnChg>
        <pc:cxnChg chg="add del">
          <ac:chgData name="Asim Dey" userId="e8ec1349-28b8-4d13-adec-c4f0ed943343" providerId="ADAL" clId="{56E57B83-9F26-49B6-A436-4AF02394A2FD}" dt="2020-08-06T08:44:28.796" v="348"/>
          <ac:cxnSpMkLst>
            <pc:docMk/>
            <pc:sldMk cId="4261164496" sldId="306"/>
            <ac:cxnSpMk id="112" creationId="{96840ECB-E062-4EA2-8F4C-4DAEBBF7F6F4}"/>
          </ac:cxnSpMkLst>
        </pc:cxnChg>
        <pc:cxnChg chg="add del">
          <ac:chgData name="Asim Dey" userId="e8ec1349-28b8-4d13-adec-c4f0ed943343" providerId="ADAL" clId="{56E57B83-9F26-49B6-A436-4AF02394A2FD}" dt="2020-08-06T08:44:28.796" v="348"/>
          <ac:cxnSpMkLst>
            <pc:docMk/>
            <pc:sldMk cId="4261164496" sldId="306"/>
            <ac:cxnSpMk id="114" creationId="{59C6B4F5-02C9-470C-8400-04C2BD3A2DBC}"/>
          </ac:cxnSpMkLst>
        </pc:cxnChg>
        <pc:cxnChg chg="add del">
          <ac:chgData name="Asim Dey" userId="e8ec1349-28b8-4d13-adec-c4f0ed943343" providerId="ADAL" clId="{56E57B83-9F26-49B6-A436-4AF02394A2FD}" dt="2020-08-06T08:44:28.796" v="348"/>
          <ac:cxnSpMkLst>
            <pc:docMk/>
            <pc:sldMk cId="4261164496" sldId="306"/>
            <ac:cxnSpMk id="116" creationId="{54422402-F84F-423C-89D3-8FCDECB5E28A}"/>
          </ac:cxnSpMkLst>
        </pc:cxnChg>
        <pc:cxnChg chg="add del">
          <ac:chgData name="Asim Dey" userId="e8ec1349-28b8-4d13-adec-c4f0ed943343" providerId="ADAL" clId="{56E57B83-9F26-49B6-A436-4AF02394A2FD}" dt="2020-08-06T08:44:28.796" v="348"/>
          <ac:cxnSpMkLst>
            <pc:docMk/>
            <pc:sldMk cId="4261164496" sldId="306"/>
            <ac:cxnSpMk id="122" creationId="{B885D390-32E9-48AF-85CB-DF765996373A}"/>
          </ac:cxnSpMkLst>
        </pc:cxnChg>
        <pc:cxnChg chg="add del">
          <ac:chgData name="Asim Dey" userId="e8ec1349-28b8-4d13-adec-c4f0ed943343" providerId="ADAL" clId="{56E57B83-9F26-49B6-A436-4AF02394A2FD}" dt="2020-08-06T08:44:28.796" v="348"/>
          <ac:cxnSpMkLst>
            <pc:docMk/>
            <pc:sldMk cId="4261164496" sldId="306"/>
            <ac:cxnSpMk id="145" creationId="{D07392CD-33E1-40F9-9F4A-36AC96F987A6}"/>
          </ac:cxnSpMkLst>
        </pc:cxnChg>
        <pc:cxnChg chg="add del">
          <ac:chgData name="Asim Dey" userId="e8ec1349-28b8-4d13-adec-c4f0ed943343" providerId="ADAL" clId="{56E57B83-9F26-49B6-A436-4AF02394A2FD}" dt="2020-08-06T08:44:28.796" v="348"/>
          <ac:cxnSpMkLst>
            <pc:docMk/>
            <pc:sldMk cId="4261164496" sldId="306"/>
            <ac:cxnSpMk id="146" creationId="{0D19AF80-D873-46D7-8BD3-FBEEF470C52D}"/>
          </ac:cxnSpMkLst>
        </pc:cxnChg>
        <pc:cxnChg chg="add del">
          <ac:chgData name="Asim Dey" userId="e8ec1349-28b8-4d13-adec-c4f0ed943343" providerId="ADAL" clId="{56E57B83-9F26-49B6-A436-4AF02394A2FD}" dt="2020-08-06T08:44:28.796" v="348"/>
          <ac:cxnSpMkLst>
            <pc:docMk/>
            <pc:sldMk cId="4261164496" sldId="306"/>
            <ac:cxnSpMk id="148" creationId="{D68A2564-E16F-4447-958F-2F55C907D977}"/>
          </ac:cxnSpMkLst>
        </pc:cxnChg>
        <pc:cxnChg chg="add del">
          <ac:chgData name="Asim Dey" userId="e8ec1349-28b8-4d13-adec-c4f0ed943343" providerId="ADAL" clId="{56E57B83-9F26-49B6-A436-4AF02394A2FD}" dt="2020-08-06T08:44:28.796" v="348"/>
          <ac:cxnSpMkLst>
            <pc:docMk/>
            <pc:sldMk cId="4261164496" sldId="306"/>
            <ac:cxnSpMk id="152" creationId="{24935AA2-56A8-4CC6-A98B-A38454E6EEB9}"/>
          </ac:cxnSpMkLst>
        </pc:cxnChg>
        <pc:cxnChg chg="add">
          <ac:chgData name="Asim Dey" userId="e8ec1349-28b8-4d13-adec-c4f0ed943343" providerId="ADAL" clId="{56E57B83-9F26-49B6-A436-4AF02394A2FD}" dt="2020-08-06T08:44:42.973" v="349"/>
          <ac:cxnSpMkLst>
            <pc:docMk/>
            <pc:sldMk cId="4261164496" sldId="306"/>
            <ac:cxnSpMk id="156" creationId="{61A4B850-CB78-4892-B86F-68F63383BF54}"/>
          </ac:cxnSpMkLst>
        </pc:cxnChg>
        <pc:cxnChg chg="add">
          <ac:chgData name="Asim Dey" userId="e8ec1349-28b8-4d13-adec-c4f0ed943343" providerId="ADAL" clId="{56E57B83-9F26-49B6-A436-4AF02394A2FD}" dt="2020-08-06T08:44:42.973" v="349"/>
          <ac:cxnSpMkLst>
            <pc:docMk/>
            <pc:sldMk cId="4261164496" sldId="306"/>
            <ac:cxnSpMk id="157" creationId="{781B9008-A592-4739-AFBB-7C41F498488C}"/>
          </ac:cxnSpMkLst>
        </pc:cxnChg>
        <pc:cxnChg chg="add">
          <ac:chgData name="Asim Dey" userId="e8ec1349-28b8-4d13-adec-c4f0ed943343" providerId="ADAL" clId="{56E57B83-9F26-49B6-A436-4AF02394A2FD}" dt="2020-08-06T08:44:42.973" v="349"/>
          <ac:cxnSpMkLst>
            <pc:docMk/>
            <pc:sldMk cId="4261164496" sldId="306"/>
            <ac:cxnSpMk id="158" creationId="{A0287BFF-05C1-4BAF-92F0-0B175640FA0E}"/>
          </ac:cxnSpMkLst>
        </pc:cxnChg>
        <pc:cxnChg chg="add">
          <ac:chgData name="Asim Dey" userId="e8ec1349-28b8-4d13-adec-c4f0ed943343" providerId="ADAL" clId="{56E57B83-9F26-49B6-A436-4AF02394A2FD}" dt="2020-08-06T08:44:42.973" v="349"/>
          <ac:cxnSpMkLst>
            <pc:docMk/>
            <pc:sldMk cId="4261164496" sldId="306"/>
            <ac:cxnSpMk id="159" creationId="{5544D435-B7EB-4397-921F-0500864ED56A}"/>
          </ac:cxnSpMkLst>
        </pc:cxnChg>
        <pc:cxnChg chg="add">
          <ac:chgData name="Asim Dey" userId="e8ec1349-28b8-4d13-adec-c4f0ed943343" providerId="ADAL" clId="{56E57B83-9F26-49B6-A436-4AF02394A2FD}" dt="2020-08-06T08:44:42.973" v="349"/>
          <ac:cxnSpMkLst>
            <pc:docMk/>
            <pc:sldMk cId="4261164496" sldId="306"/>
            <ac:cxnSpMk id="160" creationId="{F9DBAA22-3B37-4F0D-85B7-C00B61B3ADB5}"/>
          </ac:cxnSpMkLst>
        </pc:cxnChg>
        <pc:cxnChg chg="add">
          <ac:chgData name="Asim Dey" userId="e8ec1349-28b8-4d13-adec-c4f0ed943343" providerId="ADAL" clId="{56E57B83-9F26-49B6-A436-4AF02394A2FD}" dt="2020-08-06T08:44:42.973" v="349"/>
          <ac:cxnSpMkLst>
            <pc:docMk/>
            <pc:sldMk cId="4261164496" sldId="306"/>
            <ac:cxnSpMk id="161" creationId="{8B697049-A5CB-40B2-AE95-272C5DD99BEF}"/>
          </ac:cxnSpMkLst>
        </pc:cxnChg>
        <pc:cxnChg chg="add">
          <ac:chgData name="Asim Dey" userId="e8ec1349-28b8-4d13-adec-c4f0ed943343" providerId="ADAL" clId="{56E57B83-9F26-49B6-A436-4AF02394A2FD}" dt="2020-08-06T08:44:42.973" v="349"/>
          <ac:cxnSpMkLst>
            <pc:docMk/>
            <pc:sldMk cId="4261164496" sldId="306"/>
            <ac:cxnSpMk id="162" creationId="{CC02DEDA-C742-489A-A35A-7588A4346C98}"/>
          </ac:cxnSpMkLst>
        </pc:cxnChg>
        <pc:cxnChg chg="add">
          <ac:chgData name="Asim Dey" userId="e8ec1349-28b8-4d13-adec-c4f0ed943343" providerId="ADAL" clId="{56E57B83-9F26-49B6-A436-4AF02394A2FD}" dt="2020-08-06T08:44:42.973" v="349"/>
          <ac:cxnSpMkLst>
            <pc:docMk/>
            <pc:sldMk cId="4261164496" sldId="306"/>
            <ac:cxnSpMk id="163" creationId="{B22F1B5B-89DD-4125-9DFC-60D0045E3E45}"/>
          </ac:cxnSpMkLst>
        </pc:cxnChg>
        <pc:cxnChg chg="add">
          <ac:chgData name="Asim Dey" userId="e8ec1349-28b8-4d13-adec-c4f0ed943343" providerId="ADAL" clId="{56E57B83-9F26-49B6-A436-4AF02394A2FD}" dt="2020-08-06T08:44:42.973" v="349"/>
          <ac:cxnSpMkLst>
            <pc:docMk/>
            <pc:sldMk cId="4261164496" sldId="306"/>
            <ac:cxnSpMk id="164" creationId="{DBD105B1-CB9B-478B-9451-D8B22E82FFFD}"/>
          </ac:cxnSpMkLst>
        </pc:cxnChg>
        <pc:cxnChg chg="add">
          <ac:chgData name="Asim Dey" userId="e8ec1349-28b8-4d13-adec-c4f0ed943343" providerId="ADAL" clId="{56E57B83-9F26-49B6-A436-4AF02394A2FD}" dt="2020-08-06T08:44:42.973" v="349"/>
          <ac:cxnSpMkLst>
            <pc:docMk/>
            <pc:sldMk cId="4261164496" sldId="306"/>
            <ac:cxnSpMk id="165" creationId="{C8AA4CBF-149F-4C35-9803-B816DDC9A784}"/>
          </ac:cxnSpMkLst>
        </pc:cxnChg>
        <pc:cxnChg chg="add">
          <ac:chgData name="Asim Dey" userId="e8ec1349-28b8-4d13-adec-c4f0ed943343" providerId="ADAL" clId="{56E57B83-9F26-49B6-A436-4AF02394A2FD}" dt="2020-08-06T08:44:42.973" v="349"/>
          <ac:cxnSpMkLst>
            <pc:docMk/>
            <pc:sldMk cId="4261164496" sldId="306"/>
            <ac:cxnSpMk id="166" creationId="{38B8E634-F08B-4CE4-8002-1DE9F304CC5D}"/>
          </ac:cxnSpMkLst>
        </pc:cxnChg>
        <pc:cxnChg chg="add">
          <ac:chgData name="Asim Dey" userId="e8ec1349-28b8-4d13-adec-c4f0ed943343" providerId="ADAL" clId="{56E57B83-9F26-49B6-A436-4AF02394A2FD}" dt="2020-08-06T08:44:42.973" v="349"/>
          <ac:cxnSpMkLst>
            <pc:docMk/>
            <pc:sldMk cId="4261164496" sldId="306"/>
            <ac:cxnSpMk id="167" creationId="{594E38E8-CC0A-4A46-B6EF-BC768099A559}"/>
          </ac:cxnSpMkLst>
        </pc:cxnChg>
        <pc:cxnChg chg="add">
          <ac:chgData name="Asim Dey" userId="e8ec1349-28b8-4d13-adec-c4f0ed943343" providerId="ADAL" clId="{56E57B83-9F26-49B6-A436-4AF02394A2FD}" dt="2020-08-06T08:44:42.973" v="349"/>
          <ac:cxnSpMkLst>
            <pc:docMk/>
            <pc:sldMk cId="4261164496" sldId="306"/>
            <ac:cxnSpMk id="168" creationId="{520508BC-1B17-4335-BAB7-44F4421A4C4D}"/>
          </ac:cxnSpMkLst>
        </pc:cxnChg>
        <pc:cxnChg chg="add">
          <ac:chgData name="Asim Dey" userId="e8ec1349-28b8-4d13-adec-c4f0ed943343" providerId="ADAL" clId="{56E57B83-9F26-49B6-A436-4AF02394A2FD}" dt="2020-08-06T08:44:42.973" v="349"/>
          <ac:cxnSpMkLst>
            <pc:docMk/>
            <pc:sldMk cId="4261164496" sldId="306"/>
            <ac:cxnSpMk id="169" creationId="{EEF41895-EFA9-43A9-A071-73BFA5763B2E}"/>
          </ac:cxnSpMkLst>
        </pc:cxnChg>
        <pc:cxnChg chg="add">
          <ac:chgData name="Asim Dey" userId="e8ec1349-28b8-4d13-adec-c4f0ed943343" providerId="ADAL" clId="{56E57B83-9F26-49B6-A436-4AF02394A2FD}" dt="2020-08-06T08:44:42.973" v="349"/>
          <ac:cxnSpMkLst>
            <pc:docMk/>
            <pc:sldMk cId="4261164496" sldId="306"/>
            <ac:cxnSpMk id="170" creationId="{FCAE67CE-FB2B-4609-962E-E3609BA12BC5}"/>
          </ac:cxnSpMkLst>
        </pc:cxnChg>
      </pc:sldChg>
      <pc:sldChg chg="addSp delSp modSp add">
        <pc:chgData name="Asim Dey" userId="e8ec1349-28b8-4d13-adec-c4f0ed943343" providerId="ADAL" clId="{56E57B83-9F26-49B6-A436-4AF02394A2FD}" dt="2020-08-06T10:02:55.382" v="759" actId="962"/>
        <pc:sldMkLst>
          <pc:docMk/>
          <pc:sldMk cId="2835301348" sldId="307"/>
        </pc:sldMkLst>
        <pc:spChg chg="add del mod">
          <ac:chgData name="Asim Dey" userId="e8ec1349-28b8-4d13-adec-c4f0ed943343" providerId="ADAL" clId="{56E57B83-9F26-49B6-A436-4AF02394A2FD}" dt="2020-08-06T08:10:07.352" v="165"/>
          <ac:spMkLst>
            <pc:docMk/>
            <pc:sldMk cId="2835301348" sldId="307"/>
            <ac:spMk id="4" creationId="{DFEB5ADB-7538-4857-91B6-1709ADBFB3A2}"/>
          </ac:spMkLst>
        </pc:spChg>
        <pc:spChg chg="add del mod">
          <ac:chgData name="Asim Dey" userId="e8ec1349-28b8-4d13-adec-c4f0ed943343" providerId="ADAL" clId="{56E57B83-9F26-49B6-A436-4AF02394A2FD}" dt="2020-08-06T08:11:03.052" v="179"/>
          <ac:spMkLst>
            <pc:docMk/>
            <pc:sldMk cId="2835301348" sldId="307"/>
            <ac:spMk id="5" creationId="{003E98D1-97AC-42B7-B707-CB28F7AA0D22}"/>
          </ac:spMkLst>
        </pc:spChg>
        <pc:spChg chg="mod">
          <ac:chgData name="Asim Dey" userId="e8ec1349-28b8-4d13-adec-c4f0ed943343" providerId="ADAL" clId="{56E57B83-9F26-49B6-A436-4AF02394A2FD}" dt="2020-08-06T09:59:54.896" v="740" actId="962"/>
          <ac:spMkLst>
            <pc:docMk/>
            <pc:sldMk cId="2835301348" sldId="307"/>
            <ac:spMk id="38" creationId="{2A7BCB80-63F2-4CE7-8E37-1A2B83CFA95D}"/>
          </ac:spMkLst>
        </pc:spChg>
        <pc:spChg chg="mod">
          <ac:chgData name="Asim Dey" userId="e8ec1349-28b8-4d13-adec-c4f0ed943343" providerId="ADAL" clId="{56E57B83-9F26-49B6-A436-4AF02394A2FD}" dt="2020-08-06T10:01:08.767" v="747" actId="962"/>
          <ac:spMkLst>
            <pc:docMk/>
            <pc:sldMk cId="2835301348" sldId="307"/>
            <ac:spMk id="39" creationId="{3F2C766E-DEDC-43A9-9593-B3D8067C99CC}"/>
          </ac:spMkLst>
        </pc:spChg>
        <pc:spChg chg="mod">
          <ac:chgData name="Asim Dey" userId="e8ec1349-28b8-4d13-adec-c4f0ed943343" providerId="ADAL" clId="{56E57B83-9F26-49B6-A436-4AF02394A2FD}" dt="2020-08-06T10:02:43.338" v="757" actId="962"/>
          <ac:spMkLst>
            <pc:docMk/>
            <pc:sldMk cId="2835301348" sldId="307"/>
            <ac:spMk id="40" creationId="{D2946FE4-35E0-4BC1-B5A7-61F168F82531}"/>
          </ac:spMkLst>
        </pc:spChg>
        <pc:spChg chg="mod">
          <ac:chgData name="Asim Dey" userId="e8ec1349-28b8-4d13-adec-c4f0ed943343" providerId="ADAL" clId="{56E57B83-9F26-49B6-A436-4AF02394A2FD}" dt="2020-08-06T10:00:04.400" v="741" actId="962"/>
          <ac:spMkLst>
            <pc:docMk/>
            <pc:sldMk cId="2835301348" sldId="307"/>
            <ac:spMk id="41" creationId="{FA5F201B-8EAF-4B4F-8859-045F13BB5971}"/>
          </ac:spMkLst>
        </pc:spChg>
        <pc:spChg chg="mod">
          <ac:chgData name="Asim Dey" userId="e8ec1349-28b8-4d13-adec-c4f0ed943343" providerId="ADAL" clId="{56E57B83-9F26-49B6-A436-4AF02394A2FD}" dt="2020-08-06T10:00:35.416" v="743" actId="962"/>
          <ac:spMkLst>
            <pc:docMk/>
            <pc:sldMk cId="2835301348" sldId="307"/>
            <ac:spMk id="42" creationId="{96ECA113-F5F7-4BC5-95B0-232815ED4761}"/>
          </ac:spMkLst>
        </pc:spChg>
        <pc:spChg chg="mod">
          <ac:chgData name="Asim Dey" userId="e8ec1349-28b8-4d13-adec-c4f0ed943343" providerId="ADAL" clId="{56E57B83-9F26-49B6-A436-4AF02394A2FD}" dt="2020-08-06T10:01:02.922" v="746" actId="962"/>
          <ac:spMkLst>
            <pc:docMk/>
            <pc:sldMk cId="2835301348" sldId="307"/>
            <ac:spMk id="43" creationId="{FFD55392-A456-4595-B542-59131F0DA76D}"/>
          </ac:spMkLst>
        </pc:spChg>
        <pc:spChg chg="mod">
          <ac:chgData name="Asim Dey" userId="e8ec1349-28b8-4d13-adec-c4f0ed943343" providerId="ADAL" clId="{56E57B83-9F26-49B6-A436-4AF02394A2FD}" dt="2020-08-06T10:02:31.909" v="755" actId="962"/>
          <ac:spMkLst>
            <pc:docMk/>
            <pc:sldMk cId="2835301348" sldId="307"/>
            <ac:spMk id="44" creationId="{B7962E9B-5993-4EB3-9006-6F519F3D897C}"/>
          </ac:spMkLst>
        </pc:spChg>
        <pc:spChg chg="mod">
          <ac:chgData name="Asim Dey" userId="e8ec1349-28b8-4d13-adec-c4f0ed943343" providerId="ADAL" clId="{56E57B83-9F26-49B6-A436-4AF02394A2FD}" dt="2020-08-06T10:01:15.555" v="748" actId="962"/>
          <ac:spMkLst>
            <pc:docMk/>
            <pc:sldMk cId="2835301348" sldId="307"/>
            <ac:spMk id="45" creationId="{B34C2E2D-4DFF-4F2E-BC16-03A0A882D83F}"/>
          </ac:spMkLst>
        </pc:spChg>
        <pc:spChg chg="mod">
          <ac:chgData name="Asim Dey" userId="e8ec1349-28b8-4d13-adec-c4f0ed943343" providerId="ADAL" clId="{56E57B83-9F26-49B6-A436-4AF02394A2FD}" dt="2020-08-06T10:02:49.754" v="758" actId="962"/>
          <ac:spMkLst>
            <pc:docMk/>
            <pc:sldMk cId="2835301348" sldId="307"/>
            <ac:spMk id="46" creationId="{5C44DFCF-6810-4B32-8699-B6E90C44C538}"/>
          </ac:spMkLst>
        </pc:spChg>
        <pc:spChg chg="mod">
          <ac:chgData name="Asim Dey" userId="e8ec1349-28b8-4d13-adec-c4f0ed943343" providerId="ADAL" clId="{56E57B83-9F26-49B6-A436-4AF02394A2FD}" dt="2020-08-06T10:00:56.740" v="745" actId="962"/>
          <ac:spMkLst>
            <pc:docMk/>
            <pc:sldMk cId="2835301348" sldId="307"/>
            <ac:spMk id="47" creationId="{B7587091-7F11-4F97-ACF6-77A471B5C6AB}"/>
          </ac:spMkLst>
        </pc:spChg>
        <pc:spChg chg="mod">
          <ac:chgData name="Asim Dey" userId="e8ec1349-28b8-4d13-adec-c4f0ed943343" providerId="ADAL" clId="{56E57B83-9F26-49B6-A436-4AF02394A2FD}" dt="2020-08-06T10:01:29.285" v="749" actId="962"/>
          <ac:spMkLst>
            <pc:docMk/>
            <pc:sldMk cId="2835301348" sldId="307"/>
            <ac:spMk id="48" creationId="{FBEE0560-C453-4588-9BCF-9ADA818A41A7}"/>
          </ac:spMkLst>
        </pc:spChg>
        <pc:spChg chg="mod">
          <ac:chgData name="Asim Dey" userId="e8ec1349-28b8-4d13-adec-c4f0ed943343" providerId="ADAL" clId="{56E57B83-9F26-49B6-A436-4AF02394A2FD}" dt="2020-08-06T09:56:47.656" v="718" actId="962"/>
          <ac:spMkLst>
            <pc:docMk/>
            <pc:sldMk cId="2835301348" sldId="307"/>
            <ac:spMk id="49" creationId="{9CEE78ED-BD11-4952-BE75-2F8F98B69B28}"/>
          </ac:spMkLst>
        </pc:spChg>
        <pc:spChg chg="mod">
          <ac:chgData name="Asim Dey" userId="e8ec1349-28b8-4d13-adec-c4f0ed943343" providerId="ADAL" clId="{56E57B83-9F26-49B6-A436-4AF02394A2FD}" dt="2020-08-06T09:56:57.726" v="719" actId="962"/>
          <ac:spMkLst>
            <pc:docMk/>
            <pc:sldMk cId="2835301348" sldId="307"/>
            <ac:spMk id="50" creationId="{9902DB9E-78B3-4AF1-A0CC-C0634ABEEECC}"/>
          </ac:spMkLst>
        </pc:spChg>
        <pc:spChg chg="mod">
          <ac:chgData name="Asim Dey" userId="e8ec1349-28b8-4d13-adec-c4f0ed943343" providerId="ADAL" clId="{56E57B83-9F26-49B6-A436-4AF02394A2FD}" dt="2020-08-06T09:57:02.817" v="720" actId="962"/>
          <ac:spMkLst>
            <pc:docMk/>
            <pc:sldMk cId="2835301348" sldId="307"/>
            <ac:spMk id="51" creationId="{4A50EBB0-3256-41CE-8D25-C017AAFE7D27}"/>
          </ac:spMkLst>
        </pc:spChg>
        <pc:spChg chg="mod">
          <ac:chgData name="Asim Dey" userId="e8ec1349-28b8-4d13-adec-c4f0ed943343" providerId="ADAL" clId="{56E57B83-9F26-49B6-A436-4AF02394A2FD}" dt="2020-08-06T09:57:36.465" v="723" actId="962"/>
          <ac:spMkLst>
            <pc:docMk/>
            <pc:sldMk cId="2835301348" sldId="307"/>
            <ac:spMk id="54" creationId="{C92E1A39-0F22-4046-8FDA-EFE5E231BA99}"/>
          </ac:spMkLst>
        </pc:spChg>
        <pc:spChg chg="mod">
          <ac:chgData name="Asim Dey" userId="e8ec1349-28b8-4d13-adec-c4f0ed943343" providerId="ADAL" clId="{56E57B83-9F26-49B6-A436-4AF02394A2FD}" dt="2020-08-06T09:58:29.067" v="731" actId="962"/>
          <ac:spMkLst>
            <pc:docMk/>
            <pc:sldMk cId="2835301348" sldId="307"/>
            <ac:spMk id="57" creationId="{A005A0D4-4AD8-4A8E-A1BF-B23DA7C495CA}"/>
          </ac:spMkLst>
        </pc:spChg>
        <pc:spChg chg="mod">
          <ac:chgData name="Asim Dey" userId="e8ec1349-28b8-4d13-adec-c4f0ed943343" providerId="ADAL" clId="{56E57B83-9F26-49B6-A436-4AF02394A2FD}" dt="2020-08-06T09:58:34.267" v="732" actId="962"/>
          <ac:spMkLst>
            <pc:docMk/>
            <pc:sldMk cId="2835301348" sldId="307"/>
            <ac:spMk id="59" creationId="{EE50E9B7-017E-45F4-8E7A-E57F5AB0B7C6}"/>
          </ac:spMkLst>
        </pc:spChg>
        <pc:spChg chg="mod">
          <ac:chgData name="Asim Dey" userId="e8ec1349-28b8-4d13-adec-c4f0ed943343" providerId="ADAL" clId="{56E57B83-9F26-49B6-A436-4AF02394A2FD}" dt="2020-08-06T09:58:41.598" v="733" actId="962"/>
          <ac:spMkLst>
            <pc:docMk/>
            <pc:sldMk cId="2835301348" sldId="307"/>
            <ac:spMk id="61" creationId="{CA947535-DC66-486E-B417-95CB38B92926}"/>
          </ac:spMkLst>
        </pc:spChg>
        <pc:spChg chg="mod">
          <ac:chgData name="Asim Dey" userId="e8ec1349-28b8-4d13-adec-c4f0ed943343" providerId="ADAL" clId="{56E57B83-9F26-49B6-A436-4AF02394A2FD}" dt="2020-08-06T09:58:50.208" v="734" actId="962"/>
          <ac:spMkLst>
            <pc:docMk/>
            <pc:sldMk cId="2835301348" sldId="307"/>
            <ac:spMk id="63" creationId="{739CE393-E55E-4CBF-8F4B-6586E10CCE7A}"/>
          </ac:spMkLst>
        </pc:spChg>
        <pc:spChg chg="mod">
          <ac:chgData name="Asim Dey" userId="e8ec1349-28b8-4d13-adec-c4f0ed943343" providerId="ADAL" clId="{56E57B83-9F26-49B6-A436-4AF02394A2FD}" dt="2020-08-06T09:58:55.785" v="735" actId="962"/>
          <ac:spMkLst>
            <pc:docMk/>
            <pc:sldMk cId="2835301348" sldId="307"/>
            <ac:spMk id="65" creationId="{4CC4D83B-67AE-4E6F-AF0F-64CD67D1D193}"/>
          </ac:spMkLst>
        </pc:spChg>
        <pc:spChg chg="mod">
          <ac:chgData name="Asim Dey" userId="e8ec1349-28b8-4d13-adec-c4f0ed943343" providerId="ADAL" clId="{56E57B83-9F26-49B6-A436-4AF02394A2FD}" dt="2020-08-06T09:59:01.253" v="736" actId="962"/>
          <ac:spMkLst>
            <pc:docMk/>
            <pc:sldMk cId="2835301348" sldId="307"/>
            <ac:spMk id="67" creationId="{C8FFBE22-1B73-45D8-822A-165879DA2856}"/>
          </ac:spMkLst>
        </pc:spChg>
        <pc:spChg chg="mod">
          <ac:chgData name="Asim Dey" userId="e8ec1349-28b8-4d13-adec-c4f0ed943343" providerId="ADAL" clId="{56E57B83-9F26-49B6-A436-4AF02394A2FD}" dt="2020-08-06T09:59:08.168" v="737" actId="962"/>
          <ac:spMkLst>
            <pc:docMk/>
            <pc:sldMk cId="2835301348" sldId="307"/>
            <ac:spMk id="69" creationId="{4A69D4AE-3584-4CD7-ABDB-013FEA3BA7F3}"/>
          </ac:spMkLst>
        </pc:spChg>
        <pc:spChg chg="mod">
          <ac:chgData name="Asim Dey" userId="e8ec1349-28b8-4d13-adec-c4f0ed943343" providerId="ADAL" clId="{56E57B83-9F26-49B6-A436-4AF02394A2FD}" dt="2020-08-06T09:59:13.476" v="738" actId="962"/>
          <ac:spMkLst>
            <pc:docMk/>
            <pc:sldMk cId="2835301348" sldId="307"/>
            <ac:spMk id="71" creationId="{0A49BBE2-C66A-44A5-925F-2E4EA2B676A8}"/>
          </ac:spMkLst>
        </pc:spChg>
        <pc:spChg chg="mod">
          <ac:chgData name="Asim Dey" userId="e8ec1349-28b8-4d13-adec-c4f0ed943343" providerId="ADAL" clId="{56E57B83-9F26-49B6-A436-4AF02394A2FD}" dt="2020-08-06T09:57:24.565" v="721" actId="962"/>
          <ac:spMkLst>
            <pc:docMk/>
            <pc:sldMk cId="2835301348" sldId="307"/>
            <ac:spMk id="73" creationId="{DD6D5E2C-6E7F-48E1-A7FC-1FCA771222C2}"/>
          </ac:spMkLst>
        </pc:spChg>
        <pc:spChg chg="mod">
          <ac:chgData name="Asim Dey" userId="e8ec1349-28b8-4d13-adec-c4f0ed943343" providerId="ADAL" clId="{56E57B83-9F26-49B6-A436-4AF02394A2FD}" dt="2020-08-06T09:57:42.729" v="724" actId="962"/>
          <ac:spMkLst>
            <pc:docMk/>
            <pc:sldMk cId="2835301348" sldId="307"/>
            <ac:spMk id="75" creationId="{1296457B-0619-400A-B706-52E7CC999672}"/>
          </ac:spMkLst>
        </pc:spChg>
        <pc:spChg chg="mod">
          <ac:chgData name="Asim Dey" userId="e8ec1349-28b8-4d13-adec-c4f0ed943343" providerId="ADAL" clId="{56E57B83-9F26-49B6-A436-4AF02394A2FD}" dt="2020-08-06T09:57:49.685" v="725" actId="962"/>
          <ac:spMkLst>
            <pc:docMk/>
            <pc:sldMk cId="2835301348" sldId="307"/>
            <ac:spMk id="76" creationId="{04ACB5D7-BC2E-4CFB-A224-31624D2F92CC}"/>
          </ac:spMkLst>
        </pc:spChg>
        <pc:spChg chg="mod">
          <ac:chgData name="Asim Dey" userId="e8ec1349-28b8-4d13-adec-c4f0ed943343" providerId="ADAL" clId="{56E57B83-9F26-49B6-A436-4AF02394A2FD}" dt="2020-08-06T09:57:57.275" v="726" actId="962"/>
          <ac:spMkLst>
            <pc:docMk/>
            <pc:sldMk cId="2835301348" sldId="307"/>
            <ac:spMk id="77" creationId="{18A74BF8-8B16-4CA7-A93B-467BBAED4033}"/>
          </ac:spMkLst>
        </pc:spChg>
        <pc:spChg chg="mod">
          <ac:chgData name="Asim Dey" userId="e8ec1349-28b8-4d13-adec-c4f0ed943343" providerId="ADAL" clId="{56E57B83-9F26-49B6-A436-4AF02394A2FD}" dt="2020-08-06T09:57:29.745" v="722" actId="962"/>
          <ac:spMkLst>
            <pc:docMk/>
            <pc:sldMk cId="2835301348" sldId="307"/>
            <ac:spMk id="82" creationId="{63ACCC90-D36B-4BF5-B66F-73742138D624}"/>
          </ac:spMkLst>
        </pc:spChg>
        <pc:spChg chg="mod">
          <ac:chgData name="Asim Dey" userId="e8ec1349-28b8-4d13-adec-c4f0ed943343" providerId="ADAL" clId="{56E57B83-9F26-49B6-A436-4AF02394A2FD}" dt="2020-08-06T09:58:23.954" v="730" actId="962"/>
          <ac:spMkLst>
            <pc:docMk/>
            <pc:sldMk cId="2835301348" sldId="307"/>
            <ac:spMk id="84" creationId="{E40DCE1D-9262-4541-B6FB-428DC3574872}"/>
          </ac:spMkLst>
        </pc:spChg>
        <pc:spChg chg="del">
          <ac:chgData name="Asim Dey" userId="e8ec1349-28b8-4d13-adec-c4f0ed943343" providerId="ADAL" clId="{56E57B83-9F26-49B6-A436-4AF02394A2FD}" dt="2020-08-06T08:06:49.643" v="137"/>
          <ac:spMkLst>
            <pc:docMk/>
            <pc:sldMk cId="2835301348" sldId="307"/>
            <ac:spMk id="85" creationId="{8858852B-4FF5-4836-B9CD-685662192A36}"/>
          </ac:spMkLst>
        </pc:spChg>
        <pc:spChg chg="del">
          <ac:chgData name="Asim Dey" userId="e8ec1349-28b8-4d13-adec-c4f0ed943343" providerId="ADAL" clId="{56E57B83-9F26-49B6-A436-4AF02394A2FD}" dt="2020-08-06T08:06:51.555" v="138"/>
          <ac:spMkLst>
            <pc:docMk/>
            <pc:sldMk cId="2835301348" sldId="307"/>
            <ac:spMk id="86" creationId="{2EE70E8B-0876-4DED-93CD-40D153937BCF}"/>
          </ac:spMkLst>
        </pc:spChg>
        <pc:spChg chg="del">
          <ac:chgData name="Asim Dey" userId="e8ec1349-28b8-4d13-adec-c4f0ed943343" providerId="ADAL" clId="{56E57B83-9F26-49B6-A436-4AF02394A2FD}" dt="2020-08-06T08:06:53.624" v="139"/>
          <ac:spMkLst>
            <pc:docMk/>
            <pc:sldMk cId="2835301348" sldId="307"/>
            <ac:spMk id="87" creationId="{966040EC-512D-40DF-95E8-899F861CB591}"/>
          </ac:spMkLst>
        </pc:spChg>
        <pc:spChg chg="del">
          <ac:chgData name="Asim Dey" userId="e8ec1349-28b8-4d13-adec-c4f0ed943343" providerId="ADAL" clId="{56E57B83-9F26-49B6-A436-4AF02394A2FD}" dt="2020-08-06T08:06:58.639" v="140"/>
          <ac:spMkLst>
            <pc:docMk/>
            <pc:sldMk cId="2835301348" sldId="307"/>
            <ac:spMk id="88" creationId="{B5B486B3-83BB-40C8-8F96-C84FFD660880}"/>
          </ac:spMkLst>
        </pc:spChg>
        <pc:spChg chg="del">
          <ac:chgData name="Asim Dey" userId="e8ec1349-28b8-4d13-adec-c4f0ed943343" providerId="ADAL" clId="{56E57B83-9F26-49B6-A436-4AF02394A2FD}" dt="2020-08-06T08:07:00.722" v="141"/>
          <ac:spMkLst>
            <pc:docMk/>
            <pc:sldMk cId="2835301348" sldId="307"/>
            <ac:spMk id="89" creationId="{B29E25F3-7F8A-4E82-8E2A-B28302DD4A27}"/>
          </ac:spMkLst>
        </pc:spChg>
        <pc:spChg chg="del">
          <ac:chgData name="Asim Dey" userId="e8ec1349-28b8-4d13-adec-c4f0ed943343" providerId="ADAL" clId="{56E57B83-9F26-49B6-A436-4AF02394A2FD}" dt="2020-08-06T08:07:06.036" v="142"/>
          <ac:spMkLst>
            <pc:docMk/>
            <pc:sldMk cId="2835301348" sldId="307"/>
            <ac:spMk id="90" creationId="{0F74F652-3E35-4AA4-A414-A64DC5AF0ACF}"/>
          </ac:spMkLst>
        </pc:spChg>
        <pc:spChg chg="del">
          <ac:chgData name="Asim Dey" userId="e8ec1349-28b8-4d13-adec-c4f0ed943343" providerId="ADAL" clId="{56E57B83-9F26-49B6-A436-4AF02394A2FD}" dt="2020-08-06T08:07:12.927" v="143"/>
          <ac:spMkLst>
            <pc:docMk/>
            <pc:sldMk cId="2835301348" sldId="307"/>
            <ac:spMk id="91" creationId="{95501031-3A62-4048-B39C-4895C4975F70}"/>
          </ac:spMkLst>
        </pc:spChg>
        <pc:spChg chg="del">
          <ac:chgData name="Asim Dey" userId="e8ec1349-28b8-4d13-adec-c4f0ed943343" providerId="ADAL" clId="{56E57B83-9F26-49B6-A436-4AF02394A2FD}" dt="2020-08-06T08:07:25.759" v="146"/>
          <ac:spMkLst>
            <pc:docMk/>
            <pc:sldMk cId="2835301348" sldId="307"/>
            <ac:spMk id="92" creationId="{8BC3F1DE-85F4-47AE-A6F6-152B80208332}"/>
          </ac:spMkLst>
        </pc:spChg>
        <pc:spChg chg="del">
          <ac:chgData name="Asim Dey" userId="e8ec1349-28b8-4d13-adec-c4f0ed943343" providerId="ADAL" clId="{56E57B83-9F26-49B6-A436-4AF02394A2FD}" dt="2020-08-06T08:07:59.676" v="147"/>
          <ac:spMkLst>
            <pc:docMk/>
            <pc:sldMk cId="2835301348" sldId="307"/>
            <ac:spMk id="93" creationId="{7F63C68B-D30C-4471-AB4F-AE88CC0CF4D7}"/>
          </ac:spMkLst>
        </pc:spChg>
        <pc:spChg chg="del">
          <ac:chgData name="Asim Dey" userId="e8ec1349-28b8-4d13-adec-c4f0ed943343" providerId="ADAL" clId="{56E57B83-9F26-49B6-A436-4AF02394A2FD}" dt="2020-08-06T08:08:02.565" v="148"/>
          <ac:spMkLst>
            <pc:docMk/>
            <pc:sldMk cId="2835301348" sldId="307"/>
            <ac:spMk id="94" creationId="{07F36BA3-1DE1-4EB0-AAEB-DC6F5559A637}"/>
          </ac:spMkLst>
        </pc:spChg>
        <pc:spChg chg="del">
          <ac:chgData name="Asim Dey" userId="e8ec1349-28b8-4d13-adec-c4f0ed943343" providerId="ADAL" clId="{56E57B83-9F26-49B6-A436-4AF02394A2FD}" dt="2020-08-06T08:08:09.300" v="149"/>
          <ac:spMkLst>
            <pc:docMk/>
            <pc:sldMk cId="2835301348" sldId="307"/>
            <ac:spMk id="95" creationId="{5E8A0FC7-558C-4F0A-97EE-1DC6D33B5317}"/>
          </ac:spMkLst>
        </pc:spChg>
        <pc:spChg chg="del">
          <ac:chgData name="Asim Dey" userId="e8ec1349-28b8-4d13-adec-c4f0ed943343" providerId="ADAL" clId="{56E57B83-9F26-49B6-A436-4AF02394A2FD}" dt="2020-08-06T08:09:27.972" v="161"/>
          <ac:spMkLst>
            <pc:docMk/>
            <pc:sldMk cId="2835301348" sldId="307"/>
            <ac:spMk id="96" creationId="{341ACA7A-69AC-46B5-86CA-EE422E0E257F}"/>
          </ac:spMkLst>
        </pc:spChg>
        <pc:spChg chg="del">
          <ac:chgData name="Asim Dey" userId="e8ec1349-28b8-4d13-adec-c4f0ed943343" providerId="ADAL" clId="{56E57B83-9F26-49B6-A436-4AF02394A2FD}" dt="2020-08-06T08:08:17.465" v="150"/>
          <ac:spMkLst>
            <pc:docMk/>
            <pc:sldMk cId="2835301348" sldId="307"/>
            <ac:spMk id="97" creationId="{4958AE55-427E-4A8C-8785-DACE15F4E9CF}"/>
          </ac:spMkLst>
        </pc:spChg>
        <pc:spChg chg="del mod">
          <ac:chgData name="Asim Dey" userId="e8ec1349-28b8-4d13-adec-c4f0ed943343" providerId="ADAL" clId="{56E57B83-9F26-49B6-A436-4AF02394A2FD}" dt="2020-08-06T08:09:17.884" v="159"/>
          <ac:spMkLst>
            <pc:docMk/>
            <pc:sldMk cId="2835301348" sldId="307"/>
            <ac:spMk id="98" creationId="{74B6DE0D-7D10-4745-85E7-3E764AFF9191}"/>
          </ac:spMkLst>
        </pc:spChg>
        <pc:spChg chg="del">
          <ac:chgData name="Asim Dey" userId="e8ec1349-28b8-4d13-adec-c4f0ed943343" providerId="ADAL" clId="{56E57B83-9F26-49B6-A436-4AF02394A2FD}" dt="2020-08-06T08:09:22.863" v="160"/>
          <ac:spMkLst>
            <pc:docMk/>
            <pc:sldMk cId="2835301348" sldId="307"/>
            <ac:spMk id="99" creationId="{4EAB2B32-4973-4CEA-8A56-18D8EABB25E3}"/>
          </ac:spMkLst>
        </pc:spChg>
        <pc:spChg chg="del">
          <ac:chgData name="Asim Dey" userId="e8ec1349-28b8-4d13-adec-c4f0ed943343" providerId="ADAL" clId="{56E57B83-9F26-49B6-A436-4AF02394A2FD}" dt="2020-08-06T08:08:20.507" v="151"/>
          <ac:spMkLst>
            <pc:docMk/>
            <pc:sldMk cId="2835301348" sldId="307"/>
            <ac:spMk id="100" creationId="{1C1E1FA9-3AE0-45A9-ACAA-4C42FCBCCF93}"/>
          </ac:spMkLst>
        </pc:spChg>
        <pc:spChg chg="del">
          <ac:chgData name="Asim Dey" userId="e8ec1349-28b8-4d13-adec-c4f0ed943343" providerId="ADAL" clId="{56E57B83-9F26-49B6-A436-4AF02394A2FD}" dt="2020-08-06T08:08:23.389" v="152"/>
          <ac:spMkLst>
            <pc:docMk/>
            <pc:sldMk cId="2835301348" sldId="307"/>
            <ac:spMk id="101" creationId="{2B26DB59-6DC2-4680-A86A-661F49A76AB7}"/>
          </ac:spMkLst>
        </pc:spChg>
        <pc:spChg chg="del">
          <ac:chgData name="Asim Dey" userId="e8ec1349-28b8-4d13-adec-c4f0ed943343" providerId="ADAL" clId="{56E57B83-9F26-49B6-A436-4AF02394A2FD}" dt="2020-08-06T08:08:26.598" v="153"/>
          <ac:spMkLst>
            <pc:docMk/>
            <pc:sldMk cId="2835301348" sldId="307"/>
            <ac:spMk id="102" creationId="{B42367E3-D080-4F14-A6F4-1CE18DAC6BC6}"/>
          </ac:spMkLst>
        </pc:spChg>
        <pc:spChg chg="del">
          <ac:chgData name="Asim Dey" userId="e8ec1349-28b8-4d13-adec-c4f0ed943343" providerId="ADAL" clId="{56E57B83-9F26-49B6-A436-4AF02394A2FD}" dt="2020-08-06T08:08:36.020" v="154"/>
          <ac:spMkLst>
            <pc:docMk/>
            <pc:sldMk cId="2835301348" sldId="307"/>
            <ac:spMk id="103" creationId="{64116E51-4BB6-4C3C-8F6B-98823AC97541}"/>
          </ac:spMkLst>
        </pc:spChg>
        <pc:spChg chg="del">
          <ac:chgData name="Asim Dey" userId="e8ec1349-28b8-4d13-adec-c4f0ed943343" providerId="ADAL" clId="{56E57B83-9F26-49B6-A436-4AF02394A2FD}" dt="2020-08-06T08:08:38.728" v="155"/>
          <ac:spMkLst>
            <pc:docMk/>
            <pc:sldMk cId="2835301348" sldId="307"/>
            <ac:spMk id="104" creationId="{99919C1C-E920-4FE8-8410-93CA60604195}"/>
          </ac:spMkLst>
        </pc:spChg>
        <pc:spChg chg="del">
          <ac:chgData name="Asim Dey" userId="e8ec1349-28b8-4d13-adec-c4f0ed943343" providerId="ADAL" clId="{56E57B83-9F26-49B6-A436-4AF02394A2FD}" dt="2020-08-06T08:08:40.995" v="156"/>
          <ac:spMkLst>
            <pc:docMk/>
            <pc:sldMk cId="2835301348" sldId="307"/>
            <ac:spMk id="105" creationId="{7900AD9E-0F06-4345-959A-7D5C1695504E}"/>
          </ac:spMkLst>
        </pc:spChg>
        <pc:spChg chg="mod">
          <ac:chgData name="Asim Dey" userId="e8ec1349-28b8-4d13-adec-c4f0ed943343" providerId="ADAL" clId="{56E57B83-9F26-49B6-A436-4AF02394A2FD}" dt="2020-08-06T10:00:14.041" v="742" actId="962"/>
          <ac:spMkLst>
            <pc:docMk/>
            <pc:sldMk cId="2835301348" sldId="307"/>
            <ac:spMk id="106" creationId="{BA0CB527-D7C2-4851-861D-56891791C6D0}"/>
          </ac:spMkLst>
        </pc:spChg>
        <pc:spChg chg="mod">
          <ac:chgData name="Asim Dey" userId="e8ec1349-28b8-4d13-adec-c4f0ed943343" providerId="ADAL" clId="{56E57B83-9F26-49B6-A436-4AF02394A2FD}" dt="2020-08-06T10:02:02.473" v="752" actId="962"/>
          <ac:spMkLst>
            <pc:docMk/>
            <pc:sldMk cId="2835301348" sldId="307"/>
            <ac:spMk id="107" creationId="{D8E183BD-CA71-456C-A1F7-0502B424421A}"/>
          </ac:spMkLst>
        </pc:spChg>
        <pc:spChg chg="mod">
          <ac:chgData name="Asim Dey" userId="e8ec1349-28b8-4d13-adec-c4f0ed943343" providerId="ADAL" clId="{56E57B83-9F26-49B6-A436-4AF02394A2FD}" dt="2020-08-06T10:01:49.976" v="750" actId="962"/>
          <ac:spMkLst>
            <pc:docMk/>
            <pc:sldMk cId="2835301348" sldId="307"/>
            <ac:spMk id="108" creationId="{F4AE6751-78CB-4095-A73B-2F3CB4AF3EC5}"/>
          </ac:spMkLst>
        </pc:spChg>
        <pc:spChg chg="mod">
          <ac:chgData name="Asim Dey" userId="e8ec1349-28b8-4d13-adec-c4f0ed943343" providerId="ADAL" clId="{56E57B83-9F26-49B6-A436-4AF02394A2FD}" dt="2020-08-06T10:02:11.361" v="753" actId="962"/>
          <ac:spMkLst>
            <pc:docMk/>
            <pc:sldMk cId="2835301348" sldId="307"/>
            <ac:spMk id="109" creationId="{F10C357E-8429-4AD2-A279-6BE88511960D}"/>
          </ac:spMkLst>
        </pc:spChg>
        <pc:spChg chg="mod">
          <ac:chgData name="Asim Dey" userId="e8ec1349-28b8-4d13-adec-c4f0ed943343" providerId="ADAL" clId="{56E57B83-9F26-49B6-A436-4AF02394A2FD}" dt="2020-08-06T10:02:37.809" v="756" actId="962"/>
          <ac:spMkLst>
            <pc:docMk/>
            <pc:sldMk cId="2835301348" sldId="307"/>
            <ac:spMk id="110" creationId="{7B29E07B-EE36-4FFC-B44D-B45BE50D8BFB}"/>
          </ac:spMkLst>
        </pc:spChg>
        <pc:spChg chg="mod">
          <ac:chgData name="Asim Dey" userId="e8ec1349-28b8-4d13-adec-c4f0ed943343" providerId="ADAL" clId="{56E57B83-9F26-49B6-A436-4AF02394A2FD}" dt="2020-08-06T10:01:56.075" v="751" actId="962"/>
          <ac:spMkLst>
            <pc:docMk/>
            <pc:sldMk cId="2835301348" sldId="307"/>
            <ac:spMk id="111" creationId="{2F45CB9D-6D1E-41B3-B0D3-C0CA000FCC13}"/>
          </ac:spMkLst>
        </pc:spChg>
        <pc:spChg chg="mod">
          <ac:chgData name="Asim Dey" userId="e8ec1349-28b8-4d13-adec-c4f0ed943343" providerId="ADAL" clId="{56E57B83-9F26-49B6-A436-4AF02394A2FD}" dt="2020-08-06T10:02:55.382" v="759" actId="962"/>
          <ac:spMkLst>
            <pc:docMk/>
            <pc:sldMk cId="2835301348" sldId="307"/>
            <ac:spMk id="112" creationId="{62BCF2EF-E51E-4F96-823C-1450DE6D77B0}"/>
          </ac:spMkLst>
        </pc:spChg>
        <pc:spChg chg="mod">
          <ac:chgData name="Asim Dey" userId="e8ec1349-28b8-4d13-adec-c4f0ed943343" providerId="ADAL" clId="{56E57B83-9F26-49B6-A436-4AF02394A2FD}" dt="2020-08-06T10:02:19.778" v="754" actId="962"/>
          <ac:spMkLst>
            <pc:docMk/>
            <pc:sldMk cId="2835301348" sldId="307"/>
            <ac:spMk id="113" creationId="{C16DB02B-DA4C-48A2-B8C3-52BB9F89DF3B}"/>
          </ac:spMkLst>
        </pc:spChg>
        <pc:spChg chg="add mod">
          <ac:chgData name="Asim Dey" userId="e8ec1349-28b8-4d13-adec-c4f0ed943343" providerId="ADAL" clId="{56E57B83-9F26-49B6-A436-4AF02394A2FD}" dt="2020-08-06T09:52:53.159" v="694" actId="962"/>
          <ac:spMkLst>
            <pc:docMk/>
            <pc:sldMk cId="2835301348" sldId="307"/>
            <ac:spMk id="114" creationId="{56C63B2F-B2BE-4DA2-A2DF-06110BFA8808}"/>
          </ac:spMkLst>
        </pc:spChg>
        <pc:spChg chg="mod">
          <ac:chgData name="Asim Dey" userId="e8ec1349-28b8-4d13-adec-c4f0ed943343" providerId="ADAL" clId="{56E57B83-9F26-49B6-A436-4AF02394A2FD}" dt="2020-08-06T09:58:02.715" v="727" actId="962"/>
          <ac:spMkLst>
            <pc:docMk/>
            <pc:sldMk cId="2835301348" sldId="307"/>
            <ac:spMk id="116" creationId="{EB20B6D4-71ED-4923-8777-A5C5AC8C788F}"/>
          </ac:spMkLst>
        </pc:spChg>
        <pc:spChg chg="mod">
          <ac:chgData name="Asim Dey" userId="e8ec1349-28b8-4d13-adec-c4f0ed943343" providerId="ADAL" clId="{56E57B83-9F26-49B6-A436-4AF02394A2FD}" dt="2020-08-06T09:58:09.086" v="728" actId="962"/>
          <ac:spMkLst>
            <pc:docMk/>
            <pc:sldMk cId="2835301348" sldId="307"/>
            <ac:spMk id="117" creationId="{FDA4F42C-D162-46E8-885C-FF8461DD3286}"/>
          </ac:spMkLst>
        </pc:spChg>
        <pc:spChg chg="mod">
          <ac:chgData name="Asim Dey" userId="e8ec1349-28b8-4d13-adec-c4f0ed943343" providerId="ADAL" clId="{56E57B83-9F26-49B6-A436-4AF02394A2FD}" dt="2020-08-06T09:58:15.650" v="729" actId="962"/>
          <ac:spMkLst>
            <pc:docMk/>
            <pc:sldMk cId="2835301348" sldId="307"/>
            <ac:spMk id="118" creationId="{BF578D19-4B16-45BE-A257-E77DFB0AEF33}"/>
          </ac:spMkLst>
        </pc:spChg>
        <pc:spChg chg="del">
          <ac:chgData name="Asim Dey" userId="e8ec1349-28b8-4d13-adec-c4f0ed943343" providerId="ADAL" clId="{56E57B83-9F26-49B6-A436-4AF02394A2FD}" dt="2020-08-06T08:07:16.538" v="144"/>
          <ac:spMkLst>
            <pc:docMk/>
            <pc:sldMk cId="2835301348" sldId="307"/>
            <ac:spMk id="120" creationId="{6D8892C6-3BFB-49D1-8F25-72655FBBFB69}"/>
          </ac:spMkLst>
        </pc:spChg>
        <pc:spChg chg="del">
          <ac:chgData name="Asim Dey" userId="e8ec1349-28b8-4d13-adec-c4f0ed943343" providerId="ADAL" clId="{56E57B83-9F26-49B6-A436-4AF02394A2FD}" dt="2020-08-06T08:07:21.380" v="145"/>
          <ac:spMkLst>
            <pc:docMk/>
            <pc:sldMk cId="2835301348" sldId="307"/>
            <ac:spMk id="121" creationId="{8C4E4D0E-990E-42AF-8E35-EC4090D10A4A}"/>
          </ac:spMkLst>
        </pc:spChg>
        <pc:spChg chg="mod">
          <ac:chgData name="Asim Dey" userId="e8ec1349-28b8-4d13-adec-c4f0ed943343" providerId="ADAL" clId="{56E57B83-9F26-49B6-A436-4AF02394A2FD}" dt="2020-08-06T09:59:49.065" v="739" actId="962"/>
          <ac:spMkLst>
            <pc:docMk/>
            <pc:sldMk cId="2835301348" sldId="307"/>
            <ac:spMk id="122" creationId="{A3F30678-A8B0-45F9-9552-F737E09F07B3}"/>
          </ac:spMkLst>
        </pc:spChg>
        <pc:spChg chg="add mod">
          <ac:chgData name="Asim Dey" userId="e8ec1349-28b8-4d13-adec-c4f0ed943343" providerId="ADAL" clId="{56E57B83-9F26-49B6-A436-4AF02394A2FD}" dt="2020-08-06T09:52:55.396" v="695" actId="962"/>
          <ac:spMkLst>
            <pc:docMk/>
            <pc:sldMk cId="2835301348" sldId="307"/>
            <ac:spMk id="123" creationId="{96101C29-CE7E-4B24-B414-774EB7800423}"/>
          </ac:spMkLst>
        </pc:spChg>
        <pc:spChg chg="add mod">
          <ac:chgData name="Asim Dey" userId="e8ec1349-28b8-4d13-adec-c4f0ed943343" providerId="ADAL" clId="{56E57B83-9F26-49B6-A436-4AF02394A2FD}" dt="2020-08-06T09:52:57.920" v="696" actId="962"/>
          <ac:spMkLst>
            <pc:docMk/>
            <pc:sldMk cId="2835301348" sldId="307"/>
            <ac:spMk id="124" creationId="{AC2C8BAD-D25B-41F1-B9D3-BF69044A54B3}"/>
          </ac:spMkLst>
        </pc:spChg>
        <pc:spChg chg="add mod">
          <ac:chgData name="Asim Dey" userId="e8ec1349-28b8-4d13-adec-c4f0ed943343" providerId="ADAL" clId="{56E57B83-9F26-49B6-A436-4AF02394A2FD}" dt="2020-08-06T09:53:16.369" v="697" actId="962"/>
          <ac:spMkLst>
            <pc:docMk/>
            <pc:sldMk cId="2835301348" sldId="307"/>
            <ac:spMk id="125" creationId="{5325892A-249D-45FE-A756-FDF6E3CE7863}"/>
          </ac:spMkLst>
        </pc:spChg>
        <pc:spChg chg="add mod">
          <ac:chgData name="Asim Dey" userId="e8ec1349-28b8-4d13-adec-c4f0ed943343" providerId="ADAL" clId="{56E57B83-9F26-49B6-A436-4AF02394A2FD}" dt="2020-08-06T09:53:26.105" v="698" actId="962"/>
          <ac:spMkLst>
            <pc:docMk/>
            <pc:sldMk cId="2835301348" sldId="307"/>
            <ac:spMk id="126" creationId="{7A3C7CC0-94B9-4AB1-AA07-2604CB5A4232}"/>
          </ac:spMkLst>
        </pc:spChg>
        <pc:spChg chg="add mod">
          <ac:chgData name="Asim Dey" userId="e8ec1349-28b8-4d13-adec-c4f0ed943343" providerId="ADAL" clId="{56E57B83-9F26-49B6-A436-4AF02394A2FD}" dt="2020-08-06T09:53:41.715" v="699" actId="962"/>
          <ac:spMkLst>
            <pc:docMk/>
            <pc:sldMk cId="2835301348" sldId="307"/>
            <ac:spMk id="127" creationId="{65039211-DB6C-4B27-8A92-1A5F9910ECB3}"/>
          </ac:spMkLst>
        </pc:spChg>
        <pc:spChg chg="add mod">
          <ac:chgData name="Asim Dey" userId="e8ec1349-28b8-4d13-adec-c4f0ed943343" providerId="ADAL" clId="{56E57B83-9F26-49B6-A436-4AF02394A2FD}" dt="2020-08-06T09:53:55.421" v="700" actId="962"/>
          <ac:spMkLst>
            <pc:docMk/>
            <pc:sldMk cId="2835301348" sldId="307"/>
            <ac:spMk id="128" creationId="{CABFF1E3-93B6-42CA-BA73-0BC6C4AE5B13}"/>
          </ac:spMkLst>
        </pc:spChg>
        <pc:spChg chg="add mod">
          <ac:chgData name="Asim Dey" userId="e8ec1349-28b8-4d13-adec-c4f0ed943343" providerId="ADAL" clId="{56E57B83-9F26-49B6-A436-4AF02394A2FD}" dt="2020-08-06T09:54:05.806" v="701" actId="962"/>
          <ac:spMkLst>
            <pc:docMk/>
            <pc:sldMk cId="2835301348" sldId="307"/>
            <ac:spMk id="129" creationId="{7535D17E-EE10-4B3D-9B04-AA2EC7E0868E}"/>
          </ac:spMkLst>
        </pc:spChg>
        <pc:spChg chg="add mod">
          <ac:chgData name="Asim Dey" userId="e8ec1349-28b8-4d13-adec-c4f0ed943343" providerId="ADAL" clId="{56E57B83-9F26-49B6-A436-4AF02394A2FD}" dt="2020-08-06T09:54:15.400" v="702" actId="962"/>
          <ac:spMkLst>
            <pc:docMk/>
            <pc:sldMk cId="2835301348" sldId="307"/>
            <ac:spMk id="130" creationId="{0074C2B6-DDC6-4636-874D-89C50254F69F}"/>
          </ac:spMkLst>
        </pc:spChg>
        <pc:spChg chg="add mod">
          <ac:chgData name="Asim Dey" userId="e8ec1349-28b8-4d13-adec-c4f0ed943343" providerId="ADAL" clId="{56E57B83-9F26-49B6-A436-4AF02394A2FD}" dt="2020-08-06T09:54:22.320" v="703" actId="962"/>
          <ac:spMkLst>
            <pc:docMk/>
            <pc:sldMk cId="2835301348" sldId="307"/>
            <ac:spMk id="131" creationId="{984AFECA-1E62-42FA-B217-7AB0E4525DE1}"/>
          </ac:spMkLst>
        </pc:spChg>
        <pc:spChg chg="add mod">
          <ac:chgData name="Asim Dey" userId="e8ec1349-28b8-4d13-adec-c4f0ed943343" providerId="ADAL" clId="{56E57B83-9F26-49B6-A436-4AF02394A2FD}" dt="2020-08-06T09:54:29.418" v="704" actId="962"/>
          <ac:spMkLst>
            <pc:docMk/>
            <pc:sldMk cId="2835301348" sldId="307"/>
            <ac:spMk id="132" creationId="{EAE1DC98-08AF-4BB5-94B8-ED2C372287AE}"/>
          </ac:spMkLst>
        </pc:spChg>
        <pc:spChg chg="add mod">
          <ac:chgData name="Asim Dey" userId="e8ec1349-28b8-4d13-adec-c4f0ed943343" providerId="ADAL" clId="{56E57B83-9F26-49B6-A436-4AF02394A2FD}" dt="2020-08-06T09:55:00.661" v="705" actId="962"/>
          <ac:spMkLst>
            <pc:docMk/>
            <pc:sldMk cId="2835301348" sldId="307"/>
            <ac:spMk id="133" creationId="{86B2FBF9-2F91-4BDD-8CA2-EB3448FFE1F5}"/>
          </ac:spMkLst>
        </pc:spChg>
        <pc:spChg chg="add mod">
          <ac:chgData name="Asim Dey" userId="e8ec1349-28b8-4d13-adec-c4f0ed943343" providerId="ADAL" clId="{56E57B83-9F26-49B6-A436-4AF02394A2FD}" dt="2020-08-06T09:55:06.749" v="706" actId="962"/>
          <ac:spMkLst>
            <pc:docMk/>
            <pc:sldMk cId="2835301348" sldId="307"/>
            <ac:spMk id="134" creationId="{97D7DFD2-DCB9-4E3E-AD20-8DBBEEF67A09}"/>
          </ac:spMkLst>
        </pc:spChg>
        <pc:spChg chg="add mod">
          <ac:chgData name="Asim Dey" userId="e8ec1349-28b8-4d13-adec-c4f0ed943343" providerId="ADAL" clId="{56E57B83-9F26-49B6-A436-4AF02394A2FD}" dt="2020-08-06T09:55:14.105" v="707" actId="962"/>
          <ac:spMkLst>
            <pc:docMk/>
            <pc:sldMk cId="2835301348" sldId="307"/>
            <ac:spMk id="135" creationId="{FD1877E6-7716-47CB-9CEF-A0AB68C5AFE9}"/>
          </ac:spMkLst>
        </pc:spChg>
        <pc:spChg chg="add mod">
          <ac:chgData name="Asim Dey" userId="e8ec1349-28b8-4d13-adec-c4f0ed943343" providerId="ADAL" clId="{56E57B83-9F26-49B6-A436-4AF02394A2FD}" dt="2020-08-06T09:55:20.906" v="708" actId="962"/>
          <ac:spMkLst>
            <pc:docMk/>
            <pc:sldMk cId="2835301348" sldId="307"/>
            <ac:spMk id="136" creationId="{3DA24B9D-EC3D-4B3D-A046-48B061B7F476}"/>
          </ac:spMkLst>
        </pc:spChg>
        <pc:spChg chg="add mod">
          <ac:chgData name="Asim Dey" userId="e8ec1349-28b8-4d13-adec-c4f0ed943343" providerId="ADAL" clId="{56E57B83-9F26-49B6-A436-4AF02394A2FD}" dt="2020-08-06T09:55:40.381" v="710" actId="962"/>
          <ac:spMkLst>
            <pc:docMk/>
            <pc:sldMk cId="2835301348" sldId="307"/>
            <ac:spMk id="137" creationId="{5965E17D-6B49-4B75-BDD2-F9BB4F0775CB}"/>
          </ac:spMkLst>
        </pc:spChg>
        <pc:spChg chg="add mod">
          <ac:chgData name="Asim Dey" userId="e8ec1349-28b8-4d13-adec-c4f0ed943343" providerId="ADAL" clId="{56E57B83-9F26-49B6-A436-4AF02394A2FD}" dt="2020-08-06T09:55:46.393" v="711" actId="962"/>
          <ac:spMkLst>
            <pc:docMk/>
            <pc:sldMk cId="2835301348" sldId="307"/>
            <ac:spMk id="138" creationId="{2C98143B-611B-4998-857B-061EC73A2C30}"/>
          </ac:spMkLst>
        </pc:spChg>
        <pc:spChg chg="add mod">
          <ac:chgData name="Asim Dey" userId="e8ec1349-28b8-4d13-adec-c4f0ed943343" providerId="ADAL" clId="{56E57B83-9F26-49B6-A436-4AF02394A2FD}" dt="2020-08-06T09:55:33.938" v="709" actId="962"/>
          <ac:spMkLst>
            <pc:docMk/>
            <pc:sldMk cId="2835301348" sldId="307"/>
            <ac:spMk id="139" creationId="{9420DB89-3F02-4F36-8757-9F3EF69F99A1}"/>
          </ac:spMkLst>
        </pc:spChg>
        <pc:spChg chg="add mod">
          <ac:chgData name="Asim Dey" userId="e8ec1349-28b8-4d13-adec-c4f0ed943343" providerId="ADAL" clId="{56E57B83-9F26-49B6-A436-4AF02394A2FD}" dt="2020-08-06T09:55:51.857" v="712" actId="962"/>
          <ac:spMkLst>
            <pc:docMk/>
            <pc:sldMk cId="2835301348" sldId="307"/>
            <ac:spMk id="140" creationId="{EA4687B6-58ED-470E-995B-F79A530312B9}"/>
          </ac:spMkLst>
        </pc:spChg>
        <pc:spChg chg="add mod">
          <ac:chgData name="Asim Dey" userId="e8ec1349-28b8-4d13-adec-c4f0ed943343" providerId="ADAL" clId="{56E57B83-9F26-49B6-A436-4AF02394A2FD}" dt="2020-08-06T09:55:58.905" v="713" actId="962"/>
          <ac:spMkLst>
            <pc:docMk/>
            <pc:sldMk cId="2835301348" sldId="307"/>
            <ac:spMk id="141" creationId="{A3C8C17D-BBE6-46FC-8A47-0F9F034E52CC}"/>
          </ac:spMkLst>
        </pc:spChg>
        <pc:spChg chg="add mod">
          <ac:chgData name="Asim Dey" userId="e8ec1349-28b8-4d13-adec-c4f0ed943343" providerId="ADAL" clId="{56E57B83-9F26-49B6-A436-4AF02394A2FD}" dt="2020-08-06T09:56:08.416" v="714" actId="962"/>
          <ac:spMkLst>
            <pc:docMk/>
            <pc:sldMk cId="2835301348" sldId="307"/>
            <ac:spMk id="142" creationId="{5267C2E1-6618-4D7C-A5DA-DC04552D3534}"/>
          </ac:spMkLst>
        </pc:spChg>
        <pc:spChg chg="add mod">
          <ac:chgData name="Asim Dey" userId="e8ec1349-28b8-4d13-adec-c4f0ed943343" providerId="ADAL" clId="{56E57B83-9F26-49B6-A436-4AF02394A2FD}" dt="2020-08-06T09:56:20.735" v="715" actId="962"/>
          <ac:spMkLst>
            <pc:docMk/>
            <pc:sldMk cId="2835301348" sldId="307"/>
            <ac:spMk id="143" creationId="{CE4C5AA9-9933-4FF6-86B1-F9F2FA917410}"/>
          </ac:spMkLst>
        </pc:spChg>
        <pc:spChg chg="add mod">
          <ac:chgData name="Asim Dey" userId="e8ec1349-28b8-4d13-adec-c4f0ed943343" providerId="ADAL" clId="{56E57B83-9F26-49B6-A436-4AF02394A2FD}" dt="2020-08-06T09:56:26.483" v="716" actId="962"/>
          <ac:spMkLst>
            <pc:docMk/>
            <pc:sldMk cId="2835301348" sldId="307"/>
            <ac:spMk id="144" creationId="{C663CC8F-F30C-47D7-AF60-CE9DA332DE80}"/>
          </ac:spMkLst>
        </pc:spChg>
        <pc:spChg chg="add mod">
          <ac:chgData name="Asim Dey" userId="e8ec1349-28b8-4d13-adec-c4f0ed943343" providerId="ADAL" clId="{56E57B83-9F26-49B6-A436-4AF02394A2FD}" dt="2020-08-06T09:56:34.454" v="717" actId="962"/>
          <ac:spMkLst>
            <pc:docMk/>
            <pc:sldMk cId="2835301348" sldId="307"/>
            <ac:spMk id="145" creationId="{48811556-15AC-4495-8D47-9C82EC3968E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DataStreamMaster.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openxmlformats.org/officeDocument/2006/relationships/oleObject" Target="https://britishretailconsortium.sharepoint.com/sites/RIA/Monitors/ebr/Data/EBRMaster.xlsx" TargetMode="External"/><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oleObject" Target="https://britishretailconsortium.sharepoint.com/sites/RIA/Monitors/ebr/Data/EBRMaster.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oleObject" Target="https://britishretailconsortium.sharepoint.com/sites/RIA/Monitors/ebr/Data/EBRMaster.xlsx" TargetMode="External"/><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britishretailconsortium.sharepoint.com/sites/RIA/Monitors/ebr/Data/EBRMaster.xlsx"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https://britishretailconsortium.sharepoint.com/sites/RIA/Monitors/ebr/Data/EBRMaster.xlsx" TargetMode="External"/><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britishretailconsortium.sharepoint.com/sites/RIA/Monitors/ebr/Data/EBRMaster.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5.xlsx"/></Relationships>
</file>

<file path=ppt/charts/_rels/chart27.xml.rels><?xml version="1.0" encoding="UTF-8" standalone="yes"?>
<Relationships xmlns="http://schemas.openxmlformats.org/package/2006/relationships"><Relationship Id="rId1" Type="http://schemas.openxmlformats.org/officeDocument/2006/relationships/oleObject" Target="https://britishretailconsortium.sharepoint.com/sites/RIA/Monitors/ebr/Data/EBRMaster.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britishretailconsortium.sharepoint.com/sites/RIA/Monitors/ebr/Data/EBRMaste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britishretailconsortium.sharepoint.com/sites/RIA/Monitors/ebr/Data/EBRMast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ritishretailconsortium.sharepoint.com/sites/RIA/Monitors/ebr/Data/EBRMaste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27121103843962"/>
          <c:y val="3.6546856075091477E-2"/>
          <c:w val="0.83624917719346714"/>
          <c:h val="0.71895147933232129"/>
        </c:manualLayout>
      </c:layout>
      <c:barChart>
        <c:barDir val="col"/>
        <c:grouping val="stacked"/>
        <c:varyColors val="0"/>
        <c:ser>
          <c:idx val="0"/>
          <c:order val="0"/>
          <c:tx>
            <c:strRef>
              <c:f>'Figure_6 _By_December_2020,_nea'!$B$7</c:f>
              <c:strCache>
                <c:ptCount val="1"/>
                <c:pt idx="0">
                  <c:v>Don't know or prefer not to say</c:v>
                </c:pt>
              </c:strCache>
            </c:strRef>
          </c:tx>
          <c:spPr>
            <a:solidFill>
              <a:schemeClr val="accent1"/>
            </a:solidFill>
            <a:ln>
              <a:noFill/>
            </a:ln>
            <a:effectLst/>
          </c:spPr>
          <c:invertIfNegative val="0"/>
          <c:cat>
            <c:strRef>
              <c:f>'Figure_6 _By_December_2020,_nea'!$A$8:$A$29</c:f>
              <c:strCache>
                <c:ptCount val="22"/>
                <c:pt idx="0">
                  <c:v>28/06</c:v>
                </c:pt>
                <c:pt idx="1">
                  <c:v>5/07</c:v>
                </c:pt>
                <c:pt idx="2">
                  <c:v>12/07</c:v>
                </c:pt>
                <c:pt idx="3">
                  <c:v>19/07</c:v>
                </c:pt>
                <c:pt idx="4">
                  <c:v>26/07</c:v>
                </c:pt>
                <c:pt idx="5">
                  <c:v>2/08</c:v>
                </c:pt>
                <c:pt idx="6">
                  <c:v>9/08</c:v>
                </c:pt>
                <c:pt idx="7">
                  <c:v>16/08</c:v>
                </c:pt>
                <c:pt idx="8">
                  <c:v>30/08</c:v>
                </c:pt>
                <c:pt idx="9">
                  <c:v>13/09</c:v>
                </c:pt>
                <c:pt idx="10">
                  <c:v>20/09</c:v>
                </c:pt>
                <c:pt idx="11">
                  <c:v>24/09</c:v>
                </c:pt>
                <c:pt idx="12">
                  <c:v>30/09</c:v>
                </c:pt>
                <c:pt idx="13">
                  <c:v>11/10</c:v>
                </c:pt>
                <c:pt idx="14">
                  <c:v>18/10</c:v>
                </c:pt>
                <c:pt idx="15">
                  <c:v>25/10</c:v>
                </c:pt>
                <c:pt idx="16">
                  <c:v>1/11</c:v>
                </c:pt>
                <c:pt idx="17">
                  <c:v>8/11</c:v>
                </c:pt>
                <c:pt idx="18">
                  <c:v>15/11</c:v>
                </c:pt>
                <c:pt idx="19">
                  <c:v>22/11</c:v>
                </c:pt>
                <c:pt idx="20">
                  <c:v>29/11</c:v>
                </c:pt>
                <c:pt idx="21">
                  <c:v>6/12</c:v>
                </c:pt>
              </c:strCache>
            </c:strRef>
          </c:cat>
          <c:val>
            <c:numRef>
              <c:f>'Figure_6 _By_December_2020,_nea'!$B$8:$B$29</c:f>
              <c:numCache>
                <c:formatCode>_-* #,##0_-;\-* #,##0_-;_-* "-"??_-;_-@_-</c:formatCode>
                <c:ptCount val="22"/>
                <c:pt idx="0">
                  <c:v>140000</c:v>
                </c:pt>
                <c:pt idx="1">
                  <c:v>470000</c:v>
                </c:pt>
                <c:pt idx="2">
                  <c:v>190000</c:v>
                </c:pt>
                <c:pt idx="3">
                  <c:v>290000</c:v>
                </c:pt>
                <c:pt idx="4">
                  <c:v>730000</c:v>
                </c:pt>
                <c:pt idx="5">
                  <c:v>930000</c:v>
                </c:pt>
                <c:pt idx="6">
                  <c:v>1000000</c:v>
                </c:pt>
                <c:pt idx="7">
                  <c:v>1110000</c:v>
                </c:pt>
                <c:pt idx="8">
                  <c:v>570000</c:v>
                </c:pt>
                <c:pt idx="9">
                  <c:v>350000</c:v>
                </c:pt>
                <c:pt idx="10">
                  <c:v>570000</c:v>
                </c:pt>
                <c:pt idx="11">
                  <c:v>710000</c:v>
                </c:pt>
                <c:pt idx="12">
                  <c:v>630000</c:v>
                </c:pt>
                <c:pt idx="13">
                  <c:v>490000</c:v>
                </c:pt>
                <c:pt idx="14">
                  <c:v>1160000</c:v>
                </c:pt>
                <c:pt idx="15">
                  <c:v>640000</c:v>
                </c:pt>
                <c:pt idx="16">
                  <c:v>790000</c:v>
                </c:pt>
                <c:pt idx="17">
                  <c:v>460000</c:v>
                </c:pt>
                <c:pt idx="18">
                  <c:v>750000</c:v>
                </c:pt>
                <c:pt idx="19">
                  <c:v>750000</c:v>
                </c:pt>
                <c:pt idx="20">
                  <c:v>750000</c:v>
                </c:pt>
                <c:pt idx="21">
                  <c:v>790000</c:v>
                </c:pt>
              </c:numCache>
            </c:numRef>
          </c:val>
          <c:extLst>
            <c:ext xmlns:c16="http://schemas.microsoft.com/office/drawing/2014/chart" uri="{C3380CC4-5D6E-409C-BE32-E72D297353CC}">
              <c16:uniqueId val="{00000000-D09C-4CCC-AA6A-058E24ECD654}"/>
            </c:ext>
          </c:extLst>
        </c:ser>
        <c:ser>
          <c:idx val="1"/>
          <c:order val="1"/>
          <c:tx>
            <c:strRef>
              <c:f>'Figure_6 _By_December_2020,_nea'!$C$7</c:f>
              <c:strCache>
                <c:ptCount val="1"/>
                <c:pt idx="0">
                  <c:v>£1,000 or more</c:v>
                </c:pt>
              </c:strCache>
            </c:strRef>
          </c:tx>
          <c:spPr>
            <a:solidFill>
              <a:schemeClr val="accent2"/>
            </a:solidFill>
            <a:ln>
              <a:noFill/>
            </a:ln>
            <a:effectLst/>
          </c:spPr>
          <c:invertIfNegative val="0"/>
          <c:cat>
            <c:strRef>
              <c:f>'Figure_6 _By_December_2020,_nea'!$A$8:$A$29</c:f>
              <c:strCache>
                <c:ptCount val="22"/>
                <c:pt idx="0">
                  <c:v>28/06</c:v>
                </c:pt>
                <c:pt idx="1">
                  <c:v>5/07</c:v>
                </c:pt>
                <c:pt idx="2">
                  <c:v>12/07</c:v>
                </c:pt>
                <c:pt idx="3">
                  <c:v>19/07</c:v>
                </c:pt>
                <c:pt idx="4">
                  <c:v>26/07</c:v>
                </c:pt>
                <c:pt idx="5">
                  <c:v>2/08</c:v>
                </c:pt>
                <c:pt idx="6">
                  <c:v>9/08</c:v>
                </c:pt>
                <c:pt idx="7">
                  <c:v>16/08</c:v>
                </c:pt>
                <c:pt idx="8">
                  <c:v>30/08</c:v>
                </c:pt>
                <c:pt idx="9">
                  <c:v>13/09</c:v>
                </c:pt>
                <c:pt idx="10">
                  <c:v>20/09</c:v>
                </c:pt>
                <c:pt idx="11">
                  <c:v>24/09</c:v>
                </c:pt>
                <c:pt idx="12">
                  <c:v>30/09</c:v>
                </c:pt>
                <c:pt idx="13">
                  <c:v>11/10</c:v>
                </c:pt>
                <c:pt idx="14">
                  <c:v>18/10</c:v>
                </c:pt>
                <c:pt idx="15">
                  <c:v>25/10</c:v>
                </c:pt>
                <c:pt idx="16">
                  <c:v>1/11</c:v>
                </c:pt>
                <c:pt idx="17">
                  <c:v>8/11</c:v>
                </c:pt>
                <c:pt idx="18">
                  <c:v>15/11</c:v>
                </c:pt>
                <c:pt idx="19">
                  <c:v>22/11</c:v>
                </c:pt>
                <c:pt idx="20">
                  <c:v>29/11</c:v>
                </c:pt>
                <c:pt idx="21">
                  <c:v>6/12</c:v>
                </c:pt>
              </c:strCache>
            </c:strRef>
          </c:cat>
          <c:val>
            <c:numRef>
              <c:f>'Figure_6 _By_December_2020,_nea'!$C$8:$C$29</c:f>
              <c:numCache>
                <c:formatCode>_-* #,##0_-;\-* #,##0_-;_-* "-"??_-;_-@_-</c:formatCode>
                <c:ptCount val="22"/>
                <c:pt idx="0">
                  <c:v>1950000</c:v>
                </c:pt>
                <c:pt idx="1">
                  <c:v>2290000</c:v>
                </c:pt>
                <c:pt idx="2">
                  <c:v>1920000</c:v>
                </c:pt>
                <c:pt idx="3">
                  <c:v>2350000</c:v>
                </c:pt>
                <c:pt idx="4">
                  <c:v>2070000</c:v>
                </c:pt>
                <c:pt idx="5">
                  <c:v>2230000</c:v>
                </c:pt>
                <c:pt idx="6">
                  <c:v>3060000</c:v>
                </c:pt>
                <c:pt idx="7">
                  <c:v>2970000</c:v>
                </c:pt>
                <c:pt idx="8">
                  <c:v>2470000</c:v>
                </c:pt>
                <c:pt idx="9">
                  <c:v>2110000</c:v>
                </c:pt>
                <c:pt idx="10">
                  <c:v>2850000</c:v>
                </c:pt>
                <c:pt idx="11">
                  <c:v>3450000</c:v>
                </c:pt>
                <c:pt idx="12">
                  <c:v>3360000</c:v>
                </c:pt>
                <c:pt idx="13">
                  <c:v>2800000</c:v>
                </c:pt>
                <c:pt idx="14">
                  <c:v>3340000</c:v>
                </c:pt>
                <c:pt idx="15">
                  <c:v>3390000</c:v>
                </c:pt>
                <c:pt idx="16">
                  <c:v>3350000</c:v>
                </c:pt>
                <c:pt idx="17">
                  <c:v>3710000</c:v>
                </c:pt>
                <c:pt idx="18">
                  <c:v>3130000</c:v>
                </c:pt>
                <c:pt idx="19">
                  <c:v>3230000</c:v>
                </c:pt>
                <c:pt idx="20">
                  <c:v>3020000</c:v>
                </c:pt>
                <c:pt idx="21">
                  <c:v>3800000</c:v>
                </c:pt>
              </c:numCache>
            </c:numRef>
          </c:val>
          <c:extLst>
            <c:ext xmlns:c16="http://schemas.microsoft.com/office/drawing/2014/chart" uri="{C3380CC4-5D6E-409C-BE32-E72D297353CC}">
              <c16:uniqueId val="{00000001-D09C-4CCC-AA6A-058E24ECD654}"/>
            </c:ext>
          </c:extLst>
        </c:ser>
        <c:ser>
          <c:idx val="2"/>
          <c:order val="2"/>
          <c:tx>
            <c:strRef>
              <c:f>'Figure_6 _By_December_2020,_nea'!$D$7</c:f>
              <c:strCache>
                <c:ptCount val="1"/>
                <c:pt idx="0">
                  <c:v>Less than £1,000</c:v>
                </c:pt>
              </c:strCache>
            </c:strRef>
          </c:tx>
          <c:spPr>
            <a:solidFill>
              <a:schemeClr val="accent3"/>
            </a:solidFill>
            <a:ln>
              <a:noFill/>
            </a:ln>
            <a:effectLst/>
          </c:spPr>
          <c:invertIfNegative val="0"/>
          <c:cat>
            <c:strRef>
              <c:f>'Figure_6 _By_December_2020,_nea'!$A$8:$A$29</c:f>
              <c:strCache>
                <c:ptCount val="22"/>
                <c:pt idx="0">
                  <c:v>28/06</c:v>
                </c:pt>
                <c:pt idx="1">
                  <c:v>5/07</c:v>
                </c:pt>
                <c:pt idx="2">
                  <c:v>12/07</c:v>
                </c:pt>
                <c:pt idx="3">
                  <c:v>19/07</c:v>
                </c:pt>
                <c:pt idx="4">
                  <c:v>26/07</c:v>
                </c:pt>
                <c:pt idx="5">
                  <c:v>2/08</c:v>
                </c:pt>
                <c:pt idx="6">
                  <c:v>9/08</c:v>
                </c:pt>
                <c:pt idx="7">
                  <c:v>16/08</c:v>
                </c:pt>
                <c:pt idx="8">
                  <c:v>30/08</c:v>
                </c:pt>
                <c:pt idx="9">
                  <c:v>13/09</c:v>
                </c:pt>
                <c:pt idx="10">
                  <c:v>20/09</c:v>
                </c:pt>
                <c:pt idx="11">
                  <c:v>24/09</c:v>
                </c:pt>
                <c:pt idx="12">
                  <c:v>30/09</c:v>
                </c:pt>
                <c:pt idx="13">
                  <c:v>11/10</c:v>
                </c:pt>
                <c:pt idx="14">
                  <c:v>18/10</c:v>
                </c:pt>
                <c:pt idx="15">
                  <c:v>25/10</c:v>
                </c:pt>
                <c:pt idx="16">
                  <c:v>1/11</c:v>
                </c:pt>
                <c:pt idx="17">
                  <c:v>8/11</c:v>
                </c:pt>
                <c:pt idx="18">
                  <c:v>15/11</c:v>
                </c:pt>
                <c:pt idx="19">
                  <c:v>22/11</c:v>
                </c:pt>
                <c:pt idx="20">
                  <c:v>29/11</c:v>
                </c:pt>
                <c:pt idx="21">
                  <c:v>6/12</c:v>
                </c:pt>
              </c:strCache>
            </c:strRef>
          </c:cat>
          <c:val>
            <c:numRef>
              <c:f>'Figure_6 _By_December_2020,_nea'!$D$8:$D$29</c:f>
              <c:numCache>
                <c:formatCode>_-* #,##0_-;\-* #,##0_-;_-* "-"??_-;_-@_-</c:formatCode>
                <c:ptCount val="22"/>
                <c:pt idx="0">
                  <c:v>3520000</c:v>
                </c:pt>
                <c:pt idx="1">
                  <c:v>3280000</c:v>
                </c:pt>
                <c:pt idx="2">
                  <c:v>3920000</c:v>
                </c:pt>
                <c:pt idx="3">
                  <c:v>4610000</c:v>
                </c:pt>
                <c:pt idx="4">
                  <c:v>4150000</c:v>
                </c:pt>
                <c:pt idx="5">
                  <c:v>3420000</c:v>
                </c:pt>
                <c:pt idx="6">
                  <c:v>4670000</c:v>
                </c:pt>
                <c:pt idx="7">
                  <c:v>3570000</c:v>
                </c:pt>
                <c:pt idx="8">
                  <c:v>3320000</c:v>
                </c:pt>
                <c:pt idx="9">
                  <c:v>3600000</c:v>
                </c:pt>
                <c:pt idx="10">
                  <c:v>4510000</c:v>
                </c:pt>
                <c:pt idx="11">
                  <c:v>4680000</c:v>
                </c:pt>
                <c:pt idx="12">
                  <c:v>4970000</c:v>
                </c:pt>
                <c:pt idx="13">
                  <c:v>5330000</c:v>
                </c:pt>
                <c:pt idx="14">
                  <c:v>4180000</c:v>
                </c:pt>
                <c:pt idx="15">
                  <c:v>4290000</c:v>
                </c:pt>
                <c:pt idx="16">
                  <c:v>4640000</c:v>
                </c:pt>
                <c:pt idx="17">
                  <c:v>3770000</c:v>
                </c:pt>
                <c:pt idx="18">
                  <c:v>4210000</c:v>
                </c:pt>
                <c:pt idx="19">
                  <c:v>3250000</c:v>
                </c:pt>
                <c:pt idx="20">
                  <c:v>3950000</c:v>
                </c:pt>
                <c:pt idx="21">
                  <c:v>3840000</c:v>
                </c:pt>
              </c:numCache>
            </c:numRef>
          </c:val>
          <c:extLst>
            <c:ext xmlns:c16="http://schemas.microsoft.com/office/drawing/2014/chart" uri="{C3380CC4-5D6E-409C-BE32-E72D297353CC}">
              <c16:uniqueId val="{00000002-D09C-4CCC-AA6A-058E24ECD654}"/>
            </c:ext>
          </c:extLst>
        </c:ser>
        <c:dLbls>
          <c:showLegendKey val="0"/>
          <c:showVal val="0"/>
          <c:showCatName val="0"/>
          <c:showSerName val="0"/>
          <c:showPercent val="0"/>
          <c:showBubbleSize val="0"/>
        </c:dLbls>
        <c:gapWidth val="150"/>
        <c:overlap val="100"/>
        <c:axId val="1159471520"/>
        <c:axId val="1159472176"/>
      </c:barChart>
      <c:catAx>
        <c:axId val="11594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9472176"/>
        <c:crosses val="autoZero"/>
        <c:auto val="1"/>
        <c:lblAlgn val="ctr"/>
        <c:lblOffset val="100"/>
        <c:noMultiLvlLbl val="0"/>
      </c:catAx>
      <c:valAx>
        <c:axId val="115947217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9471520"/>
        <c:crosses val="autoZero"/>
        <c:crossBetween val="between"/>
      </c:valAx>
      <c:spPr>
        <a:noFill/>
        <a:ln>
          <a:noFill/>
        </a:ln>
        <a:effectLst/>
      </c:spPr>
    </c:plotArea>
    <c:legend>
      <c:legendPos val="b"/>
      <c:layout>
        <c:manualLayout>
          <c:xMode val="edge"/>
          <c:yMode val="edge"/>
          <c:x val="0.13839152502868884"/>
          <c:y val="0.88721799322286554"/>
          <c:w val="0.74207048768792483"/>
          <c:h val="8.70034015580020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'(SLIDE 8) - FF MONITOR'!$D$27</c:f>
              <c:strCache>
                <c:ptCount val="1"/>
                <c:pt idx="0">
                  <c:v>High Street</c:v>
                </c:pt>
              </c:strCache>
            </c:strRef>
          </c:tx>
          <c:spPr>
            <a:ln w="28575" cap="rnd">
              <a:solidFill>
                <a:srgbClr val="002060"/>
              </a:solidFill>
              <a:round/>
            </a:ln>
            <a:effectLst/>
          </c:spPr>
          <c:marker>
            <c:symbol val="none"/>
          </c:marker>
          <c:cat>
            <c:numRef>
              <c:f>'(SLIDE 8) - FF MONITOR'!$B$31:$B$43</c:f>
              <c:numCache>
                <c:formatCode>mmm\-yy</c:formatCode>
                <c:ptCount val="1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numCache>
            </c:numRef>
          </c:cat>
          <c:val>
            <c:numRef>
              <c:f>'(SLIDE 8) - FF MONITOR'!$D$31:$D$43</c:f>
              <c:numCache>
                <c:formatCode>0.00%</c:formatCode>
                <c:ptCount val="13"/>
                <c:pt idx="0">
                  <c:v>3.3000000000000002E-2</c:v>
                </c:pt>
                <c:pt idx="1">
                  <c:v>-2.5000000000000001E-2</c:v>
                </c:pt>
                <c:pt idx="2">
                  <c:v>-0.41799999999999998</c:v>
                </c:pt>
                <c:pt idx="3">
                  <c:v>-0.81799999999999995</c:v>
                </c:pt>
                <c:pt idx="4">
                  <c:v>-0.77800000000000002</c:v>
                </c:pt>
                <c:pt idx="5">
                  <c:v>-0.64500000000000002</c:v>
                </c:pt>
                <c:pt idx="6">
                  <c:v>-0.47499999999999998</c:v>
                </c:pt>
                <c:pt idx="7">
                  <c:v>-0.41699999999999998</c:v>
                </c:pt>
                <c:pt idx="8">
                  <c:v>-0.36899999999999999</c:v>
                </c:pt>
                <c:pt idx="9">
                  <c:v>-0.39300000000000002</c:v>
                </c:pt>
                <c:pt idx="10">
                  <c:v>-0.63900000000000001</c:v>
                </c:pt>
                <c:pt idx="11">
                  <c:v>-0.495</c:v>
                </c:pt>
                <c:pt idx="12">
                  <c:v>-0.73299999999999998</c:v>
                </c:pt>
              </c:numCache>
            </c:numRef>
          </c:val>
          <c:smooth val="0"/>
          <c:extLst>
            <c:ext xmlns:c16="http://schemas.microsoft.com/office/drawing/2014/chart" uri="{C3380CC4-5D6E-409C-BE32-E72D297353CC}">
              <c16:uniqueId val="{00000000-6A42-4060-8842-2D8F0802CA45}"/>
            </c:ext>
          </c:extLst>
        </c:ser>
        <c:ser>
          <c:idx val="0"/>
          <c:order val="1"/>
          <c:tx>
            <c:strRef>
              <c:f>'(SLIDE 8) - FF MONITOR'!$E$27</c:f>
              <c:strCache>
                <c:ptCount val="1"/>
                <c:pt idx="0">
                  <c:v>Retail Park</c:v>
                </c:pt>
              </c:strCache>
            </c:strRef>
          </c:tx>
          <c:spPr>
            <a:ln w="28575" cap="rnd">
              <a:solidFill>
                <a:srgbClr val="FF0000"/>
              </a:solidFill>
              <a:round/>
            </a:ln>
            <a:effectLst/>
          </c:spPr>
          <c:marker>
            <c:symbol val="none"/>
          </c:marker>
          <c:cat>
            <c:numRef>
              <c:f>'(SLIDE 8) - FF MONITOR'!$B$31:$B$43</c:f>
              <c:numCache>
                <c:formatCode>mmm\-yy</c:formatCode>
                <c:ptCount val="1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numCache>
            </c:numRef>
          </c:cat>
          <c:val>
            <c:numRef>
              <c:f>'(SLIDE 8) - FF MONITOR'!$E$31:$E$43</c:f>
              <c:numCache>
                <c:formatCode>0.00%</c:formatCode>
                <c:ptCount val="13"/>
                <c:pt idx="0">
                  <c:v>0.02</c:v>
                </c:pt>
                <c:pt idx="1">
                  <c:v>-1.4999999999999999E-2</c:v>
                </c:pt>
                <c:pt idx="2">
                  <c:v>-0.23499999999999999</c:v>
                </c:pt>
                <c:pt idx="3">
                  <c:v>-0.624</c:v>
                </c:pt>
                <c:pt idx="4">
                  <c:v>-0.55000000000000004</c:v>
                </c:pt>
                <c:pt idx="5">
                  <c:v>-0.33800000000000002</c:v>
                </c:pt>
                <c:pt idx="6">
                  <c:v>-0.224</c:v>
                </c:pt>
                <c:pt idx="7">
                  <c:v>-0.111</c:v>
                </c:pt>
                <c:pt idx="8">
                  <c:v>-6.9000000000000006E-2</c:v>
                </c:pt>
                <c:pt idx="9">
                  <c:v>-9.2999999999999999E-2</c:v>
                </c:pt>
                <c:pt idx="10">
                  <c:v>-0.26800000000000002</c:v>
                </c:pt>
                <c:pt idx="11">
                  <c:v>-0.17299999999999999</c:v>
                </c:pt>
                <c:pt idx="12">
                  <c:v>-0.40899999999999997</c:v>
                </c:pt>
              </c:numCache>
            </c:numRef>
          </c:val>
          <c:smooth val="0"/>
          <c:extLst>
            <c:ext xmlns:c16="http://schemas.microsoft.com/office/drawing/2014/chart" uri="{C3380CC4-5D6E-409C-BE32-E72D297353CC}">
              <c16:uniqueId val="{00000001-6A42-4060-8842-2D8F0802CA45}"/>
            </c:ext>
          </c:extLst>
        </c:ser>
        <c:ser>
          <c:idx val="2"/>
          <c:order val="2"/>
          <c:tx>
            <c:strRef>
              <c:f>'(SLIDE 8) - FF MONITOR'!$F$27</c:f>
              <c:strCache>
                <c:ptCount val="1"/>
                <c:pt idx="0">
                  <c:v>Shopping Centre</c:v>
                </c:pt>
              </c:strCache>
            </c:strRef>
          </c:tx>
          <c:spPr>
            <a:ln w="28575" cap="rnd">
              <a:solidFill>
                <a:srgbClr val="7030A0"/>
              </a:solidFill>
              <a:round/>
            </a:ln>
            <a:effectLst/>
          </c:spPr>
          <c:marker>
            <c:symbol val="none"/>
          </c:marker>
          <c:cat>
            <c:numRef>
              <c:f>'(SLIDE 8) - FF MONITOR'!$B$31:$B$43</c:f>
              <c:numCache>
                <c:formatCode>mmm\-yy</c:formatCode>
                <c:ptCount val="1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numCache>
            </c:numRef>
          </c:cat>
          <c:val>
            <c:numRef>
              <c:f>'(SLIDE 8) - FF MONITOR'!$F$31:$F$43</c:f>
              <c:numCache>
                <c:formatCode>0.00%</c:formatCode>
                <c:ptCount val="13"/>
                <c:pt idx="0">
                  <c:v>-0.04</c:v>
                </c:pt>
                <c:pt idx="1">
                  <c:v>-7.0000000000000007E-2</c:v>
                </c:pt>
                <c:pt idx="2">
                  <c:v>-0.436</c:v>
                </c:pt>
                <c:pt idx="3">
                  <c:v>-0.878</c:v>
                </c:pt>
                <c:pt idx="4">
                  <c:v>-0.84900000000000009</c:v>
                </c:pt>
                <c:pt idx="5">
                  <c:v>-0.68300000000000005</c:v>
                </c:pt>
                <c:pt idx="6">
                  <c:v>-0.48099999999999998</c:v>
                </c:pt>
                <c:pt idx="7">
                  <c:v>-0.374</c:v>
                </c:pt>
                <c:pt idx="8">
                  <c:v>-0.36099999999999999</c:v>
                </c:pt>
                <c:pt idx="9">
                  <c:v>-0.377</c:v>
                </c:pt>
                <c:pt idx="10">
                  <c:v>-0.61799999999999999</c:v>
                </c:pt>
                <c:pt idx="11">
                  <c:v>-0.47299999999999998</c:v>
                </c:pt>
                <c:pt idx="12">
                  <c:v>-0.78200000000000003</c:v>
                </c:pt>
              </c:numCache>
            </c:numRef>
          </c:val>
          <c:smooth val="0"/>
          <c:extLst>
            <c:ext xmlns:c16="http://schemas.microsoft.com/office/drawing/2014/chart" uri="{C3380CC4-5D6E-409C-BE32-E72D297353CC}">
              <c16:uniqueId val="{00000002-6A42-4060-8842-2D8F0802CA45}"/>
            </c:ext>
          </c:extLst>
        </c:ser>
        <c:dLbls>
          <c:showLegendKey val="0"/>
          <c:showVal val="0"/>
          <c:showCatName val="0"/>
          <c:showSerName val="0"/>
          <c:showPercent val="0"/>
          <c:showBubbleSize val="0"/>
        </c:dLbls>
        <c:smooth val="0"/>
        <c:axId val="1147311"/>
        <c:axId val="1139111"/>
      </c:lineChart>
      <c:dateAx>
        <c:axId val="1147311"/>
        <c:scaling>
          <c:orientation val="minMax"/>
        </c:scaling>
        <c:delete val="0"/>
        <c:axPos val="b"/>
        <c:numFmt formatCode="mmm\-yy" sourceLinked="0"/>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139111"/>
        <c:crosses val="autoZero"/>
        <c:auto val="1"/>
        <c:lblOffset val="100"/>
        <c:baseTimeUnit val="months"/>
      </c:dateAx>
      <c:valAx>
        <c:axId val="1139111"/>
        <c:scaling>
          <c:orientation val="minMax"/>
        </c:scaling>
        <c:delete val="0"/>
        <c:axPos val="l"/>
        <c:numFmt formatCode="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14731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sz="9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8984674329503"/>
          <c:y val="3.9197530864197534E-2"/>
          <c:w val="0.83658065134099613"/>
          <c:h val="0.75907839506172836"/>
        </c:manualLayout>
      </c:layout>
      <c:lineChart>
        <c:grouping val="standard"/>
        <c:varyColors val="0"/>
        <c:ser>
          <c:idx val="0"/>
          <c:order val="0"/>
          <c:tx>
            <c:strRef>
              <c:f>'Footfall (IPSOS)'!$L$3</c:f>
              <c:strCache>
                <c:ptCount val="1"/>
                <c:pt idx="0">
                  <c:v>London &amp; The South East</c:v>
                </c:pt>
              </c:strCache>
            </c:strRef>
          </c:tx>
          <c:spPr>
            <a:ln w="28575" cap="rnd">
              <a:solidFill>
                <a:srgbClr val="FF0000"/>
              </a:solidFill>
              <a:round/>
            </a:ln>
            <a:effectLst/>
          </c:spPr>
          <c:marker>
            <c:symbol val="none"/>
          </c:marker>
          <c:cat>
            <c:multiLvlStrRef>
              <c:f>'Footfall (IPSOS)'!$K$4:$K$29</c:f>
            </c:multiLvlStrRef>
          </c:cat>
          <c:val>
            <c:numRef>
              <c:f>'Footfall (IPSOS)'!$L$4:$L$29</c:f>
            </c:numRef>
          </c:val>
          <c:smooth val="0"/>
          <c:extLst>
            <c:ext xmlns:c16="http://schemas.microsoft.com/office/drawing/2014/chart" uri="{C3380CC4-5D6E-409C-BE32-E72D297353CC}">
              <c16:uniqueId val="{00000000-9321-4ADD-A749-D59CE1D2231A}"/>
            </c:ext>
          </c:extLst>
        </c:ser>
        <c:ser>
          <c:idx val="1"/>
          <c:order val="1"/>
          <c:tx>
            <c:strRef>
              <c:f>'Footfall (IPSOS)'!$M$3</c:f>
              <c:strCache>
                <c:ptCount val="1"/>
                <c:pt idx="0">
                  <c:v>SW England &amp; Wales</c:v>
                </c:pt>
              </c:strCache>
            </c:strRef>
          </c:tx>
          <c:spPr>
            <a:ln w="28575" cap="rnd">
              <a:solidFill>
                <a:schemeClr val="tx1"/>
              </a:solidFill>
              <a:round/>
            </a:ln>
            <a:effectLst/>
          </c:spPr>
          <c:marker>
            <c:symbol val="none"/>
          </c:marker>
          <c:cat>
            <c:multiLvlStrRef>
              <c:f>'Footfall (IPSOS)'!$K$4:$K$29</c:f>
            </c:multiLvlStrRef>
          </c:cat>
          <c:val>
            <c:numRef>
              <c:f>'Footfall (IPSOS)'!$M$4:$M$29</c:f>
            </c:numRef>
          </c:val>
          <c:smooth val="0"/>
          <c:extLst>
            <c:ext xmlns:c16="http://schemas.microsoft.com/office/drawing/2014/chart" uri="{C3380CC4-5D6E-409C-BE32-E72D297353CC}">
              <c16:uniqueId val="{00000001-9321-4ADD-A749-D59CE1D2231A}"/>
            </c:ext>
          </c:extLst>
        </c:ser>
        <c:ser>
          <c:idx val="2"/>
          <c:order val="2"/>
          <c:tx>
            <c:strRef>
              <c:f>'Footfall (IPSOS)'!$N$3</c:f>
              <c:strCache>
                <c:ptCount val="1"/>
                <c:pt idx="0">
                  <c:v>The Midlands</c:v>
                </c:pt>
              </c:strCache>
            </c:strRef>
          </c:tx>
          <c:spPr>
            <a:ln w="28575" cap="rnd">
              <a:solidFill>
                <a:srgbClr val="951B81"/>
              </a:solidFill>
              <a:round/>
            </a:ln>
            <a:effectLst/>
          </c:spPr>
          <c:marker>
            <c:symbol val="none"/>
          </c:marker>
          <c:cat>
            <c:multiLvlStrRef>
              <c:f>'Footfall (IPSOS)'!$K$4:$K$29</c:f>
            </c:multiLvlStrRef>
          </c:cat>
          <c:val>
            <c:numRef>
              <c:f>'Footfall (IPSOS)'!$N$4:$N$29</c:f>
            </c:numRef>
          </c:val>
          <c:smooth val="0"/>
          <c:extLst>
            <c:ext xmlns:c16="http://schemas.microsoft.com/office/drawing/2014/chart" uri="{C3380CC4-5D6E-409C-BE32-E72D297353CC}">
              <c16:uniqueId val="{00000002-9321-4ADD-A749-D59CE1D2231A}"/>
            </c:ext>
          </c:extLst>
        </c:ser>
        <c:ser>
          <c:idx val="3"/>
          <c:order val="3"/>
          <c:tx>
            <c:strRef>
              <c:f>'Footfall (IPSOS)'!$O$3</c:f>
              <c:strCache>
                <c:ptCount val="1"/>
                <c:pt idx="0">
                  <c:v>Northern England</c:v>
                </c:pt>
              </c:strCache>
            </c:strRef>
          </c:tx>
          <c:spPr>
            <a:ln w="28575" cap="rnd">
              <a:solidFill>
                <a:srgbClr val="00B050"/>
              </a:solidFill>
              <a:round/>
            </a:ln>
            <a:effectLst/>
          </c:spPr>
          <c:marker>
            <c:symbol val="none"/>
          </c:marker>
          <c:cat>
            <c:multiLvlStrRef>
              <c:f>'Footfall (IPSOS)'!$K$4:$K$29</c:f>
            </c:multiLvlStrRef>
          </c:cat>
          <c:val>
            <c:numRef>
              <c:f>'Footfall (IPSOS)'!$O$4:$O$29</c:f>
            </c:numRef>
          </c:val>
          <c:smooth val="0"/>
          <c:extLst>
            <c:ext xmlns:c16="http://schemas.microsoft.com/office/drawing/2014/chart" uri="{C3380CC4-5D6E-409C-BE32-E72D297353CC}">
              <c16:uniqueId val="{00000003-9321-4ADD-A749-D59CE1D2231A}"/>
            </c:ext>
          </c:extLst>
        </c:ser>
        <c:ser>
          <c:idx val="4"/>
          <c:order val="4"/>
          <c:tx>
            <c:strRef>
              <c:f>'Footfall (IPSOS)'!$P$3</c:f>
              <c:strCache>
                <c:ptCount val="1"/>
                <c:pt idx="0">
                  <c:v>Scotland &amp; N Ireland</c:v>
                </c:pt>
              </c:strCache>
            </c:strRef>
          </c:tx>
          <c:spPr>
            <a:ln w="28575" cap="rnd">
              <a:solidFill>
                <a:srgbClr val="01DAF1"/>
              </a:solidFill>
              <a:round/>
            </a:ln>
            <a:effectLst/>
          </c:spPr>
          <c:marker>
            <c:symbol val="none"/>
          </c:marker>
          <c:cat>
            <c:multiLvlStrRef>
              <c:f>'Footfall (IPSOS)'!$K$4:$K$29</c:f>
            </c:multiLvlStrRef>
          </c:cat>
          <c:val>
            <c:numRef>
              <c:f>'Footfall (IPSOS)'!$P$4:$P$29</c:f>
            </c:numRef>
          </c:val>
          <c:smooth val="0"/>
          <c:extLst>
            <c:ext xmlns:c16="http://schemas.microsoft.com/office/drawing/2014/chart" uri="{C3380CC4-5D6E-409C-BE32-E72D297353CC}">
              <c16:uniqueId val="{00000004-9321-4ADD-A749-D59CE1D2231A}"/>
            </c:ext>
          </c:extLst>
        </c:ser>
        <c:dLbls>
          <c:showLegendKey val="0"/>
          <c:showVal val="0"/>
          <c:showCatName val="0"/>
          <c:showSerName val="0"/>
          <c:showPercent val="0"/>
          <c:showBubbleSize val="0"/>
        </c:dLbls>
        <c:marker val="1"/>
        <c:smooth val="0"/>
        <c:axId val="986212416"/>
        <c:axId val="986213400"/>
      </c:lineChart>
      <c:catAx>
        <c:axId val="986212416"/>
        <c:scaling>
          <c:orientation val="minMax"/>
        </c:scaling>
        <c:delete val="0"/>
        <c:axPos val="b"/>
        <c:numFmt formatCode="mmm\-yy" sourceLinked="1"/>
        <c:majorTickMark val="out"/>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6213400"/>
        <c:crosses val="autoZero"/>
        <c:auto val="1"/>
        <c:lblAlgn val="ctr"/>
        <c:lblOffset val="100"/>
        <c:noMultiLvlLbl val="1"/>
      </c:catAx>
      <c:valAx>
        <c:axId val="986213400"/>
        <c:scaling>
          <c:orientation val="minMax"/>
          <c:max val="0.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change year-on-year</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621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951179578775"/>
          <c:y val="4.2299493738342658E-2"/>
          <c:w val="0.85021321723599019"/>
          <c:h val="0.62801292299493738"/>
        </c:manualLayout>
      </c:layout>
      <c:lineChart>
        <c:grouping val="standard"/>
        <c:varyColors val="0"/>
        <c:ser>
          <c:idx val="0"/>
          <c:order val="0"/>
          <c:tx>
            <c:strRef>
              <c:f>'(SLIDE 9) - IPSOS'!$G$13</c:f>
              <c:strCache>
                <c:ptCount val="1"/>
                <c:pt idx="0">
                  <c:v>London &amp; The South East</c:v>
                </c:pt>
              </c:strCache>
            </c:strRef>
          </c:tx>
          <c:spPr>
            <a:ln w="28575" cap="rnd">
              <a:solidFill>
                <a:srgbClr val="FF0000"/>
              </a:solidFill>
              <a:round/>
            </a:ln>
            <a:effectLst/>
          </c:spPr>
          <c:marker>
            <c:symbol val="none"/>
          </c:marker>
          <c:cat>
            <c:strRef>
              <c:f>'(SLIDE 9) - IPSOS'!$F$32:$F$41</c:f>
              <c:strCache>
                <c:ptCount val="10"/>
                <c:pt idx="0">
                  <c:v>Dec.-19</c:v>
                </c:pt>
                <c:pt idx="1">
                  <c:v>Jan.-20</c:v>
                </c:pt>
                <c:pt idx="2">
                  <c:v>Feb.-20</c:v>
                </c:pt>
                <c:pt idx="3">
                  <c:v>Mar.-20</c:v>
                </c:pt>
                <c:pt idx="4">
                  <c:v>Jun.-20</c:v>
                </c:pt>
                <c:pt idx="5">
                  <c:v>Jul.-20</c:v>
                </c:pt>
                <c:pt idx="6">
                  <c:v>Aug.-20</c:v>
                </c:pt>
                <c:pt idx="7">
                  <c:v>Sep.-20</c:v>
                </c:pt>
                <c:pt idx="8">
                  <c:v>Oct.-20</c:v>
                </c:pt>
                <c:pt idx="9">
                  <c:v>Dec.-20</c:v>
                </c:pt>
              </c:strCache>
            </c:strRef>
          </c:cat>
          <c:val>
            <c:numRef>
              <c:f>'(SLIDE 9) - IPSOS'!$G$32:$G$41</c:f>
              <c:numCache>
                <c:formatCode>0.0%</c:formatCode>
                <c:ptCount val="10"/>
                <c:pt idx="0">
                  <c:v>8.0000000000000002E-3</c:v>
                </c:pt>
                <c:pt idx="1">
                  <c:v>4.2000000000000003E-2</c:v>
                </c:pt>
                <c:pt idx="2">
                  <c:v>-0.13300000000000001</c:v>
                </c:pt>
                <c:pt idx="3">
                  <c:v>-0.52400000000000002</c:v>
                </c:pt>
                <c:pt idx="4">
                  <c:v>-0.65800000000000003</c:v>
                </c:pt>
                <c:pt idx="5">
                  <c:v>-0.56599999999999995</c:v>
                </c:pt>
                <c:pt idx="6">
                  <c:v>-0.46200000000000002</c:v>
                </c:pt>
                <c:pt idx="7">
                  <c:v>-0.442</c:v>
                </c:pt>
                <c:pt idx="8">
                  <c:v>-0.45100000000000001</c:v>
                </c:pt>
                <c:pt idx="9">
                  <c:v>-0.61899999999999999</c:v>
                </c:pt>
              </c:numCache>
            </c:numRef>
          </c:val>
          <c:smooth val="0"/>
          <c:extLst>
            <c:ext xmlns:c16="http://schemas.microsoft.com/office/drawing/2014/chart" uri="{C3380CC4-5D6E-409C-BE32-E72D297353CC}">
              <c16:uniqueId val="{00000000-201A-4C78-A572-74842550311B}"/>
            </c:ext>
          </c:extLst>
        </c:ser>
        <c:ser>
          <c:idx val="1"/>
          <c:order val="1"/>
          <c:tx>
            <c:strRef>
              <c:f>'(SLIDE 9) - IPSOS'!$H$13</c:f>
              <c:strCache>
                <c:ptCount val="1"/>
                <c:pt idx="0">
                  <c:v>SW England &amp; Wales</c:v>
                </c:pt>
              </c:strCache>
            </c:strRef>
          </c:tx>
          <c:spPr>
            <a:ln w="28575" cap="rnd">
              <a:solidFill>
                <a:schemeClr val="tx1"/>
              </a:solidFill>
              <a:round/>
            </a:ln>
            <a:effectLst/>
          </c:spPr>
          <c:marker>
            <c:symbol val="none"/>
          </c:marker>
          <c:cat>
            <c:strRef>
              <c:f>'(SLIDE 9) - IPSOS'!$F$32:$F$41</c:f>
              <c:strCache>
                <c:ptCount val="10"/>
                <c:pt idx="0">
                  <c:v>Dec.-19</c:v>
                </c:pt>
                <c:pt idx="1">
                  <c:v>Jan.-20</c:v>
                </c:pt>
                <c:pt idx="2">
                  <c:v>Feb.-20</c:v>
                </c:pt>
                <c:pt idx="3">
                  <c:v>Mar.-20</c:v>
                </c:pt>
                <c:pt idx="4">
                  <c:v>Jun.-20</c:v>
                </c:pt>
                <c:pt idx="5">
                  <c:v>Jul.-20</c:v>
                </c:pt>
                <c:pt idx="6">
                  <c:v>Aug.-20</c:v>
                </c:pt>
                <c:pt idx="7">
                  <c:v>Sep.-20</c:v>
                </c:pt>
                <c:pt idx="8">
                  <c:v>Oct.-20</c:v>
                </c:pt>
                <c:pt idx="9">
                  <c:v>Dec.-20</c:v>
                </c:pt>
              </c:strCache>
            </c:strRef>
          </c:cat>
          <c:val>
            <c:numRef>
              <c:f>'(SLIDE 9) - IPSOS'!$H$32:$H$41</c:f>
              <c:numCache>
                <c:formatCode>0.0%</c:formatCode>
                <c:ptCount val="10"/>
                <c:pt idx="0">
                  <c:v>-5.0999999999999997E-2</c:v>
                </c:pt>
                <c:pt idx="1">
                  <c:v>6.0000000000000001E-3</c:v>
                </c:pt>
                <c:pt idx="2">
                  <c:v>-7.0000000000000007E-2</c:v>
                </c:pt>
                <c:pt idx="3">
                  <c:v>-0.46400000000000002</c:v>
                </c:pt>
                <c:pt idx="4">
                  <c:v>-0.67</c:v>
                </c:pt>
                <c:pt idx="5">
                  <c:v>-0.55700000000000005</c:v>
                </c:pt>
                <c:pt idx="6">
                  <c:v>-0.42699999999999999</c:v>
                </c:pt>
                <c:pt idx="7">
                  <c:v>-0.39100000000000001</c:v>
                </c:pt>
                <c:pt idx="8">
                  <c:v>-0.40899999999999997</c:v>
                </c:pt>
                <c:pt idx="9">
                  <c:v>-0.50900000000000001</c:v>
                </c:pt>
              </c:numCache>
            </c:numRef>
          </c:val>
          <c:smooth val="0"/>
          <c:extLst>
            <c:ext xmlns:c16="http://schemas.microsoft.com/office/drawing/2014/chart" uri="{C3380CC4-5D6E-409C-BE32-E72D297353CC}">
              <c16:uniqueId val="{00000001-201A-4C78-A572-74842550311B}"/>
            </c:ext>
          </c:extLst>
        </c:ser>
        <c:ser>
          <c:idx val="2"/>
          <c:order val="2"/>
          <c:tx>
            <c:strRef>
              <c:f>'(SLIDE 9) - IPSOS'!$I$13</c:f>
              <c:strCache>
                <c:ptCount val="1"/>
                <c:pt idx="0">
                  <c:v>The Midlands</c:v>
                </c:pt>
              </c:strCache>
            </c:strRef>
          </c:tx>
          <c:spPr>
            <a:ln w="28575" cap="rnd">
              <a:solidFill>
                <a:srgbClr val="92278F"/>
              </a:solidFill>
              <a:round/>
            </a:ln>
            <a:effectLst/>
          </c:spPr>
          <c:marker>
            <c:symbol val="none"/>
          </c:marker>
          <c:cat>
            <c:strRef>
              <c:f>'(SLIDE 9) - IPSOS'!$F$32:$F$41</c:f>
              <c:strCache>
                <c:ptCount val="10"/>
                <c:pt idx="0">
                  <c:v>Dec.-19</c:v>
                </c:pt>
                <c:pt idx="1">
                  <c:v>Jan.-20</c:v>
                </c:pt>
                <c:pt idx="2">
                  <c:v>Feb.-20</c:v>
                </c:pt>
                <c:pt idx="3">
                  <c:v>Mar.-20</c:v>
                </c:pt>
                <c:pt idx="4">
                  <c:v>Jun.-20</c:v>
                </c:pt>
                <c:pt idx="5">
                  <c:v>Jul.-20</c:v>
                </c:pt>
                <c:pt idx="6">
                  <c:v>Aug.-20</c:v>
                </c:pt>
                <c:pt idx="7">
                  <c:v>Sep.-20</c:v>
                </c:pt>
                <c:pt idx="8">
                  <c:v>Oct.-20</c:v>
                </c:pt>
                <c:pt idx="9">
                  <c:v>Dec.-20</c:v>
                </c:pt>
              </c:strCache>
            </c:strRef>
          </c:cat>
          <c:val>
            <c:numRef>
              <c:f>'(SLIDE 9) - IPSOS'!$I$32:$I$41</c:f>
              <c:numCache>
                <c:formatCode>0.0%</c:formatCode>
                <c:ptCount val="10"/>
                <c:pt idx="0">
                  <c:v>-0.122</c:v>
                </c:pt>
                <c:pt idx="1">
                  <c:v>-3.4000000000000002E-2</c:v>
                </c:pt>
                <c:pt idx="2">
                  <c:v>-0.16300000000000001</c:v>
                </c:pt>
                <c:pt idx="3">
                  <c:v>-0.52200000000000002</c:v>
                </c:pt>
                <c:pt idx="4">
                  <c:v>-0.66100000000000003</c:v>
                </c:pt>
                <c:pt idx="5">
                  <c:v>-0.55900000000000005</c:v>
                </c:pt>
                <c:pt idx="6">
                  <c:v>-0.42499999999999999</c:v>
                </c:pt>
                <c:pt idx="7">
                  <c:v>-0.39500000000000002</c:v>
                </c:pt>
                <c:pt idx="8">
                  <c:v>-0.36199999999999999</c:v>
                </c:pt>
                <c:pt idx="9">
                  <c:v>-0.52100000000000002</c:v>
                </c:pt>
              </c:numCache>
            </c:numRef>
          </c:val>
          <c:smooth val="0"/>
          <c:extLst>
            <c:ext xmlns:c16="http://schemas.microsoft.com/office/drawing/2014/chart" uri="{C3380CC4-5D6E-409C-BE32-E72D297353CC}">
              <c16:uniqueId val="{00000002-201A-4C78-A572-74842550311B}"/>
            </c:ext>
          </c:extLst>
        </c:ser>
        <c:ser>
          <c:idx val="3"/>
          <c:order val="3"/>
          <c:tx>
            <c:strRef>
              <c:f>'(SLIDE 9) - IPSOS'!$J$13</c:f>
              <c:strCache>
                <c:ptCount val="1"/>
                <c:pt idx="0">
                  <c:v>Northern England</c:v>
                </c:pt>
              </c:strCache>
            </c:strRef>
          </c:tx>
          <c:spPr>
            <a:ln w="28575" cap="rnd">
              <a:solidFill>
                <a:srgbClr val="00B050"/>
              </a:solidFill>
              <a:round/>
            </a:ln>
            <a:effectLst/>
          </c:spPr>
          <c:marker>
            <c:symbol val="none"/>
          </c:marker>
          <c:cat>
            <c:strRef>
              <c:f>'(SLIDE 9) - IPSOS'!$F$32:$F$41</c:f>
              <c:strCache>
                <c:ptCount val="10"/>
                <c:pt idx="0">
                  <c:v>Dec.-19</c:v>
                </c:pt>
                <c:pt idx="1">
                  <c:v>Jan.-20</c:v>
                </c:pt>
                <c:pt idx="2">
                  <c:v>Feb.-20</c:v>
                </c:pt>
                <c:pt idx="3">
                  <c:v>Mar.-20</c:v>
                </c:pt>
                <c:pt idx="4">
                  <c:v>Jun.-20</c:v>
                </c:pt>
                <c:pt idx="5">
                  <c:v>Jul.-20</c:v>
                </c:pt>
                <c:pt idx="6">
                  <c:v>Aug.-20</c:v>
                </c:pt>
                <c:pt idx="7">
                  <c:v>Sep.-20</c:v>
                </c:pt>
                <c:pt idx="8">
                  <c:v>Oct.-20</c:v>
                </c:pt>
                <c:pt idx="9">
                  <c:v>Dec.-20</c:v>
                </c:pt>
              </c:strCache>
            </c:strRef>
          </c:cat>
          <c:val>
            <c:numRef>
              <c:f>'(SLIDE 9) - IPSOS'!$J$32:$J$41</c:f>
              <c:numCache>
                <c:formatCode>0.0%</c:formatCode>
                <c:ptCount val="10"/>
                <c:pt idx="0">
                  <c:v>-9.1999999999999998E-2</c:v>
                </c:pt>
                <c:pt idx="1">
                  <c:v>-0.02</c:v>
                </c:pt>
                <c:pt idx="2">
                  <c:v>-0.16800000000000001</c:v>
                </c:pt>
                <c:pt idx="3">
                  <c:v>-0.51700000000000002</c:v>
                </c:pt>
                <c:pt idx="4">
                  <c:v>-0.64600000000000002</c:v>
                </c:pt>
                <c:pt idx="5">
                  <c:v>-0.51600000000000001</c:v>
                </c:pt>
                <c:pt idx="6">
                  <c:v>-0.39100000000000001</c:v>
                </c:pt>
                <c:pt idx="7">
                  <c:v>-0.371</c:v>
                </c:pt>
                <c:pt idx="8">
                  <c:v>-0.38900000000000001</c:v>
                </c:pt>
                <c:pt idx="9">
                  <c:v>-0.44800000000000001</c:v>
                </c:pt>
              </c:numCache>
            </c:numRef>
          </c:val>
          <c:smooth val="0"/>
          <c:extLst>
            <c:ext xmlns:c16="http://schemas.microsoft.com/office/drawing/2014/chart" uri="{C3380CC4-5D6E-409C-BE32-E72D297353CC}">
              <c16:uniqueId val="{00000003-201A-4C78-A572-74842550311B}"/>
            </c:ext>
          </c:extLst>
        </c:ser>
        <c:ser>
          <c:idx val="4"/>
          <c:order val="4"/>
          <c:tx>
            <c:strRef>
              <c:f>'(SLIDE 9) - IPSOS'!$K$13</c:f>
              <c:strCache>
                <c:ptCount val="1"/>
                <c:pt idx="0">
                  <c:v>Scotland &amp; N Ireland</c:v>
                </c:pt>
              </c:strCache>
            </c:strRef>
          </c:tx>
          <c:spPr>
            <a:ln w="28575" cap="rnd">
              <a:solidFill>
                <a:srgbClr val="01DAF1"/>
              </a:solidFill>
              <a:round/>
            </a:ln>
            <a:effectLst/>
          </c:spPr>
          <c:marker>
            <c:symbol val="none"/>
          </c:marker>
          <c:cat>
            <c:strRef>
              <c:f>'(SLIDE 9) - IPSOS'!$F$32:$F$41</c:f>
              <c:strCache>
                <c:ptCount val="10"/>
                <c:pt idx="0">
                  <c:v>Dec.-19</c:v>
                </c:pt>
                <c:pt idx="1">
                  <c:v>Jan.-20</c:v>
                </c:pt>
                <c:pt idx="2">
                  <c:v>Feb.-20</c:v>
                </c:pt>
                <c:pt idx="3">
                  <c:v>Mar.-20</c:v>
                </c:pt>
                <c:pt idx="4">
                  <c:v>Jun.-20</c:v>
                </c:pt>
                <c:pt idx="5">
                  <c:v>Jul.-20</c:v>
                </c:pt>
                <c:pt idx="6">
                  <c:v>Aug.-20</c:v>
                </c:pt>
                <c:pt idx="7">
                  <c:v>Sep.-20</c:v>
                </c:pt>
                <c:pt idx="8">
                  <c:v>Oct.-20</c:v>
                </c:pt>
                <c:pt idx="9">
                  <c:v>Dec.-20</c:v>
                </c:pt>
              </c:strCache>
            </c:strRef>
          </c:cat>
          <c:val>
            <c:numRef>
              <c:f>'(SLIDE 9) - IPSOS'!$K$32:$K$41</c:f>
              <c:numCache>
                <c:formatCode>0.0%</c:formatCode>
                <c:ptCount val="10"/>
                <c:pt idx="0">
                  <c:v>-8.5000000000000006E-2</c:v>
                </c:pt>
                <c:pt idx="1">
                  <c:v>-8.0000000000000002E-3</c:v>
                </c:pt>
                <c:pt idx="2">
                  <c:v>-0.14499999999999999</c:v>
                </c:pt>
                <c:pt idx="3">
                  <c:v>-0.52700000000000002</c:v>
                </c:pt>
                <c:pt idx="4">
                  <c:v>-0.76500000000000001</c:v>
                </c:pt>
                <c:pt idx="5">
                  <c:v>-0.52600000000000002</c:v>
                </c:pt>
                <c:pt idx="6">
                  <c:v>-0.42499999999999999</c:v>
                </c:pt>
                <c:pt idx="7">
                  <c:v>-0.433</c:v>
                </c:pt>
                <c:pt idx="8">
                  <c:v>-0.41099999999999998</c:v>
                </c:pt>
                <c:pt idx="9">
                  <c:v>-0.59199999999999997</c:v>
                </c:pt>
              </c:numCache>
            </c:numRef>
          </c:val>
          <c:smooth val="0"/>
          <c:extLst>
            <c:ext xmlns:c16="http://schemas.microsoft.com/office/drawing/2014/chart" uri="{C3380CC4-5D6E-409C-BE32-E72D297353CC}">
              <c16:uniqueId val="{00000004-201A-4C78-A572-74842550311B}"/>
            </c:ext>
          </c:extLst>
        </c:ser>
        <c:dLbls>
          <c:showLegendKey val="0"/>
          <c:showVal val="0"/>
          <c:showCatName val="0"/>
          <c:showSerName val="0"/>
          <c:showPercent val="0"/>
          <c:showBubbleSize val="0"/>
        </c:dLbls>
        <c:smooth val="0"/>
        <c:axId val="986212416"/>
        <c:axId val="986213400"/>
      </c:lineChart>
      <c:catAx>
        <c:axId val="986212416"/>
        <c:scaling>
          <c:orientation val="minMax"/>
        </c:scaling>
        <c:delete val="0"/>
        <c:axPos val="b"/>
        <c:numFmt formatCode="General" sourceLinked="1"/>
        <c:majorTickMark val="out"/>
        <c:minorTickMark val="none"/>
        <c:tickLblPos val="low"/>
        <c:spPr>
          <a:noFill/>
          <a:ln w="6350"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86213400"/>
        <c:crosses val="autoZero"/>
        <c:auto val="1"/>
        <c:lblAlgn val="ctr"/>
        <c:lblOffset val="100"/>
        <c:noMultiLvlLbl val="0"/>
      </c:catAx>
      <c:valAx>
        <c:axId val="986213400"/>
        <c:scaling>
          <c:orientation val="minMax"/>
          <c:max val="0.1"/>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sz="900"/>
                  <a:t>% change year-on-year</a:t>
                </a:r>
              </a:p>
            </c:rich>
          </c:tx>
          <c:layout>
            <c:manualLayout>
              <c:xMode val="edge"/>
              <c:yMode val="edge"/>
              <c:x val="1.4177271712435812E-2"/>
              <c:y val="0.1550343058886224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 sourceLinked="0"/>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862124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10) - CONFIDENCE'!$C$55</c:f>
              <c:strCache>
                <c:ptCount val="1"/>
                <c:pt idx="0">
                  <c:v>Headline index</c:v>
                </c:pt>
              </c:strCache>
            </c:strRef>
          </c:tx>
          <c:spPr>
            <a:ln w="15875" cap="rnd">
              <a:solidFill>
                <a:srgbClr val="002060"/>
              </a:solidFill>
              <a:round/>
            </a:ln>
            <a:effectLst/>
          </c:spPr>
          <c:marker>
            <c:symbol val="none"/>
          </c:marker>
          <c:cat>
            <c:numRef>
              <c:f>'(SLIDE 10) - CONFIDENCE'!$B$57:$B$117</c:f>
              <c:numCache>
                <c:formatCode>mmm\-yy</c:formatCode>
                <c:ptCount val="61"/>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pt idx="23">
                  <c:v>43115</c:v>
                </c:pt>
                <c:pt idx="24">
                  <c:v>43146</c:v>
                </c:pt>
                <c:pt idx="25">
                  <c:v>43174</c:v>
                </c:pt>
                <c:pt idx="26">
                  <c:v>43205</c:v>
                </c:pt>
                <c:pt idx="27">
                  <c:v>43235</c:v>
                </c:pt>
                <c:pt idx="28">
                  <c:v>43266</c:v>
                </c:pt>
                <c:pt idx="29">
                  <c:v>43296</c:v>
                </c:pt>
                <c:pt idx="30">
                  <c:v>43327</c:v>
                </c:pt>
                <c:pt idx="31">
                  <c:v>43358</c:v>
                </c:pt>
                <c:pt idx="32">
                  <c:v>43388</c:v>
                </c:pt>
                <c:pt idx="33">
                  <c:v>43419</c:v>
                </c:pt>
                <c:pt idx="34">
                  <c:v>43449</c:v>
                </c:pt>
                <c:pt idx="35">
                  <c:v>43480</c:v>
                </c:pt>
                <c:pt idx="36">
                  <c:v>43511</c:v>
                </c:pt>
                <c:pt idx="37">
                  <c:v>43539</c:v>
                </c:pt>
                <c:pt idx="38">
                  <c:v>43570</c:v>
                </c:pt>
                <c:pt idx="39">
                  <c:v>43600</c:v>
                </c:pt>
                <c:pt idx="40">
                  <c:v>43631</c:v>
                </c:pt>
                <c:pt idx="41">
                  <c:v>43661</c:v>
                </c:pt>
                <c:pt idx="42">
                  <c:v>43692</c:v>
                </c:pt>
                <c:pt idx="43">
                  <c:v>43723</c:v>
                </c:pt>
                <c:pt idx="44">
                  <c:v>43753</c:v>
                </c:pt>
                <c:pt idx="45">
                  <c:v>43784</c:v>
                </c:pt>
                <c:pt idx="46">
                  <c:v>43814</c:v>
                </c:pt>
                <c:pt idx="47">
                  <c:v>43845</c:v>
                </c:pt>
                <c:pt idx="48">
                  <c:v>43876</c:v>
                </c:pt>
                <c:pt idx="49">
                  <c:v>43905</c:v>
                </c:pt>
                <c:pt idx="50">
                  <c:v>43936</c:v>
                </c:pt>
                <c:pt idx="51">
                  <c:v>43966</c:v>
                </c:pt>
                <c:pt idx="52">
                  <c:v>43997</c:v>
                </c:pt>
                <c:pt idx="53">
                  <c:v>44027</c:v>
                </c:pt>
                <c:pt idx="54">
                  <c:v>44058</c:v>
                </c:pt>
                <c:pt idx="55">
                  <c:v>44089</c:v>
                </c:pt>
                <c:pt idx="56">
                  <c:v>44119</c:v>
                </c:pt>
                <c:pt idx="57">
                  <c:v>44150</c:v>
                </c:pt>
                <c:pt idx="58">
                  <c:v>44180</c:v>
                </c:pt>
                <c:pt idx="59">
                  <c:v>44211</c:v>
                </c:pt>
                <c:pt idx="60">
                  <c:v>44242</c:v>
                </c:pt>
              </c:numCache>
            </c:numRef>
          </c:cat>
          <c:val>
            <c:numRef>
              <c:f>'(SLIDE 10) - CONFIDENCE'!$C$57:$C$117</c:f>
              <c:numCache>
                <c:formatCode>General</c:formatCode>
                <c:ptCount val="61"/>
                <c:pt idx="0">
                  <c:v>0</c:v>
                </c:pt>
                <c:pt idx="1">
                  <c:v>0</c:v>
                </c:pt>
                <c:pt idx="2">
                  <c:v>-3</c:v>
                </c:pt>
                <c:pt idx="3">
                  <c:v>-1</c:v>
                </c:pt>
                <c:pt idx="4">
                  <c:v>-1</c:v>
                </c:pt>
                <c:pt idx="5">
                  <c:v>-12</c:v>
                </c:pt>
                <c:pt idx="6">
                  <c:v>-7</c:v>
                </c:pt>
                <c:pt idx="7">
                  <c:v>-1</c:v>
                </c:pt>
                <c:pt idx="8">
                  <c:v>-3</c:v>
                </c:pt>
                <c:pt idx="9">
                  <c:v>-8</c:v>
                </c:pt>
                <c:pt idx="10">
                  <c:v>-7</c:v>
                </c:pt>
                <c:pt idx="11">
                  <c:v>-5</c:v>
                </c:pt>
                <c:pt idx="12">
                  <c:v>-6</c:v>
                </c:pt>
                <c:pt idx="13">
                  <c:v>-6</c:v>
                </c:pt>
                <c:pt idx="14">
                  <c:v>-7</c:v>
                </c:pt>
                <c:pt idx="15">
                  <c:v>-5</c:v>
                </c:pt>
                <c:pt idx="16">
                  <c:v>-10</c:v>
                </c:pt>
                <c:pt idx="17">
                  <c:v>-12</c:v>
                </c:pt>
                <c:pt idx="18">
                  <c:v>-10</c:v>
                </c:pt>
                <c:pt idx="19">
                  <c:v>-9</c:v>
                </c:pt>
                <c:pt idx="20">
                  <c:v>-10</c:v>
                </c:pt>
                <c:pt idx="21">
                  <c:v>-12</c:v>
                </c:pt>
                <c:pt idx="22">
                  <c:v>-13</c:v>
                </c:pt>
                <c:pt idx="23">
                  <c:v>-9</c:v>
                </c:pt>
                <c:pt idx="24">
                  <c:v>-10</c:v>
                </c:pt>
                <c:pt idx="25">
                  <c:v>-7</c:v>
                </c:pt>
                <c:pt idx="26">
                  <c:v>-9</c:v>
                </c:pt>
                <c:pt idx="27">
                  <c:v>-7</c:v>
                </c:pt>
                <c:pt idx="28">
                  <c:v>-9</c:v>
                </c:pt>
                <c:pt idx="29">
                  <c:v>-10</c:v>
                </c:pt>
                <c:pt idx="30">
                  <c:v>-7</c:v>
                </c:pt>
                <c:pt idx="31">
                  <c:v>-9</c:v>
                </c:pt>
                <c:pt idx="32">
                  <c:v>-10</c:v>
                </c:pt>
                <c:pt idx="33">
                  <c:v>-13</c:v>
                </c:pt>
                <c:pt idx="34">
                  <c:v>-14</c:v>
                </c:pt>
                <c:pt idx="35">
                  <c:v>-14</c:v>
                </c:pt>
                <c:pt idx="36">
                  <c:v>-13</c:v>
                </c:pt>
                <c:pt idx="37">
                  <c:v>-13</c:v>
                </c:pt>
                <c:pt idx="38">
                  <c:v>-13</c:v>
                </c:pt>
                <c:pt idx="39">
                  <c:v>-10</c:v>
                </c:pt>
                <c:pt idx="40">
                  <c:v>-13</c:v>
                </c:pt>
                <c:pt idx="41">
                  <c:v>-11</c:v>
                </c:pt>
                <c:pt idx="42">
                  <c:v>-14</c:v>
                </c:pt>
                <c:pt idx="43">
                  <c:v>-12</c:v>
                </c:pt>
                <c:pt idx="44">
                  <c:v>-14</c:v>
                </c:pt>
                <c:pt idx="45">
                  <c:v>-14</c:v>
                </c:pt>
                <c:pt idx="46">
                  <c:v>-11</c:v>
                </c:pt>
                <c:pt idx="47">
                  <c:v>-9</c:v>
                </c:pt>
                <c:pt idx="48">
                  <c:v>-7</c:v>
                </c:pt>
                <c:pt idx="49">
                  <c:v>-34</c:v>
                </c:pt>
                <c:pt idx="50">
                  <c:v>-33</c:v>
                </c:pt>
                <c:pt idx="51">
                  <c:v>-36</c:v>
                </c:pt>
                <c:pt idx="52">
                  <c:v>-27</c:v>
                </c:pt>
                <c:pt idx="53">
                  <c:v>-27</c:v>
                </c:pt>
                <c:pt idx="54">
                  <c:v>-27</c:v>
                </c:pt>
                <c:pt idx="55">
                  <c:v>-25</c:v>
                </c:pt>
                <c:pt idx="56">
                  <c:v>-31</c:v>
                </c:pt>
                <c:pt idx="57">
                  <c:v>-33</c:v>
                </c:pt>
                <c:pt idx="58">
                  <c:v>-26</c:v>
                </c:pt>
                <c:pt idx="59">
                  <c:v>-28</c:v>
                </c:pt>
                <c:pt idx="60">
                  <c:v>-23</c:v>
                </c:pt>
              </c:numCache>
            </c:numRef>
          </c:val>
          <c:smooth val="0"/>
          <c:extLst>
            <c:ext xmlns:c16="http://schemas.microsoft.com/office/drawing/2014/chart" uri="{C3380CC4-5D6E-409C-BE32-E72D297353CC}">
              <c16:uniqueId val="{00000000-9EC7-4FF2-AF76-CD5891D52020}"/>
            </c:ext>
          </c:extLst>
        </c:ser>
        <c:ser>
          <c:idx val="3"/>
          <c:order val="1"/>
          <c:tx>
            <c:strRef>
              <c:f>'(SLIDE 10) - CONFIDENCE'!$F$55</c:f>
              <c:strCache>
                <c:ptCount val="1"/>
                <c:pt idx="0">
                  <c:v>Personal finances (next YR)</c:v>
                </c:pt>
              </c:strCache>
            </c:strRef>
          </c:tx>
          <c:spPr>
            <a:ln w="15875" cap="rnd">
              <a:solidFill>
                <a:srgbClr val="7030A0"/>
              </a:solidFill>
              <a:round/>
            </a:ln>
            <a:effectLst/>
          </c:spPr>
          <c:marker>
            <c:symbol val="none"/>
          </c:marker>
          <c:cat>
            <c:numRef>
              <c:f>'(SLIDE 10) - CONFIDENCE'!$B$57:$B$117</c:f>
              <c:numCache>
                <c:formatCode>mmm\-yy</c:formatCode>
                <c:ptCount val="61"/>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pt idx="23">
                  <c:v>43115</c:v>
                </c:pt>
                <c:pt idx="24">
                  <c:v>43146</c:v>
                </c:pt>
                <c:pt idx="25">
                  <c:v>43174</c:v>
                </c:pt>
                <c:pt idx="26">
                  <c:v>43205</c:v>
                </c:pt>
                <c:pt idx="27">
                  <c:v>43235</c:v>
                </c:pt>
                <c:pt idx="28">
                  <c:v>43266</c:v>
                </c:pt>
                <c:pt idx="29">
                  <c:v>43296</c:v>
                </c:pt>
                <c:pt idx="30">
                  <c:v>43327</c:v>
                </c:pt>
                <c:pt idx="31">
                  <c:v>43358</c:v>
                </c:pt>
                <c:pt idx="32">
                  <c:v>43388</c:v>
                </c:pt>
                <c:pt idx="33">
                  <c:v>43419</c:v>
                </c:pt>
                <c:pt idx="34">
                  <c:v>43449</c:v>
                </c:pt>
                <c:pt idx="35">
                  <c:v>43480</c:v>
                </c:pt>
                <c:pt idx="36">
                  <c:v>43511</c:v>
                </c:pt>
                <c:pt idx="37">
                  <c:v>43539</c:v>
                </c:pt>
                <c:pt idx="38">
                  <c:v>43570</c:v>
                </c:pt>
                <c:pt idx="39">
                  <c:v>43600</c:v>
                </c:pt>
                <c:pt idx="40">
                  <c:v>43631</c:v>
                </c:pt>
                <c:pt idx="41">
                  <c:v>43661</c:v>
                </c:pt>
                <c:pt idx="42">
                  <c:v>43692</c:v>
                </c:pt>
                <c:pt idx="43">
                  <c:v>43723</c:v>
                </c:pt>
                <c:pt idx="44">
                  <c:v>43753</c:v>
                </c:pt>
                <c:pt idx="45">
                  <c:v>43784</c:v>
                </c:pt>
                <c:pt idx="46">
                  <c:v>43814</c:v>
                </c:pt>
                <c:pt idx="47">
                  <c:v>43845</c:v>
                </c:pt>
                <c:pt idx="48">
                  <c:v>43876</c:v>
                </c:pt>
                <c:pt idx="49">
                  <c:v>43905</c:v>
                </c:pt>
                <c:pt idx="50">
                  <c:v>43936</c:v>
                </c:pt>
                <c:pt idx="51">
                  <c:v>43966</c:v>
                </c:pt>
                <c:pt idx="52">
                  <c:v>43997</c:v>
                </c:pt>
                <c:pt idx="53">
                  <c:v>44027</c:v>
                </c:pt>
                <c:pt idx="54">
                  <c:v>44058</c:v>
                </c:pt>
                <c:pt idx="55">
                  <c:v>44089</c:v>
                </c:pt>
                <c:pt idx="56">
                  <c:v>44119</c:v>
                </c:pt>
                <c:pt idx="57">
                  <c:v>44150</c:v>
                </c:pt>
                <c:pt idx="58">
                  <c:v>44180</c:v>
                </c:pt>
                <c:pt idx="59">
                  <c:v>44211</c:v>
                </c:pt>
                <c:pt idx="60">
                  <c:v>44242</c:v>
                </c:pt>
              </c:numCache>
            </c:numRef>
          </c:cat>
          <c:val>
            <c:numRef>
              <c:f>'(SLIDE 10) - CONFIDENCE'!$F$57:$F$117</c:f>
              <c:numCache>
                <c:formatCode>General</c:formatCode>
                <c:ptCount val="61"/>
                <c:pt idx="0">
                  <c:v>8</c:v>
                </c:pt>
                <c:pt idx="1">
                  <c:v>9</c:v>
                </c:pt>
                <c:pt idx="2">
                  <c:v>7</c:v>
                </c:pt>
                <c:pt idx="3">
                  <c:v>7</c:v>
                </c:pt>
                <c:pt idx="4">
                  <c:v>8</c:v>
                </c:pt>
                <c:pt idx="5">
                  <c:v>-1</c:v>
                </c:pt>
                <c:pt idx="6">
                  <c:v>4</c:v>
                </c:pt>
                <c:pt idx="7">
                  <c:v>7</c:v>
                </c:pt>
                <c:pt idx="8">
                  <c:v>6</c:v>
                </c:pt>
                <c:pt idx="9">
                  <c:v>2</c:v>
                </c:pt>
                <c:pt idx="10">
                  <c:v>3</c:v>
                </c:pt>
                <c:pt idx="11">
                  <c:v>7</c:v>
                </c:pt>
                <c:pt idx="12">
                  <c:v>3</c:v>
                </c:pt>
                <c:pt idx="13">
                  <c:v>3</c:v>
                </c:pt>
                <c:pt idx="14">
                  <c:v>2</c:v>
                </c:pt>
                <c:pt idx="15">
                  <c:v>4</c:v>
                </c:pt>
                <c:pt idx="16">
                  <c:v>0</c:v>
                </c:pt>
                <c:pt idx="17">
                  <c:v>2</c:v>
                </c:pt>
                <c:pt idx="18">
                  <c:v>5</c:v>
                </c:pt>
                <c:pt idx="19">
                  <c:v>4</c:v>
                </c:pt>
                <c:pt idx="20">
                  <c:v>4</c:v>
                </c:pt>
                <c:pt idx="21">
                  <c:v>2</c:v>
                </c:pt>
                <c:pt idx="22">
                  <c:v>2</c:v>
                </c:pt>
                <c:pt idx="23">
                  <c:v>6</c:v>
                </c:pt>
                <c:pt idx="24">
                  <c:v>5</c:v>
                </c:pt>
                <c:pt idx="25">
                  <c:v>10</c:v>
                </c:pt>
                <c:pt idx="26">
                  <c:v>4</c:v>
                </c:pt>
                <c:pt idx="27">
                  <c:v>8</c:v>
                </c:pt>
                <c:pt idx="28">
                  <c:v>6</c:v>
                </c:pt>
                <c:pt idx="29">
                  <c:v>7</c:v>
                </c:pt>
                <c:pt idx="30">
                  <c:v>8</c:v>
                </c:pt>
                <c:pt idx="31">
                  <c:v>5</c:v>
                </c:pt>
                <c:pt idx="32">
                  <c:v>4</c:v>
                </c:pt>
                <c:pt idx="33">
                  <c:v>3</c:v>
                </c:pt>
                <c:pt idx="34">
                  <c:v>-1</c:v>
                </c:pt>
                <c:pt idx="35">
                  <c:v>1</c:v>
                </c:pt>
                <c:pt idx="36">
                  <c:v>1</c:v>
                </c:pt>
                <c:pt idx="37">
                  <c:v>2</c:v>
                </c:pt>
                <c:pt idx="38">
                  <c:v>0</c:v>
                </c:pt>
                <c:pt idx="39">
                  <c:v>5</c:v>
                </c:pt>
                <c:pt idx="40">
                  <c:v>2</c:v>
                </c:pt>
                <c:pt idx="41">
                  <c:v>7</c:v>
                </c:pt>
                <c:pt idx="42">
                  <c:v>2</c:v>
                </c:pt>
                <c:pt idx="43">
                  <c:v>4</c:v>
                </c:pt>
                <c:pt idx="44">
                  <c:v>1</c:v>
                </c:pt>
                <c:pt idx="45">
                  <c:v>1</c:v>
                </c:pt>
                <c:pt idx="46">
                  <c:v>3</c:v>
                </c:pt>
                <c:pt idx="47">
                  <c:v>6</c:v>
                </c:pt>
                <c:pt idx="48">
                  <c:v>6</c:v>
                </c:pt>
                <c:pt idx="49">
                  <c:v>-17</c:v>
                </c:pt>
                <c:pt idx="50">
                  <c:v>-11</c:v>
                </c:pt>
                <c:pt idx="51">
                  <c:v>-10</c:v>
                </c:pt>
                <c:pt idx="52">
                  <c:v>-3</c:v>
                </c:pt>
                <c:pt idx="53">
                  <c:v>0</c:v>
                </c:pt>
                <c:pt idx="54">
                  <c:v>1</c:v>
                </c:pt>
                <c:pt idx="55">
                  <c:v>1</c:v>
                </c:pt>
                <c:pt idx="56">
                  <c:v>0</c:v>
                </c:pt>
                <c:pt idx="57">
                  <c:v>-5</c:v>
                </c:pt>
                <c:pt idx="58">
                  <c:v>3</c:v>
                </c:pt>
                <c:pt idx="59">
                  <c:v>2</c:v>
                </c:pt>
                <c:pt idx="60">
                  <c:v>4</c:v>
                </c:pt>
              </c:numCache>
            </c:numRef>
          </c:val>
          <c:smooth val="0"/>
          <c:extLst>
            <c:ext xmlns:c16="http://schemas.microsoft.com/office/drawing/2014/chart" uri="{C3380CC4-5D6E-409C-BE32-E72D297353CC}">
              <c16:uniqueId val="{00000001-9EC7-4FF2-AF76-CD5891D52020}"/>
            </c:ext>
          </c:extLst>
        </c:ser>
        <c:ser>
          <c:idx val="5"/>
          <c:order val="2"/>
          <c:tx>
            <c:strRef>
              <c:f>'(SLIDE 10) - CONFIDENCE'!$H$55</c:f>
              <c:strCache>
                <c:ptCount val="1"/>
                <c:pt idx="0">
                  <c:v>Economy (next YR)</c:v>
                </c:pt>
              </c:strCache>
            </c:strRef>
          </c:tx>
          <c:spPr>
            <a:ln w="15875" cap="rnd">
              <a:solidFill>
                <a:srgbClr val="00B0F0"/>
              </a:solidFill>
              <a:round/>
            </a:ln>
            <a:effectLst/>
          </c:spPr>
          <c:marker>
            <c:symbol val="none"/>
          </c:marker>
          <c:cat>
            <c:numRef>
              <c:f>'(SLIDE 10) - CONFIDENCE'!$B$57:$B$117</c:f>
              <c:numCache>
                <c:formatCode>mmm\-yy</c:formatCode>
                <c:ptCount val="61"/>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pt idx="23">
                  <c:v>43115</c:v>
                </c:pt>
                <c:pt idx="24">
                  <c:v>43146</c:v>
                </c:pt>
                <c:pt idx="25">
                  <c:v>43174</c:v>
                </c:pt>
                <c:pt idx="26">
                  <c:v>43205</c:v>
                </c:pt>
                <c:pt idx="27">
                  <c:v>43235</c:v>
                </c:pt>
                <c:pt idx="28">
                  <c:v>43266</c:v>
                </c:pt>
                <c:pt idx="29">
                  <c:v>43296</c:v>
                </c:pt>
                <c:pt idx="30">
                  <c:v>43327</c:v>
                </c:pt>
                <c:pt idx="31">
                  <c:v>43358</c:v>
                </c:pt>
                <c:pt idx="32">
                  <c:v>43388</c:v>
                </c:pt>
                <c:pt idx="33">
                  <c:v>43419</c:v>
                </c:pt>
                <c:pt idx="34">
                  <c:v>43449</c:v>
                </c:pt>
                <c:pt idx="35">
                  <c:v>43480</c:v>
                </c:pt>
                <c:pt idx="36">
                  <c:v>43511</c:v>
                </c:pt>
                <c:pt idx="37">
                  <c:v>43539</c:v>
                </c:pt>
                <c:pt idx="38">
                  <c:v>43570</c:v>
                </c:pt>
                <c:pt idx="39">
                  <c:v>43600</c:v>
                </c:pt>
                <c:pt idx="40">
                  <c:v>43631</c:v>
                </c:pt>
                <c:pt idx="41">
                  <c:v>43661</c:v>
                </c:pt>
                <c:pt idx="42">
                  <c:v>43692</c:v>
                </c:pt>
                <c:pt idx="43">
                  <c:v>43723</c:v>
                </c:pt>
                <c:pt idx="44">
                  <c:v>43753</c:v>
                </c:pt>
                <c:pt idx="45">
                  <c:v>43784</c:v>
                </c:pt>
                <c:pt idx="46">
                  <c:v>43814</c:v>
                </c:pt>
                <c:pt idx="47">
                  <c:v>43845</c:v>
                </c:pt>
                <c:pt idx="48">
                  <c:v>43876</c:v>
                </c:pt>
                <c:pt idx="49">
                  <c:v>43905</c:v>
                </c:pt>
                <c:pt idx="50">
                  <c:v>43936</c:v>
                </c:pt>
                <c:pt idx="51">
                  <c:v>43966</c:v>
                </c:pt>
                <c:pt idx="52">
                  <c:v>43997</c:v>
                </c:pt>
                <c:pt idx="53">
                  <c:v>44027</c:v>
                </c:pt>
                <c:pt idx="54">
                  <c:v>44058</c:v>
                </c:pt>
                <c:pt idx="55">
                  <c:v>44089</c:v>
                </c:pt>
                <c:pt idx="56">
                  <c:v>44119</c:v>
                </c:pt>
                <c:pt idx="57">
                  <c:v>44150</c:v>
                </c:pt>
                <c:pt idx="58">
                  <c:v>44180</c:v>
                </c:pt>
                <c:pt idx="59">
                  <c:v>44211</c:v>
                </c:pt>
                <c:pt idx="60">
                  <c:v>44242</c:v>
                </c:pt>
              </c:numCache>
            </c:numRef>
          </c:cat>
          <c:val>
            <c:numRef>
              <c:f>'(SLIDE 10) - CONFIDENCE'!$H$57:$H$117</c:f>
              <c:numCache>
                <c:formatCode>General</c:formatCode>
                <c:ptCount val="61"/>
                <c:pt idx="0">
                  <c:v>-12</c:v>
                </c:pt>
                <c:pt idx="1">
                  <c:v>-12</c:v>
                </c:pt>
                <c:pt idx="2">
                  <c:v>-14</c:v>
                </c:pt>
                <c:pt idx="3">
                  <c:v>-13</c:v>
                </c:pt>
                <c:pt idx="4">
                  <c:v>-14</c:v>
                </c:pt>
                <c:pt idx="5">
                  <c:v>-33</c:v>
                </c:pt>
                <c:pt idx="6">
                  <c:v>-22</c:v>
                </c:pt>
                <c:pt idx="7">
                  <c:v>-9</c:v>
                </c:pt>
                <c:pt idx="8">
                  <c:v>-17</c:v>
                </c:pt>
                <c:pt idx="9">
                  <c:v>-22</c:v>
                </c:pt>
                <c:pt idx="10">
                  <c:v>-23</c:v>
                </c:pt>
                <c:pt idx="11">
                  <c:v>-23</c:v>
                </c:pt>
                <c:pt idx="12">
                  <c:v>-20</c:v>
                </c:pt>
                <c:pt idx="13">
                  <c:v>-20</c:v>
                </c:pt>
                <c:pt idx="14">
                  <c:v>-21</c:v>
                </c:pt>
                <c:pt idx="15">
                  <c:v>-21</c:v>
                </c:pt>
                <c:pt idx="16">
                  <c:v>-23</c:v>
                </c:pt>
                <c:pt idx="17">
                  <c:v>-28</c:v>
                </c:pt>
                <c:pt idx="18">
                  <c:v>-27</c:v>
                </c:pt>
                <c:pt idx="19">
                  <c:v>-24</c:v>
                </c:pt>
                <c:pt idx="20">
                  <c:v>-26</c:v>
                </c:pt>
                <c:pt idx="21">
                  <c:v>-28</c:v>
                </c:pt>
                <c:pt idx="22">
                  <c:v>-28</c:v>
                </c:pt>
                <c:pt idx="23">
                  <c:v>-24</c:v>
                </c:pt>
                <c:pt idx="24">
                  <c:v>-26</c:v>
                </c:pt>
                <c:pt idx="25">
                  <c:v>-22</c:v>
                </c:pt>
                <c:pt idx="26">
                  <c:v>-24</c:v>
                </c:pt>
                <c:pt idx="27">
                  <c:v>-21</c:v>
                </c:pt>
                <c:pt idx="28">
                  <c:v>-25</c:v>
                </c:pt>
                <c:pt idx="29">
                  <c:v>-26</c:v>
                </c:pt>
                <c:pt idx="30">
                  <c:v>-26</c:v>
                </c:pt>
                <c:pt idx="31">
                  <c:v>-27</c:v>
                </c:pt>
                <c:pt idx="32">
                  <c:v>-28</c:v>
                </c:pt>
                <c:pt idx="33">
                  <c:v>-32</c:v>
                </c:pt>
                <c:pt idx="34">
                  <c:v>-38</c:v>
                </c:pt>
                <c:pt idx="35">
                  <c:v>-39</c:v>
                </c:pt>
                <c:pt idx="36">
                  <c:v>-38</c:v>
                </c:pt>
                <c:pt idx="37">
                  <c:v>-36</c:v>
                </c:pt>
                <c:pt idx="38">
                  <c:v>-34</c:v>
                </c:pt>
                <c:pt idx="39">
                  <c:v>-29</c:v>
                </c:pt>
                <c:pt idx="40">
                  <c:v>-33</c:v>
                </c:pt>
                <c:pt idx="41">
                  <c:v>-32</c:v>
                </c:pt>
                <c:pt idx="42">
                  <c:v>-38</c:v>
                </c:pt>
                <c:pt idx="43">
                  <c:v>-35</c:v>
                </c:pt>
                <c:pt idx="44">
                  <c:v>-37</c:v>
                </c:pt>
                <c:pt idx="45">
                  <c:v>-34</c:v>
                </c:pt>
                <c:pt idx="46">
                  <c:v>-27</c:v>
                </c:pt>
                <c:pt idx="47">
                  <c:v>-24</c:v>
                </c:pt>
                <c:pt idx="48">
                  <c:v>-21</c:v>
                </c:pt>
                <c:pt idx="49">
                  <c:v>-56</c:v>
                </c:pt>
                <c:pt idx="50">
                  <c:v>-53</c:v>
                </c:pt>
                <c:pt idx="51">
                  <c:v>-57</c:v>
                </c:pt>
                <c:pt idx="52">
                  <c:v>-42</c:v>
                </c:pt>
                <c:pt idx="53">
                  <c:v>-41</c:v>
                </c:pt>
                <c:pt idx="54">
                  <c:v>-42</c:v>
                </c:pt>
                <c:pt idx="55">
                  <c:v>-38</c:v>
                </c:pt>
                <c:pt idx="56">
                  <c:v>-50</c:v>
                </c:pt>
                <c:pt idx="57">
                  <c:v>-50</c:v>
                </c:pt>
                <c:pt idx="58">
                  <c:v>-35</c:v>
                </c:pt>
                <c:pt idx="59">
                  <c:v>-44</c:v>
                </c:pt>
                <c:pt idx="60">
                  <c:v>-30</c:v>
                </c:pt>
              </c:numCache>
            </c:numRef>
          </c:val>
          <c:smooth val="0"/>
          <c:extLst>
            <c:ext xmlns:c16="http://schemas.microsoft.com/office/drawing/2014/chart" uri="{C3380CC4-5D6E-409C-BE32-E72D297353CC}">
              <c16:uniqueId val="{00000002-9EC7-4FF2-AF76-CD5891D52020}"/>
            </c:ext>
          </c:extLst>
        </c:ser>
        <c:dLbls>
          <c:showLegendKey val="0"/>
          <c:showVal val="0"/>
          <c:showCatName val="0"/>
          <c:showSerName val="0"/>
          <c:showPercent val="0"/>
          <c:showBubbleSize val="0"/>
        </c:dLbls>
        <c:smooth val="0"/>
        <c:axId val="308337920"/>
        <c:axId val="308338904"/>
      </c:lineChart>
      <c:dateAx>
        <c:axId val="308337920"/>
        <c:scaling>
          <c:orientation val="minMax"/>
        </c:scaling>
        <c:delete val="0"/>
        <c:axPos val="b"/>
        <c:numFmt formatCode="mmm\-yy" sourceLinked="0"/>
        <c:majorTickMark val="out"/>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308338904"/>
        <c:crosses val="autoZero"/>
        <c:auto val="1"/>
        <c:lblOffset val="100"/>
        <c:baseTimeUnit val="months"/>
      </c:dateAx>
      <c:valAx>
        <c:axId val="3083389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b="1">
                    <a:latin typeface="Lato" panose="020F0502020204030203" pitchFamily="34" charset="0"/>
                    <a:ea typeface="Lato" panose="020F0502020204030203" pitchFamily="34" charset="0"/>
                    <a:cs typeface="Lato" panose="020F0502020204030203" pitchFamily="34" charset="0"/>
                  </a:rPr>
                  <a:t>Index</a:t>
                </a:r>
                <a:r>
                  <a:rPr lang="en-GB" b="1" baseline="0">
                    <a:latin typeface="Lato" panose="020F0502020204030203" pitchFamily="34" charset="0"/>
                    <a:ea typeface="Lato" panose="020F0502020204030203" pitchFamily="34" charset="0"/>
                    <a:cs typeface="Lato" panose="020F0502020204030203" pitchFamily="34" charset="0"/>
                  </a:rPr>
                  <a:t> Score</a:t>
                </a:r>
                <a:endParaRPr lang="en-GB" b="1">
                  <a:latin typeface="Lato" panose="020F0502020204030203" pitchFamily="34" charset="0"/>
                  <a:ea typeface="Lato" panose="020F0502020204030203" pitchFamily="34" charset="0"/>
                  <a:cs typeface="Lato" panose="020F0502020204030203"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30833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'(SLIDE 10) - CONFIDENCE'!$D$55</c:f>
              <c:strCache>
                <c:ptCount val="1"/>
                <c:pt idx="0">
                  <c:v>Major Purchases</c:v>
                </c:pt>
              </c:strCache>
            </c:strRef>
          </c:tx>
          <c:spPr>
            <a:ln w="15875" cap="rnd">
              <a:solidFill>
                <a:srgbClr val="7030A0"/>
              </a:solidFill>
              <a:round/>
            </a:ln>
            <a:effectLst/>
          </c:spPr>
          <c:marker>
            <c:symbol val="none"/>
          </c:marker>
          <c:cat>
            <c:numRef>
              <c:f>'(SLIDE 10) - CONFIDENCE'!$B$57:$B$117</c:f>
              <c:numCache>
                <c:formatCode>mmm\-yy</c:formatCode>
                <c:ptCount val="61"/>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pt idx="23">
                  <c:v>43115</c:v>
                </c:pt>
                <c:pt idx="24">
                  <c:v>43146</c:v>
                </c:pt>
                <c:pt idx="25">
                  <c:v>43174</c:v>
                </c:pt>
                <c:pt idx="26">
                  <c:v>43205</c:v>
                </c:pt>
                <c:pt idx="27">
                  <c:v>43235</c:v>
                </c:pt>
                <c:pt idx="28">
                  <c:v>43266</c:v>
                </c:pt>
                <c:pt idx="29">
                  <c:v>43296</c:v>
                </c:pt>
                <c:pt idx="30">
                  <c:v>43327</c:v>
                </c:pt>
                <c:pt idx="31">
                  <c:v>43358</c:v>
                </c:pt>
                <c:pt idx="32">
                  <c:v>43388</c:v>
                </c:pt>
                <c:pt idx="33">
                  <c:v>43419</c:v>
                </c:pt>
                <c:pt idx="34">
                  <c:v>43449</c:v>
                </c:pt>
                <c:pt idx="35">
                  <c:v>43480</c:v>
                </c:pt>
                <c:pt idx="36">
                  <c:v>43511</c:v>
                </c:pt>
                <c:pt idx="37">
                  <c:v>43539</c:v>
                </c:pt>
                <c:pt idx="38">
                  <c:v>43570</c:v>
                </c:pt>
                <c:pt idx="39">
                  <c:v>43600</c:v>
                </c:pt>
                <c:pt idx="40">
                  <c:v>43631</c:v>
                </c:pt>
                <c:pt idx="41">
                  <c:v>43661</c:v>
                </c:pt>
                <c:pt idx="42">
                  <c:v>43692</c:v>
                </c:pt>
                <c:pt idx="43">
                  <c:v>43723</c:v>
                </c:pt>
                <c:pt idx="44">
                  <c:v>43753</c:v>
                </c:pt>
                <c:pt idx="45">
                  <c:v>43784</c:v>
                </c:pt>
                <c:pt idx="46">
                  <c:v>43814</c:v>
                </c:pt>
                <c:pt idx="47">
                  <c:v>43845</c:v>
                </c:pt>
                <c:pt idx="48">
                  <c:v>43876</c:v>
                </c:pt>
                <c:pt idx="49">
                  <c:v>43905</c:v>
                </c:pt>
                <c:pt idx="50">
                  <c:v>43936</c:v>
                </c:pt>
                <c:pt idx="51">
                  <c:v>43966</c:v>
                </c:pt>
                <c:pt idx="52">
                  <c:v>43997</c:v>
                </c:pt>
                <c:pt idx="53">
                  <c:v>44027</c:v>
                </c:pt>
                <c:pt idx="54">
                  <c:v>44058</c:v>
                </c:pt>
                <c:pt idx="55">
                  <c:v>44089</c:v>
                </c:pt>
                <c:pt idx="56">
                  <c:v>44119</c:v>
                </c:pt>
                <c:pt idx="57">
                  <c:v>44150</c:v>
                </c:pt>
                <c:pt idx="58">
                  <c:v>44180</c:v>
                </c:pt>
                <c:pt idx="59">
                  <c:v>44211</c:v>
                </c:pt>
                <c:pt idx="60">
                  <c:v>44242</c:v>
                </c:pt>
              </c:numCache>
            </c:numRef>
          </c:cat>
          <c:val>
            <c:numRef>
              <c:f>'(SLIDE 10) - CONFIDENCE'!$D$57:$D$117</c:f>
              <c:numCache>
                <c:formatCode>General</c:formatCode>
                <c:ptCount val="61"/>
                <c:pt idx="0">
                  <c:v>12</c:v>
                </c:pt>
                <c:pt idx="1">
                  <c:v>11</c:v>
                </c:pt>
                <c:pt idx="2">
                  <c:v>5</c:v>
                </c:pt>
                <c:pt idx="3">
                  <c:v>9</c:v>
                </c:pt>
                <c:pt idx="4">
                  <c:v>9</c:v>
                </c:pt>
                <c:pt idx="5">
                  <c:v>-2</c:v>
                </c:pt>
                <c:pt idx="6">
                  <c:v>7</c:v>
                </c:pt>
                <c:pt idx="7">
                  <c:v>9</c:v>
                </c:pt>
                <c:pt idx="8">
                  <c:v>14</c:v>
                </c:pt>
                <c:pt idx="9">
                  <c:v>5</c:v>
                </c:pt>
                <c:pt idx="10">
                  <c:v>12</c:v>
                </c:pt>
                <c:pt idx="11">
                  <c:v>10</c:v>
                </c:pt>
                <c:pt idx="12">
                  <c:v>5</c:v>
                </c:pt>
                <c:pt idx="13">
                  <c:v>6</c:v>
                </c:pt>
                <c:pt idx="14">
                  <c:v>7</c:v>
                </c:pt>
                <c:pt idx="15">
                  <c:v>9</c:v>
                </c:pt>
                <c:pt idx="16">
                  <c:v>1</c:v>
                </c:pt>
                <c:pt idx="17">
                  <c:v>-1</c:v>
                </c:pt>
                <c:pt idx="18">
                  <c:v>0</c:v>
                </c:pt>
                <c:pt idx="19">
                  <c:v>1</c:v>
                </c:pt>
                <c:pt idx="20">
                  <c:v>3</c:v>
                </c:pt>
                <c:pt idx="21">
                  <c:v>-3</c:v>
                </c:pt>
                <c:pt idx="22">
                  <c:v>-4</c:v>
                </c:pt>
                <c:pt idx="23">
                  <c:v>1</c:v>
                </c:pt>
                <c:pt idx="24">
                  <c:v>0</c:v>
                </c:pt>
                <c:pt idx="25">
                  <c:v>2</c:v>
                </c:pt>
                <c:pt idx="26">
                  <c:v>3</c:v>
                </c:pt>
                <c:pt idx="27">
                  <c:v>1</c:v>
                </c:pt>
                <c:pt idx="28">
                  <c:v>0</c:v>
                </c:pt>
                <c:pt idx="29">
                  <c:v>-2</c:v>
                </c:pt>
                <c:pt idx="30">
                  <c:v>6</c:v>
                </c:pt>
                <c:pt idx="31">
                  <c:v>6</c:v>
                </c:pt>
                <c:pt idx="32">
                  <c:v>4</c:v>
                </c:pt>
                <c:pt idx="33">
                  <c:v>-3</c:v>
                </c:pt>
                <c:pt idx="34">
                  <c:v>2</c:v>
                </c:pt>
                <c:pt idx="35">
                  <c:v>2</c:v>
                </c:pt>
                <c:pt idx="36">
                  <c:v>5</c:v>
                </c:pt>
                <c:pt idx="37">
                  <c:v>1</c:v>
                </c:pt>
                <c:pt idx="38">
                  <c:v>-1</c:v>
                </c:pt>
                <c:pt idx="39">
                  <c:v>1</c:v>
                </c:pt>
                <c:pt idx="40">
                  <c:v>-2</c:v>
                </c:pt>
                <c:pt idx="41">
                  <c:v>4</c:v>
                </c:pt>
                <c:pt idx="42">
                  <c:v>1</c:v>
                </c:pt>
                <c:pt idx="43">
                  <c:v>3</c:v>
                </c:pt>
                <c:pt idx="44">
                  <c:v>1</c:v>
                </c:pt>
                <c:pt idx="45">
                  <c:v>0</c:v>
                </c:pt>
                <c:pt idx="46">
                  <c:v>3</c:v>
                </c:pt>
                <c:pt idx="47">
                  <c:v>1</c:v>
                </c:pt>
                <c:pt idx="48">
                  <c:v>6</c:v>
                </c:pt>
                <c:pt idx="49">
                  <c:v>-52</c:v>
                </c:pt>
                <c:pt idx="50">
                  <c:v>-49</c:v>
                </c:pt>
                <c:pt idx="51">
                  <c:v>-41</c:v>
                </c:pt>
                <c:pt idx="52">
                  <c:v>-25</c:v>
                </c:pt>
                <c:pt idx="53">
                  <c:v>-26</c:v>
                </c:pt>
                <c:pt idx="54">
                  <c:v>-25</c:v>
                </c:pt>
                <c:pt idx="55">
                  <c:v>-21</c:v>
                </c:pt>
                <c:pt idx="56">
                  <c:v>-27</c:v>
                </c:pt>
                <c:pt idx="57">
                  <c:v>-28</c:v>
                </c:pt>
                <c:pt idx="58">
                  <c:v>-22</c:v>
                </c:pt>
                <c:pt idx="59">
                  <c:v>-24</c:v>
                </c:pt>
                <c:pt idx="60">
                  <c:v>-19</c:v>
                </c:pt>
              </c:numCache>
            </c:numRef>
          </c:val>
          <c:smooth val="0"/>
          <c:extLst>
            <c:ext xmlns:c16="http://schemas.microsoft.com/office/drawing/2014/chart" uri="{C3380CC4-5D6E-409C-BE32-E72D297353CC}">
              <c16:uniqueId val="{00000000-6DC2-4E37-BCD1-4253F622A19C}"/>
            </c:ext>
          </c:extLst>
        </c:ser>
        <c:ser>
          <c:idx val="5"/>
          <c:order val="1"/>
          <c:tx>
            <c:strRef>
              <c:f>'(SLIDE 10) - CONFIDENCE'!$H$55</c:f>
              <c:strCache>
                <c:ptCount val="1"/>
                <c:pt idx="0">
                  <c:v>Economy (next YR)</c:v>
                </c:pt>
              </c:strCache>
            </c:strRef>
          </c:tx>
          <c:spPr>
            <a:ln w="15875" cap="rnd">
              <a:solidFill>
                <a:srgbClr val="00B0F0"/>
              </a:solidFill>
              <a:round/>
            </a:ln>
            <a:effectLst/>
          </c:spPr>
          <c:marker>
            <c:symbol val="none"/>
          </c:marker>
          <c:cat>
            <c:numRef>
              <c:f>'(SLIDE 10) - CONFIDENCE'!$B$57:$B$117</c:f>
              <c:numCache>
                <c:formatCode>mmm\-yy</c:formatCode>
                <c:ptCount val="61"/>
                <c:pt idx="0">
                  <c:v>42415</c:v>
                </c:pt>
                <c:pt idx="1">
                  <c:v>42444</c:v>
                </c:pt>
                <c:pt idx="2">
                  <c:v>42475</c:v>
                </c:pt>
                <c:pt idx="3">
                  <c:v>42505</c:v>
                </c:pt>
                <c:pt idx="4">
                  <c:v>42536</c:v>
                </c:pt>
                <c:pt idx="5">
                  <c:v>42566</c:v>
                </c:pt>
                <c:pt idx="6">
                  <c:v>42597</c:v>
                </c:pt>
                <c:pt idx="7">
                  <c:v>42628</c:v>
                </c:pt>
                <c:pt idx="8">
                  <c:v>42658</c:v>
                </c:pt>
                <c:pt idx="9">
                  <c:v>42689</c:v>
                </c:pt>
                <c:pt idx="10">
                  <c:v>42719</c:v>
                </c:pt>
                <c:pt idx="11">
                  <c:v>42750</c:v>
                </c:pt>
                <c:pt idx="12">
                  <c:v>42781</c:v>
                </c:pt>
                <c:pt idx="13">
                  <c:v>42809</c:v>
                </c:pt>
                <c:pt idx="14">
                  <c:v>42840</c:v>
                </c:pt>
                <c:pt idx="15">
                  <c:v>42870</c:v>
                </c:pt>
                <c:pt idx="16">
                  <c:v>42901</c:v>
                </c:pt>
                <c:pt idx="17">
                  <c:v>42931</c:v>
                </c:pt>
                <c:pt idx="18">
                  <c:v>42962</c:v>
                </c:pt>
                <c:pt idx="19">
                  <c:v>42993</c:v>
                </c:pt>
                <c:pt idx="20">
                  <c:v>43023</c:v>
                </c:pt>
                <c:pt idx="21">
                  <c:v>43054</c:v>
                </c:pt>
                <c:pt idx="22">
                  <c:v>43084</c:v>
                </c:pt>
                <c:pt idx="23">
                  <c:v>43115</c:v>
                </c:pt>
                <c:pt idx="24">
                  <c:v>43146</c:v>
                </c:pt>
                <c:pt idx="25">
                  <c:v>43174</c:v>
                </c:pt>
                <c:pt idx="26">
                  <c:v>43205</c:v>
                </c:pt>
                <c:pt idx="27">
                  <c:v>43235</c:v>
                </c:pt>
                <c:pt idx="28">
                  <c:v>43266</c:v>
                </c:pt>
                <c:pt idx="29">
                  <c:v>43296</c:v>
                </c:pt>
                <c:pt idx="30">
                  <c:v>43327</c:v>
                </c:pt>
                <c:pt idx="31">
                  <c:v>43358</c:v>
                </c:pt>
                <c:pt idx="32">
                  <c:v>43388</c:v>
                </c:pt>
                <c:pt idx="33">
                  <c:v>43419</c:v>
                </c:pt>
                <c:pt idx="34">
                  <c:v>43449</c:v>
                </c:pt>
                <c:pt idx="35">
                  <c:v>43480</c:v>
                </c:pt>
                <c:pt idx="36">
                  <c:v>43511</c:v>
                </c:pt>
                <c:pt idx="37">
                  <c:v>43539</c:v>
                </c:pt>
                <c:pt idx="38">
                  <c:v>43570</c:v>
                </c:pt>
                <c:pt idx="39">
                  <c:v>43600</c:v>
                </c:pt>
                <c:pt idx="40">
                  <c:v>43631</c:v>
                </c:pt>
                <c:pt idx="41">
                  <c:v>43661</c:v>
                </c:pt>
                <c:pt idx="42">
                  <c:v>43692</c:v>
                </c:pt>
                <c:pt idx="43">
                  <c:v>43723</c:v>
                </c:pt>
                <c:pt idx="44">
                  <c:v>43753</c:v>
                </c:pt>
                <c:pt idx="45">
                  <c:v>43784</c:v>
                </c:pt>
                <c:pt idx="46">
                  <c:v>43814</c:v>
                </c:pt>
                <c:pt idx="47">
                  <c:v>43845</c:v>
                </c:pt>
                <c:pt idx="48">
                  <c:v>43876</c:v>
                </c:pt>
                <c:pt idx="49">
                  <c:v>43905</c:v>
                </c:pt>
                <c:pt idx="50">
                  <c:v>43936</c:v>
                </c:pt>
                <c:pt idx="51">
                  <c:v>43966</c:v>
                </c:pt>
                <c:pt idx="52">
                  <c:v>43997</c:v>
                </c:pt>
                <c:pt idx="53">
                  <c:v>44027</c:v>
                </c:pt>
                <c:pt idx="54">
                  <c:v>44058</c:v>
                </c:pt>
                <c:pt idx="55">
                  <c:v>44089</c:v>
                </c:pt>
                <c:pt idx="56">
                  <c:v>44119</c:v>
                </c:pt>
                <c:pt idx="57">
                  <c:v>44150</c:v>
                </c:pt>
                <c:pt idx="58">
                  <c:v>44180</c:v>
                </c:pt>
                <c:pt idx="59">
                  <c:v>44211</c:v>
                </c:pt>
                <c:pt idx="60">
                  <c:v>44242</c:v>
                </c:pt>
              </c:numCache>
            </c:numRef>
          </c:cat>
          <c:val>
            <c:numRef>
              <c:f>'(SLIDE 10) - CONFIDENCE'!$H$57:$H$117</c:f>
              <c:numCache>
                <c:formatCode>General</c:formatCode>
                <c:ptCount val="61"/>
                <c:pt idx="0">
                  <c:v>-12</c:v>
                </c:pt>
                <c:pt idx="1">
                  <c:v>-12</c:v>
                </c:pt>
                <c:pt idx="2">
                  <c:v>-14</c:v>
                </c:pt>
                <c:pt idx="3">
                  <c:v>-13</c:v>
                </c:pt>
                <c:pt idx="4">
                  <c:v>-14</c:v>
                </c:pt>
                <c:pt idx="5">
                  <c:v>-33</c:v>
                </c:pt>
                <c:pt idx="6">
                  <c:v>-22</c:v>
                </c:pt>
                <c:pt idx="7">
                  <c:v>-9</c:v>
                </c:pt>
                <c:pt idx="8">
                  <c:v>-17</c:v>
                </c:pt>
                <c:pt idx="9">
                  <c:v>-22</c:v>
                </c:pt>
                <c:pt idx="10">
                  <c:v>-23</c:v>
                </c:pt>
                <c:pt idx="11">
                  <c:v>-23</c:v>
                </c:pt>
                <c:pt idx="12">
                  <c:v>-20</c:v>
                </c:pt>
                <c:pt idx="13">
                  <c:v>-20</c:v>
                </c:pt>
                <c:pt idx="14">
                  <c:v>-21</c:v>
                </c:pt>
                <c:pt idx="15">
                  <c:v>-21</c:v>
                </c:pt>
                <c:pt idx="16">
                  <c:v>-23</c:v>
                </c:pt>
                <c:pt idx="17">
                  <c:v>-28</c:v>
                </c:pt>
                <c:pt idx="18">
                  <c:v>-27</c:v>
                </c:pt>
                <c:pt idx="19">
                  <c:v>-24</c:v>
                </c:pt>
                <c:pt idx="20">
                  <c:v>-26</c:v>
                </c:pt>
                <c:pt idx="21">
                  <c:v>-28</c:v>
                </c:pt>
                <c:pt idx="22">
                  <c:v>-28</c:v>
                </c:pt>
                <c:pt idx="23">
                  <c:v>-24</c:v>
                </c:pt>
                <c:pt idx="24">
                  <c:v>-26</c:v>
                </c:pt>
                <c:pt idx="25">
                  <c:v>-22</c:v>
                </c:pt>
                <c:pt idx="26">
                  <c:v>-24</c:v>
                </c:pt>
                <c:pt idx="27">
                  <c:v>-21</c:v>
                </c:pt>
                <c:pt idx="28">
                  <c:v>-25</c:v>
                </c:pt>
                <c:pt idx="29">
                  <c:v>-26</c:v>
                </c:pt>
                <c:pt idx="30">
                  <c:v>-26</c:v>
                </c:pt>
                <c:pt idx="31">
                  <c:v>-27</c:v>
                </c:pt>
                <c:pt idx="32">
                  <c:v>-28</c:v>
                </c:pt>
                <c:pt idx="33">
                  <c:v>-32</c:v>
                </c:pt>
                <c:pt idx="34">
                  <c:v>-38</c:v>
                </c:pt>
                <c:pt idx="35">
                  <c:v>-39</c:v>
                </c:pt>
                <c:pt idx="36">
                  <c:v>-38</c:v>
                </c:pt>
                <c:pt idx="37">
                  <c:v>-36</c:v>
                </c:pt>
                <c:pt idx="38">
                  <c:v>-34</c:v>
                </c:pt>
                <c:pt idx="39">
                  <c:v>-29</c:v>
                </c:pt>
                <c:pt idx="40">
                  <c:v>-33</c:v>
                </c:pt>
                <c:pt idx="41">
                  <c:v>-32</c:v>
                </c:pt>
                <c:pt idx="42">
                  <c:v>-38</c:v>
                </c:pt>
                <c:pt idx="43">
                  <c:v>-35</c:v>
                </c:pt>
                <c:pt idx="44">
                  <c:v>-37</c:v>
                </c:pt>
                <c:pt idx="45">
                  <c:v>-34</c:v>
                </c:pt>
                <c:pt idx="46">
                  <c:v>-27</c:v>
                </c:pt>
                <c:pt idx="47">
                  <c:v>-24</c:v>
                </c:pt>
                <c:pt idx="48">
                  <c:v>-21</c:v>
                </c:pt>
                <c:pt idx="49">
                  <c:v>-56</c:v>
                </c:pt>
                <c:pt idx="50">
                  <c:v>-53</c:v>
                </c:pt>
                <c:pt idx="51">
                  <c:v>-57</c:v>
                </c:pt>
                <c:pt idx="52">
                  <c:v>-42</c:v>
                </c:pt>
                <c:pt idx="53">
                  <c:v>-41</c:v>
                </c:pt>
                <c:pt idx="54">
                  <c:v>-42</c:v>
                </c:pt>
                <c:pt idx="55">
                  <c:v>-38</c:v>
                </c:pt>
                <c:pt idx="56">
                  <c:v>-50</c:v>
                </c:pt>
                <c:pt idx="57">
                  <c:v>-50</c:v>
                </c:pt>
                <c:pt idx="58">
                  <c:v>-35</c:v>
                </c:pt>
                <c:pt idx="59">
                  <c:v>-44</c:v>
                </c:pt>
                <c:pt idx="60">
                  <c:v>-30</c:v>
                </c:pt>
              </c:numCache>
            </c:numRef>
          </c:val>
          <c:smooth val="0"/>
          <c:extLst>
            <c:ext xmlns:c16="http://schemas.microsoft.com/office/drawing/2014/chart" uri="{C3380CC4-5D6E-409C-BE32-E72D297353CC}">
              <c16:uniqueId val="{00000001-6DC2-4E37-BCD1-4253F622A19C}"/>
            </c:ext>
          </c:extLst>
        </c:ser>
        <c:dLbls>
          <c:showLegendKey val="0"/>
          <c:showVal val="0"/>
          <c:showCatName val="0"/>
          <c:showSerName val="0"/>
          <c:showPercent val="0"/>
          <c:showBubbleSize val="0"/>
        </c:dLbls>
        <c:smooth val="0"/>
        <c:axId val="53077567"/>
        <c:axId val="53071335"/>
      </c:lineChart>
      <c:dateAx>
        <c:axId val="53077567"/>
        <c:scaling>
          <c:orientation val="minMax"/>
        </c:scaling>
        <c:delete val="0"/>
        <c:axPos val="b"/>
        <c:numFmt formatCode="mmm\-yy" sourceLinked="0"/>
        <c:majorTickMark val="out"/>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53071335"/>
        <c:crosses val="autoZero"/>
        <c:auto val="1"/>
        <c:lblOffset val="100"/>
        <c:baseTimeUnit val="months"/>
      </c:dateAx>
      <c:valAx>
        <c:axId val="5307133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900" b="1">
                    <a:latin typeface="Lato" panose="020F0502020204030203" pitchFamily="34" charset="0"/>
                    <a:ea typeface="Lato" panose="020F0502020204030203" pitchFamily="34" charset="0"/>
                    <a:cs typeface="Lato" panose="020F0502020204030203" pitchFamily="34" charset="0"/>
                  </a:rPr>
                  <a:t>Index</a:t>
                </a:r>
                <a:r>
                  <a:rPr lang="en-GB" sz="900" b="1" baseline="0">
                    <a:latin typeface="Lato" panose="020F0502020204030203" pitchFamily="34" charset="0"/>
                    <a:ea typeface="Lato" panose="020F0502020204030203" pitchFamily="34" charset="0"/>
                    <a:cs typeface="Lato" panose="020F0502020204030203" pitchFamily="34" charset="0"/>
                  </a:rPr>
                  <a:t> Score</a:t>
                </a:r>
                <a:endParaRPr lang="en-GB" sz="900" b="1">
                  <a:latin typeface="Lato" panose="020F0502020204030203" pitchFamily="34" charset="0"/>
                  <a:ea typeface="Lato" panose="020F0502020204030203" pitchFamily="34" charset="0"/>
                  <a:cs typeface="Lato" panose="020F0502020204030203"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5307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12) - INFLATION P1'!$C$80</c:f>
              <c:strCache>
                <c:ptCount val="1"/>
                <c:pt idx="0">
                  <c:v>SPI (Overall) </c:v>
                </c:pt>
              </c:strCache>
            </c:strRef>
          </c:tx>
          <c:spPr>
            <a:ln w="15875" cap="rnd">
              <a:solidFill>
                <a:srgbClr val="FF00FF"/>
              </a:solidFill>
              <a:round/>
            </a:ln>
            <a:effectLst/>
          </c:spPr>
          <c:marker>
            <c:symbol val="none"/>
          </c:marker>
          <c:cat>
            <c:numRef>
              <c:f>'(SLIDE 12) - INFLATION P1'!$B$81:$B$141</c:f>
              <c:numCache>
                <c:formatCode>mmm\-yy</c:formatCode>
                <c:ptCount val="61"/>
                <c:pt idx="0">
                  <c:v>42384</c:v>
                </c:pt>
                <c:pt idx="1">
                  <c:v>42415</c:v>
                </c:pt>
                <c:pt idx="2">
                  <c:v>42444</c:v>
                </c:pt>
                <c:pt idx="3">
                  <c:v>42475</c:v>
                </c:pt>
                <c:pt idx="4">
                  <c:v>42505</c:v>
                </c:pt>
                <c:pt idx="5">
                  <c:v>42536</c:v>
                </c:pt>
                <c:pt idx="6">
                  <c:v>42566</c:v>
                </c:pt>
                <c:pt idx="7">
                  <c:v>42597</c:v>
                </c:pt>
                <c:pt idx="8">
                  <c:v>42628</c:v>
                </c:pt>
                <c:pt idx="9">
                  <c:v>42658</c:v>
                </c:pt>
                <c:pt idx="10">
                  <c:v>42689</c:v>
                </c:pt>
                <c:pt idx="11">
                  <c:v>42719</c:v>
                </c:pt>
                <c:pt idx="12">
                  <c:v>42750</c:v>
                </c:pt>
                <c:pt idx="13">
                  <c:v>42781</c:v>
                </c:pt>
                <c:pt idx="14">
                  <c:v>42809</c:v>
                </c:pt>
                <c:pt idx="15">
                  <c:v>42840</c:v>
                </c:pt>
                <c:pt idx="16">
                  <c:v>42870</c:v>
                </c:pt>
                <c:pt idx="17">
                  <c:v>42901</c:v>
                </c:pt>
                <c:pt idx="18">
                  <c:v>42931</c:v>
                </c:pt>
                <c:pt idx="19">
                  <c:v>42962</c:v>
                </c:pt>
                <c:pt idx="20">
                  <c:v>42993</c:v>
                </c:pt>
                <c:pt idx="21">
                  <c:v>43023</c:v>
                </c:pt>
                <c:pt idx="22">
                  <c:v>43054</c:v>
                </c:pt>
                <c:pt idx="23">
                  <c:v>43084</c:v>
                </c:pt>
                <c:pt idx="24">
                  <c:v>43115</c:v>
                </c:pt>
                <c:pt idx="25">
                  <c:v>43146</c:v>
                </c:pt>
                <c:pt idx="26">
                  <c:v>43174</c:v>
                </c:pt>
                <c:pt idx="27">
                  <c:v>43205</c:v>
                </c:pt>
                <c:pt idx="28">
                  <c:v>43235</c:v>
                </c:pt>
                <c:pt idx="29">
                  <c:v>43266</c:v>
                </c:pt>
                <c:pt idx="30">
                  <c:v>43296</c:v>
                </c:pt>
                <c:pt idx="31">
                  <c:v>43327</c:v>
                </c:pt>
                <c:pt idx="32">
                  <c:v>43358</c:v>
                </c:pt>
                <c:pt idx="33">
                  <c:v>43388</c:v>
                </c:pt>
                <c:pt idx="34">
                  <c:v>43419</c:v>
                </c:pt>
                <c:pt idx="35">
                  <c:v>43449</c:v>
                </c:pt>
                <c:pt idx="36">
                  <c:v>43480</c:v>
                </c:pt>
                <c:pt idx="37">
                  <c:v>43511</c:v>
                </c:pt>
                <c:pt idx="38">
                  <c:v>43539</c:v>
                </c:pt>
                <c:pt idx="39">
                  <c:v>43570</c:v>
                </c:pt>
                <c:pt idx="40">
                  <c:v>43600</c:v>
                </c:pt>
                <c:pt idx="41">
                  <c:v>43631</c:v>
                </c:pt>
                <c:pt idx="42">
                  <c:v>43661</c:v>
                </c:pt>
                <c:pt idx="43">
                  <c:v>43692</c:v>
                </c:pt>
                <c:pt idx="44">
                  <c:v>43723</c:v>
                </c:pt>
                <c:pt idx="45">
                  <c:v>43753</c:v>
                </c:pt>
                <c:pt idx="46">
                  <c:v>43784</c:v>
                </c:pt>
                <c:pt idx="47">
                  <c:v>43814</c:v>
                </c:pt>
                <c:pt idx="48">
                  <c:v>43845</c:v>
                </c:pt>
                <c:pt idx="49">
                  <c:v>43876</c:v>
                </c:pt>
                <c:pt idx="50">
                  <c:v>43905</c:v>
                </c:pt>
                <c:pt idx="51">
                  <c:v>43936</c:v>
                </c:pt>
                <c:pt idx="52">
                  <c:v>43966</c:v>
                </c:pt>
                <c:pt idx="53">
                  <c:v>43997</c:v>
                </c:pt>
                <c:pt idx="54">
                  <c:v>44027</c:v>
                </c:pt>
                <c:pt idx="55">
                  <c:v>44058</c:v>
                </c:pt>
                <c:pt idx="56">
                  <c:v>44089</c:v>
                </c:pt>
                <c:pt idx="57">
                  <c:v>44119</c:v>
                </c:pt>
                <c:pt idx="58">
                  <c:v>44150</c:v>
                </c:pt>
                <c:pt idx="59">
                  <c:v>44180</c:v>
                </c:pt>
                <c:pt idx="60">
                  <c:v>44211</c:v>
                </c:pt>
              </c:numCache>
            </c:numRef>
          </c:cat>
          <c:val>
            <c:numRef>
              <c:f>'(SLIDE 12) - INFLATION P1'!$C$81:$C$141</c:f>
              <c:numCache>
                <c:formatCode>0.0</c:formatCode>
                <c:ptCount val="61"/>
                <c:pt idx="0">
                  <c:v>-1.77</c:v>
                </c:pt>
                <c:pt idx="1">
                  <c:v>-2.0099999999999998</c:v>
                </c:pt>
                <c:pt idx="2">
                  <c:v>-1.72</c:v>
                </c:pt>
                <c:pt idx="3">
                  <c:v>-1.72</c:v>
                </c:pt>
                <c:pt idx="4">
                  <c:v>-1.8</c:v>
                </c:pt>
                <c:pt idx="5">
                  <c:v>-2.0299999999999998</c:v>
                </c:pt>
                <c:pt idx="6">
                  <c:v>-1.64</c:v>
                </c:pt>
                <c:pt idx="7">
                  <c:v>-1.95</c:v>
                </c:pt>
                <c:pt idx="8">
                  <c:v>-1.78</c:v>
                </c:pt>
                <c:pt idx="9">
                  <c:v>-1.74</c:v>
                </c:pt>
                <c:pt idx="10">
                  <c:v>-1.72</c:v>
                </c:pt>
                <c:pt idx="11">
                  <c:v>-1.39</c:v>
                </c:pt>
                <c:pt idx="12">
                  <c:v>-1.71</c:v>
                </c:pt>
                <c:pt idx="13">
                  <c:v>-0.96</c:v>
                </c:pt>
                <c:pt idx="14">
                  <c:v>-0.85</c:v>
                </c:pt>
                <c:pt idx="15">
                  <c:v>-0.53</c:v>
                </c:pt>
                <c:pt idx="16">
                  <c:v>-0.4</c:v>
                </c:pt>
                <c:pt idx="17">
                  <c:v>-0.34</c:v>
                </c:pt>
                <c:pt idx="18">
                  <c:v>-0.44</c:v>
                </c:pt>
                <c:pt idx="19">
                  <c:v>-0.33</c:v>
                </c:pt>
                <c:pt idx="20">
                  <c:v>-0.13</c:v>
                </c:pt>
                <c:pt idx="21">
                  <c:v>-0.12</c:v>
                </c:pt>
                <c:pt idx="22">
                  <c:v>-0.12</c:v>
                </c:pt>
                <c:pt idx="23">
                  <c:v>-0.61</c:v>
                </c:pt>
                <c:pt idx="24">
                  <c:v>-0.48</c:v>
                </c:pt>
                <c:pt idx="25">
                  <c:v>-0.81</c:v>
                </c:pt>
                <c:pt idx="26">
                  <c:v>-1.02</c:v>
                </c:pt>
                <c:pt idx="27">
                  <c:v>-0.99</c:v>
                </c:pt>
                <c:pt idx="28">
                  <c:v>-1.08</c:v>
                </c:pt>
                <c:pt idx="29">
                  <c:v>-0.53</c:v>
                </c:pt>
                <c:pt idx="30">
                  <c:v>-0.26</c:v>
                </c:pt>
                <c:pt idx="31">
                  <c:v>0.12</c:v>
                </c:pt>
                <c:pt idx="32">
                  <c:v>0.18</c:v>
                </c:pt>
                <c:pt idx="33">
                  <c:v>-0.2</c:v>
                </c:pt>
                <c:pt idx="34">
                  <c:v>0.12</c:v>
                </c:pt>
                <c:pt idx="35">
                  <c:v>0.31</c:v>
                </c:pt>
                <c:pt idx="36">
                  <c:v>0.39</c:v>
                </c:pt>
                <c:pt idx="37">
                  <c:v>0.7</c:v>
                </c:pt>
                <c:pt idx="38">
                  <c:v>0.92</c:v>
                </c:pt>
                <c:pt idx="39">
                  <c:v>0.42</c:v>
                </c:pt>
                <c:pt idx="40">
                  <c:v>0.8</c:v>
                </c:pt>
                <c:pt idx="41">
                  <c:v>-0.11</c:v>
                </c:pt>
                <c:pt idx="42">
                  <c:v>-0.11</c:v>
                </c:pt>
                <c:pt idx="43">
                  <c:v>-0.39</c:v>
                </c:pt>
                <c:pt idx="44">
                  <c:v>-0.65</c:v>
                </c:pt>
                <c:pt idx="45">
                  <c:v>-0.39</c:v>
                </c:pt>
                <c:pt idx="46">
                  <c:v>-0.46</c:v>
                </c:pt>
                <c:pt idx="47">
                  <c:v>-0.43</c:v>
                </c:pt>
                <c:pt idx="48">
                  <c:v>-0.34</c:v>
                </c:pt>
                <c:pt idx="49">
                  <c:v>-0.63</c:v>
                </c:pt>
                <c:pt idx="50">
                  <c:v>-0.83</c:v>
                </c:pt>
                <c:pt idx="51">
                  <c:v>-1.67</c:v>
                </c:pt>
                <c:pt idx="52">
                  <c:v>-2.35</c:v>
                </c:pt>
                <c:pt idx="53">
                  <c:v>-1.58</c:v>
                </c:pt>
                <c:pt idx="54">
                  <c:v>-1.27</c:v>
                </c:pt>
                <c:pt idx="55">
                  <c:v>-1.63</c:v>
                </c:pt>
                <c:pt idx="56">
                  <c:v>-1.6</c:v>
                </c:pt>
                <c:pt idx="57">
                  <c:v>-1.24</c:v>
                </c:pt>
                <c:pt idx="58">
                  <c:v>-1.83</c:v>
                </c:pt>
                <c:pt idx="59">
                  <c:v>-1.85</c:v>
                </c:pt>
                <c:pt idx="60">
                  <c:v>-2.16</c:v>
                </c:pt>
              </c:numCache>
            </c:numRef>
          </c:val>
          <c:smooth val="0"/>
          <c:extLst>
            <c:ext xmlns:c16="http://schemas.microsoft.com/office/drawing/2014/chart" uri="{C3380CC4-5D6E-409C-BE32-E72D297353CC}">
              <c16:uniqueId val="{00000000-F992-415E-927A-60CC07C9E22C}"/>
            </c:ext>
          </c:extLst>
        </c:ser>
        <c:ser>
          <c:idx val="1"/>
          <c:order val="1"/>
          <c:tx>
            <c:strRef>
              <c:f>'(SLIDE 12) - INFLATION P1'!$D$80</c:f>
              <c:strCache>
                <c:ptCount val="1"/>
                <c:pt idx="0">
                  <c:v>CPI All Items</c:v>
                </c:pt>
              </c:strCache>
            </c:strRef>
          </c:tx>
          <c:spPr>
            <a:ln w="15875" cap="rnd">
              <a:solidFill>
                <a:srgbClr val="00B0F0"/>
              </a:solidFill>
              <a:round/>
            </a:ln>
            <a:effectLst/>
          </c:spPr>
          <c:marker>
            <c:symbol val="none"/>
          </c:marker>
          <c:cat>
            <c:numRef>
              <c:f>'(SLIDE 12) - INFLATION P1'!$B$81:$B$141</c:f>
              <c:numCache>
                <c:formatCode>mmm\-yy</c:formatCode>
                <c:ptCount val="61"/>
                <c:pt idx="0">
                  <c:v>42384</c:v>
                </c:pt>
                <c:pt idx="1">
                  <c:v>42415</c:v>
                </c:pt>
                <c:pt idx="2">
                  <c:v>42444</c:v>
                </c:pt>
                <c:pt idx="3">
                  <c:v>42475</c:v>
                </c:pt>
                <c:pt idx="4">
                  <c:v>42505</c:v>
                </c:pt>
                <c:pt idx="5">
                  <c:v>42536</c:v>
                </c:pt>
                <c:pt idx="6">
                  <c:v>42566</c:v>
                </c:pt>
                <c:pt idx="7">
                  <c:v>42597</c:v>
                </c:pt>
                <c:pt idx="8">
                  <c:v>42628</c:v>
                </c:pt>
                <c:pt idx="9">
                  <c:v>42658</c:v>
                </c:pt>
                <c:pt idx="10">
                  <c:v>42689</c:v>
                </c:pt>
                <c:pt idx="11">
                  <c:v>42719</c:v>
                </c:pt>
                <c:pt idx="12">
                  <c:v>42750</c:v>
                </c:pt>
                <c:pt idx="13">
                  <c:v>42781</c:v>
                </c:pt>
                <c:pt idx="14">
                  <c:v>42809</c:v>
                </c:pt>
                <c:pt idx="15">
                  <c:v>42840</c:v>
                </c:pt>
                <c:pt idx="16">
                  <c:v>42870</c:v>
                </c:pt>
                <c:pt idx="17">
                  <c:v>42901</c:v>
                </c:pt>
                <c:pt idx="18">
                  <c:v>42931</c:v>
                </c:pt>
                <c:pt idx="19">
                  <c:v>42962</c:v>
                </c:pt>
                <c:pt idx="20">
                  <c:v>42993</c:v>
                </c:pt>
                <c:pt idx="21">
                  <c:v>43023</c:v>
                </c:pt>
                <c:pt idx="22">
                  <c:v>43054</c:v>
                </c:pt>
                <c:pt idx="23">
                  <c:v>43084</c:v>
                </c:pt>
                <c:pt idx="24">
                  <c:v>43115</c:v>
                </c:pt>
                <c:pt idx="25">
                  <c:v>43146</c:v>
                </c:pt>
                <c:pt idx="26">
                  <c:v>43174</c:v>
                </c:pt>
                <c:pt idx="27">
                  <c:v>43205</c:v>
                </c:pt>
                <c:pt idx="28">
                  <c:v>43235</c:v>
                </c:pt>
                <c:pt idx="29">
                  <c:v>43266</c:v>
                </c:pt>
                <c:pt idx="30">
                  <c:v>43296</c:v>
                </c:pt>
                <c:pt idx="31">
                  <c:v>43327</c:v>
                </c:pt>
                <c:pt idx="32">
                  <c:v>43358</c:v>
                </c:pt>
                <c:pt idx="33">
                  <c:v>43388</c:v>
                </c:pt>
                <c:pt idx="34">
                  <c:v>43419</c:v>
                </c:pt>
                <c:pt idx="35">
                  <c:v>43449</c:v>
                </c:pt>
                <c:pt idx="36">
                  <c:v>43480</c:v>
                </c:pt>
                <c:pt idx="37">
                  <c:v>43511</c:v>
                </c:pt>
                <c:pt idx="38">
                  <c:v>43539</c:v>
                </c:pt>
                <c:pt idx="39">
                  <c:v>43570</c:v>
                </c:pt>
                <c:pt idx="40">
                  <c:v>43600</c:v>
                </c:pt>
                <c:pt idx="41">
                  <c:v>43631</c:v>
                </c:pt>
                <c:pt idx="42">
                  <c:v>43661</c:v>
                </c:pt>
                <c:pt idx="43">
                  <c:v>43692</c:v>
                </c:pt>
                <c:pt idx="44">
                  <c:v>43723</c:v>
                </c:pt>
                <c:pt idx="45">
                  <c:v>43753</c:v>
                </c:pt>
                <c:pt idx="46">
                  <c:v>43784</c:v>
                </c:pt>
                <c:pt idx="47">
                  <c:v>43814</c:v>
                </c:pt>
                <c:pt idx="48">
                  <c:v>43845</c:v>
                </c:pt>
                <c:pt idx="49">
                  <c:v>43876</c:v>
                </c:pt>
                <c:pt idx="50">
                  <c:v>43905</c:v>
                </c:pt>
                <c:pt idx="51">
                  <c:v>43936</c:v>
                </c:pt>
                <c:pt idx="52">
                  <c:v>43966</c:v>
                </c:pt>
                <c:pt idx="53">
                  <c:v>43997</c:v>
                </c:pt>
                <c:pt idx="54">
                  <c:v>44027</c:v>
                </c:pt>
                <c:pt idx="55">
                  <c:v>44058</c:v>
                </c:pt>
                <c:pt idx="56">
                  <c:v>44089</c:v>
                </c:pt>
                <c:pt idx="57">
                  <c:v>44119</c:v>
                </c:pt>
                <c:pt idx="58">
                  <c:v>44150</c:v>
                </c:pt>
                <c:pt idx="59">
                  <c:v>44180</c:v>
                </c:pt>
                <c:pt idx="60">
                  <c:v>44211</c:v>
                </c:pt>
              </c:numCache>
            </c:numRef>
          </c:cat>
          <c:val>
            <c:numRef>
              <c:f>'(SLIDE 12) - INFLATION P1'!$D$81:$D$141</c:f>
              <c:numCache>
                <c:formatCode>0.0</c:formatCode>
                <c:ptCount val="61"/>
                <c:pt idx="0">
                  <c:v>0.3</c:v>
                </c:pt>
                <c:pt idx="1">
                  <c:v>0.3</c:v>
                </c:pt>
                <c:pt idx="2">
                  <c:v>0.5</c:v>
                </c:pt>
                <c:pt idx="3">
                  <c:v>0.3</c:v>
                </c:pt>
                <c:pt idx="4">
                  <c:v>0.3</c:v>
                </c:pt>
                <c:pt idx="5">
                  <c:v>0.5</c:v>
                </c:pt>
                <c:pt idx="6">
                  <c:v>0.6</c:v>
                </c:pt>
                <c:pt idx="7">
                  <c:v>0.6</c:v>
                </c:pt>
                <c:pt idx="8">
                  <c:v>1</c:v>
                </c:pt>
                <c:pt idx="9">
                  <c:v>0.9</c:v>
                </c:pt>
                <c:pt idx="10">
                  <c:v>1.2</c:v>
                </c:pt>
                <c:pt idx="11">
                  <c:v>1.6</c:v>
                </c:pt>
                <c:pt idx="12">
                  <c:v>1.8</c:v>
                </c:pt>
                <c:pt idx="13">
                  <c:v>2.2999999999999998</c:v>
                </c:pt>
                <c:pt idx="14">
                  <c:v>2.2999999999999998</c:v>
                </c:pt>
                <c:pt idx="15">
                  <c:v>2.7</c:v>
                </c:pt>
                <c:pt idx="16">
                  <c:v>2.9</c:v>
                </c:pt>
                <c:pt idx="17">
                  <c:v>2.6</c:v>
                </c:pt>
                <c:pt idx="18">
                  <c:v>2.6</c:v>
                </c:pt>
                <c:pt idx="19">
                  <c:v>2.9</c:v>
                </c:pt>
                <c:pt idx="20">
                  <c:v>3</c:v>
                </c:pt>
                <c:pt idx="21">
                  <c:v>3</c:v>
                </c:pt>
                <c:pt idx="22">
                  <c:v>3.1</c:v>
                </c:pt>
                <c:pt idx="23">
                  <c:v>3</c:v>
                </c:pt>
                <c:pt idx="24">
                  <c:v>3</c:v>
                </c:pt>
                <c:pt idx="25">
                  <c:v>2.7</c:v>
                </c:pt>
                <c:pt idx="26">
                  <c:v>2.5</c:v>
                </c:pt>
                <c:pt idx="27">
                  <c:v>2.4</c:v>
                </c:pt>
                <c:pt idx="28">
                  <c:v>2.4</c:v>
                </c:pt>
                <c:pt idx="29">
                  <c:v>2.4</c:v>
                </c:pt>
                <c:pt idx="30">
                  <c:v>2.5</c:v>
                </c:pt>
                <c:pt idx="31">
                  <c:v>2.7</c:v>
                </c:pt>
                <c:pt idx="32">
                  <c:v>2.4</c:v>
                </c:pt>
                <c:pt idx="33">
                  <c:v>2.4</c:v>
                </c:pt>
                <c:pt idx="34">
                  <c:v>2.2999999999999998</c:v>
                </c:pt>
                <c:pt idx="35">
                  <c:v>2.1</c:v>
                </c:pt>
                <c:pt idx="36">
                  <c:v>1.8</c:v>
                </c:pt>
                <c:pt idx="37">
                  <c:v>1.9</c:v>
                </c:pt>
                <c:pt idx="38">
                  <c:v>1.9</c:v>
                </c:pt>
                <c:pt idx="39">
                  <c:v>2.1</c:v>
                </c:pt>
                <c:pt idx="40">
                  <c:v>2</c:v>
                </c:pt>
                <c:pt idx="41">
                  <c:v>2</c:v>
                </c:pt>
                <c:pt idx="42">
                  <c:v>2.1</c:v>
                </c:pt>
                <c:pt idx="43">
                  <c:v>1.7</c:v>
                </c:pt>
                <c:pt idx="44">
                  <c:v>1.7</c:v>
                </c:pt>
                <c:pt idx="45">
                  <c:v>1.5</c:v>
                </c:pt>
                <c:pt idx="46">
                  <c:v>1.5</c:v>
                </c:pt>
                <c:pt idx="47">
                  <c:v>1.3</c:v>
                </c:pt>
                <c:pt idx="48">
                  <c:v>1.8</c:v>
                </c:pt>
                <c:pt idx="49">
                  <c:v>1.7</c:v>
                </c:pt>
                <c:pt idx="50">
                  <c:v>1.5</c:v>
                </c:pt>
                <c:pt idx="51">
                  <c:v>0.8</c:v>
                </c:pt>
                <c:pt idx="52">
                  <c:v>0.5</c:v>
                </c:pt>
                <c:pt idx="53">
                  <c:v>0.6</c:v>
                </c:pt>
                <c:pt idx="54">
                  <c:v>1</c:v>
                </c:pt>
                <c:pt idx="55">
                  <c:v>0.2</c:v>
                </c:pt>
                <c:pt idx="56">
                  <c:v>0.5</c:v>
                </c:pt>
                <c:pt idx="57">
                  <c:v>0.7</c:v>
                </c:pt>
                <c:pt idx="58">
                  <c:v>0.3</c:v>
                </c:pt>
                <c:pt idx="59">
                  <c:v>0.6</c:v>
                </c:pt>
                <c:pt idx="60">
                  <c:v>0.7</c:v>
                </c:pt>
              </c:numCache>
            </c:numRef>
          </c:val>
          <c:smooth val="0"/>
          <c:extLst>
            <c:ext xmlns:c16="http://schemas.microsoft.com/office/drawing/2014/chart" uri="{C3380CC4-5D6E-409C-BE32-E72D297353CC}">
              <c16:uniqueId val="{00000001-F992-415E-927A-60CC07C9E22C}"/>
            </c:ext>
          </c:extLst>
        </c:ser>
        <c:dLbls>
          <c:showLegendKey val="0"/>
          <c:showVal val="0"/>
          <c:showCatName val="0"/>
          <c:showSerName val="0"/>
          <c:showPercent val="0"/>
          <c:showBubbleSize val="0"/>
        </c:dLbls>
        <c:smooth val="0"/>
        <c:axId val="1024569112"/>
        <c:axId val="1024569768"/>
      </c:lineChart>
      <c:dateAx>
        <c:axId val="1024569112"/>
        <c:scaling>
          <c:orientation val="minMax"/>
        </c:scaling>
        <c:delete val="0"/>
        <c:axPos val="b"/>
        <c:numFmt formatCode="mmm\-yy" sourceLinked="0"/>
        <c:majorTickMark val="out"/>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024569768"/>
        <c:crosses val="autoZero"/>
        <c:auto val="1"/>
        <c:lblOffset val="100"/>
        <c:baseTimeUnit val="months"/>
      </c:dateAx>
      <c:valAx>
        <c:axId val="1024569768"/>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sz="900">
                    <a:latin typeface="Lato" panose="020F0502020204030203" pitchFamily="34" charset="0"/>
                    <a:ea typeface="Lato" panose="020F0502020204030203" pitchFamily="34" charset="0"/>
                    <a:cs typeface="Lato" panose="020F0502020204030203" pitchFamily="34" charset="0"/>
                  </a:rPr>
                  <a:t>%</a:t>
                </a:r>
                <a:r>
                  <a:rPr lang="en-GB" sz="900" baseline="0">
                    <a:latin typeface="Lato" panose="020F0502020204030203" pitchFamily="34" charset="0"/>
                    <a:ea typeface="Lato" panose="020F0502020204030203" pitchFamily="34" charset="0"/>
                    <a:cs typeface="Lato" panose="020F0502020204030203" pitchFamily="34" charset="0"/>
                  </a:rPr>
                  <a:t> change on year ago</a:t>
                </a:r>
                <a:endParaRPr lang="en-GB" sz="900">
                  <a:latin typeface="Lato" panose="020F0502020204030203" pitchFamily="34" charset="0"/>
                  <a:ea typeface="Lato" panose="020F0502020204030203" pitchFamily="34" charset="0"/>
                  <a:cs typeface="Lato" panose="020F0502020204030203" pitchFamily="34" charset="0"/>
                </a:endParaRP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024569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'(SLIDE 12) - INFLATION P1'!$E$80</c:f>
              <c:strCache>
                <c:ptCount val="1"/>
                <c:pt idx="0">
                  <c:v>SPI (Food)</c:v>
                </c:pt>
              </c:strCache>
            </c:strRef>
          </c:tx>
          <c:spPr>
            <a:ln w="15875" cap="rnd">
              <a:solidFill>
                <a:srgbClr val="FF00FF"/>
              </a:solidFill>
              <a:round/>
            </a:ln>
            <a:effectLst/>
          </c:spPr>
          <c:marker>
            <c:symbol val="none"/>
          </c:marker>
          <c:cat>
            <c:numRef>
              <c:f>'(SLIDE 12) - INFLATION P1'!$B$81:$B$141</c:f>
              <c:numCache>
                <c:formatCode>mmm\-yy</c:formatCode>
                <c:ptCount val="61"/>
                <c:pt idx="0">
                  <c:v>42384</c:v>
                </c:pt>
                <c:pt idx="1">
                  <c:v>42415</c:v>
                </c:pt>
                <c:pt idx="2">
                  <c:v>42444</c:v>
                </c:pt>
                <c:pt idx="3">
                  <c:v>42475</c:v>
                </c:pt>
                <c:pt idx="4">
                  <c:v>42505</c:v>
                </c:pt>
                <c:pt idx="5">
                  <c:v>42536</c:v>
                </c:pt>
                <c:pt idx="6">
                  <c:v>42566</c:v>
                </c:pt>
                <c:pt idx="7">
                  <c:v>42597</c:v>
                </c:pt>
                <c:pt idx="8">
                  <c:v>42628</c:v>
                </c:pt>
                <c:pt idx="9">
                  <c:v>42658</c:v>
                </c:pt>
                <c:pt idx="10">
                  <c:v>42689</c:v>
                </c:pt>
                <c:pt idx="11">
                  <c:v>42719</c:v>
                </c:pt>
                <c:pt idx="12">
                  <c:v>42750</c:v>
                </c:pt>
                <c:pt idx="13">
                  <c:v>42781</c:v>
                </c:pt>
                <c:pt idx="14">
                  <c:v>42809</c:v>
                </c:pt>
                <c:pt idx="15">
                  <c:v>42840</c:v>
                </c:pt>
                <c:pt idx="16">
                  <c:v>42870</c:v>
                </c:pt>
                <c:pt idx="17">
                  <c:v>42901</c:v>
                </c:pt>
                <c:pt idx="18">
                  <c:v>42931</c:v>
                </c:pt>
                <c:pt idx="19">
                  <c:v>42962</c:v>
                </c:pt>
                <c:pt idx="20">
                  <c:v>42993</c:v>
                </c:pt>
                <c:pt idx="21">
                  <c:v>43023</c:v>
                </c:pt>
                <c:pt idx="22">
                  <c:v>43054</c:v>
                </c:pt>
                <c:pt idx="23">
                  <c:v>43084</c:v>
                </c:pt>
                <c:pt idx="24">
                  <c:v>43115</c:v>
                </c:pt>
                <c:pt idx="25">
                  <c:v>43146</c:v>
                </c:pt>
                <c:pt idx="26">
                  <c:v>43174</c:v>
                </c:pt>
                <c:pt idx="27">
                  <c:v>43205</c:v>
                </c:pt>
                <c:pt idx="28">
                  <c:v>43235</c:v>
                </c:pt>
                <c:pt idx="29">
                  <c:v>43266</c:v>
                </c:pt>
                <c:pt idx="30">
                  <c:v>43296</c:v>
                </c:pt>
                <c:pt idx="31">
                  <c:v>43327</c:v>
                </c:pt>
                <c:pt idx="32">
                  <c:v>43358</c:v>
                </c:pt>
                <c:pt idx="33">
                  <c:v>43388</c:v>
                </c:pt>
                <c:pt idx="34">
                  <c:v>43419</c:v>
                </c:pt>
                <c:pt idx="35">
                  <c:v>43449</c:v>
                </c:pt>
                <c:pt idx="36">
                  <c:v>43480</c:v>
                </c:pt>
                <c:pt idx="37">
                  <c:v>43511</c:v>
                </c:pt>
                <c:pt idx="38">
                  <c:v>43539</c:v>
                </c:pt>
                <c:pt idx="39">
                  <c:v>43570</c:v>
                </c:pt>
                <c:pt idx="40">
                  <c:v>43600</c:v>
                </c:pt>
                <c:pt idx="41">
                  <c:v>43631</c:v>
                </c:pt>
                <c:pt idx="42">
                  <c:v>43661</c:v>
                </c:pt>
                <c:pt idx="43">
                  <c:v>43692</c:v>
                </c:pt>
                <c:pt idx="44">
                  <c:v>43723</c:v>
                </c:pt>
                <c:pt idx="45">
                  <c:v>43753</c:v>
                </c:pt>
                <c:pt idx="46">
                  <c:v>43784</c:v>
                </c:pt>
                <c:pt idx="47">
                  <c:v>43814</c:v>
                </c:pt>
                <c:pt idx="48">
                  <c:v>43845</c:v>
                </c:pt>
                <c:pt idx="49">
                  <c:v>43876</c:v>
                </c:pt>
                <c:pt idx="50">
                  <c:v>43905</c:v>
                </c:pt>
                <c:pt idx="51">
                  <c:v>43936</c:v>
                </c:pt>
                <c:pt idx="52">
                  <c:v>43966</c:v>
                </c:pt>
                <c:pt idx="53">
                  <c:v>43997</c:v>
                </c:pt>
                <c:pt idx="54">
                  <c:v>44027</c:v>
                </c:pt>
                <c:pt idx="55">
                  <c:v>44058</c:v>
                </c:pt>
                <c:pt idx="56">
                  <c:v>44089</c:v>
                </c:pt>
                <c:pt idx="57">
                  <c:v>44119</c:v>
                </c:pt>
                <c:pt idx="58">
                  <c:v>44150</c:v>
                </c:pt>
                <c:pt idx="59">
                  <c:v>44180</c:v>
                </c:pt>
                <c:pt idx="60">
                  <c:v>44211</c:v>
                </c:pt>
              </c:numCache>
            </c:numRef>
          </c:cat>
          <c:val>
            <c:numRef>
              <c:f>'(SLIDE 12) - INFLATION P1'!$E$81:$E$141</c:f>
              <c:numCache>
                <c:formatCode>0.0</c:formatCode>
                <c:ptCount val="61"/>
                <c:pt idx="0">
                  <c:v>9.7242999999999996E-2</c:v>
                </c:pt>
                <c:pt idx="1">
                  <c:v>-0.44071399999999999</c:v>
                </c:pt>
                <c:pt idx="2">
                  <c:v>-0.368751</c:v>
                </c:pt>
                <c:pt idx="3">
                  <c:v>0.125559</c:v>
                </c:pt>
                <c:pt idx="4">
                  <c:v>-0.33924399999999999</c:v>
                </c:pt>
                <c:pt idx="5">
                  <c:v>-0.81249700000000002</c:v>
                </c:pt>
                <c:pt idx="6">
                  <c:v>-0.75119000000000002</c:v>
                </c:pt>
                <c:pt idx="7">
                  <c:v>-1.113143</c:v>
                </c:pt>
                <c:pt idx="8">
                  <c:v>-1.250928</c:v>
                </c:pt>
                <c:pt idx="9">
                  <c:v>-1.227554</c:v>
                </c:pt>
                <c:pt idx="10">
                  <c:v>-0.77686200000000005</c:v>
                </c:pt>
                <c:pt idx="11">
                  <c:v>-0.67310499999999995</c:v>
                </c:pt>
                <c:pt idx="12">
                  <c:v>-0.77494799999999997</c:v>
                </c:pt>
                <c:pt idx="13">
                  <c:v>0.371755</c:v>
                </c:pt>
                <c:pt idx="14">
                  <c:v>1.046592</c:v>
                </c:pt>
                <c:pt idx="15">
                  <c:v>0.92489699999999997</c:v>
                </c:pt>
                <c:pt idx="16">
                  <c:v>1.4272959999999999</c:v>
                </c:pt>
                <c:pt idx="17">
                  <c:v>1.4205190000000001</c:v>
                </c:pt>
                <c:pt idx="18">
                  <c:v>1.2444789999999999</c:v>
                </c:pt>
                <c:pt idx="19">
                  <c:v>1.2609330000000001</c:v>
                </c:pt>
                <c:pt idx="20">
                  <c:v>2.1841789999999999</c:v>
                </c:pt>
                <c:pt idx="21">
                  <c:v>2.2223869999999999</c:v>
                </c:pt>
                <c:pt idx="22">
                  <c:v>1.507528</c:v>
                </c:pt>
                <c:pt idx="23">
                  <c:v>1.84301</c:v>
                </c:pt>
                <c:pt idx="24">
                  <c:v>1.923862</c:v>
                </c:pt>
                <c:pt idx="25">
                  <c:v>1.5617620000000001</c:v>
                </c:pt>
                <c:pt idx="26">
                  <c:v>0.43709300000000001</c:v>
                </c:pt>
                <c:pt idx="27">
                  <c:v>1.031169</c:v>
                </c:pt>
                <c:pt idx="28">
                  <c:v>1.2486029999999999</c:v>
                </c:pt>
                <c:pt idx="29">
                  <c:v>1.154452</c:v>
                </c:pt>
                <c:pt idx="30">
                  <c:v>1.5968629999999999</c:v>
                </c:pt>
                <c:pt idx="31">
                  <c:v>1.933654</c:v>
                </c:pt>
                <c:pt idx="32">
                  <c:v>1.9134500000000001</c:v>
                </c:pt>
                <c:pt idx="33">
                  <c:v>1.329242</c:v>
                </c:pt>
                <c:pt idx="34">
                  <c:v>1.6175919999999999</c:v>
                </c:pt>
                <c:pt idx="35">
                  <c:v>1.497247</c:v>
                </c:pt>
                <c:pt idx="36">
                  <c:v>1.5202169999999999</c:v>
                </c:pt>
                <c:pt idx="37">
                  <c:v>1.593018</c:v>
                </c:pt>
                <c:pt idx="38">
                  <c:v>2.492874</c:v>
                </c:pt>
                <c:pt idx="39">
                  <c:v>2.1993260000000001</c:v>
                </c:pt>
                <c:pt idx="40">
                  <c:v>1.7736179999999999</c:v>
                </c:pt>
                <c:pt idx="41">
                  <c:v>1.818948</c:v>
                </c:pt>
                <c:pt idx="42">
                  <c:v>1.694728</c:v>
                </c:pt>
                <c:pt idx="43">
                  <c:v>1.56985</c:v>
                </c:pt>
                <c:pt idx="44">
                  <c:v>1.14514</c:v>
                </c:pt>
                <c:pt idx="45">
                  <c:v>1.5600449999999999</c:v>
                </c:pt>
                <c:pt idx="46">
                  <c:v>1.435972</c:v>
                </c:pt>
                <c:pt idx="47">
                  <c:v>1.4487410000000001</c:v>
                </c:pt>
                <c:pt idx="48">
                  <c:v>1.5518620000000001</c:v>
                </c:pt>
                <c:pt idx="49">
                  <c:v>1.5682199999999999</c:v>
                </c:pt>
                <c:pt idx="50">
                  <c:v>1.0833930000000001</c:v>
                </c:pt>
                <c:pt idx="51">
                  <c:v>1.822093</c:v>
                </c:pt>
                <c:pt idx="52">
                  <c:v>1.4697830000000001</c:v>
                </c:pt>
                <c:pt idx="53">
                  <c:v>1.4747399999999999</c:v>
                </c:pt>
                <c:pt idx="54">
                  <c:v>1.4929809999999999</c:v>
                </c:pt>
                <c:pt idx="55">
                  <c:v>1.2880370000000001</c:v>
                </c:pt>
                <c:pt idx="56">
                  <c:v>1.1517189999999999</c:v>
                </c:pt>
                <c:pt idx="57">
                  <c:v>1.2203409999999999</c:v>
                </c:pt>
                <c:pt idx="58">
                  <c:v>1.3432839999999999</c:v>
                </c:pt>
                <c:pt idx="59">
                  <c:v>0.42963899999999999</c:v>
                </c:pt>
                <c:pt idx="60">
                  <c:v>0.22375500000000001</c:v>
                </c:pt>
              </c:numCache>
            </c:numRef>
          </c:val>
          <c:smooth val="0"/>
          <c:extLst>
            <c:ext xmlns:c16="http://schemas.microsoft.com/office/drawing/2014/chart" uri="{C3380CC4-5D6E-409C-BE32-E72D297353CC}">
              <c16:uniqueId val="{00000000-CB82-41D3-997F-870823A3DEEF}"/>
            </c:ext>
          </c:extLst>
        </c:ser>
        <c:ser>
          <c:idx val="3"/>
          <c:order val="1"/>
          <c:tx>
            <c:strRef>
              <c:f>'(SLIDE 12) - INFLATION P1'!$F$80</c:f>
              <c:strCache>
                <c:ptCount val="1"/>
                <c:pt idx="0">
                  <c:v>CPI Food &amp; non-alc. drink</c:v>
                </c:pt>
              </c:strCache>
            </c:strRef>
          </c:tx>
          <c:spPr>
            <a:ln w="15875" cap="rnd">
              <a:solidFill>
                <a:srgbClr val="00B0F0"/>
              </a:solidFill>
              <a:round/>
            </a:ln>
            <a:effectLst/>
          </c:spPr>
          <c:marker>
            <c:symbol val="none"/>
          </c:marker>
          <c:cat>
            <c:numRef>
              <c:f>'(SLIDE 12) - INFLATION P1'!$B$81:$B$141</c:f>
              <c:numCache>
                <c:formatCode>mmm\-yy</c:formatCode>
                <c:ptCount val="61"/>
                <c:pt idx="0">
                  <c:v>42384</c:v>
                </c:pt>
                <c:pt idx="1">
                  <c:v>42415</c:v>
                </c:pt>
                <c:pt idx="2">
                  <c:v>42444</c:v>
                </c:pt>
                <c:pt idx="3">
                  <c:v>42475</c:v>
                </c:pt>
                <c:pt idx="4">
                  <c:v>42505</c:v>
                </c:pt>
                <c:pt idx="5">
                  <c:v>42536</c:v>
                </c:pt>
                <c:pt idx="6">
                  <c:v>42566</c:v>
                </c:pt>
                <c:pt idx="7">
                  <c:v>42597</c:v>
                </c:pt>
                <c:pt idx="8">
                  <c:v>42628</c:v>
                </c:pt>
                <c:pt idx="9">
                  <c:v>42658</c:v>
                </c:pt>
                <c:pt idx="10">
                  <c:v>42689</c:v>
                </c:pt>
                <c:pt idx="11">
                  <c:v>42719</c:v>
                </c:pt>
                <c:pt idx="12">
                  <c:v>42750</c:v>
                </c:pt>
                <c:pt idx="13">
                  <c:v>42781</c:v>
                </c:pt>
                <c:pt idx="14">
                  <c:v>42809</c:v>
                </c:pt>
                <c:pt idx="15">
                  <c:v>42840</c:v>
                </c:pt>
                <c:pt idx="16">
                  <c:v>42870</c:v>
                </c:pt>
                <c:pt idx="17">
                  <c:v>42901</c:v>
                </c:pt>
                <c:pt idx="18">
                  <c:v>42931</c:v>
                </c:pt>
                <c:pt idx="19">
                  <c:v>42962</c:v>
                </c:pt>
                <c:pt idx="20">
                  <c:v>42993</c:v>
                </c:pt>
                <c:pt idx="21">
                  <c:v>43023</c:v>
                </c:pt>
                <c:pt idx="22">
                  <c:v>43054</c:v>
                </c:pt>
                <c:pt idx="23">
                  <c:v>43084</c:v>
                </c:pt>
                <c:pt idx="24">
                  <c:v>43115</c:v>
                </c:pt>
                <c:pt idx="25">
                  <c:v>43146</c:v>
                </c:pt>
                <c:pt idx="26">
                  <c:v>43174</c:v>
                </c:pt>
                <c:pt idx="27">
                  <c:v>43205</c:v>
                </c:pt>
                <c:pt idx="28">
                  <c:v>43235</c:v>
                </c:pt>
                <c:pt idx="29">
                  <c:v>43266</c:v>
                </c:pt>
                <c:pt idx="30">
                  <c:v>43296</c:v>
                </c:pt>
                <c:pt idx="31">
                  <c:v>43327</c:v>
                </c:pt>
                <c:pt idx="32">
                  <c:v>43358</c:v>
                </c:pt>
                <c:pt idx="33">
                  <c:v>43388</c:v>
                </c:pt>
                <c:pt idx="34">
                  <c:v>43419</c:v>
                </c:pt>
                <c:pt idx="35">
                  <c:v>43449</c:v>
                </c:pt>
                <c:pt idx="36">
                  <c:v>43480</c:v>
                </c:pt>
                <c:pt idx="37">
                  <c:v>43511</c:v>
                </c:pt>
                <c:pt idx="38">
                  <c:v>43539</c:v>
                </c:pt>
                <c:pt idx="39">
                  <c:v>43570</c:v>
                </c:pt>
                <c:pt idx="40">
                  <c:v>43600</c:v>
                </c:pt>
                <c:pt idx="41">
                  <c:v>43631</c:v>
                </c:pt>
                <c:pt idx="42">
                  <c:v>43661</c:v>
                </c:pt>
                <c:pt idx="43">
                  <c:v>43692</c:v>
                </c:pt>
                <c:pt idx="44">
                  <c:v>43723</c:v>
                </c:pt>
                <c:pt idx="45">
                  <c:v>43753</c:v>
                </c:pt>
                <c:pt idx="46">
                  <c:v>43784</c:v>
                </c:pt>
                <c:pt idx="47">
                  <c:v>43814</c:v>
                </c:pt>
                <c:pt idx="48">
                  <c:v>43845</c:v>
                </c:pt>
                <c:pt idx="49">
                  <c:v>43876</c:v>
                </c:pt>
                <c:pt idx="50">
                  <c:v>43905</c:v>
                </c:pt>
                <c:pt idx="51">
                  <c:v>43936</c:v>
                </c:pt>
                <c:pt idx="52">
                  <c:v>43966</c:v>
                </c:pt>
                <c:pt idx="53">
                  <c:v>43997</c:v>
                </c:pt>
                <c:pt idx="54">
                  <c:v>44027</c:v>
                </c:pt>
                <c:pt idx="55">
                  <c:v>44058</c:v>
                </c:pt>
                <c:pt idx="56">
                  <c:v>44089</c:v>
                </c:pt>
                <c:pt idx="57">
                  <c:v>44119</c:v>
                </c:pt>
                <c:pt idx="58">
                  <c:v>44150</c:v>
                </c:pt>
                <c:pt idx="59">
                  <c:v>44180</c:v>
                </c:pt>
                <c:pt idx="60">
                  <c:v>44211</c:v>
                </c:pt>
              </c:numCache>
            </c:numRef>
          </c:cat>
          <c:val>
            <c:numRef>
              <c:f>'(SLIDE 12) - INFLATION P1'!$F$81:$F$141</c:f>
              <c:numCache>
                <c:formatCode>0.0</c:formatCode>
                <c:ptCount val="61"/>
                <c:pt idx="0">
                  <c:v>-2.6</c:v>
                </c:pt>
                <c:pt idx="1">
                  <c:v>-2.2999999999999998</c:v>
                </c:pt>
                <c:pt idx="2">
                  <c:v>-2.7</c:v>
                </c:pt>
                <c:pt idx="3">
                  <c:v>-2.5</c:v>
                </c:pt>
                <c:pt idx="4">
                  <c:v>-2.8</c:v>
                </c:pt>
                <c:pt idx="5">
                  <c:v>-2.9</c:v>
                </c:pt>
                <c:pt idx="6">
                  <c:v>-2.6</c:v>
                </c:pt>
                <c:pt idx="7">
                  <c:v>-2.2000000000000002</c:v>
                </c:pt>
                <c:pt idx="8">
                  <c:v>-2.2999999999999998</c:v>
                </c:pt>
                <c:pt idx="9">
                  <c:v>-2.4</c:v>
                </c:pt>
                <c:pt idx="10">
                  <c:v>-2</c:v>
                </c:pt>
                <c:pt idx="11">
                  <c:v>-1.1000000000000001</c:v>
                </c:pt>
                <c:pt idx="12">
                  <c:v>-0.5</c:v>
                </c:pt>
                <c:pt idx="13">
                  <c:v>0.2</c:v>
                </c:pt>
                <c:pt idx="14">
                  <c:v>1.2</c:v>
                </c:pt>
                <c:pt idx="15">
                  <c:v>1.5</c:v>
                </c:pt>
                <c:pt idx="16">
                  <c:v>2.1</c:v>
                </c:pt>
                <c:pt idx="17">
                  <c:v>2.2999999999999998</c:v>
                </c:pt>
                <c:pt idx="18">
                  <c:v>2.6</c:v>
                </c:pt>
                <c:pt idx="19">
                  <c:v>2.1</c:v>
                </c:pt>
                <c:pt idx="20">
                  <c:v>3</c:v>
                </c:pt>
                <c:pt idx="21">
                  <c:v>4</c:v>
                </c:pt>
                <c:pt idx="22">
                  <c:v>4.0999999999999996</c:v>
                </c:pt>
                <c:pt idx="23">
                  <c:v>3.9</c:v>
                </c:pt>
                <c:pt idx="24">
                  <c:v>3.7</c:v>
                </c:pt>
                <c:pt idx="25">
                  <c:v>3</c:v>
                </c:pt>
                <c:pt idx="26">
                  <c:v>3</c:v>
                </c:pt>
                <c:pt idx="27">
                  <c:v>2.7</c:v>
                </c:pt>
                <c:pt idx="28">
                  <c:v>2.2999999999999998</c:v>
                </c:pt>
                <c:pt idx="29">
                  <c:v>2</c:v>
                </c:pt>
                <c:pt idx="30">
                  <c:v>2.2999999999999998</c:v>
                </c:pt>
                <c:pt idx="31">
                  <c:v>2.5</c:v>
                </c:pt>
                <c:pt idx="32">
                  <c:v>1.5</c:v>
                </c:pt>
                <c:pt idx="33">
                  <c:v>0.9</c:v>
                </c:pt>
                <c:pt idx="34">
                  <c:v>0.5</c:v>
                </c:pt>
                <c:pt idx="35">
                  <c:v>0.7</c:v>
                </c:pt>
                <c:pt idx="36">
                  <c:v>0.9</c:v>
                </c:pt>
                <c:pt idx="37">
                  <c:v>1.1000000000000001</c:v>
                </c:pt>
                <c:pt idx="38">
                  <c:v>0.8</c:v>
                </c:pt>
                <c:pt idx="39">
                  <c:v>0.7</c:v>
                </c:pt>
                <c:pt idx="40">
                  <c:v>1</c:v>
                </c:pt>
                <c:pt idx="41">
                  <c:v>1.6</c:v>
                </c:pt>
                <c:pt idx="42">
                  <c:v>1.4</c:v>
                </c:pt>
                <c:pt idx="43">
                  <c:v>1.8</c:v>
                </c:pt>
                <c:pt idx="44">
                  <c:v>1.8</c:v>
                </c:pt>
                <c:pt idx="45">
                  <c:v>1.3</c:v>
                </c:pt>
                <c:pt idx="46">
                  <c:v>2.1</c:v>
                </c:pt>
                <c:pt idx="47">
                  <c:v>1.7</c:v>
                </c:pt>
                <c:pt idx="48">
                  <c:v>1.4</c:v>
                </c:pt>
                <c:pt idx="49">
                  <c:v>1.2</c:v>
                </c:pt>
                <c:pt idx="50">
                  <c:v>1.3</c:v>
                </c:pt>
                <c:pt idx="51">
                  <c:v>1.3</c:v>
                </c:pt>
                <c:pt idx="52">
                  <c:v>1.8</c:v>
                </c:pt>
                <c:pt idx="53">
                  <c:v>1.1000000000000001</c:v>
                </c:pt>
                <c:pt idx="54">
                  <c:v>0.8</c:v>
                </c:pt>
                <c:pt idx="55">
                  <c:v>0.4</c:v>
                </c:pt>
                <c:pt idx="56">
                  <c:v>-0.1</c:v>
                </c:pt>
                <c:pt idx="57">
                  <c:v>0.6</c:v>
                </c:pt>
                <c:pt idx="58">
                  <c:v>-0.6</c:v>
                </c:pt>
                <c:pt idx="59">
                  <c:v>-1.4</c:v>
                </c:pt>
                <c:pt idx="60">
                  <c:v>-0.7</c:v>
                </c:pt>
              </c:numCache>
            </c:numRef>
          </c:val>
          <c:smooth val="0"/>
          <c:extLst>
            <c:ext xmlns:c16="http://schemas.microsoft.com/office/drawing/2014/chart" uri="{C3380CC4-5D6E-409C-BE32-E72D297353CC}">
              <c16:uniqueId val="{00000001-CB82-41D3-997F-870823A3DEEF}"/>
            </c:ext>
          </c:extLst>
        </c:ser>
        <c:dLbls>
          <c:showLegendKey val="0"/>
          <c:showVal val="0"/>
          <c:showCatName val="0"/>
          <c:showSerName val="0"/>
          <c:showPercent val="0"/>
          <c:showBubbleSize val="0"/>
        </c:dLbls>
        <c:smooth val="0"/>
        <c:axId val="532027143"/>
        <c:axId val="532025503"/>
      </c:lineChart>
      <c:dateAx>
        <c:axId val="532027143"/>
        <c:scaling>
          <c:orientation val="minMax"/>
        </c:scaling>
        <c:delete val="0"/>
        <c:axPos val="b"/>
        <c:numFmt formatCode="mmm\-yy" sourceLinked="0"/>
        <c:majorTickMark val="out"/>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025503"/>
        <c:crosses val="autoZero"/>
        <c:auto val="1"/>
        <c:lblOffset val="100"/>
        <c:baseTimeUnit val="months"/>
      </c:dateAx>
      <c:valAx>
        <c:axId val="532025503"/>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sz="900">
                    <a:latin typeface="Lato" panose="020F0502020204030203" pitchFamily="34" charset="0"/>
                    <a:ea typeface="Lato" panose="020F0502020204030203" pitchFamily="34" charset="0"/>
                    <a:cs typeface="Lato" panose="020F0502020204030203" pitchFamily="34" charset="0"/>
                  </a:rPr>
                  <a:t>%</a:t>
                </a:r>
                <a:r>
                  <a:rPr lang="en-GB" sz="900" baseline="0">
                    <a:latin typeface="Lato" panose="020F0502020204030203" pitchFamily="34" charset="0"/>
                    <a:ea typeface="Lato" panose="020F0502020204030203" pitchFamily="34" charset="0"/>
                    <a:cs typeface="Lato" panose="020F0502020204030203" pitchFamily="34" charset="0"/>
                  </a:rPr>
                  <a:t> change on year ago</a:t>
                </a:r>
                <a:endParaRPr lang="en-GB" sz="900">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1.3582236915279353E-2"/>
              <c:y val="9.7880176737961955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027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12) - INFLATION P1'!$J$47</c:f>
              <c:strCache>
                <c:ptCount val="1"/>
                <c:pt idx="0">
                  <c:v>All retailing (excl. auto. fuel)</c:v>
                </c:pt>
              </c:strCache>
            </c:strRef>
          </c:tx>
          <c:spPr>
            <a:ln w="28575" cap="rnd">
              <a:solidFill>
                <a:schemeClr val="tx1"/>
              </a:solidFill>
              <a:round/>
            </a:ln>
            <a:effectLst/>
          </c:spPr>
          <c:marker>
            <c:symbol val="none"/>
          </c:marker>
          <c:cat>
            <c:numRef>
              <c:f>'(SLIDE 12) - INFLATION P1'!$I$48:$I$84</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12) - INFLATION P1'!$J$48:$J$84</c:f>
              <c:numCache>
                <c:formatCode>0.0</c:formatCode>
                <c:ptCount val="37"/>
                <c:pt idx="0">
                  <c:v>2.9</c:v>
                </c:pt>
                <c:pt idx="1">
                  <c:v>2.8</c:v>
                </c:pt>
                <c:pt idx="2">
                  <c:v>2.2000000000000002</c:v>
                </c:pt>
                <c:pt idx="3">
                  <c:v>2.2000000000000002</c:v>
                </c:pt>
                <c:pt idx="4">
                  <c:v>2</c:v>
                </c:pt>
                <c:pt idx="5">
                  <c:v>1.6</c:v>
                </c:pt>
                <c:pt idx="6">
                  <c:v>1.3</c:v>
                </c:pt>
                <c:pt idx="7">
                  <c:v>1.5</c:v>
                </c:pt>
                <c:pt idx="8">
                  <c:v>1</c:v>
                </c:pt>
                <c:pt idx="9">
                  <c:v>0.8</c:v>
                </c:pt>
                <c:pt idx="10">
                  <c:v>0.7</c:v>
                </c:pt>
                <c:pt idx="11">
                  <c:v>0.5</c:v>
                </c:pt>
                <c:pt idx="12">
                  <c:v>0.3</c:v>
                </c:pt>
                <c:pt idx="13">
                  <c:v>0.5</c:v>
                </c:pt>
                <c:pt idx="14">
                  <c:v>0.4</c:v>
                </c:pt>
                <c:pt idx="15">
                  <c:v>-0.2</c:v>
                </c:pt>
                <c:pt idx="16">
                  <c:v>0.1</c:v>
                </c:pt>
                <c:pt idx="17">
                  <c:v>0.5</c:v>
                </c:pt>
                <c:pt idx="18">
                  <c:v>0.8</c:v>
                </c:pt>
                <c:pt idx="19">
                  <c:v>0.6</c:v>
                </c:pt>
                <c:pt idx="20">
                  <c:v>0.6</c:v>
                </c:pt>
                <c:pt idx="21">
                  <c:v>0.5</c:v>
                </c:pt>
                <c:pt idx="22">
                  <c:v>0.6</c:v>
                </c:pt>
                <c:pt idx="23">
                  <c:v>0.3</c:v>
                </c:pt>
                <c:pt idx="24">
                  <c:v>0.8</c:v>
                </c:pt>
                <c:pt idx="25">
                  <c:v>0.2</c:v>
                </c:pt>
                <c:pt idx="26">
                  <c:v>0.2</c:v>
                </c:pt>
                <c:pt idx="27">
                  <c:v>0.1</c:v>
                </c:pt>
                <c:pt idx="28">
                  <c:v>-0.2</c:v>
                </c:pt>
                <c:pt idx="29">
                  <c:v>-0.1</c:v>
                </c:pt>
                <c:pt idx="30">
                  <c:v>0.3</c:v>
                </c:pt>
                <c:pt idx="31">
                  <c:v>-0.2</c:v>
                </c:pt>
                <c:pt idx="32">
                  <c:v>-0.5</c:v>
                </c:pt>
                <c:pt idx="33">
                  <c:v>0</c:v>
                </c:pt>
                <c:pt idx="34">
                  <c:v>-1.2</c:v>
                </c:pt>
                <c:pt idx="35">
                  <c:v>-0.6</c:v>
                </c:pt>
                <c:pt idx="36">
                  <c:v>-0.4</c:v>
                </c:pt>
              </c:numCache>
            </c:numRef>
          </c:val>
          <c:smooth val="0"/>
          <c:extLst>
            <c:ext xmlns:c16="http://schemas.microsoft.com/office/drawing/2014/chart" uri="{C3380CC4-5D6E-409C-BE32-E72D297353CC}">
              <c16:uniqueId val="{00000000-7054-45CE-9C92-43F331C9F6F0}"/>
            </c:ext>
          </c:extLst>
        </c:ser>
        <c:ser>
          <c:idx val="1"/>
          <c:order val="1"/>
          <c:tx>
            <c:strRef>
              <c:f>'(SLIDE 12) - INFLATION P1'!$K$47</c:f>
              <c:strCache>
                <c:ptCount val="1"/>
                <c:pt idx="0">
                  <c:v>Food</c:v>
                </c:pt>
              </c:strCache>
            </c:strRef>
          </c:tx>
          <c:spPr>
            <a:ln w="28575" cap="rnd">
              <a:solidFill>
                <a:srgbClr val="00B0F0"/>
              </a:solidFill>
              <a:round/>
            </a:ln>
            <a:effectLst/>
          </c:spPr>
          <c:marker>
            <c:symbol val="none"/>
          </c:marker>
          <c:cat>
            <c:numRef>
              <c:f>'(SLIDE 12) - INFLATION P1'!$I$48:$I$84</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12) - INFLATION P1'!$K$48:$K$84</c:f>
              <c:numCache>
                <c:formatCode>0.0</c:formatCode>
                <c:ptCount val="37"/>
                <c:pt idx="0">
                  <c:v>3.5</c:v>
                </c:pt>
                <c:pt idx="1">
                  <c:v>3</c:v>
                </c:pt>
                <c:pt idx="2">
                  <c:v>2.7</c:v>
                </c:pt>
                <c:pt idx="3">
                  <c:v>2.5</c:v>
                </c:pt>
                <c:pt idx="4">
                  <c:v>2.4</c:v>
                </c:pt>
                <c:pt idx="5">
                  <c:v>2.2000000000000002</c:v>
                </c:pt>
                <c:pt idx="6">
                  <c:v>2</c:v>
                </c:pt>
                <c:pt idx="7">
                  <c:v>2.2000000000000002</c:v>
                </c:pt>
                <c:pt idx="8">
                  <c:v>1.7</c:v>
                </c:pt>
                <c:pt idx="9">
                  <c:v>1.2</c:v>
                </c:pt>
                <c:pt idx="10">
                  <c:v>1.1000000000000001</c:v>
                </c:pt>
                <c:pt idx="11">
                  <c:v>1</c:v>
                </c:pt>
                <c:pt idx="12">
                  <c:v>1</c:v>
                </c:pt>
                <c:pt idx="13">
                  <c:v>1.4</c:v>
                </c:pt>
                <c:pt idx="14">
                  <c:v>1.3</c:v>
                </c:pt>
                <c:pt idx="15">
                  <c:v>0.9</c:v>
                </c:pt>
                <c:pt idx="16">
                  <c:v>1</c:v>
                </c:pt>
                <c:pt idx="17">
                  <c:v>1.5</c:v>
                </c:pt>
                <c:pt idx="18">
                  <c:v>1.5</c:v>
                </c:pt>
                <c:pt idx="19">
                  <c:v>1.7</c:v>
                </c:pt>
                <c:pt idx="20">
                  <c:v>1.5</c:v>
                </c:pt>
                <c:pt idx="21">
                  <c:v>1.4</c:v>
                </c:pt>
                <c:pt idx="22">
                  <c:v>1.7</c:v>
                </c:pt>
                <c:pt idx="23">
                  <c:v>1.4</c:v>
                </c:pt>
                <c:pt idx="24">
                  <c:v>1.5</c:v>
                </c:pt>
                <c:pt idx="25">
                  <c:v>1</c:v>
                </c:pt>
                <c:pt idx="26">
                  <c:v>1</c:v>
                </c:pt>
                <c:pt idx="27">
                  <c:v>1</c:v>
                </c:pt>
                <c:pt idx="28">
                  <c:v>1.2</c:v>
                </c:pt>
                <c:pt idx="29">
                  <c:v>0.9</c:v>
                </c:pt>
                <c:pt idx="30">
                  <c:v>0.9</c:v>
                </c:pt>
                <c:pt idx="31">
                  <c:v>0.3</c:v>
                </c:pt>
                <c:pt idx="32">
                  <c:v>0</c:v>
                </c:pt>
                <c:pt idx="33">
                  <c:v>0.4</c:v>
                </c:pt>
                <c:pt idx="34">
                  <c:v>-0.4</c:v>
                </c:pt>
                <c:pt idx="35">
                  <c:v>-0.6</c:v>
                </c:pt>
                <c:pt idx="36">
                  <c:v>-0.3</c:v>
                </c:pt>
              </c:numCache>
            </c:numRef>
          </c:val>
          <c:smooth val="0"/>
          <c:extLst>
            <c:ext xmlns:c16="http://schemas.microsoft.com/office/drawing/2014/chart" uri="{C3380CC4-5D6E-409C-BE32-E72D297353CC}">
              <c16:uniqueId val="{00000001-7054-45CE-9C92-43F331C9F6F0}"/>
            </c:ext>
          </c:extLst>
        </c:ser>
        <c:ser>
          <c:idx val="2"/>
          <c:order val="2"/>
          <c:tx>
            <c:strRef>
              <c:f>'(SLIDE 12) - INFLATION P1'!$L$47</c:f>
              <c:strCache>
                <c:ptCount val="1"/>
                <c:pt idx="0">
                  <c:v>Non-food</c:v>
                </c:pt>
              </c:strCache>
            </c:strRef>
          </c:tx>
          <c:spPr>
            <a:ln w="28575" cap="rnd">
              <a:solidFill>
                <a:srgbClr val="FF0000"/>
              </a:solidFill>
              <a:round/>
            </a:ln>
            <a:effectLst/>
          </c:spPr>
          <c:marker>
            <c:symbol val="none"/>
          </c:marker>
          <c:cat>
            <c:numRef>
              <c:f>'(SLIDE 12) - INFLATION P1'!$I$48:$I$84</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12) - INFLATION P1'!$L$48:$L$84</c:f>
              <c:numCache>
                <c:formatCode>0.0</c:formatCode>
                <c:ptCount val="37"/>
                <c:pt idx="0">
                  <c:v>2.4</c:v>
                </c:pt>
                <c:pt idx="1">
                  <c:v>2.5</c:v>
                </c:pt>
                <c:pt idx="2">
                  <c:v>1.7</c:v>
                </c:pt>
                <c:pt idx="3">
                  <c:v>1.8</c:v>
                </c:pt>
                <c:pt idx="4">
                  <c:v>1.4</c:v>
                </c:pt>
                <c:pt idx="5">
                  <c:v>0.9</c:v>
                </c:pt>
                <c:pt idx="6">
                  <c:v>0.5</c:v>
                </c:pt>
                <c:pt idx="7">
                  <c:v>0.8</c:v>
                </c:pt>
                <c:pt idx="8">
                  <c:v>0.4</c:v>
                </c:pt>
                <c:pt idx="9">
                  <c:v>0.3</c:v>
                </c:pt>
                <c:pt idx="10">
                  <c:v>0.4</c:v>
                </c:pt>
                <c:pt idx="11">
                  <c:v>0.1</c:v>
                </c:pt>
                <c:pt idx="12">
                  <c:v>-0.1</c:v>
                </c:pt>
                <c:pt idx="13">
                  <c:v>-0.2</c:v>
                </c:pt>
                <c:pt idx="14">
                  <c:v>-0.2</c:v>
                </c:pt>
                <c:pt idx="15">
                  <c:v>-0.9</c:v>
                </c:pt>
                <c:pt idx="16">
                  <c:v>-0.5</c:v>
                </c:pt>
                <c:pt idx="17">
                  <c:v>-0.1</c:v>
                </c:pt>
                <c:pt idx="18">
                  <c:v>0.5</c:v>
                </c:pt>
                <c:pt idx="19">
                  <c:v>-0.2</c:v>
                </c:pt>
                <c:pt idx="20">
                  <c:v>0</c:v>
                </c:pt>
                <c:pt idx="21">
                  <c:v>0</c:v>
                </c:pt>
                <c:pt idx="22">
                  <c:v>0</c:v>
                </c:pt>
                <c:pt idx="23">
                  <c:v>-0.3</c:v>
                </c:pt>
                <c:pt idx="24">
                  <c:v>0.3</c:v>
                </c:pt>
                <c:pt idx="25">
                  <c:v>-0.3</c:v>
                </c:pt>
                <c:pt idx="26">
                  <c:v>-0.5</c:v>
                </c:pt>
                <c:pt idx="27">
                  <c:v>-1</c:v>
                </c:pt>
                <c:pt idx="28">
                  <c:v>-1.4</c:v>
                </c:pt>
                <c:pt idx="29">
                  <c:v>-0.6</c:v>
                </c:pt>
                <c:pt idx="30">
                  <c:v>0.3</c:v>
                </c:pt>
                <c:pt idx="31">
                  <c:v>-0.4</c:v>
                </c:pt>
                <c:pt idx="32">
                  <c:v>-0.7</c:v>
                </c:pt>
                <c:pt idx="33">
                  <c:v>0</c:v>
                </c:pt>
                <c:pt idx="34">
                  <c:v>-1.5</c:v>
                </c:pt>
                <c:pt idx="35">
                  <c:v>-0.4</c:v>
                </c:pt>
                <c:pt idx="36">
                  <c:v>-0.3</c:v>
                </c:pt>
              </c:numCache>
            </c:numRef>
          </c:val>
          <c:smooth val="0"/>
          <c:extLst>
            <c:ext xmlns:c16="http://schemas.microsoft.com/office/drawing/2014/chart" uri="{C3380CC4-5D6E-409C-BE32-E72D297353CC}">
              <c16:uniqueId val="{00000002-7054-45CE-9C92-43F331C9F6F0}"/>
            </c:ext>
          </c:extLst>
        </c:ser>
        <c:ser>
          <c:idx val="5"/>
          <c:order val="3"/>
          <c:tx>
            <c:strRef>
              <c:f>'(SLIDE 12) - INFLATION P1'!$O$47</c:f>
              <c:strCache>
                <c:ptCount val="1"/>
                <c:pt idx="0">
                  <c:v>Non-store retailing</c:v>
                </c:pt>
              </c:strCache>
            </c:strRef>
          </c:tx>
          <c:spPr>
            <a:ln w="28575" cap="rnd">
              <a:solidFill>
                <a:schemeClr val="accent6">
                  <a:lumMod val="50000"/>
                </a:schemeClr>
              </a:solidFill>
              <a:round/>
            </a:ln>
            <a:effectLst/>
          </c:spPr>
          <c:marker>
            <c:symbol val="none"/>
          </c:marker>
          <c:cat>
            <c:numRef>
              <c:f>'(SLIDE 12) - INFLATION P1'!$I$48:$I$84</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12) - INFLATION P1'!$O$48:$O$84</c:f>
              <c:numCache>
                <c:formatCode>0.0</c:formatCode>
                <c:ptCount val="37"/>
                <c:pt idx="0">
                  <c:v>3.2</c:v>
                </c:pt>
                <c:pt idx="1">
                  <c:v>3.1</c:v>
                </c:pt>
                <c:pt idx="2">
                  <c:v>2.7</c:v>
                </c:pt>
                <c:pt idx="3">
                  <c:v>2.7</c:v>
                </c:pt>
                <c:pt idx="4">
                  <c:v>2.8</c:v>
                </c:pt>
                <c:pt idx="5">
                  <c:v>2</c:v>
                </c:pt>
                <c:pt idx="6">
                  <c:v>1.5</c:v>
                </c:pt>
                <c:pt idx="7">
                  <c:v>1.7</c:v>
                </c:pt>
                <c:pt idx="8">
                  <c:v>1.2</c:v>
                </c:pt>
                <c:pt idx="9">
                  <c:v>1.5</c:v>
                </c:pt>
                <c:pt idx="10">
                  <c:v>1</c:v>
                </c:pt>
                <c:pt idx="11">
                  <c:v>0.5</c:v>
                </c:pt>
                <c:pt idx="12">
                  <c:v>0.1</c:v>
                </c:pt>
                <c:pt idx="13">
                  <c:v>0.2</c:v>
                </c:pt>
                <c:pt idx="14">
                  <c:v>-0.1</c:v>
                </c:pt>
                <c:pt idx="15">
                  <c:v>-0.8</c:v>
                </c:pt>
                <c:pt idx="16">
                  <c:v>-0.5</c:v>
                </c:pt>
                <c:pt idx="17">
                  <c:v>-0.1</c:v>
                </c:pt>
                <c:pt idx="18">
                  <c:v>0.3</c:v>
                </c:pt>
                <c:pt idx="19">
                  <c:v>-0.1</c:v>
                </c:pt>
                <c:pt idx="20">
                  <c:v>0</c:v>
                </c:pt>
                <c:pt idx="21">
                  <c:v>-0.4</c:v>
                </c:pt>
                <c:pt idx="22">
                  <c:v>-0.2</c:v>
                </c:pt>
                <c:pt idx="23">
                  <c:v>-0.3</c:v>
                </c:pt>
                <c:pt idx="24">
                  <c:v>0.2</c:v>
                </c:pt>
                <c:pt idx="25">
                  <c:v>-0.6</c:v>
                </c:pt>
                <c:pt idx="26">
                  <c:v>-1.3</c:v>
                </c:pt>
                <c:pt idx="27">
                  <c:v>-2.1</c:v>
                </c:pt>
                <c:pt idx="28">
                  <c:v>-2.8</c:v>
                </c:pt>
                <c:pt idx="29">
                  <c:v>-1.6</c:v>
                </c:pt>
                <c:pt idx="30">
                  <c:v>-0.8</c:v>
                </c:pt>
                <c:pt idx="31">
                  <c:v>-1</c:v>
                </c:pt>
                <c:pt idx="32">
                  <c:v>-1.2</c:v>
                </c:pt>
                <c:pt idx="33">
                  <c:v>-0.8</c:v>
                </c:pt>
                <c:pt idx="34">
                  <c:v>-2.1</c:v>
                </c:pt>
                <c:pt idx="35">
                  <c:v>-0.9</c:v>
                </c:pt>
                <c:pt idx="36">
                  <c:v>-1.2</c:v>
                </c:pt>
              </c:numCache>
            </c:numRef>
          </c:val>
          <c:smooth val="0"/>
          <c:extLst>
            <c:ext xmlns:c16="http://schemas.microsoft.com/office/drawing/2014/chart" uri="{C3380CC4-5D6E-409C-BE32-E72D297353CC}">
              <c16:uniqueId val="{00000003-7054-45CE-9C92-43F331C9F6F0}"/>
            </c:ext>
          </c:extLst>
        </c:ser>
        <c:dLbls>
          <c:showLegendKey val="0"/>
          <c:showVal val="0"/>
          <c:showCatName val="0"/>
          <c:showSerName val="0"/>
          <c:showPercent val="0"/>
          <c:showBubbleSize val="0"/>
        </c:dLbls>
        <c:smooth val="0"/>
        <c:axId val="532071423"/>
        <c:axId val="532076343"/>
      </c:lineChart>
      <c:dateAx>
        <c:axId val="532071423"/>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532076343"/>
        <c:crosses val="autoZero"/>
        <c:auto val="1"/>
        <c:lblOffset val="100"/>
        <c:baseTimeUnit val="months"/>
      </c:dateAx>
      <c:valAx>
        <c:axId val="532076343"/>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a:t>% change year-on-year</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532071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sz="9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852313717162924"/>
          <c:y val="2.6629858151821943E-2"/>
          <c:w val="0.3629272416756032"/>
          <c:h val="0.83196373088650344"/>
        </c:manualLayout>
      </c:layout>
      <c:barChart>
        <c:barDir val="bar"/>
        <c:grouping val="clustered"/>
        <c:varyColors val="0"/>
        <c:ser>
          <c:idx val="0"/>
          <c:order val="0"/>
          <c:tx>
            <c:strRef>
              <c:f>'(SLIDE 13) - INFLATION P2'!$C$54</c:f>
              <c:strCache>
                <c:ptCount val="1"/>
                <c:pt idx="0">
                  <c:v>%∆ Y-O-Y</c:v>
                </c:pt>
              </c:strCache>
            </c:strRef>
          </c:tx>
          <c:spPr>
            <a:solidFill>
              <a:srgbClr val="7030A0"/>
            </a:solidFill>
          </c:spPr>
          <c:invertIfNegative val="0"/>
          <c:dLbls>
            <c:dLbl>
              <c:idx val="0"/>
              <c:layout>
                <c:manualLayout>
                  <c:x val="-7.558730158730066E-3"/>
                  <c:y val="-7.39746860954092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C4-4118-9A58-B7C9897F1D24}"/>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13) - INFLATION P2'!$B$55:$B$66</c:f>
              <c:strCache>
                <c:ptCount val="12"/>
                <c:pt idx="0">
                  <c:v> Clothing and footwear</c:v>
                </c:pt>
                <c:pt idx="1">
                  <c:v> Food and non-alcoholic beverages</c:v>
                </c:pt>
                <c:pt idx="2">
                  <c:v> Health</c:v>
                </c:pt>
                <c:pt idx="3">
                  <c:v> Miscellaneous goods and services</c:v>
                </c:pt>
                <c:pt idx="4">
                  <c:v> Communication</c:v>
                </c:pt>
                <c:pt idx="5">
                  <c:v> Furniture, household equipment and maintenance</c:v>
                </c:pt>
                <c:pt idx="6">
                  <c:v> Education</c:v>
                </c:pt>
                <c:pt idx="7">
                  <c:v> Restaurants and hotels</c:v>
                </c:pt>
                <c:pt idx="8">
                  <c:v> Alcoholic beverages and tobacco</c:v>
                </c:pt>
                <c:pt idx="9">
                  <c:v>Housing, water, electricity, gas and other fuels (Incl OOH)</c:v>
                </c:pt>
                <c:pt idx="10">
                  <c:v> Transport</c:v>
                </c:pt>
                <c:pt idx="11">
                  <c:v> Recreation and culture</c:v>
                </c:pt>
              </c:strCache>
            </c:strRef>
          </c:cat>
          <c:val>
            <c:numRef>
              <c:f>'(SLIDE 13) - INFLATION P2'!$C$55:$C$66</c:f>
              <c:numCache>
                <c:formatCode>0.00</c:formatCode>
                <c:ptCount val="12"/>
                <c:pt idx="0">
                  <c:v>-0.22</c:v>
                </c:pt>
                <c:pt idx="1">
                  <c:v>-0.05</c:v>
                </c:pt>
                <c:pt idx="2">
                  <c:v>0.03</c:v>
                </c:pt>
                <c:pt idx="3">
                  <c:v>0.03</c:v>
                </c:pt>
                <c:pt idx="4">
                  <c:v>0.04</c:v>
                </c:pt>
                <c:pt idx="5">
                  <c:v>0.05</c:v>
                </c:pt>
                <c:pt idx="6">
                  <c:v>0.05</c:v>
                </c:pt>
                <c:pt idx="7">
                  <c:v>0.08</c:v>
                </c:pt>
                <c:pt idx="8">
                  <c:v>0.11</c:v>
                </c:pt>
                <c:pt idx="9">
                  <c:v>0.19</c:v>
                </c:pt>
                <c:pt idx="10">
                  <c:v>0.27</c:v>
                </c:pt>
                <c:pt idx="11">
                  <c:v>0.35</c:v>
                </c:pt>
              </c:numCache>
            </c:numRef>
          </c:val>
          <c:extLst>
            <c:ext xmlns:c16="http://schemas.microsoft.com/office/drawing/2014/chart" uri="{C3380CC4-5D6E-409C-BE32-E72D297353CC}">
              <c16:uniqueId val="{00000001-98C4-4118-9A58-B7C9897F1D24}"/>
            </c:ext>
          </c:extLst>
        </c:ser>
        <c:dLbls>
          <c:showLegendKey val="0"/>
          <c:showVal val="0"/>
          <c:showCatName val="0"/>
          <c:showSerName val="0"/>
          <c:showPercent val="0"/>
          <c:showBubbleSize val="0"/>
        </c:dLbls>
        <c:gapWidth val="76"/>
        <c:axId val="406828928"/>
        <c:axId val="406830464"/>
      </c:barChart>
      <c:catAx>
        <c:axId val="406828928"/>
        <c:scaling>
          <c:orientation val="minMax"/>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en-US"/>
          </a:p>
        </c:txPr>
        <c:crossAx val="406830464"/>
        <c:crosses val="autoZero"/>
        <c:auto val="1"/>
        <c:lblAlgn val="ctr"/>
        <c:lblOffset val="100"/>
        <c:tickLblSkip val="1"/>
        <c:tickMarkSkip val="1"/>
        <c:noMultiLvlLbl val="0"/>
      </c:catAx>
      <c:valAx>
        <c:axId val="406830464"/>
        <c:scaling>
          <c:orientation val="minMax"/>
          <c:min val="-0.30000000000000004"/>
        </c:scaling>
        <c:delete val="0"/>
        <c:axPos val="b"/>
        <c:title>
          <c:tx>
            <c:rich>
              <a:bodyPr/>
              <a:lstStyle/>
              <a:p>
                <a:pPr>
                  <a:defRPr/>
                </a:pPr>
                <a:r>
                  <a:rPr lang="en-GB"/>
                  <a:t>%</a:t>
                </a:r>
                <a:r>
                  <a:rPr lang="en-GB" baseline="0"/>
                  <a:t> change over 12 months</a:t>
                </a:r>
                <a:endParaRPr lang="en-GB"/>
              </a:p>
            </c:rich>
          </c:tx>
          <c:layout>
            <c:manualLayout>
              <c:xMode val="edge"/>
              <c:yMode val="edge"/>
              <c:x val="0.58745878009651331"/>
              <c:y val="0.94356192372929926"/>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5400000" vert="horz"/>
          <a:lstStyle/>
          <a:p>
            <a:pPr>
              <a:defRPr/>
            </a:pPr>
            <a:endParaRPr lang="en-US"/>
          </a:p>
        </c:txPr>
        <c:crossAx val="406828928"/>
        <c:crosses val="autoZero"/>
        <c:crossBetween val="between"/>
      </c:valAx>
      <c:spPr>
        <a:solidFill>
          <a:srgbClr val="FFFFFF"/>
        </a:solidFill>
        <a:ln w="12700">
          <a:noFill/>
          <a:prstDash val="solid"/>
        </a:ln>
      </c:spPr>
    </c:plotArea>
    <c:plotVisOnly val="1"/>
    <c:dispBlanksAs val="gap"/>
    <c:showDLblsOverMax val="0"/>
  </c:chart>
  <c:spPr>
    <a:solidFill>
      <a:sysClr val="window" lastClr="FFFFFF"/>
    </a:solidFill>
    <a:ln w="9525">
      <a:noFill/>
    </a:ln>
  </c:spPr>
  <c:txPr>
    <a:bodyPr/>
    <a:lstStyle/>
    <a:p>
      <a:pPr>
        <a:defRPr sz="85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10782187522588"/>
          <c:y val="9.5579640770908622E-2"/>
          <c:w val="0.63201781970649895"/>
          <c:h val="0.74427065967336026"/>
        </c:manualLayout>
      </c:layout>
      <c:barChart>
        <c:barDir val="bar"/>
        <c:grouping val="clustered"/>
        <c:varyColors val="0"/>
        <c:ser>
          <c:idx val="0"/>
          <c:order val="0"/>
          <c:tx>
            <c:strRef>
              <c:f>'(SLIDE 13) - INFLATION P2'!$C$76</c:f>
              <c:strCache>
                <c:ptCount val="1"/>
                <c:pt idx="0">
                  <c:v>%∆ Y-O-Y</c:v>
                </c:pt>
              </c:strCache>
            </c:strRef>
          </c:tx>
          <c:spPr>
            <a:solidFill>
              <a:srgbClr val="00B0F0"/>
            </a:solidFill>
          </c:spPr>
          <c:invertIfNegative val="0"/>
          <c:dLbls>
            <c:dLbl>
              <c:idx val="0"/>
              <c:layout>
                <c:manualLayout>
                  <c:x val="-9.18094411913535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1A-4808-A60C-B6F0F63B33BC}"/>
                </c:ext>
              </c:extLst>
            </c:dLbl>
            <c:spPr>
              <a:noFill/>
              <a:ln>
                <a:noFill/>
              </a:ln>
              <a:effectLst/>
            </c:spPr>
            <c:txPr>
              <a:bodyPr wrap="square" lIns="38100" tIns="19050" rIns="38100" bIns="19050" anchor="ctr">
                <a:spAutoFit/>
              </a:bodyPr>
              <a:lstStyle/>
              <a:p>
                <a:pPr>
                  <a:defRPr sz="800">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13) - INFLATION P2'!$B$77:$B$90</c:f>
              <c:strCache>
                <c:ptCount val="14"/>
                <c:pt idx="0">
                  <c:v> Fuel and light</c:v>
                </c:pt>
                <c:pt idx="1">
                  <c:v> Motoring expenditure</c:v>
                </c:pt>
                <c:pt idx="2">
                  <c:v> Food</c:v>
                </c:pt>
                <c:pt idx="3">
                  <c:v> Alcoholic drink</c:v>
                </c:pt>
                <c:pt idx="4">
                  <c:v> Catering</c:v>
                </c:pt>
                <c:pt idx="5">
                  <c:v> Personal goods and services</c:v>
                </c:pt>
                <c:pt idx="6">
                  <c:v> Leisure goods</c:v>
                </c:pt>
                <c:pt idx="7">
                  <c:v> Household services</c:v>
                </c:pt>
                <c:pt idx="8">
                  <c:v> Tobacco</c:v>
                </c:pt>
                <c:pt idx="9">
                  <c:v> Fares and other travel costs</c:v>
                </c:pt>
                <c:pt idx="10">
                  <c:v> Clothing and footwear</c:v>
                </c:pt>
                <c:pt idx="11">
                  <c:v> Leisure services</c:v>
                </c:pt>
                <c:pt idx="12">
                  <c:v> Household goods</c:v>
                </c:pt>
                <c:pt idx="13">
                  <c:v> Housing</c:v>
                </c:pt>
              </c:strCache>
            </c:strRef>
          </c:cat>
          <c:val>
            <c:numRef>
              <c:f>'(SLIDE 13) - INFLATION P2'!$C$77:$C$90</c:f>
              <c:numCache>
                <c:formatCode>0.00</c:formatCode>
                <c:ptCount val="14"/>
                <c:pt idx="0">
                  <c:v>-0.36</c:v>
                </c:pt>
                <c:pt idx="1">
                  <c:v>-0.13</c:v>
                </c:pt>
                <c:pt idx="2">
                  <c:v>-0.06</c:v>
                </c:pt>
                <c:pt idx="3">
                  <c:v>0.04</c:v>
                </c:pt>
                <c:pt idx="4">
                  <c:v>7.0000000000000007E-2</c:v>
                </c:pt>
                <c:pt idx="5">
                  <c:v>0.09</c:v>
                </c:pt>
                <c:pt idx="6">
                  <c:v>0.11</c:v>
                </c:pt>
                <c:pt idx="7">
                  <c:v>0.12</c:v>
                </c:pt>
                <c:pt idx="8">
                  <c:v>0.13</c:v>
                </c:pt>
                <c:pt idx="9">
                  <c:v>0.13</c:v>
                </c:pt>
                <c:pt idx="10">
                  <c:v>0.15</c:v>
                </c:pt>
                <c:pt idx="11">
                  <c:v>0.18</c:v>
                </c:pt>
                <c:pt idx="12">
                  <c:v>0.21</c:v>
                </c:pt>
                <c:pt idx="13">
                  <c:v>0.69</c:v>
                </c:pt>
              </c:numCache>
            </c:numRef>
          </c:val>
          <c:extLst>
            <c:ext xmlns:c16="http://schemas.microsoft.com/office/drawing/2014/chart" uri="{C3380CC4-5D6E-409C-BE32-E72D297353CC}">
              <c16:uniqueId val="{00000001-F51A-4808-A60C-B6F0F63B33BC}"/>
            </c:ext>
          </c:extLst>
        </c:ser>
        <c:dLbls>
          <c:showLegendKey val="0"/>
          <c:showVal val="0"/>
          <c:showCatName val="0"/>
          <c:showSerName val="0"/>
          <c:showPercent val="0"/>
          <c:showBubbleSize val="0"/>
        </c:dLbls>
        <c:gapWidth val="76"/>
        <c:axId val="423261312"/>
        <c:axId val="423262848"/>
      </c:barChart>
      <c:catAx>
        <c:axId val="423261312"/>
        <c:scaling>
          <c:orientation val="minMax"/>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crossAx val="423262848"/>
        <c:crosses val="autoZero"/>
        <c:auto val="1"/>
        <c:lblAlgn val="ctr"/>
        <c:lblOffset val="100"/>
        <c:tickLblSkip val="1"/>
        <c:tickMarkSkip val="1"/>
        <c:noMultiLvlLbl val="0"/>
      </c:catAx>
      <c:valAx>
        <c:axId val="423262848"/>
        <c:scaling>
          <c:orientation val="minMax"/>
        </c:scaling>
        <c:delete val="0"/>
        <c:axPos val="b"/>
        <c:title>
          <c:tx>
            <c:rich>
              <a:bodyPr/>
              <a:lstStyle/>
              <a:p>
                <a:pPr>
                  <a:defRPr sz="1000" b="0" i="0" u="none" strike="noStrike" baseline="0">
                    <a:solidFill>
                      <a:srgbClr val="000000"/>
                    </a:solidFill>
                    <a:latin typeface="Gill Sans MT"/>
                    <a:ea typeface="Gill Sans MT"/>
                    <a:cs typeface="Gill Sans MT"/>
                  </a:defRPr>
                </a:pPr>
                <a:r>
                  <a:rPr lang="en-GB"/>
                  <a:t>% change over 12 months</a:t>
                </a:r>
              </a:p>
            </c:rich>
          </c:tx>
          <c:layout>
            <c:manualLayout>
              <c:xMode val="edge"/>
              <c:yMode val="edge"/>
              <c:x val="0.51941933184277878"/>
              <c:y val="0.93556274008795226"/>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Gill Sans MT"/>
                <a:ea typeface="Gill Sans MT"/>
                <a:cs typeface="Gill Sans MT"/>
              </a:defRPr>
            </a:pPr>
            <a:endParaRPr lang="en-US"/>
          </a:p>
        </c:txPr>
        <c:crossAx val="423261312"/>
        <c:crosses val="autoZero"/>
        <c:crossBetween val="between"/>
      </c:valAx>
      <c:spPr>
        <a:solidFill>
          <a:srgbClr val="FFFFFF"/>
        </a:solidFill>
        <a:ln w="12700">
          <a:no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US"/>
              <a:t>UK and Wholesale &amp; Retail Furloughs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lineChart>
        <c:grouping val="standard"/>
        <c:varyColors val="0"/>
        <c:ser>
          <c:idx val="1"/>
          <c:order val="1"/>
          <c:tx>
            <c:strRef>
              <c:f>Sheet1!$F$1</c:f>
              <c:strCache>
                <c:ptCount val="1"/>
                <c:pt idx="0">
                  <c:v>Total (Left axis)</c:v>
                </c:pt>
              </c:strCache>
            </c:strRef>
          </c:tx>
          <c:spPr>
            <a:ln w="28575" cap="rnd">
              <a:solidFill>
                <a:schemeClr val="accent2"/>
              </a:solidFill>
              <a:round/>
            </a:ln>
            <a:effectLst/>
          </c:spPr>
          <c:marker>
            <c:symbol val="none"/>
          </c:marker>
          <c:cat>
            <c:numRef>
              <c:f>Sheet1!$D$2:$D$334</c:f>
              <c:numCache>
                <c:formatCode>[$-F800]dddd\,\ mmmm\ dd\,\ yyyy</c:formatCode>
                <c:ptCount val="333"/>
                <c:pt idx="0">
                  <c:v>43913</c:v>
                </c:pt>
                <c:pt idx="1">
                  <c:v>43914</c:v>
                </c:pt>
                <c:pt idx="2">
                  <c:v>43915</c:v>
                </c:pt>
                <c:pt idx="3">
                  <c:v>43916</c:v>
                </c:pt>
                <c:pt idx="4">
                  <c:v>43917</c:v>
                </c:pt>
                <c:pt idx="5">
                  <c:v>43918</c:v>
                </c:pt>
                <c:pt idx="6">
                  <c:v>43919</c:v>
                </c:pt>
                <c:pt idx="7">
                  <c:v>43920</c:v>
                </c:pt>
                <c:pt idx="8">
                  <c:v>43921</c:v>
                </c:pt>
                <c:pt idx="9">
                  <c:v>43922</c:v>
                </c:pt>
                <c:pt idx="10">
                  <c:v>43923</c:v>
                </c:pt>
                <c:pt idx="11">
                  <c:v>43924</c:v>
                </c:pt>
                <c:pt idx="12">
                  <c:v>43925</c:v>
                </c:pt>
                <c:pt idx="13">
                  <c:v>43926</c:v>
                </c:pt>
                <c:pt idx="14">
                  <c:v>43927</c:v>
                </c:pt>
                <c:pt idx="15">
                  <c:v>43928</c:v>
                </c:pt>
                <c:pt idx="16">
                  <c:v>43929</c:v>
                </c:pt>
                <c:pt idx="17">
                  <c:v>43930</c:v>
                </c:pt>
                <c:pt idx="18">
                  <c:v>43931</c:v>
                </c:pt>
                <c:pt idx="19">
                  <c:v>43932</c:v>
                </c:pt>
                <c:pt idx="20">
                  <c:v>43933</c:v>
                </c:pt>
                <c:pt idx="21">
                  <c:v>43934</c:v>
                </c:pt>
                <c:pt idx="22">
                  <c:v>43935</c:v>
                </c:pt>
                <c:pt idx="23">
                  <c:v>43936</c:v>
                </c:pt>
                <c:pt idx="24">
                  <c:v>43937</c:v>
                </c:pt>
                <c:pt idx="25">
                  <c:v>43938</c:v>
                </c:pt>
                <c:pt idx="26">
                  <c:v>43939</c:v>
                </c:pt>
                <c:pt idx="27">
                  <c:v>43940</c:v>
                </c:pt>
                <c:pt idx="28">
                  <c:v>43941</c:v>
                </c:pt>
                <c:pt idx="29">
                  <c:v>43942</c:v>
                </c:pt>
                <c:pt idx="30">
                  <c:v>43943</c:v>
                </c:pt>
                <c:pt idx="31">
                  <c:v>43944</c:v>
                </c:pt>
                <c:pt idx="32">
                  <c:v>43945</c:v>
                </c:pt>
                <c:pt idx="33">
                  <c:v>43946</c:v>
                </c:pt>
                <c:pt idx="34">
                  <c:v>43947</c:v>
                </c:pt>
                <c:pt idx="35">
                  <c:v>43948</c:v>
                </c:pt>
                <c:pt idx="36">
                  <c:v>43949</c:v>
                </c:pt>
                <c:pt idx="37">
                  <c:v>43950</c:v>
                </c:pt>
                <c:pt idx="38">
                  <c:v>43951</c:v>
                </c:pt>
                <c:pt idx="39">
                  <c:v>43952</c:v>
                </c:pt>
                <c:pt idx="40">
                  <c:v>43953</c:v>
                </c:pt>
                <c:pt idx="41">
                  <c:v>43954</c:v>
                </c:pt>
                <c:pt idx="42">
                  <c:v>43955</c:v>
                </c:pt>
                <c:pt idx="43">
                  <c:v>43956</c:v>
                </c:pt>
                <c:pt idx="44">
                  <c:v>43957</c:v>
                </c:pt>
                <c:pt idx="45">
                  <c:v>43958</c:v>
                </c:pt>
                <c:pt idx="46">
                  <c:v>43959</c:v>
                </c:pt>
                <c:pt idx="47">
                  <c:v>43960</c:v>
                </c:pt>
                <c:pt idx="48">
                  <c:v>43961</c:v>
                </c:pt>
                <c:pt idx="49">
                  <c:v>43962</c:v>
                </c:pt>
                <c:pt idx="50">
                  <c:v>43963</c:v>
                </c:pt>
                <c:pt idx="51">
                  <c:v>43964</c:v>
                </c:pt>
                <c:pt idx="52">
                  <c:v>43965</c:v>
                </c:pt>
                <c:pt idx="53">
                  <c:v>43966</c:v>
                </c:pt>
                <c:pt idx="54">
                  <c:v>43967</c:v>
                </c:pt>
                <c:pt idx="55">
                  <c:v>43968</c:v>
                </c:pt>
                <c:pt idx="56">
                  <c:v>43969</c:v>
                </c:pt>
                <c:pt idx="57">
                  <c:v>43970</c:v>
                </c:pt>
                <c:pt idx="58">
                  <c:v>43971</c:v>
                </c:pt>
                <c:pt idx="59">
                  <c:v>43972</c:v>
                </c:pt>
                <c:pt idx="60">
                  <c:v>43973</c:v>
                </c:pt>
                <c:pt idx="61">
                  <c:v>43974</c:v>
                </c:pt>
                <c:pt idx="62">
                  <c:v>43975</c:v>
                </c:pt>
                <c:pt idx="63">
                  <c:v>43976</c:v>
                </c:pt>
                <c:pt idx="64">
                  <c:v>43977</c:v>
                </c:pt>
                <c:pt idx="65">
                  <c:v>43978</c:v>
                </c:pt>
                <c:pt idx="66">
                  <c:v>43979</c:v>
                </c:pt>
                <c:pt idx="67">
                  <c:v>43980</c:v>
                </c:pt>
                <c:pt idx="68">
                  <c:v>43981</c:v>
                </c:pt>
                <c:pt idx="69">
                  <c:v>43982</c:v>
                </c:pt>
                <c:pt idx="70">
                  <c:v>43983</c:v>
                </c:pt>
                <c:pt idx="71">
                  <c:v>43984</c:v>
                </c:pt>
                <c:pt idx="72">
                  <c:v>43985</c:v>
                </c:pt>
                <c:pt idx="73">
                  <c:v>43986</c:v>
                </c:pt>
                <c:pt idx="74">
                  <c:v>43987</c:v>
                </c:pt>
                <c:pt idx="75">
                  <c:v>43988</c:v>
                </c:pt>
                <c:pt idx="76">
                  <c:v>43989</c:v>
                </c:pt>
                <c:pt idx="77">
                  <c:v>43990</c:v>
                </c:pt>
                <c:pt idx="78">
                  <c:v>43991</c:v>
                </c:pt>
                <c:pt idx="79">
                  <c:v>43992</c:v>
                </c:pt>
                <c:pt idx="80">
                  <c:v>43993</c:v>
                </c:pt>
                <c:pt idx="81">
                  <c:v>43994</c:v>
                </c:pt>
                <c:pt idx="82">
                  <c:v>43995</c:v>
                </c:pt>
                <c:pt idx="83">
                  <c:v>43996</c:v>
                </c:pt>
                <c:pt idx="84">
                  <c:v>43997</c:v>
                </c:pt>
                <c:pt idx="85">
                  <c:v>43998</c:v>
                </c:pt>
                <c:pt idx="86">
                  <c:v>43999</c:v>
                </c:pt>
                <c:pt idx="87">
                  <c:v>44000</c:v>
                </c:pt>
                <c:pt idx="88">
                  <c:v>44001</c:v>
                </c:pt>
                <c:pt idx="89">
                  <c:v>44002</c:v>
                </c:pt>
                <c:pt idx="90">
                  <c:v>44003</c:v>
                </c:pt>
                <c:pt idx="91">
                  <c:v>44004</c:v>
                </c:pt>
                <c:pt idx="92">
                  <c:v>44005</c:v>
                </c:pt>
                <c:pt idx="93">
                  <c:v>44006</c:v>
                </c:pt>
                <c:pt idx="94">
                  <c:v>44007</c:v>
                </c:pt>
                <c:pt idx="95">
                  <c:v>44008</c:v>
                </c:pt>
                <c:pt idx="96">
                  <c:v>44009</c:v>
                </c:pt>
                <c:pt idx="97">
                  <c:v>44010</c:v>
                </c:pt>
                <c:pt idx="98">
                  <c:v>44011</c:v>
                </c:pt>
                <c:pt idx="99">
                  <c:v>44012</c:v>
                </c:pt>
                <c:pt idx="100">
                  <c:v>44013</c:v>
                </c:pt>
                <c:pt idx="101">
                  <c:v>44014</c:v>
                </c:pt>
                <c:pt idx="102">
                  <c:v>44015</c:v>
                </c:pt>
                <c:pt idx="103">
                  <c:v>44016</c:v>
                </c:pt>
                <c:pt idx="104">
                  <c:v>44017</c:v>
                </c:pt>
                <c:pt idx="105">
                  <c:v>44018</c:v>
                </c:pt>
                <c:pt idx="106">
                  <c:v>44019</c:v>
                </c:pt>
                <c:pt idx="107">
                  <c:v>44020</c:v>
                </c:pt>
                <c:pt idx="108">
                  <c:v>44021</c:v>
                </c:pt>
                <c:pt idx="109">
                  <c:v>44022</c:v>
                </c:pt>
                <c:pt idx="110">
                  <c:v>44023</c:v>
                </c:pt>
                <c:pt idx="111">
                  <c:v>44024</c:v>
                </c:pt>
                <c:pt idx="112">
                  <c:v>44025</c:v>
                </c:pt>
                <c:pt idx="113">
                  <c:v>44026</c:v>
                </c:pt>
                <c:pt idx="114">
                  <c:v>44027</c:v>
                </c:pt>
                <c:pt idx="115">
                  <c:v>44028</c:v>
                </c:pt>
                <c:pt idx="116">
                  <c:v>44029</c:v>
                </c:pt>
                <c:pt idx="117">
                  <c:v>44030</c:v>
                </c:pt>
                <c:pt idx="118">
                  <c:v>44031</c:v>
                </c:pt>
                <c:pt idx="119">
                  <c:v>44032</c:v>
                </c:pt>
                <c:pt idx="120">
                  <c:v>44033</c:v>
                </c:pt>
                <c:pt idx="121">
                  <c:v>44034</c:v>
                </c:pt>
                <c:pt idx="122">
                  <c:v>44035</c:v>
                </c:pt>
                <c:pt idx="123">
                  <c:v>44036</c:v>
                </c:pt>
                <c:pt idx="124">
                  <c:v>44037</c:v>
                </c:pt>
                <c:pt idx="125">
                  <c:v>44038</c:v>
                </c:pt>
                <c:pt idx="126">
                  <c:v>44039</c:v>
                </c:pt>
                <c:pt idx="127">
                  <c:v>44040</c:v>
                </c:pt>
                <c:pt idx="128">
                  <c:v>44041</c:v>
                </c:pt>
                <c:pt idx="129">
                  <c:v>44042</c:v>
                </c:pt>
                <c:pt idx="130">
                  <c:v>44043</c:v>
                </c:pt>
                <c:pt idx="131">
                  <c:v>44044</c:v>
                </c:pt>
                <c:pt idx="132">
                  <c:v>44045</c:v>
                </c:pt>
                <c:pt idx="133">
                  <c:v>44046</c:v>
                </c:pt>
                <c:pt idx="134">
                  <c:v>44047</c:v>
                </c:pt>
                <c:pt idx="135">
                  <c:v>44048</c:v>
                </c:pt>
                <c:pt idx="136">
                  <c:v>44049</c:v>
                </c:pt>
                <c:pt idx="137">
                  <c:v>44050</c:v>
                </c:pt>
                <c:pt idx="138">
                  <c:v>44051</c:v>
                </c:pt>
                <c:pt idx="139">
                  <c:v>44052</c:v>
                </c:pt>
                <c:pt idx="140">
                  <c:v>44053</c:v>
                </c:pt>
                <c:pt idx="141">
                  <c:v>44054</c:v>
                </c:pt>
                <c:pt idx="142">
                  <c:v>44055</c:v>
                </c:pt>
                <c:pt idx="143">
                  <c:v>44056</c:v>
                </c:pt>
                <c:pt idx="144">
                  <c:v>44057</c:v>
                </c:pt>
                <c:pt idx="145">
                  <c:v>44058</c:v>
                </c:pt>
                <c:pt idx="146">
                  <c:v>44059</c:v>
                </c:pt>
                <c:pt idx="147">
                  <c:v>44060</c:v>
                </c:pt>
                <c:pt idx="148">
                  <c:v>44061</c:v>
                </c:pt>
                <c:pt idx="149">
                  <c:v>44062</c:v>
                </c:pt>
                <c:pt idx="150">
                  <c:v>44063</c:v>
                </c:pt>
                <c:pt idx="151">
                  <c:v>44064</c:v>
                </c:pt>
                <c:pt idx="152">
                  <c:v>44065</c:v>
                </c:pt>
                <c:pt idx="153">
                  <c:v>44066</c:v>
                </c:pt>
                <c:pt idx="154">
                  <c:v>44067</c:v>
                </c:pt>
                <c:pt idx="155">
                  <c:v>44068</c:v>
                </c:pt>
                <c:pt idx="156">
                  <c:v>44069</c:v>
                </c:pt>
                <c:pt idx="157">
                  <c:v>44070</c:v>
                </c:pt>
                <c:pt idx="158">
                  <c:v>44071</c:v>
                </c:pt>
                <c:pt idx="159">
                  <c:v>44072</c:v>
                </c:pt>
                <c:pt idx="160">
                  <c:v>44073</c:v>
                </c:pt>
                <c:pt idx="161">
                  <c:v>44074</c:v>
                </c:pt>
                <c:pt idx="162">
                  <c:v>44075</c:v>
                </c:pt>
                <c:pt idx="163">
                  <c:v>44076</c:v>
                </c:pt>
                <c:pt idx="164">
                  <c:v>44077</c:v>
                </c:pt>
                <c:pt idx="165">
                  <c:v>44078</c:v>
                </c:pt>
                <c:pt idx="166">
                  <c:v>44079</c:v>
                </c:pt>
                <c:pt idx="167">
                  <c:v>44080</c:v>
                </c:pt>
                <c:pt idx="168">
                  <c:v>44081</c:v>
                </c:pt>
                <c:pt idx="169">
                  <c:v>44082</c:v>
                </c:pt>
                <c:pt idx="170">
                  <c:v>44083</c:v>
                </c:pt>
                <c:pt idx="171">
                  <c:v>44084</c:v>
                </c:pt>
                <c:pt idx="172">
                  <c:v>44085</c:v>
                </c:pt>
                <c:pt idx="173">
                  <c:v>44086</c:v>
                </c:pt>
                <c:pt idx="174">
                  <c:v>44087</c:v>
                </c:pt>
                <c:pt idx="175">
                  <c:v>44088</c:v>
                </c:pt>
                <c:pt idx="176">
                  <c:v>44089</c:v>
                </c:pt>
                <c:pt idx="177">
                  <c:v>44090</c:v>
                </c:pt>
                <c:pt idx="178">
                  <c:v>44091</c:v>
                </c:pt>
                <c:pt idx="179">
                  <c:v>44092</c:v>
                </c:pt>
                <c:pt idx="180">
                  <c:v>44093</c:v>
                </c:pt>
                <c:pt idx="181">
                  <c:v>44094</c:v>
                </c:pt>
                <c:pt idx="182">
                  <c:v>44095</c:v>
                </c:pt>
                <c:pt idx="183">
                  <c:v>44096</c:v>
                </c:pt>
                <c:pt idx="184">
                  <c:v>44097</c:v>
                </c:pt>
                <c:pt idx="185">
                  <c:v>44098</c:v>
                </c:pt>
                <c:pt idx="186">
                  <c:v>44099</c:v>
                </c:pt>
                <c:pt idx="187">
                  <c:v>44100</c:v>
                </c:pt>
                <c:pt idx="188">
                  <c:v>44101</c:v>
                </c:pt>
                <c:pt idx="189">
                  <c:v>44102</c:v>
                </c:pt>
                <c:pt idx="190">
                  <c:v>44103</c:v>
                </c:pt>
                <c:pt idx="191">
                  <c:v>44104</c:v>
                </c:pt>
                <c:pt idx="192">
                  <c:v>44105</c:v>
                </c:pt>
                <c:pt idx="193">
                  <c:v>44106</c:v>
                </c:pt>
                <c:pt idx="194">
                  <c:v>44107</c:v>
                </c:pt>
                <c:pt idx="195">
                  <c:v>44108</c:v>
                </c:pt>
                <c:pt idx="196">
                  <c:v>44109</c:v>
                </c:pt>
                <c:pt idx="197">
                  <c:v>44110</c:v>
                </c:pt>
                <c:pt idx="198">
                  <c:v>44111</c:v>
                </c:pt>
                <c:pt idx="199">
                  <c:v>44112</c:v>
                </c:pt>
                <c:pt idx="200">
                  <c:v>44113</c:v>
                </c:pt>
                <c:pt idx="201">
                  <c:v>44114</c:v>
                </c:pt>
                <c:pt idx="202">
                  <c:v>44115</c:v>
                </c:pt>
                <c:pt idx="203">
                  <c:v>44116</c:v>
                </c:pt>
                <c:pt idx="204">
                  <c:v>44117</c:v>
                </c:pt>
                <c:pt idx="205">
                  <c:v>44118</c:v>
                </c:pt>
                <c:pt idx="206">
                  <c:v>44119</c:v>
                </c:pt>
                <c:pt idx="207">
                  <c:v>44120</c:v>
                </c:pt>
                <c:pt idx="208">
                  <c:v>44121</c:v>
                </c:pt>
                <c:pt idx="209">
                  <c:v>44122</c:v>
                </c:pt>
                <c:pt idx="210">
                  <c:v>44123</c:v>
                </c:pt>
                <c:pt idx="211">
                  <c:v>44124</c:v>
                </c:pt>
                <c:pt idx="212">
                  <c:v>44125</c:v>
                </c:pt>
                <c:pt idx="213">
                  <c:v>44126</c:v>
                </c:pt>
                <c:pt idx="214">
                  <c:v>44127</c:v>
                </c:pt>
                <c:pt idx="215">
                  <c:v>44128</c:v>
                </c:pt>
                <c:pt idx="216">
                  <c:v>44129</c:v>
                </c:pt>
                <c:pt idx="217">
                  <c:v>44130</c:v>
                </c:pt>
                <c:pt idx="218">
                  <c:v>44131</c:v>
                </c:pt>
                <c:pt idx="219">
                  <c:v>44132</c:v>
                </c:pt>
                <c:pt idx="220">
                  <c:v>44133</c:v>
                </c:pt>
                <c:pt idx="221">
                  <c:v>44134</c:v>
                </c:pt>
                <c:pt idx="222">
                  <c:v>44135</c:v>
                </c:pt>
                <c:pt idx="223">
                  <c:v>44136</c:v>
                </c:pt>
                <c:pt idx="224">
                  <c:v>44137</c:v>
                </c:pt>
                <c:pt idx="225">
                  <c:v>44138</c:v>
                </c:pt>
                <c:pt idx="226">
                  <c:v>44139</c:v>
                </c:pt>
                <c:pt idx="227">
                  <c:v>44140</c:v>
                </c:pt>
                <c:pt idx="228">
                  <c:v>44141</c:v>
                </c:pt>
                <c:pt idx="229">
                  <c:v>44142</c:v>
                </c:pt>
                <c:pt idx="230">
                  <c:v>44143</c:v>
                </c:pt>
                <c:pt idx="231">
                  <c:v>44144</c:v>
                </c:pt>
                <c:pt idx="232">
                  <c:v>44145</c:v>
                </c:pt>
                <c:pt idx="233">
                  <c:v>44146</c:v>
                </c:pt>
                <c:pt idx="234">
                  <c:v>44147</c:v>
                </c:pt>
                <c:pt idx="235">
                  <c:v>44148</c:v>
                </c:pt>
                <c:pt idx="236">
                  <c:v>44149</c:v>
                </c:pt>
                <c:pt idx="237">
                  <c:v>44150</c:v>
                </c:pt>
                <c:pt idx="238">
                  <c:v>44151</c:v>
                </c:pt>
                <c:pt idx="239">
                  <c:v>44152</c:v>
                </c:pt>
                <c:pt idx="240">
                  <c:v>44153</c:v>
                </c:pt>
                <c:pt idx="241">
                  <c:v>44154</c:v>
                </c:pt>
                <c:pt idx="242">
                  <c:v>44155</c:v>
                </c:pt>
                <c:pt idx="243">
                  <c:v>44156</c:v>
                </c:pt>
                <c:pt idx="244">
                  <c:v>44157</c:v>
                </c:pt>
                <c:pt idx="245">
                  <c:v>44158</c:v>
                </c:pt>
                <c:pt idx="246">
                  <c:v>44159</c:v>
                </c:pt>
                <c:pt idx="247">
                  <c:v>44160</c:v>
                </c:pt>
                <c:pt idx="248">
                  <c:v>44161</c:v>
                </c:pt>
                <c:pt idx="249">
                  <c:v>44162</c:v>
                </c:pt>
                <c:pt idx="250">
                  <c:v>44163</c:v>
                </c:pt>
                <c:pt idx="251">
                  <c:v>44164</c:v>
                </c:pt>
                <c:pt idx="252">
                  <c:v>44165</c:v>
                </c:pt>
                <c:pt idx="253">
                  <c:v>44166</c:v>
                </c:pt>
                <c:pt idx="254">
                  <c:v>44167</c:v>
                </c:pt>
                <c:pt idx="255">
                  <c:v>44168</c:v>
                </c:pt>
                <c:pt idx="256">
                  <c:v>44169</c:v>
                </c:pt>
                <c:pt idx="257">
                  <c:v>44170</c:v>
                </c:pt>
                <c:pt idx="258">
                  <c:v>44171</c:v>
                </c:pt>
                <c:pt idx="259">
                  <c:v>44172</c:v>
                </c:pt>
                <c:pt idx="260">
                  <c:v>44173</c:v>
                </c:pt>
                <c:pt idx="261">
                  <c:v>44174</c:v>
                </c:pt>
                <c:pt idx="262">
                  <c:v>44175</c:v>
                </c:pt>
                <c:pt idx="263">
                  <c:v>44176</c:v>
                </c:pt>
                <c:pt idx="264">
                  <c:v>44177</c:v>
                </c:pt>
                <c:pt idx="265">
                  <c:v>44178</c:v>
                </c:pt>
                <c:pt idx="266">
                  <c:v>44179</c:v>
                </c:pt>
                <c:pt idx="267">
                  <c:v>44180</c:v>
                </c:pt>
                <c:pt idx="268">
                  <c:v>44181</c:v>
                </c:pt>
                <c:pt idx="269">
                  <c:v>44182</c:v>
                </c:pt>
                <c:pt idx="270">
                  <c:v>44183</c:v>
                </c:pt>
                <c:pt idx="271">
                  <c:v>44184</c:v>
                </c:pt>
                <c:pt idx="272">
                  <c:v>44185</c:v>
                </c:pt>
                <c:pt idx="273">
                  <c:v>44186</c:v>
                </c:pt>
                <c:pt idx="274">
                  <c:v>44187</c:v>
                </c:pt>
                <c:pt idx="275">
                  <c:v>44188</c:v>
                </c:pt>
                <c:pt idx="276">
                  <c:v>44189</c:v>
                </c:pt>
                <c:pt idx="277">
                  <c:v>44190</c:v>
                </c:pt>
                <c:pt idx="278">
                  <c:v>44191</c:v>
                </c:pt>
                <c:pt idx="279">
                  <c:v>44192</c:v>
                </c:pt>
                <c:pt idx="280">
                  <c:v>44193</c:v>
                </c:pt>
                <c:pt idx="281">
                  <c:v>44194</c:v>
                </c:pt>
                <c:pt idx="282">
                  <c:v>44195</c:v>
                </c:pt>
                <c:pt idx="283">
                  <c:v>44196</c:v>
                </c:pt>
                <c:pt idx="284">
                  <c:v>44197</c:v>
                </c:pt>
                <c:pt idx="285">
                  <c:v>44198</c:v>
                </c:pt>
                <c:pt idx="286">
                  <c:v>44199</c:v>
                </c:pt>
                <c:pt idx="287">
                  <c:v>44200</c:v>
                </c:pt>
                <c:pt idx="288">
                  <c:v>44201</c:v>
                </c:pt>
                <c:pt idx="289">
                  <c:v>44202</c:v>
                </c:pt>
                <c:pt idx="290">
                  <c:v>44203</c:v>
                </c:pt>
                <c:pt idx="291">
                  <c:v>44204</c:v>
                </c:pt>
                <c:pt idx="292">
                  <c:v>44205</c:v>
                </c:pt>
                <c:pt idx="293">
                  <c:v>44206</c:v>
                </c:pt>
                <c:pt idx="294">
                  <c:v>44207</c:v>
                </c:pt>
                <c:pt idx="295">
                  <c:v>44208</c:v>
                </c:pt>
                <c:pt idx="296">
                  <c:v>44209</c:v>
                </c:pt>
                <c:pt idx="297">
                  <c:v>44210</c:v>
                </c:pt>
                <c:pt idx="298">
                  <c:v>44211</c:v>
                </c:pt>
                <c:pt idx="299">
                  <c:v>44212</c:v>
                </c:pt>
                <c:pt idx="300">
                  <c:v>44213</c:v>
                </c:pt>
                <c:pt idx="301">
                  <c:v>44214</c:v>
                </c:pt>
                <c:pt idx="302">
                  <c:v>44215</c:v>
                </c:pt>
                <c:pt idx="303">
                  <c:v>44216</c:v>
                </c:pt>
                <c:pt idx="304">
                  <c:v>44217</c:v>
                </c:pt>
                <c:pt idx="305">
                  <c:v>44218</c:v>
                </c:pt>
                <c:pt idx="306">
                  <c:v>44219</c:v>
                </c:pt>
                <c:pt idx="307">
                  <c:v>44220</c:v>
                </c:pt>
                <c:pt idx="308">
                  <c:v>44221</c:v>
                </c:pt>
                <c:pt idx="309">
                  <c:v>44222</c:v>
                </c:pt>
                <c:pt idx="310">
                  <c:v>44223</c:v>
                </c:pt>
                <c:pt idx="311">
                  <c:v>44224</c:v>
                </c:pt>
                <c:pt idx="312">
                  <c:v>44225</c:v>
                </c:pt>
                <c:pt idx="313">
                  <c:v>44226</c:v>
                </c:pt>
                <c:pt idx="314">
                  <c:v>44227</c:v>
                </c:pt>
              </c:numCache>
            </c:numRef>
          </c:cat>
          <c:val>
            <c:numRef>
              <c:f>Sheet1!$F$2:$F$334</c:f>
              <c:numCache>
                <c:formatCode>General</c:formatCode>
                <c:ptCount val="333"/>
                <c:pt idx="0">
                  <c:v>4791600</c:v>
                </c:pt>
                <c:pt idx="1">
                  <c:v>5683600</c:v>
                </c:pt>
                <c:pt idx="2">
                  <c:v>6035900</c:v>
                </c:pt>
                <c:pt idx="3">
                  <c:v>6171900</c:v>
                </c:pt>
                <c:pt idx="4">
                  <c:v>6329600</c:v>
                </c:pt>
                <c:pt idx="5">
                  <c:v>6423800</c:v>
                </c:pt>
                <c:pt idx="6">
                  <c:v>6477400</c:v>
                </c:pt>
                <c:pt idx="7">
                  <c:v>6840200</c:v>
                </c:pt>
                <c:pt idx="8">
                  <c:v>6842400</c:v>
                </c:pt>
                <c:pt idx="9">
                  <c:v>8454500</c:v>
                </c:pt>
                <c:pt idx="10">
                  <c:v>8473500</c:v>
                </c:pt>
                <c:pt idx="11">
                  <c:v>8514500</c:v>
                </c:pt>
                <c:pt idx="12">
                  <c:v>8530400</c:v>
                </c:pt>
                <c:pt idx="13">
                  <c:v>8536400</c:v>
                </c:pt>
                <c:pt idx="14">
                  <c:v>8697500</c:v>
                </c:pt>
                <c:pt idx="15">
                  <c:v>8707800</c:v>
                </c:pt>
                <c:pt idx="16">
                  <c:v>8718700</c:v>
                </c:pt>
                <c:pt idx="17">
                  <c:v>8728900</c:v>
                </c:pt>
                <c:pt idx="18">
                  <c:v>8743600</c:v>
                </c:pt>
                <c:pt idx="19">
                  <c:v>8731500</c:v>
                </c:pt>
                <c:pt idx="20">
                  <c:v>8730500</c:v>
                </c:pt>
                <c:pt idx="21">
                  <c:v>8762100</c:v>
                </c:pt>
                <c:pt idx="22">
                  <c:v>8777500</c:v>
                </c:pt>
                <c:pt idx="23">
                  <c:v>8780500</c:v>
                </c:pt>
                <c:pt idx="24">
                  <c:v>8785700</c:v>
                </c:pt>
                <c:pt idx="25">
                  <c:v>8789000</c:v>
                </c:pt>
                <c:pt idx="26">
                  <c:v>8726000</c:v>
                </c:pt>
                <c:pt idx="27">
                  <c:v>8716600</c:v>
                </c:pt>
                <c:pt idx="28">
                  <c:v>8807500</c:v>
                </c:pt>
                <c:pt idx="29">
                  <c:v>8805600</c:v>
                </c:pt>
                <c:pt idx="30">
                  <c:v>8805400</c:v>
                </c:pt>
                <c:pt idx="31">
                  <c:v>8805700</c:v>
                </c:pt>
                <c:pt idx="32">
                  <c:v>8814500</c:v>
                </c:pt>
                <c:pt idx="33">
                  <c:v>8739200</c:v>
                </c:pt>
                <c:pt idx="34">
                  <c:v>8732300</c:v>
                </c:pt>
                <c:pt idx="35">
                  <c:v>8791600</c:v>
                </c:pt>
                <c:pt idx="36">
                  <c:v>8789500</c:v>
                </c:pt>
                <c:pt idx="37">
                  <c:v>8786000</c:v>
                </c:pt>
                <c:pt idx="38">
                  <c:v>8786500</c:v>
                </c:pt>
                <c:pt idx="39">
                  <c:v>8856500</c:v>
                </c:pt>
                <c:pt idx="40">
                  <c:v>8785900</c:v>
                </c:pt>
                <c:pt idx="41">
                  <c:v>8798900</c:v>
                </c:pt>
                <c:pt idx="42">
                  <c:v>8856400</c:v>
                </c:pt>
                <c:pt idx="43">
                  <c:v>8855000</c:v>
                </c:pt>
                <c:pt idx="44">
                  <c:v>8854300</c:v>
                </c:pt>
                <c:pt idx="45">
                  <c:v>8855300</c:v>
                </c:pt>
                <c:pt idx="46">
                  <c:v>8861300</c:v>
                </c:pt>
                <c:pt idx="47">
                  <c:v>8805500</c:v>
                </c:pt>
                <c:pt idx="48">
                  <c:v>8799700</c:v>
                </c:pt>
                <c:pt idx="49">
                  <c:v>8826200</c:v>
                </c:pt>
                <c:pt idx="50">
                  <c:v>8818700</c:v>
                </c:pt>
                <c:pt idx="51">
                  <c:v>8814800</c:v>
                </c:pt>
                <c:pt idx="52">
                  <c:v>8814300</c:v>
                </c:pt>
                <c:pt idx="53">
                  <c:v>8815500</c:v>
                </c:pt>
                <c:pt idx="54">
                  <c:v>8749600</c:v>
                </c:pt>
                <c:pt idx="55">
                  <c:v>8739000</c:v>
                </c:pt>
                <c:pt idx="56">
                  <c:v>8749000</c:v>
                </c:pt>
                <c:pt idx="57">
                  <c:v>8744200</c:v>
                </c:pt>
                <c:pt idx="58">
                  <c:v>8739900</c:v>
                </c:pt>
                <c:pt idx="59">
                  <c:v>8729500</c:v>
                </c:pt>
                <c:pt idx="60">
                  <c:v>8725500</c:v>
                </c:pt>
                <c:pt idx="61">
                  <c:v>8655600</c:v>
                </c:pt>
                <c:pt idx="62">
                  <c:v>8642100</c:v>
                </c:pt>
                <c:pt idx="63">
                  <c:v>8657600</c:v>
                </c:pt>
                <c:pt idx="64">
                  <c:v>8641700</c:v>
                </c:pt>
                <c:pt idx="65">
                  <c:v>8632600</c:v>
                </c:pt>
                <c:pt idx="66">
                  <c:v>8615600</c:v>
                </c:pt>
                <c:pt idx="67">
                  <c:v>8603300</c:v>
                </c:pt>
                <c:pt idx="68">
                  <c:v>8456400</c:v>
                </c:pt>
                <c:pt idx="69">
                  <c:v>8376300</c:v>
                </c:pt>
                <c:pt idx="70">
                  <c:v>7709900</c:v>
                </c:pt>
                <c:pt idx="71">
                  <c:v>7702900</c:v>
                </c:pt>
                <c:pt idx="72">
                  <c:v>7699600</c:v>
                </c:pt>
                <c:pt idx="73">
                  <c:v>7698200</c:v>
                </c:pt>
                <c:pt idx="74">
                  <c:v>7702000</c:v>
                </c:pt>
                <c:pt idx="75">
                  <c:v>7644700</c:v>
                </c:pt>
                <c:pt idx="76">
                  <c:v>7632400</c:v>
                </c:pt>
                <c:pt idx="77">
                  <c:v>7630900</c:v>
                </c:pt>
                <c:pt idx="78">
                  <c:v>7628800</c:v>
                </c:pt>
                <c:pt idx="79">
                  <c:v>7632300</c:v>
                </c:pt>
                <c:pt idx="80">
                  <c:v>7632000</c:v>
                </c:pt>
                <c:pt idx="81">
                  <c:v>7631200</c:v>
                </c:pt>
                <c:pt idx="82">
                  <c:v>7585500</c:v>
                </c:pt>
                <c:pt idx="83">
                  <c:v>7558900</c:v>
                </c:pt>
                <c:pt idx="84">
                  <c:v>7531600</c:v>
                </c:pt>
                <c:pt idx="85">
                  <c:v>7508900</c:v>
                </c:pt>
                <c:pt idx="86">
                  <c:v>7503700</c:v>
                </c:pt>
                <c:pt idx="87">
                  <c:v>7495100</c:v>
                </c:pt>
                <c:pt idx="88">
                  <c:v>7494600</c:v>
                </c:pt>
                <c:pt idx="89">
                  <c:v>7435900</c:v>
                </c:pt>
                <c:pt idx="90">
                  <c:v>7398000</c:v>
                </c:pt>
                <c:pt idx="91">
                  <c:v>7310800</c:v>
                </c:pt>
                <c:pt idx="92">
                  <c:v>7300700</c:v>
                </c:pt>
                <c:pt idx="93">
                  <c:v>7278300</c:v>
                </c:pt>
                <c:pt idx="94">
                  <c:v>7261200</c:v>
                </c:pt>
                <c:pt idx="95">
                  <c:v>7231200</c:v>
                </c:pt>
                <c:pt idx="96">
                  <c:v>7087200</c:v>
                </c:pt>
                <c:pt idx="97">
                  <c:v>7032800</c:v>
                </c:pt>
                <c:pt idx="98">
                  <c:v>6843900</c:v>
                </c:pt>
                <c:pt idx="99">
                  <c:v>6821900</c:v>
                </c:pt>
                <c:pt idx="100">
                  <c:v>5975400</c:v>
                </c:pt>
                <c:pt idx="101">
                  <c:v>5976200</c:v>
                </c:pt>
                <c:pt idx="102">
                  <c:v>5970300</c:v>
                </c:pt>
                <c:pt idx="103">
                  <c:v>5952100</c:v>
                </c:pt>
                <c:pt idx="104">
                  <c:v>5942500</c:v>
                </c:pt>
                <c:pt idx="105">
                  <c:v>5919400</c:v>
                </c:pt>
                <c:pt idx="106">
                  <c:v>5909500</c:v>
                </c:pt>
                <c:pt idx="107">
                  <c:v>5886800</c:v>
                </c:pt>
                <c:pt idx="108">
                  <c:v>5880000</c:v>
                </c:pt>
                <c:pt idx="109">
                  <c:v>5873500</c:v>
                </c:pt>
                <c:pt idx="110">
                  <c:v>5858600</c:v>
                </c:pt>
                <c:pt idx="111">
                  <c:v>5839000</c:v>
                </c:pt>
                <c:pt idx="112">
                  <c:v>5789900</c:v>
                </c:pt>
                <c:pt idx="113">
                  <c:v>5779700</c:v>
                </c:pt>
                <c:pt idx="114">
                  <c:v>5765000</c:v>
                </c:pt>
                <c:pt idx="115">
                  <c:v>5751400</c:v>
                </c:pt>
                <c:pt idx="116">
                  <c:v>5743400</c:v>
                </c:pt>
                <c:pt idx="117">
                  <c:v>5715200</c:v>
                </c:pt>
                <c:pt idx="118">
                  <c:v>5698000</c:v>
                </c:pt>
                <c:pt idx="119">
                  <c:v>5658800</c:v>
                </c:pt>
                <c:pt idx="120">
                  <c:v>5640200</c:v>
                </c:pt>
                <c:pt idx="121">
                  <c:v>5629500</c:v>
                </c:pt>
                <c:pt idx="122">
                  <c:v>5619800</c:v>
                </c:pt>
                <c:pt idx="123">
                  <c:v>5603100</c:v>
                </c:pt>
                <c:pt idx="124">
                  <c:v>5573200</c:v>
                </c:pt>
                <c:pt idx="125">
                  <c:v>5549700</c:v>
                </c:pt>
                <c:pt idx="126">
                  <c:v>5483400</c:v>
                </c:pt>
                <c:pt idx="127">
                  <c:v>5468100</c:v>
                </c:pt>
                <c:pt idx="128">
                  <c:v>5447500</c:v>
                </c:pt>
                <c:pt idx="129">
                  <c:v>5435600</c:v>
                </c:pt>
                <c:pt idx="130">
                  <c:v>5392900</c:v>
                </c:pt>
                <c:pt idx="131">
                  <c:v>4233100</c:v>
                </c:pt>
                <c:pt idx="132">
                  <c:v>4231400</c:v>
                </c:pt>
                <c:pt idx="133">
                  <c:v>4224600</c:v>
                </c:pt>
                <c:pt idx="134">
                  <c:v>4218500</c:v>
                </c:pt>
                <c:pt idx="135">
                  <c:v>4216100</c:v>
                </c:pt>
                <c:pt idx="136">
                  <c:v>4214400</c:v>
                </c:pt>
                <c:pt idx="137">
                  <c:v>4211900</c:v>
                </c:pt>
                <c:pt idx="138">
                  <c:v>4199900</c:v>
                </c:pt>
                <c:pt idx="139">
                  <c:v>4192100</c:v>
                </c:pt>
                <c:pt idx="140">
                  <c:v>4167600</c:v>
                </c:pt>
                <c:pt idx="141">
                  <c:v>4161900</c:v>
                </c:pt>
                <c:pt idx="142">
                  <c:v>4159600</c:v>
                </c:pt>
                <c:pt idx="143">
                  <c:v>4156600</c:v>
                </c:pt>
                <c:pt idx="144">
                  <c:v>4152500</c:v>
                </c:pt>
                <c:pt idx="145">
                  <c:v>4139600</c:v>
                </c:pt>
                <c:pt idx="146">
                  <c:v>4128600</c:v>
                </c:pt>
                <c:pt idx="147">
                  <c:v>4099700</c:v>
                </c:pt>
                <c:pt idx="148">
                  <c:v>4094000</c:v>
                </c:pt>
                <c:pt idx="149">
                  <c:v>4090700</c:v>
                </c:pt>
                <c:pt idx="150">
                  <c:v>4087100</c:v>
                </c:pt>
                <c:pt idx="151">
                  <c:v>4077300</c:v>
                </c:pt>
                <c:pt idx="152">
                  <c:v>4064200</c:v>
                </c:pt>
                <c:pt idx="153">
                  <c:v>4053800</c:v>
                </c:pt>
                <c:pt idx="154">
                  <c:v>4027000</c:v>
                </c:pt>
                <c:pt idx="155">
                  <c:v>4019200</c:v>
                </c:pt>
                <c:pt idx="156">
                  <c:v>4010300</c:v>
                </c:pt>
                <c:pt idx="157">
                  <c:v>4004400</c:v>
                </c:pt>
                <c:pt idx="158">
                  <c:v>3994900</c:v>
                </c:pt>
                <c:pt idx="159">
                  <c:v>3925900</c:v>
                </c:pt>
                <c:pt idx="160">
                  <c:v>3906000</c:v>
                </c:pt>
                <c:pt idx="161">
                  <c:v>3811000</c:v>
                </c:pt>
                <c:pt idx="162">
                  <c:v>3024500</c:v>
                </c:pt>
                <c:pt idx="163">
                  <c:v>3024700</c:v>
                </c:pt>
                <c:pt idx="164">
                  <c:v>3022600</c:v>
                </c:pt>
                <c:pt idx="165">
                  <c:v>3020900</c:v>
                </c:pt>
                <c:pt idx="166">
                  <c:v>3016700</c:v>
                </c:pt>
                <c:pt idx="167">
                  <c:v>3012600</c:v>
                </c:pt>
                <c:pt idx="168">
                  <c:v>3001500</c:v>
                </c:pt>
                <c:pt idx="169">
                  <c:v>2995200</c:v>
                </c:pt>
                <c:pt idx="170">
                  <c:v>2993400</c:v>
                </c:pt>
                <c:pt idx="171">
                  <c:v>2991300</c:v>
                </c:pt>
                <c:pt idx="172">
                  <c:v>2988400</c:v>
                </c:pt>
                <c:pt idx="173">
                  <c:v>2983200</c:v>
                </c:pt>
                <c:pt idx="174">
                  <c:v>2980400</c:v>
                </c:pt>
                <c:pt idx="175">
                  <c:v>2958400</c:v>
                </c:pt>
                <c:pt idx="176">
                  <c:v>2952900</c:v>
                </c:pt>
                <c:pt idx="177">
                  <c:v>2950300</c:v>
                </c:pt>
                <c:pt idx="178">
                  <c:v>2948300</c:v>
                </c:pt>
                <c:pt idx="179">
                  <c:v>2942600</c:v>
                </c:pt>
                <c:pt idx="180">
                  <c:v>2936100</c:v>
                </c:pt>
                <c:pt idx="181">
                  <c:v>2931500</c:v>
                </c:pt>
                <c:pt idx="182">
                  <c:v>2923400</c:v>
                </c:pt>
                <c:pt idx="183">
                  <c:v>2919900</c:v>
                </c:pt>
                <c:pt idx="184">
                  <c:v>2918200</c:v>
                </c:pt>
                <c:pt idx="185">
                  <c:v>2915000</c:v>
                </c:pt>
                <c:pt idx="186">
                  <c:v>2910600</c:v>
                </c:pt>
                <c:pt idx="187">
                  <c:v>2887300</c:v>
                </c:pt>
                <c:pt idx="188">
                  <c:v>2879300</c:v>
                </c:pt>
                <c:pt idx="189">
                  <c:v>2863400</c:v>
                </c:pt>
                <c:pt idx="190">
                  <c:v>2850200</c:v>
                </c:pt>
                <c:pt idx="191">
                  <c:v>2843500</c:v>
                </c:pt>
                <c:pt idx="192">
                  <c:v>2532800</c:v>
                </c:pt>
                <c:pt idx="193">
                  <c:v>2533500</c:v>
                </c:pt>
                <c:pt idx="194">
                  <c:v>2531900</c:v>
                </c:pt>
                <c:pt idx="195">
                  <c:v>2530900</c:v>
                </c:pt>
                <c:pt idx="196">
                  <c:v>2540000</c:v>
                </c:pt>
                <c:pt idx="197">
                  <c:v>2537900</c:v>
                </c:pt>
                <c:pt idx="198">
                  <c:v>2537600</c:v>
                </c:pt>
                <c:pt idx="199">
                  <c:v>2537500</c:v>
                </c:pt>
                <c:pt idx="200">
                  <c:v>2536800</c:v>
                </c:pt>
                <c:pt idx="201">
                  <c:v>2536600</c:v>
                </c:pt>
                <c:pt idx="202">
                  <c:v>2536000</c:v>
                </c:pt>
                <c:pt idx="203">
                  <c:v>2532600</c:v>
                </c:pt>
                <c:pt idx="204">
                  <c:v>2531100</c:v>
                </c:pt>
                <c:pt idx="205">
                  <c:v>2530700</c:v>
                </c:pt>
                <c:pt idx="206">
                  <c:v>2528800</c:v>
                </c:pt>
                <c:pt idx="207">
                  <c:v>2521600</c:v>
                </c:pt>
                <c:pt idx="208">
                  <c:v>2519600</c:v>
                </c:pt>
                <c:pt idx="209">
                  <c:v>2518700</c:v>
                </c:pt>
                <c:pt idx="210">
                  <c:v>2519200</c:v>
                </c:pt>
                <c:pt idx="211">
                  <c:v>2516600</c:v>
                </c:pt>
                <c:pt idx="212">
                  <c:v>2514000</c:v>
                </c:pt>
                <c:pt idx="213">
                  <c:v>2511400</c:v>
                </c:pt>
                <c:pt idx="214">
                  <c:v>2510000</c:v>
                </c:pt>
                <c:pt idx="215">
                  <c:v>2507000</c:v>
                </c:pt>
                <c:pt idx="216">
                  <c:v>2503400</c:v>
                </c:pt>
                <c:pt idx="217">
                  <c:v>2501800</c:v>
                </c:pt>
                <c:pt idx="218">
                  <c:v>2497800</c:v>
                </c:pt>
                <c:pt idx="219">
                  <c:v>2495700</c:v>
                </c:pt>
                <c:pt idx="220">
                  <c:v>2488100</c:v>
                </c:pt>
                <c:pt idx="221">
                  <c:v>2480700</c:v>
                </c:pt>
                <c:pt idx="222">
                  <c:v>2399700</c:v>
                </c:pt>
                <c:pt idx="223">
                  <c:v>3720300</c:v>
                </c:pt>
                <c:pt idx="224">
                  <c:v>3751600</c:v>
                </c:pt>
                <c:pt idx="225">
                  <c:v>3756300</c:v>
                </c:pt>
                <c:pt idx="226">
                  <c:v>3767900</c:v>
                </c:pt>
                <c:pt idx="227">
                  <c:v>4020400</c:v>
                </c:pt>
                <c:pt idx="228">
                  <c:v>4051100</c:v>
                </c:pt>
                <c:pt idx="229">
                  <c:v>4064500</c:v>
                </c:pt>
                <c:pt idx="230">
                  <c:v>4084700</c:v>
                </c:pt>
                <c:pt idx="231">
                  <c:v>4122500</c:v>
                </c:pt>
                <c:pt idx="232">
                  <c:v>4122300</c:v>
                </c:pt>
                <c:pt idx="233">
                  <c:v>4125400</c:v>
                </c:pt>
                <c:pt idx="234">
                  <c:v>4125100</c:v>
                </c:pt>
                <c:pt idx="235">
                  <c:v>4120000</c:v>
                </c:pt>
                <c:pt idx="236">
                  <c:v>4118900</c:v>
                </c:pt>
                <c:pt idx="237">
                  <c:v>4120800</c:v>
                </c:pt>
                <c:pt idx="238">
                  <c:v>4116200</c:v>
                </c:pt>
                <c:pt idx="239">
                  <c:v>4114800</c:v>
                </c:pt>
                <c:pt idx="240">
                  <c:v>4114100</c:v>
                </c:pt>
                <c:pt idx="241">
                  <c:v>4113800</c:v>
                </c:pt>
                <c:pt idx="242">
                  <c:v>4113900</c:v>
                </c:pt>
                <c:pt idx="243">
                  <c:v>4110300</c:v>
                </c:pt>
                <c:pt idx="244">
                  <c:v>4106000</c:v>
                </c:pt>
                <c:pt idx="245">
                  <c:v>4096000</c:v>
                </c:pt>
                <c:pt idx="246">
                  <c:v>4091400</c:v>
                </c:pt>
                <c:pt idx="247">
                  <c:v>4086700</c:v>
                </c:pt>
                <c:pt idx="248">
                  <c:v>4076400</c:v>
                </c:pt>
                <c:pt idx="249">
                  <c:v>4071100</c:v>
                </c:pt>
                <c:pt idx="250">
                  <c:v>4029500</c:v>
                </c:pt>
                <c:pt idx="251">
                  <c:v>3988800</c:v>
                </c:pt>
                <c:pt idx="252">
                  <c:v>3868200</c:v>
                </c:pt>
                <c:pt idx="253">
                  <c:v>3997900</c:v>
                </c:pt>
                <c:pt idx="254">
                  <c:v>3995700</c:v>
                </c:pt>
                <c:pt idx="255">
                  <c:v>3984400</c:v>
                </c:pt>
                <c:pt idx="256">
                  <c:v>3981600</c:v>
                </c:pt>
                <c:pt idx="257">
                  <c:v>3980300</c:v>
                </c:pt>
                <c:pt idx="258">
                  <c:v>3977000</c:v>
                </c:pt>
                <c:pt idx="259">
                  <c:v>3969400</c:v>
                </c:pt>
                <c:pt idx="260">
                  <c:v>3964300</c:v>
                </c:pt>
                <c:pt idx="261">
                  <c:v>3962000</c:v>
                </c:pt>
                <c:pt idx="262">
                  <c:v>3960800</c:v>
                </c:pt>
                <c:pt idx="263">
                  <c:v>3958000</c:v>
                </c:pt>
                <c:pt idx="264">
                  <c:v>3956900</c:v>
                </c:pt>
                <c:pt idx="265">
                  <c:v>3954500</c:v>
                </c:pt>
                <c:pt idx="266">
                  <c:v>3960900</c:v>
                </c:pt>
                <c:pt idx="267">
                  <c:v>3958800</c:v>
                </c:pt>
                <c:pt idx="268">
                  <c:v>3962700</c:v>
                </c:pt>
                <c:pt idx="269">
                  <c:v>3966200</c:v>
                </c:pt>
                <c:pt idx="270">
                  <c:v>3967500</c:v>
                </c:pt>
                <c:pt idx="271">
                  <c:v>3976900</c:v>
                </c:pt>
                <c:pt idx="272">
                  <c:v>4008400</c:v>
                </c:pt>
                <c:pt idx="273">
                  <c:v>4038800</c:v>
                </c:pt>
                <c:pt idx="274">
                  <c:v>4044800</c:v>
                </c:pt>
                <c:pt idx="275">
                  <c:v>4048500</c:v>
                </c:pt>
                <c:pt idx="276">
                  <c:v>4050300</c:v>
                </c:pt>
                <c:pt idx="277">
                  <c:v>4058400</c:v>
                </c:pt>
                <c:pt idx="278">
                  <c:v>4053600</c:v>
                </c:pt>
                <c:pt idx="279">
                  <c:v>4055000</c:v>
                </c:pt>
                <c:pt idx="280">
                  <c:v>4043200</c:v>
                </c:pt>
                <c:pt idx="281">
                  <c:v>4022400</c:v>
                </c:pt>
                <c:pt idx="282">
                  <c:v>4010800</c:v>
                </c:pt>
                <c:pt idx="283">
                  <c:v>3975100</c:v>
                </c:pt>
                <c:pt idx="284">
                  <c:v>4771800</c:v>
                </c:pt>
                <c:pt idx="285">
                  <c:v>4776900</c:v>
                </c:pt>
                <c:pt idx="286">
                  <c:v>4780700</c:v>
                </c:pt>
                <c:pt idx="287">
                  <c:v>4829600</c:v>
                </c:pt>
                <c:pt idx="288">
                  <c:v>4847400</c:v>
                </c:pt>
                <c:pt idx="289">
                  <c:v>4857800</c:v>
                </c:pt>
                <c:pt idx="290">
                  <c:v>4862400</c:v>
                </c:pt>
                <c:pt idx="291">
                  <c:v>4862500</c:v>
                </c:pt>
                <c:pt idx="292">
                  <c:v>4863000</c:v>
                </c:pt>
                <c:pt idx="293">
                  <c:v>4865400</c:v>
                </c:pt>
                <c:pt idx="294">
                  <c:v>4880800</c:v>
                </c:pt>
                <c:pt idx="295">
                  <c:v>4881400</c:v>
                </c:pt>
                <c:pt idx="296">
                  <c:v>4883100</c:v>
                </c:pt>
                <c:pt idx="297">
                  <c:v>4884100</c:v>
                </c:pt>
                <c:pt idx="298">
                  <c:v>4883800</c:v>
                </c:pt>
                <c:pt idx="299">
                  <c:v>4879400</c:v>
                </c:pt>
                <c:pt idx="300">
                  <c:v>4882100</c:v>
                </c:pt>
                <c:pt idx="301">
                  <c:v>4889900</c:v>
                </c:pt>
                <c:pt idx="302">
                  <c:v>4889900</c:v>
                </c:pt>
                <c:pt idx="303">
                  <c:v>4889600</c:v>
                </c:pt>
                <c:pt idx="304">
                  <c:v>4887200</c:v>
                </c:pt>
                <c:pt idx="305">
                  <c:v>4885400</c:v>
                </c:pt>
                <c:pt idx="306">
                  <c:v>4877700</c:v>
                </c:pt>
                <c:pt idx="307">
                  <c:v>4875600</c:v>
                </c:pt>
                <c:pt idx="308">
                  <c:v>4868400</c:v>
                </c:pt>
                <c:pt idx="309">
                  <c:v>4859200</c:v>
                </c:pt>
                <c:pt idx="310">
                  <c:v>4855200</c:v>
                </c:pt>
                <c:pt idx="311">
                  <c:v>4851900</c:v>
                </c:pt>
                <c:pt idx="312">
                  <c:v>4828900</c:v>
                </c:pt>
                <c:pt idx="313">
                  <c:v>4747100</c:v>
                </c:pt>
                <c:pt idx="314">
                  <c:v>4703500</c:v>
                </c:pt>
              </c:numCache>
            </c:numRef>
          </c:val>
          <c:smooth val="0"/>
          <c:extLst>
            <c:ext xmlns:c16="http://schemas.microsoft.com/office/drawing/2014/chart" uri="{C3380CC4-5D6E-409C-BE32-E72D297353CC}">
              <c16:uniqueId val="{00000000-7DFC-45D7-BAAB-2F6675711BA3}"/>
            </c:ext>
          </c:extLst>
        </c:ser>
        <c:dLbls>
          <c:showLegendKey val="0"/>
          <c:showVal val="0"/>
          <c:showCatName val="0"/>
          <c:showSerName val="0"/>
          <c:showPercent val="0"/>
          <c:showBubbleSize val="0"/>
        </c:dLbls>
        <c:marker val="1"/>
        <c:smooth val="0"/>
        <c:axId val="1399545632"/>
        <c:axId val="1399545960"/>
      </c:lineChart>
      <c:lineChart>
        <c:grouping val="standard"/>
        <c:varyColors val="0"/>
        <c:ser>
          <c:idx val="0"/>
          <c:order val="0"/>
          <c:tx>
            <c:strRef>
              <c:f>Sheet1!$E$1</c:f>
              <c:strCache>
                <c:ptCount val="1"/>
                <c:pt idx="0">
                  <c:v>Wholesale and retail (Right axis)</c:v>
                </c:pt>
              </c:strCache>
            </c:strRef>
          </c:tx>
          <c:spPr>
            <a:ln w="28575" cap="rnd">
              <a:solidFill>
                <a:schemeClr val="accent1"/>
              </a:solidFill>
              <a:round/>
            </a:ln>
            <a:effectLst/>
          </c:spPr>
          <c:marker>
            <c:symbol val="none"/>
          </c:marker>
          <c:cat>
            <c:numRef>
              <c:f>Sheet1!$D$2:$D$334</c:f>
              <c:numCache>
                <c:formatCode>[$-F800]dddd\,\ mmmm\ dd\,\ yyyy</c:formatCode>
                <c:ptCount val="333"/>
                <c:pt idx="0">
                  <c:v>43913</c:v>
                </c:pt>
                <c:pt idx="1">
                  <c:v>43914</c:v>
                </c:pt>
                <c:pt idx="2">
                  <c:v>43915</c:v>
                </c:pt>
                <c:pt idx="3">
                  <c:v>43916</c:v>
                </c:pt>
                <c:pt idx="4">
                  <c:v>43917</c:v>
                </c:pt>
                <c:pt idx="5">
                  <c:v>43918</c:v>
                </c:pt>
                <c:pt idx="6">
                  <c:v>43919</c:v>
                </c:pt>
                <c:pt idx="7">
                  <c:v>43920</c:v>
                </c:pt>
                <c:pt idx="8">
                  <c:v>43921</c:v>
                </c:pt>
                <c:pt idx="9">
                  <c:v>43922</c:v>
                </c:pt>
                <c:pt idx="10">
                  <c:v>43923</c:v>
                </c:pt>
                <c:pt idx="11">
                  <c:v>43924</c:v>
                </c:pt>
                <c:pt idx="12">
                  <c:v>43925</c:v>
                </c:pt>
                <c:pt idx="13">
                  <c:v>43926</c:v>
                </c:pt>
                <c:pt idx="14">
                  <c:v>43927</c:v>
                </c:pt>
                <c:pt idx="15">
                  <c:v>43928</c:v>
                </c:pt>
                <c:pt idx="16">
                  <c:v>43929</c:v>
                </c:pt>
                <c:pt idx="17">
                  <c:v>43930</c:v>
                </c:pt>
                <c:pt idx="18">
                  <c:v>43931</c:v>
                </c:pt>
                <c:pt idx="19">
                  <c:v>43932</c:v>
                </c:pt>
                <c:pt idx="20">
                  <c:v>43933</c:v>
                </c:pt>
                <c:pt idx="21">
                  <c:v>43934</c:v>
                </c:pt>
                <c:pt idx="22">
                  <c:v>43935</c:v>
                </c:pt>
                <c:pt idx="23">
                  <c:v>43936</c:v>
                </c:pt>
                <c:pt idx="24">
                  <c:v>43937</c:v>
                </c:pt>
                <c:pt idx="25">
                  <c:v>43938</c:v>
                </c:pt>
                <c:pt idx="26">
                  <c:v>43939</c:v>
                </c:pt>
                <c:pt idx="27">
                  <c:v>43940</c:v>
                </c:pt>
                <c:pt idx="28">
                  <c:v>43941</c:v>
                </c:pt>
                <c:pt idx="29">
                  <c:v>43942</c:v>
                </c:pt>
                <c:pt idx="30">
                  <c:v>43943</c:v>
                </c:pt>
                <c:pt idx="31">
                  <c:v>43944</c:v>
                </c:pt>
                <c:pt idx="32">
                  <c:v>43945</c:v>
                </c:pt>
                <c:pt idx="33">
                  <c:v>43946</c:v>
                </c:pt>
                <c:pt idx="34">
                  <c:v>43947</c:v>
                </c:pt>
                <c:pt idx="35">
                  <c:v>43948</c:v>
                </c:pt>
                <c:pt idx="36">
                  <c:v>43949</c:v>
                </c:pt>
                <c:pt idx="37">
                  <c:v>43950</c:v>
                </c:pt>
                <c:pt idx="38">
                  <c:v>43951</c:v>
                </c:pt>
                <c:pt idx="39">
                  <c:v>43952</c:v>
                </c:pt>
                <c:pt idx="40">
                  <c:v>43953</c:v>
                </c:pt>
                <c:pt idx="41">
                  <c:v>43954</c:v>
                </c:pt>
                <c:pt idx="42">
                  <c:v>43955</c:v>
                </c:pt>
                <c:pt idx="43">
                  <c:v>43956</c:v>
                </c:pt>
                <c:pt idx="44">
                  <c:v>43957</c:v>
                </c:pt>
                <c:pt idx="45">
                  <c:v>43958</c:v>
                </c:pt>
                <c:pt idx="46">
                  <c:v>43959</c:v>
                </c:pt>
                <c:pt idx="47">
                  <c:v>43960</c:v>
                </c:pt>
                <c:pt idx="48">
                  <c:v>43961</c:v>
                </c:pt>
                <c:pt idx="49">
                  <c:v>43962</c:v>
                </c:pt>
                <c:pt idx="50">
                  <c:v>43963</c:v>
                </c:pt>
                <c:pt idx="51">
                  <c:v>43964</c:v>
                </c:pt>
                <c:pt idx="52">
                  <c:v>43965</c:v>
                </c:pt>
                <c:pt idx="53">
                  <c:v>43966</c:v>
                </c:pt>
                <c:pt idx="54">
                  <c:v>43967</c:v>
                </c:pt>
                <c:pt idx="55">
                  <c:v>43968</c:v>
                </c:pt>
                <c:pt idx="56">
                  <c:v>43969</c:v>
                </c:pt>
                <c:pt idx="57">
                  <c:v>43970</c:v>
                </c:pt>
                <c:pt idx="58">
                  <c:v>43971</c:v>
                </c:pt>
                <c:pt idx="59">
                  <c:v>43972</c:v>
                </c:pt>
                <c:pt idx="60">
                  <c:v>43973</c:v>
                </c:pt>
                <c:pt idx="61">
                  <c:v>43974</c:v>
                </c:pt>
                <c:pt idx="62">
                  <c:v>43975</c:v>
                </c:pt>
                <c:pt idx="63">
                  <c:v>43976</c:v>
                </c:pt>
                <c:pt idx="64">
                  <c:v>43977</c:v>
                </c:pt>
                <c:pt idx="65">
                  <c:v>43978</c:v>
                </c:pt>
                <c:pt idx="66">
                  <c:v>43979</c:v>
                </c:pt>
                <c:pt idx="67">
                  <c:v>43980</c:v>
                </c:pt>
                <c:pt idx="68">
                  <c:v>43981</c:v>
                </c:pt>
                <c:pt idx="69">
                  <c:v>43982</c:v>
                </c:pt>
                <c:pt idx="70">
                  <c:v>43983</c:v>
                </c:pt>
                <c:pt idx="71">
                  <c:v>43984</c:v>
                </c:pt>
                <c:pt idx="72">
                  <c:v>43985</c:v>
                </c:pt>
                <c:pt idx="73">
                  <c:v>43986</c:v>
                </c:pt>
                <c:pt idx="74">
                  <c:v>43987</c:v>
                </c:pt>
                <c:pt idx="75">
                  <c:v>43988</c:v>
                </c:pt>
                <c:pt idx="76">
                  <c:v>43989</c:v>
                </c:pt>
                <c:pt idx="77">
                  <c:v>43990</c:v>
                </c:pt>
                <c:pt idx="78">
                  <c:v>43991</c:v>
                </c:pt>
                <c:pt idx="79">
                  <c:v>43992</c:v>
                </c:pt>
                <c:pt idx="80">
                  <c:v>43993</c:v>
                </c:pt>
                <c:pt idx="81">
                  <c:v>43994</c:v>
                </c:pt>
                <c:pt idx="82">
                  <c:v>43995</c:v>
                </c:pt>
                <c:pt idx="83">
                  <c:v>43996</c:v>
                </c:pt>
                <c:pt idx="84">
                  <c:v>43997</c:v>
                </c:pt>
                <c:pt idx="85">
                  <c:v>43998</c:v>
                </c:pt>
                <c:pt idx="86">
                  <c:v>43999</c:v>
                </c:pt>
                <c:pt idx="87">
                  <c:v>44000</c:v>
                </c:pt>
                <c:pt idx="88">
                  <c:v>44001</c:v>
                </c:pt>
                <c:pt idx="89">
                  <c:v>44002</c:v>
                </c:pt>
                <c:pt idx="90">
                  <c:v>44003</c:v>
                </c:pt>
                <c:pt idx="91">
                  <c:v>44004</c:v>
                </c:pt>
                <c:pt idx="92">
                  <c:v>44005</c:v>
                </c:pt>
                <c:pt idx="93">
                  <c:v>44006</c:v>
                </c:pt>
                <c:pt idx="94">
                  <c:v>44007</c:v>
                </c:pt>
                <c:pt idx="95">
                  <c:v>44008</c:v>
                </c:pt>
                <c:pt idx="96">
                  <c:v>44009</c:v>
                </c:pt>
                <c:pt idx="97">
                  <c:v>44010</c:v>
                </c:pt>
                <c:pt idx="98">
                  <c:v>44011</c:v>
                </c:pt>
                <c:pt idx="99">
                  <c:v>44012</c:v>
                </c:pt>
                <c:pt idx="100">
                  <c:v>44013</c:v>
                </c:pt>
                <c:pt idx="101">
                  <c:v>44014</c:v>
                </c:pt>
                <c:pt idx="102">
                  <c:v>44015</c:v>
                </c:pt>
                <c:pt idx="103">
                  <c:v>44016</c:v>
                </c:pt>
                <c:pt idx="104">
                  <c:v>44017</c:v>
                </c:pt>
                <c:pt idx="105">
                  <c:v>44018</c:v>
                </c:pt>
                <c:pt idx="106">
                  <c:v>44019</c:v>
                </c:pt>
                <c:pt idx="107">
                  <c:v>44020</c:v>
                </c:pt>
                <c:pt idx="108">
                  <c:v>44021</c:v>
                </c:pt>
                <c:pt idx="109">
                  <c:v>44022</c:v>
                </c:pt>
                <c:pt idx="110">
                  <c:v>44023</c:v>
                </c:pt>
                <c:pt idx="111">
                  <c:v>44024</c:v>
                </c:pt>
                <c:pt idx="112">
                  <c:v>44025</c:v>
                </c:pt>
                <c:pt idx="113">
                  <c:v>44026</c:v>
                </c:pt>
                <c:pt idx="114">
                  <c:v>44027</c:v>
                </c:pt>
                <c:pt idx="115">
                  <c:v>44028</c:v>
                </c:pt>
                <c:pt idx="116">
                  <c:v>44029</c:v>
                </c:pt>
                <c:pt idx="117">
                  <c:v>44030</c:v>
                </c:pt>
                <c:pt idx="118">
                  <c:v>44031</c:v>
                </c:pt>
                <c:pt idx="119">
                  <c:v>44032</c:v>
                </c:pt>
                <c:pt idx="120">
                  <c:v>44033</c:v>
                </c:pt>
                <c:pt idx="121">
                  <c:v>44034</c:v>
                </c:pt>
                <c:pt idx="122">
                  <c:v>44035</c:v>
                </c:pt>
                <c:pt idx="123">
                  <c:v>44036</c:v>
                </c:pt>
                <c:pt idx="124">
                  <c:v>44037</c:v>
                </c:pt>
                <c:pt idx="125">
                  <c:v>44038</c:v>
                </c:pt>
                <c:pt idx="126">
                  <c:v>44039</c:v>
                </c:pt>
                <c:pt idx="127">
                  <c:v>44040</c:v>
                </c:pt>
                <c:pt idx="128">
                  <c:v>44041</c:v>
                </c:pt>
                <c:pt idx="129">
                  <c:v>44042</c:v>
                </c:pt>
                <c:pt idx="130">
                  <c:v>44043</c:v>
                </c:pt>
                <c:pt idx="131">
                  <c:v>44044</c:v>
                </c:pt>
                <c:pt idx="132">
                  <c:v>44045</c:v>
                </c:pt>
                <c:pt idx="133">
                  <c:v>44046</c:v>
                </c:pt>
                <c:pt idx="134">
                  <c:v>44047</c:v>
                </c:pt>
                <c:pt idx="135">
                  <c:v>44048</c:v>
                </c:pt>
                <c:pt idx="136">
                  <c:v>44049</c:v>
                </c:pt>
                <c:pt idx="137">
                  <c:v>44050</c:v>
                </c:pt>
                <c:pt idx="138">
                  <c:v>44051</c:v>
                </c:pt>
                <c:pt idx="139">
                  <c:v>44052</c:v>
                </c:pt>
                <c:pt idx="140">
                  <c:v>44053</c:v>
                </c:pt>
                <c:pt idx="141">
                  <c:v>44054</c:v>
                </c:pt>
                <c:pt idx="142">
                  <c:v>44055</c:v>
                </c:pt>
                <c:pt idx="143">
                  <c:v>44056</c:v>
                </c:pt>
                <c:pt idx="144">
                  <c:v>44057</c:v>
                </c:pt>
                <c:pt idx="145">
                  <c:v>44058</c:v>
                </c:pt>
                <c:pt idx="146">
                  <c:v>44059</c:v>
                </c:pt>
                <c:pt idx="147">
                  <c:v>44060</c:v>
                </c:pt>
                <c:pt idx="148">
                  <c:v>44061</c:v>
                </c:pt>
                <c:pt idx="149">
                  <c:v>44062</c:v>
                </c:pt>
                <c:pt idx="150">
                  <c:v>44063</c:v>
                </c:pt>
                <c:pt idx="151">
                  <c:v>44064</c:v>
                </c:pt>
                <c:pt idx="152">
                  <c:v>44065</c:v>
                </c:pt>
                <c:pt idx="153">
                  <c:v>44066</c:v>
                </c:pt>
                <c:pt idx="154">
                  <c:v>44067</c:v>
                </c:pt>
                <c:pt idx="155">
                  <c:v>44068</c:v>
                </c:pt>
                <c:pt idx="156">
                  <c:v>44069</c:v>
                </c:pt>
                <c:pt idx="157">
                  <c:v>44070</c:v>
                </c:pt>
                <c:pt idx="158">
                  <c:v>44071</c:v>
                </c:pt>
                <c:pt idx="159">
                  <c:v>44072</c:v>
                </c:pt>
                <c:pt idx="160">
                  <c:v>44073</c:v>
                </c:pt>
                <c:pt idx="161">
                  <c:v>44074</c:v>
                </c:pt>
                <c:pt idx="162">
                  <c:v>44075</c:v>
                </c:pt>
                <c:pt idx="163">
                  <c:v>44076</c:v>
                </c:pt>
                <c:pt idx="164">
                  <c:v>44077</c:v>
                </c:pt>
                <c:pt idx="165">
                  <c:v>44078</c:v>
                </c:pt>
                <c:pt idx="166">
                  <c:v>44079</c:v>
                </c:pt>
                <c:pt idx="167">
                  <c:v>44080</c:v>
                </c:pt>
                <c:pt idx="168">
                  <c:v>44081</c:v>
                </c:pt>
                <c:pt idx="169">
                  <c:v>44082</c:v>
                </c:pt>
                <c:pt idx="170">
                  <c:v>44083</c:v>
                </c:pt>
                <c:pt idx="171">
                  <c:v>44084</c:v>
                </c:pt>
                <c:pt idx="172">
                  <c:v>44085</c:v>
                </c:pt>
                <c:pt idx="173">
                  <c:v>44086</c:v>
                </c:pt>
                <c:pt idx="174">
                  <c:v>44087</c:v>
                </c:pt>
                <c:pt idx="175">
                  <c:v>44088</c:v>
                </c:pt>
                <c:pt idx="176">
                  <c:v>44089</c:v>
                </c:pt>
                <c:pt idx="177">
                  <c:v>44090</c:v>
                </c:pt>
                <c:pt idx="178">
                  <c:v>44091</c:v>
                </c:pt>
                <c:pt idx="179">
                  <c:v>44092</c:v>
                </c:pt>
                <c:pt idx="180">
                  <c:v>44093</c:v>
                </c:pt>
                <c:pt idx="181">
                  <c:v>44094</c:v>
                </c:pt>
                <c:pt idx="182">
                  <c:v>44095</c:v>
                </c:pt>
                <c:pt idx="183">
                  <c:v>44096</c:v>
                </c:pt>
                <c:pt idx="184">
                  <c:v>44097</c:v>
                </c:pt>
                <c:pt idx="185">
                  <c:v>44098</c:v>
                </c:pt>
                <c:pt idx="186">
                  <c:v>44099</c:v>
                </c:pt>
                <c:pt idx="187">
                  <c:v>44100</c:v>
                </c:pt>
                <c:pt idx="188">
                  <c:v>44101</c:v>
                </c:pt>
                <c:pt idx="189">
                  <c:v>44102</c:v>
                </c:pt>
                <c:pt idx="190">
                  <c:v>44103</c:v>
                </c:pt>
                <c:pt idx="191">
                  <c:v>44104</c:v>
                </c:pt>
                <c:pt idx="192">
                  <c:v>44105</c:v>
                </c:pt>
                <c:pt idx="193">
                  <c:v>44106</c:v>
                </c:pt>
                <c:pt idx="194">
                  <c:v>44107</c:v>
                </c:pt>
                <c:pt idx="195">
                  <c:v>44108</c:v>
                </c:pt>
                <c:pt idx="196">
                  <c:v>44109</c:v>
                </c:pt>
                <c:pt idx="197">
                  <c:v>44110</c:v>
                </c:pt>
                <c:pt idx="198">
                  <c:v>44111</c:v>
                </c:pt>
                <c:pt idx="199">
                  <c:v>44112</c:v>
                </c:pt>
                <c:pt idx="200">
                  <c:v>44113</c:v>
                </c:pt>
                <c:pt idx="201">
                  <c:v>44114</c:v>
                </c:pt>
                <c:pt idx="202">
                  <c:v>44115</c:v>
                </c:pt>
                <c:pt idx="203">
                  <c:v>44116</c:v>
                </c:pt>
                <c:pt idx="204">
                  <c:v>44117</c:v>
                </c:pt>
                <c:pt idx="205">
                  <c:v>44118</c:v>
                </c:pt>
                <c:pt idx="206">
                  <c:v>44119</c:v>
                </c:pt>
                <c:pt idx="207">
                  <c:v>44120</c:v>
                </c:pt>
                <c:pt idx="208">
                  <c:v>44121</c:v>
                </c:pt>
                <c:pt idx="209">
                  <c:v>44122</c:v>
                </c:pt>
                <c:pt idx="210">
                  <c:v>44123</c:v>
                </c:pt>
                <c:pt idx="211">
                  <c:v>44124</c:v>
                </c:pt>
                <c:pt idx="212">
                  <c:v>44125</c:v>
                </c:pt>
                <c:pt idx="213">
                  <c:v>44126</c:v>
                </c:pt>
                <c:pt idx="214">
                  <c:v>44127</c:v>
                </c:pt>
                <c:pt idx="215">
                  <c:v>44128</c:v>
                </c:pt>
                <c:pt idx="216">
                  <c:v>44129</c:v>
                </c:pt>
                <c:pt idx="217">
                  <c:v>44130</c:v>
                </c:pt>
                <c:pt idx="218">
                  <c:v>44131</c:v>
                </c:pt>
                <c:pt idx="219">
                  <c:v>44132</c:v>
                </c:pt>
                <c:pt idx="220">
                  <c:v>44133</c:v>
                </c:pt>
                <c:pt idx="221">
                  <c:v>44134</c:v>
                </c:pt>
                <c:pt idx="222">
                  <c:v>44135</c:v>
                </c:pt>
                <c:pt idx="223">
                  <c:v>44136</c:v>
                </c:pt>
                <c:pt idx="224">
                  <c:v>44137</c:v>
                </c:pt>
                <c:pt idx="225">
                  <c:v>44138</c:v>
                </c:pt>
                <c:pt idx="226">
                  <c:v>44139</c:v>
                </c:pt>
                <c:pt idx="227">
                  <c:v>44140</c:v>
                </c:pt>
                <c:pt idx="228">
                  <c:v>44141</c:v>
                </c:pt>
                <c:pt idx="229">
                  <c:v>44142</c:v>
                </c:pt>
                <c:pt idx="230">
                  <c:v>44143</c:v>
                </c:pt>
                <c:pt idx="231">
                  <c:v>44144</c:v>
                </c:pt>
                <c:pt idx="232">
                  <c:v>44145</c:v>
                </c:pt>
                <c:pt idx="233">
                  <c:v>44146</c:v>
                </c:pt>
                <c:pt idx="234">
                  <c:v>44147</c:v>
                </c:pt>
                <c:pt idx="235">
                  <c:v>44148</c:v>
                </c:pt>
                <c:pt idx="236">
                  <c:v>44149</c:v>
                </c:pt>
                <c:pt idx="237">
                  <c:v>44150</c:v>
                </c:pt>
                <c:pt idx="238">
                  <c:v>44151</c:v>
                </c:pt>
                <c:pt idx="239">
                  <c:v>44152</c:v>
                </c:pt>
                <c:pt idx="240">
                  <c:v>44153</c:v>
                </c:pt>
                <c:pt idx="241">
                  <c:v>44154</c:v>
                </c:pt>
                <c:pt idx="242">
                  <c:v>44155</c:v>
                </c:pt>
                <c:pt idx="243">
                  <c:v>44156</c:v>
                </c:pt>
                <c:pt idx="244">
                  <c:v>44157</c:v>
                </c:pt>
                <c:pt idx="245">
                  <c:v>44158</c:v>
                </c:pt>
                <c:pt idx="246">
                  <c:v>44159</c:v>
                </c:pt>
                <c:pt idx="247">
                  <c:v>44160</c:v>
                </c:pt>
                <c:pt idx="248">
                  <c:v>44161</c:v>
                </c:pt>
                <c:pt idx="249">
                  <c:v>44162</c:v>
                </c:pt>
                <c:pt idx="250">
                  <c:v>44163</c:v>
                </c:pt>
                <c:pt idx="251">
                  <c:v>44164</c:v>
                </c:pt>
                <c:pt idx="252">
                  <c:v>44165</c:v>
                </c:pt>
                <c:pt idx="253">
                  <c:v>44166</c:v>
                </c:pt>
                <c:pt idx="254">
                  <c:v>44167</c:v>
                </c:pt>
                <c:pt idx="255">
                  <c:v>44168</c:v>
                </c:pt>
                <c:pt idx="256">
                  <c:v>44169</c:v>
                </c:pt>
                <c:pt idx="257">
                  <c:v>44170</c:v>
                </c:pt>
                <c:pt idx="258">
                  <c:v>44171</c:v>
                </c:pt>
                <c:pt idx="259">
                  <c:v>44172</c:v>
                </c:pt>
                <c:pt idx="260">
                  <c:v>44173</c:v>
                </c:pt>
                <c:pt idx="261">
                  <c:v>44174</c:v>
                </c:pt>
                <c:pt idx="262">
                  <c:v>44175</c:v>
                </c:pt>
                <c:pt idx="263">
                  <c:v>44176</c:v>
                </c:pt>
                <c:pt idx="264">
                  <c:v>44177</c:v>
                </c:pt>
                <c:pt idx="265">
                  <c:v>44178</c:v>
                </c:pt>
                <c:pt idx="266">
                  <c:v>44179</c:v>
                </c:pt>
                <c:pt idx="267">
                  <c:v>44180</c:v>
                </c:pt>
                <c:pt idx="268">
                  <c:v>44181</c:v>
                </c:pt>
                <c:pt idx="269">
                  <c:v>44182</c:v>
                </c:pt>
                <c:pt idx="270">
                  <c:v>44183</c:v>
                </c:pt>
                <c:pt idx="271">
                  <c:v>44184</c:v>
                </c:pt>
                <c:pt idx="272">
                  <c:v>44185</c:v>
                </c:pt>
                <c:pt idx="273">
                  <c:v>44186</c:v>
                </c:pt>
                <c:pt idx="274">
                  <c:v>44187</c:v>
                </c:pt>
                <c:pt idx="275">
                  <c:v>44188</c:v>
                </c:pt>
                <c:pt idx="276">
                  <c:v>44189</c:v>
                </c:pt>
                <c:pt idx="277">
                  <c:v>44190</c:v>
                </c:pt>
                <c:pt idx="278">
                  <c:v>44191</c:v>
                </c:pt>
                <c:pt idx="279">
                  <c:v>44192</c:v>
                </c:pt>
                <c:pt idx="280">
                  <c:v>44193</c:v>
                </c:pt>
                <c:pt idx="281">
                  <c:v>44194</c:v>
                </c:pt>
                <c:pt idx="282">
                  <c:v>44195</c:v>
                </c:pt>
                <c:pt idx="283">
                  <c:v>44196</c:v>
                </c:pt>
                <c:pt idx="284">
                  <c:v>44197</c:v>
                </c:pt>
                <c:pt idx="285">
                  <c:v>44198</c:v>
                </c:pt>
                <c:pt idx="286">
                  <c:v>44199</c:v>
                </c:pt>
                <c:pt idx="287">
                  <c:v>44200</c:v>
                </c:pt>
                <c:pt idx="288">
                  <c:v>44201</c:v>
                </c:pt>
                <c:pt idx="289">
                  <c:v>44202</c:v>
                </c:pt>
                <c:pt idx="290">
                  <c:v>44203</c:v>
                </c:pt>
                <c:pt idx="291">
                  <c:v>44204</c:v>
                </c:pt>
                <c:pt idx="292">
                  <c:v>44205</c:v>
                </c:pt>
                <c:pt idx="293">
                  <c:v>44206</c:v>
                </c:pt>
                <c:pt idx="294">
                  <c:v>44207</c:v>
                </c:pt>
                <c:pt idx="295">
                  <c:v>44208</c:v>
                </c:pt>
                <c:pt idx="296">
                  <c:v>44209</c:v>
                </c:pt>
                <c:pt idx="297">
                  <c:v>44210</c:v>
                </c:pt>
                <c:pt idx="298">
                  <c:v>44211</c:v>
                </c:pt>
                <c:pt idx="299">
                  <c:v>44212</c:v>
                </c:pt>
                <c:pt idx="300">
                  <c:v>44213</c:v>
                </c:pt>
                <c:pt idx="301">
                  <c:v>44214</c:v>
                </c:pt>
                <c:pt idx="302">
                  <c:v>44215</c:v>
                </c:pt>
                <c:pt idx="303">
                  <c:v>44216</c:v>
                </c:pt>
                <c:pt idx="304">
                  <c:v>44217</c:v>
                </c:pt>
                <c:pt idx="305">
                  <c:v>44218</c:v>
                </c:pt>
                <c:pt idx="306">
                  <c:v>44219</c:v>
                </c:pt>
                <c:pt idx="307">
                  <c:v>44220</c:v>
                </c:pt>
                <c:pt idx="308">
                  <c:v>44221</c:v>
                </c:pt>
                <c:pt idx="309">
                  <c:v>44222</c:v>
                </c:pt>
                <c:pt idx="310">
                  <c:v>44223</c:v>
                </c:pt>
                <c:pt idx="311">
                  <c:v>44224</c:v>
                </c:pt>
                <c:pt idx="312">
                  <c:v>44225</c:v>
                </c:pt>
                <c:pt idx="313">
                  <c:v>44226</c:v>
                </c:pt>
                <c:pt idx="314">
                  <c:v>44227</c:v>
                </c:pt>
              </c:numCache>
            </c:numRef>
          </c:cat>
          <c:val>
            <c:numRef>
              <c:f>Sheet1!$E$2:$E$334</c:f>
              <c:numCache>
                <c:formatCode>#,##0</c:formatCode>
                <c:ptCount val="333"/>
                <c:pt idx="0">
                  <c:v>917300</c:v>
                </c:pt>
                <c:pt idx="1">
                  <c:v>1183000</c:v>
                </c:pt>
                <c:pt idx="2">
                  <c:v>1283800</c:v>
                </c:pt>
                <c:pt idx="3">
                  <c:v>1312300</c:v>
                </c:pt>
                <c:pt idx="4">
                  <c:v>1333500</c:v>
                </c:pt>
                <c:pt idx="5">
                  <c:v>1350800</c:v>
                </c:pt>
                <c:pt idx="6">
                  <c:v>1360900</c:v>
                </c:pt>
                <c:pt idx="7">
                  <c:v>1420000</c:v>
                </c:pt>
                <c:pt idx="8">
                  <c:v>1425300</c:v>
                </c:pt>
                <c:pt idx="9">
                  <c:v>1780900</c:v>
                </c:pt>
                <c:pt idx="10">
                  <c:v>1782900</c:v>
                </c:pt>
                <c:pt idx="11">
                  <c:v>1789700</c:v>
                </c:pt>
                <c:pt idx="12">
                  <c:v>1793400</c:v>
                </c:pt>
                <c:pt idx="13">
                  <c:v>1793700</c:v>
                </c:pt>
                <c:pt idx="14">
                  <c:v>1838900</c:v>
                </c:pt>
                <c:pt idx="15">
                  <c:v>1839900</c:v>
                </c:pt>
                <c:pt idx="16">
                  <c:v>1841500</c:v>
                </c:pt>
                <c:pt idx="17">
                  <c:v>1842700</c:v>
                </c:pt>
                <c:pt idx="18">
                  <c:v>1844300</c:v>
                </c:pt>
                <c:pt idx="19">
                  <c:v>1843100</c:v>
                </c:pt>
                <c:pt idx="20">
                  <c:v>1841500</c:v>
                </c:pt>
                <c:pt idx="21">
                  <c:v>1847100</c:v>
                </c:pt>
                <c:pt idx="22">
                  <c:v>1849100</c:v>
                </c:pt>
                <c:pt idx="23">
                  <c:v>1849400</c:v>
                </c:pt>
                <c:pt idx="24">
                  <c:v>1850600</c:v>
                </c:pt>
                <c:pt idx="25">
                  <c:v>1851100</c:v>
                </c:pt>
                <c:pt idx="26">
                  <c:v>1841300</c:v>
                </c:pt>
                <c:pt idx="27">
                  <c:v>1839100</c:v>
                </c:pt>
                <c:pt idx="28">
                  <c:v>1850900</c:v>
                </c:pt>
                <c:pt idx="29">
                  <c:v>1850100</c:v>
                </c:pt>
                <c:pt idx="30">
                  <c:v>1850500</c:v>
                </c:pt>
                <c:pt idx="31">
                  <c:v>1849800</c:v>
                </c:pt>
                <c:pt idx="32">
                  <c:v>1851200</c:v>
                </c:pt>
                <c:pt idx="33">
                  <c:v>1840100</c:v>
                </c:pt>
                <c:pt idx="34">
                  <c:v>1837300</c:v>
                </c:pt>
                <c:pt idx="35">
                  <c:v>1847100</c:v>
                </c:pt>
                <c:pt idx="36">
                  <c:v>1846300</c:v>
                </c:pt>
                <c:pt idx="37">
                  <c:v>1845300</c:v>
                </c:pt>
                <c:pt idx="38">
                  <c:v>1845200</c:v>
                </c:pt>
                <c:pt idx="39">
                  <c:v>1808300</c:v>
                </c:pt>
                <c:pt idx="40">
                  <c:v>1798700</c:v>
                </c:pt>
                <c:pt idx="41">
                  <c:v>1806700</c:v>
                </c:pt>
                <c:pt idx="42">
                  <c:v>1814400</c:v>
                </c:pt>
                <c:pt idx="43">
                  <c:v>1813800</c:v>
                </c:pt>
                <c:pt idx="44">
                  <c:v>1813000</c:v>
                </c:pt>
                <c:pt idx="45">
                  <c:v>1813200</c:v>
                </c:pt>
                <c:pt idx="46">
                  <c:v>1813700</c:v>
                </c:pt>
                <c:pt idx="47">
                  <c:v>1806800</c:v>
                </c:pt>
                <c:pt idx="48">
                  <c:v>1804600</c:v>
                </c:pt>
                <c:pt idx="49">
                  <c:v>1806300</c:v>
                </c:pt>
                <c:pt idx="50">
                  <c:v>1805500</c:v>
                </c:pt>
                <c:pt idx="51">
                  <c:v>1804600</c:v>
                </c:pt>
                <c:pt idx="52">
                  <c:v>1804000</c:v>
                </c:pt>
                <c:pt idx="53">
                  <c:v>1804100</c:v>
                </c:pt>
                <c:pt idx="54">
                  <c:v>1793700</c:v>
                </c:pt>
                <c:pt idx="55">
                  <c:v>1791500</c:v>
                </c:pt>
                <c:pt idx="56">
                  <c:v>1792300</c:v>
                </c:pt>
                <c:pt idx="57">
                  <c:v>1791300</c:v>
                </c:pt>
                <c:pt idx="58">
                  <c:v>1790700</c:v>
                </c:pt>
                <c:pt idx="59">
                  <c:v>1786500</c:v>
                </c:pt>
                <c:pt idx="60">
                  <c:v>1785800</c:v>
                </c:pt>
                <c:pt idx="61">
                  <c:v>1777400</c:v>
                </c:pt>
                <c:pt idx="62">
                  <c:v>1773800</c:v>
                </c:pt>
                <c:pt idx="63">
                  <c:v>1773800</c:v>
                </c:pt>
                <c:pt idx="64">
                  <c:v>1770600</c:v>
                </c:pt>
                <c:pt idx="65">
                  <c:v>1768800</c:v>
                </c:pt>
                <c:pt idx="66">
                  <c:v>1759300</c:v>
                </c:pt>
                <c:pt idx="67">
                  <c:v>1756500</c:v>
                </c:pt>
                <c:pt idx="68">
                  <c:v>1734900</c:v>
                </c:pt>
                <c:pt idx="69">
                  <c:v>1713200</c:v>
                </c:pt>
                <c:pt idx="70">
                  <c:v>1491000</c:v>
                </c:pt>
                <c:pt idx="71">
                  <c:v>1489800</c:v>
                </c:pt>
                <c:pt idx="72">
                  <c:v>1489400</c:v>
                </c:pt>
                <c:pt idx="73">
                  <c:v>1488800</c:v>
                </c:pt>
                <c:pt idx="74">
                  <c:v>1489100</c:v>
                </c:pt>
                <c:pt idx="75">
                  <c:v>1476900</c:v>
                </c:pt>
                <c:pt idx="76">
                  <c:v>1471200</c:v>
                </c:pt>
                <c:pt idx="77">
                  <c:v>1470600</c:v>
                </c:pt>
                <c:pt idx="78">
                  <c:v>1470200</c:v>
                </c:pt>
                <c:pt idx="79">
                  <c:v>1470300</c:v>
                </c:pt>
                <c:pt idx="80">
                  <c:v>1470400</c:v>
                </c:pt>
                <c:pt idx="81">
                  <c:v>1470000</c:v>
                </c:pt>
                <c:pt idx="82">
                  <c:v>1462700</c:v>
                </c:pt>
                <c:pt idx="83">
                  <c:v>1445300</c:v>
                </c:pt>
                <c:pt idx="84">
                  <c:v>1437400</c:v>
                </c:pt>
                <c:pt idx="85">
                  <c:v>1428900</c:v>
                </c:pt>
                <c:pt idx="86">
                  <c:v>1427600</c:v>
                </c:pt>
                <c:pt idx="87">
                  <c:v>1426700</c:v>
                </c:pt>
                <c:pt idx="88">
                  <c:v>1426000</c:v>
                </c:pt>
                <c:pt idx="89">
                  <c:v>1419300</c:v>
                </c:pt>
                <c:pt idx="90">
                  <c:v>1406600</c:v>
                </c:pt>
                <c:pt idx="91">
                  <c:v>1400100</c:v>
                </c:pt>
                <c:pt idx="92">
                  <c:v>1398400</c:v>
                </c:pt>
                <c:pt idx="93">
                  <c:v>1387500</c:v>
                </c:pt>
                <c:pt idx="94">
                  <c:v>1385100</c:v>
                </c:pt>
                <c:pt idx="95">
                  <c:v>1380800</c:v>
                </c:pt>
                <c:pt idx="96">
                  <c:v>1359900</c:v>
                </c:pt>
                <c:pt idx="97">
                  <c:v>1345200</c:v>
                </c:pt>
                <c:pt idx="98">
                  <c:v>1328800</c:v>
                </c:pt>
                <c:pt idx="99">
                  <c:v>1325800</c:v>
                </c:pt>
                <c:pt idx="100">
                  <c:v>952800</c:v>
                </c:pt>
                <c:pt idx="101">
                  <c:v>952600</c:v>
                </c:pt>
                <c:pt idx="102">
                  <c:v>951400</c:v>
                </c:pt>
                <c:pt idx="103">
                  <c:v>949700</c:v>
                </c:pt>
                <c:pt idx="104">
                  <c:v>947400</c:v>
                </c:pt>
                <c:pt idx="105">
                  <c:v>940200</c:v>
                </c:pt>
                <c:pt idx="106">
                  <c:v>937600</c:v>
                </c:pt>
                <c:pt idx="107">
                  <c:v>935500</c:v>
                </c:pt>
                <c:pt idx="108">
                  <c:v>933700</c:v>
                </c:pt>
                <c:pt idx="109">
                  <c:v>932200</c:v>
                </c:pt>
                <c:pt idx="110">
                  <c:v>929200</c:v>
                </c:pt>
                <c:pt idx="111">
                  <c:v>918700</c:v>
                </c:pt>
                <c:pt idx="112">
                  <c:v>911900</c:v>
                </c:pt>
                <c:pt idx="113">
                  <c:v>909800</c:v>
                </c:pt>
                <c:pt idx="114">
                  <c:v>907900</c:v>
                </c:pt>
                <c:pt idx="115">
                  <c:v>904700</c:v>
                </c:pt>
                <c:pt idx="116">
                  <c:v>903700</c:v>
                </c:pt>
                <c:pt idx="117">
                  <c:v>901500</c:v>
                </c:pt>
                <c:pt idx="118">
                  <c:v>898000</c:v>
                </c:pt>
                <c:pt idx="119">
                  <c:v>886700</c:v>
                </c:pt>
                <c:pt idx="120">
                  <c:v>883100</c:v>
                </c:pt>
                <c:pt idx="121">
                  <c:v>881500</c:v>
                </c:pt>
                <c:pt idx="122">
                  <c:v>880100</c:v>
                </c:pt>
                <c:pt idx="123">
                  <c:v>878900</c:v>
                </c:pt>
                <c:pt idx="124">
                  <c:v>875200</c:v>
                </c:pt>
                <c:pt idx="125">
                  <c:v>870900</c:v>
                </c:pt>
                <c:pt idx="126">
                  <c:v>863100</c:v>
                </c:pt>
                <c:pt idx="127">
                  <c:v>861000</c:v>
                </c:pt>
                <c:pt idx="128">
                  <c:v>858400</c:v>
                </c:pt>
                <c:pt idx="129">
                  <c:v>856400</c:v>
                </c:pt>
                <c:pt idx="130">
                  <c:v>850700</c:v>
                </c:pt>
                <c:pt idx="131">
                  <c:v>657700</c:v>
                </c:pt>
                <c:pt idx="132">
                  <c:v>657500</c:v>
                </c:pt>
                <c:pt idx="133">
                  <c:v>654200</c:v>
                </c:pt>
                <c:pt idx="134">
                  <c:v>652800</c:v>
                </c:pt>
                <c:pt idx="135">
                  <c:v>651800</c:v>
                </c:pt>
                <c:pt idx="136">
                  <c:v>651300</c:v>
                </c:pt>
                <c:pt idx="137">
                  <c:v>650900</c:v>
                </c:pt>
                <c:pt idx="138">
                  <c:v>649500</c:v>
                </c:pt>
                <c:pt idx="139">
                  <c:v>645400</c:v>
                </c:pt>
                <c:pt idx="140">
                  <c:v>643500</c:v>
                </c:pt>
                <c:pt idx="141">
                  <c:v>642600</c:v>
                </c:pt>
                <c:pt idx="142">
                  <c:v>642200</c:v>
                </c:pt>
                <c:pt idx="143">
                  <c:v>641700</c:v>
                </c:pt>
                <c:pt idx="144">
                  <c:v>641300</c:v>
                </c:pt>
                <c:pt idx="145">
                  <c:v>639600</c:v>
                </c:pt>
                <c:pt idx="146">
                  <c:v>636400</c:v>
                </c:pt>
                <c:pt idx="147">
                  <c:v>632900</c:v>
                </c:pt>
                <c:pt idx="148">
                  <c:v>632100</c:v>
                </c:pt>
                <c:pt idx="149">
                  <c:v>631600</c:v>
                </c:pt>
                <c:pt idx="150">
                  <c:v>630900</c:v>
                </c:pt>
                <c:pt idx="151">
                  <c:v>629800</c:v>
                </c:pt>
                <c:pt idx="152">
                  <c:v>627900</c:v>
                </c:pt>
                <c:pt idx="153">
                  <c:v>624200</c:v>
                </c:pt>
                <c:pt idx="154">
                  <c:v>621800</c:v>
                </c:pt>
                <c:pt idx="155">
                  <c:v>620900</c:v>
                </c:pt>
                <c:pt idx="156">
                  <c:v>619900</c:v>
                </c:pt>
                <c:pt idx="157">
                  <c:v>619300</c:v>
                </c:pt>
                <c:pt idx="158">
                  <c:v>618500</c:v>
                </c:pt>
                <c:pt idx="159">
                  <c:v>609900</c:v>
                </c:pt>
                <c:pt idx="160">
                  <c:v>606800</c:v>
                </c:pt>
                <c:pt idx="161">
                  <c:v>598900</c:v>
                </c:pt>
                <c:pt idx="162">
                  <c:v>470000</c:v>
                </c:pt>
                <c:pt idx="163">
                  <c:v>470000</c:v>
                </c:pt>
                <c:pt idx="164">
                  <c:v>469700</c:v>
                </c:pt>
                <c:pt idx="165">
                  <c:v>469400</c:v>
                </c:pt>
                <c:pt idx="166">
                  <c:v>468800</c:v>
                </c:pt>
                <c:pt idx="167">
                  <c:v>466500</c:v>
                </c:pt>
                <c:pt idx="168">
                  <c:v>463100</c:v>
                </c:pt>
                <c:pt idx="169">
                  <c:v>462200</c:v>
                </c:pt>
                <c:pt idx="170">
                  <c:v>461800</c:v>
                </c:pt>
                <c:pt idx="171">
                  <c:v>461300</c:v>
                </c:pt>
                <c:pt idx="172">
                  <c:v>461000</c:v>
                </c:pt>
                <c:pt idx="173">
                  <c:v>460300</c:v>
                </c:pt>
                <c:pt idx="174">
                  <c:v>459500</c:v>
                </c:pt>
                <c:pt idx="175">
                  <c:v>457000</c:v>
                </c:pt>
                <c:pt idx="176">
                  <c:v>456300</c:v>
                </c:pt>
                <c:pt idx="177">
                  <c:v>455700</c:v>
                </c:pt>
                <c:pt idx="178">
                  <c:v>455300</c:v>
                </c:pt>
                <c:pt idx="179">
                  <c:v>455100</c:v>
                </c:pt>
                <c:pt idx="180">
                  <c:v>453900</c:v>
                </c:pt>
                <c:pt idx="181">
                  <c:v>451600</c:v>
                </c:pt>
                <c:pt idx="182">
                  <c:v>450900</c:v>
                </c:pt>
                <c:pt idx="183">
                  <c:v>450400</c:v>
                </c:pt>
                <c:pt idx="184">
                  <c:v>450000</c:v>
                </c:pt>
                <c:pt idx="185">
                  <c:v>449500</c:v>
                </c:pt>
                <c:pt idx="186">
                  <c:v>449000</c:v>
                </c:pt>
                <c:pt idx="187">
                  <c:v>445300</c:v>
                </c:pt>
                <c:pt idx="188">
                  <c:v>443500</c:v>
                </c:pt>
                <c:pt idx="189">
                  <c:v>441500</c:v>
                </c:pt>
                <c:pt idx="190">
                  <c:v>440100</c:v>
                </c:pt>
                <c:pt idx="191">
                  <c:v>439300</c:v>
                </c:pt>
                <c:pt idx="192">
                  <c:v>380800</c:v>
                </c:pt>
                <c:pt idx="193">
                  <c:v>380800</c:v>
                </c:pt>
                <c:pt idx="194">
                  <c:v>380500</c:v>
                </c:pt>
                <c:pt idx="195">
                  <c:v>379700</c:v>
                </c:pt>
                <c:pt idx="196">
                  <c:v>378500</c:v>
                </c:pt>
                <c:pt idx="197">
                  <c:v>377700</c:v>
                </c:pt>
                <c:pt idx="198">
                  <c:v>377500</c:v>
                </c:pt>
                <c:pt idx="199">
                  <c:v>377300</c:v>
                </c:pt>
                <c:pt idx="200">
                  <c:v>377100</c:v>
                </c:pt>
                <c:pt idx="201">
                  <c:v>376800</c:v>
                </c:pt>
                <c:pt idx="202">
                  <c:v>376300</c:v>
                </c:pt>
                <c:pt idx="203">
                  <c:v>376000</c:v>
                </c:pt>
                <c:pt idx="204">
                  <c:v>375700</c:v>
                </c:pt>
                <c:pt idx="205">
                  <c:v>375600</c:v>
                </c:pt>
                <c:pt idx="206">
                  <c:v>375200</c:v>
                </c:pt>
                <c:pt idx="207">
                  <c:v>374900</c:v>
                </c:pt>
                <c:pt idx="208">
                  <c:v>374500</c:v>
                </c:pt>
                <c:pt idx="209">
                  <c:v>373800</c:v>
                </c:pt>
                <c:pt idx="210">
                  <c:v>373400</c:v>
                </c:pt>
                <c:pt idx="211">
                  <c:v>372000</c:v>
                </c:pt>
                <c:pt idx="212">
                  <c:v>371500</c:v>
                </c:pt>
                <c:pt idx="213">
                  <c:v>371200</c:v>
                </c:pt>
                <c:pt idx="214">
                  <c:v>371200</c:v>
                </c:pt>
                <c:pt idx="215">
                  <c:v>372000</c:v>
                </c:pt>
                <c:pt idx="216">
                  <c:v>371300</c:v>
                </c:pt>
                <c:pt idx="217">
                  <c:v>370100</c:v>
                </c:pt>
                <c:pt idx="218">
                  <c:v>369700</c:v>
                </c:pt>
                <c:pt idx="219">
                  <c:v>369300</c:v>
                </c:pt>
                <c:pt idx="220">
                  <c:v>368000</c:v>
                </c:pt>
                <c:pt idx="221">
                  <c:v>367300</c:v>
                </c:pt>
                <c:pt idx="222">
                  <c:v>356400</c:v>
                </c:pt>
                <c:pt idx="223">
                  <c:v>604200</c:v>
                </c:pt>
                <c:pt idx="224">
                  <c:v>607200</c:v>
                </c:pt>
                <c:pt idx="225">
                  <c:v>607900</c:v>
                </c:pt>
                <c:pt idx="226">
                  <c:v>610300</c:v>
                </c:pt>
                <c:pt idx="227">
                  <c:v>748800</c:v>
                </c:pt>
                <c:pt idx="228">
                  <c:v>757600</c:v>
                </c:pt>
                <c:pt idx="229">
                  <c:v>763900</c:v>
                </c:pt>
                <c:pt idx="230">
                  <c:v>779100</c:v>
                </c:pt>
                <c:pt idx="231">
                  <c:v>784900</c:v>
                </c:pt>
                <c:pt idx="232">
                  <c:v>784500</c:v>
                </c:pt>
                <c:pt idx="233">
                  <c:v>785900</c:v>
                </c:pt>
                <c:pt idx="234">
                  <c:v>786800</c:v>
                </c:pt>
                <c:pt idx="235">
                  <c:v>787000</c:v>
                </c:pt>
                <c:pt idx="236">
                  <c:v>786600</c:v>
                </c:pt>
                <c:pt idx="237">
                  <c:v>789500</c:v>
                </c:pt>
                <c:pt idx="238">
                  <c:v>786000</c:v>
                </c:pt>
                <c:pt idx="239">
                  <c:v>785200</c:v>
                </c:pt>
                <c:pt idx="240">
                  <c:v>785100</c:v>
                </c:pt>
                <c:pt idx="241">
                  <c:v>785300</c:v>
                </c:pt>
                <c:pt idx="242">
                  <c:v>785400</c:v>
                </c:pt>
                <c:pt idx="243">
                  <c:v>786600</c:v>
                </c:pt>
                <c:pt idx="244">
                  <c:v>785700</c:v>
                </c:pt>
                <c:pt idx="245">
                  <c:v>783500</c:v>
                </c:pt>
                <c:pt idx="246">
                  <c:v>782200</c:v>
                </c:pt>
                <c:pt idx="247">
                  <c:v>781000</c:v>
                </c:pt>
                <c:pt idx="248">
                  <c:v>779100</c:v>
                </c:pt>
                <c:pt idx="249">
                  <c:v>780000</c:v>
                </c:pt>
                <c:pt idx="250">
                  <c:v>772400</c:v>
                </c:pt>
                <c:pt idx="251">
                  <c:v>760700</c:v>
                </c:pt>
                <c:pt idx="252">
                  <c:v>739400</c:v>
                </c:pt>
                <c:pt idx="253">
                  <c:v>667900</c:v>
                </c:pt>
                <c:pt idx="254">
                  <c:v>667100</c:v>
                </c:pt>
                <c:pt idx="255">
                  <c:v>662100</c:v>
                </c:pt>
                <c:pt idx="256">
                  <c:v>661200</c:v>
                </c:pt>
                <c:pt idx="257">
                  <c:v>660200</c:v>
                </c:pt>
                <c:pt idx="258">
                  <c:v>658100</c:v>
                </c:pt>
                <c:pt idx="259">
                  <c:v>655500</c:v>
                </c:pt>
                <c:pt idx="260">
                  <c:v>654100</c:v>
                </c:pt>
                <c:pt idx="261">
                  <c:v>653000</c:v>
                </c:pt>
                <c:pt idx="262">
                  <c:v>652600</c:v>
                </c:pt>
                <c:pt idx="263">
                  <c:v>651600</c:v>
                </c:pt>
                <c:pt idx="264">
                  <c:v>651200</c:v>
                </c:pt>
                <c:pt idx="265">
                  <c:v>650100</c:v>
                </c:pt>
                <c:pt idx="266">
                  <c:v>650200</c:v>
                </c:pt>
                <c:pt idx="267">
                  <c:v>649900</c:v>
                </c:pt>
                <c:pt idx="268">
                  <c:v>649900</c:v>
                </c:pt>
                <c:pt idx="269">
                  <c:v>650900</c:v>
                </c:pt>
                <c:pt idx="270">
                  <c:v>651200</c:v>
                </c:pt>
                <c:pt idx="271">
                  <c:v>653500</c:v>
                </c:pt>
                <c:pt idx="272">
                  <c:v>672600</c:v>
                </c:pt>
                <c:pt idx="273">
                  <c:v>689500</c:v>
                </c:pt>
                <c:pt idx="274">
                  <c:v>693000</c:v>
                </c:pt>
                <c:pt idx="275">
                  <c:v>696700</c:v>
                </c:pt>
                <c:pt idx="276">
                  <c:v>699400</c:v>
                </c:pt>
                <c:pt idx="277">
                  <c:v>709300</c:v>
                </c:pt>
                <c:pt idx="278">
                  <c:v>714000</c:v>
                </c:pt>
                <c:pt idx="279">
                  <c:v>721100</c:v>
                </c:pt>
                <c:pt idx="280">
                  <c:v>721500</c:v>
                </c:pt>
                <c:pt idx="281">
                  <c:v>719300</c:v>
                </c:pt>
                <c:pt idx="282">
                  <c:v>718900</c:v>
                </c:pt>
                <c:pt idx="283">
                  <c:v>714400</c:v>
                </c:pt>
                <c:pt idx="284">
                  <c:v>939300</c:v>
                </c:pt>
                <c:pt idx="285">
                  <c:v>940400</c:v>
                </c:pt>
                <c:pt idx="286">
                  <c:v>944300</c:v>
                </c:pt>
                <c:pt idx="287">
                  <c:v>947600</c:v>
                </c:pt>
                <c:pt idx="288">
                  <c:v>954600</c:v>
                </c:pt>
                <c:pt idx="289">
                  <c:v>958300</c:v>
                </c:pt>
                <c:pt idx="290">
                  <c:v>959500</c:v>
                </c:pt>
                <c:pt idx="291">
                  <c:v>959900</c:v>
                </c:pt>
                <c:pt idx="292">
                  <c:v>960400</c:v>
                </c:pt>
                <c:pt idx="293">
                  <c:v>961900</c:v>
                </c:pt>
                <c:pt idx="294">
                  <c:v>964400</c:v>
                </c:pt>
                <c:pt idx="295">
                  <c:v>964600</c:v>
                </c:pt>
                <c:pt idx="296">
                  <c:v>964900</c:v>
                </c:pt>
                <c:pt idx="297">
                  <c:v>965500</c:v>
                </c:pt>
                <c:pt idx="298">
                  <c:v>965300</c:v>
                </c:pt>
                <c:pt idx="299">
                  <c:v>964200</c:v>
                </c:pt>
                <c:pt idx="300">
                  <c:v>966500</c:v>
                </c:pt>
                <c:pt idx="301">
                  <c:v>968500</c:v>
                </c:pt>
                <c:pt idx="302">
                  <c:v>968700</c:v>
                </c:pt>
                <c:pt idx="303">
                  <c:v>969100</c:v>
                </c:pt>
                <c:pt idx="304">
                  <c:v>968600</c:v>
                </c:pt>
                <c:pt idx="305">
                  <c:v>968200</c:v>
                </c:pt>
                <c:pt idx="306">
                  <c:v>966900</c:v>
                </c:pt>
                <c:pt idx="307">
                  <c:v>966800</c:v>
                </c:pt>
                <c:pt idx="308">
                  <c:v>967600</c:v>
                </c:pt>
                <c:pt idx="309">
                  <c:v>966300</c:v>
                </c:pt>
                <c:pt idx="310">
                  <c:v>966000</c:v>
                </c:pt>
                <c:pt idx="311">
                  <c:v>965300</c:v>
                </c:pt>
                <c:pt idx="312">
                  <c:v>961800</c:v>
                </c:pt>
                <c:pt idx="313">
                  <c:v>949300</c:v>
                </c:pt>
                <c:pt idx="314">
                  <c:v>938500</c:v>
                </c:pt>
              </c:numCache>
            </c:numRef>
          </c:val>
          <c:smooth val="0"/>
          <c:extLst>
            <c:ext xmlns:c16="http://schemas.microsoft.com/office/drawing/2014/chart" uri="{C3380CC4-5D6E-409C-BE32-E72D297353CC}">
              <c16:uniqueId val="{00000001-7DFC-45D7-BAAB-2F6675711BA3}"/>
            </c:ext>
          </c:extLst>
        </c:ser>
        <c:dLbls>
          <c:showLegendKey val="0"/>
          <c:showVal val="0"/>
          <c:showCatName val="0"/>
          <c:showSerName val="0"/>
          <c:showPercent val="0"/>
          <c:showBubbleSize val="0"/>
        </c:dLbls>
        <c:marker val="1"/>
        <c:smooth val="0"/>
        <c:axId val="713423440"/>
        <c:axId val="713431312"/>
      </c:lineChart>
      <c:dateAx>
        <c:axId val="1399545632"/>
        <c:scaling>
          <c:orientation val="minMax"/>
        </c:scaling>
        <c:delete val="0"/>
        <c:axPos val="b"/>
        <c:numFmt formatCode="dd/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399545960"/>
        <c:crosses val="autoZero"/>
        <c:auto val="1"/>
        <c:lblOffset val="100"/>
        <c:baseTimeUnit val="days"/>
      </c:dateAx>
      <c:valAx>
        <c:axId val="1399545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399545632"/>
        <c:crosses val="autoZero"/>
        <c:crossBetween val="between"/>
      </c:valAx>
      <c:valAx>
        <c:axId val="7134313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713423440"/>
        <c:crosses val="max"/>
        <c:crossBetween val="between"/>
      </c:valAx>
      <c:dateAx>
        <c:axId val="713423440"/>
        <c:scaling>
          <c:orientation val="minMax"/>
        </c:scaling>
        <c:delete val="1"/>
        <c:axPos val="b"/>
        <c:numFmt formatCode="[$-F800]dddd\,\ mmmm\ dd\,\ yyyy" sourceLinked="1"/>
        <c:majorTickMark val="out"/>
        <c:minorTickMark val="none"/>
        <c:tickLblPos val="nextTo"/>
        <c:crossAx val="713431312"/>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02003291733805"/>
          <c:y val="8.1545556902000702E-2"/>
          <c:w val="0.73023760918774039"/>
          <c:h val="0.75460067715982526"/>
        </c:manualLayout>
      </c:layout>
      <c:barChart>
        <c:barDir val="bar"/>
        <c:grouping val="clustered"/>
        <c:varyColors val="0"/>
        <c:ser>
          <c:idx val="0"/>
          <c:order val="0"/>
          <c:tx>
            <c:strRef>
              <c:f>'(SLIDE 14) - INFLATION P3'!$B$105</c:f>
              <c:strCache>
                <c:ptCount val="1"/>
                <c:pt idx="0">
                  <c:v>%∆ Y-O-Y</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14) - INFLATION P3'!$A$106:$A$115</c:f>
              <c:strCache>
                <c:ptCount val="10"/>
                <c:pt idx="0">
                  <c:v>Petroleum products (excl. duty)</c:v>
                </c:pt>
                <c:pt idx="1">
                  <c:v>Tobacco and alcohol (excl. duty)</c:v>
                </c:pt>
                <c:pt idx="2">
                  <c:v>Paper and printing</c:v>
                </c:pt>
                <c:pt idx="3">
                  <c:v>Food products</c:v>
                </c:pt>
                <c:pt idx="4">
                  <c:v>Transport equipment</c:v>
                </c:pt>
                <c:pt idx="5">
                  <c:v>Clothing, textile and leather</c:v>
                </c:pt>
                <c:pt idx="6">
                  <c:v>Other manufactured products</c:v>
                </c:pt>
                <c:pt idx="7">
                  <c:v>Metal, machinery and equipment</c:v>
                </c:pt>
                <c:pt idx="8">
                  <c:v>Computer, electrical and optical</c:v>
                </c:pt>
                <c:pt idx="9">
                  <c:v>Chemical and pharmaceutical</c:v>
                </c:pt>
              </c:strCache>
            </c:strRef>
          </c:cat>
          <c:val>
            <c:numRef>
              <c:f>'(SLIDE 14) - INFLATION P3'!$B$106:$B$115</c:f>
              <c:numCache>
                <c:formatCode>General</c:formatCode>
                <c:ptCount val="10"/>
                <c:pt idx="0">
                  <c:v>-22.2</c:v>
                </c:pt>
                <c:pt idx="1">
                  <c:v>-0.1</c:v>
                </c:pt>
                <c:pt idx="2">
                  <c:v>-0.1</c:v>
                </c:pt>
                <c:pt idx="3" formatCode="0.0">
                  <c:v>0.5</c:v>
                </c:pt>
                <c:pt idx="4" formatCode="0.0">
                  <c:v>1.2</c:v>
                </c:pt>
                <c:pt idx="5" formatCode="0.0">
                  <c:v>1.4</c:v>
                </c:pt>
                <c:pt idx="6" formatCode="0.0">
                  <c:v>1.5</c:v>
                </c:pt>
                <c:pt idx="7" formatCode="0.0">
                  <c:v>1.6</c:v>
                </c:pt>
                <c:pt idx="8" formatCode="0.0">
                  <c:v>1.6</c:v>
                </c:pt>
                <c:pt idx="9" formatCode="0.0">
                  <c:v>2.1</c:v>
                </c:pt>
              </c:numCache>
            </c:numRef>
          </c:val>
          <c:extLst>
            <c:ext xmlns:c16="http://schemas.microsoft.com/office/drawing/2014/chart" uri="{C3380CC4-5D6E-409C-BE32-E72D297353CC}">
              <c16:uniqueId val="{00000000-8D5A-416A-A6EF-F0572C17968A}"/>
            </c:ext>
          </c:extLst>
        </c:ser>
        <c:dLbls>
          <c:showLegendKey val="0"/>
          <c:showVal val="0"/>
          <c:showCatName val="0"/>
          <c:showSerName val="0"/>
          <c:showPercent val="0"/>
          <c:showBubbleSize val="0"/>
        </c:dLbls>
        <c:gapWidth val="76"/>
        <c:axId val="106096512"/>
        <c:axId val="106098048"/>
      </c:barChart>
      <c:catAx>
        <c:axId val="106096512"/>
        <c:scaling>
          <c:orientation val="minMax"/>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a:pPr>
            <a:endParaRPr lang="en-US"/>
          </a:p>
        </c:txPr>
        <c:crossAx val="106098048"/>
        <c:crosses val="autoZero"/>
        <c:auto val="1"/>
        <c:lblAlgn val="ctr"/>
        <c:lblOffset val="100"/>
        <c:tickLblSkip val="1"/>
        <c:tickMarkSkip val="1"/>
        <c:noMultiLvlLbl val="0"/>
      </c:catAx>
      <c:valAx>
        <c:axId val="106098048"/>
        <c:scaling>
          <c:orientation val="minMax"/>
        </c:scaling>
        <c:delete val="0"/>
        <c:axPos val="b"/>
        <c:title>
          <c:tx>
            <c:rich>
              <a:bodyPr/>
              <a:lstStyle/>
              <a:p>
                <a:pPr>
                  <a:defRPr/>
                </a:pPr>
                <a:r>
                  <a:rPr lang="en-GB"/>
                  <a:t>Percentage points</a:t>
                </a:r>
              </a:p>
            </c:rich>
          </c:tx>
          <c:layout>
            <c:manualLayout>
              <c:xMode val="edge"/>
              <c:yMode val="edge"/>
              <c:x val="0.51941933184277878"/>
              <c:y val="0.93403372036122589"/>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a:pPr>
            <a:endParaRPr lang="en-US"/>
          </a:p>
        </c:txPr>
        <c:crossAx val="106096512"/>
        <c:crosses val="autoZero"/>
        <c:crossBetween val="between"/>
      </c:valAx>
      <c:spPr>
        <a:solidFill>
          <a:srgbClr val="FFFFFF"/>
        </a:solidFill>
        <a:ln w="12700">
          <a:noFill/>
          <a:prstDash val="solid"/>
        </a:ln>
      </c:spPr>
    </c:plotArea>
    <c:plotVisOnly val="1"/>
    <c:dispBlanksAs val="gap"/>
    <c:showDLblsOverMax val="0"/>
  </c:chart>
  <c:spPr>
    <a:solidFill>
      <a:sysClr val="window" lastClr="FFFFFF"/>
    </a:solidFill>
    <a:ln w="9525">
      <a:noFill/>
    </a:ln>
  </c:spPr>
  <c:txPr>
    <a:bodyPr/>
    <a:lstStyle/>
    <a:p>
      <a:pPr>
        <a:defRPr sz="85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9.6469074074074068E-2"/>
          <c:y val="9.8959843799068803E-2"/>
          <c:w val="0.84265388888888904"/>
          <c:h val="0.4805150568594056"/>
        </c:manualLayout>
      </c:layout>
      <c:lineChart>
        <c:grouping val="standard"/>
        <c:varyColors val="0"/>
        <c:ser>
          <c:idx val="0"/>
          <c:order val="0"/>
          <c:tx>
            <c:strRef>
              <c:f>'(SLIDE 14) - INFLATION P3'!$B$57</c:f>
              <c:strCache>
                <c:ptCount val="1"/>
                <c:pt idx="0">
                  <c:v>All Output  Prices (LHS)</c:v>
                </c:pt>
              </c:strCache>
            </c:strRef>
          </c:tx>
          <c:spPr>
            <a:ln w="15875">
              <a:solidFill>
                <a:srgbClr val="002060"/>
              </a:solidFill>
            </a:ln>
          </c:spPr>
          <c:marker>
            <c:symbol val="none"/>
          </c:marker>
          <c:cat>
            <c:numRef>
              <c:f>'(SLIDE 14) - INFLATION P3'!$A$58:$A$82</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formatCode="mmm\-yy">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14) - INFLATION P3'!$B$58:$B$82</c:f>
              <c:numCache>
                <c:formatCode>General</c:formatCode>
                <c:ptCount val="25"/>
                <c:pt idx="0">
                  <c:v>2.17</c:v>
                </c:pt>
                <c:pt idx="1">
                  <c:v>2.36</c:v>
                </c:pt>
                <c:pt idx="2">
                  <c:v>2.35</c:v>
                </c:pt>
                <c:pt idx="3">
                  <c:v>2.34</c:v>
                </c:pt>
                <c:pt idx="4">
                  <c:v>1.95</c:v>
                </c:pt>
                <c:pt idx="5">
                  <c:v>1.39</c:v>
                </c:pt>
                <c:pt idx="6">
                  <c:v>1.85</c:v>
                </c:pt>
                <c:pt idx="7">
                  <c:v>1.39</c:v>
                </c:pt>
                <c:pt idx="8">
                  <c:v>0.83</c:v>
                </c:pt>
                <c:pt idx="9">
                  <c:v>0.18</c:v>
                </c:pt>
                <c:pt idx="10">
                  <c:v>0</c:v>
                </c:pt>
                <c:pt idx="11">
                  <c:v>0.55000000000000004</c:v>
                </c:pt>
                <c:pt idx="12">
                  <c:v>0.83</c:v>
                </c:pt>
                <c:pt idx="13">
                  <c:v>0.46</c:v>
                </c:pt>
                <c:pt idx="14">
                  <c:v>-0.18</c:v>
                </c:pt>
                <c:pt idx="15">
                  <c:v>-1.74</c:v>
                </c:pt>
                <c:pt idx="16">
                  <c:v>-2.2799999999999998</c:v>
                </c:pt>
                <c:pt idx="17">
                  <c:v>-1.73</c:v>
                </c:pt>
                <c:pt idx="18">
                  <c:v>-1.73</c:v>
                </c:pt>
                <c:pt idx="19">
                  <c:v>-1.73</c:v>
                </c:pt>
                <c:pt idx="20">
                  <c:v>-1.73</c:v>
                </c:pt>
                <c:pt idx="21">
                  <c:v>-1.37</c:v>
                </c:pt>
                <c:pt idx="22">
                  <c:v>-0.64</c:v>
                </c:pt>
                <c:pt idx="23">
                  <c:v>-0.46</c:v>
                </c:pt>
                <c:pt idx="24">
                  <c:v>-0.18</c:v>
                </c:pt>
              </c:numCache>
            </c:numRef>
          </c:val>
          <c:smooth val="0"/>
          <c:extLst>
            <c:ext xmlns:c16="http://schemas.microsoft.com/office/drawing/2014/chart" uri="{C3380CC4-5D6E-409C-BE32-E72D297353CC}">
              <c16:uniqueId val="{00000000-1202-4708-8E7A-6E24ABDC5E5B}"/>
            </c:ext>
          </c:extLst>
        </c:ser>
        <c:ser>
          <c:idx val="1"/>
          <c:order val="1"/>
          <c:tx>
            <c:strRef>
              <c:f>'(SLIDE 14) - INFLATION P3'!$C$57</c:f>
              <c:strCache>
                <c:ptCount val="1"/>
                <c:pt idx="0">
                  <c:v>All excl. Food, Beverages, Tobacco &amp; Petroleum (LHS)</c:v>
                </c:pt>
              </c:strCache>
            </c:strRef>
          </c:tx>
          <c:spPr>
            <a:ln w="15875">
              <a:solidFill>
                <a:srgbClr val="00B0F0"/>
              </a:solidFill>
            </a:ln>
          </c:spPr>
          <c:marker>
            <c:symbol val="none"/>
          </c:marker>
          <c:cat>
            <c:numRef>
              <c:f>'(SLIDE 14) - INFLATION P3'!$A$58:$A$82</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formatCode="mmm\-yy">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14) - INFLATION P3'!$C$58:$C$82</c:f>
              <c:numCache>
                <c:formatCode>General</c:formatCode>
                <c:ptCount val="25"/>
                <c:pt idx="0">
                  <c:v>2.92</c:v>
                </c:pt>
                <c:pt idx="1">
                  <c:v>2.63</c:v>
                </c:pt>
                <c:pt idx="2">
                  <c:v>2.34</c:v>
                </c:pt>
                <c:pt idx="3">
                  <c:v>2.34</c:v>
                </c:pt>
                <c:pt idx="4">
                  <c:v>1.96</c:v>
                </c:pt>
                <c:pt idx="5">
                  <c:v>1.67</c:v>
                </c:pt>
                <c:pt idx="6">
                  <c:v>1.95</c:v>
                </c:pt>
                <c:pt idx="7">
                  <c:v>1.85</c:v>
                </c:pt>
                <c:pt idx="8">
                  <c:v>1.57</c:v>
                </c:pt>
                <c:pt idx="9">
                  <c:v>1.1100000000000001</c:v>
                </c:pt>
                <c:pt idx="10">
                  <c:v>0.64</c:v>
                </c:pt>
                <c:pt idx="11">
                  <c:v>0.37</c:v>
                </c:pt>
                <c:pt idx="12">
                  <c:v>0.27</c:v>
                </c:pt>
                <c:pt idx="13">
                  <c:v>0.55000000000000004</c:v>
                </c:pt>
                <c:pt idx="14">
                  <c:v>0.73</c:v>
                </c:pt>
                <c:pt idx="15">
                  <c:v>0.55000000000000004</c:v>
                </c:pt>
                <c:pt idx="16">
                  <c:v>0.73</c:v>
                </c:pt>
                <c:pt idx="17">
                  <c:v>0.46</c:v>
                </c:pt>
                <c:pt idx="18">
                  <c:v>0.18</c:v>
                </c:pt>
                <c:pt idx="19">
                  <c:v>-0.09</c:v>
                </c:pt>
                <c:pt idx="20">
                  <c:v>0.09</c:v>
                </c:pt>
                <c:pt idx="21">
                  <c:v>0.64</c:v>
                </c:pt>
                <c:pt idx="22">
                  <c:v>1.01</c:v>
                </c:pt>
                <c:pt idx="23">
                  <c:v>1.1000000000000001</c:v>
                </c:pt>
                <c:pt idx="24">
                  <c:v>1.37</c:v>
                </c:pt>
              </c:numCache>
            </c:numRef>
          </c:val>
          <c:smooth val="0"/>
          <c:extLst>
            <c:ext xmlns:c16="http://schemas.microsoft.com/office/drawing/2014/chart" uri="{C3380CC4-5D6E-409C-BE32-E72D297353CC}">
              <c16:uniqueId val="{00000001-1202-4708-8E7A-6E24ABDC5E5B}"/>
            </c:ext>
          </c:extLst>
        </c:ser>
        <c:ser>
          <c:idx val="2"/>
          <c:order val="2"/>
          <c:tx>
            <c:strRef>
              <c:f>'(SLIDE 14) - INFLATION P3'!$D$57</c:f>
              <c:strCache>
                <c:ptCount val="1"/>
                <c:pt idx="0">
                  <c:v>Food Products (LHS)</c:v>
                </c:pt>
              </c:strCache>
            </c:strRef>
          </c:tx>
          <c:spPr>
            <a:ln w="15875">
              <a:solidFill>
                <a:srgbClr val="FF0000"/>
              </a:solidFill>
            </a:ln>
          </c:spPr>
          <c:marker>
            <c:symbol val="none"/>
          </c:marker>
          <c:cat>
            <c:numRef>
              <c:f>'(SLIDE 14) - INFLATION P3'!$A$58:$A$82</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formatCode="mmm\-yy">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14) - INFLATION P3'!$D$58:$D$82</c:f>
              <c:numCache>
                <c:formatCode>General</c:formatCode>
                <c:ptCount val="25"/>
                <c:pt idx="0">
                  <c:v>0.96</c:v>
                </c:pt>
                <c:pt idx="1">
                  <c:v>0.96</c:v>
                </c:pt>
                <c:pt idx="2">
                  <c:v>1.1499999999999999</c:v>
                </c:pt>
                <c:pt idx="3">
                  <c:v>1.24</c:v>
                </c:pt>
                <c:pt idx="4">
                  <c:v>1.82</c:v>
                </c:pt>
                <c:pt idx="5">
                  <c:v>1.91</c:v>
                </c:pt>
                <c:pt idx="6">
                  <c:v>2.11</c:v>
                </c:pt>
                <c:pt idx="7">
                  <c:v>1.53</c:v>
                </c:pt>
                <c:pt idx="8">
                  <c:v>0.56999999999999995</c:v>
                </c:pt>
                <c:pt idx="9">
                  <c:v>0.76</c:v>
                </c:pt>
                <c:pt idx="10">
                  <c:v>0.48</c:v>
                </c:pt>
                <c:pt idx="11">
                  <c:v>0.67</c:v>
                </c:pt>
                <c:pt idx="12">
                  <c:v>0.95</c:v>
                </c:pt>
                <c:pt idx="13">
                  <c:v>1.24</c:v>
                </c:pt>
                <c:pt idx="14">
                  <c:v>1.33</c:v>
                </c:pt>
                <c:pt idx="15">
                  <c:v>0.85</c:v>
                </c:pt>
                <c:pt idx="16">
                  <c:v>0.28000000000000003</c:v>
                </c:pt>
                <c:pt idx="17">
                  <c:v>0.19</c:v>
                </c:pt>
                <c:pt idx="18">
                  <c:v>0.28000000000000003</c:v>
                </c:pt>
                <c:pt idx="19">
                  <c:v>0.75</c:v>
                </c:pt>
                <c:pt idx="20">
                  <c:v>1.23</c:v>
                </c:pt>
                <c:pt idx="21">
                  <c:v>0.95</c:v>
                </c:pt>
                <c:pt idx="22">
                  <c:v>1.71</c:v>
                </c:pt>
                <c:pt idx="23">
                  <c:v>0.85</c:v>
                </c:pt>
                <c:pt idx="24">
                  <c:v>0.47</c:v>
                </c:pt>
              </c:numCache>
            </c:numRef>
          </c:val>
          <c:smooth val="0"/>
          <c:extLst>
            <c:ext xmlns:c16="http://schemas.microsoft.com/office/drawing/2014/chart" uri="{C3380CC4-5D6E-409C-BE32-E72D297353CC}">
              <c16:uniqueId val="{00000002-1202-4708-8E7A-6E24ABDC5E5B}"/>
            </c:ext>
          </c:extLst>
        </c:ser>
        <c:dLbls>
          <c:showLegendKey val="0"/>
          <c:showVal val="0"/>
          <c:showCatName val="0"/>
          <c:showSerName val="0"/>
          <c:showPercent val="0"/>
          <c:showBubbleSize val="0"/>
        </c:dLbls>
        <c:marker val="1"/>
        <c:smooth val="0"/>
        <c:axId val="106040320"/>
        <c:axId val="106054400"/>
      </c:lineChart>
      <c:lineChart>
        <c:grouping val="standard"/>
        <c:varyColors val="0"/>
        <c:ser>
          <c:idx val="3"/>
          <c:order val="3"/>
          <c:tx>
            <c:strRef>
              <c:f>'(SLIDE 14) - INFLATION P3'!$E$57</c:f>
              <c:strCache>
                <c:ptCount val="1"/>
                <c:pt idx="0">
                  <c:v>Coke and refined petroleum products (RHS)</c:v>
                </c:pt>
              </c:strCache>
            </c:strRef>
          </c:tx>
          <c:spPr>
            <a:ln w="15875">
              <a:solidFill>
                <a:srgbClr val="FF00FF"/>
              </a:solidFill>
            </a:ln>
          </c:spPr>
          <c:marker>
            <c:symbol val="none"/>
          </c:marker>
          <c:cat>
            <c:numRef>
              <c:f>'(SLIDE 14) - INFLATION P3'!$A$58:$A$82</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formatCode="mmm\-yy">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14) - INFLATION P3'!$E$58:$E$82</c:f>
              <c:numCache>
                <c:formatCode>General</c:formatCode>
                <c:ptCount val="25"/>
                <c:pt idx="0">
                  <c:v>0.71</c:v>
                </c:pt>
                <c:pt idx="1">
                  <c:v>6.69</c:v>
                </c:pt>
                <c:pt idx="2">
                  <c:v>9.57</c:v>
                </c:pt>
                <c:pt idx="3">
                  <c:v>7.64</c:v>
                </c:pt>
                <c:pt idx="4">
                  <c:v>1.77</c:v>
                </c:pt>
                <c:pt idx="5">
                  <c:v>-4.0999999999999996</c:v>
                </c:pt>
                <c:pt idx="6">
                  <c:v>-0.84</c:v>
                </c:pt>
                <c:pt idx="7">
                  <c:v>-3.02</c:v>
                </c:pt>
                <c:pt idx="8">
                  <c:v>-5.4</c:v>
                </c:pt>
                <c:pt idx="9">
                  <c:v>-11</c:v>
                </c:pt>
                <c:pt idx="10">
                  <c:v>-8.4600000000000009</c:v>
                </c:pt>
                <c:pt idx="11">
                  <c:v>2.1800000000000002</c:v>
                </c:pt>
                <c:pt idx="12">
                  <c:v>7.78</c:v>
                </c:pt>
                <c:pt idx="13">
                  <c:v>-2.83</c:v>
                </c:pt>
                <c:pt idx="14">
                  <c:v>-18.45</c:v>
                </c:pt>
                <c:pt idx="15">
                  <c:v>-39.97</c:v>
                </c:pt>
                <c:pt idx="16">
                  <c:v>-45.79</c:v>
                </c:pt>
                <c:pt idx="17">
                  <c:v>-35.36</c:v>
                </c:pt>
                <c:pt idx="18">
                  <c:v>-31.45</c:v>
                </c:pt>
                <c:pt idx="19">
                  <c:v>-32.299999999999997</c:v>
                </c:pt>
                <c:pt idx="20">
                  <c:v>-36.200000000000003</c:v>
                </c:pt>
                <c:pt idx="21">
                  <c:v>-35.01</c:v>
                </c:pt>
                <c:pt idx="22">
                  <c:v>-30.15</c:v>
                </c:pt>
                <c:pt idx="23">
                  <c:v>-25</c:v>
                </c:pt>
                <c:pt idx="24">
                  <c:v>-22.16</c:v>
                </c:pt>
              </c:numCache>
            </c:numRef>
          </c:val>
          <c:smooth val="0"/>
          <c:extLst>
            <c:ext xmlns:c16="http://schemas.microsoft.com/office/drawing/2014/chart" uri="{C3380CC4-5D6E-409C-BE32-E72D297353CC}">
              <c16:uniqueId val="{00000003-1202-4708-8E7A-6E24ABDC5E5B}"/>
            </c:ext>
          </c:extLst>
        </c:ser>
        <c:dLbls>
          <c:showLegendKey val="0"/>
          <c:showVal val="0"/>
          <c:showCatName val="0"/>
          <c:showSerName val="0"/>
          <c:showPercent val="0"/>
          <c:showBubbleSize val="0"/>
        </c:dLbls>
        <c:marker val="1"/>
        <c:smooth val="0"/>
        <c:axId val="106058112"/>
        <c:axId val="106056320"/>
      </c:lineChart>
      <c:dateAx>
        <c:axId val="106040320"/>
        <c:scaling>
          <c:orientation val="minMax"/>
        </c:scaling>
        <c:delete val="0"/>
        <c:axPos val="b"/>
        <c:numFmt formatCode="mmm\-yy" sourceLinked="1"/>
        <c:majorTickMark val="none"/>
        <c:minorTickMark val="none"/>
        <c:tickLblPos val="low"/>
        <c:txPr>
          <a:bodyPr rot="-5400000" vert="horz"/>
          <a:lstStyle/>
          <a:p>
            <a:pPr>
              <a:defRPr/>
            </a:pPr>
            <a:endParaRPr lang="en-US"/>
          </a:p>
        </c:txPr>
        <c:crossAx val="106054400"/>
        <c:crosses val="autoZero"/>
        <c:auto val="1"/>
        <c:lblOffset val="100"/>
        <c:baseTimeUnit val="months"/>
      </c:dateAx>
      <c:valAx>
        <c:axId val="106054400"/>
        <c:scaling>
          <c:orientation val="minMax"/>
        </c:scaling>
        <c:delete val="0"/>
        <c:axPos val="l"/>
        <c:title>
          <c:tx>
            <c:rich>
              <a:bodyPr rot="-5400000" vert="horz"/>
              <a:lstStyle/>
              <a:p>
                <a:pPr>
                  <a:defRPr sz="900">
                    <a:latin typeface="Lato" panose="020F0502020204030203" pitchFamily="34" charset="0"/>
                    <a:ea typeface="Lato" panose="020F0502020204030203" pitchFamily="34" charset="0"/>
                    <a:cs typeface="Lato" panose="020F0502020204030203" pitchFamily="34" charset="0"/>
                  </a:defRPr>
                </a:pPr>
                <a:r>
                  <a:rPr lang="en-GB" sz="900">
                    <a:latin typeface="Lato" panose="020F0502020204030203" pitchFamily="34" charset="0"/>
                    <a:ea typeface="Lato" panose="020F0502020204030203" pitchFamily="34" charset="0"/>
                    <a:cs typeface="Lato" panose="020F0502020204030203" pitchFamily="34" charset="0"/>
                  </a:rPr>
                  <a:t>% change year-on-year</a:t>
                </a:r>
              </a:p>
            </c:rich>
          </c:tx>
          <c:layout>
            <c:manualLayout>
              <c:xMode val="edge"/>
              <c:yMode val="edge"/>
              <c:x val="2.0941942716319328E-3"/>
              <c:y val="0.13148970941218532"/>
            </c:manualLayout>
          </c:layout>
          <c:overlay val="0"/>
        </c:title>
        <c:numFmt formatCode="0.0" sourceLinked="0"/>
        <c:majorTickMark val="out"/>
        <c:minorTickMark val="none"/>
        <c:tickLblPos val="nextTo"/>
        <c:crossAx val="106040320"/>
        <c:crosses val="autoZero"/>
        <c:crossBetween val="midCat"/>
      </c:valAx>
      <c:valAx>
        <c:axId val="106056320"/>
        <c:scaling>
          <c:orientation val="minMax"/>
        </c:scaling>
        <c:delete val="0"/>
        <c:axPos val="r"/>
        <c:numFmt formatCode="General" sourceLinked="1"/>
        <c:majorTickMark val="out"/>
        <c:minorTickMark val="none"/>
        <c:tickLblPos val="nextTo"/>
        <c:crossAx val="106058112"/>
        <c:crosses val="max"/>
        <c:crossBetween val="between"/>
      </c:valAx>
      <c:dateAx>
        <c:axId val="106058112"/>
        <c:scaling>
          <c:orientation val="minMax"/>
        </c:scaling>
        <c:delete val="1"/>
        <c:axPos val="b"/>
        <c:numFmt formatCode="mmm\-yy" sourceLinked="1"/>
        <c:majorTickMark val="out"/>
        <c:minorTickMark val="none"/>
        <c:tickLblPos val="none"/>
        <c:crossAx val="106056320"/>
        <c:crosses val="autoZero"/>
        <c:auto val="1"/>
        <c:lblOffset val="100"/>
        <c:baseTimeUnit val="months"/>
      </c:dateAx>
    </c:plotArea>
    <c:legend>
      <c:legendPos val="b"/>
      <c:layout>
        <c:manualLayout>
          <c:xMode val="edge"/>
          <c:yMode val="edge"/>
          <c:x val="9.8799259259259253E-2"/>
          <c:y val="0.80246003898635476"/>
          <c:w val="0.87062667932371585"/>
          <c:h val="0.1480274304211974"/>
        </c:manualLayout>
      </c:layout>
      <c:overlay val="0"/>
      <c:txPr>
        <a:bodyPr/>
        <a:lstStyle/>
        <a:p>
          <a:pPr>
            <a:defRPr sz="800">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ln>
      <a:noFill/>
    </a:ln>
  </c:sp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67378384754974"/>
          <c:y val="3.3286458333333331E-2"/>
          <c:w val="0.65081999205785923"/>
          <c:h val="0.81197128504632288"/>
        </c:manualLayout>
      </c:layout>
      <c:barChart>
        <c:barDir val="bar"/>
        <c:grouping val="clustered"/>
        <c:varyColors val="0"/>
        <c:ser>
          <c:idx val="0"/>
          <c:order val="0"/>
          <c:tx>
            <c:strRef>
              <c:f>'(SLIDE 15) - INFLATION P4 (1)'!$C$97</c:f>
              <c:strCache>
                <c:ptCount val="1"/>
                <c:pt idx="0">
                  <c:v>%∆ Y-O-Y</c:v>
                </c:pt>
              </c:strCache>
            </c:strRef>
          </c:tx>
          <c:spPr>
            <a:solidFill>
              <a:srgbClr val="7030A0"/>
            </a:solidFill>
          </c:spPr>
          <c:invertIfNegative val="0"/>
          <c:dLbls>
            <c:dLbl>
              <c:idx val="0"/>
              <c:layout>
                <c:manualLayout>
                  <c:x val="-1.17590740740740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C9-4822-9760-E9696413FD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15) - INFLATION P4 (1)'!$B$98:$B$107</c:f>
              <c:strCache>
                <c:ptCount val="10"/>
                <c:pt idx="0">
                  <c:v>Crude oil</c:v>
                </c:pt>
                <c:pt idx="1">
                  <c:v>Other produced materials</c:v>
                </c:pt>
                <c:pt idx="2">
                  <c:v>Other inputs</c:v>
                </c:pt>
                <c:pt idx="3">
                  <c:v>Beverages &amp; tobacco</c:v>
                </c:pt>
                <c:pt idx="4">
                  <c:v>Imported food materials</c:v>
                </c:pt>
                <c:pt idx="5">
                  <c:v>Other parts and equipment</c:v>
                </c:pt>
                <c:pt idx="6">
                  <c:v>Chemicals</c:v>
                </c:pt>
                <c:pt idx="7">
                  <c:v>Home food materials</c:v>
                </c:pt>
                <c:pt idx="8">
                  <c:v>Fuel excluding Climate Change Levy</c:v>
                </c:pt>
                <c:pt idx="9">
                  <c:v>Metals &amp; non-metallic minerals</c:v>
                </c:pt>
              </c:strCache>
            </c:strRef>
          </c:cat>
          <c:val>
            <c:numRef>
              <c:f>'(SLIDE 15) - INFLATION P4 (1)'!$C$98:$C$107</c:f>
              <c:numCache>
                <c:formatCode>General</c:formatCode>
                <c:ptCount val="10"/>
                <c:pt idx="0">
                  <c:v>-21.8</c:v>
                </c:pt>
                <c:pt idx="1">
                  <c:v>-1.3</c:v>
                </c:pt>
                <c:pt idx="2" formatCode="0.0">
                  <c:v>0.1</c:v>
                </c:pt>
                <c:pt idx="3" formatCode="0.0">
                  <c:v>0.9</c:v>
                </c:pt>
                <c:pt idx="4" formatCode="0.0">
                  <c:v>1.4</c:v>
                </c:pt>
                <c:pt idx="5" formatCode="0.0">
                  <c:v>1.4</c:v>
                </c:pt>
                <c:pt idx="6" formatCode="0.0">
                  <c:v>2.4</c:v>
                </c:pt>
                <c:pt idx="7" formatCode="0.0">
                  <c:v>2.7</c:v>
                </c:pt>
                <c:pt idx="8" formatCode="0.0">
                  <c:v>2.8</c:v>
                </c:pt>
                <c:pt idx="9" formatCode="0.0">
                  <c:v>7.1</c:v>
                </c:pt>
              </c:numCache>
            </c:numRef>
          </c:val>
          <c:extLst>
            <c:ext xmlns:c16="http://schemas.microsoft.com/office/drawing/2014/chart" uri="{C3380CC4-5D6E-409C-BE32-E72D297353CC}">
              <c16:uniqueId val="{00000001-9CC9-4822-9760-E9696413FDBE}"/>
            </c:ext>
          </c:extLst>
        </c:ser>
        <c:dLbls>
          <c:showLegendKey val="0"/>
          <c:showVal val="0"/>
          <c:showCatName val="0"/>
          <c:showSerName val="0"/>
          <c:showPercent val="0"/>
          <c:showBubbleSize val="0"/>
        </c:dLbls>
        <c:gapWidth val="76"/>
        <c:axId val="496450944"/>
        <c:axId val="496469120"/>
      </c:barChart>
      <c:catAx>
        <c:axId val="496450944"/>
        <c:scaling>
          <c:orientation val="minMax"/>
        </c:scaling>
        <c:delete val="0"/>
        <c:axPos val="l"/>
        <c:numFmt formatCode="General" sourceLinked="1"/>
        <c:majorTickMark val="none"/>
        <c:minorTickMark val="none"/>
        <c:tickLblPos val="low"/>
        <c:spPr>
          <a:solidFill>
            <a:sysClr val="window" lastClr="FFFFFF"/>
          </a:solidFill>
          <a:ln w="3175">
            <a:solidFill>
              <a:srgbClr val="000000"/>
            </a:solidFill>
            <a:prstDash val="solid"/>
          </a:ln>
        </c:spPr>
        <c:txPr>
          <a:bodyPr rot="0" vert="horz"/>
          <a:lstStyle/>
          <a:p>
            <a:pPr>
              <a:defRPr/>
            </a:pPr>
            <a:endParaRPr lang="en-US"/>
          </a:p>
        </c:txPr>
        <c:crossAx val="496469120"/>
        <c:crosses val="autoZero"/>
        <c:auto val="1"/>
        <c:lblAlgn val="ctr"/>
        <c:lblOffset val="100"/>
        <c:tickLblSkip val="1"/>
        <c:tickMarkSkip val="1"/>
        <c:noMultiLvlLbl val="0"/>
      </c:catAx>
      <c:valAx>
        <c:axId val="496469120"/>
        <c:scaling>
          <c:orientation val="minMax"/>
        </c:scaling>
        <c:delete val="0"/>
        <c:axPos val="b"/>
        <c:title>
          <c:tx>
            <c:rich>
              <a:bodyPr/>
              <a:lstStyle/>
              <a:p>
                <a:pPr>
                  <a:defRPr/>
                </a:pPr>
                <a:r>
                  <a:rPr lang="en-GB"/>
                  <a:t>Percentage points</a:t>
                </a:r>
              </a:p>
            </c:rich>
          </c:tx>
          <c:layout>
            <c:manualLayout>
              <c:xMode val="edge"/>
              <c:yMode val="edge"/>
              <c:x val="0.51941933184277878"/>
              <c:y val="0.93403372036122589"/>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a:pPr>
            <a:endParaRPr lang="en-US"/>
          </a:p>
        </c:txPr>
        <c:crossAx val="496450944"/>
        <c:crosses val="autoZero"/>
        <c:crossBetween val="between"/>
      </c:valAx>
      <c:spPr>
        <a:noFill/>
        <a:ln w="25400">
          <a:noFill/>
        </a:ln>
      </c:spPr>
    </c:plotArea>
    <c:plotVisOnly val="1"/>
    <c:dispBlanksAs val="gap"/>
    <c:showDLblsOverMax val="0"/>
  </c:chart>
  <c:spPr>
    <a:solidFill>
      <a:sysClr val="window" lastClr="FFFFFF"/>
    </a:solidFill>
    <a:ln w="9525">
      <a:noFill/>
    </a:ln>
  </c:spPr>
  <c:txPr>
    <a:bodyPr/>
    <a:lstStyle/>
    <a:p>
      <a:pPr>
        <a:defRPr sz="85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11405567534827378"/>
          <c:y val="0.10551172890547597"/>
          <c:w val="0.84011319200484558"/>
          <c:h val="0.61095927525188409"/>
        </c:manualLayout>
      </c:layout>
      <c:lineChart>
        <c:grouping val="standard"/>
        <c:varyColors val="0"/>
        <c:ser>
          <c:idx val="0"/>
          <c:order val="0"/>
          <c:tx>
            <c:strRef>
              <c:f>'(SLIDE 15) - INFLATION P4'!$B$58</c:f>
              <c:strCache>
                <c:ptCount val="1"/>
                <c:pt idx="0">
                  <c:v>All Input Prices</c:v>
                </c:pt>
              </c:strCache>
            </c:strRef>
          </c:tx>
          <c:spPr>
            <a:ln w="15875">
              <a:solidFill>
                <a:schemeClr val="accent5">
                  <a:lumMod val="50000"/>
                </a:schemeClr>
              </a:solidFill>
            </a:ln>
          </c:spPr>
          <c:marker>
            <c:symbol val="none"/>
          </c:marker>
          <c:cat>
            <c:numRef>
              <c:f>'(SLIDE 15) - INFLATION P4'!$A$59:$A$83</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15) - INFLATION P4'!$B$59:$B$83</c:f>
              <c:numCache>
                <c:formatCode>General</c:formatCode>
                <c:ptCount val="25"/>
                <c:pt idx="0">
                  <c:v>2.4300000000000002</c:v>
                </c:pt>
                <c:pt idx="1">
                  <c:v>2.79</c:v>
                </c:pt>
                <c:pt idx="2">
                  <c:v>2.33</c:v>
                </c:pt>
                <c:pt idx="3">
                  <c:v>2.86</c:v>
                </c:pt>
                <c:pt idx="4">
                  <c:v>1.41</c:v>
                </c:pt>
                <c:pt idx="5">
                  <c:v>0.79</c:v>
                </c:pt>
                <c:pt idx="6">
                  <c:v>1.1399999999999999</c:v>
                </c:pt>
                <c:pt idx="7">
                  <c:v>0.43</c:v>
                </c:pt>
                <c:pt idx="8">
                  <c:v>-0.69</c:v>
                </c:pt>
                <c:pt idx="9">
                  <c:v>-1.72</c:v>
                </c:pt>
                <c:pt idx="10">
                  <c:v>-1.22</c:v>
                </c:pt>
                <c:pt idx="11">
                  <c:v>-0.35</c:v>
                </c:pt>
                <c:pt idx="12">
                  <c:v>0</c:v>
                </c:pt>
                <c:pt idx="13">
                  <c:v>-0.7</c:v>
                </c:pt>
                <c:pt idx="14">
                  <c:v>-1.75</c:v>
                </c:pt>
                <c:pt idx="15">
                  <c:v>-4.5999999999999996</c:v>
                </c:pt>
                <c:pt idx="16">
                  <c:v>-4.25</c:v>
                </c:pt>
                <c:pt idx="17">
                  <c:v>-2.87</c:v>
                </c:pt>
                <c:pt idx="18">
                  <c:v>-2.86</c:v>
                </c:pt>
                <c:pt idx="19">
                  <c:v>-2.94</c:v>
                </c:pt>
                <c:pt idx="20">
                  <c:v>-2.2599999999999998</c:v>
                </c:pt>
                <c:pt idx="21">
                  <c:v>-1.23</c:v>
                </c:pt>
                <c:pt idx="22">
                  <c:v>-0.26</c:v>
                </c:pt>
                <c:pt idx="23">
                  <c:v>0.61</c:v>
                </c:pt>
                <c:pt idx="24">
                  <c:v>1.23</c:v>
                </c:pt>
              </c:numCache>
            </c:numRef>
          </c:val>
          <c:smooth val="0"/>
          <c:extLst>
            <c:ext xmlns:c16="http://schemas.microsoft.com/office/drawing/2014/chart" uri="{C3380CC4-5D6E-409C-BE32-E72D297353CC}">
              <c16:uniqueId val="{00000000-B80A-4E04-B49D-E94D6672FEF5}"/>
            </c:ext>
          </c:extLst>
        </c:ser>
        <c:ser>
          <c:idx val="1"/>
          <c:order val="1"/>
          <c:tx>
            <c:strRef>
              <c:f>'(SLIDE 15) - INFLATION P4'!$C$58</c:f>
              <c:strCache>
                <c:ptCount val="1"/>
                <c:pt idx="0">
                  <c:v>Crude Oil</c:v>
                </c:pt>
              </c:strCache>
            </c:strRef>
          </c:tx>
          <c:spPr>
            <a:ln w="15875">
              <a:solidFill>
                <a:srgbClr val="FF00FF"/>
              </a:solidFill>
            </a:ln>
          </c:spPr>
          <c:marker>
            <c:symbol val="none"/>
          </c:marker>
          <c:cat>
            <c:numRef>
              <c:f>'(SLIDE 15) - INFLATION P4'!$A$59:$A$83</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15) - INFLATION P4'!$C$59:$C$83</c:f>
              <c:numCache>
                <c:formatCode>General</c:formatCode>
                <c:ptCount val="25"/>
                <c:pt idx="0">
                  <c:v>-7.8</c:v>
                </c:pt>
                <c:pt idx="1">
                  <c:v>4.4000000000000004</c:v>
                </c:pt>
                <c:pt idx="2">
                  <c:v>7.2</c:v>
                </c:pt>
                <c:pt idx="3">
                  <c:v>10.4</c:v>
                </c:pt>
                <c:pt idx="4">
                  <c:v>-1.3</c:v>
                </c:pt>
                <c:pt idx="5">
                  <c:v>-9.6</c:v>
                </c:pt>
                <c:pt idx="6">
                  <c:v>-7.8</c:v>
                </c:pt>
                <c:pt idx="7">
                  <c:v>-12.4</c:v>
                </c:pt>
                <c:pt idx="8">
                  <c:v>-16.3</c:v>
                </c:pt>
                <c:pt idx="9">
                  <c:v>-23.1</c:v>
                </c:pt>
                <c:pt idx="10">
                  <c:v>-8</c:v>
                </c:pt>
                <c:pt idx="11">
                  <c:v>11.4</c:v>
                </c:pt>
                <c:pt idx="12">
                  <c:v>9</c:v>
                </c:pt>
                <c:pt idx="13">
                  <c:v>-10.6</c:v>
                </c:pt>
                <c:pt idx="14">
                  <c:v>-40.299999999999997</c:v>
                </c:pt>
                <c:pt idx="15">
                  <c:v>-62.6</c:v>
                </c:pt>
                <c:pt idx="16">
                  <c:v>-58.9</c:v>
                </c:pt>
                <c:pt idx="17">
                  <c:v>-37.6</c:v>
                </c:pt>
                <c:pt idx="18">
                  <c:v>-33.200000000000003</c:v>
                </c:pt>
                <c:pt idx="19">
                  <c:v>-31.3</c:v>
                </c:pt>
                <c:pt idx="20">
                  <c:v>-35.4</c:v>
                </c:pt>
                <c:pt idx="21">
                  <c:v>-33.9</c:v>
                </c:pt>
                <c:pt idx="22">
                  <c:v>-30.6</c:v>
                </c:pt>
                <c:pt idx="23">
                  <c:v>-26.9</c:v>
                </c:pt>
                <c:pt idx="24">
                  <c:v>-21.9</c:v>
                </c:pt>
              </c:numCache>
            </c:numRef>
          </c:val>
          <c:smooth val="0"/>
          <c:extLst>
            <c:ext xmlns:c16="http://schemas.microsoft.com/office/drawing/2014/chart" uri="{C3380CC4-5D6E-409C-BE32-E72D297353CC}">
              <c16:uniqueId val="{00000001-B80A-4E04-B49D-E94D6672FEF5}"/>
            </c:ext>
          </c:extLst>
        </c:ser>
        <c:ser>
          <c:idx val="2"/>
          <c:order val="2"/>
          <c:tx>
            <c:strRef>
              <c:f>'(SLIDE 15) - INFLATION P4'!$D$58</c:f>
              <c:strCache>
                <c:ptCount val="1"/>
                <c:pt idx="0">
                  <c:v>Electricity</c:v>
                </c:pt>
              </c:strCache>
            </c:strRef>
          </c:tx>
          <c:spPr>
            <a:ln w="15875">
              <a:solidFill>
                <a:srgbClr val="7030A0"/>
              </a:solidFill>
            </a:ln>
          </c:spPr>
          <c:marker>
            <c:symbol val="none"/>
          </c:marker>
          <c:cat>
            <c:numRef>
              <c:f>'(SLIDE 15) - INFLATION P4'!$A$59:$A$83</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15) - INFLATION P4'!$D$59:$D$83</c:f>
              <c:numCache>
                <c:formatCode>General</c:formatCode>
                <c:ptCount val="25"/>
                <c:pt idx="0">
                  <c:v>10.58</c:v>
                </c:pt>
                <c:pt idx="1">
                  <c:v>12.48</c:v>
                </c:pt>
                <c:pt idx="2">
                  <c:v>7.49</c:v>
                </c:pt>
                <c:pt idx="3">
                  <c:v>10.59</c:v>
                </c:pt>
                <c:pt idx="4">
                  <c:v>6.63</c:v>
                </c:pt>
                <c:pt idx="5">
                  <c:v>5.98</c:v>
                </c:pt>
                <c:pt idx="6">
                  <c:v>6.7</c:v>
                </c:pt>
                <c:pt idx="7">
                  <c:v>4.0999999999999996</c:v>
                </c:pt>
                <c:pt idx="8">
                  <c:v>-1.75</c:v>
                </c:pt>
                <c:pt idx="9">
                  <c:v>-0.94</c:v>
                </c:pt>
                <c:pt idx="10">
                  <c:v>5.48</c:v>
                </c:pt>
                <c:pt idx="11">
                  <c:v>7.49</c:v>
                </c:pt>
                <c:pt idx="12">
                  <c:v>3.86</c:v>
                </c:pt>
                <c:pt idx="13">
                  <c:v>-0.9</c:v>
                </c:pt>
                <c:pt idx="14">
                  <c:v>0.35</c:v>
                </c:pt>
                <c:pt idx="15">
                  <c:v>-5.93</c:v>
                </c:pt>
                <c:pt idx="16">
                  <c:v>-7.01</c:v>
                </c:pt>
                <c:pt idx="17">
                  <c:v>-5.38</c:v>
                </c:pt>
                <c:pt idx="18">
                  <c:v>-2.79</c:v>
                </c:pt>
                <c:pt idx="19">
                  <c:v>-4.46</c:v>
                </c:pt>
                <c:pt idx="20">
                  <c:v>-1.96</c:v>
                </c:pt>
                <c:pt idx="21">
                  <c:v>1.03</c:v>
                </c:pt>
                <c:pt idx="22">
                  <c:v>-3.05</c:v>
                </c:pt>
                <c:pt idx="23">
                  <c:v>0.24</c:v>
                </c:pt>
                <c:pt idx="24">
                  <c:v>1.7</c:v>
                </c:pt>
              </c:numCache>
            </c:numRef>
          </c:val>
          <c:smooth val="0"/>
          <c:extLst>
            <c:ext xmlns:c16="http://schemas.microsoft.com/office/drawing/2014/chart" uri="{C3380CC4-5D6E-409C-BE32-E72D297353CC}">
              <c16:uniqueId val="{00000002-B80A-4E04-B49D-E94D6672FEF5}"/>
            </c:ext>
          </c:extLst>
        </c:ser>
        <c:ser>
          <c:idx val="3"/>
          <c:order val="3"/>
          <c:tx>
            <c:strRef>
              <c:f>'(SLIDE 15) - INFLATION P4'!$E$58</c:f>
              <c:strCache>
                <c:ptCount val="1"/>
                <c:pt idx="0">
                  <c:v>Gas</c:v>
                </c:pt>
              </c:strCache>
            </c:strRef>
          </c:tx>
          <c:spPr>
            <a:ln w="15875">
              <a:solidFill>
                <a:srgbClr val="00B0F0"/>
              </a:solidFill>
            </a:ln>
          </c:spPr>
          <c:marker>
            <c:symbol val="none"/>
          </c:marker>
          <c:cat>
            <c:numRef>
              <c:f>'(SLIDE 15) - INFLATION P4'!$A$59:$A$83</c:f>
              <c:numCache>
                <c:formatCode>mmm</c:formatCode>
                <c:ptCount val="25"/>
                <c:pt idx="0" formatCode="mmm\-yy">
                  <c:v>43480</c:v>
                </c:pt>
                <c:pt idx="1">
                  <c:v>43511</c:v>
                </c:pt>
                <c:pt idx="2">
                  <c:v>43539</c:v>
                </c:pt>
                <c:pt idx="3">
                  <c:v>43570</c:v>
                </c:pt>
                <c:pt idx="4">
                  <c:v>43600</c:v>
                </c:pt>
                <c:pt idx="5">
                  <c:v>43631</c:v>
                </c:pt>
                <c:pt idx="6">
                  <c:v>43661</c:v>
                </c:pt>
                <c:pt idx="7">
                  <c:v>43692</c:v>
                </c:pt>
                <c:pt idx="8">
                  <c:v>43723</c:v>
                </c:pt>
                <c:pt idx="9">
                  <c:v>43753</c:v>
                </c:pt>
                <c:pt idx="10">
                  <c:v>43784</c:v>
                </c:pt>
                <c:pt idx="11">
                  <c:v>43814</c:v>
                </c:pt>
                <c:pt idx="12">
                  <c:v>43845</c:v>
                </c:pt>
                <c:pt idx="13">
                  <c:v>43876</c:v>
                </c:pt>
                <c:pt idx="14">
                  <c:v>43905</c:v>
                </c:pt>
                <c:pt idx="15">
                  <c:v>43936</c:v>
                </c:pt>
                <c:pt idx="16">
                  <c:v>43966</c:v>
                </c:pt>
                <c:pt idx="17">
                  <c:v>43997</c:v>
                </c:pt>
                <c:pt idx="18">
                  <c:v>44027</c:v>
                </c:pt>
                <c:pt idx="19">
                  <c:v>44058</c:v>
                </c:pt>
                <c:pt idx="20">
                  <c:v>44089</c:v>
                </c:pt>
                <c:pt idx="21">
                  <c:v>44119</c:v>
                </c:pt>
                <c:pt idx="22">
                  <c:v>44150</c:v>
                </c:pt>
                <c:pt idx="23">
                  <c:v>44180</c:v>
                </c:pt>
                <c:pt idx="24" formatCode="mmm\-yy">
                  <c:v>44211</c:v>
                </c:pt>
              </c:numCache>
            </c:numRef>
          </c:cat>
          <c:val>
            <c:numRef>
              <c:f>'(SLIDE 15) - INFLATION P4'!$E$59:$E$83</c:f>
              <c:numCache>
                <c:formatCode>General</c:formatCode>
                <c:ptCount val="25"/>
                <c:pt idx="0">
                  <c:v>10.8</c:v>
                </c:pt>
                <c:pt idx="1">
                  <c:v>11</c:v>
                </c:pt>
                <c:pt idx="2">
                  <c:v>1.1000000000000001</c:v>
                </c:pt>
                <c:pt idx="3">
                  <c:v>4.9000000000000004</c:v>
                </c:pt>
                <c:pt idx="4">
                  <c:v>-1.8</c:v>
                </c:pt>
                <c:pt idx="5">
                  <c:v>-5.0999999999999996</c:v>
                </c:pt>
                <c:pt idx="6">
                  <c:v>-3</c:v>
                </c:pt>
                <c:pt idx="7">
                  <c:v>-7.6</c:v>
                </c:pt>
                <c:pt idx="8">
                  <c:v>-14.5</c:v>
                </c:pt>
                <c:pt idx="9">
                  <c:v>-12.2</c:v>
                </c:pt>
                <c:pt idx="10">
                  <c:v>-4.5</c:v>
                </c:pt>
                <c:pt idx="11">
                  <c:v>-0.1</c:v>
                </c:pt>
                <c:pt idx="12">
                  <c:v>-2</c:v>
                </c:pt>
                <c:pt idx="13">
                  <c:v>-6.2</c:v>
                </c:pt>
                <c:pt idx="14">
                  <c:v>-6.4</c:v>
                </c:pt>
                <c:pt idx="15">
                  <c:v>-15.6</c:v>
                </c:pt>
                <c:pt idx="16">
                  <c:v>-15.8</c:v>
                </c:pt>
                <c:pt idx="17">
                  <c:v>-10.6</c:v>
                </c:pt>
                <c:pt idx="18">
                  <c:v>-12.3</c:v>
                </c:pt>
                <c:pt idx="19">
                  <c:v>-9.6</c:v>
                </c:pt>
                <c:pt idx="20">
                  <c:v>-6.8</c:v>
                </c:pt>
                <c:pt idx="21">
                  <c:v>-1.6</c:v>
                </c:pt>
                <c:pt idx="22">
                  <c:v>-7.9</c:v>
                </c:pt>
                <c:pt idx="23">
                  <c:v>-4.8</c:v>
                </c:pt>
                <c:pt idx="24">
                  <c:v>-2.2000000000000002</c:v>
                </c:pt>
              </c:numCache>
            </c:numRef>
          </c:val>
          <c:smooth val="0"/>
          <c:extLst>
            <c:ext xmlns:c16="http://schemas.microsoft.com/office/drawing/2014/chart" uri="{C3380CC4-5D6E-409C-BE32-E72D297353CC}">
              <c16:uniqueId val="{00000003-B80A-4E04-B49D-E94D6672FEF5}"/>
            </c:ext>
          </c:extLst>
        </c:ser>
        <c:dLbls>
          <c:showLegendKey val="0"/>
          <c:showVal val="0"/>
          <c:showCatName val="0"/>
          <c:showSerName val="0"/>
          <c:showPercent val="0"/>
          <c:showBubbleSize val="0"/>
        </c:dLbls>
        <c:smooth val="0"/>
        <c:axId val="496435200"/>
        <c:axId val="496436736"/>
      </c:lineChart>
      <c:dateAx>
        <c:axId val="496435200"/>
        <c:scaling>
          <c:orientation val="minMax"/>
        </c:scaling>
        <c:delete val="0"/>
        <c:axPos val="b"/>
        <c:numFmt formatCode="mmm\-yy" sourceLinked="1"/>
        <c:majorTickMark val="none"/>
        <c:minorTickMark val="none"/>
        <c:tickLblPos val="low"/>
        <c:txPr>
          <a:bodyPr rot="-5400000" vert="horz"/>
          <a:lstStyle/>
          <a:p>
            <a:pPr>
              <a:defRPr sz="900">
                <a:latin typeface="Lato" panose="020F0502020204030203" pitchFamily="34" charset="0"/>
                <a:ea typeface="Lato" panose="020F0502020204030203" pitchFamily="34" charset="0"/>
                <a:cs typeface="Lato" panose="020F0502020204030203" pitchFamily="34" charset="0"/>
              </a:defRPr>
            </a:pPr>
            <a:endParaRPr lang="en-US"/>
          </a:p>
        </c:txPr>
        <c:crossAx val="496436736"/>
        <c:crosses val="autoZero"/>
        <c:auto val="1"/>
        <c:lblOffset val="100"/>
        <c:baseTimeUnit val="months"/>
        <c:majorUnit val="2"/>
      </c:dateAx>
      <c:valAx>
        <c:axId val="496436736"/>
        <c:scaling>
          <c:orientation val="minMax"/>
          <c:min val="-70"/>
        </c:scaling>
        <c:delete val="0"/>
        <c:axPos val="l"/>
        <c:title>
          <c:tx>
            <c:rich>
              <a:bodyPr rot="-5400000" vert="horz"/>
              <a:lstStyle/>
              <a:p>
                <a:pPr>
                  <a:defRPr sz="900">
                    <a:latin typeface="Lato" panose="020F0502020204030203" pitchFamily="34" charset="0"/>
                    <a:ea typeface="Lato" panose="020F0502020204030203" pitchFamily="34" charset="0"/>
                    <a:cs typeface="Lato" panose="020F0502020204030203" pitchFamily="34" charset="0"/>
                  </a:defRPr>
                </a:pPr>
                <a:r>
                  <a:rPr lang="en-GB" sz="900">
                    <a:latin typeface="Lato" panose="020F0502020204030203" pitchFamily="34" charset="0"/>
                    <a:ea typeface="Lato" panose="020F0502020204030203" pitchFamily="34" charset="0"/>
                    <a:cs typeface="Lato" panose="020F0502020204030203" pitchFamily="34" charset="0"/>
                  </a:rPr>
                  <a:t>% change year-on-year</a:t>
                </a:r>
              </a:p>
            </c:rich>
          </c:tx>
          <c:layout>
            <c:manualLayout>
              <c:xMode val="edge"/>
              <c:yMode val="edge"/>
              <c:x val="1.4401938219261053E-2"/>
              <c:y val="0.19451301419168909"/>
            </c:manualLayout>
          </c:layout>
          <c:overlay val="0"/>
        </c:title>
        <c:numFmt formatCode="0" sourceLinked="0"/>
        <c:majorTickMark val="out"/>
        <c:minorTickMark val="none"/>
        <c:tickLblPos val="nextTo"/>
        <c:crossAx val="496435200"/>
        <c:crosses val="autoZero"/>
        <c:crossBetween val="midCat"/>
      </c:valAx>
    </c:plotArea>
    <c:legend>
      <c:legendPos val="b"/>
      <c:layout>
        <c:manualLayout>
          <c:xMode val="edge"/>
          <c:yMode val="edge"/>
          <c:x val="0.14570666666666668"/>
          <c:y val="0.88980976430976433"/>
          <c:w val="0.69925018518518522"/>
          <c:h val="7.1376430976430982E-2"/>
        </c:manualLayout>
      </c:layout>
      <c:overlay val="0"/>
      <c:txPr>
        <a:bodyPr/>
        <a:lstStyle/>
        <a:p>
          <a:pPr>
            <a:defRPr sz="900">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ln>
      <a:noFill/>
    </a:ln>
  </c:sp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5588195256895E-2"/>
          <c:y val="4.1782538189000636E-2"/>
          <c:w val="0.92733274592452797"/>
          <c:h val="0.63569143745565271"/>
        </c:manualLayout>
      </c:layout>
      <c:lineChart>
        <c:grouping val="standard"/>
        <c:varyColors val="0"/>
        <c:ser>
          <c:idx val="0"/>
          <c:order val="0"/>
          <c:tx>
            <c:strRef>
              <c:f>'(SLIDE 17) - LABOUR MARKET P2'!$C$54</c:f>
              <c:strCache>
                <c:ptCount val="1"/>
                <c:pt idx="0">
                  <c:v>Average Weekly Earnings (AWE)</c:v>
                </c:pt>
              </c:strCache>
            </c:strRef>
          </c:tx>
          <c:spPr>
            <a:ln w="15875" cap="rnd">
              <a:solidFill>
                <a:schemeClr val="bg1">
                  <a:lumMod val="75000"/>
                </a:schemeClr>
              </a:solidFill>
              <a:round/>
            </a:ln>
            <a:effectLst/>
          </c:spPr>
          <c:marker>
            <c:symbol val="none"/>
          </c:marker>
          <c:cat>
            <c:numRef>
              <c:f>'(SLIDE 17) - LABOUR MARKET P2'!$B$55:$B$163</c:f>
              <c:numCache>
                <c:formatCode>m/d/yyyy</c:formatCode>
                <c:ptCount val="109"/>
                <c:pt idx="0" formatCode="mmm\-yy">
                  <c:v>40892</c:v>
                </c:pt>
                <c:pt idx="1">
                  <c:v>40923</c:v>
                </c:pt>
                <c:pt idx="2">
                  <c:v>40954</c:v>
                </c:pt>
                <c:pt idx="3">
                  <c:v>40983</c:v>
                </c:pt>
                <c:pt idx="4">
                  <c:v>41014</c:v>
                </c:pt>
                <c:pt idx="5">
                  <c:v>41044</c:v>
                </c:pt>
                <c:pt idx="6">
                  <c:v>41075</c:v>
                </c:pt>
                <c:pt idx="7">
                  <c:v>41105</c:v>
                </c:pt>
                <c:pt idx="8">
                  <c:v>41136</c:v>
                </c:pt>
                <c:pt idx="9">
                  <c:v>41167</c:v>
                </c:pt>
                <c:pt idx="10">
                  <c:v>41197</c:v>
                </c:pt>
                <c:pt idx="11">
                  <c:v>41228</c:v>
                </c:pt>
                <c:pt idx="12">
                  <c:v>41258</c:v>
                </c:pt>
                <c:pt idx="13">
                  <c:v>41289</c:v>
                </c:pt>
                <c:pt idx="14">
                  <c:v>41320</c:v>
                </c:pt>
                <c:pt idx="15">
                  <c:v>41348</c:v>
                </c:pt>
                <c:pt idx="16">
                  <c:v>41379</c:v>
                </c:pt>
                <c:pt idx="17">
                  <c:v>41409</c:v>
                </c:pt>
                <c:pt idx="18">
                  <c:v>41440</c:v>
                </c:pt>
                <c:pt idx="19">
                  <c:v>41470</c:v>
                </c:pt>
                <c:pt idx="20">
                  <c:v>41501</c:v>
                </c:pt>
                <c:pt idx="21">
                  <c:v>41532</c:v>
                </c:pt>
                <c:pt idx="22">
                  <c:v>41562</c:v>
                </c:pt>
                <c:pt idx="23">
                  <c:v>41593</c:v>
                </c:pt>
                <c:pt idx="24">
                  <c:v>41623</c:v>
                </c:pt>
                <c:pt idx="25">
                  <c:v>41654</c:v>
                </c:pt>
                <c:pt idx="26">
                  <c:v>41685</c:v>
                </c:pt>
                <c:pt idx="27">
                  <c:v>41713</c:v>
                </c:pt>
                <c:pt idx="28">
                  <c:v>41744</c:v>
                </c:pt>
                <c:pt idx="29">
                  <c:v>41774</c:v>
                </c:pt>
                <c:pt idx="30">
                  <c:v>41805</c:v>
                </c:pt>
                <c:pt idx="31">
                  <c:v>41835</c:v>
                </c:pt>
                <c:pt idx="32">
                  <c:v>41866</c:v>
                </c:pt>
                <c:pt idx="33">
                  <c:v>41897</c:v>
                </c:pt>
                <c:pt idx="34">
                  <c:v>41927</c:v>
                </c:pt>
                <c:pt idx="35">
                  <c:v>41958</c:v>
                </c:pt>
                <c:pt idx="36">
                  <c:v>41988</c:v>
                </c:pt>
                <c:pt idx="37">
                  <c:v>42019</c:v>
                </c:pt>
                <c:pt idx="38">
                  <c:v>42050</c:v>
                </c:pt>
                <c:pt idx="39">
                  <c:v>42078</c:v>
                </c:pt>
                <c:pt idx="40">
                  <c:v>42109</c:v>
                </c:pt>
                <c:pt idx="41">
                  <c:v>42139</c:v>
                </c:pt>
                <c:pt idx="42">
                  <c:v>42170</c:v>
                </c:pt>
                <c:pt idx="43">
                  <c:v>42200</c:v>
                </c:pt>
                <c:pt idx="44">
                  <c:v>42231</c:v>
                </c:pt>
                <c:pt idx="45">
                  <c:v>42262</c:v>
                </c:pt>
                <c:pt idx="46">
                  <c:v>42292</c:v>
                </c:pt>
                <c:pt idx="47">
                  <c:v>42323</c:v>
                </c:pt>
                <c:pt idx="48">
                  <c:v>42353</c:v>
                </c:pt>
                <c:pt idx="49">
                  <c:v>42384</c:v>
                </c:pt>
                <c:pt idx="50">
                  <c:v>42415</c:v>
                </c:pt>
                <c:pt idx="51">
                  <c:v>42444</c:v>
                </c:pt>
                <c:pt idx="52">
                  <c:v>42475</c:v>
                </c:pt>
                <c:pt idx="53">
                  <c:v>42505</c:v>
                </c:pt>
                <c:pt idx="54">
                  <c:v>42536</c:v>
                </c:pt>
                <c:pt idx="55">
                  <c:v>42566</c:v>
                </c:pt>
                <c:pt idx="56">
                  <c:v>42597</c:v>
                </c:pt>
                <c:pt idx="57">
                  <c:v>42628</c:v>
                </c:pt>
                <c:pt idx="58">
                  <c:v>42658</c:v>
                </c:pt>
                <c:pt idx="59">
                  <c:v>42689</c:v>
                </c:pt>
                <c:pt idx="60">
                  <c:v>42719</c:v>
                </c:pt>
                <c:pt idx="61">
                  <c:v>42750</c:v>
                </c:pt>
                <c:pt idx="62">
                  <c:v>42781</c:v>
                </c:pt>
                <c:pt idx="63">
                  <c:v>42809</c:v>
                </c:pt>
                <c:pt idx="64">
                  <c:v>42840</c:v>
                </c:pt>
                <c:pt idx="65">
                  <c:v>42870</c:v>
                </c:pt>
                <c:pt idx="66">
                  <c:v>42901</c:v>
                </c:pt>
                <c:pt idx="67">
                  <c:v>42931</c:v>
                </c:pt>
                <c:pt idx="68">
                  <c:v>42962</c:v>
                </c:pt>
                <c:pt idx="69">
                  <c:v>42993</c:v>
                </c:pt>
                <c:pt idx="70">
                  <c:v>43023</c:v>
                </c:pt>
                <c:pt idx="71">
                  <c:v>43054</c:v>
                </c:pt>
                <c:pt idx="72">
                  <c:v>43084</c:v>
                </c:pt>
                <c:pt idx="73">
                  <c:v>43115</c:v>
                </c:pt>
                <c:pt idx="74">
                  <c:v>43146</c:v>
                </c:pt>
                <c:pt idx="75">
                  <c:v>43174</c:v>
                </c:pt>
                <c:pt idx="76">
                  <c:v>43205</c:v>
                </c:pt>
                <c:pt idx="77">
                  <c:v>43235</c:v>
                </c:pt>
                <c:pt idx="78">
                  <c:v>43266</c:v>
                </c:pt>
                <c:pt idx="79">
                  <c:v>43296</c:v>
                </c:pt>
                <c:pt idx="80">
                  <c:v>43327</c:v>
                </c:pt>
                <c:pt idx="81">
                  <c:v>43358</c:v>
                </c:pt>
                <c:pt idx="82">
                  <c:v>43388</c:v>
                </c:pt>
                <c:pt idx="83">
                  <c:v>43419</c:v>
                </c:pt>
                <c:pt idx="84">
                  <c:v>43449</c:v>
                </c:pt>
                <c:pt idx="85">
                  <c:v>43480</c:v>
                </c:pt>
                <c:pt idx="86">
                  <c:v>43511</c:v>
                </c:pt>
                <c:pt idx="87">
                  <c:v>43539</c:v>
                </c:pt>
                <c:pt idx="88">
                  <c:v>43570</c:v>
                </c:pt>
                <c:pt idx="89">
                  <c:v>43600</c:v>
                </c:pt>
                <c:pt idx="90">
                  <c:v>43631</c:v>
                </c:pt>
                <c:pt idx="91">
                  <c:v>43661</c:v>
                </c:pt>
                <c:pt idx="92">
                  <c:v>43692</c:v>
                </c:pt>
                <c:pt idx="93">
                  <c:v>43723</c:v>
                </c:pt>
                <c:pt idx="94">
                  <c:v>43753</c:v>
                </c:pt>
                <c:pt idx="95">
                  <c:v>43784</c:v>
                </c:pt>
                <c:pt idx="96">
                  <c:v>43814</c:v>
                </c:pt>
                <c:pt idx="97">
                  <c:v>43845</c:v>
                </c:pt>
                <c:pt idx="98">
                  <c:v>43876</c:v>
                </c:pt>
                <c:pt idx="99">
                  <c:v>43905</c:v>
                </c:pt>
                <c:pt idx="100">
                  <c:v>43936</c:v>
                </c:pt>
                <c:pt idx="101">
                  <c:v>43966</c:v>
                </c:pt>
                <c:pt idx="102">
                  <c:v>43997</c:v>
                </c:pt>
                <c:pt idx="103">
                  <c:v>44027</c:v>
                </c:pt>
                <c:pt idx="104">
                  <c:v>44058</c:v>
                </c:pt>
                <c:pt idx="105">
                  <c:v>44089</c:v>
                </c:pt>
                <c:pt idx="106">
                  <c:v>44119</c:v>
                </c:pt>
                <c:pt idx="107">
                  <c:v>44150</c:v>
                </c:pt>
                <c:pt idx="108">
                  <c:v>44180</c:v>
                </c:pt>
              </c:numCache>
            </c:numRef>
          </c:cat>
          <c:val>
            <c:numRef>
              <c:f>'(SLIDE 17) - LABOUR MARKET P2'!$C$55:$C$163</c:f>
              <c:numCache>
                <c:formatCode>General</c:formatCode>
                <c:ptCount val="109"/>
                <c:pt idx="0">
                  <c:v>1.9</c:v>
                </c:pt>
                <c:pt idx="1">
                  <c:v>1.6</c:v>
                </c:pt>
                <c:pt idx="2">
                  <c:v>1.5</c:v>
                </c:pt>
                <c:pt idx="3">
                  <c:v>1.5</c:v>
                </c:pt>
                <c:pt idx="4">
                  <c:v>1.7</c:v>
                </c:pt>
                <c:pt idx="5">
                  <c:v>1.7</c:v>
                </c:pt>
                <c:pt idx="6">
                  <c:v>1.8</c:v>
                </c:pt>
                <c:pt idx="7">
                  <c:v>1.8</c:v>
                </c:pt>
                <c:pt idx="8">
                  <c:v>2</c:v>
                </c:pt>
                <c:pt idx="9">
                  <c:v>1.8</c:v>
                </c:pt>
                <c:pt idx="10">
                  <c:v>1.6</c:v>
                </c:pt>
                <c:pt idx="11">
                  <c:v>1.4</c:v>
                </c:pt>
                <c:pt idx="12">
                  <c:v>1.3</c:v>
                </c:pt>
                <c:pt idx="13">
                  <c:v>1.2</c:v>
                </c:pt>
                <c:pt idx="14">
                  <c:v>1</c:v>
                </c:pt>
                <c:pt idx="15">
                  <c:v>0.8</c:v>
                </c:pt>
                <c:pt idx="16">
                  <c:v>0.9</c:v>
                </c:pt>
                <c:pt idx="17">
                  <c:v>1</c:v>
                </c:pt>
                <c:pt idx="18">
                  <c:v>1</c:v>
                </c:pt>
                <c:pt idx="19">
                  <c:v>0.9</c:v>
                </c:pt>
                <c:pt idx="20">
                  <c:v>0.7</c:v>
                </c:pt>
                <c:pt idx="21">
                  <c:v>0.7</c:v>
                </c:pt>
                <c:pt idx="22">
                  <c:v>0.7</c:v>
                </c:pt>
                <c:pt idx="23">
                  <c:v>0.7</c:v>
                </c:pt>
                <c:pt idx="24">
                  <c:v>0.9</c:v>
                </c:pt>
                <c:pt idx="25">
                  <c:v>1.1000000000000001</c:v>
                </c:pt>
                <c:pt idx="26">
                  <c:v>1.3</c:v>
                </c:pt>
                <c:pt idx="27">
                  <c:v>1.1000000000000001</c:v>
                </c:pt>
                <c:pt idx="28">
                  <c:v>0.7</c:v>
                </c:pt>
                <c:pt idx="29">
                  <c:v>0.6</c:v>
                </c:pt>
                <c:pt idx="30">
                  <c:v>0.5</c:v>
                </c:pt>
                <c:pt idx="31">
                  <c:v>0.6</c:v>
                </c:pt>
                <c:pt idx="32">
                  <c:v>0.8</c:v>
                </c:pt>
                <c:pt idx="33">
                  <c:v>1.1000000000000001</c:v>
                </c:pt>
                <c:pt idx="34">
                  <c:v>1.5</c:v>
                </c:pt>
                <c:pt idx="35">
                  <c:v>1.7</c:v>
                </c:pt>
                <c:pt idx="36">
                  <c:v>1.6</c:v>
                </c:pt>
                <c:pt idx="37">
                  <c:v>1.5</c:v>
                </c:pt>
                <c:pt idx="38">
                  <c:v>1.8</c:v>
                </c:pt>
                <c:pt idx="39">
                  <c:v>2.2000000000000002</c:v>
                </c:pt>
                <c:pt idx="40">
                  <c:v>2.6</c:v>
                </c:pt>
                <c:pt idx="41">
                  <c:v>2.7</c:v>
                </c:pt>
                <c:pt idx="42">
                  <c:v>2.7</c:v>
                </c:pt>
                <c:pt idx="43">
                  <c:v>2.8</c:v>
                </c:pt>
                <c:pt idx="44">
                  <c:v>2.7</c:v>
                </c:pt>
                <c:pt idx="45">
                  <c:v>2.4</c:v>
                </c:pt>
                <c:pt idx="46">
                  <c:v>2</c:v>
                </c:pt>
                <c:pt idx="47">
                  <c:v>1.9</c:v>
                </c:pt>
                <c:pt idx="48">
                  <c:v>1.9</c:v>
                </c:pt>
                <c:pt idx="49">
                  <c:v>2.2000000000000002</c:v>
                </c:pt>
                <c:pt idx="50">
                  <c:v>2.2000000000000002</c:v>
                </c:pt>
                <c:pt idx="51">
                  <c:v>2.2999999999999998</c:v>
                </c:pt>
                <c:pt idx="52">
                  <c:v>2.2999999999999998</c:v>
                </c:pt>
                <c:pt idx="53">
                  <c:v>2.2000000000000002</c:v>
                </c:pt>
                <c:pt idx="54">
                  <c:v>2.2999999999999998</c:v>
                </c:pt>
                <c:pt idx="55">
                  <c:v>2.2000000000000002</c:v>
                </c:pt>
                <c:pt idx="56">
                  <c:v>2.2999999999999998</c:v>
                </c:pt>
                <c:pt idx="57">
                  <c:v>2.4</c:v>
                </c:pt>
                <c:pt idx="58">
                  <c:v>2.5</c:v>
                </c:pt>
                <c:pt idx="59">
                  <c:v>2.6</c:v>
                </c:pt>
                <c:pt idx="60">
                  <c:v>2.5</c:v>
                </c:pt>
                <c:pt idx="61">
                  <c:v>2.2999999999999998</c:v>
                </c:pt>
                <c:pt idx="62">
                  <c:v>2</c:v>
                </c:pt>
                <c:pt idx="63">
                  <c:v>1.8</c:v>
                </c:pt>
                <c:pt idx="64">
                  <c:v>1.8</c:v>
                </c:pt>
                <c:pt idx="65">
                  <c:v>2</c:v>
                </c:pt>
                <c:pt idx="66">
                  <c:v>2.1</c:v>
                </c:pt>
                <c:pt idx="67">
                  <c:v>2.2000000000000002</c:v>
                </c:pt>
                <c:pt idx="68">
                  <c:v>2.1</c:v>
                </c:pt>
                <c:pt idx="69">
                  <c:v>2.2000000000000002</c:v>
                </c:pt>
                <c:pt idx="70">
                  <c:v>2.2999999999999998</c:v>
                </c:pt>
                <c:pt idx="71">
                  <c:v>2.2999999999999998</c:v>
                </c:pt>
                <c:pt idx="72">
                  <c:v>2.4</c:v>
                </c:pt>
                <c:pt idx="73">
                  <c:v>2.5</c:v>
                </c:pt>
                <c:pt idx="74">
                  <c:v>2.7</c:v>
                </c:pt>
                <c:pt idx="75">
                  <c:v>2.9</c:v>
                </c:pt>
                <c:pt idx="76">
                  <c:v>2.8</c:v>
                </c:pt>
                <c:pt idx="77">
                  <c:v>2.8</c:v>
                </c:pt>
                <c:pt idx="78">
                  <c:v>2.7</c:v>
                </c:pt>
                <c:pt idx="79">
                  <c:v>2.9</c:v>
                </c:pt>
                <c:pt idx="80">
                  <c:v>3.1</c:v>
                </c:pt>
                <c:pt idx="81">
                  <c:v>3.2</c:v>
                </c:pt>
                <c:pt idx="82">
                  <c:v>3.3</c:v>
                </c:pt>
                <c:pt idx="83">
                  <c:v>3.4</c:v>
                </c:pt>
                <c:pt idx="84">
                  <c:v>3.4</c:v>
                </c:pt>
                <c:pt idx="85">
                  <c:v>3.5</c:v>
                </c:pt>
                <c:pt idx="86">
                  <c:v>3.4</c:v>
                </c:pt>
                <c:pt idx="87">
                  <c:v>3.3</c:v>
                </c:pt>
                <c:pt idx="88">
                  <c:v>3.4</c:v>
                </c:pt>
                <c:pt idx="89">
                  <c:v>3.6</c:v>
                </c:pt>
                <c:pt idx="90">
                  <c:v>4</c:v>
                </c:pt>
                <c:pt idx="91">
                  <c:v>3.9</c:v>
                </c:pt>
                <c:pt idx="92">
                  <c:v>3.8</c:v>
                </c:pt>
                <c:pt idx="93">
                  <c:v>3.7</c:v>
                </c:pt>
                <c:pt idx="94">
                  <c:v>3.5</c:v>
                </c:pt>
                <c:pt idx="95">
                  <c:v>3.4</c:v>
                </c:pt>
                <c:pt idx="96">
                  <c:v>3.2</c:v>
                </c:pt>
                <c:pt idx="97">
                  <c:v>3</c:v>
                </c:pt>
                <c:pt idx="98">
                  <c:v>2.9</c:v>
                </c:pt>
                <c:pt idx="99">
                  <c:v>2.6</c:v>
                </c:pt>
                <c:pt idx="100">
                  <c:v>1.7</c:v>
                </c:pt>
                <c:pt idx="101">
                  <c:v>0.7</c:v>
                </c:pt>
                <c:pt idx="102">
                  <c:v>-0.1</c:v>
                </c:pt>
                <c:pt idx="103">
                  <c:v>0.2</c:v>
                </c:pt>
                <c:pt idx="104">
                  <c:v>0.9</c:v>
                </c:pt>
                <c:pt idx="105">
                  <c:v>1.9</c:v>
                </c:pt>
                <c:pt idx="106">
                  <c:v>2.8</c:v>
                </c:pt>
                <c:pt idx="107">
                  <c:v>3.6</c:v>
                </c:pt>
                <c:pt idx="108">
                  <c:v>4.0999999999999996</c:v>
                </c:pt>
              </c:numCache>
            </c:numRef>
          </c:val>
          <c:smooth val="0"/>
          <c:extLst>
            <c:ext xmlns:c16="http://schemas.microsoft.com/office/drawing/2014/chart" uri="{C3380CC4-5D6E-409C-BE32-E72D297353CC}">
              <c16:uniqueId val="{00000000-13D7-4628-818A-5E8C06DDF05C}"/>
            </c:ext>
          </c:extLst>
        </c:ser>
        <c:ser>
          <c:idx val="1"/>
          <c:order val="1"/>
          <c:tx>
            <c:strRef>
              <c:f>'(SLIDE 17) - LABOUR MARKET P2'!$D$54</c:f>
              <c:strCache>
                <c:ptCount val="1"/>
                <c:pt idx="0">
                  <c:v>Consumer Price Index (CPI)</c:v>
                </c:pt>
              </c:strCache>
            </c:strRef>
          </c:tx>
          <c:spPr>
            <a:ln w="15875" cap="rnd">
              <a:solidFill>
                <a:srgbClr val="00B0F0"/>
              </a:solidFill>
              <a:round/>
            </a:ln>
            <a:effectLst/>
          </c:spPr>
          <c:marker>
            <c:symbol val="none"/>
          </c:marker>
          <c:cat>
            <c:numRef>
              <c:f>'(SLIDE 17) - LABOUR MARKET P2'!$B$55:$B$163</c:f>
              <c:numCache>
                <c:formatCode>m/d/yyyy</c:formatCode>
                <c:ptCount val="109"/>
                <c:pt idx="0" formatCode="mmm\-yy">
                  <c:v>40892</c:v>
                </c:pt>
                <c:pt idx="1">
                  <c:v>40923</c:v>
                </c:pt>
                <c:pt idx="2">
                  <c:v>40954</c:v>
                </c:pt>
                <c:pt idx="3">
                  <c:v>40983</c:v>
                </c:pt>
                <c:pt idx="4">
                  <c:v>41014</c:v>
                </c:pt>
                <c:pt idx="5">
                  <c:v>41044</c:v>
                </c:pt>
                <c:pt idx="6">
                  <c:v>41075</c:v>
                </c:pt>
                <c:pt idx="7">
                  <c:v>41105</c:v>
                </c:pt>
                <c:pt idx="8">
                  <c:v>41136</c:v>
                </c:pt>
                <c:pt idx="9">
                  <c:v>41167</c:v>
                </c:pt>
                <c:pt idx="10">
                  <c:v>41197</c:v>
                </c:pt>
                <c:pt idx="11">
                  <c:v>41228</c:v>
                </c:pt>
                <c:pt idx="12">
                  <c:v>41258</c:v>
                </c:pt>
                <c:pt idx="13">
                  <c:v>41289</c:v>
                </c:pt>
                <c:pt idx="14">
                  <c:v>41320</c:v>
                </c:pt>
                <c:pt idx="15">
                  <c:v>41348</c:v>
                </c:pt>
                <c:pt idx="16">
                  <c:v>41379</c:v>
                </c:pt>
                <c:pt idx="17">
                  <c:v>41409</c:v>
                </c:pt>
                <c:pt idx="18">
                  <c:v>41440</c:v>
                </c:pt>
                <c:pt idx="19">
                  <c:v>41470</c:v>
                </c:pt>
                <c:pt idx="20">
                  <c:v>41501</c:v>
                </c:pt>
                <c:pt idx="21">
                  <c:v>41532</c:v>
                </c:pt>
                <c:pt idx="22">
                  <c:v>41562</c:v>
                </c:pt>
                <c:pt idx="23">
                  <c:v>41593</c:v>
                </c:pt>
                <c:pt idx="24">
                  <c:v>41623</c:v>
                </c:pt>
                <c:pt idx="25">
                  <c:v>41654</c:v>
                </c:pt>
                <c:pt idx="26">
                  <c:v>41685</c:v>
                </c:pt>
                <c:pt idx="27">
                  <c:v>41713</c:v>
                </c:pt>
                <c:pt idx="28">
                  <c:v>41744</c:v>
                </c:pt>
                <c:pt idx="29">
                  <c:v>41774</c:v>
                </c:pt>
                <c:pt idx="30">
                  <c:v>41805</c:v>
                </c:pt>
                <c:pt idx="31">
                  <c:v>41835</c:v>
                </c:pt>
                <c:pt idx="32">
                  <c:v>41866</c:v>
                </c:pt>
                <c:pt idx="33">
                  <c:v>41897</c:v>
                </c:pt>
                <c:pt idx="34">
                  <c:v>41927</c:v>
                </c:pt>
                <c:pt idx="35">
                  <c:v>41958</c:v>
                </c:pt>
                <c:pt idx="36">
                  <c:v>41988</c:v>
                </c:pt>
                <c:pt idx="37">
                  <c:v>42019</c:v>
                </c:pt>
                <c:pt idx="38">
                  <c:v>42050</c:v>
                </c:pt>
                <c:pt idx="39">
                  <c:v>42078</c:v>
                </c:pt>
                <c:pt idx="40">
                  <c:v>42109</c:v>
                </c:pt>
                <c:pt idx="41">
                  <c:v>42139</c:v>
                </c:pt>
                <c:pt idx="42">
                  <c:v>42170</c:v>
                </c:pt>
                <c:pt idx="43">
                  <c:v>42200</c:v>
                </c:pt>
                <c:pt idx="44">
                  <c:v>42231</c:v>
                </c:pt>
                <c:pt idx="45">
                  <c:v>42262</c:v>
                </c:pt>
                <c:pt idx="46">
                  <c:v>42292</c:v>
                </c:pt>
                <c:pt idx="47">
                  <c:v>42323</c:v>
                </c:pt>
                <c:pt idx="48">
                  <c:v>42353</c:v>
                </c:pt>
                <c:pt idx="49">
                  <c:v>42384</c:v>
                </c:pt>
                <c:pt idx="50">
                  <c:v>42415</c:v>
                </c:pt>
                <c:pt idx="51">
                  <c:v>42444</c:v>
                </c:pt>
                <c:pt idx="52">
                  <c:v>42475</c:v>
                </c:pt>
                <c:pt idx="53">
                  <c:v>42505</c:v>
                </c:pt>
                <c:pt idx="54">
                  <c:v>42536</c:v>
                </c:pt>
                <c:pt idx="55">
                  <c:v>42566</c:v>
                </c:pt>
                <c:pt idx="56">
                  <c:v>42597</c:v>
                </c:pt>
                <c:pt idx="57">
                  <c:v>42628</c:v>
                </c:pt>
                <c:pt idx="58">
                  <c:v>42658</c:v>
                </c:pt>
                <c:pt idx="59">
                  <c:v>42689</c:v>
                </c:pt>
                <c:pt idx="60">
                  <c:v>42719</c:v>
                </c:pt>
                <c:pt idx="61">
                  <c:v>42750</c:v>
                </c:pt>
                <c:pt idx="62">
                  <c:v>42781</c:v>
                </c:pt>
                <c:pt idx="63">
                  <c:v>42809</c:v>
                </c:pt>
                <c:pt idx="64">
                  <c:v>42840</c:v>
                </c:pt>
                <c:pt idx="65">
                  <c:v>42870</c:v>
                </c:pt>
                <c:pt idx="66">
                  <c:v>42901</c:v>
                </c:pt>
                <c:pt idx="67">
                  <c:v>42931</c:v>
                </c:pt>
                <c:pt idx="68">
                  <c:v>42962</c:v>
                </c:pt>
                <c:pt idx="69">
                  <c:v>42993</c:v>
                </c:pt>
                <c:pt idx="70">
                  <c:v>43023</c:v>
                </c:pt>
                <c:pt idx="71">
                  <c:v>43054</c:v>
                </c:pt>
                <c:pt idx="72">
                  <c:v>43084</c:v>
                </c:pt>
                <c:pt idx="73">
                  <c:v>43115</c:v>
                </c:pt>
                <c:pt idx="74">
                  <c:v>43146</c:v>
                </c:pt>
                <c:pt idx="75">
                  <c:v>43174</c:v>
                </c:pt>
                <c:pt idx="76">
                  <c:v>43205</c:v>
                </c:pt>
                <c:pt idx="77">
                  <c:v>43235</c:v>
                </c:pt>
                <c:pt idx="78">
                  <c:v>43266</c:v>
                </c:pt>
                <c:pt idx="79">
                  <c:v>43296</c:v>
                </c:pt>
                <c:pt idx="80">
                  <c:v>43327</c:v>
                </c:pt>
                <c:pt idx="81">
                  <c:v>43358</c:v>
                </c:pt>
                <c:pt idx="82">
                  <c:v>43388</c:v>
                </c:pt>
                <c:pt idx="83">
                  <c:v>43419</c:v>
                </c:pt>
                <c:pt idx="84">
                  <c:v>43449</c:v>
                </c:pt>
                <c:pt idx="85">
                  <c:v>43480</c:v>
                </c:pt>
                <c:pt idx="86">
                  <c:v>43511</c:v>
                </c:pt>
                <c:pt idx="87">
                  <c:v>43539</c:v>
                </c:pt>
                <c:pt idx="88">
                  <c:v>43570</c:v>
                </c:pt>
                <c:pt idx="89">
                  <c:v>43600</c:v>
                </c:pt>
                <c:pt idx="90">
                  <c:v>43631</c:v>
                </c:pt>
                <c:pt idx="91">
                  <c:v>43661</c:v>
                </c:pt>
                <c:pt idx="92">
                  <c:v>43692</c:v>
                </c:pt>
                <c:pt idx="93">
                  <c:v>43723</c:v>
                </c:pt>
                <c:pt idx="94">
                  <c:v>43753</c:v>
                </c:pt>
                <c:pt idx="95">
                  <c:v>43784</c:v>
                </c:pt>
                <c:pt idx="96">
                  <c:v>43814</c:v>
                </c:pt>
                <c:pt idx="97">
                  <c:v>43845</c:v>
                </c:pt>
                <c:pt idx="98">
                  <c:v>43876</c:v>
                </c:pt>
                <c:pt idx="99">
                  <c:v>43905</c:v>
                </c:pt>
                <c:pt idx="100">
                  <c:v>43936</c:v>
                </c:pt>
                <c:pt idx="101">
                  <c:v>43966</c:v>
                </c:pt>
                <c:pt idx="102">
                  <c:v>43997</c:v>
                </c:pt>
                <c:pt idx="103">
                  <c:v>44027</c:v>
                </c:pt>
                <c:pt idx="104">
                  <c:v>44058</c:v>
                </c:pt>
                <c:pt idx="105">
                  <c:v>44089</c:v>
                </c:pt>
                <c:pt idx="106">
                  <c:v>44119</c:v>
                </c:pt>
                <c:pt idx="107">
                  <c:v>44150</c:v>
                </c:pt>
                <c:pt idx="108">
                  <c:v>44180</c:v>
                </c:pt>
              </c:numCache>
            </c:numRef>
          </c:cat>
          <c:val>
            <c:numRef>
              <c:f>'(SLIDE 17) - LABOUR MARKET P2'!$D$55:$D$163</c:f>
              <c:numCache>
                <c:formatCode>General</c:formatCode>
                <c:ptCount val="109"/>
                <c:pt idx="0">
                  <c:v>4.2</c:v>
                </c:pt>
                <c:pt idx="1">
                  <c:v>3.6</c:v>
                </c:pt>
                <c:pt idx="2">
                  <c:v>3.4</c:v>
                </c:pt>
                <c:pt idx="3">
                  <c:v>3.5</c:v>
                </c:pt>
                <c:pt idx="4">
                  <c:v>3</c:v>
                </c:pt>
                <c:pt idx="5">
                  <c:v>2.8</c:v>
                </c:pt>
                <c:pt idx="6">
                  <c:v>2.4</c:v>
                </c:pt>
                <c:pt idx="7">
                  <c:v>2.6</c:v>
                </c:pt>
                <c:pt idx="8">
                  <c:v>2.5</c:v>
                </c:pt>
                <c:pt idx="9">
                  <c:v>2.2000000000000002</c:v>
                </c:pt>
                <c:pt idx="10">
                  <c:v>2.7</c:v>
                </c:pt>
                <c:pt idx="11">
                  <c:v>2.7</c:v>
                </c:pt>
                <c:pt idx="12">
                  <c:v>2.7</c:v>
                </c:pt>
                <c:pt idx="13">
                  <c:v>2.7</c:v>
                </c:pt>
                <c:pt idx="14">
                  <c:v>2.8</c:v>
                </c:pt>
                <c:pt idx="15">
                  <c:v>2.8</c:v>
                </c:pt>
                <c:pt idx="16">
                  <c:v>2.4</c:v>
                </c:pt>
                <c:pt idx="17">
                  <c:v>2.7</c:v>
                </c:pt>
                <c:pt idx="18">
                  <c:v>2.9</c:v>
                </c:pt>
                <c:pt idx="19">
                  <c:v>2.8</c:v>
                </c:pt>
                <c:pt idx="20">
                  <c:v>2.7</c:v>
                </c:pt>
                <c:pt idx="21">
                  <c:v>2.7</c:v>
                </c:pt>
                <c:pt idx="22">
                  <c:v>2.2000000000000002</c:v>
                </c:pt>
                <c:pt idx="23">
                  <c:v>2.1</c:v>
                </c:pt>
                <c:pt idx="24">
                  <c:v>2</c:v>
                </c:pt>
                <c:pt idx="25">
                  <c:v>1.9</c:v>
                </c:pt>
                <c:pt idx="26">
                  <c:v>1.7</c:v>
                </c:pt>
                <c:pt idx="27">
                  <c:v>1.6</c:v>
                </c:pt>
                <c:pt idx="28">
                  <c:v>1.8</c:v>
                </c:pt>
                <c:pt idx="29">
                  <c:v>1.5</c:v>
                </c:pt>
                <c:pt idx="30">
                  <c:v>1.9</c:v>
                </c:pt>
                <c:pt idx="31">
                  <c:v>1.6</c:v>
                </c:pt>
                <c:pt idx="32">
                  <c:v>1.5</c:v>
                </c:pt>
                <c:pt idx="33">
                  <c:v>1.2</c:v>
                </c:pt>
                <c:pt idx="34">
                  <c:v>1.3</c:v>
                </c:pt>
                <c:pt idx="35">
                  <c:v>1</c:v>
                </c:pt>
                <c:pt idx="36">
                  <c:v>0.5</c:v>
                </c:pt>
                <c:pt idx="37">
                  <c:v>0.3</c:v>
                </c:pt>
                <c:pt idx="38">
                  <c:v>0</c:v>
                </c:pt>
                <c:pt idx="39">
                  <c:v>0</c:v>
                </c:pt>
                <c:pt idx="40">
                  <c:v>-0.1</c:v>
                </c:pt>
                <c:pt idx="41">
                  <c:v>0.1</c:v>
                </c:pt>
                <c:pt idx="42">
                  <c:v>0</c:v>
                </c:pt>
                <c:pt idx="43">
                  <c:v>0.1</c:v>
                </c:pt>
                <c:pt idx="44">
                  <c:v>0</c:v>
                </c:pt>
                <c:pt idx="45">
                  <c:v>-0.1</c:v>
                </c:pt>
                <c:pt idx="46">
                  <c:v>-0.1</c:v>
                </c:pt>
                <c:pt idx="47">
                  <c:v>0.1</c:v>
                </c:pt>
                <c:pt idx="48">
                  <c:v>0.2</c:v>
                </c:pt>
                <c:pt idx="49">
                  <c:v>0.3</c:v>
                </c:pt>
                <c:pt idx="50">
                  <c:v>0.3</c:v>
                </c:pt>
                <c:pt idx="51">
                  <c:v>0.5</c:v>
                </c:pt>
                <c:pt idx="52">
                  <c:v>0.3</c:v>
                </c:pt>
                <c:pt idx="53">
                  <c:v>0.3</c:v>
                </c:pt>
                <c:pt idx="54">
                  <c:v>0.5</c:v>
                </c:pt>
                <c:pt idx="55">
                  <c:v>0.6</c:v>
                </c:pt>
                <c:pt idx="56">
                  <c:v>0.6</c:v>
                </c:pt>
                <c:pt idx="57">
                  <c:v>1</c:v>
                </c:pt>
                <c:pt idx="58">
                  <c:v>0.9</c:v>
                </c:pt>
                <c:pt idx="59">
                  <c:v>1.2</c:v>
                </c:pt>
                <c:pt idx="60">
                  <c:v>1.6</c:v>
                </c:pt>
                <c:pt idx="61">
                  <c:v>1.8</c:v>
                </c:pt>
                <c:pt idx="62">
                  <c:v>2.2999999999999998</c:v>
                </c:pt>
                <c:pt idx="63">
                  <c:v>2.2999999999999998</c:v>
                </c:pt>
                <c:pt idx="64">
                  <c:v>2.7</c:v>
                </c:pt>
                <c:pt idx="65">
                  <c:v>2.9</c:v>
                </c:pt>
                <c:pt idx="66">
                  <c:v>2.6</c:v>
                </c:pt>
                <c:pt idx="67">
                  <c:v>2.6</c:v>
                </c:pt>
                <c:pt idx="68">
                  <c:v>2.9</c:v>
                </c:pt>
                <c:pt idx="69">
                  <c:v>3</c:v>
                </c:pt>
                <c:pt idx="70">
                  <c:v>3</c:v>
                </c:pt>
                <c:pt idx="71">
                  <c:v>3.1</c:v>
                </c:pt>
                <c:pt idx="72">
                  <c:v>3</c:v>
                </c:pt>
                <c:pt idx="73">
                  <c:v>3</c:v>
                </c:pt>
                <c:pt idx="74">
                  <c:v>2.7</c:v>
                </c:pt>
                <c:pt idx="75">
                  <c:v>2.5</c:v>
                </c:pt>
                <c:pt idx="76">
                  <c:v>2.4</c:v>
                </c:pt>
                <c:pt idx="77">
                  <c:v>2.4</c:v>
                </c:pt>
                <c:pt idx="78">
                  <c:v>2.4</c:v>
                </c:pt>
                <c:pt idx="79">
                  <c:v>2.5</c:v>
                </c:pt>
                <c:pt idx="80">
                  <c:v>2.7</c:v>
                </c:pt>
                <c:pt idx="81">
                  <c:v>2.4</c:v>
                </c:pt>
                <c:pt idx="82">
                  <c:v>2.4</c:v>
                </c:pt>
                <c:pt idx="83">
                  <c:v>2.2999999999999998</c:v>
                </c:pt>
                <c:pt idx="84">
                  <c:v>2.1</c:v>
                </c:pt>
                <c:pt idx="85">
                  <c:v>1.8</c:v>
                </c:pt>
                <c:pt idx="86">
                  <c:v>1.9</c:v>
                </c:pt>
                <c:pt idx="87">
                  <c:v>1.9</c:v>
                </c:pt>
                <c:pt idx="88">
                  <c:v>2.1</c:v>
                </c:pt>
                <c:pt idx="89">
                  <c:v>2</c:v>
                </c:pt>
                <c:pt idx="90">
                  <c:v>2</c:v>
                </c:pt>
                <c:pt idx="91">
                  <c:v>2.1</c:v>
                </c:pt>
                <c:pt idx="92">
                  <c:v>1.7</c:v>
                </c:pt>
                <c:pt idx="93">
                  <c:v>1.7</c:v>
                </c:pt>
                <c:pt idx="94">
                  <c:v>1.5</c:v>
                </c:pt>
                <c:pt idx="95">
                  <c:v>1.5</c:v>
                </c:pt>
                <c:pt idx="96">
                  <c:v>1.3</c:v>
                </c:pt>
                <c:pt idx="97">
                  <c:v>1.8</c:v>
                </c:pt>
                <c:pt idx="98">
                  <c:v>1.7</c:v>
                </c:pt>
                <c:pt idx="99">
                  <c:v>1.5</c:v>
                </c:pt>
                <c:pt idx="100">
                  <c:v>0.8</c:v>
                </c:pt>
                <c:pt idx="101">
                  <c:v>0.5</c:v>
                </c:pt>
                <c:pt idx="102">
                  <c:v>0.6</c:v>
                </c:pt>
                <c:pt idx="103">
                  <c:v>1</c:v>
                </c:pt>
                <c:pt idx="104">
                  <c:v>0.2</c:v>
                </c:pt>
                <c:pt idx="105">
                  <c:v>0.5</c:v>
                </c:pt>
                <c:pt idx="106">
                  <c:v>0.7</c:v>
                </c:pt>
                <c:pt idx="107">
                  <c:v>0.3</c:v>
                </c:pt>
                <c:pt idx="108">
                  <c:v>0.6</c:v>
                </c:pt>
              </c:numCache>
            </c:numRef>
          </c:val>
          <c:smooth val="0"/>
          <c:extLst>
            <c:ext xmlns:c16="http://schemas.microsoft.com/office/drawing/2014/chart" uri="{C3380CC4-5D6E-409C-BE32-E72D297353CC}">
              <c16:uniqueId val="{00000001-13D7-4628-818A-5E8C06DDF05C}"/>
            </c:ext>
          </c:extLst>
        </c:ser>
        <c:ser>
          <c:idx val="2"/>
          <c:order val="2"/>
          <c:tx>
            <c:strRef>
              <c:f>'(SLIDE 17) - LABOUR MARKET P2'!$E$54</c:f>
              <c:strCache>
                <c:ptCount val="1"/>
                <c:pt idx="0">
                  <c:v>Real Average Weekly Earnings</c:v>
                </c:pt>
              </c:strCache>
            </c:strRef>
          </c:tx>
          <c:spPr>
            <a:ln w="15875" cap="rnd">
              <a:solidFill>
                <a:srgbClr val="FF00FF"/>
              </a:solidFill>
              <a:round/>
            </a:ln>
            <a:effectLst/>
          </c:spPr>
          <c:marker>
            <c:symbol val="none"/>
          </c:marker>
          <c:cat>
            <c:numRef>
              <c:f>'(SLIDE 17) - LABOUR MARKET P2'!$B$55:$B$163</c:f>
              <c:numCache>
                <c:formatCode>m/d/yyyy</c:formatCode>
                <c:ptCount val="109"/>
                <c:pt idx="0" formatCode="mmm\-yy">
                  <c:v>40892</c:v>
                </c:pt>
                <c:pt idx="1">
                  <c:v>40923</c:v>
                </c:pt>
                <c:pt idx="2">
                  <c:v>40954</c:v>
                </c:pt>
                <c:pt idx="3">
                  <c:v>40983</c:v>
                </c:pt>
                <c:pt idx="4">
                  <c:v>41014</c:v>
                </c:pt>
                <c:pt idx="5">
                  <c:v>41044</c:v>
                </c:pt>
                <c:pt idx="6">
                  <c:v>41075</c:v>
                </c:pt>
                <c:pt idx="7">
                  <c:v>41105</c:v>
                </c:pt>
                <c:pt idx="8">
                  <c:v>41136</c:v>
                </c:pt>
                <c:pt idx="9">
                  <c:v>41167</c:v>
                </c:pt>
                <c:pt idx="10">
                  <c:v>41197</c:v>
                </c:pt>
                <c:pt idx="11">
                  <c:v>41228</c:v>
                </c:pt>
                <c:pt idx="12">
                  <c:v>41258</c:v>
                </c:pt>
                <c:pt idx="13">
                  <c:v>41289</c:v>
                </c:pt>
                <c:pt idx="14">
                  <c:v>41320</c:v>
                </c:pt>
                <c:pt idx="15">
                  <c:v>41348</c:v>
                </c:pt>
                <c:pt idx="16">
                  <c:v>41379</c:v>
                </c:pt>
                <c:pt idx="17">
                  <c:v>41409</c:v>
                </c:pt>
                <c:pt idx="18">
                  <c:v>41440</c:v>
                </c:pt>
                <c:pt idx="19">
                  <c:v>41470</c:v>
                </c:pt>
                <c:pt idx="20">
                  <c:v>41501</c:v>
                </c:pt>
                <c:pt idx="21">
                  <c:v>41532</c:v>
                </c:pt>
                <c:pt idx="22">
                  <c:v>41562</c:v>
                </c:pt>
                <c:pt idx="23">
                  <c:v>41593</c:v>
                </c:pt>
                <c:pt idx="24">
                  <c:v>41623</c:v>
                </c:pt>
                <c:pt idx="25">
                  <c:v>41654</c:v>
                </c:pt>
                <c:pt idx="26">
                  <c:v>41685</c:v>
                </c:pt>
                <c:pt idx="27">
                  <c:v>41713</c:v>
                </c:pt>
                <c:pt idx="28">
                  <c:v>41744</c:v>
                </c:pt>
                <c:pt idx="29">
                  <c:v>41774</c:v>
                </c:pt>
                <c:pt idx="30">
                  <c:v>41805</c:v>
                </c:pt>
                <c:pt idx="31">
                  <c:v>41835</c:v>
                </c:pt>
                <c:pt idx="32">
                  <c:v>41866</c:v>
                </c:pt>
                <c:pt idx="33">
                  <c:v>41897</c:v>
                </c:pt>
                <c:pt idx="34">
                  <c:v>41927</c:v>
                </c:pt>
                <c:pt idx="35">
                  <c:v>41958</c:v>
                </c:pt>
                <c:pt idx="36">
                  <c:v>41988</c:v>
                </c:pt>
                <c:pt idx="37">
                  <c:v>42019</c:v>
                </c:pt>
                <c:pt idx="38">
                  <c:v>42050</c:v>
                </c:pt>
                <c:pt idx="39">
                  <c:v>42078</c:v>
                </c:pt>
                <c:pt idx="40">
                  <c:v>42109</c:v>
                </c:pt>
                <c:pt idx="41">
                  <c:v>42139</c:v>
                </c:pt>
                <c:pt idx="42">
                  <c:v>42170</c:v>
                </c:pt>
                <c:pt idx="43">
                  <c:v>42200</c:v>
                </c:pt>
                <c:pt idx="44">
                  <c:v>42231</c:v>
                </c:pt>
                <c:pt idx="45">
                  <c:v>42262</c:v>
                </c:pt>
                <c:pt idx="46">
                  <c:v>42292</c:v>
                </c:pt>
                <c:pt idx="47">
                  <c:v>42323</c:v>
                </c:pt>
                <c:pt idx="48">
                  <c:v>42353</c:v>
                </c:pt>
                <c:pt idx="49">
                  <c:v>42384</c:v>
                </c:pt>
                <c:pt idx="50">
                  <c:v>42415</c:v>
                </c:pt>
                <c:pt idx="51">
                  <c:v>42444</c:v>
                </c:pt>
                <c:pt idx="52">
                  <c:v>42475</c:v>
                </c:pt>
                <c:pt idx="53">
                  <c:v>42505</c:v>
                </c:pt>
                <c:pt idx="54">
                  <c:v>42536</c:v>
                </c:pt>
                <c:pt idx="55">
                  <c:v>42566</c:v>
                </c:pt>
                <c:pt idx="56">
                  <c:v>42597</c:v>
                </c:pt>
                <c:pt idx="57">
                  <c:v>42628</c:v>
                </c:pt>
                <c:pt idx="58">
                  <c:v>42658</c:v>
                </c:pt>
                <c:pt idx="59">
                  <c:v>42689</c:v>
                </c:pt>
                <c:pt idx="60">
                  <c:v>42719</c:v>
                </c:pt>
                <c:pt idx="61">
                  <c:v>42750</c:v>
                </c:pt>
                <c:pt idx="62">
                  <c:v>42781</c:v>
                </c:pt>
                <c:pt idx="63">
                  <c:v>42809</c:v>
                </c:pt>
                <c:pt idx="64">
                  <c:v>42840</c:v>
                </c:pt>
                <c:pt idx="65">
                  <c:v>42870</c:v>
                </c:pt>
                <c:pt idx="66">
                  <c:v>42901</c:v>
                </c:pt>
                <c:pt idx="67">
                  <c:v>42931</c:v>
                </c:pt>
                <c:pt idx="68">
                  <c:v>42962</c:v>
                </c:pt>
                <c:pt idx="69">
                  <c:v>42993</c:v>
                </c:pt>
                <c:pt idx="70">
                  <c:v>43023</c:v>
                </c:pt>
                <c:pt idx="71">
                  <c:v>43054</c:v>
                </c:pt>
                <c:pt idx="72">
                  <c:v>43084</c:v>
                </c:pt>
                <c:pt idx="73">
                  <c:v>43115</c:v>
                </c:pt>
                <c:pt idx="74">
                  <c:v>43146</c:v>
                </c:pt>
                <c:pt idx="75">
                  <c:v>43174</c:v>
                </c:pt>
                <c:pt idx="76">
                  <c:v>43205</c:v>
                </c:pt>
                <c:pt idx="77">
                  <c:v>43235</c:v>
                </c:pt>
                <c:pt idx="78">
                  <c:v>43266</c:v>
                </c:pt>
                <c:pt idx="79">
                  <c:v>43296</c:v>
                </c:pt>
                <c:pt idx="80">
                  <c:v>43327</c:v>
                </c:pt>
                <c:pt idx="81">
                  <c:v>43358</c:v>
                </c:pt>
                <c:pt idx="82">
                  <c:v>43388</c:v>
                </c:pt>
                <c:pt idx="83">
                  <c:v>43419</c:v>
                </c:pt>
                <c:pt idx="84">
                  <c:v>43449</c:v>
                </c:pt>
                <c:pt idx="85">
                  <c:v>43480</c:v>
                </c:pt>
                <c:pt idx="86">
                  <c:v>43511</c:v>
                </c:pt>
                <c:pt idx="87">
                  <c:v>43539</c:v>
                </c:pt>
                <c:pt idx="88">
                  <c:v>43570</c:v>
                </c:pt>
                <c:pt idx="89">
                  <c:v>43600</c:v>
                </c:pt>
                <c:pt idx="90">
                  <c:v>43631</c:v>
                </c:pt>
                <c:pt idx="91">
                  <c:v>43661</c:v>
                </c:pt>
                <c:pt idx="92">
                  <c:v>43692</c:v>
                </c:pt>
                <c:pt idx="93">
                  <c:v>43723</c:v>
                </c:pt>
                <c:pt idx="94">
                  <c:v>43753</c:v>
                </c:pt>
                <c:pt idx="95">
                  <c:v>43784</c:v>
                </c:pt>
                <c:pt idx="96">
                  <c:v>43814</c:v>
                </c:pt>
                <c:pt idx="97">
                  <c:v>43845</c:v>
                </c:pt>
                <c:pt idx="98">
                  <c:v>43876</c:v>
                </c:pt>
                <c:pt idx="99">
                  <c:v>43905</c:v>
                </c:pt>
                <c:pt idx="100">
                  <c:v>43936</c:v>
                </c:pt>
                <c:pt idx="101">
                  <c:v>43966</c:v>
                </c:pt>
                <c:pt idx="102">
                  <c:v>43997</c:v>
                </c:pt>
                <c:pt idx="103">
                  <c:v>44027</c:v>
                </c:pt>
                <c:pt idx="104">
                  <c:v>44058</c:v>
                </c:pt>
                <c:pt idx="105">
                  <c:v>44089</c:v>
                </c:pt>
                <c:pt idx="106">
                  <c:v>44119</c:v>
                </c:pt>
                <c:pt idx="107">
                  <c:v>44150</c:v>
                </c:pt>
                <c:pt idx="108">
                  <c:v>44180</c:v>
                </c:pt>
              </c:numCache>
            </c:numRef>
          </c:cat>
          <c:val>
            <c:numRef>
              <c:f>'(SLIDE 17) - LABOUR MARKET P2'!$E$55:$E$163</c:f>
              <c:numCache>
                <c:formatCode>General</c:formatCode>
                <c:ptCount val="109"/>
                <c:pt idx="0">
                  <c:v>-2.2999999999999998</c:v>
                </c:pt>
                <c:pt idx="1">
                  <c:v>-2</c:v>
                </c:pt>
                <c:pt idx="2">
                  <c:v>-1.9</c:v>
                </c:pt>
                <c:pt idx="3">
                  <c:v>-2</c:v>
                </c:pt>
                <c:pt idx="4">
                  <c:v>-1.3</c:v>
                </c:pt>
                <c:pt idx="5">
                  <c:v>-1.1000000000000001</c:v>
                </c:pt>
                <c:pt idx="6">
                  <c:v>-0.6</c:v>
                </c:pt>
                <c:pt idx="7">
                  <c:v>-0.8</c:v>
                </c:pt>
                <c:pt idx="8">
                  <c:v>-0.5</c:v>
                </c:pt>
                <c:pt idx="9">
                  <c:v>-0.4</c:v>
                </c:pt>
                <c:pt idx="10">
                  <c:v>-1.1000000000000001</c:v>
                </c:pt>
                <c:pt idx="11">
                  <c:v>-1.3</c:v>
                </c:pt>
                <c:pt idx="12">
                  <c:v>-1.4</c:v>
                </c:pt>
                <c:pt idx="13">
                  <c:v>-1.5</c:v>
                </c:pt>
                <c:pt idx="14">
                  <c:v>-1.8</c:v>
                </c:pt>
                <c:pt idx="15">
                  <c:v>-2</c:v>
                </c:pt>
                <c:pt idx="16">
                  <c:v>-1.5</c:v>
                </c:pt>
                <c:pt idx="17">
                  <c:v>-1.7</c:v>
                </c:pt>
                <c:pt idx="18">
                  <c:v>-1.9</c:v>
                </c:pt>
                <c:pt idx="19">
                  <c:v>-1.9</c:v>
                </c:pt>
                <c:pt idx="20">
                  <c:v>-2</c:v>
                </c:pt>
                <c:pt idx="21">
                  <c:v>-2</c:v>
                </c:pt>
                <c:pt idx="22">
                  <c:v>-1.5</c:v>
                </c:pt>
                <c:pt idx="23">
                  <c:v>-1.4</c:v>
                </c:pt>
                <c:pt idx="24">
                  <c:v>-1.1000000000000001</c:v>
                </c:pt>
                <c:pt idx="25">
                  <c:v>-0.8</c:v>
                </c:pt>
                <c:pt idx="26">
                  <c:v>-0.4</c:v>
                </c:pt>
                <c:pt idx="27">
                  <c:v>-0.5</c:v>
                </c:pt>
                <c:pt idx="28">
                  <c:v>-1.1000000000000001</c:v>
                </c:pt>
                <c:pt idx="29">
                  <c:v>-0.9</c:v>
                </c:pt>
                <c:pt idx="30">
                  <c:v>-1.4</c:v>
                </c:pt>
                <c:pt idx="31">
                  <c:v>-1</c:v>
                </c:pt>
                <c:pt idx="32">
                  <c:v>-0.7</c:v>
                </c:pt>
                <c:pt idx="33">
                  <c:v>-0.1</c:v>
                </c:pt>
                <c:pt idx="34">
                  <c:v>0.2</c:v>
                </c:pt>
                <c:pt idx="35">
                  <c:v>0.7</c:v>
                </c:pt>
                <c:pt idx="36">
                  <c:v>1.1000000000000001</c:v>
                </c:pt>
                <c:pt idx="37">
                  <c:v>1.2</c:v>
                </c:pt>
                <c:pt idx="38">
                  <c:v>1.8</c:v>
                </c:pt>
                <c:pt idx="39">
                  <c:v>2.2000000000000002</c:v>
                </c:pt>
                <c:pt idx="40">
                  <c:v>2.7</c:v>
                </c:pt>
                <c:pt idx="41">
                  <c:v>2.6</c:v>
                </c:pt>
                <c:pt idx="42">
                  <c:v>2.7</c:v>
                </c:pt>
                <c:pt idx="43">
                  <c:v>2.7</c:v>
                </c:pt>
                <c:pt idx="44">
                  <c:v>2.7</c:v>
                </c:pt>
                <c:pt idx="45">
                  <c:v>2.5</c:v>
                </c:pt>
                <c:pt idx="46">
                  <c:v>2.1</c:v>
                </c:pt>
                <c:pt idx="47">
                  <c:v>1.8</c:v>
                </c:pt>
                <c:pt idx="48">
                  <c:v>1.7</c:v>
                </c:pt>
                <c:pt idx="49">
                  <c:v>1.9</c:v>
                </c:pt>
                <c:pt idx="50">
                  <c:v>1.9</c:v>
                </c:pt>
                <c:pt idx="51">
                  <c:v>1.8</c:v>
                </c:pt>
                <c:pt idx="52">
                  <c:v>2</c:v>
                </c:pt>
                <c:pt idx="53">
                  <c:v>1.9</c:v>
                </c:pt>
                <c:pt idx="54">
                  <c:v>1.8</c:v>
                </c:pt>
                <c:pt idx="55">
                  <c:v>1.6</c:v>
                </c:pt>
                <c:pt idx="56">
                  <c:v>1.7</c:v>
                </c:pt>
                <c:pt idx="57">
                  <c:v>1.4</c:v>
                </c:pt>
                <c:pt idx="58">
                  <c:v>1.6</c:v>
                </c:pt>
                <c:pt idx="59">
                  <c:v>1.4</c:v>
                </c:pt>
                <c:pt idx="60">
                  <c:v>0.9</c:v>
                </c:pt>
                <c:pt idx="61">
                  <c:v>0.5</c:v>
                </c:pt>
                <c:pt idx="62">
                  <c:v>-0.3</c:v>
                </c:pt>
                <c:pt idx="63">
                  <c:v>-0.5</c:v>
                </c:pt>
                <c:pt idx="64">
                  <c:v>-0.9</c:v>
                </c:pt>
                <c:pt idx="65">
                  <c:v>-0.9</c:v>
                </c:pt>
                <c:pt idx="66">
                  <c:v>-0.5</c:v>
                </c:pt>
                <c:pt idx="67">
                  <c:v>-0.4</c:v>
                </c:pt>
                <c:pt idx="68">
                  <c:v>-0.8</c:v>
                </c:pt>
                <c:pt idx="69">
                  <c:v>-0.8</c:v>
                </c:pt>
                <c:pt idx="70">
                  <c:v>-0.7</c:v>
                </c:pt>
                <c:pt idx="71">
                  <c:v>-0.8</c:v>
                </c:pt>
                <c:pt idx="72">
                  <c:v>-0.6</c:v>
                </c:pt>
                <c:pt idx="73">
                  <c:v>-0.5</c:v>
                </c:pt>
                <c:pt idx="74">
                  <c:v>0</c:v>
                </c:pt>
                <c:pt idx="75">
                  <c:v>0.4</c:v>
                </c:pt>
                <c:pt idx="76">
                  <c:v>0.4</c:v>
                </c:pt>
                <c:pt idx="77">
                  <c:v>0.4</c:v>
                </c:pt>
                <c:pt idx="78">
                  <c:v>0.3</c:v>
                </c:pt>
                <c:pt idx="79">
                  <c:v>0.4</c:v>
                </c:pt>
                <c:pt idx="80">
                  <c:v>0.4</c:v>
                </c:pt>
                <c:pt idx="81">
                  <c:v>0.8</c:v>
                </c:pt>
                <c:pt idx="82">
                  <c:v>0.9</c:v>
                </c:pt>
                <c:pt idx="83">
                  <c:v>1.1000000000000001</c:v>
                </c:pt>
                <c:pt idx="84">
                  <c:v>1.3</c:v>
                </c:pt>
                <c:pt idx="85">
                  <c:v>1.7</c:v>
                </c:pt>
                <c:pt idx="86">
                  <c:v>1.5</c:v>
                </c:pt>
                <c:pt idx="87">
                  <c:v>1.4</c:v>
                </c:pt>
                <c:pt idx="88">
                  <c:v>1.3</c:v>
                </c:pt>
                <c:pt idx="89">
                  <c:v>1.6</c:v>
                </c:pt>
                <c:pt idx="90">
                  <c:v>2</c:v>
                </c:pt>
                <c:pt idx="91">
                  <c:v>1.8</c:v>
                </c:pt>
                <c:pt idx="92">
                  <c:v>2.1</c:v>
                </c:pt>
                <c:pt idx="93">
                  <c:v>2</c:v>
                </c:pt>
                <c:pt idx="94">
                  <c:v>2</c:v>
                </c:pt>
                <c:pt idx="95">
                  <c:v>1.9</c:v>
                </c:pt>
                <c:pt idx="96">
                  <c:v>1.9</c:v>
                </c:pt>
                <c:pt idx="97">
                  <c:v>1.2</c:v>
                </c:pt>
                <c:pt idx="98">
                  <c:v>1.2</c:v>
                </c:pt>
                <c:pt idx="99">
                  <c:v>1.1000000000000001</c:v>
                </c:pt>
                <c:pt idx="100">
                  <c:v>0.9</c:v>
                </c:pt>
                <c:pt idx="101">
                  <c:v>0.2</c:v>
                </c:pt>
                <c:pt idx="102">
                  <c:v>-0.7</c:v>
                </c:pt>
                <c:pt idx="103">
                  <c:v>-0.8</c:v>
                </c:pt>
                <c:pt idx="104">
                  <c:v>0.7</c:v>
                </c:pt>
                <c:pt idx="105">
                  <c:v>1.4</c:v>
                </c:pt>
                <c:pt idx="106">
                  <c:v>2.1</c:v>
                </c:pt>
                <c:pt idx="107">
                  <c:v>3.3</c:v>
                </c:pt>
                <c:pt idx="108">
                  <c:v>3.5</c:v>
                </c:pt>
              </c:numCache>
            </c:numRef>
          </c:val>
          <c:smooth val="0"/>
          <c:extLst>
            <c:ext xmlns:c16="http://schemas.microsoft.com/office/drawing/2014/chart" uri="{C3380CC4-5D6E-409C-BE32-E72D297353CC}">
              <c16:uniqueId val="{00000002-13D7-4628-818A-5E8C06DDF05C}"/>
            </c:ext>
          </c:extLst>
        </c:ser>
        <c:dLbls>
          <c:showLegendKey val="0"/>
          <c:showVal val="0"/>
          <c:showCatName val="0"/>
          <c:showSerName val="0"/>
          <c:showPercent val="0"/>
          <c:showBubbleSize val="0"/>
        </c:dLbls>
        <c:smooth val="0"/>
        <c:axId val="433359424"/>
        <c:axId val="433357456"/>
      </c:lineChart>
      <c:dateAx>
        <c:axId val="4333594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433357456"/>
        <c:crosses val="autoZero"/>
        <c:auto val="0"/>
        <c:lblOffset val="100"/>
        <c:baseTimeUnit val="months"/>
        <c:majorUnit val="4"/>
        <c:majorTimeUnit val="months"/>
      </c:dateAx>
      <c:valAx>
        <c:axId val="433357456"/>
        <c:scaling>
          <c:orientation val="minMax"/>
        </c:scaling>
        <c:delete val="0"/>
        <c:axPos val="l"/>
        <c:majorGridlines>
          <c:spPr>
            <a:ln w="9525" cap="flat" cmpd="sng" algn="ctr">
              <a:no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4333594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70603674540683"/>
          <c:y val="7.7416130213444109E-2"/>
          <c:w val="0.79103237095363077"/>
          <c:h val="0.57737685609297928"/>
        </c:manualLayout>
      </c:layout>
      <c:lineChart>
        <c:grouping val="standard"/>
        <c:varyColors val="0"/>
        <c:ser>
          <c:idx val="0"/>
          <c:order val="0"/>
          <c:tx>
            <c:strRef>
              <c:f>JOBS!$L$5</c:f>
              <c:strCache>
                <c:ptCount val="1"/>
                <c:pt idx="0">
                  <c:v>Retail (LHS)</c:v>
                </c:pt>
              </c:strCache>
            </c:strRef>
          </c:tx>
          <c:spPr>
            <a:ln w="28575" cap="rnd">
              <a:solidFill>
                <a:srgbClr val="F37021"/>
              </a:solidFill>
              <a:round/>
            </a:ln>
            <a:effectLst/>
          </c:spPr>
          <c:marker>
            <c:symbol val="none"/>
          </c:marker>
          <c:cat>
            <c:strRef>
              <c:f>JOBS!$K$7:$K$45</c:f>
              <c:strCache>
                <c:ptCount val="39"/>
                <c:pt idx="0">
                  <c:v>Mar 11 </c:v>
                </c:pt>
                <c:pt idx="1">
                  <c:v>Jun 11 </c:v>
                </c:pt>
                <c:pt idx="2">
                  <c:v>Sep 11 </c:v>
                </c:pt>
                <c:pt idx="3">
                  <c:v>Dec 11 </c:v>
                </c:pt>
                <c:pt idx="4">
                  <c:v>Mar 12 </c:v>
                </c:pt>
                <c:pt idx="5">
                  <c:v>Jun 12 </c:v>
                </c:pt>
                <c:pt idx="6">
                  <c:v>Sep 12 </c:v>
                </c:pt>
                <c:pt idx="7">
                  <c:v>Dec 12 </c:v>
                </c:pt>
                <c:pt idx="8">
                  <c:v>Mar 13 </c:v>
                </c:pt>
                <c:pt idx="9">
                  <c:v>Jun 13 </c:v>
                </c:pt>
                <c:pt idx="10">
                  <c:v>Sep 13 </c:v>
                </c:pt>
                <c:pt idx="11">
                  <c:v>Dec 13</c:v>
                </c:pt>
                <c:pt idx="12">
                  <c:v>Mar 14 </c:v>
                </c:pt>
                <c:pt idx="13">
                  <c:v>Jun 14 </c:v>
                </c:pt>
                <c:pt idx="14">
                  <c:v>Sep 14 </c:v>
                </c:pt>
                <c:pt idx="15">
                  <c:v>Dec 14 </c:v>
                </c:pt>
                <c:pt idx="16">
                  <c:v>Mar 15 </c:v>
                </c:pt>
                <c:pt idx="17">
                  <c:v>Jun 15 </c:v>
                </c:pt>
                <c:pt idx="18">
                  <c:v>Sep 15 </c:v>
                </c:pt>
                <c:pt idx="19">
                  <c:v>Dec 15 </c:v>
                </c:pt>
                <c:pt idx="20">
                  <c:v>Mar 16 </c:v>
                </c:pt>
                <c:pt idx="21">
                  <c:v>Jun 16 </c:v>
                </c:pt>
                <c:pt idx="22">
                  <c:v>Sep 16 </c:v>
                </c:pt>
                <c:pt idx="23">
                  <c:v>Dec 16 </c:v>
                </c:pt>
                <c:pt idx="24">
                  <c:v>Mar 17 </c:v>
                </c:pt>
                <c:pt idx="25">
                  <c:v>Jun 17 </c:v>
                </c:pt>
                <c:pt idx="26">
                  <c:v>Sep 17 </c:v>
                </c:pt>
                <c:pt idx="27">
                  <c:v>Dec 17 </c:v>
                </c:pt>
                <c:pt idx="28">
                  <c:v>Mar 18 </c:v>
                </c:pt>
                <c:pt idx="29">
                  <c:v>Jun 18 </c:v>
                </c:pt>
                <c:pt idx="30">
                  <c:v>Sep 18 </c:v>
                </c:pt>
                <c:pt idx="31">
                  <c:v>Dec 18 </c:v>
                </c:pt>
                <c:pt idx="32">
                  <c:v>Mar 19 </c:v>
                </c:pt>
                <c:pt idx="33">
                  <c:v>Jun 19 </c:v>
                </c:pt>
                <c:pt idx="34">
                  <c:v>Sep 19</c:v>
                </c:pt>
                <c:pt idx="35">
                  <c:v>Dec 19</c:v>
                </c:pt>
                <c:pt idx="36">
                  <c:v>Mar 20 </c:v>
                </c:pt>
                <c:pt idx="37">
                  <c:v>Jun 20</c:v>
                </c:pt>
                <c:pt idx="38">
                  <c:v>Sep 20</c:v>
                </c:pt>
              </c:strCache>
            </c:strRef>
          </c:cat>
          <c:val>
            <c:numRef>
              <c:f>JOBS!$L$6:$L$45</c:f>
              <c:numCache>
                <c:formatCode>#,##0</c:formatCode>
                <c:ptCount val="40"/>
                <c:pt idx="0">
                  <c:v>3080.75</c:v>
                </c:pt>
                <c:pt idx="1">
                  <c:v>3074</c:v>
                </c:pt>
                <c:pt idx="2">
                  <c:v>3069.25</c:v>
                </c:pt>
                <c:pt idx="3">
                  <c:v>3068</c:v>
                </c:pt>
                <c:pt idx="4">
                  <c:v>3073.5</c:v>
                </c:pt>
                <c:pt idx="5">
                  <c:v>3090.75</c:v>
                </c:pt>
                <c:pt idx="6">
                  <c:v>3111</c:v>
                </c:pt>
                <c:pt idx="7">
                  <c:v>3112.25</c:v>
                </c:pt>
                <c:pt idx="8">
                  <c:v>3107</c:v>
                </c:pt>
                <c:pt idx="9">
                  <c:v>3094.75</c:v>
                </c:pt>
                <c:pt idx="10">
                  <c:v>3084</c:v>
                </c:pt>
                <c:pt idx="11">
                  <c:v>3083.5</c:v>
                </c:pt>
                <c:pt idx="12">
                  <c:v>3093.75</c:v>
                </c:pt>
                <c:pt idx="13">
                  <c:v>3097.5</c:v>
                </c:pt>
                <c:pt idx="14">
                  <c:v>3112</c:v>
                </c:pt>
                <c:pt idx="15">
                  <c:v>3133</c:v>
                </c:pt>
                <c:pt idx="16">
                  <c:v>3138.5</c:v>
                </c:pt>
                <c:pt idx="17">
                  <c:v>3161.75</c:v>
                </c:pt>
                <c:pt idx="18">
                  <c:v>3171.25</c:v>
                </c:pt>
                <c:pt idx="19">
                  <c:v>3175.5</c:v>
                </c:pt>
                <c:pt idx="20">
                  <c:v>3188.5</c:v>
                </c:pt>
                <c:pt idx="21">
                  <c:v>3188.25</c:v>
                </c:pt>
                <c:pt idx="22">
                  <c:v>3188.75</c:v>
                </c:pt>
                <c:pt idx="23">
                  <c:v>3175.25</c:v>
                </c:pt>
                <c:pt idx="24">
                  <c:v>3149.75</c:v>
                </c:pt>
                <c:pt idx="25">
                  <c:v>3133</c:v>
                </c:pt>
                <c:pt idx="26">
                  <c:v>3124</c:v>
                </c:pt>
                <c:pt idx="27">
                  <c:v>3133.75</c:v>
                </c:pt>
                <c:pt idx="28">
                  <c:v>3141.75</c:v>
                </c:pt>
                <c:pt idx="29">
                  <c:v>3152.25</c:v>
                </c:pt>
                <c:pt idx="30">
                  <c:v>3138.75</c:v>
                </c:pt>
                <c:pt idx="31">
                  <c:v>3123</c:v>
                </c:pt>
                <c:pt idx="32">
                  <c:v>3112.5</c:v>
                </c:pt>
                <c:pt idx="33">
                  <c:v>3099.75</c:v>
                </c:pt>
                <c:pt idx="34">
                  <c:v>3100</c:v>
                </c:pt>
                <c:pt idx="35">
                  <c:v>3094.75</c:v>
                </c:pt>
                <c:pt idx="36">
                  <c:v>3089.5</c:v>
                </c:pt>
                <c:pt idx="37">
                  <c:v>3078.75</c:v>
                </c:pt>
                <c:pt idx="38">
                  <c:v>3089.25</c:v>
                </c:pt>
                <c:pt idx="39">
                  <c:v>3083.75</c:v>
                </c:pt>
              </c:numCache>
            </c:numRef>
          </c:val>
          <c:smooth val="0"/>
          <c:extLst>
            <c:ext xmlns:c16="http://schemas.microsoft.com/office/drawing/2014/chart" uri="{C3380CC4-5D6E-409C-BE32-E72D297353CC}">
              <c16:uniqueId val="{00000000-B13E-4733-A1A6-C8D46D46A6E4}"/>
            </c:ext>
          </c:extLst>
        </c:ser>
        <c:dLbls>
          <c:showLegendKey val="0"/>
          <c:showVal val="0"/>
          <c:showCatName val="0"/>
          <c:showSerName val="0"/>
          <c:showPercent val="0"/>
          <c:showBubbleSize val="0"/>
        </c:dLbls>
        <c:marker val="1"/>
        <c:smooth val="0"/>
        <c:axId val="941061280"/>
        <c:axId val="941062264"/>
      </c:lineChart>
      <c:lineChart>
        <c:grouping val="standard"/>
        <c:varyColors val="0"/>
        <c:ser>
          <c:idx val="2"/>
          <c:order val="1"/>
          <c:tx>
            <c:strRef>
              <c:f>JOBS!$N$5</c:f>
              <c:strCache>
                <c:ptCount val="1"/>
                <c:pt idx="0">
                  <c:v>UK (RHS)</c:v>
                </c:pt>
              </c:strCache>
            </c:strRef>
          </c:tx>
          <c:spPr>
            <a:ln w="28575" cap="rnd">
              <a:solidFill>
                <a:srgbClr val="262262"/>
              </a:solidFill>
              <a:round/>
            </a:ln>
            <a:effectLst/>
          </c:spPr>
          <c:marker>
            <c:symbol val="none"/>
          </c:marker>
          <c:cat>
            <c:strRef>
              <c:f>JOBS!$K$6:$K$45</c:f>
              <c:strCache>
                <c:ptCount val="40"/>
                <c:pt idx="0">
                  <c:v>Dec 10 </c:v>
                </c:pt>
                <c:pt idx="1">
                  <c:v>Mar 11 </c:v>
                </c:pt>
                <c:pt idx="2">
                  <c:v>Jun 11 </c:v>
                </c:pt>
                <c:pt idx="3">
                  <c:v>Sep 11 </c:v>
                </c:pt>
                <c:pt idx="4">
                  <c:v>Dec 11 </c:v>
                </c:pt>
                <c:pt idx="5">
                  <c:v>Mar 12 </c:v>
                </c:pt>
                <c:pt idx="6">
                  <c:v>Jun 12 </c:v>
                </c:pt>
                <c:pt idx="7">
                  <c:v>Sep 12 </c:v>
                </c:pt>
                <c:pt idx="8">
                  <c:v>Dec 12 </c:v>
                </c:pt>
                <c:pt idx="9">
                  <c:v>Mar 13 </c:v>
                </c:pt>
                <c:pt idx="10">
                  <c:v>Jun 13 </c:v>
                </c:pt>
                <c:pt idx="11">
                  <c:v>Sep 13 </c:v>
                </c:pt>
                <c:pt idx="12">
                  <c:v>Dec 13</c:v>
                </c:pt>
                <c:pt idx="13">
                  <c:v>Mar 14 </c:v>
                </c:pt>
                <c:pt idx="14">
                  <c:v>Jun 14 </c:v>
                </c:pt>
                <c:pt idx="15">
                  <c:v>Sep 14 </c:v>
                </c:pt>
                <c:pt idx="16">
                  <c:v>Dec 14 </c:v>
                </c:pt>
                <c:pt idx="17">
                  <c:v>Mar 15 </c:v>
                </c:pt>
                <c:pt idx="18">
                  <c:v>Jun 15 </c:v>
                </c:pt>
                <c:pt idx="19">
                  <c:v>Sep 15 </c:v>
                </c:pt>
                <c:pt idx="20">
                  <c:v>Dec 15 </c:v>
                </c:pt>
                <c:pt idx="21">
                  <c:v>Mar 16 </c:v>
                </c:pt>
                <c:pt idx="22">
                  <c:v>Jun 16 </c:v>
                </c:pt>
                <c:pt idx="23">
                  <c:v>Sep 16 </c:v>
                </c:pt>
                <c:pt idx="24">
                  <c:v>Dec 16 </c:v>
                </c:pt>
                <c:pt idx="25">
                  <c:v>Mar 17 </c:v>
                </c:pt>
                <c:pt idx="26">
                  <c:v>Jun 17 </c:v>
                </c:pt>
                <c:pt idx="27">
                  <c:v>Sep 17 </c:v>
                </c:pt>
                <c:pt idx="28">
                  <c:v>Dec 17 </c:v>
                </c:pt>
                <c:pt idx="29">
                  <c:v>Mar 18 </c:v>
                </c:pt>
                <c:pt idx="30">
                  <c:v>Jun 18 </c:v>
                </c:pt>
                <c:pt idx="31">
                  <c:v>Sep 18 </c:v>
                </c:pt>
                <c:pt idx="32">
                  <c:v>Dec 18 </c:v>
                </c:pt>
                <c:pt idx="33">
                  <c:v>Mar 19 </c:v>
                </c:pt>
                <c:pt idx="34">
                  <c:v>Jun 19 </c:v>
                </c:pt>
                <c:pt idx="35">
                  <c:v>Sep 19</c:v>
                </c:pt>
                <c:pt idx="36">
                  <c:v>Dec 19</c:v>
                </c:pt>
                <c:pt idx="37">
                  <c:v>Mar 20 </c:v>
                </c:pt>
                <c:pt idx="38">
                  <c:v>Jun 20</c:v>
                </c:pt>
                <c:pt idx="39">
                  <c:v>Sep 20</c:v>
                </c:pt>
              </c:strCache>
            </c:strRef>
          </c:cat>
          <c:val>
            <c:numRef>
              <c:f>JOBS!$N$6:$N$45</c:f>
              <c:numCache>
                <c:formatCode>#,##0</c:formatCode>
                <c:ptCount val="40"/>
                <c:pt idx="0">
                  <c:v>31246.75</c:v>
                </c:pt>
                <c:pt idx="1">
                  <c:v>31290.5</c:v>
                </c:pt>
                <c:pt idx="2">
                  <c:v>31298.75</c:v>
                </c:pt>
                <c:pt idx="3">
                  <c:v>31374.5</c:v>
                </c:pt>
                <c:pt idx="4">
                  <c:v>31440.5</c:v>
                </c:pt>
                <c:pt idx="5">
                  <c:v>31571.25</c:v>
                </c:pt>
                <c:pt idx="6">
                  <c:v>31698</c:v>
                </c:pt>
                <c:pt idx="7">
                  <c:v>31751</c:v>
                </c:pt>
                <c:pt idx="8">
                  <c:v>31789.25</c:v>
                </c:pt>
                <c:pt idx="9">
                  <c:v>31794.5</c:v>
                </c:pt>
                <c:pt idx="10">
                  <c:v>31837.25</c:v>
                </c:pt>
                <c:pt idx="11">
                  <c:v>31948.5</c:v>
                </c:pt>
                <c:pt idx="12">
                  <c:v>32168.75</c:v>
                </c:pt>
                <c:pt idx="13">
                  <c:v>32418.5</c:v>
                </c:pt>
                <c:pt idx="14">
                  <c:v>32723.5</c:v>
                </c:pt>
                <c:pt idx="15">
                  <c:v>33006</c:v>
                </c:pt>
                <c:pt idx="16">
                  <c:v>33222.75</c:v>
                </c:pt>
                <c:pt idx="17">
                  <c:v>33396.25</c:v>
                </c:pt>
                <c:pt idx="18">
                  <c:v>33512.25</c:v>
                </c:pt>
                <c:pt idx="19">
                  <c:v>33644.5</c:v>
                </c:pt>
                <c:pt idx="20">
                  <c:v>33764</c:v>
                </c:pt>
                <c:pt idx="21">
                  <c:v>33906.75</c:v>
                </c:pt>
                <c:pt idx="22">
                  <c:v>34078.75</c:v>
                </c:pt>
                <c:pt idx="23">
                  <c:v>34208.75</c:v>
                </c:pt>
                <c:pt idx="24">
                  <c:v>34335.75</c:v>
                </c:pt>
                <c:pt idx="25">
                  <c:v>34457.75</c:v>
                </c:pt>
                <c:pt idx="26">
                  <c:v>34535.5</c:v>
                </c:pt>
                <c:pt idx="27">
                  <c:v>34626.75</c:v>
                </c:pt>
                <c:pt idx="28">
                  <c:v>34685</c:v>
                </c:pt>
                <c:pt idx="29">
                  <c:v>34719.25</c:v>
                </c:pt>
                <c:pt idx="30">
                  <c:v>34754.25</c:v>
                </c:pt>
                <c:pt idx="31">
                  <c:v>34788</c:v>
                </c:pt>
                <c:pt idx="32">
                  <c:v>34882.25</c:v>
                </c:pt>
                <c:pt idx="33">
                  <c:v>35007.75</c:v>
                </c:pt>
                <c:pt idx="34">
                  <c:v>35150.25</c:v>
                </c:pt>
                <c:pt idx="35">
                  <c:v>35284.75</c:v>
                </c:pt>
                <c:pt idx="36">
                  <c:v>35387.5</c:v>
                </c:pt>
                <c:pt idx="37">
                  <c:v>35429.25</c:v>
                </c:pt>
                <c:pt idx="38">
                  <c:v>35331.75</c:v>
                </c:pt>
                <c:pt idx="39">
                  <c:v>35094</c:v>
                </c:pt>
              </c:numCache>
            </c:numRef>
          </c:val>
          <c:smooth val="0"/>
          <c:extLst>
            <c:ext xmlns:c16="http://schemas.microsoft.com/office/drawing/2014/chart" uri="{C3380CC4-5D6E-409C-BE32-E72D297353CC}">
              <c16:uniqueId val="{00000001-B13E-4733-A1A6-C8D46D46A6E4}"/>
            </c:ext>
          </c:extLst>
        </c:ser>
        <c:dLbls>
          <c:showLegendKey val="0"/>
          <c:showVal val="0"/>
          <c:showCatName val="0"/>
          <c:showSerName val="0"/>
          <c:showPercent val="0"/>
          <c:showBubbleSize val="0"/>
        </c:dLbls>
        <c:marker val="1"/>
        <c:smooth val="0"/>
        <c:axId val="460242232"/>
        <c:axId val="460236984"/>
      </c:lineChart>
      <c:catAx>
        <c:axId val="94106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41062264"/>
        <c:crosses val="autoZero"/>
        <c:auto val="1"/>
        <c:lblAlgn val="ctr"/>
        <c:lblOffset val="100"/>
        <c:noMultiLvlLbl val="0"/>
      </c:catAx>
      <c:valAx>
        <c:axId val="941062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41061280"/>
        <c:crosses val="autoZero"/>
        <c:crossBetween val="between"/>
      </c:valAx>
      <c:valAx>
        <c:axId val="4602369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460242232"/>
        <c:crosses val="max"/>
        <c:crossBetween val="between"/>
      </c:valAx>
      <c:catAx>
        <c:axId val="460242232"/>
        <c:scaling>
          <c:orientation val="minMax"/>
        </c:scaling>
        <c:delete val="1"/>
        <c:axPos val="b"/>
        <c:numFmt formatCode="General" sourceLinked="1"/>
        <c:majorTickMark val="out"/>
        <c:minorTickMark val="none"/>
        <c:tickLblPos val="nextTo"/>
        <c:crossAx val="460236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JOBS!$P$5</c:f>
              <c:strCache>
                <c:ptCount val="1"/>
                <c:pt idx="0">
                  <c:v>Retail </c:v>
                </c:pt>
              </c:strCache>
            </c:strRef>
          </c:tx>
          <c:spPr>
            <a:ln w="28575" cap="rnd">
              <a:solidFill>
                <a:srgbClr val="F37021"/>
              </a:solidFill>
              <a:round/>
            </a:ln>
            <a:effectLst/>
          </c:spPr>
          <c:marker>
            <c:symbol val="none"/>
          </c:marker>
          <c:cat>
            <c:strRef>
              <c:f>JOBS!$K$7:$K$45</c:f>
              <c:strCache>
                <c:ptCount val="39"/>
                <c:pt idx="0">
                  <c:v>Mar 11 </c:v>
                </c:pt>
                <c:pt idx="1">
                  <c:v>Jun 11 </c:v>
                </c:pt>
                <c:pt idx="2">
                  <c:v>Sep 11 </c:v>
                </c:pt>
                <c:pt idx="3">
                  <c:v>Dec 11 </c:v>
                </c:pt>
                <c:pt idx="4">
                  <c:v>Mar 12 </c:v>
                </c:pt>
                <c:pt idx="5">
                  <c:v>Jun 12 </c:v>
                </c:pt>
                <c:pt idx="6">
                  <c:v>Sep 12 </c:v>
                </c:pt>
                <c:pt idx="7">
                  <c:v>Dec 12 </c:v>
                </c:pt>
                <c:pt idx="8">
                  <c:v>Mar 13 </c:v>
                </c:pt>
                <c:pt idx="9">
                  <c:v>Jun 13 </c:v>
                </c:pt>
                <c:pt idx="10">
                  <c:v>Sep 13 </c:v>
                </c:pt>
                <c:pt idx="11">
                  <c:v>Dec 13</c:v>
                </c:pt>
                <c:pt idx="12">
                  <c:v>Mar 14 </c:v>
                </c:pt>
                <c:pt idx="13">
                  <c:v>Jun 14 </c:v>
                </c:pt>
                <c:pt idx="14">
                  <c:v>Sep 14 </c:v>
                </c:pt>
                <c:pt idx="15">
                  <c:v>Dec 14 </c:v>
                </c:pt>
                <c:pt idx="16">
                  <c:v>Mar 15 </c:v>
                </c:pt>
                <c:pt idx="17">
                  <c:v>Jun 15 </c:v>
                </c:pt>
                <c:pt idx="18">
                  <c:v>Sep 15 </c:v>
                </c:pt>
                <c:pt idx="19">
                  <c:v>Dec 15 </c:v>
                </c:pt>
                <c:pt idx="20">
                  <c:v>Mar 16 </c:v>
                </c:pt>
                <c:pt idx="21">
                  <c:v>Jun 16 </c:v>
                </c:pt>
                <c:pt idx="22">
                  <c:v>Sep 16 </c:v>
                </c:pt>
                <c:pt idx="23">
                  <c:v>Dec 16 </c:v>
                </c:pt>
                <c:pt idx="24">
                  <c:v>Mar 17 </c:v>
                </c:pt>
                <c:pt idx="25">
                  <c:v>Jun 17 </c:v>
                </c:pt>
                <c:pt idx="26">
                  <c:v>Sep 17 </c:v>
                </c:pt>
                <c:pt idx="27">
                  <c:v>Dec 17 </c:v>
                </c:pt>
                <c:pt idx="28">
                  <c:v>Mar 18 </c:v>
                </c:pt>
                <c:pt idx="29">
                  <c:v>Jun 18 </c:v>
                </c:pt>
                <c:pt idx="30">
                  <c:v>Sep 18 </c:v>
                </c:pt>
                <c:pt idx="31">
                  <c:v>Dec 18 </c:v>
                </c:pt>
                <c:pt idx="32">
                  <c:v>Mar 19 </c:v>
                </c:pt>
                <c:pt idx="33">
                  <c:v>Jun 19 </c:v>
                </c:pt>
                <c:pt idx="34">
                  <c:v>Sep 19</c:v>
                </c:pt>
                <c:pt idx="35">
                  <c:v>Dec 19</c:v>
                </c:pt>
                <c:pt idx="36">
                  <c:v>Mar 20 </c:v>
                </c:pt>
                <c:pt idx="37">
                  <c:v>Jun 20</c:v>
                </c:pt>
                <c:pt idx="38">
                  <c:v>Sep 20</c:v>
                </c:pt>
              </c:strCache>
            </c:strRef>
          </c:cat>
          <c:val>
            <c:numRef>
              <c:f>JOBS!$P$7:$P$45</c:f>
              <c:numCache>
                <c:formatCode>General</c:formatCode>
                <c:ptCount val="39"/>
                <c:pt idx="0">
                  <c:v>99.780897508723527</c:v>
                </c:pt>
                <c:pt idx="1">
                  <c:v>99.626714274121554</c:v>
                </c:pt>
                <c:pt idx="2">
                  <c:v>99.586139738699984</c:v>
                </c:pt>
                <c:pt idx="3">
                  <c:v>99.764667694554888</c:v>
                </c:pt>
                <c:pt idx="4">
                  <c:v>100.32459628337254</c:v>
                </c:pt>
                <c:pt idx="5">
                  <c:v>100.98190375720196</c:v>
                </c:pt>
                <c:pt idx="6">
                  <c:v>101.02247829262353</c:v>
                </c:pt>
                <c:pt idx="7">
                  <c:v>100.85206524385293</c:v>
                </c:pt>
                <c:pt idx="8">
                  <c:v>100.45443479672156</c:v>
                </c:pt>
                <c:pt idx="9">
                  <c:v>100.10549379209606</c:v>
                </c:pt>
                <c:pt idx="10">
                  <c:v>100.08926397792742</c:v>
                </c:pt>
                <c:pt idx="11">
                  <c:v>100.42197516838428</c:v>
                </c:pt>
                <c:pt idx="12">
                  <c:v>100.54369877464899</c:v>
                </c:pt>
                <c:pt idx="13">
                  <c:v>101.0143633855392</c:v>
                </c:pt>
                <c:pt idx="14">
                  <c:v>101.69601558062158</c:v>
                </c:pt>
                <c:pt idx="15">
                  <c:v>101.87454353647648</c:v>
                </c:pt>
                <c:pt idx="16">
                  <c:v>102.62922989531766</c:v>
                </c:pt>
                <c:pt idx="17">
                  <c:v>102.9375963645216</c:v>
                </c:pt>
                <c:pt idx="18">
                  <c:v>103.07554978495493</c:v>
                </c:pt>
                <c:pt idx="19">
                  <c:v>103.49752495333924</c:v>
                </c:pt>
                <c:pt idx="20">
                  <c:v>103.48941004625492</c:v>
                </c:pt>
                <c:pt idx="21">
                  <c:v>103.50563986042356</c:v>
                </c:pt>
                <c:pt idx="22">
                  <c:v>103.0674348778706</c:v>
                </c:pt>
                <c:pt idx="23">
                  <c:v>102.23971435527058</c:v>
                </c:pt>
                <c:pt idx="24">
                  <c:v>101.69601558062155</c:v>
                </c:pt>
                <c:pt idx="25">
                  <c:v>101.40387892558626</c:v>
                </c:pt>
                <c:pt idx="26">
                  <c:v>101.72036030187449</c:v>
                </c:pt>
                <c:pt idx="27">
                  <c:v>101.98003732857254</c:v>
                </c:pt>
                <c:pt idx="28">
                  <c:v>102.32086342611373</c:v>
                </c:pt>
                <c:pt idx="29">
                  <c:v>101.88265844356079</c:v>
                </c:pt>
                <c:pt idx="30">
                  <c:v>101.37141929724902</c:v>
                </c:pt>
                <c:pt idx="31">
                  <c:v>101.03059319970784</c:v>
                </c:pt>
                <c:pt idx="32">
                  <c:v>100.61673293840784</c:v>
                </c:pt>
                <c:pt idx="33">
                  <c:v>100.62484784549216</c:v>
                </c:pt>
                <c:pt idx="34">
                  <c:v>100.45443479672157</c:v>
                </c:pt>
                <c:pt idx="35">
                  <c:v>100.28402174795099</c:v>
                </c:pt>
                <c:pt idx="36">
                  <c:v>99.9350807433255</c:v>
                </c:pt>
                <c:pt idx="37">
                  <c:v>100.27590684086667</c:v>
                </c:pt>
                <c:pt idx="38">
                  <c:v>100.09737888501176</c:v>
                </c:pt>
              </c:numCache>
            </c:numRef>
          </c:val>
          <c:smooth val="0"/>
          <c:extLst>
            <c:ext xmlns:c16="http://schemas.microsoft.com/office/drawing/2014/chart" uri="{C3380CC4-5D6E-409C-BE32-E72D297353CC}">
              <c16:uniqueId val="{00000000-26BD-4C92-81C4-2A0F404435FE}"/>
            </c:ext>
          </c:extLst>
        </c:ser>
        <c:ser>
          <c:idx val="2"/>
          <c:order val="1"/>
          <c:tx>
            <c:strRef>
              <c:f>JOBS!$R$5</c:f>
              <c:strCache>
                <c:ptCount val="1"/>
                <c:pt idx="0">
                  <c:v>UK</c:v>
                </c:pt>
              </c:strCache>
            </c:strRef>
          </c:tx>
          <c:spPr>
            <a:ln w="28575" cap="rnd">
              <a:solidFill>
                <a:srgbClr val="262262"/>
              </a:solidFill>
              <a:round/>
            </a:ln>
            <a:effectLst/>
          </c:spPr>
          <c:marker>
            <c:symbol val="none"/>
          </c:marker>
          <c:cat>
            <c:strRef>
              <c:f>JOBS!$K$7:$K$45</c:f>
              <c:strCache>
                <c:ptCount val="39"/>
                <c:pt idx="0">
                  <c:v>Mar 11 </c:v>
                </c:pt>
                <c:pt idx="1">
                  <c:v>Jun 11 </c:v>
                </c:pt>
                <c:pt idx="2">
                  <c:v>Sep 11 </c:v>
                </c:pt>
                <c:pt idx="3">
                  <c:v>Dec 11 </c:v>
                </c:pt>
                <c:pt idx="4">
                  <c:v>Mar 12 </c:v>
                </c:pt>
                <c:pt idx="5">
                  <c:v>Jun 12 </c:v>
                </c:pt>
                <c:pt idx="6">
                  <c:v>Sep 12 </c:v>
                </c:pt>
                <c:pt idx="7">
                  <c:v>Dec 12 </c:v>
                </c:pt>
                <c:pt idx="8">
                  <c:v>Mar 13 </c:v>
                </c:pt>
                <c:pt idx="9">
                  <c:v>Jun 13 </c:v>
                </c:pt>
                <c:pt idx="10">
                  <c:v>Sep 13 </c:v>
                </c:pt>
                <c:pt idx="11">
                  <c:v>Dec 13</c:v>
                </c:pt>
                <c:pt idx="12">
                  <c:v>Mar 14 </c:v>
                </c:pt>
                <c:pt idx="13">
                  <c:v>Jun 14 </c:v>
                </c:pt>
                <c:pt idx="14">
                  <c:v>Sep 14 </c:v>
                </c:pt>
                <c:pt idx="15">
                  <c:v>Dec 14 </c:v>
                </c:pt>
                <c:pt idx="16">
                  <c:v>Mar 15 </c:v>
                </c:pt>
                <c:pt idx="17">
                  <c:v>Jun 15 </c:v>
                </c:pt>
                <c:pt idx="18">
                  <c:v>Sep 15 </c:v>
                </c:pt>
                <c:pt idx="19">
                  <c:v>Dec 15 </c:v>
                </c:pt>
                <c:pt idx="20">
                  <c:v>Mar 16 </c:v>
                </c:pt>
                <c:pt idx="21">
                  <c:v>Jun 16 </c:v>
                </c:pt>
                <c:pt idx="22">
                  <c:v>Sep 16 </c:v>
                </c:pt>
                <c:pt idx="23">
                  <c:v>Dec 16 </c:v>
                </c:pt>
                <c:pt idx="24">
                  <c:v>Mar 17 </c:v>
                </c:pt>
                <c:pt idx="25">
                  <c:v>Jun 17 </c:v>
                </c:pt>
                <c:pt idx="26">
                  <c:v>Sep 17 </c:v>
                </c:pt>
                <c:pt idx="27">
                  <c:v>Dec 17 </c:v>
                </c:pt>
                <c:pt idx="28">
                  <c:v>Mar 18 </c:v>
                </c:pt>
                <c:pt idx="29">
                  <c:v>Jun 18 </c:v>
                </c:pt>
                <c:pt idx="30">
                  <c:v>Sep 18 </c:v>
                </c:pt>
                <c:pt idx="31">
                  <c:v>Dec 18 </c:v>
                </c:pt>
                <c:pt idx="32">
                  <c:v>Mar 19 </c:v>
                </c:pt>
                <c:pt idx="33">
                  <c:v>Jun 19 </c:v>
                </c:pt>
                <c:pt idx="34">
                  <c:v>Sep 19</c:v>
                </c:pt>
                <c:pt idx="35">
                  <c:v>Dec 19</c:v>
                </c:pt>
                <c:pt idx="36">
                  <c:v>Mar 20 </c:v>
                </c:pt>
                <c:pt idx="37">
                  <c:v>Jun 20</c:v>
                </c:pt>
                <c:pt idx="38">
                  <c:v>Sep 20</c:v>
                </c:pt>
              </c:strCache>
            </c:strRef>
          </c:cat>
          <c:val>
            <c:numRef>
              <c:f>JOBS!$R$7:$R$45</c:f>
              <c:numCache>
                <c:formatCode>General</c:formatCode>
                <c:ptCount val="39"/>
                <c:pt idx="0">
                  <c:v>100.14001456151439</c:v>
                </c:pt>
                <c:pt idx="1">
                  <c:v>100.16641730739997</c:v>
                </c:pt>
                <c:pt idx="2">
                  <c:v>100.40884251962204</c:v>
                </c:pt>
                <c:pt idx="3">
                  <c:v>100.62006448670662</c:v>
                </c:pt>
                <c:pt idx="4">
                  <c:v>101.03850800483252</c:v>
                </c:pt>
                <c:pt idx="5">
                  <c:v>101.44415019161994</c:v>
                </c:pt>
                <c:pt idx="6">
                  <c:v>101.61376783185452</c:v>
                </c:pt>
                <c:pt idx="7">
                  <c:v>101.73618056277854</c:v>
                </c:pt>
                <c:pt idx="8">
                  <c:v>101.75298231016028</c:v>
                </c:pt>
                <c:pt idx="9">
                  <c:v>101.88979653884006</c:v>
                </c:pt>
                <c:pt idx="10">
                  <c:v>102.24583356669096</c:v>
                </c:pt>
                <c:pt idx="11">
                  <c:v>102.95070687351486</c:v>
                </c:pt>
                <c:pt idx="12">
                  <c:v>103.7499899989599</c:v>
                </c:pt>
                <c:pt idx="13">
                  <c:v>104.72609151351742</c:v>
                </c:pt>
                <c:pt idx="14">
                  <c:v>105.63018553929611</c:v>
                </c:pt>
                <c:pt idx="15">
                  <c:v>106.32385768119886</c:v>
                </c:pt>
                <c:pt idx="16">
                  <c:v>106.87911542800452</c:v>
                </c:pt>
                <c:pt idx="17">
                  <c:v>107.25035403681984</c:v>
                </c:pt>
                <c:pt idx="18">
                  <c:v>107.67359805419765</c:v>
                </c:pt>
                <c:pt idx="19">
                  <c:v>108.05603782793412</c:v>
                </c:pt>
                <c:pt idx="20">
                  <c:v>108.51288534007539</c:v>
                </c:pt>
                <c:pt idx="21">
                  <c:v>109.06334258762914</c:v>
                </c:pt>
                <c:pt idx="22">
                  <c:v>109.47938585612906</c:v>
                </c:pt>
                <c:pt idx="23">
                  <c:v>109.88582812612513</c:v>
                </c:pt>
                <c:pt idx="24">
                  <c:v>110.27626873194814</c:v>
                </c:pt>
                <c:pt idx="25">
                  <c:v>110.52509460983944</c:v>
                </c:pt>
                <c:pt idx="26">
                  <c:v>110.81712498099805</c:v>
                </c:pt>
                <c:pt idx="27">
                  <c:v>111.00354436861436</c:v>
                </c:pt>
                <c:pt idx="28">
                  <c:v>111.11315576819992</c:v>
                </c:pt>
                <c:pt idx="29">
                  <c:v>111.22516741741143</c:v>
                </c:pt>
                <c:pt idx="30">
                  <c:v>111.33317865057968</c:v>
                </c:pt>
                <c:pt idx="31">
                  <c:v>111.63481002024213</c:v>
                </c:pt>
                <c:pt idx="32">
                  <c:v>112.03645179098629</c:v>
                </c:pt>
                <c:pt idx="33">
                  <c:v>112.4924992199189</c:v>
                </c:pt>
                <c:pt idx="34">
                  <c:v>112.92294398617459</c:v>
                </c:pt>
                <c:pt idx="35">
                  <c:v>113.25177818493125</c:v>
                </c:pt>
                <c:pt idx="36">
                  <c:v>113.38539208077641</c:v>
                </c:pt>
                <c:pt idx="37">
                  <c:v>113.07335962940148</c:v>
                </c:pt>
                <c:pt idx="38">
                  <c:v>112.31248049797182</c:v>
                </c:pt>
              </c:numCache>
            </c:numRef>
          </c:val>
          <c:smooth val="0"/>
          <c:extLst>
            <c:ext xmlns:c16="http://schemas.microsoft.com/office/drawing/2014/chart" uri="{C3380CC4-5D6E-409C-BE32-E72D297353CC}">
              <c16:uniqueId val="{00000001-26BD-4C92-81C4-2A0F404435FE}"/>
            </c:ext>
          </c:extLst>
        </c:ser>
        <c:dLbls>
          <c:showLegendKey val="0"/>
          <c:showVal val="0"/>
          <c:showCatName val="0"/>
          <c:showSerName val="0"/>
          <c:showPercent val="0"/>
          <c:showBubbleSize val="0"/>
        </c:dLbls>
        <c:smooth val="0"/>
        <c:axId val="924987296"/>
        <c:axId val="924984016"/>
      </c:lineChart>
      <c:catAx>
        <c:axId val="92498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24984016"/>
        <c:crosses val="autoZero"/>
        <c:auto val="1"/>
        <c:lblAlgn val="ctr"/>
        <c:lblOffset val="100"/>
        <c:noMultiLvlLbl val="0"/>
      </c:catAx>
      <c:valAx>
        <c:axId val="924984016"/>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2498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267775150934918"/>
          <c:y val="7.5575581569414074E-2"/>
          <c:w val="0.83605187275306481"/>
          <c:h val="0.64300266597867217"/>
        </c:manualLayout>
      </c:layout>
      <c:barChart>
        <c:barDir val="col"/>
        <c:grouping val="stacked"/>
        <c:varyColors val="0"/>
        <c:ser>
          <c:idx val="1"/>
          <c:order val="0"/>
          <c:tx>
            <c:strRef>
              <c:f>'(SLIDE 19) - CREDIT &amp; HOUSING'!$C$54</c:f>
              <c:strCache>
                <c:ptCount val="1"/>
                <c:pt idx="0">
                  <c:v>Consumer credit exc. Student loans</c:v>
                </c:pt>
              </c:strCache>
            </c:strRef>
          </c:tx>
          <c:spPr>
            <a:solidFill>
              <a:srgbClr val="7030A0"/>
            </a:solidFill>
          </c:spPr>
          <c:invertIfNegative val="0"/>
          <c:cat>
            <c:numRef>
              <c:f>'(SLIDE 19) - CREDIT &amp; HOUSING'!$B$55:$B$115</c:f>
              <c:numCache>
                <c:formatCode>m/d/yyyy</c:formatCode>
                <c:ptCount val="61"/>
                <c:pt idx="0" formatCode="mmm\-yy">
                  <c:v>42353</c:v>
                </c:pt>
                <c:pt idx="1">
                  <c:v>42384</c:v>
                </c:pt>
                <c:pt idx="2">
                  <c:v>42415</c:v>
                </c:pt>
                <c:pt idx="3">
                  <c:v>42444</c:v>
                </c:pt>
                <c:pt idx="4">
                  <c:v>42475</c:v>
                </c:pt>
                <c:pt idx="5">
                  <c:v>42505</c:v>
                </c:pt>
                <c:pt idx="6">
                  <c:v>42536</c:v>
                </c:pt>
                <c:pt idx="7">
                  <c:v>42566</c:v>
                </c:pt>
                <c:pt idx="8">
                  <c:v>42597</c:v>
                </c:pt>
                <c:pt idx="9">
                  <c:v>42628</c:v>
                </c:pt>
                <c:pt idx="10">
                  <c:v>42658</c:v>
                </c:pt>
                <c:pt idx="11">
                  <c:v>42689</c:v>
                </c:pt>
                <c:pt idx="12">
                  <c:v>42719</c:v>
                </c:pt>
                <c:pt idx="13">
                  <c:v>42750</c:v>
                </c:pt>
                <c:pt idx="14">
                  <c:v>42781</c:v>
                </c:pt>
                <c:pt idx="15">
                  <c:v>42809</c:v>
                </c:pt>
                <c:pt idx="16">
                  <c:v>42840</c:v>
                </c:pt>
                <c:pt idx="17">
                  <c:v>42870</c:v>
                </c:pt>
                <c:pt idx="18">
                  <c:v>42901</c:v>
                </c:pt>
                <c:pt idx="19">
                  <c:v>42931</c:v>
                </c:pt>
                <c:pt idx="20">
                  <c:v>42962</c:v>
                </c:pt>
                <c:pt idx="21">
                  <c:v>42993</c:v>
                </c:pt>
                <c:pt idx="22">
                  <c:v>43023</c:v>
                </c:pt>
                <c:pt idx="23">
                  <c:v>43054</c:v>
                </c:pt>
                <c:pt idx="24">
                  <c:v>43084</c:v>
                </c:pt>
                <c:pt idx="25">
                  <c:v>43115</c:v>
                </c:pt>
                <c:pt idx="26">
                  <c:v>43146</c:v>
                </c:pt>
                <c:pt idx="27">
                  <c:v>43174</c:v>
                </c:pt>
                <c:pt idx="28">
                  <c:v>43205</c:v>
                </c:pt>
                <c:pt idx="29">
                  <c:v>43235</c:v>
                </c:pt>
                <c:pt idx="30">
                  <c:v>43266</c:v>
                </c:pt>
                <c:pt idx="31">
                  <c:v>43296</c:v>
                </c:pt>
                <c:pt idx="32">
                  <c:v>43327</c:v>
                </c:pt>
                <c:pt idx="33">
                  <c:v>43358</c:v>
                </c:pt>
                <c:pt idx="34">
                  <c:v>43388</c:v>
                </c:pt>
                <c:pt idx="35">
                  <c:v>43419</c:v>
                </c:pt>
                <c:pt idx="36">
                  <c:v>43449</c:v>
                </c:pt>
                <c:pt idx="37">
                  <c:v>43480</c:v>
                </c:pt>
                <c:pt idx="38">
                  <c:v>43511</c:v>
                </c:pt>
                <c:pt idx="39">
                  <c:v>43539</c:v>
                </c:pt>
                <c:pt idx="40">
                  <c:v>43570</c:v>
                </c:pt>
                <c:pt idx="41">
                  <c:v>43600</c:v>
                </c:pt>
                <c:pt idx="42">
                  <c:v>43631</c:v>
                </c:pt>
                <c:pt idx="43">
                  <c:v>43661</c:v>
                </c:pt>
                <c:pt idx="44">
                  <c:v>43692</c:v>
                </c:pt>
                <c:pt idx="45">
                  <c:v>43723</c:v>
                </c:pt>
                <c:pt idx="46">
                  <c:v>43753</c:v>
                </c:pt>
                <c:pt idx="47">
                  <c:v>43784</c:v>
                </c:pt>
                <c:pt idx="48">
                  <c:v>43814</c:v>
                </c:pt>
                <c:pt idx="49">
                  <c:v>43845</c:v>
                </c:pt>
                <c:pt idx="50">
                  <c:v>43876</c:v>
                </c:pt>
                <c:pt idx="51">
                  <c:v>43905</c:v>
                </c:pt>
                <c:pt idx="52">
                  <c:v>43936</c:v>
                </c:pt>
                <c:pt idx="53">
                  <c:v>43966</c:v>
                </c:pt>
                <c:pt idx="54">
                  <c:v>43997</c:v>
                </c:pt>
                <c:pt idx="55">
                  <c:v>44027</c:v>
                </c:pt>
                <c:pt idx="56">
                  <c:v>44058</c:v>
                </c:pt>
                <c:pt idx="57">
                  <c:v>44089</c:v>
                </c:pt>
                <c:pt idx="58">
                  <c:v>44119</c:v>
                </c:pt>
                <c:pt idx="59">
                  <c:v>44150</c:v>
                </c:pt>
                <c:pt idx="60">
                  <c:v>44180</c:v>
                </c:pt>
              </c:numCache>
            </c:numRef>
          </c:cat>
          <c:val>
            <c:numRef>
              <c:f>'(SLIDE 19) - CREDIT &amp; HOUSING'!$C$55:$C$115</c:f>
              <c:numCache>
                <c:formatCode>General</c:formatCode>
                <c:ptCount val="61"/>
                <c:pt idx="0">
                  <c:v>1425</c:v>
                </c:pt>
                <c:pt idx="1">
                  <c:v>1602</c:v>
                </c:pt>
                <c:pt idx="2">
                  <c:v>1363</c:v>
                </c:pt>
                <c:pt idx="3">
                  <c:v>2262</c:v>
                </c:pt>
                <c:pt idx="4">
                  <c:v>1053</c:v>
                </c:pt>
                <c:pt idx="5">
                  <c:v>1474</c:v>
                </c:pt>
                <c:pt idx="6">
                  <c:v>1761</c:v>
                </c:pt>
                <c:pt idx="7">
                  <c:v>1441</c:v>
                </c:pt>
                <c:pt idx="8">
                  <c:v>1484</c:v>
                </c:pt>
                <c:pt idx="9">
                  <c:v>1537</c:v>
                </c:pt>
                <c:pt idx="10">
                  <c:v>1822</c:v>
                </c:pt>
                <c:pt idx="11">
                  <c:v>1923</c:v>
                </c:pt>
                <c:pt idx="12">
                  <c:v>1115</c:v>
                </c:pt>
                <c:pt idx="13">
                  <c:v>1489</c:v>
                </c:pt>
                <c:pt idx="14">
                  <c:v>1287</c:v>
                </c:pt>
                <c:pt idx="15">
                  <c:v>2125</c:v>
                </c:pt>
                <c:pt idx="16">
                  <c:v>1528</c:v>
                </c:pt>
                <c:pt idx="17">
                  <c:v>1677</c:v>
                </c:pt>
                <c:pt idx="18">
                  <c:v>1401</c:v>
                </c:pt>
                <c:pt idx="19">
                  <c:v>1535</c:v>
                </c:pt>
                <c:pt idx="20">
                  <c:v>1771</c:v>
                </c:pt>
                <c:pt idx="21">
                  <c:v>1731</c:v>
                </c:pt>
                <c:pt idx="22">
                  <c:v>1671</c:v>
                </c:pt>
                <c:pt idx="23">
                  <c:v>1702</c:v>
                </c:pt>
                <c:pt idx="24">
                  <c:v>1804</c:v>
                </c:pt>
                <c:pt idx="25">
                  <c:v>1181</c:v>
                </c:pt>
                <c:pt idx="26">
                  <c:v>1578</c:v>
                </c:pt>
                <c:pt idx="27">
                  <c:v>1232</c:v>
                </c:pt>
                <c:pt idx="28">
                  <c:v>2083</c:v>
                </c:pt>
                <c:pt idx="29">
                  <c:v>1605</c:v>
                </c:pt>
                <c:pt idx="30">
                  <c:v>1551</c:v>
                </c:pt>
                <c:pt idx="31">
                  <c:v>969</c:v>
                </c:pt>
                <c:pt idx="32">
                  <c:v>1248</c:v>
                </c:pt>
                <c:pt idx="33">
                  <c:v>1164</c:v>
                </c:pt>
                <c:pt idx="34">
                  <c:v>816</c:v>
                </c:pt>
                <c:pt idx="35">
                  <c:v>1344</c:v>
                </c:pt>
                <c:pt idx="36">
                  <c:v>779</c:v>
                </c:pt>
                <c:pt idx="37">
                  <c:v>1126</c:v>
                </c:pt>
                <c:pt idx="38">
                  <c:v>1351</c:v>
                </c:pt>
                <c:pt idx="39">
                  <c:v>1131</c:v>
                </c:pt>
                <c:pt idx="40">
                  <c:v>1233</c:v>
                </c:pt>
                <c:pt idx="41">
                  <c:v>1034</c:v>
                </c:pt>
                <c:pt idx="42">
                  <c:v>1236</c:v>
                </c:pt>
                <c:pt idx="43">
                  <c:v>1227</c:v>
                </c:pt>
                <c:pt idx="44">
                  <c:v>747</c:v>
                </c:pt>
                <c:pt idx="45">
                  <c:v>769</c:v>
                </c:pt>
                <c:pt idx="46">
                  <c:v>1289</c:v>
                </c:pt>
                <c:pt idx="47">
                  <c:v>820</c:v>
                </c:pt>
                <c:pt idx="48">
                  <c:v>1289</c:v>
                </c:pt>
                <c:pt idx="49">
                  <c:v>811</c:v>
                </c:pt>
                <c:pt idx="50">
                  <c:v>736</c:v>
                </c:pt>
                <c:pt idx="51">
                  <c:v>-3109</c:v>
                </c:pt>
                <c:pt idx="52">
                  <c:v>-7229</c:v>
                </c:pt>
                <c:pt idx="53">
                  <c:v>-4610</c:v>
                </c:pt>
                <c:pt idx="54">
                  <c:v>-661</c:v>
                </c:pt>
                <c:pt idx="55">
                  <c:v>1348</c:v>
                </c:pt>
                <c:pt idx="56">
                  <c:v>6</c:v>
                </c:pt>
                <c:pt idx="57">
                  <c:v>-835</c:v>
                </c:pt>
                <c:pt idx="58">
                  <c:v>-649</c:v>
                </c:pt>
                <c:pt idx="59">
                  <c:v>-1467</c:v>
                </c:pt>
                <c:pt idx="60">
                  <c:v>-965</c:v>
                </c:pt>
              </c:numCache>
            </c:numRef>
          </c:val>
          <c:extLst>
            <c:ext xmlns:c16="http://schemas.microsoft.com/office/drawing/2014/chart" uri="{C3380CC4-5D6E-409C-BE32-E72D297353CC}">
              <c16:uniqueId val="{00000000-9062-4CA5-ABCD-AB2D33D90DB3}"/>
            </c:ext>
          </c:extLst>
        </c:ser>
        <c:ser>
          <c:idx val="0"/>
          <c:order val="1"/>
          <c:tx>
            <c:strRef>
              <c:f>'(SLIDE 19) - CREDIT &amp; HOUSING'!$D$54</c:f>
              <c:strCache>
                <c:ptCount val="1"/>
                <c:pt idx="0">
                  <c:v>Housing loans</c:v>
                </c:pt>
              </c:strCache>
            </c:strRef>
          </c:tx>
          <c:spPr>
            <a:solidFill>
              <a:srgbClr val="00B0F0"/>
            </a:solidFill>
          </c:spPr>
          <c:invertIfNegative val="0"/>
          <c:cat>
            <c:numRef>
              <c:f>'(SLIDE 19) - CREDIT &amp; HOUSING'!$B$55:$B$115</c:f>
              <c:numCache>
                <c:formatCode>m/d/yyyy</c:formatCode>
                <c:ptCount val="61"/>
                <c:pt idx="0" formatCode="mmm\-yy">
                  <c:v>42353</c:v>
                </c:pt>
                <c:pt idx="1">
                  <c:v>42384</c:v>
                </c:pt>
                <c:pt idx="2">
                  <c:v>42415</c:v>
                </c:pt>
                <c:pt idx="3">
                  <c:v>42444</c:v>
                </c:pt>
                <c:pt idx="4">
                  <c:v>42475</c:v>
                </c:pt>
                <c:pt idx="5">
                  <c:v>42505</c:v>
                </c:pt>
                <c:pt idx="6">
                  <c:v>42536</c:v>
                </c:pt>
                <c:pt idx="7">
                  <c:v>42566</c:v>
                </c:pt>
                <c:pt idx="8">
                  <c:v>42597</c:v>
                </c:pt>
                <c:pt idx="9">
                  <c:v>42628</c:v>
                </c:pt>
                <c:pt idx="10">
                  <c:v>42658</c:v>
                </c:pt>
                <c:pt idx="11">
                  <c:v>42689</c:v>
                </c:pt>
                <c:pt idx="12">
                  <c:v>42719</c:v>
                </c:pt>
                <c:pt idx="13">
                  <c:v>42750</c:v>
                </c:pt>
                <c:pt idx="14">
                  <c:v>42781</c:v>
                </c:pt>
                <c:pt idx="15">
                  <c:v>42809</c:v>
                </c:pt>
                <c:pt idx="16">
                  <c:v>42840</c:v>
                </c:pt>
                <c:pt idx="17">
                  <c:v>42870</c:v>
                </c:pt>
                <c:pt idx="18">
                  <c:v>42901</c:v>
                </c:pt>
                <c:pt idx="19">
                  <c:v>42931</c:v>
                </c:pt>
                <c:pt idx="20">
                  <c:v>42962</c:v>
                </c:pt>
                <c:pt idx="21">
                  <c:v>42993</c:v>
                </c:pt>
                <c:pt idx="22">
                  <c:v>43023</c:v>
                </c:pt>
                <c:pt idx="23">
                  <c:v>43054</c:v>
                </c:pt>
                <c:pt idx="24">
                  <c:v>43084</c:v>
                </c:pt>
                <c:pt idx="25">
                  <c:v>43115</c:v>
                </c:pt>
                <c:pt idx="26">
                  <c:v>43146</c:v>
                </c:pt>
                <c:pt idx="27">
                  <c:v>43174</c:v>
                </c:pt>
                <c:pt idx="28">
                  <c:v>43205</c:v>
                </c:pt>
                <c:pt idx="29">
                  <c:v>43235</c:v>
                </c:pt>
                <c:pt idx="30">
                  <c:v>43266</c:v>
                </c:pt>
                <c:pt idx="31">
                  <c:v>43296</c:v>
                </c:pt>
                <c:pt idx="32">
                  <c:v>43327</c:v>
                </c:pt>
                <c:pt idx="33">
                  <c:v>43358</c:v>
                </c:pt>
                <c:pt idx="34">
                  <c:v>43388</c:v>
                </c:pt>
                <c:pt idx="35">
                  <c:v>43419</c:v>
                </c:pt>
                <c:pt idx="36">
                  <c:v>43449</c:v>
                </c:pt>
                <c:pt idx="37">
                  <c:v>43480</c:v>
                </c:pt>
                <c:pt idx="38">
                  <c:v>43511</c:v>
                </c:pt>
                <c:pt idx="39">
                  <c:v>43539</c:v>
                </c:pt>
                <c:pt idx="40">
                  <c:v>43570</c:v>
                </c:pt>
                <c:pt idx="41">
                  <c:v>43600</c:v>
                </c:pt>
                <c:pt idx="42">
                  <c:v>43631</c:v>
                </c:pt>
                <c:pt idx="43">
                  <c:v>43661</c:v>
                </c:pt>
                <c:pt idx="44">
                  <c:v>43692</c:v>
                </c:pt>
                <c:pt idx="45">
                  <c:v>43723</c:v>
                </c:pt>
                <c:pt idx="46">
                  <c:v>43753</c:v>
                </c:pt>
                <c:pt idx="47">
                  <c:v>43784</c:v>
                </c:pt>
                <c:pt idx="48">
                  <c:v>43814</c:v>
                </c:pt>
                <c:pt idx="49">
                  <c:v>43845</c:v>
                </c:pt>
                <c:pt idx="50">
                  <c:v>43876</c:v>
                </c:pt>
                <c:pt idx="51">
                  <c:v>43905</c:v>
                </c:pt>
                <c:pt idx="52">
                  <c:v>43936</c:v>
                </c:pt>
                <c:pt idx="53">
                  <c:v>43966</c:v>
                </c:pt>
                <c:pt idx="54">
                  <c:v>43997</c:v>
                </c:pt>
                <c:pt idx="55">
                  <c:v>44027</c:v>
                </c:pt>
                <c:pt idx="56">
                  <c:v>44058</c:v>
                </c:pt>
                <c:pt idx="57">
                  <c:v>44089</c:v>
                </c:pt>
                <c:pt idx="58">
                  <c:v>44119</c:v>
                </c:pt>
                <c:pt idx="59">
                  <c:v>44150</c:v>
                </c:pt>
                <c:pt idx="60">
                  <c:v>44180</c:v>
                </c:pt>
              </c:numCache>
            </c:numRef>
          </c:cat>
          <c:val>
            <c:numRef>
              <c:f>'(SLIDE 19) - CREDIT &amp; HOUSING'!$D$55:$D$115</c:f>
              <c:numCache>
                <c:formatCode>General</c:formatCode>
                <c:ptCount val="61"/>
                <c:pt idx="0">
                  <c:v>3357</c:v>
                </c:pt>
                <c:pt idx="1">
                  <c:v>3797</c:v>
                </c:pt>
                <c:pt idx="2">
                  <c:v>3593</c:v>
                </c:pt>
                <c:pt idx="3">
                  <c:v>7163</c:v>
                </c:pt>
                <c:pt idx="4">
                  <c:v>416</c:v>
                </c:pt>
                <c:pt idx="5">
                  <c:v>3249</c:v>
                </c:pt>
                <c:pt idx="6">
                  <c:v>3143</c:v>
                </c:pt>
                <c:pt idx="7">
                  <c:v>3001</c:v>
                </c:pt>
                <c:pt idx="8">
                  <c:v>3025</c:v>
                </c:pt>
                <c:pt idx="9">
                  <c:v>3075</c:v>
                </c:pt>
                <c:pt idx="10">
                  <c:v>3210</c:v>
                </c:pt>
                <c:pt idx="11">
                  <c:v>2871</c:v>
                </c:pt>
                <c:pt idx="12">
                  <c:v>3795</c:v>
                </c:pt>
                <c:pt idx="13">
                  <c:v>3712</c:v>
                </c:pt>
                <c:pt idx="14">
                  <c:v>3771</c:v>
                </c:pt>
                <c:pt idx="15">
                  <c:v>3751</c:v>
                </c:pt>
                <c:pt idx="16">
                  <c:v>2849</c:v>
                </c:pt>
                <c:pt idx="17">
                  <c:v>4630</c:v>
                </c:pt>
                <c:pt idx="18">
                  <c:v>4119</c:v>
                </c:pt>
                <c:pt idx="19">
                  <c:v>3859</c:v>
                </c:pt>
                <c:pt idx="20">
                  <c:v>4241</c:v>
                </c:pt>
                <c:pt idx="21">
                  <c:v>3833</c:v>
                </c:pt>
                <c:pt idx="22">
                  <c:v>3609</c:v>
                </c:pt>
                <c:pt idx="23">
                  <c:v>3807</c:v>
                </c:pt>
                <c:pt idx="24">
                  <c:v>3560</c:v>
                </c:pt>
                <c:pt idx="25">
                  <c:v>3367</c:v>
                </c:pt>
                <c:pt idx="26">
                  <c:v>3564</c:v>
                </c:pt>
                <c:pt idx="27">
                  <c:v>3458</c:v>
                </c:pt>
                <c:pt idx="28">
                  <c:v>3390</c:v>
                </c:pt>
                <c:pt idx="29">
                  <c:v>4829</c:v>
                </c:pt>
                <c:pt idx="30">
                  <c:v>4040</c:v>
                </c:pt>
                <c:pt idx="31">
                  <c:v>3872</c:v>
                </c:pt>
                <c:pt idx="32">
                  <c:v>3634</c:v>
                </c:pt>
                <c:pt idx="33">
                  <c:v>4026</c:v>
                </c:pt>
                <c:pt idx="34">
                  <c:v>3779</c:v>
                </c:pt>
                <c:pt idx="35">
                  <c:v>3070</c:v>
                </c:pt>
                <c:pt idx="36">
                  <c:v>3261</c:v>
                </c:pt>
                <c:pt idx="37">
                  <c:v>3183</c:v>
                </c:pt>
                <c:pt idx="38">
                  <c:v>2799</c:v>
                </c:pt>
                <c:pt idx="39">
                  <c:v>4291</c:v>
                </c:pt>
                <c:pt idx="40">
                  <c:v>3984</c:v>
                </c:pt>
                <c:pt idx="41">
                  <c:v>4140</c:v>
                </c:pt>
                <c:pt idx="42">
                  <c:v>4113</c:v>
                </c:pt>
                <c:pt idx="43">
                  <c:v>5157</c:v>
                </c:pt>
                <c:pt idx="44">
                  <c:v>4211</c:v>
                </c:pt>
                <c:pt idx="45">
                  <c:v>3944</c:v>
                </c:pt>
                <c:pt idx="46">
                  <c:v>4576</c:v>
                </c:pt>
                <c:pt idx="47">
                  <c:v>3607</c:v>
                </c:pt>
                <c:pt idx="48">
                  <c:v>4074</c:v>
                </c:pt>
                <c:pt idx="49">
                  <c:v>3627</c:v>
                </c:pt>
                <c:pt idx="50">
                  <c:v>3651</c:v>
                </c:pt>
                <c:pt idx="51">
                  <c:v>5225</c:v>
                </c:pt>
                <c:pt idx="52">
                  <c:v>-30</c:v>
                </c:pt>
                <c:pt idx="53">
                  <c:v>1600</c:v>
                </c:pt>
                <c:pt idx="54">
                  <c:v>2212</c:v>
                </c:pt>
                <c:pt idx="55">
                  <c:v>2867</c:v>
                </c:pt>
                <c:pt idx="56">
                  <c:v>3153</c:v>
                </c:pt>
                <c:pt idx="57">
                  <c:v>5046</c:v>
                </c:pt>
                <c:pt idx="58">
                  <c:v>4628</c:v>
                </c:pt>
                <c:pt idx="59">
                  <c:v>5728</c:v>
                </c:pt>
                <c:pt idx="60">
                  <c:v>5586</c:v>
                </c:pt>
              </c:numCache>
            </c:numRef>
          </c:val>
          <c:extLst>
            <c:ext xmlns:c16="http://schemas.microsoft.com/office/drawing/2014/chart" uri="{C3380CC4-5D6E-409C-BE32-E72D297353CC}">
              <c16:uniqueId val="{00000001-9062-4CA5-ABCD-AB2D33D90DB3}"/>
            </c:ext>
          </c:extLst>
        </c:ser>
        <c:dLbls>
          <c:showLegendKey val="0"/>
          <c:showVal val="0"/>
          <c:showCatName val="0"/>
          <c:showSerName val="0"/>
          <c:showPercent val="0"/>
          <c:showBubbleSize val="0"/>
        </c:dLbls>
        <c:gapWidth val="21"/>
        <c:overlap val="100"/>
        <c:axId val="498328704"/>
        <c:axId val="498330240"/>
      </c:barChart>
      <c:lineChart>
        <c:grouping val="standard"/>
        <c:varyColors val="0"/>
        <c:ser>
          <c:idx val="2"/>
          <c:order val="2"/>
          <c:tx>
            <c:strRef>
              <c:f>'(SLIDE 19) - CREDIT &amp; HOUSING'!$E$54</c:f>
              <c:strCache>
                <c:ptCount val="1"/>
                <c:pt idx="0">
                  <c:v>Net 3 month avg</c:v>
                </c:pt>
              </c:strCache>
            </c:strRef>
          </c:tx>
          <c:spPr>
            <a:ln w="15875">
              <a:solidFill>
                <a:schemeClr val="tx1"/>
              </a:solidFill>
            </a:ln>
          </c:spPr>
          <c:marker>
            <c:symbol val="none"/>
          </c:marker>
          <c:cat>
            <c:numRef>
              <c:f>'(SLIDE 19) - CREDIT &amp; HOUSING'!$B$55:$B$115</c:f>
              <c:numCache>
                <c:formatCode>m/d/yyyy</c:formatCode>
                <c:ptCount val="61"/>
                <c:pt idx="0" formatCode="mmm\-yy">
                  <c:v>42353</c:v>
                </c:pt>
                <c:pt idx="1">
                  <c:v>42384</c:v>
                </c:pt>
                <c:pt idx="2">
                  <c:v>42415</c:v>
                </c:pt>
                <c:pt idx="3">
                  <c:v>42444</c:v>
                </c:pt>
                <c:pt idx="4">
                  <c:v>42475</c:v>
                </c:pt>
                <c:pt idx="5">
                  <c:v>42505</c:v>
                </c:pt>
                <c:pt idx="6">
                  <c:v>42536</c:v>
                </c:pt>
                <c:pt idx="7">
                  <c:v>42566</c:v>
                </c:pt>
                <c:pt idx="8">
                  <c:v>42597</c:v>
                </c:pt>
                <c:pt idx="9">
                  <c:v>42628</c:v>
                </c:pt>
                <c:pt idx="10">
                  <c:v>42658</c:v>
                </c:pt>
                <c:pt idx="11">
                  <c:v>42689</c:v>
                </c:pt>
                <c:pt idx="12">
                  <c:v>42719</c:v>
                </c:pt>
                <c:pt idx="13">
                  <c:v>42750</c:v>
                </c:pt>
                <c:pt idx="14">
                  <c:v>42781</c:v>
                </c:pt>
                <c:pt idx="15">
                  <c:v>42809</c:v>
                </c:pt>
                <c:pt idx="16">
                  <c:v>42840</c:v>
                </c:pt>
                <c:pt idx="17">
                  <c:v>42870</c:v>
                </c:pt>
                <c:pt idx="18">
                  <c:v>42901</c:v>
                </c:pt>
                <c:pt idx="19">
                  <c:v>42931</c:v>
                </c:pt>
                <c:pt idx="20">
                  <c:v>42962</c:v>
                </c:pt>
                <c:pt idx="21">
                  <c:v>42993</c:v>
                </c:pt>
                <c:pt idx="22">
                  <c:v>43023</c:v>
                </c:pt>
                <c:pt idx="23">
                  <c:v>43054</c:v>
                </c:pt>
                <c:pt idx="24">
                  <c:v>43084</c:v>
                </c:pt>
                <c:pt idx="25">
                  <c:v>43115</c:v>
                </c:pt>
                <c:pt idx="26">
                  <c:v>43146</c:v>
                </c:pt>
                <c:pt idx="27">
                  <c:v>43174</c:v>
                </c:pt>
                <c:pt idx="28">
                  <c:v>43205</c:v>
                </c:pt>
                <c:pt idx="29">
                  <c:v>43235</c:v>
                </c:pt>
                <c:pt idx="30">
                  <c:v>43266</c:v>
                </c:pt>
                <c:pt idx="31">
                  <c:v>43296</c:v>
                </c:pt>
                <c:pt idx="32">
                  <c:v>43327</c:v>
                </c:pt>
                <c:pt idx="33">
                  <c:v>43358</c:v>
                </c:pt>
                <c:pt idx="34">
                  <c:v>43388</c:v>
                </c:pt>
                <c:pt idx="35">
                  <c:v>43419</c:v>
                </c:pt>
                <c:pt idx="36">
                  <c:v>43449</c:v>
                </c:pt>
                <c:pt idx="37">
                  <c:v>43480</c:v>
                </c:pt>
                <c:pt idx="38">
                  <c:v>43511</c:v>
                </c:pt>
                <c:pt idx="39">
                  <c:v>43539</c:v>
                </c:pt>
                <c:pt idx="40">
                  <c:v>43570</c:v>
                </c:pt>
                <c:pt idx="41">
                  <c:v>43600</c:v>
                </c:pt>
                <c:pt idx="42">
                  <c:v>43631</c:v>
                </c:pt>
                <c:pt idx="43">
                  <c:v>43661</c:v>
                </c:pt>
                <c:pt idx="44">
                  <c:v>43692</c:v>
                </c:pt>
                <c:pt idx="45">
                  <c:v>43723</c:v>
                </c:pt>
                <c:pt idx="46">
                  <c:v>43753</c:v>
                </c:pt>
                <c:pt idx="47">
                  <c:v>43784</c:v>
                </c:pt>
                <c:pt idx="48">
                  <c:v>43814</c:v>
                </c:pt>
                <c:pt idx="49">
                  <c:v>43845</c:v>
                </c:pt>
                <c:pt idx="50">
                  <c:v>43876</c:v>
                </c:pt>
                <c:pt idx="51">
                  <c:v>43905</c:v>
                </c:pt>
                <c:pt idx="52">
                  <c:v>43936</c:v>
                </c:pt>
                <c:pt idx="53">
                  <c:v>43966</c:v>
                </c:pt>
                <c:pt idx="54">
                  <c:v>43997</c:v>
                </c:pt>
                <c:pt idx="55">
                  <c:v>44027</c:v>
                </c:pt>
                <c:pt idx="56">
                  <c:v>44058</c:v>
                </c:pt>
                <c:pt idx="57">
                  <c:v>44089</c:v>
                </c:pt>
                <c:pt idx="58">
                  <c:v>44119</c:v>
                </c:pt>
                <c:pt idx="59">
                  <c:v>44150</c:v>
                </c:pt>
                <c:pt idx="60">
                  <c:v>44180</c:v>
                </c:pt>
              </c:numCache>
            </c:numRef>
          </c:cat>
          <c:val>
            <c:numRef>
              <c:f>'(SLIDE 19) - CREDIT &amp; HOUSING'!$E$55:$E$115</c:f>
              <c:numCache>
                <c:formatCode>General</c:formatCode>
                <c:ptCount val="61"/>
                <c:pt idx="0">
                  <c:v>5049.3</c:v>
                </c:pt>
                <c:pt idx="1">
                  <c:v>5162</c:v>
                </c:pt>
                <c:pt idx="2">
                  <c:v>5045.7</c:v>
                </c:pt>
                <c:pt idx="3">
                  <c:v>6593.3</c:v>
                </c:pt>
                <c:pt idx="4">
                  <c:v>5283.3</c:v>
                </c:pt>
                <c:pt idx="5">
                  <c:v>5205.7</c:v>
                </c:pt>
                <c:pt idx="6">
                  <c:v>3698.7</c:v>
                </c:pt>
                <c:pt idx="7">
                  <c:v>4689.7</c:v>
                </c:pt>
                <c:pt idx="8">
                  <c:v>4618.3</c:v>
                </c:pt>
                <c:pt idx="9">
                  <c:v>4521</c:v>
                </c:pt>
                <c:pt idx="10">
                  <c:v>4717.7</c:v>
                </c:pt>
                <c:pt idx="11">
                  <c:v>4812.7</c:v>
                </c:pt>
                <c:pt idx="12">
                  <c:v>4912</c:v>
                </c:pt>
                <c:pt idx="13">
                  <c:v>4968.3</c:v>
                </c:pt>
                <c:pt idx="14">
                  <c:v>5056.3</c:v>
                </c:pt>
                <c:pt idx="15">
                  <c:v>5378.3</c:v>
                </c:pt>
                <c:pt idx="16">
                  <c:v>5103.7</c:v>
                </c:pt>
                <c:pt idx="17">
                  <c:v>5520</c:v>
                </c:pt>
                <c:pt idx="18">
                  <c:v>5401.3</c:v>
                </c:pt>
                <c:pt idx="19">
                  <c:v>5740.3</c:v>
                </c:pt>
                <c:pt idx="20">
                  <c:v>5642</c:v>
                </c:pt>
                <c:pt idx="21">
                  <c:v>5656.7</c:v>
                </c:pt>
                <c:pt idx="22">
                  <c:v>5618.7</c:v>
                </c:pt>
                <c:pt idx="23">
                  <c:v>5451</c:v>
                </c:pt>
                <c:pt idx="24">
                  <c:v>5384.3</c:v>
                </c:pt>
                <c:pt idx="25">
                  <c:v>5140.3</c:v>
                </c:pt>
                <c:pt idx="26">
                  <c:v>5018</c:v>
                </c:pt>
                <c:pt idx="27">
                  <c:v>4793.3</c:v>
                </c:pt>
                <c:pt idx="28">
                  <c:v>5101.7</c:v>
                </c:pt>
                <c:pt idx="29">
                  <c:v>5532.3</c:v>
                </c:pt>
                <c:pt idx="30">
                  <c:v>5832.7</c:v>
                </c:pt>
                <c:pt idx="31">
                  <c:v>5622</c:v>
                </c:pt>
                <c:pt idx="32">
                  <c:v>5104.7</c:v>
                </c:pt>
                <c:pt idx="33">
                  <c:v>4971</c:v>
                </c:pt>
                <c:pt idx="34">
                  <c:v>4889</c:v>
                </c:pt>
                <c:pt idx="35">
                  <c:v>4733</c:v>
                </c:pt>
                <c:pt idx="36">
                  <c:v>4349.7</c:v>
                </c:pt>
                <c:pt idx="37">
                  <c:v>4254.3</c:v>
                </c:pt>
                <c:pt idx="38">
                  <c:v>4166.3</c:v>
                </c:pt>
                <c:pt idx="39">
                  <c:v>4627</c:v>
                </c:pt>
                <c:pt idx="40">
                  <c:v>4929.7</c:v>
                </c:pt>
                <c:pt idx="41">
                  <c:v>5271</c:v>
                </c:pt>
                <c:pt idx="42">
                  <c:v>5246.7</c:v>
                </c:pt>
                <c:pt idx="43">
                  <c:v>5635.7</c:v>
                </c:pt>
                <c:pt idx="44">
                  <c:v>5563.7</c:v>
                </c:pt>
                <c:pt idx="45">
                  <c:v>5351.7</c:v>
                </c:pt>
                <c:pt idx="46">
                  <c:v>5178.7</c:v>
                </c:pt>
                <c:pt idx="47">
                  <c:v>5001.7</c:v>
                </c:pt>
                <c:pt idx="48">
                  <c:v>5218.3</c:v>
                </c:pt>
                <c:pt idx="49">
                  <c:v>4742.7</c:v>
                </c:pt>
                <c:pt idx="50">
                  <c:v>4729.3</c:v>
                </c:pt>
                <c:pt idx="51">
                  <c:v>3647</c:v>
                </c:pt>
                <c:pt idx="52">
                  <c:v>-252</c:v>
                </c:pt>
                <c:pt idx="53">
                  <c:v>-2717.7</c:v>
                </c:pt>
                <c:pt idx="54">
                  <c:v>-2906</c:v>
                </c:pt>
                <c:pt idx="55">
                  <c:v>918.7</c:v>
                </c:pt>
                <c:pt idx="56">
                  <c:v>2975</c:v>
                </c:pt>
                <c:pt idx="57">
                  <c:v>3861.7</c:v>
                </c:pt>
                <c:pt idx="58">
                  <c:v>3783</c:v>
                </c:pt>
                <c:pt idx="59">
                  <c:v>4150.3</c:v>
                </c:pt>
                <c:pt idx="60">
                  <c:v>4287</c:v>
                </c:pt>
              </c:numCache>
            </c:numRef>
          </c:val>
          <c:smooth val="0"/>
          <c:extLst>
            <c:ext xmlns:c16="http://schemas.microsoft.com/office/drawing/2014/chart" uri="{C3380CC4-5D6E-409C-BE32-E72D297353CC}">
              <c16:uniqueId val="{00000002-9062-4CA5-ABCD-AB2D33D90DB3}"/>
            </c:ext>
          </c:extLst>
        </c:ser>
        <c:dLbls>
          <c:showLegendKey val="0"/>
          <c:showVal val="0"/>
          <c:showCatName val="0"/>
          <c:showSerName val="0"/>
          <c:showPercent val="0"/>
          <c:showBubbleSize val="0"/>
        </c:dLbls>
        <c:marker val="1"/>
        <c:smooth val="0"/>
        <c:axId val="498328704"/>
        <c:axId val="498330240"/>
      </c:lineChart>
      <c:dateAx>
        <c:axId val="498328704"/>
        <c:scaling>
          <c:orientation val="minMax"/>
        </c:scaling>
        <c:delete val="0"/>
        <c:axPos val="b"/>
        <c:numFmt formatCode="mmm\-yy" sourceLinked="0"/>
        <c:majorTickMark val="out"/>
        <c:minorTickMark val="none"/>
        <c:tickLblPos val="low"/>
        <c:txPr>
          <a:bodyPr rot="-5400000" vert="horz"/>
          <a:lstStyle/>
          <a:p>
            <a:pPr>
              <a:defRPr sz="8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crossAx val="498330240"/>
        <c:crosses val="autoZero"/>
        <c:auto val="1"/>
        <c:lblOffset val="100"/>
        <c:baseTimeUnit val="months"/>
      </c:dateAx>
      <c:valAx>
        <c:axId val="498330240"/>
        <c:scaling>
          <c:orientation val="minMax"/>
          <c:max val="7500"/>
        </c:scaling>
        <c:delete val="0"/>
        <c:axPos val="l"/>
        <c:title>
          <c:tx>
            <c:rich>
              <a:bodyPr/>
              <a:lstStyle/>
              <a:p>
                <a:pPr>
                  <a:defRPr sz="800" b="1"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r>
                  <a:rPr lang="en-GB" sz="800">
                    <a:latin typeface="Lato" panose="020F0502020204030203" pitchFamily="34" charset="0"/>
                    <a:ea typeface="Lato" panose="020F0502020204030203" pitchFamily="34" charset="0"/>
                    <a:cs typeface="Lato" panose="020F0502020204030203" pitchFamily="34" charset="0"/>
                  </a:rPr>
                  <a:t>£ Millions</a:t>
                </a:r>
              </a:p>
            </c:rich>
          </c:tx>
          <c:overlay val="0"/>
        </c:title>
        <c:numFmt formatCode="#,##0" sourceLinked="0"/>
        <c:majorTickMark val="out"/>
        <c:minorTickMark val="none"/>
        <c:tickLblPos val="nextTo"/>
        <c:txPr>
          <a:bodyPr rot="0" vert="horz"/>
          <a:lstStyle/>
          <a:p>
            <a:pPr>
              <a:defRPr sz="8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crossAx val="498328704"/>
        <c:crosses val="autoZero"/>
        <c:crossBetween val="between"/>
        <c:majorUnit val="1500"/>
      </c:valAx>
      <c:spPr>
        <a:noFill/>
        <a:ln w="25400">
          <a:noFill/>
        </a:ln>
      </c:spPr>
    </c:plotArea>
    <c:legend>
      <c:legendPos val="b"/>
      <c:layout>
        <c:manualLayout>
          <c:xMode val="edge"/>
          <c:yMode val="edge"/>
          <c:x val="9.6124693697980976E-2"/>
          <c:y val="0.92351364335625663"/>
          <c:w val="0.90248138957816382"/>
          <c:h val="7.4079055980970976E-2"/>
        </c:manualLayout>
      </c:layout>
      <c:overlay val="0"/>
      <c:txPr>
        <a:bodyPr/>
        <a:lstStyle/>
        <a:p>
          <a:pPr>
            <a:defRPr sz="8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027037037037052E-2"/>
          <c:y val="2.6910416666666669E-2"/>
          <c:w val="0.76773322269887978"/>
          <c:h val="0.72502981083249574"/>
        </c:manualLayout>
      </c:layout>
      <c:lineChart>
        <c:grouping val="standard"/>
        <c:varyColors val="0"/>
        <c:ser>
          <c:idx val="1"/>
          <c:order val="0"/>
          <c:tx>
            <c:strRef>
              <c:f>'(SLIDE 20) - EXCHANGE RATES'!$C$58</c:f>
              <c:strCache>
                <c:ptCount val="1"/>
                <c:pt idx="0">
                  <c:v>US dollar ($) per pound sterling (£)</c:v>
                </c:pt>
              </c:strCache>
            </c:strRef>
          </c:tx>
          <c:spPr>
            <a:ln w="15875">
              <a:solidFill>
                <a:srgbClr val="C00000"/>
              </a:solidFill>
            </a:ln>
          </c:spPr>
          <c:marker>
            <c:symbol val="none"/>
          </c:marker>
          <c:cat>
            <c:numRef>
              <c:f>'(SLIDE 20) - EXCHANGE RATES'!$B$59:$B$107</c:f>
              <c:numCache>
                <c:formatCode>mmm\-yy</c:formatCode>
                <c:ptCount val="49"/>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pt idx="46">
                  <c:v>44150</c:v>
                </c:pt>
                <c:pt idx="47">
                  <c:v>44180</c:v>
                </c:pt>
                <c:pt idx="48">
                  <c:v>44211</c:v>
                </c:pt>
              </c:numCache>
            </c:numRef>
          </c:cat>
          <c:val>
            <c:numRef>
              <c:f>'(SLIDE 20) - EXCHANGE RATES'!$C$59:$C$107</c:f>
              <c:numCache>
                <c:formatCode>0.00</c:formatCode>
                <c:ptCount val="49"/>
                <c:pt idx="0">
                  <c:v>1.2351000000000001</c:v>
                </c:pt>
                <c:pt idx="1">
                  <c:v>1.2490000000000001</c:v>
                </c:pt>
                <c:pt idx="2">
                  <c:v>1.2347999999999999</c:v>
                </c:pt>
                <c:pt idx="3">
                  <c:v>1.2652000000000001</c:v>
                </c:pt>
                <c:pt idx="4">
                  <c:v>1.2932999999999999</c:v>
                </c:pt>
                <c:pt idx="5">
                  <c:v>1.2813000000000001</c:v>
                </c:pt>
                <c:pt idx="6">
                  <c:v>1.2994000000000001</c:v>
                </c:pt>
                <c:pt idx="7">
                  <c:v>1.2955000000000001</c:v>
                </c:pt>
                <c:pt idx="8">
                  <c:v>1.3324</c:v>
                </c:pt>
                <c:pt idx="9">
                  <c:v>1.3197000000000001</c:v>
                </c:pt>
                <c:pt idx="10">
                  <c:v>1.3219000000000001</c:v>
                </c:pt>
                <c:pt idx="11">
                  <c:v>1.3402000000000001</c:v>
                </c:pt>
                <c:pt idx="12">
                  <c:v>1.3832</c:v>
                </c:pt>
                <c:pt idx="13">
                  <c:v>1.3960999999999999</c:v>
                </c:pt>
                <c:pt idx="14">
                  <c:v>1.397</c:v>
                </c:pt>
                <c:pt idx="15">
                  <c:v>1.4083000000000001</c:v>
                </c:pt>
                <c:pt idx="16">
                  <c:v>1.3459000000000001</c:v>
                </c:pt>
                <c:pt idx="17">
                  <c:v>1.3288</c:v>
                </c:pt>
                <c:pt idx="18">
                  <c:v>1.3169</c:v>
                </c:pt>
                <c:pt idx="19">
                  <c:v>1.288</c:v>
                </c:pt>
                <c:pt idx="20">
                  <c:v>1.3062</c:v>
                </c:pt>
                <c:pt idx="21">
                  <c:v>1.3011999999999999</c:v>
                </c:pt>
                <c:pt idx="22">
                  <c:v>1.2901</c:v>
                </c:pt>
                <c:pt idx="23">
                  <c:v>1.2661</c:v>
                </c:pt>
                <c:pt idx="24">
                  <c:v>1.2901</c:v>
                </c:pt>
                <c:pt idx="25">
                  <c:v>1.3017000000000001</c:v>
                </c:pt>
                <c:pt idx="26">
                  <c:v>1.3165</c:v>
                </c:pt>
                <c:pt idx="27">
                  <c:v>1.3036000000000001</c:v>
                </c:pt>
                <c:pt idx="28">
                  <c:v>1.2841</c:v>
                </c:pt>
                <c:pt idx="29">
                  <c:v>1.2679</c:v>
                </c:pt>
                <c:pt idx="30">
                  <c:v>1.2468999999999999</c:v>
                </c:pt>
                <c:pt idx="31">
                  <c:v>1.2155</c:v>
                </c:pt>
                <c:pt idx="32">
                  <c:v>1.2354000000000001</c:v>
                </c:pt>
                <c:pt idx="33">
                  <c:v>1.2646999999999999</c:v>
                </c:pt>
                <c:pt idx="34">
                  <c:v>1.2883</c:v>
                </c:pt>
                <c:pt idx="35">
                  <c:v>1.3101</c:v>
                </c:pt>
                <c:pt idx="36">
                  <c:v>1.3070999999999999</c:v>
                </c:pt>
                <c:pt idx="37">
                  <c:v>1.2957000000000001</c:v>
                </c:pt>
                <c:pt idx="38">
                  <c:v>1.2363999999999999</c:v>
                </c:pt>
                <c:pt idx="39">
                  <c:v>1.2410000000000001</c:v>
                </c:pt>
                <c:pt idx="40">
                  <c:v>1.23</c:v>
                </c:pt>
                <c:pt idx="41">
                  <c:v>1.2525999999999999</c:v>
                </c:pt>
                <c:pt idx="42">
                  <c:v>1.2690999999999999</c:v>
                </c:pt>
                <c:pt idx="43">
                  <c:v>1.3126</c:v>
                </c:pt>
                <c:pt idx="44">
                  <c:v>1.2956000000000001</c:v>
                </c:pt>
                <c:pt idx="45">
                  <c:v>1.2985</c:v>
                </c:pt>
                <c:pt idx="46">
                  <c:v>1.3207</c:v>
                </c:pt>
                <c:pt idx="47">
                  <c:v>1.3431999999999999</c:v>
                </c:pt>
                <c:pt idx="48">
                  <c:v>1.3633</c:v>
                </c:pt>
              </c:numCache>
            </c:numRef>
          </c:val>
          <c:smooth val="0"/>
          <c:extLst>
            <c:ext xmlns:c16="http://schemas.microsoft.com/office/drawing/2014/chart" uri="{C3380CC4-5D6E-409C-BE32-E72D297353CC}">
              <c16:uniqueId val="{00000000-3EA6-4B8C-9161-B9CEA6263790}"/>
            </c:ext>
          </c:extLst>
        </c:ser>
        <c:dLbls>
          <c:showLegendKey val="0"/>
          <c:showVal val="0"/>
          <c:showCatName val="0"/>
          <c:showSerName val="0"/>
          <c:showPercent val="0"/>
          <c:showBubbleSize val="0"/>
        </c:dLbls>
        <c:marker val="1"/>
        <c:smooth val="0"/>
        <c:axId val="497932160"/>
        <c:axId val="497933696"/>
      </c:lineChart>
      <c:lineChart>
        <c:grouping val="standard"/>
        <c:varyColors val="0"/>
        <c:ser>
          <c:idx val="0"/>
          <c:order val="1"/>
          <c:tx>
            <c:strRef>
              <c:f>'(SLIDE 20) - EXCHANGE RATES'!$D$58</c:f>
              <c:strCache>
                <c:ptCount val="1"/>
                <c:pt idx="0">
                  <c:v>Euro (€) per pound sterling (£)</c:v>
                </c:pt>
              </c:strCache>
            </c:strRef>
          </c:tx>
          <c:spPr>
            <a:ln w="15875">
              <a:solidFill>
                <a:srgbClr val="00B0F0"/>
              </a:solidFill>
            </a:ln>
          </c:spPr>
          <c:marker>
            <c:symbol val="none"/>
          </c:marker>
          <c:cat>
            <c:numRef>
              <c:f>'(SLIDE 20) - EXCHANGE RATES'!$B$59:$B$107</c:f>
              <c:numCache>
                <c:formatCode>mmm\-yy</c:formatCode>
                <c:ptCount val="49"/>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pt idx="46">
                  <c:v>44150</c:v>
                </c:pt>
                <c:pt idx="47">
                  <c:v>44180</c:v>
                </c:pt>
                <c:pt idx="48">
                  <c:v>44211</c:v>
                </c:pt>
              </c:numCache>
            </c:numRef>
          </c:cat>
          <c:val>
            <c:numRef>
              <c:f>'(SLIDE 20) - EXCHANGE RATES'!$D$59:$D$107</c:f>
              <c:numCache>
                <c:formatCode>0.00</c:formatCode>
                <c:ptCount val="49"/>
                <c:pt idx="0">
                  <c:v>1.1613</c:v>
                </c:pt>
                <c:pt idx="1">
                  <c:v>1.1732</c:v>
                </c:pt>
                <c:pt idx="2">
                  <c:v>1.1548</c:v>
                </c:pt>
                <c:pt idx="3">
                  <c:v>1.1798</c:v>
                </c:pt>
                <c:pt idx="4">
                  <c:v>1.1696</c:v>
                </c:pt>
                <c:pt idx="5">
                  <c:v>1.1403000000000001</c:v>
                </c:pt>
                <c:pt idx="6">
                  <c:v>1.1281000000000001</c:v>
                </c:pt>
                <c:pt idx="7">
                  <c:v>1.0973999999999999</c:v>
                </c:pt>
                <c:pt idx="8">
                  <c:v>1.1186</c:v>
                </c:pt>
                <c:pt idx="9">
                  <c:v>1.1227</c:v>
                </c:pt>
                <c:pt idx="10">
                  <c:v>1.1258999999999999</c:v>
                </c:pt>
                <c:pt idx="11">
                  <c:v>1.133</c:v>
                </c:pt>
                <c:pt idx="12">
                  <c:v>1.1331</c:v>
                </c:pt>
                <c:pt idx="13">
                  <c:v>1.1311</c:v>
                </c:pt>
                <c:pt idx="14">
                  <c:v>1.1328</c:v>
                </c:pt>
                <c:pt idx="15">
                  <c:v>1.1476999999999999</c:v>
                </c:pt>
                <c:pt idx="16">
                  <c:v>1.1396999999999999</c:v>
                </c:pt>
                <c:pt idx="17">
                  <c:v>1.1377999999999999</c:v>
                </c:pt>
                <c:pt idx="18">
                  <c:v>1.1269</c:v>
                </c:pt>
                <c:pt idx="19">
                  <c:v>1.1156999999999999</c:v>
                </c:pt>
                <c:pt idx="20">
                  <c:v>1.1194999999999999</c:v>
                </c:pt>
                <c:pt idx="21">
                  <c:v>1.133</c:v>
                </c:pt>
                <c:pt idx="22">
                  <c:v>1.1352</c:v>
                </c:pt>
                <c:pt idx="23">
                  <c:v>1.1128</c:v>
                </c:pt>
                <c:pt idx="24">
                  <c:v>1.1297999999999999</c:v>
                </c:pt>
                <c:pt idx="25">
                  <c:v>1.1473</c:v>
                </c:pt>
                <c:pt idx="26">
                  <c:v>1.1653</c:v>
                </c:pt>
                <c:pt idx="27">
                  <c:v>1.1603000000000001</c:v>
                </c:pt>
                <c:pt idx="28">
                  <c:v>1.1478999999999999</c:v>
                </c:pt>
                <c:pt idx="29">
                  <c:v>1.1225000000000001</c:v>
                </c:pt>
                <c:pt idx="30">
                  <c:v>1.1117999999999999</c:v>
                </c:pt>
                <c:pt idx="31">
                  <c:v>1.0925</c:v>
                </c:pt>
                <c:pt idx="32">
                  <c:v>1.1223000000000001</c:v>
                </c:pt>
                <c:pt idx="33">
                  <c:v>1.1439999999999999</c:v>
                </c:pt>
                <c:pt idx="34">
                  <c:v>1.1659999999999999</c:v>
                </c:pt>
                <c:pt idx="35">
                  <c:v>1.1791</c:v>
                </c:pt>
                <c:pt idx="36">
                  <c:v>1.1778999999999999</c:v>
                </c:pt>
                <c:pt idx="37">
                  <c:v>1.1881999999999999</c:v>
                </c:pt>
                <c:pt idx="38">
                  <c:v>1.1193</c:v>
                </c:pt>
                <c:pt idx="39">
                  <c:v>1.1418999999999999</c:v>
                </c:pt>
                <c:pt idx="40">
                  <c:v>1.1274999999999999</c:v>
                </c:pt>
                <c:pt idx="41">
                  <c:v>1.1123000000000001</c:v>
                </c:pt>
                <c:pt idx="42">
                  <c:v>1.1059000000000001</c:v>
                </c:pt>
                <c:pt idx="43">
                  <c:v>1.1100000000000001</c:v>
                </c:pt>
                <c:pt idx="44">
                  <c:v>1.0992999999999999</c:v>
                </c:pt>
                <c:pt idx="45">
                  <c:v>1.1032</c:v>
                </c:pt>
                <c:pt idx="46">
                  <c:v>1.1164000000000001</c:v>
                </c:pt>
                <c:pt idx="47">
                  <c:v>1.1039000000000001</c:v>
                </c:pt>
                <c:pt idx="48">
                  <c:v>1.1205000000000001</c:v>
                </c:pt>
              </c:numCache>
            </c:numRef>
          </c:val>
          <c:smooth val="0"/>
          <c:extLst>
            <c:ext xmlns:c16="http://schemas.microsoft.com/office/drawing/2014/chart" uri="{C3380CC4-5D6E-409C-BE32-E72D297353CC}">
              <c16:uniqueId val="{00000001-3EA6-4B8C-9161-B9CEA6263790}"/>
            </c:ext>
          </c:extLst>
        </c:ser>
        <c:dLbls>
          <c:showLegendKey val="0"/>
          <c:showVal val="0"/>
          <c:showCatName val="0"/>
          <c:showSerName val="0"/>
          <c:showPercent val="0"/>
          <c:showBubbleSize val="0"/>
        </c:dLbls>
        <c:marker val="1"/>
        <c:smooth val="0"/>
        <c:axId val="497944064"/>
        <c:axId val="497945600"/>
      </c:lineChart>
      <c:dateAx>
        <c:axId val="497932160"/>
        <c:scaling>
          <c:orientation val="minMax"/>
        </c:scaling>
        <c:delete val="0"/>
        <c:axPos val="b"/>
        <c:numFmt formatCode="mmm\-yy" sourceLinked="1"/>
        <c:majorTickMark val="none"/>
        <c:minorTickMark val="none"/>
        <c:tickLblPos val="nextTo"/>
        <c:txPr>
          <a:bodyPr rot="-5400000" vert="horz"/>
          <a:lstStyle/>
          <a:p>
            <a:pPr>
              <a:defRPr sz="800">
                <a:latin typeface="+mn-lt"/>
              </a:defRPr>
            </a:pPr>
            <a:endParaRPr lang="en-US"/>
          </a:p>
        </c:txPr>
        <c:crossAx val="497933696"/>
        <c:crosses val="autoZero"/>
        <c:auto val="0"/>
        <c:lblOffset val="100"/>
        <c:baseTimeUnit val="days"/>
        <c:majorUnit val="3"/>
        <c:majorTimeUnit val="months"/>
        <c:minorUnit val="1"/>
        <c:minorTimeUnit val="days"/>
      </c:dateAx>
      <c:valAx>
        <c:axId val="497933696"/>
        <c:scaling>
          <c:orientation val="minMax"/>
          <c:max val="1.75"/>
          <c:min val="1.2"/>
        </c:scaling>
        <c:delete val="0"/>
        <c:axPos val="l"/>
        <c:title>
          <c:tx>
            <c:rich>
              <a:bodyPr/>
              <a:lstStyle/>
              <a:p>
                <a:pPr>
                  <a:defRPr sz="800" b="0">
                    <a:latin typeface="+mn-lt"/>
                  </a:defRPr>
                </a:pPr>
                <a:r>
                  <a:rPr lang="en-GB" sz="800" b="0">
                    <a:latin typeface="+mn-lt"/>
                  </a:rPr>
                  <a:t>US $ per £ Sterling</a:t>
                </a:r>
              </a:p>
            </c:rich>
          </c:tx>
          <c:layout>
            <c:manualLayout>
              <c:xMode val="edge"/>
              <c:yMode val="edge"/>
              <c:x val="9.3837325976092907E-3"/>
              <c:y val="0.25599036340929826"/>
            </c:manualLayout>
          </c:layout>
          <c:overlay val="0"/>
        </c:title>
        <c:numFmt formatCode="0.00" sourceLinked="0"/>
        <c:majorTickMark val="cross"/>
        <c:minorTickMark val="none"/>
        <c:tickLblPos val="nextTo"/>
        <c:txPr>
          <a:bodyPr rot="0" vert="horz"/>
          <a:lstStyle/>
          <a:p>
            <a:pPr>
              <a:defRPr sz="800">
                <a:latin typeface="+mn-lt"/>
              </a:defRPr>
            </a:pPr>
            <a:endParaRPr lang="en-US"/>
          </a:p>
        </c:txPr>
        <c:crossAx val="497932160"/>
        <c:crosses val="autoZero"/>
        <c:crossBetween val="between"/>
        <c:majorUnit val="5.0000000000000017E-2"/>
        <c:minorUnit val="0.05"/>
      </c:valAx>
      <c:catAx>
        <c:axId val="497944064"/>
        <c:scaling>
          <c:orientation val="minMax"/>
        </c:scaling>
        <c:delete val="1"/>
        <c:axPos val="b"/>
        <c:numFmt formatCode="mmm\-yy" sourceLinked="1"/>
        <c:majorTickMark val="out"/>
        <c:minorTickMark val="none"/>
        <c:tickLblPos val="none"/>
        <c:crossAx val="497945600"/>
        <c:crosses val="autoZero"/>
        <c:auto val="0"/>
        <c:lblAlgn val="ctr"/>
        <c:lblOffset val="100"/>
        <c:noMultiLvlLbl val="0"/>
      </c:catAx>
      <c:valAx>
        <c:axId val="497945600"/>
        <c:scaling>
          <c:orientation val="minMax"/>
          <c:max val="1.7500000000000002"/>
          <c:min val="1"/>
        </c:scaling>
        <c:delete val="0"/>
        <c:axPos val="r"/>
        <c:title>
          <c:tx>
            <c:rich>
              <a:bodyPr rot="5400000" vert="horz"/>
              <a:lstStyle/>
              <a:p>
                <a:pPr algn="ctr">
                  <a:defRPr sz="800">
                    <a:latin typeface="+mn-lt"/>
                  </a:defRPr>
                </a:pPr>
                <a:r>
                  <a:rPr lang="en-GB" sz="800">
                    <a:latin typeface="+mn-lt"/>
                  </a:rPr>
                  <a:t>Euros per £ sterling</a:t>
                </a:r>
              </a:p>
            </c:rich>
          </c:tx>
          <c:layout>
            <c:manualLayout>
              <c:xMode val="edge"/>
              <c:yMode val="edge"/>
              <c:x val="0.92532629629629626"/>
              <c:y val="0.19899895833333334"/>
            </c:manualLayout>
          </c:layout>
          <c:overlay val="0"/>
        </c:title>
        <c:numFmt formatCode="0.00" sourceLinked="0"/>
        <c:majorTickMark val="cross"/>
        <c:minorTickMark val="none"/>
        <c:tickLblPos val="nextTo"/>
        <c:txPr>
          <a:bodyPr rot="0" vert="horz"/>
          <a:lstStyle/>
          <a:p>
            <a:pPr>
              <a:defRPr sz="800">
                <a:latin typeface="+mn-lt"/>
              </a:defRPr>
            </a:pPr>
            <a:endParaRPr lang="en-US"/>
          </a:p>
        </c:txPr>
        <c:crossAx val="497944064"/>
        <c:crosses val="max"/>
        <c:crossBetween val="between"/>
        <c:majorUnit val="5.0000000000000017E-2"/>
      </c:valAx>
    </c:plotArea>
    <c:legend>
      <c:legendPos val="b"/>
      <c:layout>
        <c:manualLayout>
          <c:xMode val="edge"/>
          <c:yMode val="edge"/>
          <c:x val="0.12728990857946551"/>
          <c:y val="0.90352243443989688"/>
          <c:w val="0.69299613220815748"/>
          <c:h val="7.5403592542064579E-2"/>
        </c:manualLayout>
      </c:layout>
      <c:overlay val="0"/>
      <c:txPr>
        <a:bodyPr/>
        <a:lstStyle/>
        <a:p>
          <a:pPr>
            <a:defRPr sz="800">
              <a:latin typeface="+mn-lt"/>
            </a:defRPr>
          </a:pPr>
          <a:endParaRPr lang="en-US"/>
        </a:p>
      </c:txPr>
    </c:legend>
    <c:plotVisOnly val="1"/>
    <c:dispBlanksAs val="gap"/>
    <c:showDLblsOverMax val="0"/>
  </c:chart>
  <c:spPr>
    <a:ln>
      <a:noFill/>
    </a:ln>
  </c:spPr>
  <c:txPr>
    <a:bodyPr/>
    <a:lstStyle/>
    <a:p>
      <a:pPr>
        <a:defRPr sz="85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0.1271704441356756"/>
          <c:y val="9.0201667829495999E-2"/>
          <c:w val="0.7400568650178686"/>
          <c:h val="0.57912987142429984"/>
        </c:manualLayout>
      </c:layout>
      <c:lineChart>
        <c:grouping val="standard"/>
        <c:varyColors val="0"/>
        <c:ser>
          <c:idx val="1"/>
          <c:order val="0"/>
          <c:tx>
            <c:v>Chinese Yuan per £, LHS</c:v>
          </c:tx>
          <c:spPr>
            <a:ln w="15875">
              <a:solidFill>
                <a:srgbClr val="C00000"/>
              </a:solidFill>
            </a:ln>
          </c:spPr>
          <c:marker>
            <c:symbol val="none"/>
          </c:marker>
          <c:cat>
            <c:numRef>
              <c:f>'(SLIDE 20) - EXCHANGE RATES'!$B$59:$B$107</c:f>
              <c:numCache>
                <c:formatCode>mmm\-yy</c:formatCode>
                <c:ptCount val="49"/>
                <c:pt idx="0">
                  <c:v>42750</c:v>
                </c:pt>
                <c:pt idx="1">
                  <c:v>42781</c:v>
                </c:pt>
                <c:pt idx="2">
                  <c:v>42809</c:v>
                </c:pt>
                <c:pt idx="3">
                  <c:v>42840</c:v>
                </c:pt>
                <c:pt idx="4">
                  <c:v>42870</c:v>
                </c:pt>
                <c:pt idx="5">
                  <c:v>42901</c:v>
                </c:pt>
                <c:pt idx="6">
                  <c:v>42931</c:v>
                </c:pt>
                <c:pt idx="7">
                  <c:v>42962</c:v>
                </c:pt>
                <c:pt idx="8">
                  <c:v>42993</c:v>
                </c:pt>
                <c:pt idx="9">
                  <c:v>43023</c:v>
                </c:pt>
                <c:pt idx="10">
                  <c:v>43054</c:v>
                </c:pt>
                <c:pt idx="11">
                  <c:v>43084</c:v>
                </c:pt>
                <c:pt idx="12">
                  <c:v>43115</c:v>
                </c:pt>
                <c:pt idx="13">
                  <c:v>43146</c:v>
                </c:pt>
                <c:pt idx="14">
                  <c:v>43174</c:v>
                </c:pt>
                <c:pt idx="15">
                  <c:v>43205</c:v>
                </c:pt>
                <c:pt idx="16">
                  <c:v>43235</c:v>
                </c:pt>
                <c:pt idx="17">
                  <c:v>43266</c:v>
                </c:pt>
                <c:pt idx="18">
                  <c:v>43296</c:v>
                </c:pt>
                <c:pt idx="19">
                  <c:v>43327</c:v>
                </c:pt>
                <c:pt idx="20">
                  <c:v>43358</c:v>
                </c:pt>
                <c:pt idx="21">
                  <c:v>43388</c:v>
                </c:pt>
                <c:pt idx="22">
                  <c:v>43419</c:v>
                </c:pt>
                <c:pt idx="23">
                  <c:v>43449</c:v>
                </c:pt>
                <c:pt idx="24">
                  <c:v>43480</c:v>
                </c:pt>
                <c:pt idx="25">
                  <c:v>43511</c:v>
                </c:pt>
                <c:pt idx="26">
                  <c:v>43539</c:v>
                </c:pt>
                <c:pt idx="27">
                  <c:v>43570</c:v>
                </c:pt>
                <c:pt idx="28">
                  <c:v>43600</c:v>
                </c:pt>
                <c:pt idx="29">
                  <c:v>43631</c:v>
                </c:pt>
                <c:pt idx="30">
                  <c:v>43661</c:v>
                </c:pt>
                <c:pt idx="31">
                  <c:v>43692</c:v>
                </c:pt>
                <c:pt idx="32">
                  <c:v>43723</c:v>
                </c:pt>
                <c:pt idx="33">
                  <c:v>43753</c:v>
                </c:pt>
                <c:pt idx="34">
                  <c:v>43784</c:v>
                </c:pt>
                <c:pt idx="35">
                  <c:v>43814</c:v>
                </c:pt>
                <c:pt idx="36">
                  <c:v>43845</c:v>
                </c:pt>
                <c:pt idx="37">
                  <c:v>43876</c:v>
                </c:pt>
                <c:pt idx="38">
                  <c:v>43905</c:v>
                </c:pt>
                <c:pt idx="39">
                  <c:v>43936</c:v>
                </c:pt>
                <c:pt idx="40">
                  <c:v>43966</c:v>
                </c:pt>
                <c:pt idx="41">
                  <c:v>43997</c:v>
                </c:pt>
                <c:pt idx="42">
                  <c:v>44027</c:v>
                </c:pt>
                <c:pt idx="43">
                  <c:v>44058</c:v>
                </c:pt>
                <c:pt idx="44">
                  <c:v>44089</c:v>
                </c:pt>
                <c:pt idx="45">
                  <c:v>44119</c:v>
                </c:pt>
                <c:pt idx="46">
                  <c:v>44150</c:v>
                </c:pt>
                <c:pt idx="47">
                  <c:v>44180</c:v>
                </c:pt>
                <c:pt idx="48">
                  <c:v>44211</c:v>
                </c:pt>
              </c:numCache>
            </c:numRef>
          </c:cat>
          <c:val>
            <c:numRef>
              <c:f>'(SLIDE 20) - EXCHANGE RATES'!$E$59:$E$107</c:f>
              <c:numCache>
                <c:formatCode>0.00</c:formatCode>
                <c:ptCount val="49"/>
                <c:pt idx="0">
                  <c:v>8.4609500000000004</c:v>
                </c:pt>
                <c:pt idx="1">
                  <c:v>8.5409500000000005</c:v>
                </c:pt>
                <c:pt idx="2">
                  <c:v>8.5472000000000001</c:v>
                </c:pt>
                <c:pt idx="3">
                  <c:v>8.8224499999999999</c:v>
                </c:pt>
                <c:pt idx="4">
                  <c:v>8.9772499999999997</c:v>
                </c:pt>
                <c:pt idx="5">
                  <c:v>8.6960999999999995</c:v>
                </c:pt>
                <c:pt idx="6">
                  <c:v>8.8102</c:v>
                </c:pt>
                <c:pt idx="7">
                  <c:v>8.5883000000000003</c:v>
                </c:pt>
                <c:pt idx="8">
                  <c:v>8.9060500000000005</c:v>
                </c:pt>
                <c:pt idx="9">
                  <c:v>8.7515000000000001</c:v>
                </c:pt>
                <c:pt idx="10">
                  <c:v>8.7603500000000007</c:v>
                </c:pt>
                <c:pt idx="11">
                  <c:v>8.8207500000000003</c:v>
                </c:pt>
                <c:pt idx="12">
                  <c:v>8.8673000000000002</c:v>
                </c:pt>
                <c:pt idx="13">
                  <c:v>8.8775999999999993</c:v>
                </c:pt>
                <c:pt idx="14">
                  <c:v>8.8845500000000008</c:v>
                </c:pt>
                <c:pt idx="15">
                  <c:v>8.9294499999999992</c:v>
                </c:pt>
                <c:pt idx="16">
                  <c:v>8.5900999999999996</c:v>
                </c:pt>
                <c:pt idx="17">
                  <c:v>8.5257000000000005</c:v>
                </c:pt>
                <c:pt idx="18">
                  <c:v>8.8048500000000001</c:v>
                </c:pt>
                <c:pt idx="19">
                  <c:v>8.7662999999999993</c:v>
                </c:pt>
                <c:pt idx="20">
                  <c:v>9.0130999999999997</c:v>
                </c:pt>
                <c:pt idx="21">
                  <c:v>9.0421999999999993</c:v>
                </c:pt>
                <c:pt idx="22">
                  <c:v>8.9294499999999992</c:v>
                </c:pt>
                <c:pt idx="23">
                  <c:v>8.718</c:v>
                </c:pt>
                <c:pt idx="24">
                  <c:v>8.7370999999999999</c:v>
                </c:pt>
                <c:pt idx="25">
                  <c:v>8.8191000000000006</c:v>
                </c:pt>
                <c:pt idx="26">
                  <c:v>8.90625</c:v>
                </c:pt>
                <c:pt idx="27">
                  <c:v>8.7228499999999993</c:v>
                </c:pt>
                <c:pt idx="28">
                  <c:v>8.8040000000000003</c:v>
                </c:pt>
                <c:pt idx="29">
                  <c:v>8.7206499999999991</c:v>
                </c:pt>
                <c:pt idx="30">
                  <c:v>8.5983999999999998</c:v>
                </c:pt>
                <c:pt idx="31">
                  <c:v>8.5481499999999997</c:v>
                </c:pt>
                <c:pt idx="32">
                  <c:v>8.8658999999999999</c:v>
                </c:pt>
                <c:pt idx="33">
                  <c:v>9.1367499999999993</c:v>
                </c:pt>
                <c:pt idx="34">
                  <c:v>9.0815999999999999</c:v>
                </c:pt>
                <c:pt idx="35">
                  <c:v>9.1303000000000001</c:v>
                </c:pt>
                <c:pt idx="36">
                  <c:v>8.9378499999999992</c:v>
                </c:pt>
                <c:pt idx="37">
                  <c:v>9.0577500000000004</c:v>
                </c:pt>
                <c:pt idx="38">
                  <c:v>8.2684499999999996</c:v>
                </c:pt>
                <c:pt idx="39">
                  <c:v>8.8483000000000001</c:v>
                </c:pt>
                <c:pt idx="40">
                  <c:v>8.7062000000000008</c:v>
                </c:pt>
                <c:pt idx="41">
                  <c:v>8.7520000000000007</c:v>
                </c:pt>
                <c:pt idx="42">
                  <c:v>8.7748000000000008</c:v>
                </c:pt>
                <c:pt idx="43">
                  <c:v>9.1088000000000005</c:v>
                </c:pt>
                <c:pt idx="44">
                  <c:v>8.7596000000000007</c:v>
                </c:pt>
                <c:pt idx="45">
                  <c:v>8.7005499999999998</c:v>
                </c:pt>
                <c:pt idx="46">
                  <c:v>8.7074999999999996</c:v>
                </c:pt>
                <c:pt idx="47">
                  <c:v>8.8209999999999997</c:v>
                </c:pt>
                <c:pt idx="48">
                  <c:v>8.8343000000000007</c:v>
                </c:pt>
              </c:numCache>
            </c:numRef>
          </c:val>
          <c:smooth val="0"/>
          <c:extLst>
            <c:ext xmlns:c16="http://schemas.microsoft.com/office/drawing/2014/chart" uri="{C3380CC4-5D6E-409C-BE32-E72D297353CC}">
              <c16:uniqueId val="{00000000-F870-4EE0-B8A4-86A26D0E8BA3}"/>
            </c:ext>
          </c:extLst>
        </c:ser>
        <c:dLbls>
          <c:showLegendKey val="0"/>
          <c:showVal val="0"/>
          <c:showCatName val="0"/>
          <c:showSerName val="0"/>
          <c:showPercent val="0"/>
          <c:showBubbleSize val="0"/>
        </c:dLbls>
        <c:marker val="1"/>
        <c:smooth val="0"/>
        <c:axId val="497978752"/>
        <c:axId val="497980544"/>
      </c:lineChart>
      <c:lineChart>
        <c:grouping val="standard"/>
        <c:varyColors val="0"/>
        <c:ser>
          <c:idx val="0"/>
          <c:order val="1"/>
          <c:tx>
            <c:v>Japanese Yen per £, RHS</c:v>
          </c:tx>
          <c:spPr>
            <a:ln w="15875">
              <a:solidFill>
                <a:srgbClr val="00B0F0"/>
              </a:solidFill>
            </a:ln>
          </c:spPr>
          <c:marker>
            <c:symbol val="none"/>
          </c:marker>
          <c:cat>
            <c:numLit>
              <c:formatCode>mmm\-yy</c:formatCode>
              <c:ptCount val="49"/>
              <c:pt idx="0">
                <c:v>42505</c:v>
              </c:pt>
              <c:pt idx="1">
                <c:v>42536</c:v>
              </c:pt>
              <c:pt idx="2">
                <c:v>42566</c:v>
              </c:pt>
              <c:pt idx="3">
                <c:v>42597</c:v>
              </c:pt>
              <c:pt idx="4">
                <c:v>42628</c:v>
              </c:pt>
              <c:pt idx="5">
                <c:v>42658</c:v>
              </c:pt>
              <c:pt idx="6">
                <c:v>42689</c:v>
              </c:pt>
              <c:pt idx="7">
                <c:v>42719</c:v>
              </c:pt>
              <c:pt idx="8">
                <c:v>42750</c:v>
              </c:pt>
              <c:pt idx="9">
                <c:v>42781</c:v>
              </c:pt>
              <c:pt idx="10">
                <c:v>42809</c:v>
              </c:pt>
              <c:pt idx="11">
                <c:v>42840</c:v>
              </c:pt>
              <c:pt idx="12">
                <c:v>42870</c:v>
              </c:pt>
              <c:pt idx="13">
                <c:v>42901</c:v>
              </c:pt>
              <c:pt idx="14">
                <c:v>42931</c:v>
              </c:pt>
              <c:pt idx="15">
                <c:v>42962</c:v>
              </c:pt>
              <c:pt idx="16">
                <c:v>42993</c:v>
              </c:pt>
              <c:pt idx="17">
                <c:v>43023</c:v>
              </c:pt>
              <c:pt idx="18">
                <c:v>43054</c:v>
              </c:pt>
              <c:pt idx="19">
                <c:v>43084</c:v>
              </c:pt>
              <c:pt idx="20">
                <c:v>43115</c:v>
              </c:pt>
              <c:pt idx="21">
                <c:v>43146</c:v>
              </c:pt>
              <c:pt idx="22">
                <c:v>43174</c:v>
              </c:pt>
              <c:pt idx="23">
                <c:v>43205</c:v>
              </c:pt>
              <c:pt idx="24">
                <c:v>43235</c:v>
              </c:pt>
              <c:pt idx="25">
                <c:v>43266</c:v>
              </c:pt>
              <c:pt idx="26">
                <c:v>43296</c:v>
              </c:pt>
              <c:pt idx="27">
                <c:v>43327</c:v>
              </c:pt>
              <c:pt idx="28">
                <c:v>43358</c:v>
              </c:pt>
              <c:pt idx="29">
                <c:v>43388</c:v>
              </c:pt>
              <c:pt idx="30">
                <c:v>43419</c:v>
              </c:pt>
              <c:pt idx="31">
                <c:v>43449</c:v>
              </c:pt>
              <c:pt idx="32">
                <c:v>43480</c:v>
              </c:pt>
              <c:pt idx="33">
                <c:v>43511</c:v>
              </c:pt>
              <c:pt idx="34">
                <c:v>43539</c:v>
              </c:pt>
              <c:pt idx="35">
                <c:v>43570</c:v>
              </c:pt>
              <c:pt idx="36">
                <c:v>43600</c:v>
              </c:pt>
              <c:pt idx="37">
                <c:v>43631</c:v>
              </c:pt>
              <c:pt idx="38">
                <c:v>43661</c:v>
              </c:pt>
              <c:pt idx="39">
                <c:v>43692</c:v>
              </c:pt>
              <c:pt idx="40">
                <c:v>43723</c:v>
              </c:pt>
              <c:pt idx="41">
                <c:v>43753</c:v>
              </c:pt>
              <c:pt idx="42">
                <c:v>43784</c:v>
              </c:pt>
              <c:pt idx="43">
                <c:v>43814</c:v>
              </c:pt>
              <c:pt idx="44">
                <c:v>43845</c:v>
              </c:pt>
              <c:pt idx="45">
                <c:v>43876</c:v>
              </c:pt>
              <c:pt idx="46">
                <c:v>43905</c:v>
              </c:pt>
              <c:pt idx="47">
                <c:v>43936</c:v>
              </c:pt>
              <c:pt idx="48">
                <c:v>43966</c:v>
              </c:pt>
            </c:numLit>
          </c:cat>
          <c:val>
            <c:numRef>
              <c:f>'(SLIDE 20) - EXCHANGE RATES'!$F$59:$F$107</c:f>
              <c:numCache>
                <c:formatCode>0.00</c:formatCode>
                <c:ptCount val="49"/>
                <c:pt idx="0">
                  <c:v>141.8228</c:v>
                </c:pt>
                <c:pt idx="1">
                  <c:v>141.09800000000001</c:v>
                </c:pt>
                <c:pt idx="2">
                  <c:v>139.4008</c:v>
                </c:pt>
                <c:pt idx="3">
                  <c:v>139.5137</c:v>
                </c:pt>
                <c:pt idx="4">
                  <c:v>145.16030000000001</c:v>
                </c:pt>
                <c:pt idx="5">
                  <c:v>142.09129999999999</c:v>
                </c:pt>
                <c:pt idx="6">
                  <c:v>146.11949999999999</c:v>
                </c:pt>
                <c:pt idx="7">
                  <c:v>142.26660000000001</c:v>
                </c:pt>
                <c:pt idx="8">
                  <c:v>147.5932</c:v>
                </c:pt>
                <c:pt idx="9">
                  <c:v>148.99639999999999</c:v>
                </c:pt>
                <c:pt idx="10">
                  <c:v>149.10069999999999</c:v>
                </c:pt>
                <c:pt idx="11">
                  <c:v>151.39179999999999</c:v>
                </c:pt>
                <c:pt idx="12">
                  <c:v>153.26130000000001</c:v>
                </c:pt>
                <c:pt idx="13">
                  <c:v>150.60830000000001</c:v>
                </c:pt>
                <c:pt idx="14">
                  <c:v>148.14699999999999</c:v>
                </c:pt>
                <c:pt idx="15">
                  <c:v>151.73480000000001</c:v>
                </c:pt>
                <c:pt idx="16">
                  <c:v>147.69329999999999</c:v>
                </c:pt>
                <c:pt idx="17">
                  <c:v>146.2465</c:v>
                </c:pt>
                <c:pt idx="18">
                  <c:v>146.78</c:v>
                </c:pt>
                <c:pt idx="19">
                  <c:v>142.97929999999999</c:v>
                </c:pt>
                <c:pt idx="20">
                  <c:v>146.34100000000001</c:v>
                </c:pt>
                <c:pt idx="21">
                  <c:v>146.7056</c:v>
                </c:pt>
                <c:pt idx="22">
                  <c:v>146.20249999999999</c:v>
                </c:pt>
                <c:pt idx="23">
                  <c:v>142.15520000000001</c:v>
                </c:pt>
                <c:pt idx="24">
                  <c:v>140.53280000000001</c:v>
                </c:pt>
                <c:pt idx="25">
                  <c:v>143.7627</c:v>
                </c:pt>
                <c:pt idx="26">
                  <c:v>146.33949999999999</c:v>
                </c:pt>
                <c:pt idx="27">
                  <c:v>145.47550000000001</c:v>
                </c:pt>
                <c:pt idx="28">
                  <c:v>141.20529999999999</c:v>
                </c:pt>
                <c:pt idx="29">
                  <c:v>137.04060000000001</c:v>
                </c:pt>
                <c:pt idx="30">
                  <c:v>134.98759999999999</c:v>
                </c:pt>
                <c:pt idx="31">
                  <c:v>129.1514</c:v>
                </c:pt>
                <c:pt idx="32">
                  <c:v>132.7955</c:v>
                </c:pt>
                <c:pt idx="33">
                  <c:v>136.79990000000001</c:v>
                </c:pt>
                <c:pt idx="34">
                  <c:v>140.3032</c:v>
                </c:pt>
                <c:pt idx="35">
                  <c:v>142.94229999999999</c:v>
                </c:pt>
                <c:pt idx="36">
                  <c:v>142.84350000000001</c:v>
                </c:pt>
                <c:pt idx="37">
                  <c:v>142.56979999999999</c:v>
                </c:pt>
                <c:pt idx="38">
                  <c:v>133.06569999999999</c:v>
                </c:pt>
                <c:pt idx="39">
                  <c:v>133.6908</c:v>
                </c:pt>
                <c:pt idx="40">
                  <c:v>131.934</c:v>
                </c:pt>
                <c:pt idx="41">
                  <c:v>134.7869</c:v>
                </c:pt>
                <c:pt idx="42">
                  <c:v>135.4444</c:v>
                </c:pt>
                <c:pt idx="43">
                  <c:v>139.18989999999999</c:v>
                </c:pt>
                <c:pt idx="44">
                  <c:v>136.83600000000001</c:v>
                </c:pt>
                <c:pt idx="45">
                  <c:v>136.61009999999999</c:v>
                </c:pt>
                <c:pt idx="46">
                  <c:v>137.9229</c:v>
                </c:pt>
                <c:pt idx="47">
                  <c:v>139.42259999999999</c:v>
                </c:pt>
                <c:pt idx="48">
                  <c:v>141.52019999999999</c:v>
                </c:pt>
              </c:numCache>
            </c:numRef>
          </c:val>
          <c:smooth val="0"/>
          <c:extLst>
            <c:ext xmlns:c16="http://schemas.microsoft.com/office/drawing/2014/chart" uri="{C3380CC4-5D6E-409C-BE32-E72D297353CC}">
              <c16:uniqueId val="{00000001-F870-4EE0-B8A4-86A26D0E8BA3}"/>
            </c:ext>
          </c:extLst>
        </c:ser>
        <c:dLbls>
          <c:showLegendKey val="0"/>
          <c:showVal val="0"/>
          <c:showCatName val="0"/>
          <c:showSerName val="0"/>
          <c:showPercent val="0"/>
          <c:showBubbleSize val="0"/>
        </c:dLbls>
        <c:marker val="1"/>
        <c:smooth val="0"/>
        <c:axId val="497992832"/>
        <c:axId val="497982464"/>
      </c:lineChart>
      <c:dateAx>
        <c:axId val="497978752"/>
        <c:scaling>
          <c:orientation val="minMax"/>
        </c:scaling>
        <c:delete val="0"/>
        <c:axPos val="b"/>
        <c:numFmt formatCode="mmm\-yy" sourceLinked="1"/>
        <c:majorTickMark val="none"/>
        <c:minorTickMark val="none"/>
        <c:tickLblPos val="nextTo"/>
        <c:txPr>
          <a:bodyPr rot="-5400000" vert="horz"/>
          <a:lstStyle/>
          <a:p>
            <a:pPr>
              <a:defRPr sz="7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crossAx val="497980544"/>
        <c:crosses val="autoZero"/>
        <c:auto val="0"/>
        <c:lblOffset val="100"/>
        <c:baseTimeUnit val="months"/>
        <c:majorUnit val="3"/>
        <c:majorTimeUnit val="months"/>
      </c:dateAx>
      <c:valAx>
        <c:axId val="497980544"/>
        <c:scaling>
          <c:orientation val="minMax"/>
          <c:min val="8.1000000000000014"/>
        </c:scaling>
        <c:delete val="0"/>
        <c:axPos val="l"/>
        <c:title>
          <c:tx>
            <c:rich>
              <a:bodyPr/>
              <a:lstStyle/>
              <a:p>
                <a:pPr>
                  <a:defRPr sz="8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r>
                  <a:rPr lang="en-GB" sz="800" b="0">
                    <a:latin typeface="Lato" panose="020F0502020204030203" pitchFamily="34" charset="0"/>
                    <a:ea typeface="Lato" panose="020F0502020204030203" pitchFamily="34" charset="0"/>
                    <a:cs typeface="Lato" panose="020F0502020204030203" pitchFamily="34" charset="0"/>
                  </a:rPr>
                  <a:t>Chinese Yuan per £</a:t>
                </a:r>
              </a:p>
            </c:rich>
          </c:tx>
          <c:layout>
            <c:manualLayout>
              <c:xMode val="edge"/>
              <c:yMode val="edge"/>
              <c:x val="2.477936005625879E-2"/>
              <c:y val="0.21643686165273909"/>
            </c:manualLayout>
          </c:layout>
          <c:overlay val="0"/>
        </c:title>
        <c:numFmt formatCode="0.00" sourceLinked="0"/>
        <c:majorTickMark val="cross"/>
        <c:minorTickMark val="none"/>
        <c:tickLblPos val="nextTo"/>
        <c:txPr>
          <a:bodyPr rot="0" vert="horz"/>
          <a:lstStyle/>
          <a:p>
            <a:pPr>
              <a:defRPr sz="800" b="0" i="0" u="none" strike="noStrike" baseline="0">
                <a:solidFill>
                  <a:srgbClr val="000000"/>
                </a:solidFill>
                <a:latin typeface="+mn-lt"/>
                <a:ea typeface="Calibri"/>
                <a:cs typeface="Calibri"/>
              </a:defRPr>
            </a:pPr>
            <a:endParaRPr lang="en-US"/>
          </a:p>
        </c:txPr>
        <c:crossAx val="497978752"/>
        <c:crosses val="autoZero"/>
        <c:crossBetween val="midCat"/>
      </c:valAx>
      <c:valAx>
        <c:axId val="497982464"/>
        <c:scaling>
          <c:orientation val="minMax"/>
          <c:min val="100"/>
        </c:scaling>
        <c:delete val="0"/>
        <c:axPos val="r"/>
        <c:title>
          <c:tx>
            <c:rich>
              <a:bodyPr rot="5400000" vert="horz"/>
              <a:lstStyle/>
              <a:p>
                <a:pPr>
                  <a:defRPr sz="800" b="0">
                    <a:latin typeface="Lato" panose="020F0502020204030203" pitchFamily="34" charset="0"/>
                    <a:ea typeface="Lato" panose="020F0502020204030203" pitchFamily="34" charset="0"/>
                    <a:cs typeface="Lato" panose="020F0502020204030203" pitchFamily="34" charset="0"/>
                  </a:defRPr>
                </a:pPr>
                <a:r>
                  <a:rPr lang="en-GB" sz="800" b="0" i="0" u="none" strike="noStrike" baseline="0">
                    <a:effectLst/>
                    <a:latin typeface="Lato" panose="020F0502020204030203" pitchFamily="34" charset="0"/>
                    <a:ea typeface="Lato" panose="020F0502020204030203" pitchFamily="34" charset="0"/>
                    <a:cs typeface="Lato" panose="020F0502020204030203" pitchFamily="34" charset="0"/>
                  </a:rPr>
                  <a:t>Japanese Yen per £</a:t>
                </a:r>
                <a:endParaRPr lang="en-GB" sz="800" b="0" i="0">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0.95042790074456429"/>
              <c:y val="0.22843940121328504"/>
            </c:manualLayout>
          </c:layout>
          <c:overlay val="0"/>
        </c:title>
        <c:numFmt formatCode="#,##0.0" sourceLinked="0"/>
        <c:majorTickMark val="out"/>
        <c:minorTickMark val="none"/>
        <c:tickLblPos val="nextTo"/>
        <c:txPr>
          <a:bodyPr/>
          <a:lstStyle/>
          <a:p>
            <a:pPr>
              <a:defRPr sz="700">
                <a:latin typeface="Lato" panose="020F0502020204030203" pitchFamily="34" charset="0"/>
                <a:ea typeface="Lato" panose="020F0502020204030203" pitchFamily="34" charset="0"/>
                <a:cs typeface="Lato" panose="020F0502020204030203" pitchFamily="34" charset="0"/>
              </a:defRPr>
            </a:pPr>
            <a:endParaRPr lang="en-US"/>
          </a:p>
        </c:txPr>
        <c:crossAx val="497992832"/>
        <c:crosses val="max"/>
        <c:crossBetween val="between"/>
      </c:valAx>
      <c:catAx>
        <c:axId val="497992832"/>
        <c:scaling>
          <c:orientation val="minMax"/>
        </c:scaling>
        <c:delete val="1"/>
        <c:axPos val="b"/>
        <c:numFmt formatCode="mmm\-yy" sourceLinked="1"/>
        <c:majorTickMark val="out"/>
        <c:minorTickMark val="none"/>
        <c:tickLblPos val="none"/>
        <c:crossAx val="497982464"/>
        <c:crosses val="autoZero"/>
        <c:auto val="0"/>
        <c:lblAlgn val="ctr"/>
        <c:lblOffset val="100"/>
        <c:noMultiLvlLbl val="1"/>
      </c:catAx>
    </c:plotArea>
    <c:legend>
      <c:legendPos val="b"/>
      <c:layout>
        <c:manualLayout>
          <c:xMode val="edge"/>
          <c:yMode val="edge"/>
          <c:x val="0.15944601924778817"/>
          <c:y val="0.83100445053064032"/>
          <c:w val="0.68841928875583003"/>
          <c:h val="0.15595207120849025"/>
        </c:manualLayout>
      </c:layout>
      <c:overlay val="0"/>
      <c:txPr>
        <a:bodyPr/>
        <a:lstStyle/>
        <a:p>
          <a:pPr>
            <a:defRPr sz="800" b="0" i="0" u="none" strike="noStrike" baseline="0">
              <a:solidFill>
                <a:srgbClr val="000000"/>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'Financial Performance (WTD) (1)'!$A$5</c:f>
              <c:strCache>
                <c:ptCount val="1"/>
                <c:pt idx="0">
                  <c:v>Wholesale And Retail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Performance (WTD) (1)'!$B$4:$I$4</c:f>
              <c:strCache>
                <c:ptCount val="8"/>
                <c:pt idx="0">
                  <c:v>Increased by more than 50%</c:v>
                </c:pt>
                <c:pt idx="1">
                  <c:v>Increased between 20% and 50%</c:v>
                </c:pt>
                <c:pt idx="2">
                  <c:v>Increased by up to 20%</c:v>
                </c:pt>
                <c:pt idx="3">
                  <c:v>Not been affected</c:v>
                </c:pt>
                <c:pt idx="4">
                  <c:v>Decreased by up to 20%</c:v>
                </c:pt>
                <c:pt idx="5">
                  <c:v>Decreased between 20% and 50%</c:v>
                </c:pt>
                <c:pt idx="6">
                  <c:v>Decreased by more than 50%</c:v>
                </c:pt>
                <c:pt idx="7">
                  <c:v>Not sure</c:v>
                </c:pt>
              </c:strCache>
            </c:strRef>
          </c:cat>
          <c:val>
            <c:numRef>
              <c:f>'Financial Performance (WTD) (1)'!$B$5:$I$5</c:f>
              <c:numCache>
                <c:formatCode>0%</c:formatCode>
                <c:ptCount val="8"/>
                <c:pt idx="0">
                  <c:v>1.7000000000000001E-2</c:v>
                </c:pt>
                <c:pt idx="1">
                  <c:v>3.1E-2</c:v>
                </c:pt>
                <c:pt idx="2">
                  <c:v>6.4000000000000001E-2</c:v>
                </c:pt>
                <c:pt idx="3">
                  <c:v>0.30499999999999999</c:v>
                </c:pt>
                <c:pt idx="4">
                  <c:v>0.221</c:v>
                </c:pt>
                <c:pt idx="5">
                  <c:v>0.17299999999999999</c:v>
                </c:pt>
                <c:pt idx="6">
                  <c:v>0.109</c:v>
                </c:pt>
                <c:pt idx="7">
                  <c:v>0.08</c:v>
                </c:pt>
              </c:numCache>
            </c:numRef>
          </c:val>
          <c:extLst>
            <c:ext xmlns:c16="http://schemas.microsoft.com/office/drawing/2014/chart" uri="{C3380CC4-5D6E-409C-BE32-E72D297353CC}">
              <c16:uniqueId val="{00000000-CA51-4BAC-835A-85139F832642}"/>
            </c:ext>
          </c:extLst>
        </c:ser>
        <c:ser>
          <c:idx val="1"/>
          <c:order val="1"/>
          <c:tx>
            <c:strRef>
              <c:f>'Financial Performance (WTD) (1)'!$A$6</c:f>
              <c:strCache>
                <c:ptCount val="1"/>
                <c:pt idx="0">
                  <c:v>All Industries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Performance (WTD) (1)'!$B$4:$I$4</c:f>
              <c:strCache>
                <c:ptCount val="8"/>
                <c:pt idx="0">
                  <c:v>Increased by more than 50%</c:v>
                </c:pt>
                <c:pt idx="1">
                  <c:v>Increased between 20% and 50%</c:v>
                </c:pt>
                <c:pt idx="2">
                  <c:v>Increased by up to 20%</c:v>
                </c:pt>
                <c:pt idx="3">
                  <c:v>Not been affected</c:v>
                </c:pt>
                <c:pt idx="4">
                  <c:v>Decreased by up to 20%</c:v>
                </c:pt>
                <c:pt idx="5">
                  <c:v>Decreased between 20% and 50%</c:v>
                </c:pt>
                <c:pt idx="6">
                  <c:v>Decreased by more than 50%</c:v>
                </c:pt>
                <c:pt idx="7">
                  <c:v>Not sure</c:v>
                </c:pt>
              </c:strCache>
            </c:strRef>
          </c:cat>
          <c:val>
            <c:numRef>
              <c:f>'Financial Performance (WTD) (1)'!$B$6:$I$6</c:f>
              <c:numCache>
                <c:formatCode>0%</c:formatCode>
                <c:ptCount val="8"/>
                <c:pt idx="1">
                  <c:v>1.7000000000000001E-2</c:v>
                </c:pt>
                <c:pt idx="2">
                  <c:v>4.5999999999999999E-2</c:v>
                </c:pt>
                <c:pt idx="3">
                  <c:v>0.38100000000000001</c:v>
                </c:pt>
                <c:pt idx="4">
                  <c:v>0.20699999999999999</c:v>
                </c:pt>
                <c:pt idx="5">
                  <c:v>0.13500000000000001</c:v>
                </c:pt>
                <c:pt idx="6">
                  <c:v>0.12</c:v>
                </c:pt>
                <c:pt idx="7">
                  <c:v>8.5999999999999993E-2</c:v>
                </c:pt>
              </c:numCache>
            </c:numRef>
          </c:val>
          <c:extLst>
            <c:ext xmlns:c16="http://schemas.microsoft.com/office/drawing/2014/chart" uri="{C3380CC4-5D6E-409C-BE32-E72D297353CC}">
              <c16:uniqueId val="{00000001-CA51-4BAC-835A-85139F832642}"/>
            </c:ext>
          </c:extLst>
        </c:ser>
        <c:dLbls>
          <c:dLblPos val="outEnd"/>
          <c:showLegendKey val="0"/>
          <c:showVal val="1"/>
          <c:showCatName val="0"/>
          <c:showSerName val="0"/>
          <c:showPercent val="0"/>
          <c:showBubbleSize val="0"/>
        </c:dLbls>
        <c:gapWidth val="219"/>
        <c:overlap val="-27"/>
        <c:axId val="1303450208"/>
        <c:axId val="1303467592"/>
      </c:barChart>
      <c:catAx>
        <c:axId val="13034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3467592"/>
        <c:crosses val="autoZero"/>
        <c:auto val="1"/>
        <c:lblAlgn val="ctr"/>
        <c:lblOffset val="100"/>
        <c:noMultiLvlLbl val="0"/>
      </c:catAx>
      <c:valAx>
        <c:axId val="1303467592"/>
        <c:scaling>
          <c:orientation val="minMax"/>
        </c:scaling>
        <c:delete val="1"/>
        <c:axPos val="l"/>
        <c:numFmt formatCode="0%" sourceLinked="1"/>
        <c:majorTickMark val="none"/>
        <c:minorTickMark val="none"/>
        <c:tickLblPos val="nextTo"/>
        <c:crossAx val="130345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sng"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u="sng"/>
              <a:t>Mean temp °C, UK</a:t>
            </a:r>
          </a:p>
        </c:rich>
      </c:tx>
      <c:overlay val="0"/>
      <c:spPr>
        <a:noFill/>
        <a:ln>
          <a:noFill/>
        </a:ln>
        <a:effectLst/>
      </c:spPr>
      <c:txPr>
        <a:bodyPr rot="0" spcFirstLastPara="1" vertOverflow="ellipsis" vert="horz" wrap="square" anchor="ctr" anchorCtr="1"/>
        <a:lstStyle/>
        <a:p>
          <a:pPr>
            <a:defRPr sz="960" b="0" i="0" u="sng"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manualLayout>
          <c:layoutTarget val="inner"/>
          <c:xMode val="edge"/>
          <c:yMode val="edge"/>
          <c:x val="0.12632489711934156"/>
          <c:y val="0.16964772877662038"/>
          <c:w val="0.84493024691358021"/>
          <c:h val="0.63442525003850314"/>
        </c:manualLayout>
      </c:layout>
      <c:barChart>
        <c:barDir val="col"/>
        <c:grouping val="clustered"/>
        <c:varyColors val="0"/>
        <c:ser>
          <c:idx val="1"/>
          <c:order val="1"/>
          <c:tx>
            <c:strRef>
              <c:f>'(SLIDE 21) - WEATHER'!$K$29</c:f>
              <c:strCache>
                <c:ptCount val="1"/>
                <c:pt idx="0">
                  <c:v>2019</c:v>
                </c:pt>
              </c:strCache>
            </c:strRef>
          </c:tx>
          <c:spPr>
            <a:solidFill>
              <a:srgbClr val="F10099"/>
            </a:solidFill>
            <a:ln>
              <a:noFill/>
            </a:ln>
            <a:effectLst/>
          </c:spPr>
          <c:invertIfNegative val="0"/>
          <c:cat>
            <c:strRef>
              <c:f>'(SLIDE 21) - WEATHER'!$I$30:$I$41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WEATHER'!$K$30:$K$41</c:f>
              <c:numCache>
                <c:formatCode>0.0</c:formatCode>
                <c:ptCount val="12"/>
                <c:pt idx="0">
                  <c:v>3.7</c:v>
                </c:pt>
                <c:pt idx="1">
                  <c:v>6</c:v>
                </c:pt>
                <c:pt idx="2">
                  <c:v>6.8</c:v>
                </c:pt>
                <c:pt idx="3">
                  <c:v>8.4</c:v>
                </c:pt>
                <c:pt idx="4">
                  <c:v>10</c:v>
                </c:pt>
                <c:pt idx="5">
                  <c:v>13.2</c:v>
                </c:pt>
                <c:pt idx="6">
                  <c:v>16.399999999999999</c:v>
                </c:pt>
                <c:pt idx="7">
                  <c:v>15.8</c:v>
                </c:pt>
                <c:pt idx="8">
                  <c:v>13.1</c:v>
                </c:pt>
                <c:pt idx="9">
                  <c:v>9</c:v>
                </c:pt>
                <c:pt idx="10">
                  <c:v>5.3</c:v>
                </c:pt>
                <c:pt idx="11">
                  <c:v>5.0999999999999996</c:v>
                </c:pt>
              </c:numCache>
            </c:numRef>
          </c:val>
          <c:extLst>
            <c:ext xmlns:c16="http://schemas.microsoft.com/office/drawing/2014/chart" uri="{C3380CC4-5D6E-409C-BE32-E72D297353CC}">
              <c16:uniqueId val="{00000000-C013-4970-862C-8B93B0628DB6}"/>
            </c:ext>
          </c:extLst>
        </c:ser>
        <c:ser>
          <c:idx val="2"/>
          <c:order val="2"/>
          <c:tx>
            <c:strRef>
              <c:f>'(SLIDE 21) - WEATHER'!$L$29</c:f>
              <c:strCache>
                <c:ptCount val="1"/>
                <c:pt idx="0">
                  <c:v>2020</c:v>
                </c:pt>
              </c:strCache>
            </c:strRef>
          </c:tx>
          <c:spPr>
            <a:solidFill>
              <a:schemeClr val="tx1"/>
            </a:solidFill>
            <a:ln>
              <a:noFill/>
            </a:ln>
            <a:effectLst/>
          </c:spPr>
          <c:invertIfNegative val="0"/>
          <c:cat>
            <c:strRef>
              <c:f>'(SLIDE 21) - WEATHER'!$I$30:$I$41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WEATHER'!$L$30:$L$41</c:f>
              <c:numCache>
                <c:formatCode>0.0</c:formatCode>
                <c:ptCount val="12"/>
                <c:pt idx="0">
                  <c:v>5.6</c:v>
                </c:pt>
                <c:pt idx="1">
                  <c:v>5.0999999999999996</c:v>
                </c:pt>
                <c:pt idx="2">
                  <c:v>5.6</c:v>
                </c:pt>
                <c:pt idx="3">
                  <c:v>9.1</c:v>
                </c:pt>
                <c:pt idx="4">
                  <c:v>11.3</c:v>
                </c:pt>
                <c:pt idx="5">
                  <c:v>14</c:v>
                </c:pt>
                <c:pt idx="6">
                  <c:v>14.3</c:v>
                </c:pt>
                <c:pt idx="7">
                  <c:v>15.9</c:v>
                </c:pt>
                <c:pt idx="8">
                  <c:v>12.9</c:v>
                </c:pt>
                <c:pt idx="9">
                  <c:v>9.4</c:v>
                </c:pt>
                <c:pt idx="10">
                  <c:v>7.7</c:v>
                </c:pt>
                <c:pt idx="11">
                  <c:v>4.3</c:v>
                </c:pt>
              </c:numCache>
            </c:numRef>
          </c:val>
          <c:extLst>
            <c:ext xmlns:c16="http://schemas.microsoft.com/office/drawing/2014/chart" uri="{C3380CC4-5D6E-409C-BE32-E72D297353CC}">
              <c16:uniqueId val="{00000001-C013-4970-862C-8B93B0628DB6}"/>
            </c:ext>
          </c:extLst>
        </c:ser>
        <c:ser>
          <c:idx val="3"/>
          <c:order val="3"/>
          <c:tx>
            <c:strRef>
              <c:f>'(SLIDE 21) - WEATHER'!$M$29</c:f>
              <c:strCache>
                <c:ptCount val="1"/>
                <c:pt idx="0">
                  <c:v>2021</c:v>
                </c:pt>
              </c:strCache>
            </c:strRef>
          </c:tx>
          <c:spPr>
            <a:solidFill>
              <a:schemeClr val="accent4"/>
            </a:solidFill>
            <a:ln>
              <a:noFill/>
            </a:ln>
            <a:effectLst/>
          </c:spPr>
          <c:invertIfNegative val="0"/>
          <c:cat>
            <c:strRef>
              <c:f>'(SLIDE 21) - WEATHER'!$I$30:$I$41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WEATHER'!$M$30:$M$41</c:f>
              <c:numCache>
                <c:formatCode>General</c:formatCode>
                <c:ptCount val="12"/>
                <c:pt idx="0" formatCode="0.0">
                  <c:v>2.2000000000000002</c:v>
                </c:pt>
              </c:numCache>
            </c:numRef>
          </c:val>
          <c:extLst>
            <c:ext xmlns:c16="http://schemas.microsoft.com/office/drawing/2014/chart" uri="{C3380CC4-5D6E-409C-BE32-E72D297353CC}">
              <c16:uniqueId val="{00000002-C013-4970-862C-8B93B0628DB6}"/>
            </c:ext>
          </c:extLst>
        </c:ser>
        <c:dLbls>
          <c:showLegendKey val="0"/>
          <c:showVal val="0"/>
          <c:showCatName val="0"/>
          <c:showSerName val="0"/>
          <c:showPercent val="0"/>
          <c:showBubbleSize val="0"/>
        </c:dLbls>
        <c:gapWidth val="219"/>
        <c:overlap val="-27"/>
        <c:axId val="445848504"/>
        <c:axId val="445847520"/>
        <c:extLst>
          <c:ext xmlns:c15="http://schemas.microsoft.com/office/drawing/2012/chart" uri="{02D57815-91ED-43cb-92C2-25804820EDAC}">
            <c15:filteredBarSeries>
              <c15:ser>
                <c:idx val="0"/>
                <c:order val="0"/>
                <c:tx>
                  <c:strRef>
                    <c:extLst>
                      <c:ext uri="{02D57815-91ED-43cb-92C2-25804820EDAC}">
                        <c15:formulaRef>
                          <c15:sqref>'(SLIDE 21) - WEATHER'!$J$29</c15:sqref>
                        </c15:formulaRef>
                      </c:ext>
                    </c:extLst>
                    <c:strCache>
                      <c:ptCount val="1"/>
                      <c:pt idx="0">
                        <c:v>2018</c:v>
                      </c:pt>
                    </c:strCache>
                  </c:strRef>
                </c:tx>
                <c:spPr>
                  <a:solidFill>
                    <a:srgbClr val="01DAF1"/>
                  </a:solidFill>
                  <a:ln>
                    <a:noFill/>
                  </a:ln>
                  <a:effectLst/>
                </c:spPr>
                <c:invertIfNegative val="0"/>
                <c:cat>
                  <c:strRef>
                    <c:extLst>
                      <c:ext uri="{02D57815-91ED-43cb-92C2-25804820EDAC}">
                        <c15:formulaRef>
                          <c15:sqref>'(SLIDE 21) - WEATHER'!$I$30:$I$41</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'(SLIDE 21) - WEATHER'!$J$30:$J$41</c15:sqref>
                        </c15:formulaRef>
                      </c:ext>
                    </c:extLst>
                    <c:numCache>
                      <c:formatCode>0.0</c:formatCode>
                      <c:ptCount val="12"/>
                      <c:pt idx="0">
                        <c:v>4.0999999999999996</c:v>
                      </c:pt>
                      <c:pt idx="1">
                        <c:v>2.4</c:v>
                      </c:pt>
                      <c:pt idx="2">
                        <c:v>3.8</c:v>
                      </c:pt>
                      <c:pt idx="3">
                        <c:v>8.4</c:v>
                      </c:pt>
                      <c:pt idx="4">
                        <c:v>12.1</c:v>
                      </c:pt>
                      <c:pt idx="5">
                        <c:v>14.8</c:v>
                      </c:pt>
                      <c:pt idx="6">
                        <c:v>17.3</c:v>
                      </c:pt>
                      <c:pt idx="7">
                        <c:v>15.3</c:v>
                      </c:pt>
                      <c:pt idx="8">
                        <c:v>12.4</c:v>
                      </c:pt>
                      <c:pt idx="9">
                        <c:v>9.6</c:v>
                      </c:pt>
                      <c:pt idx="10">
                        <c:v>7.3</c:v>
                      </c:pt>
                      <c:pt idx="11">
                        <c:v>5.8</c:v>
                      </c:pt>
                    </c:numCache>
                  </c:numRef>
                </c:val>
                <c:extLst>
                  <c:ext xmlns:c16="http://schemas.microsoft.com/office/drawing/2014/chart" uri="{C3380CC4-5D6E-409C-BE32-E72D297353CC}">
                    <c16:uniqueId val="{00000003-C013-4970-862C-8B93B0628DB6}"/>
                  </c:ext>
                </c:extLst>
              </c15:ser>
            </c15:filteredBarSeries>
          </c:ext>
        </c:extLst>
      </c:barChart>
      <c:catAx>
        <c:axId val="44584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445847520"/>
        <c:crosses val="autoZero"/>
        <c:auto val="1"/>
        <c:lblAlgn val="ctr"/>
        <c:lblOffset val="100"/>
        <c:noMultiLvlLbl val="0"/>
      </c:catAx>
      <c:valAx>
        <c:axId val="445847520"/>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a:t>Temp (°C)</a:t>
                </a:r>
              </a:p>
            </c:rich>
          </c:tx>
          <c:layout>
            <c:manualLayout>
              <c:xMode val="edge"/>
              <c:yMode val="edge"/>
              <c:x val="2.3418853467844562E-2"/>
              <c:y val="0.36089562247786955"/>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445848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sng"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u="sng"/>
              <a:t>Sunshine hours, UK</a:t>
            </a:r>
          </a:p>
        </c:rich>
      </c:tx>
      <c:layout>
        <c:manualLayout>
          <c:xMode val="edge"/>
          <c:yMode val="edge"/>
          <c:x val="0.39636767606464984"/>
          <c:y val="3.0649701265969418E-2"/>
        </c:manualLayout>
      </c:layout>
      <c:overlay val="0"/>
      <c:spPr>
        <a:noFill/>
        <a:ln>
          <a:noFill/>
        </a:ln>
        <a:effectLst/>
      </c:spPr>
      <c:txPr>
        <a:bodyPr rot="0" spcFirstLastPara="1" vertOverflow="ellipsis" vert="horz" wrap="square" anchor="ctr" anchorCtr="1"/>
        <a:lstStyle/>
        <a:p>
          <a:pPr>
            <a:defRPr sz="960" b="0" i="0" u="sng"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manualLayout>
          <c:layoutTarget val="inner"/>
          <c:xMode val="edge"/>
          <c:yMode val="edge"/>
          <c:x val="0.1481761013554112"/>
          <c:y val="0.14948580645617207"/>
          <c:w val="0.82300818329187675"/>
          <c:h val="0.59207827472651731"/>
        </c:manualLayout>
      </c:layout>
      <c:barChart>
        <c:barDir val="col"/>
        <c:grouping val="clustered"/>
        <c:varyColors val="0"/>
        <c:ser>
          <c:idx val="1"/>
          <c:order val="1"/>
          <c:tx>
            <c:strRef>
              <c:f>'(SLIDE 21) - WEATHER'!$K$48</c:f>
              <c:strCache>
                <c:ptCount val="1"/>
                <c:pt idx="0">
                  <c:v>2019</c:v>
                </c:pt>
              </c:strCache>
            </c:strRef>
          </c:tx>
          <c:spPr>
            <a:solidFill>
              <a:srgbClr val="F10099"/>
            </a:solidFill>
            <a:ln>
              <a:noFill/>
            </a:ln>
            <a:effectLst/>
          </c:spPr>
          <c:invertIfNegative val="0"/>
          <c:cat>
            <c:strRef>
              <c:f>'(SLIDE 21) - WEATHER'!$I$49:$I$60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WEATHER'!$K$49:$K$60</c:f>
              <c:numCache>
                <c:formatCode>0.0</c:formatCode>
                <c:ptCount val="12"/>
                <c:pt idx="0">
                  <c:v>47.9</c:v>
                </c:pt>
                <c:pt idx="1">
                  <c:v>100.6</c:v>
                </c:pt>
                <c:pt idx="2">
                  <c:v>115.6</c:v>
                </c:pt>
                <c:pt idx="3">
                  <c:v>168.9</c:v>
                </c:pt>
                <c:pt idx="4">
                  <c:v>188.5</c:v>
                </c:pt>
                <c:pt idx="5">
                  <c:v>160.80000000000001</c:v>
                </c:pt>
                <c:pt idx="6">
                  <c:v>173.2</c:v>
                </c:pt>
                <c:pt idx="7">
                  <c:v>173.6</c:v>
                </c:pt>
                <c:pt idx="8">
                  <c:v>144</c:v>
                </c:pt>
                <c:pt idx="9">
                  <c:v>87.9</c:v>
                </c:pt>
                <c:pt idx="10">
                  <c:v>48.1</c:v>
                </c:pt>
                <c:pt idx="11">
                  <c:v>46.2</c:v>
                </c:pt>
              </c:numCache>
            </c:numRef>
          </c:val>
          <c:extLst>
            <c:ext xmlns:c16="http://schemas.microsoft.com/office/drawing/2014/chart" uri="{C3380CC4-5D6E-409C-BE32-E72D297353CC}">
              <c16:uniqueId val="{00000000-EB26-489C-8849-794740BE4EA1}"/>
            </c:ext>
          </c:extLst>
        </c:ser>
        <c:ser>
          <c:idx val="2"/>
          <c:order val="2"/>
          <c:tx>
            <c:strRef>
              <c:f>'(SLIDE 21) - WEATHER'!$L$48</c:f>
              <c:strCache>
                <c:ptCount val="1"/>
                <c:pt idx="0">
                  <c:v>2020</c:v>
                </c:pt>
              </c:strCache>
            </c:strRef>
          </c:tx>
          <c:spPr>
            <a:solidFill>
              <a:schemeClr val="tx1"/>
            </a:solidFill>
            <a:ln>
              <a:noFill/>
            </a:ln>
            <a:effectLst/>
          </c:spPr>
          <c:invertIfNegative val="0"/>
          <c:cat>
            <c:strRef>
              <c:f>'(SLIDE 21) - WEATHER'!$I$49:$I$60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WEATHER'!$L$49:$L$60</c:f>
              <c:numCache>
                <c:formatCode>0.0</c:formatCode>
                <c:ptCount val="12"/>
                <c:pt idx="0">
                  <c:v>44.5</c:v>
                </c:pt>
                <c:pt idx="1">
                  <c:v>72.900000000000006</c:v>
                </c:pt>
                <c:pt idx="2">
                  <c:v>136.30000000000001</c:v>
                </c:pt>
                <c:pt idx="3">
                  <c:v>224.5</c:v>
                </c:pt>
                <c:pt idx="4">
                  <c:v>265.5</c:v>
                </c:pt>
                <c:pt idx="5">
                  <c:v>164.2</c:v>
                </c:pt>
                <c:pt idx="6">
                  <c:v>142.4</c:v>
                </c:pt>
                <c:pt idx="7">
                  <c:v>142.6</c:v>
                </c:pt>
                <c:pt idx="8">
                  <c:v>145.30000000000001</c:v>
                </c:pt>
                <c:pt idx="9">
                  <c:v>66</c:v>
                </c:pt>
                <c:pt idx="10">
                  <c:v>53.1</c:v>
                </c:pt>
                <c:pt idx="11">
                  <c:v>37.799999999999997</c:v>
                </c:pt>
              </c:numCache>
            </c:numRef>
          </c:val>
          <c:extLst>
            <c:ext xmlns:c16="http://schemas.microsoft.com/office/drawing/2014/chart" uri="{C3380CC4-5D6E-409C-BE32-E72D297353CC}">
              <c16:uniqueId val="{00000001-EB26-489C-8849-794740BE4EA1}"/>
            </c:ext>
          </c:extLst>
        </c:ser>
        <c:ser>
          <c:idx val="3"/>
          <c:order val="3"/>
          <c:tx>
            <c:strRef>
              <c:f>'(SLIDE 21) - WEATHER'!$M$48</c:f>
              <c:strCache>
                <c:ptCount val="1"/>
                <c:pt idx="0">
                  <c:v>2021</c:v>
                </c:pt>
              </c:strCache>
            </c:strRef>
          </c:tx>
          <c:spPr>
            <a:solidFill>
              <a:schemeClr val="accent4"/>
            </a:solidFill>
            <a:ln>
              <a:noFill/>
            </a:ln>
            <a:effectLst/>
          </c:spPr>
          <c:invertIfNegative val="0"/>
          <c:cat>
            <c:strRef>
              <c:f>'(SLIDE 21) - WEATHER'!$I$49:$I$60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WEATHER'!$M$49:$M$60</c:f>
              <c:numCache>
                <c:formatCode>General</c:formatCode>
                <c:ptCount val="12"/>
                <c:pt idx="0" formatCode="0.0">
                  <c:v>44.7</c:v>
                </c:pt>
              </c:numCache>
            </c:numRef>
          </c:val>
          <c:extLst>
            <c:ext xmlns:c16="http://schemas.microsoft.com/office/drawing/2014/chart" uri="{C3380CC4-5D6E-409C-BE32-E72D297353CC}">
              <c16:uniqueId val="{00000002-EB26-489C-8849-794740BE4EA1}"/>
            </c:ext>
          </c:extLst>
        </c:ser>
        <c:dLbls>
          <c:showLegendKey val="0"/>
          <c:showVal val="0"/>
          <c:showCatName val="0"/>
          <c:showSerName val="0"/>
          <c:showPercent val="0"/>
          <c:showBubbleSize val="0"/>
        </c:dLbls>
        <c:gapWidth val="219"/>
        <c:overlap val="-27"/>
        <c:axId val="16571895"/>
        <c:axId val="16572223"/>
        <c:extLst>
          <c:ext xmlns:c15="http://schemas.microsoft.com/office/drawing/2012/chart" uri="{02D57815-91ED-43cb-92C2-25804820EDAC}">
            <c15:filteredBarSeries>
              <c15:ser>
                <c:idx val="0"/>
                <c:order val="0"/>
                <c:tx>
                  <c:strRef>
                    <c:extLst>
                      <c:ext uri="{02D57815-91ED-43cb-92C2-25804820EDAC}">
                        <c15:formulaRef>
                          <c15:sqref>'(SLIDE 21) - WEATHER'!$J$48</c15:sqref>
                        </c15:formulaRef>
                      </c:ext>
                    </c:extLst>
                    <c:strCache>
                      <c:ptCount val="1"/>
                      <c:pt idx="0">
                        <c:v>2018</c:v>
                      </c:pt>
                    </c:strCache>
                  </c:strRef>
                </c:tx>
                <c:spPr>
                  <a:solidFill>
                    <a:srgbClr val="01DAF1"/>
                  </a:solidFill>
                  <a:ln>
                    <a:noFill/>
                  </a:ln>
                  <a:effectLst/>
                </c:spPr>
                <c:invertIfNegative val="0"/>
                <c:cat>
                  <c:strRef>
                    <c:extLst>
                      <c:ext uri="{02D57815-91ED-43cb-92C2-25804820EDAC}">
                        <c15:formulaRef>
                          <c15:sqref>'(SLIDE 21) - WEATHER'!$I$49:$I$60</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'(SLIDE 21) - WEATHER'!$J$49:$J$60</c15:sqref>
                        </c15:formulaRef>
                      </c:ext>
                    </c:extLst>
                    <c:numCache>
                      <c:formatCode>0.0</c:formatCode>
                      <c:ptCount val="12"/>
                      <c:pt idx="0">
                        <c:v>48.7</c:v>
                      </c:pt>
                      <c:pt idx="1">
                        <c:v>95.6</c:v>
                      </c:pt>
                      <c:pt idx="2">
                        <c:v>85</c:v>
                      </c:pt>
                      <c:pt idx="3">
                        <c:v>132.6</c:v>
                      </c:pt>
                      <c:pt idx="4">
                        <c:v>246</c:v>
                      </c:pt>
                      <c:pt idx="5">
                        <c:v>239.9</c:v>
                      </c:pt>
                      <c:pt idx="6">
                        <c:v>237.6</c:v>
                      </c:pt>
                      <c:pt idx="7">
                        <c:v>147.4</c:v>
                      </c:pt>
                      <c:pt idx="8">
                        <c:v>134.1</c:v>
                      </c:pt>
                      <c:pt idx="9">
                        <c:v>113.2</c:v>
                      </c:pt>
                      <c:pt idx="10">
                        <c:v>63</c:v>
                      </c:pt>
                      <c:pt idx="11">
                        <c:v>37.6</c:v>
                      </c:pt>
                    </c:numCache>
                  </c:numRef>
                </c:val>
                <c:extLst>
                  <c:ext xmlns:c16="http://schemas.microsoft.com/office/drawing/2014/chart" uri="{C3380CC4-5D6E-409C-BE32-E72D297353CC}">
                    <c16:uniqueId val="{00000003-EB26-489C-8849-794740BE4EA1}"/>
                  </c:ext>
                </c:extLst>
              </c15:ser>
            </c15:filteredBarSeries>
          </c:ext>
        </c:extLst>
      </c:barChart>
      <c:catAx>
        <c:axId val="16571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572223"/>
        <c:crosses val="autoZero"/>
        <c:auto val="1"/>
        <c:lblAlgn val="ctr"/>
        <c:lblOffset val="100"/>
        <c:noMultiLvlLbl val="0"/>
      </c:catAx>
      <c:valAx>
        <c:axId val="16572223"/>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a:t>No. of Hours</a:t>
                </a:r>
              </a:p>
            </c:rich>
          </c:tx>
          <c:layout>
            <c:manualLayout>
              <c:xMode val="edge"/>
              <c:yMode val="edge"/>
              <c:x val="1.5553550240722828E-2"/>
              <c:y val="0.3278002487796979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571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960" b="0" i="0" u="sng"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u="sng"/>
              <a:t>Rainfall (mm), UK</a:t>
            </a:r>
          </a:p>
        </c:rich>
      </c:tx>
      <c:overlay val="0"/>
      <c:spPr>
        <a:noFill/>
        <a:ln>
          <a:noFill/>
        </a:ln>
        <a:effectLst/>
      </c:spPr>
      <c:txPr>
        <a:bodyPr rot="0" spcFirstLastPara="1" vertOverflow="ellipsis" vert="horz" wrap="square" anchor="ctr" anchorCtr="1"/>
        <a:lstStyle/>
        <a:p>
          <a:pPr algn="ctr" rtl="0">
            <a:defRPr sz="960" b="0" i="0" u="sng" strike="noStrike" kern="1200" spc="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manualLayout>
          <c:layoutTarget val="inner"/>
          <c:xMode val="edge"/>
          <c:yMode val="edge"/>
          <c:x val="0.14607681078288093"/>
          <c:y val="0.14800669982947723"/>
          <c:w val="0.82551572161169773"/>
          <c:h val="0.57403378839705232"/>
        </c:manualLayout>
      </c:layout>
      <c:barChart>
        <c:barDir val="col"/>
        <c:grouping val="clustered"/>
        <c:varyColors val="0"/>
        <c:ser>
          <c:idx val="1"/>
          <c:order val="1"/>
          <c:tx>
            <c:strRef>
              <c:f>'(SLIDE 21) - WEATHER'!$K$67</c:f>
              <c:strCache>
                <c:ptCount val="1"/>
                <c:pt idx="0">
                  <c:v>2019</c:v>
                </c:pt>
              </c:strCache>
            </c:strRef>
          </c:tx>
          <c:spPr>
            <a:solidFill>
              <a:srgbClr val="F10099"/>
            </a:solidFill>
            <a:ln>
              <a:noFill/>
            </a:ln>
            <a:effectLst/>
          </c:spPr>
          <c:invertIfNegative val="0"/>
          <c:cat>
            <c:strRef>
              <c:f>'(SLIDE 21) - WEATHER'!$I$68:$I$79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WEATHER'!$K$68:$K$79</c:f>
              <c:numCache>
                <c:formatCode>0.0</c:formatCode>
                <c:ptCount val="12"/>
                <c:pt idx="0">
                  <c:v>63.6</c:v>
                </c:pt>
                <c:pt idx="1">
                  <c:v>72.8</c:v>
                </c:pt>
                <c:pt idx="2">
                  <c:v>132.9</c:v>
                </c:pt>
                <c:pt idx="3">
                  <c:v>51</c:v>
                </c:pt>
                <c:pt idx="4">
                  <c:v>64</c:v>
                </c:pt>
                <c:pt idx="5">
                  <c:v>111.5</c:v>
                </c:pt>
                <c:pt idx="6">
                  <c:v>88.9</c:v>
                </c:pt>
                <c:pt idx="7">
                  <c:v>136.5</c:v>
                </c:pt>
                <c:pt idx="8">
                  <c:v>122.4</c:v>
                </c:pt>
                <c:pt idx="9">
                  <c:v>138.80000000000001</c:v>
                </c:pt>
                <c:pt idx="10">
                  <c:v>117.6</c:v>
                </c:pt>
                <c:pt idx="11">
                  <c:v>138.9</c:v>
                </c:pt>
              </c:numCache>
            </c:numRef>
          </c:val>
          <c:extLst>
            <c:ext xmlns:c16="http://schemas.microsoft.com/office/drawing/2014/chart" uri="{C3380CC4-5D6E-409C-BE32-E72D297353CC}">
              <c16:uniqueId val="{00000000-C25C-4FC0-ADAA-D22AC1977B4C}"/>
            </c:ext>
          </c:extLst>
        </c:ser>
        <c:ser>
          <c:idx val="2"/>
          <c:order val="2"/>
          <c:tx>
            <c:strRef>
              <c:f>'(SLIDE 21) - WEATHER'!$L$67</c:f>
              <c:strCache>
                <c:ptCount val="1"/>
                <c:pt idx="0">
                  <c:v>2020</c:v>
                </c:pt>
              </c:strCache>
            </c:strRef>
          </c:tx>
          <c:spPr>
            <a:solidFill>
              <a:schemeClr val="tx1"/>
            </a:solidFill>
            <a:ln>
              <a:noFill/>
            </a:ln>
            <a:effectLst/>
          </c:spPr>
          <c:invertIfNegative val="0"/>
          <c:cat>
            <c:strRef>
              <c:f>'(SLIDE 21) - WEATHER'!$I$68:$I$79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WEATHER'!$L$68:$L$79</c:f>
              <c:numCache>
                <c:formatCode>0.0</c:formatCode>
                <c:ptCount val="12"/>
                <c:pt idx="0">
                  <c:v>121.7</c:v>
                </c:pt>
                <c:pt idx="1">
                  <c:v>209.1</c:v>
                </c:pt>
                <c:pt idx="2">
                  <c:v>78</c:v>
                </c:pt>
                <c:pt idx="3">
                  <c:v>29.1</c:v>
                </c:pt>
                <c:pt idx="4">
                  <c:v>32.700000000000003</c:v>
                </c:pt>
                <c:pt idx="5">
                  <c:v>105.7</c:v>
                </c:pt>
                <c:pt idx="6">
                  <c:v>95.2</c:v>
                </c:pt>
                <c:pt idx="7">
                  <c:v>120</c:v>
                </c:pt>
                <c:pt idx="8">
                  <c:v>74.3</c:v>
                </c:pt>
                <c:pt idx="9">
                  <c:v>179.3</c:v>
                </c:pt>
                <c:pt idx="10">
                  <c:v>100.9</c:v>
                </c:pt>
                <c:pt idx="11">
                  <c:v>162.1</c:v>
                </c:pt>
              </c:numCache>
            </c:numRef>
          </c:val>
          <c:extLst>
            <c:ext xmlns:c16="http://schemas.microsoft.com/office/drawing/2014/chart" uri="{C3380CC4-5D6E-409C-BE32-E72D297353CC}">
              <c16:uniqueId val="{00000001-C25C-4FC0-ADAA-D22AC1977B4C}"/>
            </c:ext>
          </c:extLst>
        </c:ser>
        <c:ser>
          <c:idx val="3"/>
          <c:order val="3"/>
          <c:tx>
            <c:strRef>
              <c:f>'(SLIDE 21) - WEATHER'!$M$67</c:f>
              <c:strCache>
                <c:ptCount val="1"/>
                <c:pt idx="0">
                  <c:v>2021</c:v>
                </c:pt>
              </c:strCache>
            </c:strRef>
          </c:tx>
          <c:spPr>
            <a:solidFill>
              <a:schemeClr val="accent4"/>
            </a:solidFill>
            <a:ln>
              <a:noFill/>
            </a:ln>
            <a:effectLst/>
          </c:spPr>
          <c:invertIfNegative val="0"/>
          <c:cat>
            <c:strRef>
              <c:f>'(SLIDE 21) - WEATHER'!$I$68:$I$79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'(SLIDE 21) - WEATHER'!$M$68:$M$79</c:f>
              <c:numCache>
                <c:formatCode>General</c:formatCode>
                <c:ptCount val="12"/>
                <c:pt idx="0" formatCode="0.0">
                  <c:v>136.6</c:v>
                </c:pt>
              </c:numCache>
            </c:numRef>
          </c:val>
          <c:extLst>
            <c:ext xmlns:c16="http://schemas.microsoft.com/office/drawing/2014/chart" uri="{C3380CC4-5D6E-409C-BE32-E72D297353CC}">
              <c16:uniqueId val="{00000002-C25C-4FC0-ADAA-D22AC1977B4C}"/>
            </c:ext>
          </c:extLst>
        </c:ser>
        <c:dLbls>
          <c:showLegendKey val="0"/>
          <c:showVal val="0"/>
          <c:showCatName val="0"/>
          <c:showSerName val="0"/>
          <c:showPercent val="0"/>
          <c:showBubbleSize val="0"/>
        </c:dLbls>
        <c:gapWidth val="219"/>
        <c:overlap val="-27"/>
        <c:axId val="16569271"/>
        <c:axId val="16570255"/>
        <c:extLst>
          <c:ext xmlns:c15="http://schemas.microsoft.com/office/drawing/2012/chart" uri="{02D57815-91ED-43cb-92C2-25804820EDAC}">
            <c15:filteredBarSeries>
              <c15:ser>
                <c:idx val="0"/>
                <c:order val="0"/>
                <c:tx>
                  <c:strRef>
                    <c:extLst>
                      <c:ext uri="{02D57815-91ED-43cb-92C2-25804820EDAC}">
                        <c15:formulaRef>
                          <c15:sqref>'(SLIDE 21) - WEATHER'!$J$67</c15:sqref>
                        </c15:formulaRef>
                      </c:ext>
                    </c:extLst>
                    <c:strCache>
                      <c:ptCount val="1"/>
                      <c:pt idx="0">
                        <c:v>2018</c:v>
                      </c:pt>
                    </c:strCache>
                  </c:strRef>
                </c:tx>
                <c:spPr>
                  <a:solidFill>
                    <a:srgbClr val="01DAF1"/>
                  </a:solidFill>
                  <a:ln>
                    <a:noFill/>
                  </a:ln>
                  <a:effectLst/>
                </c:spPr>
                <c:invertIfNegative val="0"/>
                <c:cat>
                  <c:strRef>
                    <c:extLst>
                      <c:ext uri="{02D57815-91ED-43cb-92C2-25804820EDAC}">
                        <c15:formulaRef>
                          <c15:sqref>'(SLIDE 21) - WEATHER'!$I$68:$I$79</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'(SLIDE 21) - WEATHER'!$J$68:$J$79</c15:sqref>
                        </c15:formulaRef>
                      </c:ext>
                    </c:extLst>
                    <c:numCache>
                      <c:formatCode>0.0</c:formatCode>
                      <c:ptCount val="12"/>
                      <c:pt idx="0">
                        <c:v>133.5</c:v>
                      </c:pt>
                      <c:pt idx="1">
                        <c:v>64.3</c:v>
                      </c:pt>
                      <c:pt idx="2">
                        <c:v>104.4</c:v>
                      </c:pt>
                      <c:pt idx="3">
                        <c:v>86.3</c:v>
                      </c:pt>
                      <c:pt idx="4">
                        <c:v>48.5</c:v>
                      </c:pt>
                      <c:pt idx="5">
                        <c:v>35.4</c:v>
                      </c:pt>
                      <c:pt idx="6">
                        <c:v>55.3</c:v>
                      </c:pt>
                      <c:pt idx="7">
                        <c:v>84.9</c:v>
                      </c:pt>
                      <c:pt idx="8">
                        <c:v>104.5</c:v>
                      </c:pt>
                      <c:pt idx="9">
                        <c:v>104.4</c:v>
                      </c:pt>
                      <c:pt idx="10">
                        <c:v>122.6</c:v>
                      </c:pt>
                      <c:pt idx="11">
                        <c:v>119.5</c:v>
                      </c:pt>
                    </c:numCache>
                  </c:numRef>
                </c:val>
                <c:extLst>
                  <c:ext xmlns:c16="http://schemas.microsoft.com/office/drawing/2014/chart" uri="{C3380CC4-5D6E-409C-BE32-E72D297353CC}">
                    <c16:uniqueId val="{00000003-C25C-4FC0-ADAA-D22AC1977B4C}"/>
                  </c:ext>
                </c:extLst>
              </c15:ser>
            </c15:filteredBarSeries>
          </c:ext>
        </c:extLst>
      </c:barChart>
      <c:catAx>
        <c:axId val="16569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570255"/>
        <c:crosses val="autoZero"/>
        <c:auto val="1"/>
        <c:lblAlgn val="ctr"/>
        <c:lblOffset val="100"/>
        <c:noMultiLvlLbl val="0"/>
      </c:catAx>
      <c:valAx>
        <c:axId val="16570255"/>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GB"/>
                  <a:t>Rainfall (mm)</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569271"/>
        <c:crosses val="autoZero"/>
        <c:crossBetween val="between"/>
      </c:valAx>
      <c:spPr>
        <a:noFill/>
        <a:ln>
          <a:noFill/>
        </a:ln>
        <a:effectLst/>
      </c:spPr>
    </c:plotArea>
    <c:legend>
      <c:legendPos val="b"/>
      <c:layout>
        <c:manualLayout>
          <c:xMode val="edge"/>
          <c:yMode val="edge"/>
          <c:x val="0.37700146063593276"/>
          <c:y val="0.8211313697989715"/>
          <c:w val="0.35016312489086715"/>
          <c:h val="7.859046590870753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39785853455187E-2"/>
          <c:y val="0.12616301205346445"/>
          <c:w val="0.88578244667958161"/>
          <c:h val="0.73467749782695435"/>
        </c:manualLayout>
      </c:layout>
      <c:barChart>
        <c:barDir val="col"/>
        <c:grouping val="stacked"/>
        <c:varyColors val="0"/>
        <c:ser>
          <c:idx val="0"/>
          <c:order val="0"/>
          <c:tx>
            <c:strRef>
              <c:f>[DataLD.xlsx]Sheet6!$C$3</c:f>
              <c:strCache>
                <c:ptCount val="1"/>
                <c:pt idx="0">
                  <c:v>Lockdown stringency</c:v>
                </c:pt>
              </c:strCache>
            </c:strRef>
          </c:tx>
          <c:spPr>
            <a:solidFill>
              <a:schemeClr val="accent3"/>
            </a:solidFill>
            <a:ln>
              <a:noFill/>
            </a:ln>
            <a:effectLst/>
          </c:spPr>
          <c:invertIfNegative val="0"/>
          <c:cat>
            <c:strRef>
              <c:f>[DataLD.xlsx]Sheet6!$B$4:$B$7</c:f>
              <c:strCache>
                <c:ptCount val="4"/>
                <c:pt idx="0">
                  <c:v>All</c:v>
                </c:pt>
                <c:pt idx="1">
                  <c:v>Advanced Economies</c:v>
                </c:pt>
                <c:pt idx="2">
                  <c:v>Emerging Markets</c:v>
                </c:pt>
                <c:pt idx="3">
                  <c:v>Low Income Countries</c:v>
                </c:pt>
              </c:strCache>
            </c:strRef>
          </c:cat>
          <c:val>
            <c:numRef>
              <c:f>[DataLD.xlsx]Sheet6!$C$4:$C$7</c:f>
              <c:numCache>
                <c:formatCode>General</c:formatCode>
                <c:ptCount val="4"/>
                <c:pt idx="0">
                  <c:v>-7.85</c:v>
                </c:pt>
                <c:pt idx="1">
                  <c:v>-8.07</c:v>
                </c:pt>
                <c:pt idx="2">
                  <c:v>-8.7799999999999994</c:v>
                </c:pt>
                <c:pt idx="3">
                  <c:v>-5.8</c:v>
                </c:pt>
              </c:numCache>
            </c:numRef>
          </c:val>
          <c:extLst>
            <c:ext xmlns:c16="http://schemas.microsoft.com/office/drawing/2014/chart" uri="{C3380CC4-5D6E-409C-BE32-E72D297353CC}">
              <c16:uniqueId val="{00000000-6924-48EE-801D-63DD3D071BBC}"/>
            </c:ext>
          </c:extLst>
        </c:ser>
        <c:ser>
          <c:idx val="1"/>
          <c:order val="1"/>
          <c:tx>
            <c:strRef>
              <c:f>[DataLD.xlsx]Sheet6!$D$3</c:f>
              <c:strCache>
                <c:ptCount val="1"/>
                <c:pt idx="0">
                  <c:v>Voluntary social distancing</c:v>
                </c:pt>
              </c:strCache>
            </c:strRef>
          </c:tx>
          <c:spPr>
            <a:solidFill>
              <a:schemeClr val="accent2"/>
            </a:solidFill>
            <a:ln>
              <a:noFill/>
            </a:ln>
            <a:effectLst/>
          </c:spPr>
          <c:invertIfNegative val="0"/>
          <c:cat>
            <c:strRef>
              <c:f>[DataLD.xlsx]Sheet6!$B$4:$B$7</c:f>
              <c:strCache>
                <c:ptCount val="4"/>
                <c:pt idx="0">
                  <c:v>All</c:v>
                </c:pt>
                <c:pt idx="1">
                  <c:v>Advanced Economies</c:v>
                </c:pt>
                <c:pt idx="2">
                  <c:v>Emerging Markets</c:v>
                </c:pt>
                <c:pt idx="3">
                  <c:v>Low Income Countries</c:v>
                </c:pt>
              </c:strCache>
            </c:strRef>
          </c:cat>
          <c:val>
            <c:numRef>
              <c:f>[DataLD.xlsx]Sheet6!$D$4:$D$7</c:f>
              <c:numCache>
                <c:formatCode>General</c:formatCode>
                <c:ptCount val="4"/>
                <c:pt idx="0">
                  <c:v>-6.53</c:v>
                </c:pt>
                <c:pt idx="1">
                  <c:v>-10.62</c:v>
                </c:pt>
                <c:pt idx="2">
                  <c:v>-6.26</c:v>
                </c:pt>
                <c:pt idx="3">
                  <c:v>-2.83</c:v>
                </c:pt>
              </c:numCache>
            </c:numRef>
          </c:val>
          <c:extLst>
            <c:ext xmlns:c16="http://schemas.microsoft.com/office/drawing/2014/chart" uri="{C3380CC4-5D6E-409C-BE32-E72D297353CC}">
              <c16:uniqueId val="{00000001-6924-48EE-801D-63DD3D071BBC}"/>
            </c:ext>
          </c:extLst>
        </c:ser>
        <c:dLbls>
          <c:showLegendKey val="0"/>
          <c:showVal val="0"/>
          <c:showCatName val="0"/>
          <c:showSerName val="0"/>
          <c:showPercent val="0"/>
          <c:showBubbleSize val="0"/>
        </c:dLbls>
        <c:gapWidth val="150"/>
        <c:overlap val="100"/>
        <c:axId val="975367136"/>
        <c:axId val="975358280"/>
      </c:barChart>
      <c:catAx>
        <c:axId val="9753671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5358280"/>
        <c:crosses val="autoZero"/>
        <c:auto val="1"/>
        <c:lblAlgn val="ctr"/>
        <c:lblOffset val="100"/>
        <c:noMultiLvlLbl val="0"/>
      </c:catAx>
      <c:valAx>
        <c:axId val="975358280"/>
        <c:scaling>
          <c:orientation val="minMax"/>
          <c:min val="-2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5367136"/>
        <c:crosses val="autoZero"/>
        <c:crossBetween val="between"/>
        <c:majorUnit val="5"/>
      </c:valAx>
      <c:spPr>
        <a:noFill/>
        <a:ln>
          <a:noFill/>
        </a:ln>
        <a:effectLst/>
      </c:spPr>
    </c:plotArea>
    <c:legend>
      <c:legendPos val="b"/>
      <c:layout>
        <c:manualLayout>
          <c:xMode val="edge"/>
          <c:yMode val="edge"/>
          <c:x val="0.16494028871391075"/>
          <c:y val="1.4467045785943424E-2"/>
          <c:w val="0.79298939783381805"/>
          <c:h val="0.1011169889411876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Sheet1!$C$2</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Sheet1!$A$3:$A$12</c:f>
              <c:strCache>
                <c:ptCount val="10"/>
                <c:pt idx="0">
                  <c:v>UK</c:v>
                </c:pt>
                <c:pt idx="2">
                  <c:v>Italy</c:v>
                </c:pt>
                <c:pt idx="3">
                  <c:v>Japan</c:v>
                </c:pt>
                <c:pt idx="4">
                  <c:v>Germany</c:v>
                </c:pt>
                <c:pt idx="5">
                  <c:v>Euro Area</c:v>
                </c:pt>
                <c:pt idx="6">
                  <c:v>France</c:v>
                </c:pt>
                <c:pt idx="7">
                  <c:v>Canada</c:v>
                </c:pt>
                <c:pt idx="8">
                  <c:v>Spain</c:v>
                </c:pt>
                <c:pt idx="9">
                  <c:v>US</c:v>
                </c:pt>
              </c:strCache>
            </c:strRef>
          </c:cat>
          <c:val>
            <c:numRef>
              <c:f>Sheet1!$C$3:$C$12</c:f>
              <c:numCache>
                <c:formatCode>General</c:formatCode>
                <c:ptCount val="10"/>
                <c:pt idx="0" formatCode="0.0">
                  <c:v>-10</c:v>
                </c:pt>
                <c:pt idx="2" formatCode="0.0">
                  <c:v>-9.1999999999999993</c:v>
                </c:pt>
                <c:pt idx="3" formatCode="0.0">
                  <c:v>-5.0999999999999996</c:v>
                </c:pt>
                <c:pt idx="4" formatCode="0.0">
                  <c:v>-5.4</c:v>
                </c:pt>
                <c:pt idx="5" formatCode="0.0">
                  <c:v>-7.2</c:v>
                </c:pt>
                <c:pt idx="6" formatCode="0.0">
                  <c:v>-9</c:v>
                </c:pt>
                <c:pt idx="7" formatCode="0.0">
                  <c:v>-5.5</c:v>
                </c:pt>
                <c:pt idx="8" formatCode="0.0">
                  <c:v>-11.1</c:v>
                </c:pt>
                <c:pt idx="9" formatCode="0.0">
                  <c:v>-3.4</c:v>
                </c:pt>
              </c:numCache>
            </c:numRef>
          </c:val>
          <c:extLst>
            <c:ext xmlns:c16="http://schemas.microsoft.com/office/drawing/2014/chart" uri="{C3380CC4-5D6E-409C-BE32-E72D297353CC}">
              <c16:uniqueId val="{00000000-438E-4B1A-853B-269641305DED}"/>
            </c:ext>
          </c:extLst>
        </c:ser>
        <c:ser>
          <c:idx val="2"/>
          <c:order val="1"/>
          <c:tx>
            <c:strRef>
              <c:f>Sheet1!$D$2</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Sheet1!$A$3:$A$12</c:f>
              <c:strCache>
                <c:ptCount val="10"/>
                <c:pt idx="0">
                  <c:v>UK</c:v>
                </c:pt>
                <c:pt idx="2">
                  <c:v>Italy</c:v>
                </c:pt>
                <c:pt idx="3">
                  <c:v>Japan</c:v>
                </c:pt>
                <c:pt idx="4">
                  <c:v>Germany</c:v>
                </c:pt>
                <c:pt idx="5">
                  <c:v>Euro Area</c:v>
                </c:pt>
                <c:pt idx="6">
                  <c:v>France</c:v>
                </c:pt>
                <c:pt idx="7">
                  <c:v>Canada</c:v>
                </c:pt>
                <c:pt idx="8">
                  <c:v>Spain</c:v>
                </c:pt>
                <c:pt idx="9">
                  <c:v>US</c:v>
                </c:pt>
              </c:strCache>
            </c:strRef>
          </c:cat>
          <c:val>
            <c:numRef>
              <c:f>Sheet1!$D$3:$D$12</c:f>
              <c:numCache>
                <c:formatCode>General</c:formatCode>
                <c:ptCount val="10"/>
                <c:pt idx="0">
                  <c:v>4.5</c:v>
                </c:pt>
                <c:pt idx="2" formatCode="0.0">
                  <c:v>3</c:v>
                </c:pt>
                <c:pt idx="3" formatCode="0.0">
                  <c:v>3.1</c:v>
                </c:pt>
                <c:pt idx="4" formatCode="0.0">
                  <c:v>3.5</c:v>
                </c:pt>
                <c:pt idx="5" formatCode="0.0">
                  <c:v>4.2</c:v>
                </c:pt>
                <c:pt idx="6" formatCode="0.0">
                  <c:v>5.5</c:v>
                </c:pt>
                <c:pt idx="7" formatCode="0.0">
                  <c:v>3.6</c:v>
                </c:pt>
                <c:pt idx="8" formatCode="0.0">
                  <c:v>5.9</c:v>
                </c:pt>
                <c:pt idx="9" formatCode="0.0">
                  <c:v>5.0999999999999996</c:v>
                </c:pt>
              </c:numCache>
            </c:numRef>
          </c:val>
          <c:extLst>
            <c:ext xmlns:c16="http://schemas.microsoft.com/office/drawing/2014/chart" uri="{C3380CC4-5D6E-409C-BE32-E72D297353CC}">
              <c16:uniqueId val="{00000001-438E-4B1A-853B-269641305DED}"/>
            </c:ext>
          </c:extLst>
        </c:ser>
        <c:ser>
          <c:idx val="3"/>
          <c:order val="2"/>
          <c:tx>
            <c:strRef>
              <c:f>Sheet1!$E$2</c:f>
              <c:strCache>
                <c:ptCount val="1"/>
                <c:pt idx="0">
                  <c:v>2022</c:v>
                </c:pt>
              </c:strCache>
            </c:strRef>
          </c:tx>
          <c:spPr>
            <a:solidFill>
              <a:schemeClr val="accent1"/>
            </a:solidFill>
            <a:ln>
              <a:noFill/>
            </a:ln>
            <a:effectLst/>
          </c:spPr>
          <c:invertIfNegative val="0"/>
          <c:cat>
            <c:strRef>
              <c:f>Sheet1!$A$3:$A$12</c:f>
              <c:strCache>
                <c:ptCount val="10"/>
                <c:pt idx="0">
                  <c:v>UK</c:v>
                </c:pt>
                <c:pt idx="2">
                  <c:v>Italy</c:v>
                </c:pt>
                <c:pt idx="3">
                  <c:v>Japan</c:v>
                </c:pt>
                <c:pt idx="4">
                  <c:v>Germany</c:v>
                </c:pt>
                <c:pt idx="5">
                  <c:v>Euro Area</c:v>
                </c:pt>
                <c:pt idx="6">
                  <c:v>France</c:v>
                </c:pt>
                <c:pt idx="7">
                  <c:v>Canada</c:v>
                </c:pt>
                <c:pt idx="8">
                  <c:v>Spain</c:v>
                </c:pt>
                <c:pt idx="9">
                  <c:v>US</c:v>
                </c:pt>
              </c:strCache>
            </c:strRef>
          </c:cat>
          <c:val>
            <c:numRef>
              <c:f>Sheet1!$E$3:$E$12</c:f>
              <c:numCache>
                <c:formatCode>General</c:formatCode>
                <c:ptCount val="10"/>
                <c:pt idx="0">
                  <c:v>5</c:v>
                </c:pt>
                <c:pt idx="2" formatCode="0.0">
                  <c:v>3.6</c:v>
                </c:pt>
                <c:pt idx="3" formatCode="0.0">
                  <c:v>2.4</c:v>
                </c:pt>
                <c:pt idx="4" formatCode="0.0">
                  <c:v>3.1</c:v>
                </c:pt>
                <c:pt idx="5" formatCode="0.0">
                  <c:v>3.6</c:v>
                </c:pt>
                <c:pt idx="6" formatCode="0.0">
                  <c:v>4.0999999999999996</c:v>
                </c:pt>
                <c:pt idx="7" formatCode="0.0">
                  <c:v>4.0999999999999996</c:v>
                </c:pt>
                <c:pt idx="8" formatCode="0.0">
                  <c:v>4.7</c:v>
                </c:pt>
                <c:pt idx="9" formatCode="0.0">
                  <c:v>2.5</c:v>
                </c:pt>
              </c:numCache>
            </c:numRef>
          </c:val>
          <c:extLst>
            <c:ext xmlns:c16="http://schemas.microsoft.com/office/drawing/2014/chart" uri="{C3380CC4-5D6E-409C-BE32-E72D297353CC}">
              <c16:uniqueId val="{00000002-438E-4B1A-853B-269641305DED}"/>
            </c:ext>
          </c:extLst>
        </c:ser>
        <c:dLbls>
          <c:showLegendKey val="0"/>
          <c:showVal val="0"/>
          <c:showCatName val="0"/>
          <c:showSerName val="0"/>
          <c:showPercent val="0"/>
          <c:showBubbleSize val="0"/>
        </c:dLbls>
        <c:gapWidth val="219"/>
        <c:overlap val="-27"/>
        <c:axId val="1204239160"/>
        <c:axId val="1204244736"/>
      </c:barChart>
      <c:catAx>
        <c:axId val="1204239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204244736"/>
        <c:crosses val="autoZero"/>
        <c:auto val="1"/>
        <c:lblAlgn val="ctr"/>
        <c:lblOffset val="100"/>
        <c:noMultiLvlLbl val="0"/>
      </c:catAx>
      <c:valAx>
        <c:axId val="1204244736"/>
        <c:scaling>
          <c:orientation val="minMax"/>
          <c:min val="-15"/>
        </c:scaling>
        <c:delete val="1"/>
        <c:axPos val="l"/>
        <c:numFmt formatCode="0.0" sourceLinked="1"/>
        <c:majorTickMark val="none"/>
        <c:minorTickMark val="none"/>
        <c:tickLblPos val="nextTo"/>
        <c:crossAx val="1204239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4346576267355E-2"/>
          <c:y val="6.5119826073661388E-2"/>
          <c:w val="0.87882040940542239"/>
          <c:h val="0.56536361754851128"/>
        </c:manualLayout>
      </c:layout>
      <c:lineChart>
        <c:grouping val="standard"/>
        <c:varyColors val="0"/>
        <c:ser>
          <c:idx val="0"/>
          <c:order val="0"/>
          <c:tx>
            <c:strRef>
              <c:f>'(SLIDE 5)-BRC vs ONS'!$W$8</c:f>
              <c:strCache>
                <c:ptCount val="1"/>
                <c:pt idx="0">
                  <c:v>BRC/KPMG RSM total</c:v>
                </c:pt>
              </c:strCache>
            </c:strRef>
          </c:tx>
          <c:spPr>
            <a:ln w="28575" cap="rnd">
              <a:solidFill>
                <a:srgbClr val="7030A0"/>
              </a:solidFill>
              <a:round/>
            </a:ln>
            <a:effectLst/>
          </c:spPr>
          <c:marker>
            <c:symbol val="none"/>
          </c:marker>
          <c:cat>
            <c:numRef>
              <c:f>'(SLIDE 5)-BRC vs ONS'!$V$9:$V$45</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5)-BRC vs ONS'!$W$9:$W$45</c:f>
              <c:numCache>
                <c:formatCode>0.0</c:formatCode>
                <c:ptCount val="37"/>
                <c:pt idx="0">
                  <c:v>1.4</c:v>
                </c:pt>
                <c:pt idx="1">
                  <c:v>1.6</c:v>
                </c:pt>
                <c:pt idx="2">
                  <c:v>2.2999999999999998</c:v>
                </c:pt>
                <c:pt idx="3">
                  <c:v>-3.1</c:v>
                </c:pt>
                <c:pt idx="4">
                  <c:v>4.0999999999999996</c:v>
                </c:pt>
                <c:pt idx="5">
                  <c:v>2.2999999999999998</c:v>
                </c:pt>
                <c:pt idx="6">
                  <c:v>1.6</c:v>
                </c:pt>
                <c:pt idx="7">
                  <c:v>1.3</c:v>
                </c:pt>
                <c:pt idx="8">
                  <c:v>0.7</c:v>
                </c:pt>
                <c:pt idx="9">
                  <c:v>1.3</c:v>
                </c:pt>
                <c:pt idx="10">
                  <c:v>0.5</c:v>
                </c:pt>
                <c:pt idx="11">
                  <c:v>0</c:v>
                </c:pt>
                <c:pt idx="12">
                  <c:v>2.2000000000000002</c:v>
                </c:pt>
                <c:pt idx="13">
                  <c:v>0.5</c:v>
                </c:pt>
                <c:pt idx="14">
                  <c:v>-0.5</c:v>
                </c:pt>
                <c:pt idx="15">
                  <c:v>4.0999999999999996</c:v>
                </c:pt>
                <c:pt idx="16">
                  <c:v>-2.7</c:v>
                </c:pt>
                <c:pt idx="17">
                  <c:v>-1.3</c:v>
                </c:pt>
                <c:pt idx="18">
                  <c:v>0.3</c:v>
                </c:pt>
                <c:pt idx="19">
                  <c:v>0</c:v>
                </c:pt>
                <c:pt idx="20">
                  <c:v>-1.3</c:v>
                </c:pt>
                <c:pt idx="21">
                  <c:v>0.6</c:v>
                </c:pt>
                <c:pt idx="22">
                  <c:v>-4.4000000000000004</c:v>
                </c:pt>
                <c:pt idx="23">
                  <c:v>1.9</c:v>
                </c:pt>
                <c:pt idx="24">
                  <c:v>0.4</c:v>
                </c:pt>
                <c:pt idx="25">
                  <c:v>0.1</c:v>
                </c:pt>
                <c:pt idx="26">
                  <c:v>-4.3</c:v>
                </c:pt>
                <c:pt idx="27">
                  <c:v>-19.100000000000001</c:v>
                </c:pt>
                <c:pt idx="28">
                  <c:v>-5.9</c:v>
                </c:pt>
                <c:pt idx="29">
                  <c:v>3.4</c:v>
                </c:pt>
                <c:pt idx="30">
                  <c:v>3.2</c:v>
                </c:pt>
                <c:pt idx="31">
                  <c:v>3.9</c:v>
                </c:pt>
                <c:pt idx="32">
                  <c:v>5.6</c:v>
                </c:pt>
                <c:pt idx="33">
                  <c:v>4.9000000000000004</c:v>
                </c:pt>
                <c:pt idx="34">
                  <c:v>0.9</c:v>
                </c:pt>
                <c:pt idx="35">
                  <c:v>1.8</c:v>
                </c:pt>
                <c:pt idx="36">
                  <c:v>-1.3</c:v>
                </c:pt>
              </c:numCache>
            </c:numRef>
          </c:val>
          <c:smooth val="0"/>
          <c:extLst>
            <c:ext xmlns:c16="http://schemas.microsoft.com/office/drawing/2014/chart" uri="{C3380CC4-5D6E-409C-BE32-E72D297353CC}">
              <c16:uniqueId val="{00000000-B695-45C9-A61B-AD0D3C462504}"/>
            </c:ext>
          </c:extLst>
        </c:ser>
        <c:ser>
          <c:idx val="1"/>
          <c:order val="1"/>
          <c:tx>
            <c:strRef>
              <c:f>'(SLIDE 5)-BRC vs ONS'!$X$8</c:f>
              <c:strCache>
                <c:ptCount val="1"/>
                <c:pt idx="0">
                  <c:v>ONS Retail Sales (value, nsa)</c:v>
                </c:pt>
              </c:strCache>
            </c:strRef>
          </c:tx>
          <c:spPr>
            <a:ln w="28575" cap="rnd">
              <a:solidFill>
                <a:srgbClr val="00B0F0"/>
              </a:solidFill>
              <a:round/>
            </a:ln>
            <a:effectLst/>
          </c:spPr>
          <c:marker>
            <c:symbol val="none"/>
          </c:marker>
          <c:cat>
            <c:numRef>
              <c:f>'(SLIDE 5)-BRC vs ONS'!$V$9:$V$45</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5)-BRC vs ONS'!$X$9:$X$45</c:f>
              <c:numCache>
                <c:formatCode>0.0</c:formatCode>
                <c:ptCount val="37"/>
                <c:pt idx="0">
                  <c:v>4.2</c:v>
                </c:pt>
                <c:pt idx="1">
                  <c:v>4</c:v>
                </c:pt>
                <c:pt idx="2">
                  <c:v>5.4</c:v>
                </c:pt>
                <c:pt idx="3">
                  <c:v>0.1</c:v>
                </c:pt>
                <c:pt idx="4">
                  <c:v>6.4</c:v>
                </c:pt>
                <c:pt idx="5">
                  <c:v>4.5</c:v>
                </c:pt>
                <c:pt idx="6">
                  <c:v>5.4</c:v>
                </c:pt>
                <c:pt idx="7">
                  <c:v>4.9000000000000004</c:v>
                </c:pt>
                <c:pt idx="8">
                  <c:v>4.0999999999999996</c:v>
                </c:pt>
                <c:pt idx="9">
                  <c:v>3.2</c:v>
                </c:pt>
                <c:pt idx="10">
                  <c:v>4.0999999999999996</c:v>
                </c:pt>
                <c:pt idx="11">
                  <c:v>2.4</c:v>
                </c:pt>
                <c:pt idx="12">
                  <c:v>3.8</c:v>
                </c:pt>
                <c:pt idx="13">
                  <c:v>4.3</c:v>
                </c:pt>
                <c:pt idx="14">
                  <c:v>4.5</c:v>
                </c:pt>
                <c:pt idx="15">
                  <c:v>7</c:v>
                </c:pt>
                <c:pt idx="16">
                  <c:v>2</c:v>
                </c:pt>
                <c:pt idx="17">
                  <c:v>4.0999999999999996</c:v>
                </c:pt>
                <c:pt idx="18">
                  <c:v>4.2</c:v>
                </c:pt>
                <c:pt idx="19">
                  <c:v>2.9</c:v>
                </c:pt>
                <c:pt idx="20">
                  <c:v>3.2</c:v>
                </c:pt>
                <c:pt idx="21">
                  <c:v>3.1</c:v>
                </c:pt>
                <c:pt idx="22">
                  <c:v>-0.4</c:v>
                </c:pt>
                <c:pt idx="23">
                  <c:v>3.2</c:v>
                </c:pt>
                <c:pt idx="24">
                  <c:v>3.7</c:v>
                </c:pt>
                <c:pt idx="25">
                  <c:v>2</c:v>
                </c:pt>
                <c:pt idx="26">
                  <c:v>-3</c:v>
                </c:pt>
                <c:pt idx="27">
                  <c:v>-18.7</c:v>
                </c:pt>
                <c:pt idx="28">
                  <c:v>-9</c:v>
                </c:pt>
                <c:pt idx="29">
                  <c:v>1.6</c:v>
                </c:pt>
                <c:pt idx="30">
                  <c:v>2.8</c:v>
                </c:pt>
                <c:pt idx="31">
                  <c:v>3.9</c:v>
                </c:pt>
                <c:pt idx="32">
                  <c:v>5.6</c:v>
                </c:pt>
                <c:pt idx="33">
                  <c:v>8.5</c:v>
                </c:pt>
                <c:pt idx="34">
                  <c:v>7.5</c:v>
                </c:pt>
                <c:pt idx="35">
                  <c:v>-0.2</c:v>
                </c:pt>
                <c:pt idx="36">
                  <c:v>-2.2999999999999998</c:v>
                </c:pt>
              </c:numCache>
            </c:numRef>
          </c:val>
          <c:smooth val="0"/>
          <c:extLst>
            <c:ext xmlns:c16="http://schemas.microsoft.com/office/drawing/2014/chart" uri="{C3380CC4-5D6E-409C-BE32-E72D297353CC}">
              <c16:uniqueId val="{00000001-B695-45C9-A61B-AD0D3C462504}"/>
            </c:ext>
          </c:extLst>
        </c:ser>
        <c:dLbls>
          <c:showLegendKey val="0"/>
          <c:showVal val="0"/>
          <c:showCatName val="0"/>
          <c:showSerName val="0"/>
          <c:showPercent val="0"/>
          <c:showBubbleSize val="0"/>
        </c:dLbls>
        <c:smooth val="0"/>
        <c:axId val="1287281488"/>
        <c:axId val="1287278208"/>
      </c:lineChart>
      <c:dateAx>
        <c:axId val="1287281488"/>
        <c:scaling>
          <c:orientation val="minMax"/>
        </c:scaling>
        <c:delete val="0"/>
        <c:axPos val="b"/>
        <c:numFmt formatCode="mmm\-yy" sourceLinked="0"/>
        <c:majorTickMark val="none"/>
        <c:minorTickMark val="none"/>
        <c:tickLblPos val="low"/>
        <c:spPr>
          <a:noFill/>
          <a:ln w="9525" cap="flat" cmpd="sng" algn="ctr">
            <a:solidFill>
              <a:schemeClr val="bg1">
                <a:lumMod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287278208"/>
        <c:crosses val="autoZero"/>
        <c:auto val="1"/>
        <c:lblOffset val="100"/>
        <c:baseTimeUnit val="months"/>
      </c:dateAx>
      <c:valAx>
        <c:axId val="128727820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GB" sz="800"/>
                  <a:t>%</a:t>
                </a:r>
                <a:r>
                  <a:rPr lang="en-GB" sz="800" baseline="0"/>
                  <a:t> change YoY</a:t>
                </a:r>
                <a:endParaRPr lang="en-GB" sz="800"/>
              </a:p>
            </c:rich>
          </c:tx>
          <c:layout>
            <c:manualLayout>
              <c:xMode val="edge"/>
              <c:yMode val="edge"/>
              <c:x val="7.1940801978023694E-3"/>
              <c:y val="0.1965369490918651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28728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5)-BRC vs ONS'!$AA$6</c:f>
              <c:strCache>
                <c:ptCount val="1"/>
                <c:pt idx="0">
                  <c:v>BRC/KPMG RSM total food</c:v>
                </c:pt>
              </c:strCache>
            </c:strRef>
          </c:tx>
          <c:spPr>
            <a:ln w="28575" cap="rnd">
              <a:solidFill>
                <a:srgbClr val="7030A0"/>
              </a:solidFill>
              <a:round/>
            </a:ln>
            <a:effectLst/>
          </c:spPr>
          <c:marker>
            <c:symbol val="none"/>
          </c:marker>
          <c:cat>
            <c:numRef>
              <c:f>'(SLIDE 5)-BRC vs ONS'!$Z$9:$Z$45</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extLst/>
            </c:numRef>
          </c:cat>
          <c:val>
            <c:numRef>
              <c:f>'(SLIDE 5)-BRC vs ONS'!$AA$9:$AA$45</c:f>
              <c:numCache>
                <c:formatCode>0.0</c:formatCode>
                <c:ptCount val="37"/>
                <c:pt idx="0">
                  <c:v>4.0999999999999996</c:v>
                </c:pt>
                <c:pt idx="1">
                  <c:v>4</c:v>
                </c:pt>
                <c:pt idx="2">
                  <c:v>5.3</c:v>
                </c:pt>
                <c:pt idx="3">
                  <c:v>3</c:v>
                </c:pt>
                <c:pt idx="4">
                  <c:v>3.4</c:v>
                </c:pt>
                <c:pt idx="5">
                  <c:v>1.7</c:v>
                </c:pt>
                <c:pt idx="6">
                  <c:v>4.5</c:v>
                </c:pt>
                <c:pt idx="7">
                  <c:v>3.9</c:v>
                </c:pt>
                <c:pt idx="8">
                  <c:v>3.4</c:v>
                </c:pt>
                <c:pt idx="9">
                  <c:v>2.2999999999999998</c:v>
                </c:pt>
                <c:pt idx="10">
                  <c:v>1.8</c:v>
                </c:pt>
                <c:pt idx="11">
                  <c:v>1.8</c:v>
                </c:pt>
                <c:pt idx="12">
                  <c:v>2.4</c:v>
                </c:pt>
                <c:pt idx="13">
                  <c:v>2.4</c:v>
                </c:pt>
                <c:pt idx="14">
                  <c:v>1.3</c:v>
                </c:pt>
                <c:pt idx="15">
                  <c:v>2.8</c:v>
                </c:pt>
                <c:pt idx="16">
                  <c:v>1.9</c:v>
                </c:pt>
                <c:pt idx="17">
                  <c:v>2.4</c:v>
                </c:pt>
                <c:pt idx="18">
                  <c:v>-0.3</c:v>
                </c:pt>
                <c:pt idx="19">
                  <c:v>0.5</c:v>
                </c:pt>
                <c:pt idx="20">
                  <c:v>1.2</c:v>
                </c:pt>
                <c:pt idx="21">
                  <c:v>1.6</c:v>
                </c:pt>
                <c:pt idx="22">
                  <c:v>1.3</c:v>
                </c:pt>
                <c:pt idx="23">
                  <c:v>0.7</c:v>
                </c:pt>
                <c:pt idx="24">
                  <c:v>0.6</c:v>
                </c:pt>
                <c:pt idx="25">
                  <c:v>1</c:v>
                </c:pt>
                <c:pt idx="26">
                  <c:v>5.0999999999999996</c:v>
                </c:pt>
                <c:pt idx="27">
                  <c:v>4.5</c:v>
                </c:pt>
                <c:pt idx="28">
                  <c:v>5.6</c:v>
                </c:pt>
                <c:pt idx="29">
                  <c:v>3.8</c:v>
                </c:pt>
                <c:pt idx="30">
                  <c:v>6.1</c:v>
                </c:pt>
                <c:pt idx="31">
                  <c:v>5.9</c:v>
                </c:pt>
                <c:pt idx="32">
                  <c:v>5.6</c:v>
                </c:pt>
                <c:pt idx="33">
                  <c:v>5.8</c:v>
                </c:pt>
                <c:pt idx="34">
                  <c:v>7</c:v>
                </c:pt>
                <c:pt idx="35">
                  <c:v>7.3</c:v>
                </c:pt>
                <c:pt idx="36">
                  <c:v>7.9</c:v>
                </c:pt>
              </c:numCache>
              <c:extLst/>
            </c:numRef>
          </c:val>
          <c:smooth val="0"/>
          <c:extLst>
            <c:ext xmlns:c16="http://schemas.microsoft.com/office/drawing/2014/chart" uri="{C3380CC4-5D6E-409C-BE32-E72D297353CC}">
              <c16:uniqueId val="{00000000-0CCC-421D-9425-EB9D4C439989}"/>
            </c:ext>
          </c:extLst>
        </c:ser>
        <c:ser>
          <c:idx val="1"/>
          <c:order val="1"/>
          <c:tx>
            <c:strRef>
              <c:f>'(SLIDE 5)-BRC vs ONS'!$AD$6</c:f>
              <c:strCache>
                <c:ptCount val="1"/>
                <c:pt idx="0">
                  <c:v>ONS predominately food stores (value, nsa)</c:v>
                </c:pt>
              </c:strCache>
            </c:strRef>
          </c:tx>
          <c:spPr>
            <a:ln w="28575" cap="rnd">
              <a:solidFill>
                <a:srgbClr val="00B0F0"/>
              </a:solidFill>
              <a:round/>
            </a:ln>
            <a:effectLst/>
          </c:spPr>
          <c:marker>
            <c:symbol val="none"/>
          </c:marker>
          <c:cat>
            <c:numRef>
              <c:f>'(SLIDE 5)-BRC vs ONS'!$Z$9:$Z$45</c:f>
              <c:numCache>
                <c:formatCode>mmm\-yy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extLst/>
            </c:numRef>
          </c:cat>
          <c:val>
            <c:numRef>
              <c:f>'(SLIDE 5)-BRC vs ONS'!$AD$9:$AD$45</c:f>
              <c:numCache>
                <c:formatCode>0.0"%"</c:formatCode>
                <c:ptCount val="37"/>
                <c:pt idx="0">
                  <c:v>2.9923076923076923</c:v>
                </c:pt>
                <c:pt idx="1">
                  <c:v>3.1461538461538461</c:v>
                </c:pt>
                <c:pt idx="2">
                  <c:v>3.7230769230769236</c:v>
                </c:pt>
                <c:pt idx="3">
                  <c:v>2.4307692307692306</c:v>
                </c:pt>
                <c:pt idx="4">
                  <c:v>3.0769230769230771</c:v>
                </c:pt>
                <c:pt idx="5">
                  <c:v>3</c:v>
                </c:pt>
                <c:pt idx="6">
                  <c:v>5.338461538461539</c:v>
                </c:pt>
                <c:pt idx="7">
                  <c:v>5.2769230769230768</c:v>
                </c:pt>
                <c:pt idx="8">
                  <c:v>4.3923076923076918</c:v>
                </c:pt>
                <c:pt idx="9">
                  <c:v>3.4076923076923076</c:v>
                </c:pt>
                <c:pt idx="10">
                  <c:v>2.7</c:v>
                </c:pt>
                <c:pt idx="11">
                  <c:v>2.1230769230769231</c:v>
                </c:pt>
                <c:pt idx="12">
                  <c:v>2.6461538461538461</c:v>
                </c:pt>
                <c:pt idx="13">
                  <c:v>2.8</c:v>
                </c:pt>
                <c:pt idx="14">
                  <c:v>2.5692307692307699</c:v>
                </c:pt>
                <c:pt idx="15">
                  <c:v>3.6769230769230772</c:v>
                </c:pt>
                <c:pt idx="16">
                  <c:v>3.1230769230769231</c:v>
                </c:pt>
                <c:pt idx="17">
                  <c:v>3.430769230769231</c:v>
                </c:pt>
                <c:pt idx="18">
                  <c:v>1.6153846153846154</c:v>
                </c:pt>
                <c:pt idx="19">
                  <c:v>2.1076923076923078</c:v>
                </c:pt>
                <c:pt idx="20">
                  <c:v>2.7615384615384615</c:v>
                </c:pt>
                <c:pt idx="21">
                  <c:v>3.1307692307692312</c:v>
                </c:pt>
                <c:pt idx="22">
                  <c:v>2.9153846153846152</c:v>
                </c:pt>
                <c:pt idx="23">
                  <c:v>2.2615384615384615</c:v>
                </c:pt>
                <c:pt idx="24">
                  <c:v>2.3538461538461539</c:v>
                </c:pt>
                <c:pt idx="25">
                  <c:v>2.6923076923076925</c:v>
                </c:pt>
                <c:pt idx="26">
                  <c:v>6.4615384615384617</c:v>
                </c:pt>
                <c:pt idx="27">
                  <c:v>6.9846153846153856</c:v>
                </c:pt>
                <c:pt idx="28">
                  <c:v>8.430769230769231</c:v>
                </c:pt>
                <c:pt idx="29">
                  <c:v>6.661538461538461</c:v>
                </c:pt>
                <c:pt idx="30">
                  <c:v>5.7384615384615376</c:v>
                </c:pt>
                <c:pt idx="31">
                  <c:v>4.3538461538461544</c:v>
                </c:pt>
                <c:pt idx="32">
                  <c:v>3.0461538461538464</c:v>
                </c:pt>
                <c:pt idx="33">
                  <c:v>3.6923076923076925</c:v>
                </c:pt>
                <c:pt idx="34">
                  <c:v>5.1076923076923082</c:v>
                </c:pt>
                <c:pt idx="35">
                  <c:v>4.1076923076923082</c:v>
                </c:pt>
                <c:pt idx="36">
                  <c:v>4.5692307692307699</c:v>
                </c:pt>
              </c:numCache>
              <c:extLst/>
            </c:numRef>
          </c:val>
          <c:smooth val="0"/>
          <c:extLst>
            <c:ext xmlns:c16="http://schemas.microsoft.com/office/drawing/2014/chart" uri="{C3380CC4-5D6E-409C-BE32-E72D297353CC}">
              <c16:uniqueId val="{00000001-0CCC-421D-9425-EB9D4C439989}"/>
            </c:ext>
          </c:extLst>
        </c:ser>
        <c:dLbls>
          <c:showLegendKey val="0"/>
          <c:showVal val="0"/>
          <c:showCatName val="0"/>
          <c:showSerName val="0"/>
          <c:showPercent val="0"/>
          <c:showBubbleSize val="0"/>
        </c:dLbls>
        <c:smooth val="0"/>
        <c:axId val="927870536"/>
        <c:axId val="927867584"/>
      </c:lineChart>
      <c:dateAx>
        <c:axId val="927870536"/>
        <c:scaling>
          <c:orientation val="minMax"/>
        </c:scaling>
        <c:delete val="0"/>
        <c:axPos val="b"/>
        <c:numFmt formatCode="mmm\-yy" sourceLinked="0"/>
        <c:majorTickMark val="none"/>
        <c:minorTickMark val="none"/>
        <c:tickLblPos val="low"/>
        <c:spPr>
          <a:noFill/>
          <a:ln w="9525" cap="flat" cmpd="sng" algn="ctr">
            <a:solidFill>
              <a:schemeClr val="bg1">
                <a:lumMod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27867584"/>
        <c:crosses val="autoZero"/>
        <c:auto val="1"/>
        <c:lblOffset val="100"/>
        <c:baseTimeUnit val="months"/>
        <c:majorUnit val="2"/>
        <c:majorTimeUnit val="months"/>
      </c:dateAx>
      <c:valAx>
        <c:axId val="927867584"/>
        <c:scaling>
          <c:orientation val="minMax"/>
        </c:scaling>
        <c:delete val="0"/>
        <c:axPos val="l"/>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GB" sz="600">
                    <a:latin typeface="Lato" panose="020F0502020204030203" pitchFamily="34" charset="0"/>
                    <a:ea typeface="Lato" panose="020F0502020204030203" pitchFamily="34" charset="0"/>
                    <a:cs typeface="Lato" panose="020F0502020204030203" pitchFamily="34" charset="0"/>
                  </a:rPr>
                  <a:t>%</a:t>
                </a:r>
                <a:r>
                  <a:rPr lang="en-GB" sz="600" baseline="0">
                    <a:latin typeface="Lato" panose="020F0502020204030203" pitchFamily="34" charset="0"/>
                    <a:ea typeface="Lato" panose="020F0502020204030203" pitchFamily="34" charset="0"/>
                    <a:cs typeface="Lato" panose="020F0502020204030203" pitchFamily="34" charset="0"/>
                  </a:rPr>
                  <a:t> change YoY, 3m avg</a:t>
                </a:r>
                <a:endParaRPr lang="en-GB" sz="600">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1.8827366392409756E-2"/>
              <c:y val="0.15114131511190335"/>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title>
        <c:numFmt formatCode="0&quot;%&quot;"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927870536"/>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5400652948561"/>
          <c:y val="6.5054628192077399E-2"/>
          <c:w val="0.87248257127178808"/>
          <c:h val="0.57390801825068705"/>
        </c:manualLayout>
      </c:layout>
      <c:lineChart>
        <c:grouping val="standard"/>
        <c:varyColors val="0"/>
        <c:ser>
          <c:idx val="0"/>
          <c:order val="0"/>
          <c:tx>
            <c:strRef>
              <c:f>'(SLIDE 5)-BRC vs ONS'!$AJ$6:$AJ$8</c:f>
              <c:strCache>
                <c:ptCount val="3"/>
                <c:pt idx="0">
                  <c:v>ONS textiles, clothing &amp; footwear (value, nsa)</c:v>
                </c:pt>
              </c:strCache>
            </c:strRef>
          </c:tx>
          <c:spPr>
            <a:ln w="28575" cap="rnd">
              <a:solidFill>
                <a:srgbClr val="00B0F0"/>
              </a:solidFill>
              <a:round/>
            </a:ln>
            <a:effectLst/>
          </c:spPr>
          <c:marker>
            <c:symbol val="none"/>
          </c:marker>
          <c:cat>
            <c:numRef>
              <c:f>'(SLIDE 5)-BRC vs ONS'!$AF$9:$AF$45</c:f>
              <c:numCache>
                <c:formatCode>m/d/yyyy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5)-BRC vs ONS'!$AJ$9:$AJ$45</c:f>
              <c:numCache>
                <c:formatCode>0.0</c:formatCode>
                <c:ptCount val="37"/>
                <c:pt idx="0">
                  <c:v>4.3692307692307688</c:v>
                </c:pt>
                <c:pt idx="1">
                  <c:v>3.1692307692307695</c:v>
                </c:pt>
                <c:pt idx="2">
                  <c:v>1.2076923076923076</c:v>
                </c:pt>
                <c:pt idx="3">
                  <c:v>-0.2076923076923077</c:v>
                </c:pt>
                <c:pt idx="4">
                  <c:v>0.16153846153846152</c:v>
                </c:pt>
                <c:pt idx="5">
                  <c:v>0.58461538461538454</c:v>
                </c:pt>
                <c:pt idx="6">
                  <c:v>1.6307692307692307</c:v>
                </c:pt>
                <c:pt idx="7">
                  <c:v>0.43076923076923074</c:v>
                </c:pt>
                <c:pt idx="8">
                  <c:v>-3.0769230769230795E-2</c:v>
                </c:pt>
                <c:pt idx="9">
                  <c:v>-0.55384615384615388</c:v>
                </c:pt>
                <c:pt idx="10">
                  <c:v>0.15384615384615385</c:v>
                </c:pt>
                <c:pt idx="11">
                  <c:v>1.5</c:v>
                </c:pt>
                <c:pt idx="12">
                  <c:v>2.4846153846153851</c:v>
                </c:pt>
                <c:pt idx="13">
                  <c:v>3.0076923076923077</c:v>
                </c:pt>
                <c:pt idx="14">
                  <c:v>4.0076923076923077</c:v>
                </c:pt>
                <c:pt idx="15">
                  <c:v>5.6692307692307695</c:v>
                </c:pt>
                <c:pt idx="16">
                  <c:v>4.6230769230769235</c:v>
                </c:pt>
                <c:pt idx="17">
                  <c:v>3.8923076923076922</c:v>
                </c:pt>
                <c:pt idx="18">
                  <c:v>1.7999999999999998</c:v>
                </c:pt>
                <c:pt idx="19">
                  <c:v>2.8461538461538463</c:v>
                </c:pt>
                <c:pt idx="20">
                  <c:v>2.5</c:v>
                </c:pt>
                <c:pt idx="21">
                  <c:v>2.6538461538461537</c:v>
                </c:pt>
                <c:pt idx="22">
                  <c:v>1.3923076923076925</c:v>
                </c:pt>
                <c:pt idx="23">
                  <c:v>-0.41538461538461541</c:v>
                </c:pt>
                <c:pt idx="24">
                  <c:v>-0.50769230769230766</c:v>
                </c:pt>
                <c:pt idx="25">
                  <c:v>0.16923076923076932</c:v>
                </c:pt>
                <c:pt idx="26">
                  <c:v>-12.907692307692306</c:v>
                </c:pt>
                <c:pt idx="27">
                  <c:v>-34.907692307692308</c:v>
                </c:pt>
                <c:pt idx="28">
                  <c:v>-54.169230769230772</c:v>
                </c:pt>
                <c:pt idx="29">
                  <c:v>-54.015384615384619</c:v>
                </c:pt>
                <c:pt idx="30">
                  <c:v>-40.230769230769234</c:v>
                </c:pt>
                <c:pt idx="31">
                  <c:v>-26.015384615384615</c:v>
                </c:pt>
                <c:pt idx="32">
                  <c:v>-17.476923076923075</c:v>
                </c:pt>
                <c:pt idx="33">
                  <c:v>-13.846153846153847</c:v>
                </c:pt>
                <c:pt idx="34">
                  <c:v>-18.861538461538462</c:v>
                </c:pt>
                <c:pt idx="35">
                  <c:v>-20.438461538461539</c:v>
                </c:pt>
                <c:pt idx="36">
                  <c:v>-30.776923076923079</c:v>
                </c:pt>
              </c:numCache>
            </c:numRef>
          </c:val>
          <c:smooth val="0"/>
          <c:extLst>
            <c:ext xmlns:c16="http://schemas.microsoft.com/office/drawing/2014/chart" uri="{C3380CC4-5D6E-409C-BE32-E72D297353CC}">
              <c16:uniqueId val="{00000000-512E-4A51-B9BF-7B8426E46130}"/>
            </c:ext>
          </c:extLst>
        </c:ser>
        <c:ser>
          <c:idx val="1"/>
          <c:order val="1"/>
          <c:tx>
            <c:strRef>
              <c:f>'(SLIDE 5)-BRC vs ONS'!$AK$6:$AK$8</c:f>
              <c:strCache>
                <c:ptCount val="3"/>
                <c:pt idx="0">
                  <c:v>BRC/KPMG RSM clothing &amp; footwear</c:v>
                </c:pt>
              </c:strCache>
            </c:strRef>
          </c:tx>
          <c:spPr>
            <a:ln w="28575" cap="rnd">
              <a:solidFill>
                <a:srgbClr val="7030A0"/>
              </a:solidFill>
              <a:round/>
            </a:ln>
            <a:effectLst/>
          </c:spPr>
          <c:marker>
            <c:symbol val="none"/>
          </c:marker>
          <c:cat>
            <c:numRef>
              <c:f>'(SLIDE 5)-BRC vs ONS'!$AF$9:$AF$45</c:f>
              <c:numCache>
                <c:formatCode>m/d/yyyy</c:formatCode>
                <c:ptCount val="37"/>
                <c:pt idx="0">
                  <c:v>43115</c:v>
                </c:pt>
                <c:pt idx="1">
                  <c:v>43146</c:v>
                </c:pt>
                <c:pt idx="2">
                  <c:v>43174</c:v>
                </c:pt>
                <c:pt idx="3">
                  <c:v>43205</c:v>
                </c:pt>
                <c:pt idx="4">
                  <c:v>43235</c:v>
                </c:pt>
                <c:pt idx="5">
                  <c:v>43266</c:v>
                </c:pt>
                <c:pt idx="6">
                  <c:v>43296</c:v>
                </c:pt>
                <c:pt idx="7">
                  <c:v>43327</c:v>
                </c:pt>
                <c:pt idx="8">
                  <c:v>43358</c:v>
                </c:pt>
                <c:pt idx="9">
                  <c:v>43388</c:v>
                </c:pt>
                <c:pt idx="10">
                  <c:v>43419</c:v>
                </c:pt>
                <c:pt idx="11">
                  <c:v>43449</c:v>
                </c:pt>
                <c:pt idx="12">
                  <c:v>43480</c:v>
                </c:pt>
                <c:pt idx="13">
                  <c:v>43511</c:v>
                </c:pt>
                <c:pt idx="14">
                  <c:v>43539</c:v>
                </c:pt>
                <c:pt idx="15">
                  <c:v>43570</c:v>
                </c:pt>
                <c:pt idx="16">
                  <c:v>43600</c:v>
                </c:pt>
                <c:pt idx="17">
                  <c:v>43631</c:v>
                </c:pt>
                <c:pt idx="18">
                  <c:v>43661</c:v>
                </c:pt>
                <c:pt idx="19">
                  <c:v>43692</c:v>
                </c:pt>
                <c:pt idx="20">
                  <c:v>43723</c:v>
                </c:pt>
                <c:pt idx="21">
                  <c:v>43753</c:v>
                </c:pt>
                <c:pt idx="22">
                  <c:v>43784</c:v>
                </c:pt>
                <c:pt idx="23">
                  <c:v>43814</c:v>
                </c:pt>
                <c:pt idx="24">
                  <c:v>43845</c:v>
                </c:pt>
                <c:pt idx="25">
                  <c:v>43876</c:v>
                </c:pt>
                <c:pt idx="26">
                  <c:v>43905</c:v>
                </c:pt>
                <c:pt idx="27">
                  <c:v>43936</c:v>
                </c:pt>
                <c:pt idx="28">
                  <c:v>43966</c:v>
                </c:pt>
                <c:pt idx="29">
                  <c:v>43997</c:v>
                </c:pt>
                <c:pt idx="30">
                  <c:v>44027</c:v>
                </c:pt>
                <c:pt idx="31">
                  <c:v>44058</c:v>
                </c:pt>
                <c:pt idx="32">
                  <c:v>44089</c:v>
                </c:pt>
                <c:pt idx="33">
                  <c:v>44119</c:v>
                </c:pt>
                <c:pt idx="34">
                  <c:v>44150</c:v>
                </c:pt>
                <c:pt idx="35">
                  <c:v>44180</c:v>
                </c:pt>
                <c:pt idx="36">
                  <c:v>44211</c:v>
                </c:pt>
              </c:numCache>
            </c:numRef>
          </c:cat>
          <c:val>
            <c:numRef>
              <c:f>'(SLIDE 5)-BRC vs ONS'!$AK$9:$AK$45</c:f>
              <c:numCache>
                <c:formatCode>0.0</c:formatCode>
                <c:ptCount val="37"/>
                <c:pt idx="0">
                  <c:v>1.652410074527906</c:v>
                </c:pt>
                <c:pt idx="1">
                  <c:v>-0.17450763112903853</c:v>
                </c:pt>
                <c:pt idx="2">
                  <c:v>-1.3039973627286328</c:v>
                </c:pt>
                <c:pt idx="3">
                  <c:v>-1.9290602921452829</c:v>
                </c:pt>
                <c:pt idx="4">
                  <c:v>-0.53476669429223855</c:v>
                </c:pt>
                <c:pt idx="5">
                  <c:v>-1.0061565722570711</c:v>
                </c:pt>
                <c:pt idx="6">
                  <c:v>0.28831351689508333</c:v>
                </c:pt>
                <c:pt idx="7">
                  <c:v>-0.32227245744519561</c:v>
                </c:pt>
                <c:pt idx="8">
                  <c:v>1.8306781340984075</c:v>
                </c:pt>
                <c:pt idx="9">
                  <c:v>1.9825061412377534</c:v>
                </c:pt>
                <c:pt idx="10">
                  <c:v>4.6770522392140773E-2</c:v>
                </c:pt>
                <c:pt idx="11">
                  <c:v>-0.98530397479889775</c:v>
                </c:pt>
                <c:pt idx="12">
                  <c:v>-2.145018296856168</c:v>
                </c:pt>
                <c:pt idx="13">
                  <c:v>2.5404850064023769E-2</c:v>
                </c:pt>
                <c:pt idx="14">
                  <c:v>0.24088930197492267</c:v>
                </c:pt>
                <c:pt idx="15">
                  <c:v>-0.38671924810173353</c:v>
                </c:pt>
                <c:pt idx="16">
                  <c:v>-1.7218022606161974E-2</c:v>
                </c:pt>
                <c:pt idx="17">
                  <c:v>1.2876923503000579</c:v>
                </c:pt>
                <c:pt idx="18">
                  <c:v>1.8231361800149566</c:v>
                </c:pt>
                <c:pt idx="19">
                  <c:v>1.7427014417892197</c:v>
                </c:pt>
                <c:pt idx="20">
                  <c:v>5.6037562247210565E-3</c:v>
                </c:pt>
                <c:pt idx="21">
                  <c:v>-1.1617815774482552</c:v>
                </c:pt>
                <c:pt idx="22">
                  <c:v>-1.1241882982210973</c:v>
                </c:pt>
                <c:pt idx="23">
                  <c:v>-1.3963709249229355</c:v>
                </c:pt>
                <c:pt idx="24">
                  <c:v>-0.77177247915483949</c:v>
                </c:pt>
                <c:pt idx="25">
                  <c:v>-0.6953547575636283</c:v>
                </c:pt>
                <c:pt idx="26">
                  <c:v>-0.48162330817744964</c:v>
                </c:pt>
                <c:pt idx="27">
                  <c:v>9.7799371840168417E-2</c:v>
                </c:pt>
                <c:pt idx="28">
                  <c:v>-0.57528103709084133</c:v>
                </c:pt>
                <c:pt idx="29">
                  <c:v>-2.92680080781704</c:v>
                </c:pt>
                <c:pt idx="30">
                  <c:v>-3.4821075973698377</c:v>
                </c:pt>
                <c:pt idx="31">
                  <c:v>-3.2486730001352999</c:v>
                </c:pt>
                <c:pt idx="32">
                  <c:v>-0.39115225348852073</c:v>
                </c:pt>
                <c:pt idx="33">
                  <c:v>-1.692840795209583</c:v>
                </c:pt>
                <c:pt idx="34">
                  <c:v>-0.18738353778928399</c:v>
                </c:pt>
                <c:pt idx="35">
                  <c:v>-2.4784461808983904</c:v>
                </c:pt>
                <c:pt idx="36">
                  <c:v>-0.24767218712940894</c:v>
                </c:pt>
              </c:numCache>
            </c:numRef>
          </c:val>
          <c:smooth val="0"/>
          <c:extLst>
            <c:ext xmlns:c16="http://schemas.microsoft.com/office/drawing/2014/chart" uri="{C3380CC4-5D6E-409C-BE32-E72D297353CC}">
              <c16:uniqueId val="{00000001-512E-4A51-B9BF-7B8426E46130}"/>
            </c:ext>
          </c:extLst>
        </c:ser>
        <c:dLbls>
          <c:showLegendKey val="0"/>
          <c:showVal val="0"/>
          <c:showCatName val="0"/>
          <c:showSerName val="0"/>
          <c:showPercent val="0"/>
          <c:showBubbleSize val="0"/>
        </c:dLbls>
        <c:smooth val="0"/>
        <c:axId val="753552679"/>
        <c:axId val="753550383"/>
      </c:lineChart>
      <c:dateAx>
        <c:axId val="753552679"/>
        <c:scaling>
          <c:orientation val="minMax"/>
        </c:scaling>
        <c:delete val="0"/>
        <c:axPos val="b"/>
        <c:numFmt formatCode="mmm\-yy" sourceLinked="0"/>
        <c:majorTickMark val="none"/>
        <c:minorTickMark val="none"/>
        <c:tickLblPos val="low"/>
        <c:spPr>
          <a:noFill/>
          <a:ln w="9525" cap="flat" cmpd="sng" algn="ctr">
            <a:solidFill>
              <a:schemeClr val="bg1">
                <a:lumMod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753550383"/>
        <c:crosses val="autoZero"/>
        <c:auto val="1"/>
        <c:lblOffset val="100"/>
        <c:baseTimeUnit val="months"/>
      </c:dateAx>
      <c:valAx>
        <c:axId val="753550383"/>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GB" sz="600" b="0" i="0" baseline="0">
                    <a:effectLst/>
                    <a:latin typeface="Lato" panose="020F0502020204030203" pitchFamily="34" charset="0"/>
                    <a:ea typeface="Lato" panose="020F0502020204030203" pitchFamily="34" charset="0"/>
                    <a:cs typeface="Lato" panose="020F0502020204030203" pitchFamily="34" charset="0"/>
                  </a:rPr>
                  <a:t>% change YoY, 3m avg</a:t>
                </a:r>
                <a:endParaRPr lang="en-GB" sz="600">
                  <a:effectLst/>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p>
            </c:rich>
          </c:tx>
          <c:layout>
            <c:manualLayout>
              <c:xMode val="edge"/>
              <c:yMode val="edge"/>
              <c:x val="1.4169470963648612E-2"/>
              <c:y val="0.1460660344058421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quot;%&quot;"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753552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 8) - FF MONITOR'!$C$27</c:f>
              <c:strCache>
                <c:ptCount val="1"/>
                <c:pt idx="0">
                  <c:v>Total UK</c:v>
                </c:pt>
              </c:strCache>
            </c:strRef>
          </c:tx>
          <c:spPr>
            <a:ln w="28575" cap="rnd">
              <a:solidFill>
                <a:srgbClr val="00B0F0"/>
              </a:solidFill>
              <a:round/>
            </a:ln>
            <a:effectLst/>
          </c:spPr>
          <c:marker>
            <c:symbol val="none"/>
          </c:marker>
          <c:cat>
            <c:numRef>
              <c:f>'(SLIDE 8) - FF MONITOR'!$B$31:$B$43</c:f>
              <c:numCache>
                <c:formatCode>mmm\-yy</c:formatCode>
                <c:ptCount val="13"/>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numCache>
            </c:numRef>
          </c:cat>
          <c:val>
            <c:numRef>
              <c:f>'(SLIDE 8) - FF MONITOR'!$C$31:$C$43</c:f>
              <c:numCache>
                <c:formatCode>0.00%</c:formatCode>
                <c:ptCount val="13"/>
                <c:pt idx="0">
                  <c:v>3.2000000000000001E-2</c:v>
                </c:pt>
                <c:pt idx="1">
                  <c:v>-0.02</c:v>
                </c:pt>
                <c:pt idx="2">
                  <c:v>-0.44700000000000001</c:v>
                </c:pt>
                <c:pt idx="3">
                  <c:v>-0.84699999999999998</c:v>
                </c:pt>
                <c:pt idx="4">
                  <c:v>-0.81599999999999995</c:v>
                </c:pt>
                <c:pt idx="5">
                  <c:v>-0.626</c:v>
                </c:pt>
                <c:pt idx="6">
                  <c:v>-0.42099999999999999</c:v>
                </c:pt>
                <c:pt idx="7">
                  <c:v>-0.34799999999999998</c:v>
                </c:pt>
                <c:pt idx="8">
                  <c:v>-0.30099999999999999</c:v>
                </c:pt>
                <c:pt idx="9">
                  <c:v>-0.33500000000000002</c:v>
                </c:pt>
                <c:pt idx="10">
                  <c:v>-0.65400000000000003</c:v>
                </c:pt>
                <c:pt idx="11">
                  <c:v>-0.46100000000000002</c:v>
                </c:pt>
                <c:pt idx="12">
                  <c:v>-0.76900000000000002</c:v>
                </c:pt>
              </c:numCache>
            </c:numRef>
          </c:val>
          <c:smooth val="0"/>
          <c:extLst>
            <c:ext xmlns:c16="http://schemas.microsoft.com/office/drawing/2014/chart" uri="{C3380CC4-5D6E-409C-BE32-E72D297353CC}">
              <c16:uniqueId val="{00000000-C520-4552-ADB0-5837E503B12D}"/>
            </c:ext>
          </c:extLst>
        </c:ser>
        <c:dLbls>
          <c:showLegendKey val="0"/>
          <c:showVal val="0"/>
          <c:showCatName val="0"/>
          <c:showSerName val="0"/>
          <c:showPercent val="0"/>
          <c:showBubbleSize val="0"/>
        </c:dLbls>
        <c:smooth val="0"/>
        <c:axId val="27576759"/>
        <c:axId val="27585287"/>
      </c:lineChart>
      <c:dateAx>
        <c:axId val="27576759"/>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27585287"/>
        <c:crosses val="autoZero"/>
        <c:auto val="1"/>
        <c:lblOffset val="100"/>
        <c:baseTimeUnit val="months"/>
        <c:majorUnit val="1"/>
        <c:majorTimeUnit val="months"/>
      </c:dateAx>
      <c:valAx>
        <c:axId val="27585287"/>
        <c:scaling>
          <c:orientation val="minMax"/>
        </c:scaling>
        <c:delete val="0"/>
        <c:axPos val="l"/>
        <c:numFmt formatCode="0.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27576759"/>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0.5015</cdr:x>
      <cdr:y>0.486</cdr:y>
    </cdr:from>
    <cdr:to>
      <cdr:x>0.5145</cdr:x>
      <cdr:y>0.5195</cdr:y>
    </cdr:to>
    <cdr:sp macro="" textlink="">
      <cdr:nvSpPr>
        <cdr:cNvPr id="1025" name="Text Box 1"/>
        <cdr:cNvSpPr txBox="1">
          <a:spLocks xmlns:a="http://schemas.openxmlformats.org/drawingml/2006/main" noChangeArrowheads="1"/>
        </cdr:cNvSpPr>
      </cdr:nvSpPr>
      <cdr:spPr bwMode="auto">
        <a:xfrm xmlns:a="http://schemas.openxmlformats.org/drawingml/2006/main">
          <a:off x="4626062" y="2722769"/>
          <a:ext cx="117436" cy="18685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975" b="0" i="0" u="none" strike="noStrike" baseline="0">
              <a:solidFill>
                <a:srgbClr val="000000"/>
              </a:solidFill>
              <a:latin typeface="Arial"/>
              <a:cs typeface="Arial"/>
            </a:rPr>
            <a:t>    </a:t>
          </a: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0.5015</cdr:x>
      <cdr:y>0.486</cdr:y>
    </cdr:from>
    <cdr:to>
      <cdr:x>0.5145</cdr:x>
      <cdr:y>0.5195</cdr:y>
    </cdr:to>
    <cdr:sp macro="" textlink="">
      <cdr:nvSpPr>
        <cdr:cNvPr id="1025" name="Text Box 1"/>
        <cdr:cNvSpPr txBox="1">
          <a:spLocks xmlns:a="http://schemas.openxmlformats.org/drawingml/2006/main" noChangeArrowheads="1"/>
        </cdr:cNvSpPr>
      </cdr:nvSpPr>
      <cdr:spPr bwMode="auto">
        <a:xfrm xmlns:a="http://schemas.openxmlformats.org/drawingml/2006/main">
          <a:off x="4626062" y="2722769"/>
          <a:ext cx="117436" cy="18685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975" b="0" i="0" u="none" strike="noStrike" baseline="0">
              <a:solidFill>
                <a:srgbClr val="000000"/>
              </a:solidFill>
              <a:latin typeface="Arial"/>
              <a:cs typeface="Arial"/>
            </a:rPr>
            <a:t>    </a:t>
          </a: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AFDB8-63B1-46AC-853C-7B1239BE14C6}"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189AE-6BAD-4061-AE8B-3DCC151BAE35}" type="slidenum">
              <a:rPr lang="en-GB" smtClean="0"/>
              <a:t>‹#›</a:t>
            </a:fld>
            <a:endParaRPr lang="en-GB"/>
          </a:p>
        </p:txBody>
      </p:sp>
    </p:spTree>
    <p:extLst>
      <p:ext uri="{BB962C8B-B14F-4D97-AF65-F5344CB8AC3E}">
        <p14:creationId xmlns:p14="http://schemas.microsoft.com/office/powerpoint/2010/main" val="330801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2</a:t>
            </a:fld>
            <a:endParaRPr lang="en-GB"/>
          </a:p>
        </p:txBody>
      </p:sp>
    </p:spTree>
    <p:extLst>
      <p:ext uri="{BB962C8B-B14F-4D97-AF65-F5344CB8AC3E}">
        <p14:creationId xmlns:p14="http://schemas.microsoft.com/office/powerpoint/2010/main" val="1668370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12</a:t>
            </a:fld>
            <a:endParaRPr lang="en-GB"/>
          </a:p>
        </p:txBody>
      </p:sp>
    </p:spTree>
    <p:extLst>
      <p:ext uri="{BB962C8B-B14F-4D97-AF65-F5344CB8AC3E}">
        <p14:creationId xmlns:p14="http://schemas.microsoft.com/office/powerpoint/2010/main" val="140654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13</a:t>
            </a:fld>
            <a:endParaRPr lang="en-GB"/>
          </a:p>
        </p:txBody>
      </p:sp>
    </p:spTree>
    <p:extLst>
      <p:ext uri="{BB962C8B-B14F-4D97-AF65-F5344CB8AC3E}">
        <p14:creationId xmlns:p14="http://schemas.microsoft.com/office/powerpoint/2010/main" val="129225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14</a:t>
            </a:fld>
            <a:endParaRPr lang="en-GB"/>
          </a:p>
        </p:txBody>
      </p:sp>
    </p:spTree>
    <p:extLst>
      <p:ext uri="{BB962C8B-B14F-4D97-AF65-F5344CB8AC3E}">
        <p14:creationId xmlns:p14="http://schemas.microsoft.com/office/powerpoint/2010/main" val="217373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15</a:t>
            </a:fld>
            <a:endParaRPr lang="en-GB"/>
          </a:p>
        </p:txBody>
      </p:sp>
    </p:spTree>
    <p:extLst>
      <p:ext uri="{BB962C8B-B14F-4D97-AF65-F5344CB8AC3E}">
        <p14:creationId xmlns:p14="http://schemas.microsoft.com/office/powerpoint/2010/main" val="1485387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0189AE-6BAD-4061-AE8B-3DCC151BAE35}" type="slidenum">
              <a:rPr lang="en-GB" smtClean="0"/>
              <a:t>16</a:t>
            </a:fld>
            <a:endParaRPr lang="en-GB"/>
          </a:p>
        </p:txBody>
      </p:sp>
    </p:spTree>
    <p:extLst>
      <p:ext uri="{BB962C8B-B14F-4D97-AF65-F5344CB8AC3E}">
        <p14:creationId xmlns:p14="http://schemas.microsoft.com/office/powerpoint/2010/main" val="360236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17</a:t>
            </a:fld>
            <a:endParaRPr lang="en-GB"/>
          </a:p>
        </p:txBody>
      </p:sp>
    </p:spTree>
    <p:extLst>
      <p:ext uri="{BB962C8B-B14F-4D97-AF65-F5344CB8AC3E}">
        <p14:creationId xmlns:p14="http://schemas.microsoft.com/office/powerpoint/2010/main" val="796123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18</a:t>
            </a:fld>
            <a:endParaRPr lang="en-GB"/>
          </a:p>
        </p:txBody>
      </p:sp>
    </p:spTree>
    <p:extLst>
      <p:ext uri="{BB962C8B-B14F-4D97-AF65-F5344CB8AC3E}">
        <p14:creationId xmlns:p14="http://schemas.microsoft.com/office/powerpoint/2010/main" val="126487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19</a:t>
            </a:fld>
            <a:endParaRPr lang="en-GB"/>
          </a:p>
        </p:txBody>
      </p:sp>
    </p:spTree>
    <p:extLst>
      <p:ext uri="{BB962C8B-B14F-4D97-AF65-F5344CB8AC3E}">
        <p14:creationId xmlns:p14="http://schemas.microsoft.com/office/powerpoint/2010/main" val="300875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21</a:t>
            </a:fld>
            <a:endParaRPr lang="en-GB"/>
          </a:p>
        </p:txBody>
      </p:sp>
    </p:spTree>
    <p:extLst>
      <p:ext uri="{BB962C8B-B14F-4D97-AF65-F5344CB8AC3E}">
        <p14:creationId xmlns:p14="http://schemas.microsoft.com/office/powerpoint/2010/main" val="204656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22</a:t>
            </a:fld>
            <a:endParaRPr lang="en-GB"/>
          </a:p>
        </p:txBody>
      </p:sp>
    </p:spTree>
    <p:extLst>
      <p:ext uri="{BB962C8B-B14F-4D97-AF65-F5344CB8AC3E}">
        <p14:creationId xmlns:p14="http://schemas.microsoft.com/office/powerpoint/2010/main" val="400560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0189AE-6BAD-4061-AE8B-3DCC151BAE35}" type="slidenum">
              <a:rPr lang="en-GB" smtClean="0"/>
              <a:t>3</a:t>
            </a:fld>
            <a:endParaRPr lang="en-GB"/>
          </a:p>
        </p:txBody>
      </p:sp>
    </p:spTree>
    <p:extLst>
      <p:ext uri="{BB962C8B-B14F-4D97-AF65-F5344CB8AC3E}">
        <p14:creationId xmlns:p14="http://schemas.microsoft.com/office/powerpoint/2010/main" val="65838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5</a:t>
            </a:fld>
            <a:endParaRPr lang="en-GB"/>
          </a:p>
        </p:txBody>
      </p:sp>
    </p:spTree>
    <p:extLst>
      <p:ext uri="{BB962C8B-B14F-4D97-AF65-F5344CB8AC3E}">
        <p14:creationId xmlns:p14="http://schemas.microsoft.com/office/powerpoint/2010/main" val="46541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6</a:t>
            </a:fld>
            <a:endParaRPr lang="en-GB"/>
          </a:p>
        </p:txBody>
      </p:sp>
    </p:spTree>
    <p:extLst>
      <p:ext uri="{BB962C8B-B14F-4D97-AF65-F5344CB8AC3E}">
        <p14:creationId xmlns:p14="http://schemas.microsoft.com/office/powerpoint/2010/main" val="388125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7</a:t>
            </a:fld>
            <a:endParaRPr lang="en-GB"/>
          </a:p>
        </p:txBody>
      </p:sp>
    </p:spTree>
    <p:extLst>
      <p:ext uri="{BB962C8B-B14F-4D97-AF65-F5344CB8AC3E}">
        <p14:creationId xmlns:p14="http://schemas.microsoft.com/office/powerpoint/2010/main" val="405613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8</a:t>
            </a:fld>
            <a:endParaRPr lang="en-GB"/>
          </a:p>
        </p:txBody>
      </p:sp>
    </p:spTree>
    <p:extLst>
      <p:ext uri="{BB962C8B-B14F-4D97-AF65-F5344CB8AC3E}">
        <p14:creationId xmlns:p14="http://schemas.microsoft.com/office/powerpoint/2010/main" val="220620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9</a:t>
            </a:fld>
            <a:endParaRPr lang="en-GB"/>
          </a:p>
        </p:txBody>
      </p:sp>
    </p:spTree>
    <p:extLst>
      <p:ext uri="{BB962C8B-B14F-4D97-AF65-F5344CB8AC3E}">
        <p14:creationId xmlns:p14="http://schemas.microsoft.com/office/powerpoint/2010/main" val="51310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10</a:t>
            </a:fld>
            <a:endParaRPr lang="en-GB"/>
          </a:p>
        </p:txBody>
      </p:sp>
    </p:spTree>
    <p:extLst>
      <p:ext uri="{BB962C8B-B14F-4D97-AF65-F5344CB8AC3E}">
        <p14:creationId xmlns:p14="http://schemas.microsoft.com/office/powerpoint/2010/main" val="328232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0189AE-6BAD-4061-AE8B-3DCC151BAE35}" type="slidenum">
              <a:rPr lang="en-GB" smtClean="0"/>
              <a:t>11</a:t>
            </a:fld>
            <a:endParaRPr lang="en-GB"/>
          </a:p>
        </p:txBody>
      </p:sp>
    </p:spTree>
    <p:extLst>
      <p:ext uri="{BB962C8B-B14F-4D97-AF65-F5344CB8AC3E}">
        <p14:creationId xmlns:p14="http://schemas.microsoft.com/office/powerpoint/2010/main" val="298840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4.xml"/><Relationship Id="rId7" Type="http://schemas.openxmlformats.org/officeDocument/2006/relationships/slide" Target="../slides/slide19.xml"/><Relationship Id="rId2"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 Target="../slides/slide18.xml"/><Relationship Id="rId5" Type="http://schemas.openxmlformats.org/officeDocument/2006/relationships/slide" Target="../slides/slide16.xml"/><Relationship Id="rId4" Type="http://schemas.openxmlformats.org/officeDocument/2006/relationships/slide" Target="../slides/slide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F0871C8-1B8D-450A-81B6-CD1094F59B0D}"/>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Tree>
    <p:extLst>
      <p:ext uri="{BB962C8B-B14F-4D97-AF65-F5344CB8AC3E}">
        <p14:creationId xmlns:p14="http://schemas.microsoft.com/office/powerpoint/2010/main" val="252138055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554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4">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F0871C8-1B8D-450A-81B6-CD1094F59B0D}"/>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 name="TextBox 3">
            <a:extLst>
              <a:ext uri="{FF2B5EF4-FFF2-40B4-BE49-F238E27FC236}">
                <a16:creationId xmlns:a16="http://schemas.microsoft.com/office/drawing/2014/main" id="{98E4A703-BF27-49B5-B0CD-FEC77E9C35BB}"/>
              </a:ext>
            </a:extLst>
          </p:cNvPr>
          <p:cNvSpPr txBox="1"/>
          <p:nvPr userDrawn="1"/>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24</a:t>
            </a:r>
          </a:p>
        </p:txBody>
      </p:sp>
      <p:sp>
        <p:nvSpPr>
          <p:cNvPr id="5" name="TextBox 4">
            <a:extLst>
              <a:ext uri="{FF2B5EF4-FFF2-40B4-BE49-F238E27FC236}">
                <a16:creationId xmlns:a16="http://schemas.microsoft.com/office/drawing/2014/main" id="{D49C4F39-AC95-491F-88FD-8504F3BD3E43}"/>
              </a:ext>
            </a:extLst>
          </p:cNvPr>
          <p:cNvSpPr txBox="1"/>
          <p:nvPr userDrawn="1"/>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ABOUT US</a:t>
            </a:r>
          </a:p>
        </p:txBody>
      </p:sp>
      <p:sp>
        <p:nvSpPr>
          <p:cNvPr id="6" name="TextBox 5">
            <a:extLst>
              <a:ext uri="{FF2B5EF4-FFF2-40B4-BE49-F238E27FC236}">
                <a16:creationId xmlns:a16="http://schemas.microsoft.com/office/drawing/2014/main" id="{DC1D52C5-F568-4248-8F49-9871DA666E4F}"/>
              </a:ext>
            </a:extLst>
          </p:cNvPr>
          <p:cNvSpPr txBox="1"/>
          <p:nvPr userDrawn="1"/>
        </p:nvSpPr>
        <p:spPr>
          <a:xfrm>
            <a:off x="14067398" y="1052425"/>
            <a:ext cx="2178142"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PUBLICATIONS</a:t>
            </a:r>
          </a:p>
        </p:txBody>
      </p:sp>
      <p:sp>
        <p:nvSpPr>
          <p:cNvPr id="7" name="TextBox 6">
            <a:extLst>
              <a:ext uri="{FF2B5EF4-FFF2-40B4-BE49-F238E27FC236}">
                <a16:creationId xmlns:a16="http://schemas.microsoft.com/office/drawing/2014/main" id="{B4A2CA0A-1295-4A25-854C-78FBACAC1A73}"/>
              </a:ext>
            </a:extLst>
          </p:cNvPr>
          <p:cNvSpPr txBox="1"/>
          <p:nvPr userDrawn="1"/>
        </p:nvSpPr>
        <p:spPr>
          <a:xfrm>
            <a:off x="14084538" y="2295654"/>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RETAIL SALES MONITOR</a:t>
            </a:r>
          </a:p>
        </p:txBody>
      </p:sp>
      <p:sp>
        <p:nvSpPr>
          <p:cNvPr id="8" name="TextBox 7">
            <a:extLst>
              <a:ext uri="{FF2B5EF4-FFF2-40B4-BE49-F238E27FC236}">
                <a16:creationId xmlns:a16="http://schemas.microsoft.com/office/drawing/2014/main" id="{C2CCA913-DC35-4815-A589-58DB2CB39C90}"/>
              </a:ext>
            </a:extLst>
          </p:cNvPr>
          <p:cNvSpPr txBox="1"/>
          <p:nvPr userDrawn="1"/>
        </p:nvSpPr>
        <p:spPr>
          <a:xfrm>
            <a:off x="14046438" y="1810359"/>
            <a:ext cx="2852258"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MONTHLY</a:t>
            </a:r>
          </a:p>
        </p:txBody>
      </p:sp>
      <p:sp>
        <p:nvSpPr>
          <p:cNvPr id="9" name="TextBox 8">
            <a:extLst>
              <a:ext uri="{FF2B5EF4-FFF2-40B4-BE49-F238E27FC236}">
                <a16:creationId xmlns:a16="http://schemas.microsoft.com/office/drawing/2014/main" id="{2C28FFDE-BEC2-4587-9254-1783C29ADCB8}"/>
              </a:ext>
            </a:extLst>
          </p:cNvPr>
          <p:cNvSpPr txBox="1"/>
          <p:nvPr userDrawn="1"/>
        </p:nvSpPr>
        <p:spPr>
          <a:xfrm>
            <a:off x="14089554" y="2922359"/>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FOOTFALL MONITOR</a:t>
            </a:r>
          </a:p>
        </p:txBody>
      </p:sp>
      <p:sp>
        <p:nvSpPr>
          <p:cNvPr id="10" name="TextBox 9">
            <a:extLst>
              <a:ext uri="{FF2B5EF4-FFF2-40B4-BE49-F238E27FC236}">
                <a16:creationId xmlns:a16="http://schemas.microsoft.com/office/drawing/2014/main" id="{C776FC88-200D-45C5-93CF-764B1E7E9E5D}"/>
              </a:ext>
            </a:extLst>
          </p:cNvPr>
          <p:cNvSpPr txBox="1"/>
          <p:nvPr userDrawn="1"/>
        </p:nvSpPr>
        <p:spPr>
          <a:xfrm>
            <a:off x="14084538" y="3259168"/>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DIGITAL RETAIL INSIGHTS</a:t>
            </a:r>
          </a:p>
        </p:txBody>
      </p:sp>
      <p:sp>
        <p:nvSpPr>
          <p:cNvPr id="11" name="TextBox 10">
            <a:extLst>
              <a:ext uri="{FF2B5EF4-FFF2-40B4-BE49-F238E27FC236}">
                <a16:creationId xmlns:a16="http://schemas.microsoft.com/office/drawing/2014/main" id="{77BEC563-CF6A-493E-A102-2AFA5775E13D}"/>
              </a:ext>
            </a:extLst>
          </p:cNvPr>
          <p:cNvSpPr txBox="1"/>
          <p:nvPr userDrawn="1"/>
        </p:nvSpPr>
        <p:spPr>
          <a:xfrm>
            <a:off x="14097464" y="3598366"/>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ECONOMIC BRIEFING REPORT</a:t>
            </a:r>
          </a:p>
        </p:txBody>
      </p:sp>
      <p:sp>
        <p:nvSpPr>
          <p:cNvPr id="12" name="TextBox 11">
            <a:extLst>
              <a:ext uri="{FF2B5EF4-FFF2-40B4-BE49-F238E27FC236}">
                <a16:creationId xmlns:a16="http://schemas.microsoft.com/office/drawing/2014/main" id="{9E971A0D-B1D5-443A-BB9C-DEC84C862EF6}"/>
              </a:ext>
            </a:extLst>
          </p:cNvPr>
          <p:cNvSpPr txBox="1"/>
          <p:nvPr userDrawn="1"/>
        </p:nvSpPr>
        <p:spPr>
          <a:xfrm>
            <a:off x="14124548" y="4728680"/>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FORECASTING</a:t>
            </a:r>
          </a:p>
        </p:txBody>
      </p:sp>
      <p:sp>
        <p:nvSpPr>
          <p:cNvPr id="13" name="TextBox 12">
            <a:extLst>
              <a:ext uri="{FF2B5EF4-FFF2-40B4-BE49-F238E27FC236}">
                <a16:creationId xmlns:a16="http://schemas.microsoft.com/office/drawing/2014/main" id="{38778957-5A01-4BCC-81D3-670D2320BC5A}"/>
              </a:ext>
            </a:extLst>
          </p:cNvPr>
          <p:cNvSpPr txBox="1"/>
          <p:nvPr userDrawn="1"/>
        </p:nvSpPr>
        <p:spPr>
          <a:xfrm>
            <a:off x="14046438" y="4266405"/>
            <a:ext cx="2852258"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QUARTERLY</a:t>
            </a:r>
          </a:p>
        </p:txBody>
      </p:sp>
      <p:sp>
        <p:nvSpPr>
          <p:cNvPr id="14" name="TextBox 13">
            <a:extLst>
              <a:ext uri="{FF2B5EF4-FFF2-40B4-BE49-F238E27FC236}">
                <a16:creationId xmlns:a16="http://schemas.microsoft.com/office/drawing/2014/main" id="{B26668E5-A554-4800-9804-474BC71A7BD7}"/>
              </a:ext>
            </a:extLst>
          </p:cNvPr>
          <p:cNvSpPr txBox="1"/>
          <p:nvPr userDrawn="1"/>
        </p:nvSpPr>
        <p:spPr>
          <a:xfrm>
            <a:off x="14124548" y="5052457"/>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QUARTERLY TRENDS</a:t>
            </a:r>
          </a:p>
        </p:txBody>
      </p:sp>
      <p:sp>
        <p:nvSpPr>
          <p:cNvPr id="15" name="TextBox 14">
            <a:extLst>
              <a:ext uri="{FF2B5EF4-FFF2-40B4-BE49-F238E27FC236}">
                <a16:creationId xmlns:a16="http://schemas.microsoft.com/office/drawing/2014/main" id="{9866D8CB-DF81-47FC-AF46-45FA3C8609B1}"/>
              </a:ext>
            </a:extLst>
          </p:cNvPr>
          <p:cNvSpPr txBox="1"/>
          <p:nvPr userDrawn="1"/>
        </p:nvSpPr>
        <p:spPr>
          <a:xfrm>
            <a:off x="14124548" y="5395262"/>
            <a:ext cx="3077602"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RETAIL EMPLOYMENT MONITOR</a:t>
            </a:r>
          </a:p>
        </p:txBody>
      </p:sp>
      <p:sp>
        <p:nvSpPr>
          <p:cNvPr id="16" name="TextBox 15">
            <a:extLst>
              <a:ext uri="{FF2B5EF4-FFF2-40B4-BE49-F238E27FC236}">
                <a16:creationId xmlns:a16="http://schemas.microsoft.com/office/drawing/2014/main" id="{2F031A67-14B8-4931-9EEC-A77197DD550E}"/>
              </a:ext>
            </a:extLst>
          </p:cNvPr>
          <p:cNvSpPr txBox="1"/>
          <p:nvPr userDrawn="1"/>
        </p:nvSpPr>
        <p:spPr>
          <a:xfrm>
            <a:off x="14084538" y="6035971"/>
            <a:ext cx="2852258"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ANNUAL</a:t>
            </a:r>
          </a:p>
        </p:txBody>
      </p:sp>
      <p:sp>
        <p:nvSpPr>
          <p:cNvPr id="17" name="TextBox 16">
            <a:extLst>
              <a:ext uri="{FF2B5EF4-FFF2-40B4-BE49-F238E27FC236}">
                <a16:creationId xmlns:a16="http://schemas.microsoft.com/office/drawing/2014/main" id="{8141CE62-8D89-46B8-95E8-1B82F4A01626}"/>
              </a:ext>
            </a:extLst>
          </p:cNvPr>
          <p:cNvSpPr txBox="1"/>
          <p:nvPr userDrawn="1"/>
        </p:nvSpPr>
        <p:spPr>
          <a:xfrm>
            <a:off x="14156843" y="6462880"/>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ANNUAL SALES REVIEW</a:t>
            </a:r>
          </a:p>
        </p:txBody>
      </p:sp>
      <p:sp>
        <p:nvSpPr>
          <p:cNvPr id="18" name="TextBox 17">
            <a:extLst>
              <a:ext uri="{FF2B5EF4-FFF2-40B4-BE49-F238E27FC236}">
                <a16:creationId xmlns:a16="http://schemas.microsoft.com/office/drawing/2014/main" id="{657C03E8-B2EF-491F-9069-6B9BFD5CB0DD}"/>
              </a:ext>
            </a:extLst>
          </p:cNvPr>
          <p:cNvSpPr txBox="1"/>
          <p:nvPr userDrawn="1"/>
        </p:nvSpPr>
        <p:spPr>
          <a:xfrm>
            <a:off x="14177357" y="6770657"/>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WORKFORCE SURVEY</a:t>
            </a:r>
          </a:p>
        </p:txBody>
      </p:sp>
      <p:sp>
        <p:nvSpPr>
          <p:cNvPr id="19" name="TextBox 18">
            <a:extLst>
              <a:ext uri="{FF2B5EF4-FFF2-40B4-BE49-F238E27FC236}">
                <a16:creationId xmlns:a16="http://schemas.microsoft.com/office/drawing/2014/main" id="{AF1A1D5D-A319-4ADF-8275-C6FF5CDF360B}"/>
              </a:ext>
            </a:extLst>
          </p:cNvPr>
          <p:cNvSpPr txBox="1"/>
          <p:nvPr userDrawn="1"/>
        </p:nvSpPr>
        <p:spPr>
          <a:xfrm>
            <a:off x="14160767" y="7076778"/>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CRIME SURVEY</a:t>
            </a:r>
          </a:p>
        </p:txBody>
      </p:sp>
      <p:sp>
        <p:nvSpPr>
          <p:cNvPr id="20" name="TextBox 19">
            <a:extLst>
              <a:ext uri="{FF2B5EF4-FFF2-40B4-BE49-F238E27FC236}">
                <a16:creationId xmlns:a16="http://schemas.microsoft.com/office/drawing/2014/main" id="{DF032208-54BC-4023-B58F-9D4CA164E804}"/>
              </a:ext>
            </a:extLst>
          </p:cNvPr>
          <p:cNvSpPr txBox="1"/>
          <p:nvPr userDrawn="1"/>
        </p:nvSpPr>
        <p:spPr>
          <a:xfrm>
            <a:off x="14160767" y="7379621"/>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PAYMENTS SURVEY</a:t>
            </a:r>
          </a:p>
        </p:txBody>
      </p:sp>
      <p:sp>
        <p:nvSpPr>
          <p:cNvPr id="21" name="TextBox 20">
            <a:extLst>
              <a:ext uri="{FF2B5EF4-FFF2-40B4-BE49-F238E27FC236}">
                <a16:creationId xmlns:a16="http://schemas.microsoft.com/office/drawing/2014/main" id="{940E623A-B088-4D4D-BC90-8891DDA1933F}"/>
              </a:ext>
            </a:extLst>
          </p:cNvPr>
          <p:cNvSpPr txBox="1"/>
          <p:nvPr userDrawn="1"/>
        </p:nvSpPr>
        <p:spPr>
          <a:xfrm>
            <a:off x="2833813" y="1051906"/>
            <a:ext cx="32392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BRC INSIGHT</a:t>
            </a:r>
          </a:p>
        </p:txBody>
      </p:sp>
      <p:sp>
        <p:nvSpPr>
          <p:cNvPr id="22" name="TextBox 21">
            <a:extLst>
              <a:ext uri="{FF2B5EF4-FFF2-40B4-BE49-F238E27FC236}">
                <a16:creationId xmlns:a16="http://schemas.microsoft.com/office/drawing/2014/main" id="{EF21A02E-275E-4918-9D78-E18BFB4202F1}"/>
              </a:ext>
            </a:extLst>
          </p:cNvPr>
          <p:cNvSpPr txBox="1"/>
          <p:nvPr userDrawn="1"/>
        </p:nvSpPr>
        <p:spPr>
          <a:xfrm>
            <a:off x="8435040" y="1051906"/>
            <a:ext cx="32392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THE TEAM</a:t>
            </a:r>
          </a:p>
        </p:txBody>
      </p:sp>
      <p:pic>
        <p:nvPicPr>
          <p:cNvPr id="23" name="Picture 22" descr="A person posing for the camera&#10;&#10;Description automatically generated">
            <a:extLst>
              <a:ext uri="{FF2B5EF4-FFF2-40B4-BE49-F238E27FC236}">
                <a16:creationId xmlns:a16="http://schemas.microsoft.com/office/drawing/2014/main" id="{4AFD55C9-F484-47A4-B045-95CB7795C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9435" y="3250465"/>
            <a:ext cx="1024128" cy="1024128"/>
          </a:xfrm>
          <a:prstGeom prst="rect">
            <a:avLst/>
          </a:prstGeom>
        </p:spPr>
      </p:pic>
      <p:pic>
        <p:nvPicPr>
          <p:cNvPr id="24" name="Picture 23" descr="A person looking at the camera&#10;&#10;Description automatically generated">
            <a:extLst>
              <a:ext uri="{FF2B5EF4-FFF2-40B4-BE49-F238E27FC236}">
                <a16:creationId xmlns:a16="http://schemas.microsoft.com/office/drawing/2014/main" id="{EEFC7F40-9D03-407D-9417-E03CD5A04B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9620" y="1710772"/>
            <a:ext cx="1024128" cy="1024128"/>
          </a:xfrm>
          <a:prstGeom prst="rect">
            <a:avLst/>
          </a:prstGeom>
        </p:spPr>
      </p:pic>
      <p:sp>
        <p:nvSpPr>
          <p:cNvPr id="25" name="Oval 24">
            <a:extLst>
              <a:ext uri="{FF2B5EF4-FFF2-40B4-BE49-F238E27FC236}">
                <a16:creationId xmlns:a16="http://schemas.microsoft.com/office/drawing/2014/main" id="{D23936A6-3380-466E-B926-DCC25E9C6573}"/>
              </a:ext>
            </a:extLst>
          </p:cNvPr>
          <p:cNvSpPr/>
          <p:nvPr userDrawn="1"/>
        </p:nvSpPr>
        <p:spPr>
          <a:xfrm>
            <a:off x="8479434" y="4953995"/>
            <a:ext cx="1024129" cy="1024129"/>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8410935-7856-4AFF-A71C-9F7E40650CEB}"/>
              </a:ext>
            </a:extLst>
          </p:cNvPr>
          <p:cNvSpPr txBox="1"/>
          <p:nvPr userDrawn="1"/>
        </p:nvSpPr>
        <p:spPr>
          <a:xfrm>
            <a:off x="9703983" y="1698900"/>
            <a:ext cx="3239238"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KYLE MONK</a:t>
            </a:r>
          </a:p>
        </p:txBody>
      </p:sp>
      <p:sp>
        <p:nvSpPr>
          <p:cNvPr id="27" name="TextBox 26">
            <a:extLst>
              <a:ext uri="{FF2B5EF4-FFF2-40B4-BE49-F238E27FC236}">
                <a16:creationId xmlns:a16="http://schemas.microsoft.com/office/drawing/2014/main" id="{8B4B52BA-6B80-4E71-A0BD-AFF2672D5189}"/>
              </a:ext>
            </a:extLst>
          </p:cNvPr>
          <p:cNvSpPr txBox="1"/>
          <p:nvPr userDrawn="1"/>
        </p:nvSpPr>
        <p:spPr>
          <a:xfrm>
            <a:off x="9703983" y="3197743"/>
            <a:ext cx="3239238"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DR. LILIANA DANILA</a:t>
            </a:r>
          </a:p>
        </p:txBody>
      </p:sp>
      <p:sp>
        <p:nvSpPr>
          <p:cNvPr id="28" name="TextBox 27">
            <a:extLst>
              <a:ext uri="{FF2B5EF4-FFF2-40B4-BE49-F238E27FC236}">
                <a16:creationId xmlns:a16="http://schemas.microsoft.com/office/drawing/2014/main" id="{10E9332E-22CB-4E80-91D8-29D14F2ADF3E}"/>
              </a:ext>
            </a:extLst>
          </p:cNvPr>
          <p:cNvSpPr txBox="1"/>
          <p:nvPr userDrawn="1"/>
        </p:nvSpPr>
        <p:spPr>
          <a:xfrm>
            <a:off x="9703983" y="4897295"/>
            <a:ext cx="3239238"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ASIM DEY</a:t>
            </a:r>
          </a:p>
        </p:txBody>
      </p:sp>
      <p:sp>
        <p:nvSpPr>
          <p:cNvPr id="29" name="TextBox 28">
            <a:extLst>
              <a:ext uri="{FF2B5EF4-FFF2-40B4-BE49-F238E27FC236}">
                <a16:creationId xmlns:a16="http://schemas.microsoft.com/office/drawing/2014/main" id="{3CF01AA1-8911-4672-A2B4-3D64D4EC5AEE}"/>
              </a:ext>
            </a:extLst>
          </p:cNvPr>
          <p:cNvSpPr txBox="1"/>
          <p:nvPr userDrawn="1"/>
        </p:nvSpPr>
        <p:spPr>
          <a:xfrm>
            <a:off x="9703983" y="1945837"/>
            <a:ext cx="3239238" cy="276999"/>
          </a:xfrm>
          <a:prstGeom prst="rect">
            <a:avLst/>
          </a:prstGeom>
          <a:noFill/>
        </p:spPr>
        <p:txBody>
          <a:bodyPr wrap="square" rtlCol="0">
            <a:spAutoFit/>
          </a:bodyPr>
          <a:lstStyle/>
          <a:p>
            <a:r>
              <a:rPr lang="en-GB" sz="1200" b="1">
                <a:solidFill>
                  <a:schemeClr val="bg2">
                    <a:lumMod val="25000"/>
                  </a:schemeClr>
                </a:solidFill>
                <a:latin typeface="Lato" panose="020F0502020204030203" pitchFamily="34" charset="0"/>
                <a:cs typeface="Lato" panose="020F0502020204030203" pitchFamily="34" charset="0"/>
              </a:rPr>
              <a:t>HEAD OF INSIGHT &amp; ANALYTICS</a:t>
            </a:r>
          </a:p>
        </p:txBody>
      </p:sp>
      <p:sp>
        <p:nvSpPr>
          <p:cNvPr id="30" name="TextBox 29">
            <a:extLst>
              <a:ext uri="{FF2B5EF4-FFF2-40B4-BE49-F238E27FC236}">
                <a16:creationId xmlns:a16="http://schemas.microsoft.com/office/drawing/2014/main" id="{6E951F5A-462D-498B-A851-6EB92244267E}"/>
              </a:ext>
            </a:extLst>
          </p:cNvPr>
          <p:cNvSpPr txBox="1"/>
          <p:nvPr userDrawn="1"/>
        </p:nvSpPr>
        <p:spPr>
          <a:xfrm>
            <a:off x="9703982" y="2251290"/>
            <a:ext cx="3490857" cy="646331"/>
          </a:xfrm>
          <a:prstGeom prst="rect">
            <a:avLst/>
          </a:prstGeom>
          <a:noFill/>
        </p:spPr>
        <p:txBody>
          <a:bodyPr wrap="square" rtlCol="0">
            <a:spAutoFit/>
          </a:bodyPr>
          <a:lstStyle/>
          <a:p>
            <a:r>
              <a:rPr lang="en-GB" sz="1200" b="1">
                <a:solidFill>
                  <a:schemeClr val="bg2">
                    <a:lumMod val="25000"/>
                  </a:schemeClr>
                </a:solidFill>
                <a:latin typeface="Lato" panose="020F0502020204030203" pitchFamily="34" charset="0"/>
                <a:cs typeface="Lato" panose="020F0502020204030203" pitchFamily="34" charset="0"/>
              </a:rPr>
              <a:t>Kyle has worked in the retail industry for nearly a decade, working on diverse projects to build a better understanding of the industry.</a:t>
            </a:r>
          </a:p>
        </p:txBody>
      </p:sp>
      <p:sp>
        <p:nvSpPr>
          <p:cNvPr id="31" name="TextBox 30">
            <a:extLst>
              <a:ext uri="{FF2B5EF4-FFF2-40B4-BE49-F238E27FC236}">
                <a16:creationId xmlns:a16="http://schemas.microsoft.com/office/drawing/2014/main" id="{1F991B9B-B332-4238-9A37-E621AD164420}"/>
              </a:ext>
            </a:extLst>
          </p:cNvPr>
          <p:cNvSpPr txBox="1"/>
          <p:nvPr userDrawn="1"/>
        </p:nvSpPr>
        <p:spPr>
          <a:xfrm>
            <a:off x="9703983" y="3454235"/>
            <a:ext cx="3239238" cy="276999"/>
          </a:xfrm>
          <a:prstGeom prst="rect">
            <a:avLst/>
          </a:prstGeom>
          <a:noFill/>
        </p:spPr>
        <p:txBody>
          <a:bodyPr wrap="square" rtlCol="0">
            <a:spAutoFit/>
          </a:bodyPr>
          <a:lstStyle/>
          <a:p>
            <a:r>
              <a:rPr lang="en-GB" sz="1200" b="1">
                <a:solidFill>
                  <a:schemeClr val="bg2">
                    <a:lumMod val="25000"/>
                  </a:schemeClr>
                </a:solidFill>
                <a:latin typeface="Lato" panose="020F0502020204030203" pitchFamily="34" charset="0"/>
                <a:cs typeface="Lato" panose="020F0502020204030203" pitchFamily="34" charset="0"/>
              </a:rPr>
              <a:t>ECONOMIST</a:t>
            </a:r>
          </a:p>
        </p:txBody>
      </p:sp>
      <p:sp>
        <p:nvSpPr>
          <p:cNvPr id="32" name="TextBox 31">
            <a:extLst>
              <a:ext uri="{FF2B5EF4-FFF2-40B4-BE49-F238E27FC236}">
                <a16:creationId xmlns:a16="http://schemas.microsoft.com/office/drawing/2014/main" id="{49841AF0-24C7-48D6-9415-F36272AE0675}"/>
              </a:ext>
            </a:extLst>
          </p:cNvPr>
          <p:cNvSpPr txBox="1"/>
          <p:nvPr userDrawn="1"/>
        </p:nvSpPr>
        <p:spPr>
          <a:xfrm>
            <a:off x="9703983" y="3759688"/>
            <a:ext cx="3512560" cy="830997"/>
          </a:xfrm>
          <a:prstGeom prst="rect">
            <a:avLst/>
          </a:prstGeom>
          <a:noFill/>
        </p:spPr>
        <p:txBody>
          <a:bodyPr wrap="square" rtlCol="0">
            <a:spAutoFit/>
          </a:bodyPr>
          <a:lstStyle/>
          <a:p>
            <a:r>
              <a:rPr lang="en-GB" sz="1200" b="1">
                <a:latin typeface="Lato" panose="020F0502020204030203" pitchFamily="34" charset="0"/>
                <a:cs typeface="Lato" panose="020F0502020204030203" pitchFamily="34" charset="0"/>
              </a:rPr>
              <a:t>Liliana joined the BRC after a career in academia. At the BRC, her work focuses on economic commentary and forecasting.  She holds a PhD. in Economics from Clemson University, SC, USA.</a:t>
            </a:r>
          </a:p>
        </p:txBody>
      </p:sp>
      <p:sp>
        <p:nvSpPr>
          <p:cNvPr id="33" name="TextBox 32">
            <a:extLst>
              <a:ext uri="{FF2B5EF4-FFF2-40B4-BE49-F238E27FC236}">
                <a16:creationId xmlns:a16="http://schemas.microsoft.com/office/drawing/2014/main" id="{97C58337-369F-48C5-B5BB-D5F67D55CBD1}"/>
              </a:ext>
            </a:extLst>
          </p:cNvPr>
          <p:cNvSpPr txBox="1"/>
          <p:nvPr userDrawn="1"/>
        </p:nvSpPr>
        <p:spPr>
          <a:xfrm>
            <a:off x="9703983" y="5158302"/>
            <a:ext cx="3239238" cy="276999"/>
          </a:xfrm>
          <a:prstGeom prst="rect">
            <a:avLst/>
          </a:prstGeom>
          <a:noFill/>
        </p:spPr>
        <p:txBody>
          <a:bodyPr wrap="square" rtlCol="0">
            <a:spAutoFit/>
          </a:bodyPr>
          <a:lstStyle/>
          <a:p>
            <a:r>
              <a:rPr lang="en-GB" sz="1200" b="1">
                <a:solidFill>
                  <a:schemeClr val="bg2">
                    <a:lumMod val="25000"/>
                  </a:schemeClr>
                </a:solidFill>
                <a:latin typeface="Lato" panose="020F0502020204030203" pitchFamily="34" charset="0"/>
                <a:cs typeface="Lato" panose="020F0502020204030203" pitchFamily="34" charset="0"/>
              </a:rPr>
              <a:t>INSIGHT EXECUTIVE</a:t>
            </a:r>
          </a:p>
        </p:txBody>
      </p:sp>
      <p:sp>
        <p:nvSpPr>
          <p:cNvPr id="34" name="TextBox 33">
            <a:extLst>
              <a:ext uri="{FF2B5EF4-FFF2-40B4-BE49-F238E27FC236}">
                <a16:creationId xmlns:a16="http://schemas.microsoft.com/office/drawing/2014/main" id="{87C4867C-FE51-4622-BDA3-956465BDF603}"/>
              </a:ext>
            </a:extLst>
          </p:cNvPr>
          <p:cNvSpPr txBox="1"/>
          <p:nvPr userDrawn="1"/>
        </p:nvSpPr>
        <p:spPr>
          <a:xfrm>
            <a:off x="9703983" y="5463755"/>
            <a:ext cx="3239238" cy="830997"/>
          </a:xfrm>
          <a:prstGeom prst="rect">
            <a:avLst/>
          </a:prstGeom>
          <a:noFill/>
        </p:spPr>
        <p:txBody>
          <a:bodyPr wrap="square" rtlCol="0">
            <a:spAutoFit/>
          </a:bodyPr>
          <a:lstStyle/>
          <a:p>
            <a:r>
              <a:rPr lang="en-GB" sz="1200" b="1">
                <a:latin typeface="Lato" panose="020F0502020204030203" pitchFamily="34" charset="0"/>
                <a:cs typeface="Lato" panose="020F0502020204030203" pitchFamily="34" charset="0"/>
              </a:rPr>
              <a:t>Asim has worked across a diverse number of industries, from Finance to Programmatic Advertising. He holds an Actuarial Science degree from Cass Business school.</a:t>
            </a:r>
            <a:endParaRPr lang="en-GB"/>
          </a:p>
        </p:txBody>
      </p:sp>
      <p:sp>
        <p:nvSpPr>
          <p:cNvPr id="35" name="TextBox 34">
            <a:extLst>
              <a:ext uri="{FF2B5EF4-FFF2-40B4-BE49-F238E27FC236}">
                <a16:creationId xmlns:a16="http://schemas.microsoft.com/office/drawing/2014/main" id="{AE8BD92D-0BE0-401A-951F-AE37CF152720}"/>
              </a:ext>
            </a:extLst>
          </p:cNvPr>
          <p:cNvSpPr txBox="1"/>
          <p:nvPr userDrawn="1"/>
        </p:nvSpPr>
        <p:spPr>
          <a:xfrm>
            <a:off x="2827050" y="1599172"/>
            <a:ext cx="4867093" cy="3754874"/>
          </a:xfrm>
          <a:prstGeom prst="rect">
            <a:avLst/>
          </a:prstGeom>
          <a:noFill/>
        </p:spPr>
        <p:txBody>
          <a:bodyPr wrap="square" rtlCol="0">
            <a:spAutoFit/>
          </a:bodyPr>
          <a:lstStyle/>
          <a:p>
            <a:pPr>
              <a:buClr>
                <a:srgbClr val="282461"/>
              </a:buClr>
            </a:pPr>
            <a:r>
              <a:rPr lang="en-GB" sz="1400">
                <a:latin typeface="Lato" panose="020F0502020204030203" pitchFamily="34" charset="0"/>
                <a:cs typeface="Lato" panose="020F0502020204030203" pitchFamily="34" charset="0"/>
              </a:rPr>
              <a:t>The BRC has a diverse team of experts dedicated to providing insight into the UK’s retail industry. They work across several specialities to bring together cutting-edge data sources and provide in-depth analysis of both into fast moving market developments and longer-term structural trends. We work with everyone from Amazon to Aldi, helping these organisations to better benchmark their performance against their peers.</a:t>
            </a:r>
          </a:p>
          <a:p>
            <a:pPr>
              <a:buClr>
                <a:srgbClr val="282461"/>
              </a:buClr>
            </a:pPr>
            <a:endParaRPr lang="en-GB" sz="1400">
              <a:latin typeface="Lato" panose="020F0502020204030203" pitchFamily="34" charset="0"/>
              <a:cs typeface="Lato" panose="020F0502020204030203" pitchFamily="34" charset="0"/>
            </a:endParaRPr>
          </a:p>
          <a:p>
            <a:pPr>
              <a:buClr>
                <a:srgbClr val="282461"/>
              </a:buClr>
            </a:pPr>
            <a:r>
              <a:rPr lang="en-GB" sz="1400">
                <a:latin typeface="Lato" panose="020F0502020204030203" pitchFamily="34" charset="0"/>
                <a:cs typeface="Lato" panose="020F0502020204030203" pitchFamily="34" charset="0"/>
              </a:rPr>
              <a:t>The BRC both works with leading data suppliers and also produces some of the leading measures of UK retail performance, including sales, footfall, vacancies and more.</a:t>
            </a:r>
          </a:p>
          <a:p>
            <a:pPr>
              <a:buClr>
                <a:srgbClr val="282461"/>
              </a:buClr>
            </a:pPr>
            <a:endParaRPr lang="en-GB" sz="1400">
              <a:latin typeface="Lato" panose="020F0502020204030203" pitchFamily="34" charset="0"/>
              <a:cs typeface="Lato" panose="020F0502020204030203" pitchFamily="34" charset="0"/>
            </a:endParaRPr>
          </a:p>
          <a:p>
            <a:pPr>
              <a:buClr>
                <a:srgbClr val="282461"/>
              </a:buClr>
            </a:pPr>
            <a:r>
              <a:rPr lang="en-GB" sz="1400">
                <a:latin typeface="Lato" panose="020F0502020204030203" pitchFamily="34" charset="0"/>
                <a:cs typeface="Lato" panose="020F0502020204030203" pitchFamily="34" charset="0"/>
              </a:rPr>
              <a:t>The dashboard below gives you a snapshot of the latest figures for retail sales and other KPIs. You can find out more about our reports by exploring the other pages in this Retail Insight &amp; Analytics section of the website.</a:t>
            </a:r>
          </a:p>
        </p:txBody>
      </p:sp>
      <p:sp>
        <p:nvSpPr>
          <p:cNvPr id="36" name="TextBox 35">
            <a:extLst>
              <a:ext uri="{FF2B5EF4-FFF2-40B4-BE49-F238E27FC236}">
                <a16:creationId xmlns:a16="http://schemas.microsoft.com/office/drawing/2014/main" id="{16334AFF-FCD3-48AD-9416-65C68B646BD9}"/>
              </a:ext>
            </a:extLst>
          </p:cNvPr>
          <p:cNvSpPr txBox="1"/>
          <p:nvPr userDrawn="1"/>
        </p:nvSpPr>
        <p:spPr>
          <a:xfrm>
            <a:off x="2833275" y="5719530"/>
            <a:ext cx="393008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THE ECONOMIC BRIEFING REPORT</a:t>
            </a:r>
          </a:p>
        </p:txBody>
      </p:sp>
      <p:sp>
        <p:nvSpPr>
          <p:cNvPr id="37" name="TextBox 36">
            <a:extLst>
              <a:ext uri="{FF2B5EF4-FFF2-40B4-BE49-F238E27FC236}">
                <a16:creationId xmlns:a16="http://schemas.microsoft.com/office/drawing/2014/main" id="{DDA93B82-4937-40AF-A005-D0BED5506E52}"/>
              </a:ext>
            </a:extLst>
          </p:cNvPr>
          <p:cNvSpPr txBox="1"/>
          <p:nvPr userDrawn="1"/>
        </p:nvSpPr>
        <p:spPr>
          <a:xfrm>
            <a:off x="2824734" y="6342791"/>
            <a:ext cx="4867093" cy="2677656"/>
          </a:xfrm>
          <a:prstGeom prst="rect">
            <a:avLst/>
          </a:prstGeom>
          <a:noFill/>
        </p:spPr>
        <p:txBody>
          <a:bodyPr wrap="square" rtlCol="0">
            <a:spAutoFit/>
          </a:bodyPr>
          <a:lstStyle/>
          <a:p>
            <a:pPr>
              <a:buClr>
                <a:srgbClr val="282461"/>
              </a:buClr>
            </a:pPr>
            <a:r>
              <a:rPr lang="en-GB" sz="1400">
                <a:latin typeface="Lato" panose="020F0502020204030203" pitchFamily="34" charset="0"/>
                <a:cs typeface="Lato" panose="020F0502020204030203" pitchFamily="34" charset="0"/>
              </a:rPr>
              <a:t>The BRC’s Economic Briefing Report (EBR) is our monthly measure of the global &amp; UK economy, the wider trading environment, and a collection of performance market measures within this context.</a:t>
            </a:r>
          </a:p>
          <a:p>
            <a:pPr>
              <a:buClr>
                <a:srgbClr val="282461"/>
              </a:buClr>
            </a:pPr>
            <a:endParaRPr lang="en-GB" sz="1400">
              <a:latin typeface="Lato" panose="020F0502020204030203" pitchFamily="34" charset="0"/>
              <a:cs typeface="Lato" panose="020F0502020204030203" pitchFamily="34" charset="0"/>
            </a:endParaRPr>
          </a:p>
          <a:p>
            <a:pPr>
              <a:buClr>
                <a:srgbClr val="282461"/>
              </a:buClr>
            </a:pPr>
            <a:r>
              <a:rPr lang="en-GB" sz="1400">
                <a:latin typeface="Lato" panose="020F0502020204030203" pitchFamily="34" charset="0"/>
                <a:cs typeface="Lato" panose="020F0502020204030203" pitchFamily="34" charset="0"/>
              </a:rPr>
              <a:t>The EBR has been running for over a decade, however the BRC are now looking to bring it into the 21</a:t>
            </a:r>
            <a:r>
              <a:rPr lang="en-GB" sz="1400" baseline="30000">
                <a:latin typeface="Lato" panose="020F0502020204030203" pitchFamily="34" charset="0"/>
                <a:cs typeface="Lato" panose="020F0502020204030203" pitchFamily="34" charset="0"/>
              </a:rPr>
              <a:t>st</a:t>
            </a:r>
            <a:r>
              <a:rPr lang="en-GB" sz="1400">
                <a:latin typeface="Lato" panose="020F0502020204030203" pitchFamily="34" charset="0"/>
                <a:cs typeface="Lato" panose="020F0502020204030203" pitchFamily="34" charset="0"/>
              </a:rPr>
              <a:t> century – and are currently exploring new partnerships and data sources to make this a reality. </a:t>
            </a:r>
          </a:p>
          <a:p>
            <a:pPr>
              <a:buClr>
                <a:srgbClr val="282461"/>
              </a:buClr>
            </a:pPr>
            <a:endParaRPr lang="en-GB" sz="1400">
              <a:latin typeface="Lato" panose="020F0502020204030203" pitchFamily="34" charset="0"/>
              <a:cs typeface="Lato" panose="020F0502020204030203" pitchFamily="34" charset="0"/>
            </a:endParaRPr>
          </a:p>
          <a:p>
            <a:pPr>
              <a:buClr>
                <a:srgbClr val="282461"/>
              </a:buClr>
            </a:pPr>
            <a:r>
              <a:rPr lang="en-GB" sz="1400">
                <a:latin typeface="Lato" panose="020F0502020204030203" pitchFamily="34" charset="0"/>
                <a:cs typeface="Lato" panose="020F0502020204030203" pitchFamily="34" charset="0"/>
              </a:rPr>
              <a:t>If you have any thoughts or feedback on how we might be able to improve this report – please do get in touch.</a:t>
            </a:r>
          </a:p>
        </p:txBody>
      </p:sp>
      <p:sp>
        <p:nvSpPr>
          <p:cNvPr id="38" name="TextBox 37">
            <a:extLst>
              <a:ext uri="{FF2B5EF4-FFF2-40B4-BE49-F238E27FC236}">
                <a16:creationId xmlns:a16="http://schemas.microsoft.com/office/drawing/2014/main" id="{8B4199B8-15A6-464B-95FA-DC994FD7E9CB}"/>
              </a:ext>
            </a:extLst>
          </p:cNvPr>
          <p:cNvSpPr txBox="1"/>
          <p:nvPr userDrawn="1"/>
        </p:nvSpPr>
        <p:spPr>
          <a:xfrm>
            <a:off x="8435040" y="6673137"/>
            <a:ext cx="393008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CONTACT &amp; DISCLAIMER</a:t>
            </a:r>
          </a:p>
        </p:txBody>
      </p:sp>
      <p:sp>
        <p:nvSpPr>
          <p:cNvPr id="39" name="TextBox 38">
            <a:extLst>
              <a:ext uri="{FF2B5EF4-FFF2-40B4-BE49-F238E27FC236}">
                <a16:creationId xmlns:a16="http://schemas.microsoft.com/office/drawing/2014/main" id="{C5273FA9-0A8C-4FBF-8A93-2E5856ADCBAE}"/>
              </a:ext>
            </a:extLst>
          </p:cNvPr>
          <p:cNvSpPr txBox="1"/>
          <p:nvPr userDrawn="1"/>
        </p:nvSpPr>
        <p:spPr>
          <a:xfrm>
            <a:off x="8467645" y="7130751"/>
            <a:ext cx="3239238"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THE BRITISH RETAIL CONSORTIUM</a:t>
            </a:r>
          </a:p>
        </p:txBody>
      </p:sp>
      <p:sp>
        <p:nvSpPr>
          <p:cNvPr id="41" name="TextBox 40">
            <a:extLst>
              <a:ext uri="{FF2B5EF4-FFF2-40B4-BE49-F238E27FC236}">
                <a16:creationId xmlns:a16="http://schemas.microsoft.com/office/drawing/2014/main" id="{EB2F5C8D-2623-4E81-9C64-E07FE8B5A524}"/>
              </a:ext>
            </a:extLst>
          </p:cNvPr>
          <p:cNvSpPr txBox="1"/>
          <p:nvPr userDrawn="1"/>
        </p:nvSpPr>
        <p:spPr>
          <a:xfrm>
            <a:off x="8467645" y="7683141"/>
            <a:ext cx="3239238" cy="276999"/>
          </a:xfrm>
          <a:prstGeom prst="rect">
            <a:avLst/>
          </a:prstGeom>
          <a:noFill/>
        </p:spPr>
        <p:txBody>
          <a:bodyPr wrap="square" rtlCol="0">
            <a:spAutoFit/>
          </a:bodyPr>
          <a:lstStyle/>
          <a:p>
            <a:r>
              <a:rPr lang="en-GB" sz="1200" b="1">
                <a:solidFill>
                  <a:schemeClr val="bg2">
                    <a:lumMod val="25000"/>
                  </a:schemeClr>
                </a:solidFill>
                <a:latin typeface="Lato" panose="020F0502020204030203" pitchFamily="34" charset="0"/>
                <a:cs typeface="Lato" panose="020F0502020204030203" pitchFamily="34" charset="0"/>
              </a:rPr>
              <a:t>01283 829 213</a:t>
            </a:r>
          </a:p>
        </p:txBody>
      </p:sp>
      <p:sp>
        <p:nvSpPr>
          <p:cNvPr id="42" name="TextBox 41">
            <a:extLst>
              <a:ext uri="{FF2B5EF4-FFF2-40B4-BE49-F238E27FC236}">
                <a16:creationId xmlns:a16="http://schemas.microsoft.com/office/drawing/2014/main" id="{962A4E75-BA66-4790-8A51-2DCB0ACD4EF8}"/>
              </a:ext>
            </a:extLst>
          </p:cNvPr>
          <p:cNvSpPr txBox="1"/>
          <p:nvPr userDrawn="1"/>
        </p:nvSpPr>
        <p:spPr>
          <a:xfrm>
            <a:off x="8467645" y="7988594"/>
            <a:ext cx="3239238" cy="276999"/>
          </a:xfrm>
          <a:prstGeom prst="rect">
            <a:avLst/>
          </a:prstGeom>
          <a:noFill/>
        </p:spPr>
        <p:txBody>
          <a:bodyPr wrap="square" rtlCol="0">
            <a:spAutoFit/>
          </a:bodyPr>
          <a:lstStyle/>
          <a:p>
            <a:r>
              <a:rPr lang="en-GB" sz="1200" b="1">
                <a:solidFill>
                  <a:schemeClr val="bg2">
                    <a:lumMod val="25000"/>
                  </a:schemeClr>
                </a:solidFill>
                <a:latin typeface="Lato" panose="020F0502020204030203" pitchFamily="34" charset="0"/>
                <a:cs typeface="Lato" panose="020F0502020204030203" pitchFamily="34" charset="0"/>
              </a:rPr>
              <a:t>insight@brc.org.uk</a:t>
            </a:r>
          </a:p>
        </p:txBody>
      </p:sp>
      <p:sp>
        <p:nvSpPr>
          <p:cNvPr id="43" name="TextBox 42">
            <a:extLst>
              <a:ext uri="{FF2B5EF4-FFF2-40B4-BE49-F238E27FC236}">
                <a16:creationId xmlns:a16="http://schemas.microsoft.com/office/drawing/2014/main" id="{DA940A41-A866-4824-904E-8B42FC57533B}"/>
              </a:ext>
            </a:extLst>
          </p:cNvPr>
          <p:cNvSpPr txBox="1"/>
          <p:nvPr userDrawn="1"/>
        </p:nvSpPr>
        <p:spPr>
          <a:xfrm>
            <a:off x="8467645" y="8472264"/>
            <a:ext cx="4922123" cy="923330"/>
          </a:xfrm>
          <a:prstGeom prst="rect">
            <a:avLst/>
          </a:prstGeom>
          <a:noFill/>
        </p:spPr>
        <p:txBody>
          <a:bodyPr wrap="square" rtlCol="0">
            <a:spAutoFit/>
          </a:bodyPr>
          <a:lstStyle/>
          <a:p>
            <a:pPr>
              <a:buClr>
                <a:srgbClr val="282461"/>
              </a:buClr>
            </a:pPr>
            <a:r>
              <a:rPr lang="en-GB" sz="900">
                <a:latin typeface="Lato" panose="020F0502020204030203" pitchFamily="34" charset="0"/>
                <a:cs typeface="Lato" panose="020F0502020204030203" pitchFamily="34" charset="0"/>
              </a:rPr>
              <a:t>The articles and opinions contained in this publication do not necessarily reflect the views of the BRC.  Whilst the BRC endeavours to ensure that the information in this publication is accurate and that the  articles contain nothing prejudicial to the position or reputation of any party, the BRC shall not be liable for any damages (including without limitation, damages for loss of business or loss of profits) arising in contract, tort or otherwise from this publication or any information contained in it, or from any action or decision as a result of reading this report.</a:t>
            </a:r>
          </a:p>
        </p:txBody>
      </p:sp>
      <p:sp>
        <p:nvSpPr>
          <p:cNvPr id="44" name="TextBox 43">
            <a:extLst>
              <a:ext uri="{FF2B5EF4-FFF2-40B4-BE49-F238E27FC236}">
                <a16:creationId xmlns:a16="http://schemas.microsoft.com/office/drawing/2014/main" id="{42C5EE6E-42BA-4F6B-8F38-DD3D2C3CF2B1}"/>
              </a:ext>
            </a:extLst>
          </p:cNvPr>
          <p:cNvSpPr txBox="1"/>
          <p:nvPr userDrawn="1"/>
        </p:nvSpPr>
        <p:spPr>
          <a:xfrm>
            <a:off x="14097464" y="2608495"/>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SHOP PRICE INDEX</a:t>
            </a:r>
          </a:p>
        </p:txBody>
      </p:sp>
      <p:sp>
        <p:nvSpPr>
          <p:cNvPr id="45" name="TextBox 44">
            <a:extLst>
              <a:ext uri="{FF2B5EF4-FFF2-40B4-BE49-F238E27FC236}">
                <a16:creationId xmlns:a16="http://schemas.microsoft.com/office/drawing/2014/main" id="{48932D26-33EC-473C-9D25-FA423F950B82}"/>
              </a:ext>
            </a:extLst>
          </p:cNvPr>
          <p:cNvSpPr txBox="1"/>
          <p:nvPr userDrawn="1"/>
        </p:nvSpPr>
        <p:spPr>
          <a:xfrm>
            <a:off x="14160767" y="7690676"/>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EMPLOYEE PERCEPTION</a:t>
            </a:r>
          </a:p>
        </p:txBody>
      </p:sp>
    </p:spTree>
    <p:extLst>
      <p:ext uri="{BB962C8B-B14F-4D97-AF65-F5344CB8AC3E}">
        <p14:creationId xmlns:p14="http://schemas.microsoft.com/office/powerpoint/2010/main" val="3992461685"/>
      </p:ext>
    </p:extLst>
  </p:cSld>
  <p:clrMapOvr>
    <a:masterClrMapping/>
  </p:clrMapOvr>
  <p:extLst>
    <p:ext uri="{DCECCB84-F9BA-43D5-87BE-67443E8EF086}">
      <p15:sldGuideLst xmlns:p15="http://schemas.microsoft.com/office/powerpoint/2012/main">
        <p15:guide id="1" orient="horz" pos="3120">
          <p15:clr>
            <a:srgbClr val="FBAE40"/>
          </p15:clr>
        </p15:guide>
        <p15:guide id="2" pos="55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F0871C8-1B8D-450A-81B6-CD1094F59B0D}"/>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 name="TextBox 3">
            <a:extLst>
              <a:ext uri="{FF2B5EF4-FFF2-40B4-BE49-F238E27FC236}">
                <a16:creationId xmlns:a16="http://schemas.microsoft.com/office/drawing/2014/main" id="{9F8CFF0A-000B-47AD-ABB8-C145F51BF016}"/>
              </a:ext>
            </a:extLst>
          </p:cNvPr>
          <p:cNvSpPr txBox="1"/>
          <p:nvPr userDrawn="1"/>
        </p:nvSpPr>
        <p:spPr>
          <a:xfrm>
            <a:off x="2833813" y="1051906"/>
            <a:ext cx="3086290"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DOLLAR, EURO, YUAN, YEN</a:t>
            </a:r>
          </a:p>
        </p:txBody>
      </p:sp>
      <p:sp>
        <p:nvSpPr>
          <p:cNvPr id="5" name="TextBox 4">
            <a:extLst>
              <a:ext uri="{FF2B5EF4-FFF2-40B4-BE49-F238E27FC236}">
                <a16:creationId xmlns:a16="http://schemas.microsoft.com/office/drawing/2014/main" id="{4BA537D0-6E4C-41EE-AA48-1717DDB2CD80}"/>
              </a:ext>
            </a:extLst>
          </p:cNvPr>
          <p:cNvSpPr txBox="1"/>
          <p:nvPr userDrawn="1"/>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EXCHANGE RATES</a:t>
            </a:r>
          </a:p>
        </p:txBody>
      </p:sp>
      <p:sp>
        <p:nvSpPr>
          <p:cNvPr id="6" name="TextBox 5">
            <a:extLst>
              <a:ext uri="{FF2B5EF4-FFF2-40B4-BE49-F238E27FC236}">
                <a16:creationId xmlns:a16="http://schemas.microsoft.com/office/drawing/2014/main" id="{AC608325-B7AD-4CF3-937A-F31E815917D4}"/>
              </a:ext>
            </a:extLst>
          </p:cNvPr>
          <p:cNvSpPr txBox="1"/>
          <p:nvPr userDrawn="1"/>
        </p:nvSpPr>
        <p:spPr>
          <a:xfrm>
            <a:off x="8337667" y="1051906"/>
            <a:ext cx="43911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USD PER GBP, EURO PER GBP</a:t>
            </a:r>
          </a:p>
        </p:txBody>
      </p:sp>
      <p:sp>
        <p:nvSpPr>
          <p:cNvPr id="8" name="TextBox 7">
            <a:extLst>
              <a:ext uri="{FF2B5EF4-FFF2-40B4-BE49-F238E27FC236}">
                <a16:creationId xmlns:a16="http://schemas.microsoft.com/office/drawing/2014/main" id="{40C55ED6-3DE8-4596-9457-34E7C5C4F336}"/>
              </a:ext>
            </a:extLst>
          </p:cNvPr>
          <p:cNvSpPr txBox="1"/>
          <p:nvPr userDrawn="1"/>
        </p:nvSpPr>
        <p:spPr>
          <a:xfrm>
            <a:off x="2835588" y="4559321"/>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Average monthly exchange rate, Bank of England</a:t>
            </a:r>
          </a:p>
        </p:txBody>
      </p:sp>
      <p:sp>
        <p:nvSpPr>
          <p:cNvPr id="9" name="TextBox 8">
            <a:extLst>
              <a:ext uri="{FF2B5EF4-FFF2-40B4-BE49-F238E27FC236}">
                <a16:creationId xmlns:a16="http://schemas.microsoft.com/office/drawing/2014/main" id="{F171D47A-182E-43B2-91A2-932CC8DFB136}"/>
              </a:ext>
            </a:extLst>
          </p:cNvPr>
          <p:cNvSpPr txBox="1"/>
          <p:nvPr userDrawn="1"/>
        </p:nvSpPr>
        <p:spPr>
          <a:xfrm>
            <a:off x="2833813" y="5012264"/>
            <a:ext cx="4403415"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IMPACTS FROM CURRENCY DEPRECIATION</a:t>
            </a:r>
          </a:p>
        </p:txBody>
      </p:sp>
      <p:sp>
        <p:nvSpPr>
          <p:cNvPr id="10" name="TextBox 9">
            <a:extLst>
              <a:ext uri="{FF2B5EF4-FFF2-40B4-BE49-F238E27FC236}">
                <a16:creationId xmlns:a16="http://schemas.microsoft.com/office/drawing/2014/main" id="{7127B3F3-E9B5-422B-B099-0FB4D8A61B68}"/>
              </a:ext>
            </a:extLst>
          </p:cNvPr>
          <p:cNvSpPr txBox="1"/>
          <p:nvPr userDrawn="1"/>
        </p:nvSpPr>
        <p:spPr>
          <a:xfrm>
            <a:off x="8337667" y="5012264"/>
            <a:ext cx="43911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YUAN PER GBP, YEN PER GBP</a:t>
            </a:r>
          </a:p>
        </p:txBody>
      </p:sp>
      <p:sp>
        <p:nvSpPr>
          <p:cNvPr id="11" name="TextBox 10">
            <a:extLst>
              <a:ext uri="{FF2B5EF4-FFF2-40B4-BE49-F238E27FC236}">
                <a16:creationId xmlns:a16="http://schemas.microsoft.com/office/drawing/2014/main" id="{82DE4EA4-AE82-4CD7-B2D4-496219859A0B}"/>
              </a:ext>
            </a:extLst>
          </p:cNvPr>
          <p:cNvSpPr txBox="1"/>
          <p:nvPr userDrawn="1"/>
        </p:nvSpPr>
        <p:spPr>
          <a:xfrm>
            <a:off x="8337667" y="4559321"/>
            <a:ext cx="4552100"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Average monthly exchange rate, Bank of England</a:t>
            </a:r>
          </a:p>
        </p:txBody>
      </p:sp>
      <p:sp>
        <p:nvSpPr>
          <p:cNvPr id="12" name="TextBox 11">
            <a:extLst>
              <a:ext uri="{FF2B5EF4-FFF2-40B4-BE49-F238E27FC236}">
                <a16:creationId xmlns:a16="http://schemas.microsoft.com/office/drawing/2014/main" id="{90CF9A74-FAEB-4825-931B-45B927CFDD85}"/>
              </a:ext>
            </a:extLst>
          </p:cNvPr>
          <p:cNvSpPr txBox="1"/>
          <p:nvPr userDrawn="1"/>
        </p:nvSpPr>
        <p:spPr>
          <a:xfrm>
            <a:off x="8337667" y="8534400"/>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Average monthly exchange rate, Bank of England</a:t>
            </a:r>
          </a:p>
        </p:txBody>
      </p:sp>
      <p:sp>
        <p:nvSpPr>
          <p:cNvPr id="13" name="TextBox 12">
            <a:extLst>
              <a:ext uri="{FF2B5EF4-FFF2-40B4-BE49-F238E27FC236}">
                <a16:creationId xmlns:a16="http://schemas.microsoft.com/office/drawing/2014/main" id="{C1E4A063-B9C3-4726-B7EA-7E1AD9CD3A81}"/>
              </a:ext>
            </a:extLst>
          </p:cNvPr>
          <p:cNvSpPr txBox="1"/>
          <p:nvPr userDrawn="1"/>
        </p:nvSpPr>
        <p:spPr>
          <a:xfrm>
            <a:off x="2842528" y="5326458"/>
            <a:ext cx="4844551" cy="3970318"/>
          </a:xfrm>
          <a:prstGeom prst="rect">
            <a:avLst/>
          </a:prstGeom>
          <a:noFill/>
        </p:spPr>
        <p:txBody>
          <a:bodyPr wrap="square" rtlCol="0">
            <a:spAutoFit/>
          </a:bodyPr>
          <a:lstStyle/>
          <a:p>
            <a:endParaRPr lang="en-GB" sz="1400">
              <a:latin typeface="Lato" panose="020F0502020204030203" pitchFamily="34" charset="0"/>
              <a:ea typeface="Lato" panose="020F0502020204030203" pitchFamily="34" charset="0"/>
              <a:cs typeface="Lato" panose="020F0502020204030203" pitchFamily="34" charset="0"/>
            </a:endParaRPr>
          </a:p>
          <a:p>
            <a:r>
              <a:rPr lang="en-GB" sz="1400">
                <a:latin typeface="Lato" panose="020F0502020204030203" pitchFamily="34" charset="0"/>
                <a:ea typeface="Lato" panose="020F0502020204030203" pitchFamily="34" charset="0"/>
                <a:cs typeface="Lato" panose="020F0502020204030203" pitchFamily="34" charset="0"/>
              </a:rPr>
              <a:t>If Sterling depreciates, it can buy less foreign currency and therefore fewer foreign goods. This means retailers have to pay more for imports overall. There is no impact in the short-run, however, with retailers commonly using 6-12 months hedging contracts to protect themselves against currency fluctuations. Any permanent shock to the currency - i.e. a sustained sterling depreciation - takes one to two years to feed through in final consumer prices. </a:t>
            </a:r>
          </a:p>
          <a:p>
            <a:endParaRPr lang="en-GB" sz="1400">
              <a:latin typeface="Lato" panose="020F0502020204030203" pitchFamily="34" charset="0"/>
              <a:ea typeface="Lato" panose="020F0502020204030203" pitchFamily="34" charset="0"/>
              <a:cs typeface="Lato" panose="020F0502020204030203" pitchFamily="34" charset="0"/>
            </a:endParaRPr>
          </a:p>
          <a:p>
            <a:r>
              <a:rPr lang="en-GB" sz="1400">
                <a:latin typeface="Lato" panose="020F0502020204030203" pitchFamily="34" charset="0"/>
                <a:ea typeface="Lato" panose="020F0502020204030203" pitchFamily="34" charset="0"/>
                <a:cs typeface="Lato" panose="020F0502020204030203" pitchFamily="34" charset="0"/>
              </a:rPr>
              <a:t>From the perspective of the wider economy, in theory, a pound depreciation should also stimulate exports, since domestically produced goods are cheaper to foreigners, which would increase the demand for UK produced goods. </a:t>
            </a:r>
          </a:p>
          <a:p>
            <a:endParaRPr lang="en-GB" sz="1400">
              <a:latin typeface="Lato" panose="020F0502020204030203" pitchFamily="34" charset="0"/>
              <a:ea typeface="Lato" panose="020F0502020204030203" pitchFamily="34" charset="0"/>
              <a:cs typeface="Lato" panose="020F0502020204030203" pitchFamily="34" charset="0"/>
            </a:endParaRPr>
          </a:p>
          <a:p>
            <a:r>
              <a:rPr lang="en-GB" sz="1400">
                <a:latin typeface="Lato" panose="020F0502020204030203" pitchFamily="34" charset="0"/>
                <a:ea typeface="Lato" panose="020F0502020204030203" pitchFamily="34" charset="0"/>
                <a:cs typeface="Lato" panose="020F0502020204030203" pitchFamily="34" charset="0"/>
              </a:rPr>
              <a:t>However, this failed to materialise following the post-referendum depreciation from 2016, most likely due to specialised supply chains.</a:t>
            </a:r>
          </a:p>
        </p:txBody>
      </p:sp>
      <p:sp>
        <p:nvSpPr>
          <p:cNvPr id="14" name="EXEC SUMMARY (HL)">
            <a:hlinkClick r:id="rId2" action="ppaction://hlinksldjump"/>
            <a:extLst>
              <a:ext uri="{FF2B5EF4-FFF2-40B4-BE49-F238E27FC236}">
                <a16:creationId xmlns:a16="http://schemas.microsoft.com/office/drawing/2014/main" id="{EE2EDBC0-C9E9-43A5-A5B4-D13DE409E938}"/>
              </a:ext>
            </a:extLst>
          </p:cNvPr>
          <p:cNvSpPr/>
          <p:nvPr userDrawn="1"/>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XEC SUMMARY (HL)">
            <a:hlinkClick r:id="rId3" action="ppaction://hlinksldjump"/>
            <a:extLst>
              <a:ext uri="{FF2B5EF4-FFF2-40B4-BE49-F238E27FC236}">
                <a16:creationId xmlns:a16="http://schemas.microsoft.com/office/drawing/2014/main" id="{21C0BEBC-F68B-4CE7-81B1-B869DAA950AB}"/>
              </a:ext>
            </a:extLst>
          </p:cNvPr>
          <p:cNvSpPr/>
          <p:nvPr userDrawn="1"/>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XEC SUMMARY (HL)">
            <a:hlinkClick r:id="rId4" action="ppaction://hlinksldjump"/>
            <a:extLst>
              <a:ext uri="{FF2B5EF4-FFF2-40B4-BE49-F238E27FC236}">
                <a16:creationId xmlns:a16="http://schemas.microsoft.com/office/drawing/2014/main" id="{76A57E09-1B9E-4622-AB1D-A055F48B3DFE}"/>
              </a:ext>
            </a:extLst>
          </p:cNvPr>
          <p:cNvSpPr/>
          <p:nvPr userDrawn="1"/>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XEC SUMMARY (HL)">
            <a:hlinkClick r:id="rId5" action="ppaction://hlinksldjump"/>
            <a:extLst>
              <a:ext uri="{FF2B5EF4-FFF2-40B4-BE49-F238E27FC236}">
                <a16:creationId xmlns:a16="http://schemas.microsoft.com/office/drawing/2014/main" id="{BF3BBAF2-9143-4C07-BE36-10A61F7EA317}"/>
              </a:ext>
            </a:extLst>
          </p:cNvPr>
          <p:cNvSpPr/>
          <p:nvPr userDrawn="1"/>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XEC SUMMARY (HL)">
            <a:hlinkClick r:id="rId6" action="ppaction://hlinksldjump"/>
            <a:extLst>
              <a:ext uri="{FF2B5EF4-FFF2-40B4-BE49-F238E27FC236}">
                <a16:creationId xmlns:a16="http://schemas.microsoft.com/office/drawing/2014/main" id="{2C2C1046-78B1-4C32-9563-790FEFAD5B13}"/>
              </a:ext>
            </a:extLst>
          </p:cNvPr>
          <p:cNvSpPr/>
          <p:nvPr userDrawn="1"/>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XEC SUMMARY (HL)">
            <a:hlinkClick r:id="rId7" action="ppaction://hlinksldjump"/>
            <a:extLst>
              <a:ext uri="{FF2B5EF4-FFF2-40B4-BE49-F238E27FC236}">
                <a16:creationId xmlns:a16="http://schemas.microsoft.com/office/drawing/2014/main" id="{DE6FAF1F-6FE3-4145-8511-FA8088414E13}"/>
              </a:ext>
            </a:extLst>
          </p:cNvPr>
          <p:cNvSpPr/>
          <p:nvPr userDrawn="1"/>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4140890"/>
      </p:ext>
    </p:extLst>
  </p:cSld>
  <p:clrMapOvr>
    <a:masterClrMapping/>
  </p:clrMapOvr>
  <p:extLst>
    <p:ext uri="{DCECCB84-F9BA-43D5-87BE-67443E8EF086}">
      <p15:sldGuideLst xmlns:p15="http://schemas.microsoft.com/office/powerpoint/2012/main">
        <p15:guide id="1" orient="horz" pos="3120">
          <p15:clr>
            <a:srgbClr val="FBAE40"/>
          </p15:clr>
        </p15:guide>
        <p15:guide id="2" pos="55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F0871C8-1B8D-450A-81B6-CD1094F59B0D}"/>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 name="Slide Title">
            <a:extLst>
              <a:ext uri="{FF2B5EF4-FFF2-40B4-BE49-F238E27FC236}">
                <a16:creationId xmlns:a16="http://schemas.microsoft.com/office/drawing/2014/main" id="{2572E3F3-1ADC-40A6-8B32-721486DBC5A3}"/>
              </a:ext>
            </a:extLst>
          </p:cNvPr>
          <p:cNvSpPr txBox="1"/>
          <p:nvPr userDrawn="1"/>
        </p:nvSpPr>
        <p:spPr>
          <a:xfrm>
            <a:off x="2822511" y="209446"/>
            <a:ext cx="391255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RETAIL SALES – BRC vs ONS</a:t>
            </a:r>
          </a:p>
        </p:txBody>
      </p:sp>
      <p:sp>
        <p:nvSpPr>
          <p:cNvPr id="5" name="White - Fig.3 chart title">
            <a:extLst>
              <a:ext uri="{FF2B5EF4-FFF2-40B4-BE49-F238E27FC236}">
                <a16:creationId xmlns:a16="http://schemas.microsoft.com/office/drawing/2014/main" id="{4DD1D056-4DA6-4E07-B0F2-580DEE4F6071}"/>
              </a:ext>
            </a:extLst>
          </p:cNvPr>
          <p:cNvSpPr txBox="1"/>
          <p:nvPr userDrawn="1"/>
        </p:nvSpPr>
        <p:spPr>
          <a:xfrm>
            <a:off x="8333056" y="6849188"/>
            <a:ext cx="4547383"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FIG 3 – RSM vs RSI clothing &amp; footwear</a:t>
            </a:r>
          </a:p>
        </p:txBody>
      </p:sp>
      <p:sp>
        <p:nvSpPr>
          <p:cNvPr id="7" name="White - Fig.2 chart title">
            <a:extLst>
              <a:ext uri="{FF2B5EF4-FFF2-40B4-BE49-F238E27FC236}">
                <a16:creationId xmlns:a16="http://schemas.microsoft.com/office/drawing/2014/main" id="{FC6CC470-E2F2-47AD-9EAF-761E513566FF}"/>
              </a:ext>
            </a:extLst>
          </p:cNvPr>
          <p:cNvSpPr txBox="1"/>
          <p:nvPr userDrawn="1"/>
        </p:nvSpPr>
        <p:spPr>
          <a:xfrm>
            <a:off x="8333056" y="4188376"/>
            <a:ext cx="4547383"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FIG 2 – RSM vs RSI food sales</a:t>
            </a:r>
          </a:p>
        </p:txBody>
      </p:sp>
      <p:sp>
        <p:nvSpPr>
          <p:cNvPr id="9" name="White - Fig.1 chart title">
            <a:extLst>
              <a:ext uri="{FF2B5EF4-FFF2-40B4-BE49-F238E27FC236}">
                <a16:creationId xmlns:a16="http://schemas.microsoft.com/office/drawing/2014/main" id="{F787A62B-9D4D-4E5D-B28B-47A16D32128C}"/>
              </a:ext>
            </a:extLst>
          </p:cNvPr>
          <p:cNvSpPr txBox="1"/>
          <p:nvPr userDrawn="1"/>
        </p:nvSpPr>
        <p:spPr>
          <a:xfrm>
            <a:off x="8333056" y="1513511"/>
            <a:ext cx="4547383" cy="276999"/>
          </a:xfrm>
          <a:prstGeom prst="rect">
            <a:avLst/>
          </a:prstGeom>
          <a:noFill/>
        </p:spPr>
        <p:txBody>
          <a:bodyPr wrap="square" rtlCol="0">
            <a:spAutoFit/>
          </a:bodyPr>
          <a:lstStyle/>
          <a:p>
            <a:r>
              <a:rPr lang="en-GB" sz="1200" b="1">
                <a:solidFill>
                  <a:srgbClr val="282461"/>
                </a:solidFill>
                <a:latin typeface="Lato" panose="020F0502020204030203" pitchFamily="34" charset="0"/>
                <a:cs typeface="Lato" panose="020F0502020204030203" pitchFamily="34" charset="0"/>
              </a:rPr>
              <a:t>FIG 1 – RSM vs RSI 3 month rolling average</a:t>
            </a:r>
          </a:p>
        </p:txBody>
      </p:sp>
      <p:sp>
        <p:nvSpPr>
          <p:cNvPr id="10" name="White - Data and Charts">
            <a:extLst>
              <a:ext uri="{FF2B5EF4-FFF2-40B4-BE49-F238E27FC236}">
                <a16:creationId xmlns:a16="http://schemas.microsoft.com/office/drawing/2014/main" id="{5894FEE0-3978-4F71-808C-6D0FFDBD65EC}"/>
              </a:ext>
            </a:extLst>
          </p:cNvPr>
          <p:cNvSpPr txBox="1"/>
          <p:nvPr userDrawn="1"/>
        </p:nvSpPr>
        <p:spPr>
          <a:xfrm>
            <a:off x="8333056" y="979911"/>
            <a:ext cx="43911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DATA &amp; CHARTS</a:t>
            </a:r>
          </a:p>
        </p:txBody>
      </p:sp>
    </p:spTree>
    <p:extLst>
      <p:ext uri="{BB962C8B-B14F-4D97-AF65-F5344CB8AC3E}">
        <p14:creationId xmlns:p14="http://schemas.microsoft.com/office/powerpoint/2010/main" val="1612232397"/>
      </p:ext>
    </p:extLst>
  </p:cSld>
  <p:clrMapOvr>
    <a:masterClrMapping/>
  </p:clrMapOvr>
  <p:extLst>
    <p:ext uri="{DCECCB84-F9BA-43D5-87BE-67443E8EF086}">
      <p15:sldGuideLst xmlns:p15="http://schemas.microsoft.com/office/powerpoint/2012/main">
        <p15:guide id="1" orient="horz" pos="3120">
          <p15:clr>
            <a:srgbClr val="FBAE40"/>
          </p15:clr>
        </p15:guide>
        <p15:guide id="2" pos="55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102236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F0871C8-1B8D-450A-81B6-CD1094F59B0D}"/>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 name="MENU (TB)">
            <a:extLst>
              <a:ext uri="{FF2B5EF4-FFF2-40B4-BE49-F238E27FC236}">
                <a16:creationId xmlns:a16="http://schemas.microsoft.com/office/drawing/2014/main" id="{FDEC1250-2E7F-41C0-AA9D-9B0708C1B70B}"/>
              </a:ext>
            </a:extLst>
          </p:cNvPr>
          <p:cNvSpPr txBox="1"/>
          <p:nvPr userDrawn="1"/>
        </p:nvSpPr>
        <p:spPr>
          <a:xfrm>
            <a:off x="0" y="1032857"/>
            <a:ext cx="2520000" cy="288000"/>
          </a:xfrm>
          <a:prstGeom prst="rect">
            <a:avLst/>
          </a:prstGeom>
          <a:noFill/>
        </p:spPr>
        <p:txBody>
          <a:bodyPr wrap="square" rtlCol="0">
            <a:noAutofit/>
          </a:bodyPr>
          <a:lstStyle/>
          <a:p>
            <a:r>
              <a:rPr lang="en-GB" sz="1600" b="1">
                <a:solidFill>
                  <a:srgbClr val="282461"/>
                </a:solidFill>
                <a:latin typeface="Lato" panose="020F0502020204030203" pitchFamily="34" charset="0"/>
                <a:cs typeface="Lato" panose="020F0502020204030203" pitchFamily="34" charset="0"/>
              </a:rPr>
              <a:t>  MENU</a:t>
            </a:r>
          </a:p>
        </p:txBody>
      </p:sp>
    </p:spTree>
    <p:extLst>
      <p:ext uri="{BB962C8B-B14F-4D97-AF65-F5344CB8AC3E}">
        <p14:creationId xmlns:p14="http://schemas.microsoft.com/office/powerpoint/2010/main" val="667212646"/>
      </p:ext>
    </p:extLst>
  </p:cSld>
  <p:clrMapOvr>
    <a:masterClrMapping/>
  </p:clrMapOvr>
  <p:extLst>
    <p:ext uri="{DCECCB84-F9BA-43D5-87BE-67443E8EF086}">
      <p15:sldGuideLst xmlns:p15="http://schemas.microsoft.com/office/powerpoint/2012/main">
        <p15:guide id="1" orient="horz" pos="3120">
          <p15:clr>
            <a:srgbClr val="FBAE40"/>
          </p15:clr>
        </p15:guide>
        <p15:guide id="2" pos="55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F0871C8-1B8D-450A-81B6-CD1094F59B0D}"/>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 name="MENU (TB)">
            <a:extLst>
              <a:ext uri="{FF2B5EF4-FFF2-40B4-BE49-F238E27FC236}">
                <a16:creationId xmlns:a16="http://schemas.microsoft.com/office/drawing/2014/main" id="{FDEC1250-2E7F-41C0-AA9D-9B0708C1B70B}"/>
              </a:ext>
            </a:extLst>
          </p:cNvPr>
          <p:cNvSpPr txBox="1"/>
          <p:nvPr userDrawn="1"/>
        </p:nvSpPr>
        <p:spPr>
          <a:xfrm>
            <a:off x="0" y="1032857"/>
            <a:ext cx="2520000" cy="288000"/>
          </a:xfrm>
          <a:prstGeom prst="rect">
            <a:avLst/>
          </a:prstGeom>
          <a:noFill/>
        </p:spPr>
        <p:txBody>
          <a:bodyPr wrap="square" rtlCol="0">
            <a:noAutofit/>
          </a:bodyPr>
          <a:lstStyle/>
          <a:p>
            <a:r>
              <a:rPr lang="en-GB" sz="1600" b="1">
                <a:solidFill>
                  <a:srgbClr val="282461"/>
                </a:solidFill>
                <a:latin typeface="Lato" panose="020F0502020204030203" pitchFamily="34" charset="0"/>
                <a:cs typeface="Lato" panose="020F0502020204030203" pitchFamily="34" charset="0"/>
              </a:rPr>
              <a:t>  MENU</a:t>
            </a:r>
          </a:p>
        </p:txBody>
      </p:sp>
      <p:sp>
        <p:nvSpPr>
          <p:cNvPr id="5" name="TextBox 4">
            <a:extLst>
              <a:ext uri="{FF2B5EF4-FFF2-40B4-BE49-F238E27FC236}">
                <a16:creationId xmlns:a16="http://schemas.microsoft.com/office/drawing/2014/main" id="{37509526-F4C0-44EF-882E-D3BA5BAEFD3A}"/>
              </a:ext>
            </a:extLst>
          </p:cNvPr>
          <p:cNvSpPr txBox="1"/>
          <p:nvPr userDrawn="1"/>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OTHER REPORTS</a:t>
            </a:r>
          </a:p>
        </p:txBody>
      </p:sp>
      <p:sp>
        <p:nvSpPr>
          <p:cNvPr id="6" name="TextBox 5">
            <a:extLst>
              <a:ext uri="{FF2B5EF4-FFF2-40B4-BE49-F238E27FC236}">
                <a16:creationId xmlns:a16="http://schemas.microsoft.com/office/drawing/2014/main" id="{B111DA80-ACBA-4EBB-A360-C1FBC35B23AE}"/>
              </a:ext>
            </a:extLst>
          </p:cNvPr>
          <p:cNvSpPr txBox="1"/>
          <p:nvPr userDrawn="1"/>
        </p:nvSpPr>
        <p:spPr>
          <a:xfrm>
            <a:off x="5676862" y="4402131"/>
            <a:ext cx="4480785" cy="707886"/>
          </a:xfrm>
          <a:prstGeom prst="rect">
            <a:avLst/>
          </a:prstGeom>
          <a:noFill/>
        </p:spPr>
        <p:txBody>
          <a:bodyPr wrap="square" rtlCol="0">
            <a:spAutoFit/>
          </a:bodyPr>
          <a:lstStyle/>
          <a:p>
            <a:pPr algn="ctr"/>
            <a:r>
              <a:rPr lang="en-GB" sz="4000" b="1">
                <a:solidFill>
                  <a:srgbClr val="282461"/>
                </a:solidFill>
                <a:latin typeface="Lato" panose="020F0502020204030203" pitchFamily="34" charset="0"/>
                <a:cs typeface="Lato" panose="020F0502020204030203" pitchFamily="34" charset="0"/>
              </a:rPr>
              <a:t>COMING SOON</a:t>
            </a:r>
          </a:p>
        </p:txBody>
      </p:sp>
      <p:sp>
        <p:nvSpPr>
          <p:cNvPr id="7" name="TextBox 6">
            <a:extLst>
              <a:ext uri="{FF2B5EF4-FFF2-40B4-BE49-F238E27FC236}">
                <a16:creationId xmlns:a16="http://schemas.microsoft.com/office/drawing/2014/main" id="{E95717E5-08F4-4978-ACD5-9FBA484EF87D}"/>
              </a:ext>
            </a:extLst>
          </p:cNvPr>
          <p:cNvSpPr txBox="1"/>
          <p:nvPr userDrawn="1"/>
        </p:nvSpPr>
        <p:spPr>
          <a:xfrm>
            <a:off x="5483707" y="5186545"/>
            <a:ext cx="4867093" cy="523220"/>
          </a:xfrm>
          <a:prstGeom prst="rect">
            <a:avLst/>
          </a:prstGeom>
          <a:noFill/>
        </p:spPr>
        <p:txBody>
          <a:bodyPr wrap="square" rtlCol="0">
            <a:spAutoFit/>
          </a:bodyPr>
          <a:lstStyle/>
          <a:p>
            <a:pPr algn="ctr">
              <a:buClr>
                <a:srgbClr val="282461"/>
              </a:buClr>
            </a:pPr>
            <a:r>
              <a:rPr lang="en-GB" sz="1400" b="1">
                <a:latin typeface="Lato" panose="020F0502020204030203" pitchFamily="34" charset="0"/>
                <a:cs typeface="Lato" panose="020F0502020204030203" pitchFamily="34" charset="0"/>
              </a:rPr>
              <a:t>If you have any questions or feedback on anything in this report please contact retailinsight@brc.org.uk</a:t>
            </a:r>
            <a:endParaRPr lang="en-GB" sz="1400">
              <a:latin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A181313A-49D4-4FAD-B9FF-75B01260C6F5}"/>
              </a:ext>
            </a:extLst>
          </p:cNvPr>
          <p:cNvSpPr txBox="1"/>
          <p:nvPr userDrawn="1"/>
        </p:nvSpPr>
        <p:spPr>
          <a:xfrm>
            <a:off x="14084538" y="2295654"/>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RETAIL SALES MONITOR</a:t>
            </a:r>
          </a:p>
        </p:txBody>
      </p:sp>
      <p:sp>
        <p:nvSpPr>
          <p:cNvPr id="9" name="TextBox 8">
            <a:extLst>
              <a:ext uri="{FF2B5EF4-FFF2-40B4-BE49-F238E27FC236}">
                <a16:creationId xmlns:a16="http://schemas.microsoft.com/office/drawing/2014/main" id="{6B3AD134-0E85-4759-9766-C2C99985989B}"/>
              </a:ext>
            </a:extLst>
          </p:cNvPr>
          <p:cNvSpPr txBox="1"/>
          <p:nvPr userDrawn="1"/>
        </p:nvSpPr>
        <p:spPr>
          <a:xfrm>
            <a:off x="14046438" y="1810359"/>
            <a:ext cx="2852258"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MONTHLY</a:t>
            </a:r>
          </a:p>
        </p:txBody>
      </p:sp>
      <p:sp>
        <p:nvSpPr>
          <p:cNvPr id="10" name="TextBox 9">
            <a:extLst>
              <a:ext uri="{FF2B5EF4-FFF2-40B4-BE49-F238E27FC236}">
                <a16:creationId xmlns:a16="http://schemas.microsoft.com/office/drawing/2014/main" id="{23E82DF0-1E4C-456D-8CF6-B444A51AC4E6}"/>
              </a:ext>
            </a:extLst>
          </p:cNvPr>
          <p:cNvSpPr txBox="1"/>
          <p:nvPr userDrawn="1"/>
        </p:nvSpPr>
        <p:spPr>
          <a:xfrm>
            <a:off x="14089554" y="2922359"/>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FOOTFALL MONITOR</a:t>
            </a:r>
          </a:p>
        </p:txBody>
      </p:sp>
      <p:sp>
        <p:nvSpPr>
          <p:cNvPr id="11" name="TextBox 10">
            <a:extLst>
              <a:ext uri="{FF2B5EF4-FFF2-40B4-BE49-F238E27FC236}">
                <a16:creationId xmlns:a16="http://schemas.microsoft.com/office/drawing/2014/main" id="{4E6F366B-D978-4B8B-8372-DE3B46E84702}"/>
              </a:ext>
            </a:extLst>
          </p:cNvPr>
          <p:cNvSpPr txBox="1"/>
          <p:nvPr userDrawn="1"/>
        </p:nvSpPr>
        <p:spPr>
          <a:xfrm>
            <a:off x="14084538" y="3259168"/>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DIGITAL RETAIL INSIGHTS</a:t>
            </a:r>
          </a:p>
        </p:txBody>
      </p:sp>
      <p:sp>
        <p:nvSpPr>
          <p:cNvPr id="12" name="TextBox 11">
            <a:extLst>
              <a:ext uri="{FF2B5EF4-FFF2-40B4-BE49-F238E27FC236}">
                <a16:creationId xmlns:a16="http://schemas.microsoft.com/office/drawing/2014/main" id="{41483741-E7C5-4010-BF69-124A014E957C}"/>
              </a:ext>
            </a:extLst>
          </p:cNvPr>
          <p:cNvSpPr txBox="1"/>
          <p:nvPr userDrawn="1"/>
        </p:nvSpPr>
        <p:spPr>
          <a:xfrm>
            <a:off x="14097464" y="3598366"/>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ECONOMIC BRIEFING REPORT</a:t>
            </a:r>
          </a:p>
        </p:txBody>
      </p:sp>
      <p:sp>
        <p:nvSpPr>
          <p:cNvPr id="13" name="TextBox 12">
            <a:extLst>
              <a:ext uri="{FF2B5EF4-FFF2-40B4-BE49-F238E27FC236}">
                <a16:creationId xmlns:a16="http://schemas.microsoft.com/office/drawing/2014/main" id="{A193C015-C513-4E21-9B7B-2E104F54B202}"/>
              </a:ext>
            </a:extLst>
          </p:cNvPr>
          <p:cNvSpPr txBox="1"/>
          <p:nvPr userDrawn="1"/>
        </p:nvSpPr>
        <p:spPr>
          <a:xfrm>
            <a:off x="14124548" y="4728680"/>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FORECASTS</a:t>
            </a:r>
          </a:p>
        </p:txBody>
      </p:sp>
      <p:sp>
        <p:nvSpPr>
          <p:cNvPr id="14" name="TextBox 13">
            <a:extLst>
              <a:ext uri="{FF2B5EF4-FFF2-40B4-BE49-F238E27FC236}">
                <a16:creationId xmlns:a16="http://schemas.microsoft.com/office/drawing/2014/main" id="{8F6124C4-890C-4B7E-A89B-8ADB75543C88}"/>
              </a:ext>
            </a:extLst>
          </p:cNvPr>
          <p:cNvSpPr txBox="1"/>
          <p:nvPr userDrawn="1"/>
        </p:nvSpPr>
        <p:spPr>
          <a:xfrm>
            <a:off x="14046438" y="4266405"/>
            <a:ext cx="2852258"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QUARTERLY</a:t>
            </a:r>
          </a:p>
        </p:txBody>
      </p:sp>
      <p:sp>
        <p:nvSpPr>
          <p:cNvPr id="15" name="TextBox 14">
            <a:extLst>
              <a:ext uri="{FF2B5EF4-FFF2-40B4-BE49-F238E27FC236}">
                <a16:creationId xmlns:a16="http://schemas.microsoft.com/office/drawing/2014/main" id="{34BD1DEC-AA3D-4CFF-B7C7-104298FAF4FE}"/>
              </a:ext>
            </a:extLst>
          </p:cNvPr>
          <p:cNvSpPr txBox="1"/>
          <p:nvPr userDrawn="1"/>
        </p:nvSpPr>
        <p:spPr>
          <a:xfrm>
            <a:off x="14124548" y="5052457"/>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QUARTERLY TRENDS</a:t>
            </a:r>
          </a:p>
        </p:txBody>
      </p:sp>
      <p:sp>
        <p:nvSpPr>
          <p:cNvPr id="16" name="TextBox 15">
            <a:extLst>
              <a:ext uri="{FF2B5EF4-FFF2-40B4-BE49-F238E27FC236}">
                <a16:creationId xmlns:a16="http://schemas.microsoft.com/office/drawing/2014/main" id="{A3E90BD9-5CAE-4B1C-9D68-D658C6E79BD5}"/>
              </a:ext>
            </a:extLst>
          </p:cNvPr>
          <p:cNvSpPr txBox="1"/>
          <p:nvPr userDrawn="1"/>
        </p:nvSpPr>
        <p:spPr>
          <a:xfrm>
            <a:off x="14124548" y="5395262"/>
            <a:ext cx="3077602"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RETAIL EMPLOYMENT MONITOR</a:t>
            </a:r>
          </a:p>
        </p:txBody>
      </p:sp>
      <p:sp>
        <p:nvSpPr>
          <p:cNvPr id="17" name="TextBox 16">
            <a:extLst>
              <a:ext uri="{FF2B5EF4-FFF2-40B4-BE49-F238E27FC236}">
                <a16:creationId xmlns:a16="http://schemas.microsoft.com/office/drawing/2014/main" id="{455CDFC9-A10D-4A14-863C-59FF3C74AD05}"/>
              </a:ext>
            </a:extLst>
          </p:cNvPr>
          <p:cNvSpPr txBox="1"/>
          <p:nvPr userDrawn="1"/>
        </p:nvSpPr>
        <p:spPr>
          <a:xfrm>
            <a:off x="14084538" y="6035971"/>
            <a:ext cx="2852258"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ANNUAL</a:t>
            </a:r>
          </a:p>
        </p:txBody>
      </p:sp>
      <p:sp>
        <p:nvSpPr>
          <p:cNvPr id="18" name="TextBox 17">
            <a:extLst>
              <a:ext uri="{FF2B5EF4-FFF2-40B4-BE49-F238E27FC236}">
                <a16:creationId xmlns:a16="http://schemas.microsoft.com/office/drawing/2014/main" id="{55893549-87E5-4E52-B972-3754E4199240}"/>
              </a:ext>
            </a:extLst>
          </p:cNvPr>
          <p:cNvSpPr txBox="1"/>
          <p:nvPr userDrawn="1"/>
        </p:nvSpPr>
        <p:spPr>
          <a:xfrm>
            <a:off x="14156843" y="6462880"/>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ANNUAL SALES REVIEW</a:t>
            </a:r>
          </a:p>
        </p:txBody>
      </p:sp>
      <p:sp>
        <p:nvSpPr>
          <p:cNvPr id="19" name="TextBox 18">
            <a:extLst>
              <a:ext uri="{FF2B5EF4-FFF2-40B4-BE49-F238E27FC236}">
                <a16:creationId xmlns:a16="http://schemas.microsoft.com/office/drawing/2014/main" id="{E3B26B0B-4728-43E3-9644-EF84B19057FC}"/>
              </a:ext>
            </a:extLst>
          </p:cNvPr>
          <p:cNvSpPr txBox="1"/>
          <p:nvPr userDrawn="1"/>
        </p:nvSpPr>
        <p:spPr>
          <a:xfrm>
            <a:off x="14177357" y="6770657"/>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WORKFORCE SURVEY</a:t>
            </a:r>
          </a:p>
        </p:txBody>
      </p:sp>
      <p:sp>
        <p:nvSpPr>
          <p:cNvPr id="20" name="TextBox 19">
            <a:extLst>
              <a:ext uri="{FF2B5EF4-FFF2-40B4-BE49-F238E27FC236}">
                <a16:creationId xmlns:a16="http://schemas.microsoft.com/office/drawing/2014/main" id="{2025FA48-29AC-4530-BAEB-FA13D1CC7B7A}"/>
              </a:ext>
            </a:extLst>
          </p:cNvPr>
          <p:cNvSpPr txBox="1"/>
          <p:nvPr userDrawn="1"/>
        </p:nvSpPr>
        <p:spPr>
          <a:xfrm>
            <a:off x="14160767" y="7076778"/>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CRIME SURVEY</a:t>
            </a:r>
          </a:p>
        </p:txBody>
      </p:sp>
      <p:sp>
        <p:nvSpPr>
          <p:cNvPr id="21" name="TextBox 20">
            <a:extLst>
              <a:ext uri="{FF2B5EF4-FFF2-40B4-BE49-F238E27FC236}">
                <a16:creationId xmlns:a16="http://schemas.microsoft.com/office/drawing/2014/main" id="{88412BA1-4EB9-4876-A145-89429F7C4D00}"/>
              </a:ext>
            </a:extLst>
          </p:cNvPr>
          <p:cNvSpPr txBox="1"/>
          <p:nvPr userDrawn="1"/>
        </p:nvSpPr>
        <p:spPr>
          <a:xfrm>
            <a:off x="14160767" y="7379621"/>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PAYMENTS SURVEY</a:t>
            </a:r>
          </a:p>
        </p:txBody>
      </p:sp>
      <p:sp>
        <p:nvSpPr>
          <p:cNvPr id="22" name="TextBox 21">
            <a:extLst>
              <a:ext uri="{FF2B5EF4-FFF2-40B4-BE49-F238E27FC236}">
                <a16:creationId xmlns:a16="http://schemas.microsoft.com/office/drawing/2014/main" id="{02AFDFD1-F02A-498F-BAC1-7E82F7791CBD}"/>
              </a:ext>
            </a:extLst>
          </p:cNvPr>
          <p:cNvSpPr txBox="1"/>
          <p:nvPr userDrawn="1"/>
        </p:nvSpPr>
        <p:spPr>
          <a:xfrm>
            <a:off x="14097464" y="2608495"/>
            <a:ext cx="2852258" cy="307777"/>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SHOP PRICE INDEX</a:t>
            </a:r>
          </a:p>
        </p:txBody>
      </p:sp>
      <p:sp>
        <p:nvSpPr>
          <p:cNvPr id="23" name="TextBox 22">
            <a:extLst>
              <a:ext uri="{FF2B5EF4-FFF2-40B4-BE49-F238E27FC236}">
                <a16:creationId xmlns:a16="http://schemas.microsoft.com/office/drawing/2014/main" id="{AFB42968-AE76-4DEE-AAC8-37A51AB1ED06}"/>
              </a:ext>
            </a:extLst>
          </p:cNvPr>
          <p:cNvSpPr txBox="1"/>
          <p:nvPr userDrawn="1"/>
        </p:nvSpPr>
        <p:spPr>
          <a:xfrm>
            <a:off x="14160767" y="7690676"/>
            <a:ext cx="2852258" cy="523220"/>
          </a:xfrm>
          <a:prstGeom prst="rect">
            <a:avLst/>
          </a:prstGeom>
          <a:noFill/>
        </p:spPr>
        <p:txBody>
          <a:bodyPr wrap="square" rtlCol="0">
            <a:spAutoFit/>
          </a:bodyPr>
          <a:lstStyle/>
          <a:p>
            <a:r>
              <a:rPr lang="en-GB" sz="1400" b="1">
                <a:solidFill>
                  <a:schemeClr val="bg1"/>
                </a:solidFill>
                <a:latin typeface="Lato" panose="020F0502020204030203" pitchFamily="34" charset="0"/>
                <a:cs typeface="Lato" panose="020F0502020204030203" pitchFamily="34" charset="0"/>
              </a:rPr>
              <a:t>EMPLOYEE PERCEPTIONS SURVEY</a:t>
            </a:r>
          </a:p>
        </p:txBody>
      </p:sp>
      <p:sp>
        <p:nvSpPr>
          <p:cNvPr id="24" name="TextBox 23">
            <a:extLst>
              <a:ext uri="{FF2B5EF4-FFF2-40B4-BE49-F238E27FC236}">
                <a16:creationId xmlns:a16="http://schemas.microsoft.com/office/drawing/2014/main" id="{2FB592F3-80C8-438E-BF53-A4A7DB45D17E}"/>
              </a:ext>
            </a:extLst>
          </p:cNvPr>
          <p:cNvSpPr txBox="1"/>
          <p:nvPr userDrawn="1"/>
        </p:nvSpPr>
        <p:spPr>
          <a:xfrm>
            <a:off x="14067398" y="1052425"/>
            <a:ext cx="2178142"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PUBLICATIONS</a:t>
            </a:r>
          </a:p>
        </p:txBody>
      </p:sp>
    </p:spTree>
    <p:extLst>
      <p:ext uri="{BB962C8B-B14F-4D97-AF65-F5344CB8AC3E}">
        <p14:creationId xmlns:p14="http://schemas.microsoft.com/office/powerpoint/2010/main" val="2412500972"/>
      </p:ext>
    </p:extLst>
  </p:cSld>
  <p:clrMapOvr>
    <a:masterClrMapping/>
  </p:clrMapOvr>
  <p:extLst>
    <p:ext uri="{DCECCB84-F9BA-43D5-87BE-67443E8EF086}">
      <p15:sldGuideLst xmlns:p15="http://schemas.microsoft.com/office/powerpoint/2012/main">
        <p15:guide id="1" orient="horz" pos="3120">
          <p15:clr>
            <a:srgbClr val="FBAE40"/>
          </p15:clr>
        </p15:guide>
        <p15:guide id="2" pos="55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CB77619F-5238-49CB-BFA1-C870FF21FD03}"/>
              </a:ext>
            </a:extLst>
          </p:cNvPr>
          <p:cNvSpPr/>
          <p:nvPr userDrawn="1"/>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5" name="Rectangle 124">
            <a:extLst>
              <a:ext uri="{FF2B5EF4-FFF2-40B4-BE49-F238E27FC236}">
                <a16:creationId xmlns:a16="http://schemas.microsoft.com/office/drawing/2014/main" id="{41C0DD29-7ED9-4EBE-A3E7-B28034781F51}"/>
              </a:ext>
            </a:extLst>
          </p:cNvPr>
          <p:cNvSpPr/>
          <p:nvPr userDrawn="1"/>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6" name="Rectangle 125">
            <a:extLst>
              <a:ext uri="{FF2B5EF4-FFF2-40B4-BE49-F238E27FC236}">
                <a16:creationId xmlns:a16="http://schemas.microsoft.com/office/drawing/2014/main" id="{449C9EC9-5476-4316-B225-EF79C88C6969}"/>
              </a:ext>
            </a:extLst>
          </p:cNvPr>
          <p:cNvSpPr/>
          <p:nvPr userDrawn="1"/>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7" name="Rectangle 126">
            <a:extLst>
              <a:ext uri="{FF2B5EF4-FFF2-40B4-BE49-F238E27FC236}">
                <a16:creationId xmlns:a16="http://schemas.microsoft.com/office/drawing/2014/main" id="{23CA1B3C-537D-452F-B74C-922AA68CADC2}"/>
              </a:ext>
            </a:extLst>
          </p:cNvPr>
          <p:cNvSpPr/>
          <p:nvPr userDrawn="1"/>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8" name="Rectangle 127">
            <a:extLst>
              <a:ext uri="{FF2B5EF4-FFF2-40B4-BE49-F238E27FC236}">
                <a16:creationId xmlns:a16="http://schemas.microsoft.com/office/drawing/2014/main" id="{08625633-3754-4C60-88A7-31E42E054500}"/>
              </a:ext>
            </a:extLst>
          </p:cNvPr>
          <p:cNvSpPr/>
          <p:nvPr userDrawn="1"/>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9" name="Rectangle 128">
            <a:extLst>
              <a:ext uri="{FF2B5EF4-FFF2-40B4-BE49-F238E27FC236}">
                <a16:creationId xmlns:a16="http://schemas.microsoft.com/office/drawing/2014/main" id="{12EF368D-C14D-42B5-8BDB-A979288441D5}"/>
              </a:ext>
            </a:extLst>
          </p:cNvPr>
          <p:cNvSpPr/>
          <p:nvPr userDrawn="1"/>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0" name="Rectangle 129">
            <a:extLst>
              <a:ext uri="{FF2B5EF4-FFF2-40B4-BE49-F238E27FC236}">
                <a16:creationId xmlns:a16="http://schemas.microsoft.com/office/drawing/2014/main" id="{A8B975A3-C4A6-40C0-8A28-84A83C594D71}"/>
              </a:ext>
            </a:extLst>
          </p:cNvPr>
          <p:cNvSpPr/>
          <p:nvPr userDrawn="1"/>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1" name="Rectangle 130">
            <a:extLst>
              <a:ext uri="{FF2B5EF4-FFF2-40B4-BE49-F238E27FC236}">
                <a16:creationId xmlns:a16="http://schemas.microsoft.com/office/drawing/2014/main" id="{A76967AD-F873-4515-A0A6-562CBE09DEB4}"/>
              </a:ext>
            </a:extLst>
          </p:cNvPr>
          <p:cNvSpPr/>
          <p:nvPr userDrawn="1"/>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2" name="Table 131">
            <a:extLst>
              <a:ext uri="{FF2B5EF4-FFF2-40B4-BE49-F238E27FC236}">
                <a16:creationId xmlns:a16="http://schemas.microsoft.com/office/drawing/2014/main" id="{3D9CC698-FF28-4091-ADD0-076F7B862D46}"/>
              </a:ext>
            </a:extLst>
          </p:cNvPr>
          <p:cNvGraphicFramePr>
            <a:graphicFrameLocks noGrp="1"/>
          </p:cNvGraphicFramePr>
          <p:nvPr userDrawn="1"/>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33" name="Table 132">
            <a:extLst>
              <a:ext uri="{FF2B5EF4-FFF2-40B4-BE49-F238E27FC236}">
                <a16:creationId xmlns:a16="http://schemas.microsoft.com/office/drawing/2014/main" id="{C10AEE8E-5D0A-4D0D-97C5-0194EADDFAF9}"/>
              </a:ext>
            </a:extLst>
          </p:cNvPr>
          <p:cNvGraphicFramePr>
            <a:graphicFrameLocks noGrp="1"/>
          </p:cNvGraphicFramePr>
          <p:nvPr userDrawn="1"/>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34" name="Table 133">
            <a:extLst>
              <a:ext uri="{FF2B5EF4-FFF2-40B4-BE49-F238E27FC236}">
                <a16:creationId xmlns:a16="http://schemas.microsoft.com/office/drawing/2014/main" id="{10BF6DED-96D4-46B4-AB21-9ED1286DC1D1}"/>
              </a:ext>
            </a:extLst>
          </p:cNvPr>
          <p:cNvGraphicFramePr>
            <a:graphicFrameLocks noGrp="1"/>
          </p:cNvGraphicFramePr>
          <p:nvPr userDrawn="1"/>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35" name="Rectangle 134">
            <a:extLst>
              <a:ext uri="{FF2B5EF4-FFF2-40B4-BE49-F238E27FC236}">
                <a16:creationId xmlns:a16="http://schemas.microsoft.com/office/drawing/2014/main" id="{B77D5106-272D-4DBC-B636-137D7C9AC46B}"/>
              </a:ext>
            </a:extLst>
          </p:cNvPr>
          <p:cNvSpPr/>
          <p:nvPr userDrawn="1"/>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6" name="Rectangle 135">
            <a:extLst>
              <a:ext uri="{FF2B5EF4-FFF2-40B4-BE49-F238E27FC236}">
                <a16:creationId xmlns:a16="http://schemas.microsoft.com/office/drawing/2014/main" id="{B513EFF7-3BC1-4F4A-BF85-19B967ED0820}"/>
              </a:ext>
            </a:extLst>
          </p:cNvPr>
          <p:cNvSpPr/>
          <p:nvPr userDrawn="1"/>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7" name="Rectangle 136">
            <a:extLst>
              <a:ext uri="{FF2B5EF4-FFF2-40B4-BE49-F238E27FC236}">
                <a16:creationId xmlns:a16="http://schemas.microsoft.com/office/drawing/2014/main" id="{030FF32A-47A7-4CC8-A2F4-441ED9F02C1D}"/>
              </a:ext>
            </a:extLst>
          </p:cNvPr>
          <p:cNvSpPr/>
          <p:nvPr userDrawn="1"/>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8" name="Rectangle 137">
            <a:extLst>
              <a:ext uri="{FF2B5EF4-FFF2-40B4-BE49-F238E27FC236}">
                <a16:creationId xmlns:a16="http://schemas.microsoft.com/office/drawing/2014/main" id="{8E1152D4-3643-487F-8010-36F3B0C075CF}"/>
              </a:ext>
            </a:extLst>
          </p:cNvPr>
          <p:cNvSpPr/>
          <p:nvPr userDrawn="1"/>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9" name="Rectangle 138">
            <a:extLst>
              <a:ext uri="{FF2B5EF4-FFF2-40B4-BE49-F238E27FC236}">
                <a16:creationId xmlns:a16="http://schemas.microsoft.com/office/drawing/2014/main" id="{C3B9AAAE-E78B-4BD3-997C-ACD6F7A18F7A}"/>
              </a:ext>
            </a:extLst>
          </p:cNvPr>
          <p:cNvSpPr/>
          <p:nvPr userDrawn="1"/>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0" name="Rectangle 139">
            <a:extLst>
              <a:ext uri="{FF2B5EF4-FFF2-40B4-BE49-F238E27FC236}">
                <a16:creationId xmlns:a16="http://schemas.microsoft.com/office/drawing/2014/main" id="{8715467D-9157-4BD6-B16F-EBC945EC539A}"/>
              </a:ext>
            </a:extLst>
          </p:cNvPr>
          <p:cNvSpPr/>
          <p:nvPr userDrawn="1"/>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1" name="Rectangle 140">
            <a:extLst>
              <a:ext uri="{FF2B5EF4-FFF2-40B4-BE49-F238E27FC236}">
                <a16:creationId xmlns:a16="http://schemas.microsoft.com/office/drawing/2014/main" id="{5F2EA5A0-0334-404E-A48D-5B7A7DD1BBCC}"/>
              </a:ext>
            </a:extLst>
          </p:cNvPr>
          <p:cNvSpPr/>
          <p:nvPr userDrawn="1"/>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2" name="Rectangle 141">
            <a:extLst>
              <a:ext uri="{FF2B5EF4-FFF2-40B4-BE49-F238E27FC236}">
                <a16:creationId xmlns:a16="http://schemas.microsoft.com/office/drawing/2014/main" id="{915368DC-9445-442A-B235-9FBF857D900A}"/>
              </a:ext>
            </a:extLst>
          </p:cNvPr>
          <p:cNvSpPr/>
          <p:nvPr userDrawn="1"/>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3" name="Rectangle 142">
            <a:extLst>
              <a:ext uri="{FF2B5EF4-FFF2-40B4-BE49-F238E27FC236}">
                <a16:creationId xmlns:a16="http://schemas.microsoft.com/office/drawing/2014/main" id="{D2584578-C1A9-4FB5-B3DF-BD5C87549859}"/>
              </a:ext>
            </a:extLst>
          </p:cNvPr>
          <p:cNvSpPr/>
          <p:nvPr userDrawn="1"/>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4" name="Rectangle 143">
            <a:extLst>
              <a:ext uri="{FF2B5EF4-FFF2-40B4-BE49-F238E27FC236}">
                <a16:creationId xmlns:a16="http://schemas.microsoft.com/office/drawing/2014/main" id="{473B0B73-56F3-44E6-893B-96D272E11AB8}"/>
              </a:ext>
            </a:extLst>
          </p:cNvPr>
          <p:cNvSpPr/>
          <p:nvPr userDrawn="1"/>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5" name="Rectangle 144">
            <a:extLst>
              <a:ext uri="{FF2B5EF4-FFF2-40B4-BE49-F238E27FC236}">
                <a16:creationId xmlns:a16="http://schemas.microsoft.com/office/drawing/2014/main" id="{CDAD5D34-4236-4749-804C-DF38E5E0652C}"/>
              </a:ext>
            </a:extLst>
          </p:cNvPr>
          <p:cNvSpPr/>
          <p:nvPr userDrawn="1"/>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6" name="Rectangle 145">
            <a:extLst>
              <a:ext uri="{FF2B5EF4-FFF2-40B4-BE49-F238E27FC236}">
                <a16:creationId xmlns:a16="http://schemas.microsoft.com/office/drawing/2014/main" id="{F4468003-70FD-4B12-B940-F352D786350C}"/>
              </a:ext>
            </a:extLst>
          </p:cNvPr>
          <p:cNvSpPr/>
          <p:nvPr userDrawn="1"/>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7" name="Rectangle 146">
            <a:extLst>
              <a:ext uri="{FF2B5EF4-FFF2-40B4-BE49-F238E27FC236}">
                <a16:creationId xmlns:a16="http://schemas.microsoft.com/office/drawing/2014/main" id="{F8BE5893-A0F4-4611-BE43-29EBFA5EE3CE}"/>
              </a:ext>
            </a:extLst>
          </p:cNvPr>
          <p:cNvSpPr/>
          <p:nvPr userDrawn="1"/>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8" name="Rectangle 147">
            <a:extLst>
              <a:ext uri="{FF2B5EF4-FFF2-40B4-BE49-F238E27FC236}">
                <a16:creationId xmlns:a16="http://schemas.microsoft.com/office/drawing/2014/main" id="{CB151D0E-7E98-499F-B83C-798B47B96966}"/>
              </a:ext>
            </a:extLst>
          </p:cNvPr>
          <p:cNvSpPr/>
          <p:nvPr userDrawn="1"/>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9" name="Rectangle 148">
            <a:extLst>
              <a:ext uri="{FF2B5EF4-FFF2-40B4-BE49-F238E27FC236}">
                <a16:creationId xmlns:a16="http://schemas.microsoft.com/office/drawing/2014/main" id="{DFE7DD5D-B978-484B-BB93-E3CC3D87DF98}"/>
              </a:ext>
            </a:extLst>
          </p:cNvPr>
          <p:cNvSpPr/>
          <p:nvPr userDrawn="1"/>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MENU (TB)">
            <a:extLst>
              <a:ext uri="{FF2B5EF4-FFF2-40B4-BE49-F238E27FC236}">
                <a16:creationId xmlns:a16="http://schemas.microsoft.com/office/drawing/2014/main" id="{DC20BBA3-E29B-4EBA-86D6-BC34E8DB30F4}"/>
              </a:ext>
            </a:extLst>
          </p:cNvPr>
          <p:cNvSpPr txBox="1"/>
          <p:nvPr userDrawn="1"/>
        </p:nvSpPr>
        <p:spPr>
          <a:xfrm>
            <a:off x="0" y="1032857"/>
            <a:ext cx="2520000" cy="288000"/>
          </a:xfrm>
          <a:prstGeom prst="rect">
            <a:avLst/>
          </a:prstGeom>
          <a:noFill/>
        </p:spPr>
        <p:txBody>
          <a:bodyPr wrap="square" rtlCol="0">
            <a:noAutofit/>
          </a:bodyPr>
          <a:lstStyle/>
          <a:p>
            <a:r>
              <a:rPr lang="en-GB" sz="1600" b="1">
                <a:solidFill>
                  <a:srgbClr val="282461"/>
                </a:solidFill>
                <a:latin typeface="Lato" panose="020F0502020204030203" pitchFamily="34" charset="0"/>
                <a:cs typeface="Lato" panose="020F0502020204030203" pitchFamily="34" charset="0"/>
              </a:rPr>
              <a:t>  MENU</a:t>
            </a:r>
          </a:p>
        </p:txBody>
      </p:sp>
    </p:spTree>
    <p:extLst>
      <p:ext uri="{BB962C8B-B14F-4D97-AF65-F5344CB8AC3E}">
        <p14:creationId xmlns:p14="http://schemas.microsoft.com/office/powerpoint/2010/main" val="228434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CB228C-B867-4B33-AD60-58AB8CDFA31E}"/>
              </a:ext>
            </a:extLst>
          </p:cNvPr>
          <p:cNvSpPr txBox="1"/>
          <p:nvPr userDrawn="1"/>
        </p:nvSpPr>
        <p:spPr>
          <a:xfrm>
            <a:off x="3347244" y="1790700"/>
            <a:ext cx="10915650" cy="646331"/>
          </a:xfrm>
          <a:prstGeom prst="rect">
            <a:avLst/>
          </a:prstGeom>
          <a:noFill/>
        </p:spPr>
        <p:txBody>
          <a:bodyPr wrap="square" rtlCol="0">
            <a:spAutoFit/>
          </a:bodyPr>
          <a:lstStyle/>
          <a:p>
            <a:endParaRPr lang="en-GB"/>
          </a:p>
          <a:p>
            <a:endParaRPr lang="en-GB"/>
          </a:p>
        </p:txBody>
      </p:sp>
      <p:sp>
        <p:nvSpPr>
          <p:cNvPr id="124" name="Rectangle 123">
            <a:extLst>
              <a:ext uri="{FF2B5EF4-FFF2-40B4-BE49-F238E27FC236}">
                <a16:creationId xmlns:a16="http://schemas.microsoft.com/office/drawing/2014/main" id="{CB77619F-5238-49CB-BFA1-C870FF21FD03}"/>
              </a:ext>
            </a:extLst>
          </p:cNvPr>
          <p:cNvSpPr/>
          <p:nvPr userDrawn="1"/>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5" name="Rectangle 124">
            <a:extLst>
              <a:ext uri="{FF2B5EF4-FFF2-40B4-BE49-F238E27FC236}">
                <a16:creationId xmlns:a16="http://schemas.microsoft.com/office/drawing/2014/main" id="{41C0DD29-7ED9-4EBE-A3E7-B28034781F51}"/>
              </a:ext>
            </a:extLst>
          </p:cNvPr>
          <p:cNvSpPr/>
          <p:nvPr userDrawn="1"/>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6" name="Rectangle 125">
            <a:extLst>
              <a:ext uri="{FF2B5EF4-FFF2-40B4-BE49-F238E27FC236}">
                <a16:creationId xmlns:a16="http://schemas.microsoft.com/office/drawing/2014/main" id="{449C9EC9-5476-4316-B225-EF79C88C6969}"/>
              </a:ext>
            </a:extLst>
          </p:cNvPr>
          <p:cNvSpPr/>
          <p:nvPr userDrawn="1"/>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7" name="Rectangle 126">
            <a:extLst>
              <a:ext uri="{FF2B5EF4-FFF2-40B4-BE49-F238E27FC236}">
                <a16:creationId xmlns:a16="http://schemas.microsoft.com/office/drawing/2014/main" id="{23CA1B3C-537D-452F-B74C-922AA68CADC2}"/>
              </a:ext>
            </a:extLst>
          </p:cNvPr>
          <p:cNvSpPr/>
          <p:nvPr userDrawn="1"/>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8" name="Rectangle 127">
            <a:extLst>
              <a:ext uri="{FF2B5EF4-FFF2-40B4-BE49-F238E27FC236}">
                <a16:creationId xmlns:a16="http://schemas.microsoft.com/office/drawing/2014/main" id="{08625633-3754-4C60-88A7-31E42E054500}"/>
              </a:ext>
            </a:extLst>
          </p:cNvPr>
          <p:cNvSpPr/>
          <p:nvPr userDrawn="1"/>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9" name="Rectangle 128">
            <a:extLst>
              <a:ext uri="{FF2B5EF4-FFF2-40B4-BE49-F238E27FC236}">
                <a16:creationId xmlns:a16="http://schemas.microsoft.com/office/drawing/2014/main" id="{12EF368D-C14D-42B5-8BDB-A979288441D5}"/>
              </a:ext>
            </a:extLst>
          </p:cNvPr>
          <p:cNvSpPr/>
          <p:nvPr userDrawn="1"/>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0" name="Rectangle 129">
            <a:extLst>
              <a:ext uri="{FF2B5EF4-FFF2-40B4-BE49-F238E27FC236}">
                <a16:creationId xmlns:a16="http://schemas.microsoft.com/office/drawing/2014/main" id="{A8B975A3-C4A6-40C0-8A28-84A83C594D71}"/>
              </a:ext>
            </a:extLst>
          </p:cNvPr>
          <p:cNvSpPr/>
          <p:nvPr userDrawn="1"/>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1" name="Rectangle 130">
            <a:extLst>
              <a:ext uri="{FF2B5EF4-FFF2-40B4-BE49-F238E27FC236}">
                <a16:creationId xmlns:a16="http://schemas.microsoft.com/office/drawing/2014/main" id="{A76967AD-F873-4515-A0A6-562CBE09DEB4}"/>
              </a:ext>
            </a:extLst>
          </p:cNvPr>
          <p:cNvSpPr/>
          <p:nvPr userDrawn="1"/>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2" name="Table 131">
            <a:extLst>
              <a:ext uri="{FF2B5EF4-FFF2-40B4-BE49-F238E27FC236}">
                <a16:creationId xmlns:a16="http://schemas.microsoft.com/office/drawing/2014/main" id="{3D9CC698-FF28-4091-ADD0-076F7B862D46}"/>
              </a:ext>
            </a:extLst>
          </p:cNvPr>
          <p:cNvGraphicFramePr>
            <a:graphicFrameLocks noGrp="1"/>
          </p:cNvGraphicFramePr>
          <p:nvPr userDrawn="1"/>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33" name="Table 132">
            <a:extLst>
              <a:ext uri="{FF2B5EF4-FFF2-40B4-BE49-F238E27FC236}">
                <a16:creationId xmlns:a16="http://schemas.microsoft.com/office/drawing/2014/main" id="{C10AEE8E-5D0A-4D0D-97C5-0194EADDFAF9}"/>
              </a:ext>
            </a:extLst>
          </p:cNvPr>
          <p:cNvGraphicFramePr>
            <a:graphicFrameLocks noGrp="1"/>
          </p:cNvGraphicFramePr>
          <p:nvPr userDrawn="1"/>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34" name="Table 133">
            <a:extLst>
              <a:ext uri="{FF2B5EF4-FFF2-40B4-BE49-F238E27FC236}">
                <a16:creationId xmlns:a16="http://schemas.microsoft.com/office/drawing/2014/main" id="{10BF6DED-96D4-46B4-AB21-9ED1286DC1D1}"/>
              </a:ext>
            </a:extLst>
          </p:cNvPr>
          <p:cNvGraphicFramePr>
            <a:graphicFrameLocks noGrp="1"/>
          </p:cNvGraphicFramePr>
          <p:nvPr userDrawn="1"/>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35" name="Rectangle 134">
            <a:extLst>
              <a:ext uri="{FF2B5EF4-FFF2-40B4-BE49-F238E27FC236}">
                <a16:creationId xmlns:a16="http://schemas.microsoft.com/office/drawing/2014/main" id="{B77D5106-272D-4DBC-B636-137D7C9AC46B}"/>
              </a:ext>
            </a:extLst>
          </p:cNvPr>
          <p:cNvSpPr/>
          <p:nvPr userDrawn="1"/>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6" name="Rectangle 135">
            <a:extLst>
              <a:ext uri="{FF2B5EF4-FFF2-40B4-BE49-F238E27FC236}">
                <a16:creationId xmlns:a16="http://schemas.microsoft.com/office/drawing/2014/main" id="{B513EFF7-3BC1-4F4A-BF85-19B967ED0820}"/>
              </a:ext>
            </a:extLst>
          </p:cNvPr>
          <p:cNvSpPr/>
          <p:nvPr userDrawn="1"/>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7" name="Rectangle 136">
            <a:extLst>
              <a:ext uri="{FF2B5EF4-FFF2-40B4-BE49-F238E27FC236}">
                <a16:creationId xmlns:a16="http://schemas.microsoft.com/office/drawing/2014/main" id="{030FF32A-47A7-4CC8-A2F4-441ED9F02C1D}"/>
              </a:ext>
            </a:extLst>
          </p:cNvPr>
          <p:cNvSpPr/>
          <p:nvPr userDrawn="1"/>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8" name="Rectangle 137">
            <a:extLst>
              <a:ext uri="{FF2B5EF4-FFF2-40B4-BE49-F238E27FC236}">
                <a16:creationId xmlns:a16="http://schemas.microsoft.com/office/drawing/2014/main" id="{8E1152D4-3643-487F-8010-36F3B0C075CF}"/>
              </a:ext>
            </a:extLst>
          </p:cNvPr>
          <p:cNvSpPr/>
          <p:nvPr userDrawn="1"/>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9" name="Rectangle 138">
            <a:extLst>
              <a:ext uri="{FF2B5EF4-FFF2-40B4-BE49-F238E27FC236}">
                <a16:creationId xmlns:a16="http://schemas.microsoft.com/office/drawing/2014/main" id="{C3B9AAAE-E78B-4BD3-997C-ACD6F7A18F7A}"/>
              </a:ext>
            </a:extLst>
          </p:cNvPr>
          <p:cNvSpPr/>
          <p:nvPr userDrawn="1"/>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0" name="Rectangle 139">
            <a:extLst>
              <a:ext uri="{FF2B5EF4-FFF2-40B4-BE49-F238E27FC236}">
                <a16:creationId xmlns:a16="http://schemas.microsoft.com/office/drawing/2014/main" id="{8715467D-9157-4BD6-B16F-EBC945EC539A}"/>
              </a:ext>
            </a:extLst>
          </p:cNvPr>
          <p:cNvSpPr/>
          <p:nvPr userDrawn="1"/>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1" name="Rectangle 140">
            <a:extLst>
              <a:ext uri="{FF2B5EF4-FFF2-40B4-BE49-F238E27FC236}">
                <a16:creationId xmlns:a16="http://schemas.microsoft.com/office/drawing/2014/main" id="{5F2EA5A0-0334-404E-A48D-5B7A7DD1BBCC}"/>
              </a:ext>
            </a:extLst>
          </p:cNvPr>
          <p:cNvSpPr/>
          <p:nvPr userDrawn="1"/>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2" name="Rectangle 141">
            <a:extLst>
              <a:ext uri="{FF2B5EF4-FFF2-40B4-BE49-F238E27FC236}">
                <a16:creationId xmlns:a16="http://schemas.microsoft.com/office/drawing/2014/main" id="{915368DC-9445-442A-B235-9FBF857D900A}"/>
              </a:ext>
            </a:extLst>
          </p:cNvPr>
          <p:cNvSpPr/>
          <p:nvPr userDrawn="1"/>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3" name="Rectangle 142">
            <a:extLst>
              <a:ext uri="{FF2B5EF4-FFF2-40B4-BE49-F238E27FC236}">
                <a16:creationId xmlns:a16="http://schemas.microsoft.com/office/drawing/2014/main" id="{D2584578-C1A9-4FB5-B3DF-BD5C87549859}"/>
              </a:ext>
            </a:extLst>
          </p:cNvPr>
          <p:cNvSpPr/>
          <p:nvPr userDrawn="1"/>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4" name="Rectangle 143">
            <a:extLst>
              <a:ext uri="{FF2B5EF4-FFF2-40B4-BE49-F238E27FC236}">
                <a16:creationId xmlns:a16="http://schemas.microsoft.com/office/drawing/2014/main" id="{473B0B73-56F3-44E6-893B-96D272E11AB8}"/>
              </a:ext>
            </a:extLst>
          </p:cNvPr>
          <p:cNvSpPr/>
          <p:nvPr userDrawn="1"/>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5" name="Rectangle 144">
            <a:extLst>
              <a:ext uri="{FF2B5EF4-FFF2-40B4-BE49-F238E27FC236}">
                <a16:creationId xmlns:a16="http://schemas.microsoft.com/office/drawing/2014/main" id="{CDAD5D34-4236-4749-804C-DF38E5E0652C}"/>
              </a:ext>
            </a:extLst>
          </p:cNvPr>
          <p:cNvSpPr/>
          <p:nvPr userDrawn="1"/>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6" name="Rectangle 145">
            <a:extLst>
              <a:ext uri="{FF2B5EF4-FFF2-40B4-BE49-F238E27FC236}">
                <a16:creationId xmlns:a16="http://schemas.microsoft.com/office/drawing/2014/main" id="{F4468003-70FD-4B12-B940-F352D786350C}"/>
              </a:ext>
            </a:extLst>
          </p:cNvPr>
          <p:cNvSpPr/>
          <p:nvPr userDrawn="1"/>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7" name="Rectangle 146">
            <a:extLst>
              <a:ext uri="{FF2B5EF4-FFF2-40B4-BE49-F238E27FC236}">
                <a16:creationId xmlns:a16="http://schemas.microsoft.com/office/drawing/2014/main" id="{F8BE5893-A0F4-4611-BE43-29EBFA5EE3CE}"/>
              </a:ext>
            </a:extLst>
          </p:cNvPr>
          <p:cNvSpPr/>
          <p:nvPr userDrawn="1"/>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8" name="Rectangle 147">
            <a:extLst>
              <a:ext uri="{FF2B5EF4-FFF2-40B4-BE49-F238E27FC236}">
                <a16:creationId xmlns:a16="http://schemas.microsoft.com/office/drawing/2014/main" id="{CB151D0E-7E98-499F-B83C-798B47B96966}"/>
              </a:ext>
            </a:extLst>
          </p:cNvPr>
          <p:cNvSpPr/>
          <p:nvPr userDrawn="1"/>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9" name="Rectangle 148">
            <a:extLst>
              <a:ext uri="{FF2B5EF4-FFF2-40B4-BE49-F238E27FC236}">
                <a16:creationId xmlns:a16="http://schemas.microsoft.com/office/drawing/2014/main" id="{DFE7DD5D-B978-484B-BB93-E3CC3D87DF98}"/>
              </a:ext>
            </a:extLst>
          </p:cNvPr>
          <p:cNvSpPr/>
          <p:nvPr userDrawn="1"/>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Tree>
    <p:extLst>
      <p:ext uri="{BB962C8B-B14F-4D97-AF65-F5344CB8AC3E}">
        <p14:creationId xmlns:p14="http://schemas.microsoft.com/office/powerpoint/2010/main" val="54503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brc.org.uk/retail-insight-analytic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rc.org.uk/retail-insight-analytic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https://brc.org.uk/retail-insight-analytics"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E11A71-BC2C-4B33-AEE4-41279A17E543}"/>
              </a:ext>
            </a:extLst>
          </p:cNvPr>
          <p:cNvSpPr/>
          <p:nvPr userDrawn="1"/>
        </p:nvSpPr>
        <p:spPr>
          <a:xfrm>
            <a:off x="16841546" y="0"/>
            <a:ext cx="768592" cy="776912"/>
          </a:xfrm>
          <a:prstGeom prst="rect">
            <a:avLst/>
          </a:prstGeom>
          <a:solidFill>
            <a:srgbClr val="E8E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37ED7043-0DEF-42BA-BF93-BFCF7447012F}"/>
              </a:ext>
            </a:extLst>
          </p:cNvPr>
          <p:cNvSpPr/>
          <p:nvPr userDrawn="1"/>
        </p:nvSpPr>
        <p:spPr>
          <a:xfrm>
            <a:off x="0" y="0"/>
            <a:ext cx="2560738" cy="9905999"/>
          </a:xfrm>
          <a:prstGeom prst="rect">
            <a:avLst/>
          </a:prstGeom>
          <a:solidFill>
            <a:srgbClr val="E8E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C4006EB6-3E0A-4371-A19C-DE8E9D213F59}"/>
              </a:ext>
            </a:extLst>
          </p:cNvPr>
          <p:cNvSpPr/>
          <p:nvPr userDrawn="1"/>
        </p:nvSpPr>
        <p:spPr>
          <a:xfrm>
            <a:off x="0" y="776912"/>
            <a:ext cx="17610138" cy="8376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D88BCB0F-80F8-4AE3-9335-262BBDA08997}"/>
              </a:ext>
            </a:extLst>
          </p:cNvPr>
          <p:cNvSpPr/>
          <p:nvPr userDrawn="1"/>
        </p:nvSpPr>
        <p:spPr>
          <a:xfrm>
            <a:off x="13696950" y="838200"/>
            <a:ext cx="3913188" cy="9067800"/>
          </a:xfrm>
          <a:prstGeom prst="rect">
            <a:avLst/>
          </a:prstGeom>
          <a:gradFill>
            <a:gsLst>
              <a:gs pos="0">
                <a:srgbClr val="141230"/>
              </a:gs>
              <a:gs pos="74000">
                <a:srgbClr val="282461"/>
              </a:gs>
              <a:gs pos="83000">
                <a:srgbClr val="282461"/>
              </a:gs>
              <a:gs pos="100000">
                <a:srgbClr val="282461"/>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C1DAFE35-4909-4659-89C5-D85A995A8757}"/>
              </a:ext>
            </a:extLst>
          </p:cNvPr>
          <p:cNvSpPr/>
          <p:nvPr userDrawn="1"/>
        </p:nvSpPr>
        <p:spPr>
          <a:xfrm>
            <a:off x="2565780" y="870000"/>
            <a:ext cx="5508000" cy="9036000"/>
          </a:xfrm>
          <a:prstGeom prst="rect">
            <a:avLst/>
          </a:prstGeom>
          <a:solidFill>
            <a:srgbClr val="F2F2F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FA18C552-6716-434E-9F09-3B95484E1D1C}"/>
              </a:ext>
            </a:extLst>
          </p:cNvPr>
          <p:cNvGrpSpPr/>
          <p:nvPr userDrawn="1"/>
        </p:nvGrpSpPr>
        <p:grpSpPr>
          <a:xfrm>
            <a:off x="434210" y="8301827"/>
            <a:ext cx="1594002" cy="1131834"/>
            <a:chOff x="1611159" y="1403057"/>
            <a:chExt cx="2267425" cy="1610004"/>
          </a:xfrm>
        </p:grpSpPr>
        <p:pic>
          <p:nvPicPr>
            <p:cNvPr id="12" name="Picture 11">
              <a:hlinkClick r:id="rId7"/>
              <a:extLst>
                <a:ext uri="{FF2B5EF4-FFF2-40B4-BE49-F238E27FC236}">
                  <a16:creationId xmlns:a16="http://schemas.microsoft.com/office/drawing/2014/main" id="{14282C5E-392F-440A-AEB9-C38842F409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1159" y="1403057"/>
              <a:ext cx="2101729" cy="952309"/>
            </a:xfrm>
            <a:prstGeom prst="rect">
              <a:avLst/>
            </a:prstGeom>
          </p:spPr>
        </p:pic>
        <p:sp>
          <p:nvSpPr>
            <p:cNvPr id="13" name="TextBox 12">
              <a:extLst>
                <a:ext uri="{FF2B5EF4-FFF2-40B4-BE49-F238E27FC236}">
                  <a16:creationId xmlns:a16="http://schemas.microsoft.com/office/drawing/2014/main" id="{B5545ADE-AE52-4D7A-AD5A-6ADFB4B3E121}"/>
                </a:ext>
              </a:extLst>
            </p:cNvPr>
            <p:cNvSpPr txBox="1"/>
            <p:nvPr/>
          </p:nvSpPr>
          <p:spPr>
            <a:xfrm>
              <a:off x="1690234" y="2443915"/>
              <a:ext cx="2188350" cy="569146"/>
            </a:xfrm>
            <a:prstGeom prst="rect">
              <a:avLst/>
            </a:prstGeom>
            <a:noFill/>
          </p:spPr>
          <p:txBody>
            <a:bodyPr wrap="square" rtlCol="0">
              <a:spAutoFit/>
            </a:bodyPr>
            <a:lstStyle/>
            <a:p>
              <a:pPr algn="ctr"/>
              <a:r>
                <a:rPr lang="en-GB" sz="2000" b="1" spc="350">
                  <a:solidFill>
                    <a:srgbClr val="282461"/>
                  </a:solidFill>
                  <a:latin typeface="Lato" panose="020F0502020204030203" pitchFamily="34" charset="0"/>
                  <a:cs typeface="Lato" panose="020F0502020204030203" pitchFamily="34" charset="0"/>
                </a:rPr>
                <a:t>INSIGHT</a:t>
              </a:r>
            </a:p>
          </p:txBody>
        </p:sp>
        <p:sp>
          <p:nvSpPr>
            <p:cNvPr id="14" name="Rectangle 13">
              <a:extLst>
                <a:ext uri="{FF2B5EF4-FFF2-40B4-BE49-F238E27FC236}">
                  <a16:creationId xmlns:a16="http://schemas.microsoft.com/office/drawing/2014/main" id="{8BC8B602-2A24-4479-9371-3065F5054D1D}"/>
                </a:ext>
              </a:extLst>
            </p:cNvPr>
            <p:cNvSpPr/>
            <p:nvPr/>
          </p:nvSpPr>
          <p:spPr>
            <a:xfrm>
              <a:off x="1668212" y="2484572"/>
              <a:ext cx="2188350" cy="485613"/>
            </a:xfrm>
            <a:prstGeom prst="rect">
              <a:avLst/>
            </a:prstGeom>
            <a:noFill/>
            <a:ln w="31750">
              <a:solidFill>
                <a:srgbClr val="28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64C4F44C-098F-4EAC-9BB4-1AD709A35BDA}"/>
              </a:ext>
            </a:extLst>
          </p:cNvPr>
          <p:cNvSpPr/>
          <p:nvPr userDrawn="1"/>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6" name="Rectangle 15">
            <a:extLst>
              <a:ext uri="{FF2B5EF4-FFF2-40B4-BE49-F238E27FC236}">
                <a16:creationId xmlns:a16="http://schemas.microsoft.com/office/drawing/2014/main" id="{0CDE00C8-2795-4096-850E-DA59053F3F93}"/>
              </a:ext>
            </a:extLst>
          </p:cNvPr>
          <p:cNvSpPr/>
          <p:nvPr userDrawn="1"/>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3C1F2229-3119-4323-9B80-1A8965E80FB1}"/>
              </a:ext>
            </a:extLst>
          </p:cNvPr>
          <p:cNvSpPr/>
          <p:nvPr userDrawn="1"/>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9F602806-7948-4091-A1A0-033A710FD4F2}"/>
              </a:ext>
            </a:extLst>
          </p:cNvPr>
          <p:cNvSpPr/>
          <p:nvPr userDrawn="1"/>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Rectangle 18">
            <a:extLst>
              <a:ext uri="{FF2B5EF4-FFF2-40B4-BE49-F238E27FC236}">
                <a16:creationId xmlns:a16="http://schemas.microsoft.com/office/drawing/2014/main" id="{7F6DDDC6-56DA-41E9-A6F8-105E3157832A}"/>
              </a:ext>
            </a:extLst>
          </p:cNvPr>
          <p:cNvSpPr/>
          <p:nvPr userDrawn="1"/>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0" name="Rectangle 19">
            <a:extLst>
              <a:ext uri="{FF2B5EF4-FFF2-40B4-BE49-F238E27FC236}">
                <a16:creationId xmlns:a16="http://schemas.microsoft.com/office/drawing/2014/main" id="{D143C135-ABCC-458B-9DCC-762F6725F72B}"/>
              </a:ext>
            </a:extLst>
          </p:cNvPr>
          <p:cNvSpPr/>
          <p:nvPr userDrawn="1"/>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967A4A3F-A062-4A56-BB35-9906D30D3E14}"/>
              </a:ext>
            </a:extLst>
          </p:cNvPr>
          <p:cNvSpPr/>
          <p:nvPr userDrawn="1"/>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B5A47ABC-C5FF-4504-8A76-EE52969D6930}"/>
              </a:ext>
            </a:extLst>
          </p:cNvPr>
          <p:cNvSpPr/>
          <p:nvPr userDrawn="1"/>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23" name="Table 22">
            <a:extLst>
              <a:ext uri="{FF2B5EF4-FFF2-40B4-BE49-F238E27FC236}">
                <a16:creationId xmlns:a16="http://schemas.microsoft.com/office/drawing/2014/main" id="{B8588257-DDF3-4D15-BFF0-1693B2894F34}"/>
              </a:ext>
            </a:extLst>
          </p:cNvPr>
          <p:cNvGraphicFramePr>
            <a:graphicFrameLocks noGrp="1"/>
          </p:cNvGraphicFramePr>
          <p:nvPr userDrawn="1"/>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24" name="Table 23">
            <a:extLst>
              <a:ext uri="{FF2B5EF4-FFF2-40B4-BE49-F238E27FC236}">
                <a16:creationId xmlns:a16="http://schemas.microsoft.com/office/drawing/2014/main" id="{A6F4933A-C417-43BA-B854-B4D91B01374F}"/>
              </a:ext>
            </a:extLst>
          </p:cNvPr>
          <p:cNvGraphicFramePr>
            <a:graphicFrameLocks noGrp="1"/>
          </p:cNvGraphicFramePr>
          <p:nvPr userDrawn="1"/>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25" name="Table 24">
            <a:extLst>
              <a:ext uri="{FF2B5EF4-FFF2-40B4-BE49-F238E27FC236}">
                <a16:creationId xmlns:a16="http://schemas.microsoft.com/office/drawing/2014/main" id="{9EFE999A-FB7E-4A0A-B2C8-F5EEA46B1210}"/>
              </a:ext>
            </a:extLst>
          </p:cNvPr>
          <p:cNvGraphicFramePr>
            <a:graphicFrameLocks noGrp="1"/>
          </p:cNvGraphicFramePr>
          <p:nvPr userDrawn="1"/>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26" name="Rectangle 25">
            <a:extLst>
              <a:ext uri="{FF2B5EF4-FFF2-40B4-BE49-F238E27FC236}">
                <a16:creationId xmlns:a16="http://schemas.microsoft.com/office/drawing/2014/main" id="{F7772949-D486-4459-8C5F-9A3BFD5551DC}"/>
              </a:ext>
            </a:extLst>
          </p:cNvPr>
          <p:cNvSpPr/>
          <p:nvPr userDrawn="1"/>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2E892F6A-8078-472B-8C8A-A1A27A834BA6}"/>
              </a:ext>
            </a:extLst>
          </p:cNvPr>
          <p:cNvSpPr/>
          <p:nvPr userDrawn="1"/>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0846A4EE-512A-4713-9CAC-A60B9D99EF04}"/>
              </a:ext>
            </a:extLst>
          </p:cNvPr>
          <p:cNvSpPr/>
          <p:nvPr userDrawn="1"/>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607BDEB6-DA7B-4368-B331-8A712D90D357}"/>
              </a:ext>
            </a:extLst>
          </p:cNvPr>
          <p:cNvSpPr/>
          <p:nvPr userDrawn="1"/>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49407286-5042-4A93-97B2-5F7D4CBE33E4}"/>
              </a:ext>
            </a:extLst>
          </p:cNvPr>
          <p:cNvSpPr/>
          <p:nvPr userDrawn="1"/>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31CC7CA3-6407-4AEF-904C-644753C5EE76}"/>
              </a:ext>
            </a:extLst>
          </p:cNvPr>
          <p:cNvSpPr/>
          <p:nvPr userDrawn="1"/>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8C8D95AD-7592-445F-BE32-559EFC1AD269}"/>
              </a:ext>
            </a:extLst>
          </p:cNvPr>
          <p:cNvSpPr/>
          <p:nvPr userDrawn="1"/>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3" name="Rectangle 32">
            <a:extLst>
              <a:ext uri="{FF2B5EF4-FFF2-40B4-BE49-F238E27FC236}">
                <a16:creationId xmlns:a16="http://schemas.microsoft.com/office/drawing/2014/main" id="{7719CAFD-574E-4BBD-B9C4-7B7FE57ACBAF}"/>
              </a:ext>
            </a:extLst>
          </p:cNvPr>
          <p:cNvSpPr/>
          <p:nvPr userDrawn="1"/>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4" name="Rectangle 33">
            <a:extLst>
              <a:ext uri="{FF2B5EF4-FFF2-40B4-BE49-F238E27FC236}">
                <a16:creationId xmlns:a16="http://schemas.microsoft.com/office/drawing/2014/main" id="{7D58083C-653F-4A83-B55C-BB338EC687B5}"/>
              </a:ext>
            </a:extLst>
          </p:cNvPr>
          <p:cNvSpPr/>
          <p:nvPr userDrawn="1"/>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5" name="Rectangle 34">
            <a:extLst>
              <a:ext uri="{FF2B5EF4-FFF2-40B4-BE49-F238E27FC236}">
                <a16:creationId xmlns:a16="http://schemas.microsoft.com/office/drawing/2014/main" id="{882A30D8-EA9C-4D66-8DE0-62AC03EC621C}"/>
              </a:ext>
            </a:extLst>
          </p:cNvPr>
          <p:cNvSpPr/>
          <p:nvPr userDrawn="1"/>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6" name="Rectangle 35">
            <a:extLst>
              <a:ext uri="{FF2B5EF4-FFF2-40B4-BE49-F238E27FC236}">
                <a16:creationId xmlns:a16="http://schemas.microsoft.com/office/drawing/2014/main" id="{51AA51F5-7E6F-4BE3-ADC0-D2ECD76D07BD}"/>
              </a:ext>
            </a:extLst>
          </p:cNvPr>
          <p:cNvSpPr/>
          <p:nvPr userDrawn="1"/>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7" name="Rectangle 36">
            <a:extLst>
              <a:ext uri="{FF2B5EF4-FFF2-40B4-BE49-F238E27FC236}">
                <a16:creationId xmlns:a16="http://schemas.microsoft.com/office/drawing/2014/main" id="{980EF61D-A6B5-47B0-86E5-B1C575971435}"/>
              </a:ext>
            </a:extLst>
          </p:cNvPr>
          <p:cNvSpPr/>
          <p:nvPr userDrawn="1"/>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8" name="Rectangle 37">
            <a:extLst>
              <a:ext uri="{FF2B5EF4-FFF2-40B4-BE49-F238E27FC236}">
                <a16:creationId xmlns:a16="http://schemas.microsoft.com/office/drawing/2014/main" id="{5821ACED-31D7-4C8F-B143-8DC93D45357A}"/>
              </a:ext>
            </a:extLst>
          </p:cNvPr>
          <p:cNvSpPr/>
          <p:nvPr userDrawn="1"/>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9" name="Rectangle 38">
            <a:extLst>
              <a:ext uri="{FF2B5EF4-FFF2-40B4-BE49-F238E27FC236}">
                <a16:creationId xmlns:a16="http://schemas.microsoft.com/office/drawing/2014/main" id="{E18C3AFD-4669-4E0D-A2A8-5E3A8715FD57}"/>
              </a:ext>
            </a:extLst>
          </p:cNvPr>
          <p:cNvSpPr/>
          <p:nvPr userDrawn="1"/>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0" name="Rectangle 39">
            <a:extLst>
              <a:ext uri="{FF2B5EF4-FFF2-40B4-BE49-F238E27FC236}">
                <a16:creationId xmlns:a16="http://schemas.microsoft.com/office/drawing/2014/main" id="{E6EDA044-4A08-4190-BE2F-280A473BE4FA}"/>
              </a:ext>
            </a:extLst>
          </p:cNvPr>
          <p:cNvSpPr/>
          <p:nvPr userDrawn="1"/>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pic>
        <p:nvPicPr>
          <p:cNvPr id="41" name="Picture 40" descr="A close up of a sign&#10;&#10;Description automatically generated">
            <a:extLst>
              <a:ext uri="{FF2B5EF4-FFF2-40B4-BE49-F238E27FC236}">
                <a16:creationId xmlns:a16="http://schemas.microsoft.com/office/drawing/2014/main" id="{497A7E3A-981E-4D25-97E1-348AF1178B18}"/>
              </a:ext>
            </a:extLst>
          </p:cNvPr>
          <p:cNvPicPr>
            <a:picLocks noChangeAspect="1"/>
          </p:cNvPicPr>
          <p:nvPr userDrawn="1"/>
        </p:nvPicPr>
        <p:blipFill>
          <a:blip r:embed="rId9">
            <a:alphaModFix amt="35000"/>
            <a:extLst>
              <a:ext uri="{28A0092B-C50C-407E-A947-70E740481C1C}">
                <a14:useLocalDpi xmlns:a14="http://schemas.microsoft.com/office/drawing/2010/main" val="0"/>
              </a:ext>
            </a:extLst>
          </a:blip>
          <a:stretch>
            <a:fillRect/>
          </a:stretch>
        </p:blipFill>
        <p:spPr>
          <a:xfrm>
            <a:off x="213836" y="209446"/>
            <a:ext cx="380309" cy="380309"/>
          </a:xfrm>
          <a:prstGeom prst="rect">
            <a:avLst/>
          </a:prstGeom>
        </p:spPr>
      </p:pic>
      <p:sp>
        <p:nvSpPr>
          <p:cNvPr id="43" name="Rectangle 42">
            <a:extLst>
              <a:ext uri="{FF2B5EF4-FFF2-40B4-BE49-F238E27FC236}">
                <a16:creationId xmlns:a16="http://schemas.microsoft.com/office/drawing/2014/main" id="{96BDFBD0-D79E-4C91-A5A0-802D53786C37}"/>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2" name="MENU (TB)">
            <a:extLst>
              <a:ext uri="{FF2B5EF4-FFF2-40B4-BE49-F238E27FC236}">
                <a16:creationId xmlns:a16="http://schemas.microsoft.com/office/drawing/2014/main" id="{62448302-F5D2-44FF-8170-CA6B303B7EF6}"/>
              </a:ext>
            </a:extLst>
          </p:cNvPr>
          <p:cNvSpPr txBox="1"/>
          <p:nvPr userDrawn="1"/>
        </p:nvSpPr>
        <p:spPr>
          <a:xfrm>
            <a:off x="0" y="1032857"/>
            <a:ext cx="2520000" cy="288000"/>
          </a:xfrm>
          <a:prstGeom prst="rect">
            <a:avLst/>
          </a:prstGeom>
          <a:noFill/>
        </p:spPr>
        <p:txBody>
          <a:bodyPr wrap="square" rtlCol="0">
            <a:noAutofit/>
          </a:bodyPr>
          <a:lstStyle/>
          <a:p>
            <a:r>
              <a:rPr lang="en-GB" sz="1600" b="1">
                <a:solidFill>
                  <a:srgbClr val="282461"/>
                </a:solidFill>
                <a:latin typeface="Lato" panose="020F0502020204030203" pitchFamily="34" charset="0"/>
                <a:cs typeface="Lato" panose="020F0502020204030203" pitchFamily="34" charset="0"/>
              </a:rPr>
              <a:t>  MENU</a:t>
            </a:r>
          </a:p>
        </p:txBody>
      </p:sp>
    </p:spTree>
    <p:extLst>
      <p:ext uri="{BB962C8B-B14F-4D97-AF65-F5344CB8AC3E}">
        <p14:creationId xmlns:p14="http://schemas.microsoft.com/office/powerpoint/2010/main" val="1282035828"/>
      </p:ext>
    </p:extLst>
  </p:cSld>
  <p:clrMap bg1="lt1" tx1="dk1" bg2="lt2" tx2="dk2" accent1="accent1" accent2="accent2" accent3="accent3" accent4="accent4" accent5="accent5" accent6="accent6" hlink="hlink" folHlink="folHlink"/>
  <p:sldLayoutIdLst>
    <p:sldLayoutId id="2147483673" r:id="rId1"/>
    <p:sldLayoutId id="2147483703" r:id="rId2"/>
    <p:sldLayoutId id="2147483704" r:id="rId3"/>
    <p:sldLayoutId id="2147483705" r:id="rId4"/>
    <p:sldLayoutId id="2147483684" r:id="rId5"/>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E11A71-BC2C-4B33-AEE4-41279A17E543}"/>
              </a:ext>
            </a:extLst>
          </p:cNvPr>
          <p:cNvSpPr/>
          <p:nvPr userDrawn="1"/>
        </p:nvSpPr>
        <p:spPr>
          <a:xfrm>
            <a:off x="16841546" y="0"/>
            <a:ext cx="768592" cy="776912"/>
          </a:xfrm>
          <a:prstGeom prst="rect">
            <a:avLst/>
          </a:prstGeom>
          <a:solidFill>
            <a:srgbClr val="E8E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37ED7043-0DEF-42BA-BF93-BFCF7447012F}"/>
              </a:ext>
            </a:extLst>
          </p:cNvPr>
          <p:cNvSpPr/>
          <p:nvPr userDrawn="1"/>
        </p:nvSpPr>
        <p:spPr>
          <a:xfrm>
            <a:off x="0" y="0"/>
            <a:ext cx="2560738" cy="9905999"/>
          </a:xfrm>
          <a:prstGeom prst="rect">
            <a:avLst/>
          </a:prstGeom>
          <a:solidFill>
            <a:srgbClr val="E8E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C4006EB6-3E0A-4371-A19C-DE8E9D213F59}"/>
              </a:ext>
            </a:extLst>
          </p:cNvPr>
          <p:cNvSpPr/>
          <p:nvPr userDrawn="1"/>
        </p:nvSpPr>
        <p:spPr>
          <a:xfrm>
            <a:off x="0" y="776912"/>
            <a:ext cx="17610138" cy="8376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D88BCB0F-80F8-4AE3-9335-262BBDA08997}"/>
              </a:ext>
            </a:extLst>
          </p:cNvPr>
          <p:cNvSpPr/>
          <p:nvPr userDrawn="1"/>
        </p:nvSpPr>
        <p:spPr>
          <a:xfrm>
            <a:off x="13696950" y="838200"/>
            <a:ext cx="3913188" cy="9067800"/>
          </a:xfrm>
          <a:prstGeom prst="rect">
            <a:avLst/>
          </a:prstGeom>
          <a:gradFill>
            <a:gsLst>
              <a:gs pos="0">
                <a:srgbClr val="141230"/>
              </a:gs>
              <a:gs pos="74000">
                <a:srgbClr val="282461"/>
              </a:gs>
              <a:gs pos="83000">
                <a:srgbClr val="282461"/>
              </a:gs>
              <a:gs pos="100000">
                <a:srgbClr val="282461"/>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C1DAFE35-4909-4659-89C5-D85A995A8757}"/>
              </a:ext>
            </a:extLst>
          </p:cNvPr>
          <p:cNvSpPr/>
          <p:nvPr userDrawn="1"/>
        </p:nvSpPr>
        <p:spPr>
          <a:xfrm>
            <a:off x="2560738" y="860672"/>
            <a:ext cx="11136212" cy="9045328"/>
          </a:xfrm>
          <a:prstGeom prst="rect">
            <a:avLst/>
          </a:prstGeom>
          <a:solidFill>
            <a:srgbClr val="F2F2F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FA18C552-6716-434E-9F09-3B95484E1D1C}"/>
              </a:ext>
            </a:extLst>
          </p:cNvPr>
          <p:cNvGrpSpPr/>
          <p:nvPr userDrawn="1"/>
        </p:nvGrpSpPr>
        <p:grpSpPr>
          <a:xfrm>
            <a:off x="434210" y="8301827"/>
            <a:ext cx="1594002" cy="1131834"/>
            <a:chOff x="1611159" y="1403057"/>
            <a:chExt cx="2267425" cy="1610004"/>
          </a:xfrm>
        </p:grpSpPr>
        <p:pic>
          <p:nvPicPr>
            <p:cNvPr id="12" name="Picture 11">
              <a:hlinkClick r:id="rId4"/>
              <a:extLst>
                <a:ext uri="{FF2B5EF4-FFF2-40B4-BE49-F238E27FC236}">
                  <a16:creationId xmlns:a16="http://schemas.microsoft.com/office/drawing/2014/main" id="{14282C5E-392F-440A-AEB9-C38842F40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159" y="1403057"/>
              <a:ext cx="2101729" cy="952309"/>
            </a:xfrm>
            <a:prstGeom prst="rect">
              <a:avLst/>
            </a:prstGeom>
          </p:spPr>
        </p:pic>
        <p:sp>
          <p:nvSpPr>
            <p:cNvPr id="13" name="TextBox 12">
              <a:extLst>
                <a:ext uri="{FF2B5EF4-FFF2-40B4-BE49-F238E27FC236}">
                  <a16:creationId xmlns:a16="http://schemas.microsoft.com/office/drawing/2014/main" id="{B5545ADE-AE52-4D7A-AD5A-6ADFB4B3E121}"/>
                </a:ext>
              </a:extLst>
            </p:cNvPr>
            <p:cNvSpPr txBox="1"/>
            <p:nvPr/>
          </p:nvSpPr>
          <p:spPr>
            <a:xfrm>
              <a:off x="1690234" y="2443915"/>
              <a:ext cx="2188350" cy="569146"/>
            </a:xfrm>
            <a:prstGeom prst="rect">
              <a:avLst/>
            </a:prstGeom>
            <a:noFill/>
          </p:spPr>
          <p:txBody>
            <a:bodyPr wrap="square" rtlCol="0">
              <a:spAutoFit/>
            </a:bodyPr>
            <a:lstStyle/>
            <a:p>
              <a:pPr algn="ctr"/>
              <a:r>
                <a:rPr lang="en-GB" sz="2000" b="1" spc="350">
                  <a:solidFill>
                    <a:srgbClr val="282461"/>
                  </a:solidFill>
                  <a:latin typeface="Lato" panose="020F0502020204030203" pitchFamily="34" charset="0"/>
                  <a:cs typeface="Lato" panose="020F0502020204030203" pitchFamily="34" charset="0"/>
                </a:rPr>
                <a:t>INSIGHT</a:t>
              </a:r>
            </a:p>
          </p:txBody>
        </p:sp>
        <p:sp>
          <p:nvSpPr>
            <p:cNvPr id="14" name="Rectangle 13">
              <a:extLst>
                <a:ext uri="{FF2B5EF4-FFF2-40B4-BE49-F238E27FC236}">
                  <a16:creationId xmlns:a16="http://schemas.microsoft.com/office/drawing/2014/main" id="{8BC8B602-2A24-4479-9371-3065F5054D1D}"/>
                </a:ext>
              </a:extLst>
            </p:cNvPr>
            <p:cNvSpPr/>
            <p:nvPr/>
          </p:nvSpPr>
          <p:spPr>
            <a:xfrm>
              <a:off x="1668212" y="2484572"/>
              <a:ext cx="2188350" cy="485613"/>
            </a:xfrm>
            <a:prstGeom prst="rect">
              <a:avLst/>
            </a:prstGeom>
            <a:noFill/>
            <a:ln w="31750">
              <a:solidFill>
                <a:srgbClr val="28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64C4F44C-098F-4EAC-9BB4-1AD709A35BDA}"/>
              </a:ext>
            </a:extLst>
          </p:cNvPr>
          <p:cNvSpPr/>
          <p:nvPr userDrawn="1"/>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6" name="Rectangle 15">
            <a:extLst>
              <a:ext uri="{FF2B5EF4-FFF2-40B4-BE49-F238E27FC236}">
                <a16:creationId xmlns:a16="http://schemas.microsoft.com/office/drawing/2014/main" id="{0CDE00C8-2795-4096-850E-DA59053F3F93}"/>
              </a:ext>
            </a:extLst>
          </p:cNvPr>
          <p:cNvSpPr/>
          <p:nvPr userDrawn="1"/>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3C1F2229-3119-4323-9B80-1A8965E80FB1}"/>
              </a:ext>
            </a:extLst>
          </p:cNvPr>
          <p:cNvSpPr/>
          <p:nvPr userDrawn="1"/>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9F602806-7948-4091-A1A0-033A710FD4F2}"/>
              </a:ext>
            </a:extLst>
          </p:cNvPr>
          <p:cNvSpPr/>
          <p:nvPr userDrawn="1"/>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Rectangle 18">
            <a:extLst>
              <a:ext uri="{FF2B5EF4-FFF2-40B4-BE49-F238E27FC236}">
                <a16:creationId xmlns:a16="http://schemas.microsoft.com/office/drawing/2014/main" id="{7F6DDDC6-56DA-41E9-A6F8-105E3157832A}"/>
              </a:ext>
            </a:extLst>
          </p:cNvPr>
          <p:cNvSpPr/>
          <p:nvPr userDrawn="1"/>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0" name="Rectangle 19">
            <a:extLst>
              <a:ext uri="{FF2B5EF4-FFF2-40B4-BE49-F238E27FC236}">
                <a16:creationId xmlns:a16="http://schemas.microsoft.com/office/drawing/2014/main" id="{D143C135-ABCC-458B-9DCC-762F6725F72B}"/>
              </a:ext>
            </a:extLst>
          </p:cNvPr>
          <p:cNvSpPr/>
          <p:nvPr userDrawn="1"/>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967A4A3F-A062-4A56-BB35-9906D30D3E14}"/>
              </a:ext>
            </a:extLst>
          </p:cNvPr>
          <p:cNvSpPr/>
          <p:nvPr userDrawn="1"/>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B5A47ABC-C5FF-4504-8A76-EE52969D6930}"/>
              </a:ext>
            </a:extLst>
          </p:cNvPr>
          <p:cNvSpPr/>
          <p:nvPr userDrawn="1"/>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23" name="Table 22">
            <a:extLst>
              <a:ext uri="{FF2B5EF4-FFF2-40B4-BE49-F238E27FC236}">
                <a16:creationId xmlns:a16="http://schemas.microsoft.com/office/drawing/2014/main" id="{B8588257-DDF3-4D15-BFF0-1693B2894F34}"/>
              </a:ext>
            </a:extLst>
          </p:cNvPr>
          <p:cNvGraphicFramePr>
            <a:graphicFrameLocks noGrp="1"/>
          </p:cNvGraphicFramePr>
          <p:nvPr userDrawn="1"/>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24" name="Table 23">
            <a:extLst>
              <a:ext uri="{FF2B5EF4-FFF2-40B4-BE49-F238E27FC236}">
                <a16:creationId xmlns:a16="http://schemas.microsoft.com/office/drawing/2014/main" id="{A6F4933A-C417-43BA-B854-B4D91B01374F}"/>
              </a:ext>
            </a:extLst>
          </p:cNvPr>
          <p:cNvGraphicFramePr>
            <a:graphicFrameLocks noGrp="1"/>
          </p:cNvGraphicFramePr>
          <p:nvPr userDrawn="1"/>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25" name="Table 24">
            <a:extLst>
              <a:ext uri="{FF2B5EF4-FFF2-40B4-BE49-F238E27FC236}">
                <a16:creationId xmlns:a16="http://schemas.microsoft.com/office/drawing/2014/main" id="{9EFE999A-FB7E-4A0A-B2C8-F5EEA46B1210}"/>
              </a:ext>
            </a:extLst>
          </p:cNvPr>
          <p:cNvGraphicFramePr>
            <a:graphicFrameLocks noGrp="1"/>
          </p:cNvGraphicFramePr>
          <p:nvPr userDrawn="1"/>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26" name="Rectangle 25">
            <a:extLst>
              <a:ext uri="{FF2B5EF4-FFF2-40B4-BE49-F238E27FC236}">
                <a16:creationId xmlns:a16="http://schemas.microsoft.com/office/drawing/2014/main" id="{F7772949-D486-4459-8C5F-9A3BFD5551DC}"/>
              </a:ext>
            </a:extLst>
          </p:cNvPr>
          <p:cNvSpPr/>
          <p:nvPr userDrawn="1"/>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2E892F6A-8078-472B-8C8A-A1A27A834BA6}"/>
              </a:ext>
            </a:extLst>
          </p:cNvPr>
          <p:cNvSpPr/>
          <p:nvPr userDrawn="1"/>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0846A4EE-512A-4713-9CAC-A60B9D99EF04}"/>
              </a:ext>
            </a:extLst>
          </p:cNvPr>
          <p:cNvSpPr/>
          <p:nvPr userDrawn="1"/>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607BDEB6-DA7B-4368-B331-8A712D90D357}"/>
              </a:ext>
            </a:extLst>
          </p:cNvPr>
          <p:cNvSpPr/>
          <p:nvPr userDrawn="1"/>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49407286-5042-4A93-97B2-5F7D4CBE33E4}"/>
              </a:ext>
            </a:extLst>
          </p:cNvPr>
          <p:cNvSpPr/>
          <p:nvPr userDrawn="1"/>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31CC7CA3-6407-4AEF-904C-644753C5EE76}"/>
              </a:ext>
            </a:extLst>
          </p:cNvPr>
          <p:cNvSpPr/>
          <p:nvPr userDrawn="1"/>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8C8D95AD-7592-445F-BE32-559EFC1AD269}"/>
              </a:ext>
            </a:extLst>
          </p:cNvPr>
          <p:cNvSpPr/>
          <p:nvPr userDrawn="1"/>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3" name="Rectangle 32">
            <a:extLst>
              <a:ext uri="{FF2B5EF4-FFF2-40B4-BE49-F238E27FC236}">
                <a16:creationId xmlns:a16="http://schemas.microsoft.com/office/drawing/2014/main" id="{7719CAFD-574E-4BBD-B9C4-7B7FE57ACBAF}"/>
              </a:ext>
            </a:extLst>
          </p:cNvPr>
          <p:cNvSpPr/>
          <p:nvPr userDrawn="1"/>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4" name="Rectangle 33">
            <a:extLst>
              <a:ext uri="{FF2B5EF4-FFF2-40B4-BE49-F238E27FC236}">
                <a16:creationId xmlns:a16="http://schemas.microsoft.com/office/drawing/2014/main" id="{7D58083C-653F-4A83-B55C-BB338EC687B5}"/>
              </a:ext>
            </a:extLst>
          </p:cNvPr>
          <p:cNvSpPr/>
          <p:nvPr userDrawn="1"/>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5" name="Rectangle 34">
            <a:extLst>
              <a:ext uri="{FF2B5EF4-FFF2-40B4-BE49-F238E27FC236}">
                <a16:creationId xmlns:a16="http://schemas.microsoft.com/office/drawing/2014/main" id="{882A30D8-EA9C-4D66-8DE0-62AC03EC621C}"/>
              </a:ext>
            </a:extLst>
          </p:cNvPr>
          <p:cNvSpPr/>
          <p:nvPr userDrawn="1"/>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6" name="Rectangle 35">
            <a:extLst>
              <a:ext uri="{FF2B5EF4-FFF2-40B4-BE49-F238E27FC236}">
                <a16:creationId xmlns:a16="http://schemas.microsoft.com/office/drawing/2014/main" id="{51AA51F5-7E6F-4BE3-ADC0-D2ECD76D07BD}"/>
              </a:ext>
            </a:extLst>
          </p:cNvPr>
          <p:cNvSpPr/>
          <p:nvPr userDrawn="1"/>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7" name="Rectangle 36">
            <a:extLst>
              <a:ext uri="{FF2B5EF4-FFF2-40B4-BE49-F238E27FC236}">
                <a16:creationId xmlns:a16="http://schemas.microsoft.com/office/drawing/2014/main" id="{980EF61D-A6B5-47B0-86E5-B1C575971435}"/>
              </a:ext>
            </a:extLst>
          </p:cNvPr>
          <p:cNvSpPr/>
          <p:nvPr userDrawn="1"/>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8" name="Rectangle 37">
            <a:extLst>
              <a:ext uri="{FF2B5EF4-FFF2-40B4-BE49-F238E27FC236}">
                <a16:creationId xmlns:a16="http://schemas.microsoft.com/office/drawing/2014/main" id="{5821ACED-31D7-4C8F-B143-8DC93D45357A}"/>
              </a:ext>
            </a:extLst>
          </p:cNvPr>
          <p:cNvSpPr/>
          <p:nvPr userDrawn="1"/>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9" name="Rectangle 38">
            <a:extLst>
              <a:ext uri="{FF2B5EF4-FFF2-40B4-BE49-F238E27FC236}">
                <a16:creationId xmlns:a16="http://schemas.microsoft.com/office/drawing/2014/main" id="{E18C3AFD-4669-4E0D-A2A8-5E3A8715FD57}"/>
              </a:ext>
            </a:extLst>
          </p:cNvPr>
          <p:cNvSpPr/>
          <p:nvPr userDrawn="1"/>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0" name="Rectangle 39">
            <a:extLst>
              <a:ext uri="{FF2B5EF4-FFF2-40B4-BE49-F238E27FC236}">
                <a16:creationId xmlns:a16="http://schemas.microsoft.com/office/drawing/2014/main" id="{E6EDA044-4A08-4190-BE2F-280A473BE4FA}"/>
              </a:ext>
            </a:extLst>
          </p:cNvPr>
          <p:cNvSpPr/>
          <p:nvPr userDrawn="1"/>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pic>
        <p:nvPicPr>
          <p:cNvPr id="41" name="Picture 40" descr="A close up of a sign&#10;&#10;Description automatically generated">
            <a:extLst>
              <a:ext uri="{FF2B5EF4-FFF2-40B4-BE49-F238E27FC236}">
                <a16:creationId xmlns:a16="http://schemas.microsoft.com/office/drawing/2014/main" id="{497A7E3A-981E-4D25-97E1-348AF1178B18}"/>
              </a:ext>
            </a:extLst>
          </p:cNvPr>
          <p:cNvPicPr>
            <a:picLocks noChangeAspect="1"/>
          </p:cNvPicPr>
          <p:nvPr userDrawn="1"/>
        </p:nvPicPr>
        <p:blipFill>
          <a:blip r:embed="rId6">
            <a:alphaModFix amt="35000"/>
            <a:extLst>
              <a:ext uri="{28A0092B-C50C-407E-A947-70E740481C1C}">
                <a14:useLocalDpi xmlns:a14="http://schemas.microsoft.com/office/drawing/2010/main" val="0"/>
              </a:ext>
            </a:extLst>
          </a:blip>
          <a:stretch>
            <a:fillRect/>
          </a:stretch>
        </p:blipFill>
        <p:spPr>
          <a:xfrm>
            <a:off x="213836" y="209446"/>
            <a:ext cx="380309" cy="380309"/>
          </a:xfrm>
          <a:prstGeom prst="rect">
            <a:avLst/>
          </a:prstGeom>
        </p:spPr>
      </p:pic>
      <p:sp>
        <p:nvSpPr>
          <p:cNvPr id="43" name="Rectangle 42">
            <a:extLst>
              <a:ext uri="{FF2B5EF4-FFF2-40B4-BE49-F238E27FC236}">
                <a16:creationId xmlns:a16="http://schemas.microsoft.com/office/drawing/2014/main" id="{96BDFBD0-D79E-4C91-A5A0-802D53786C37}"/>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Tree>
    <p:extLst>
      <p:ext uri="{BB962C8B-B14F-4D97-AF65-F5344CB8AC3E}">
        <p14:creationId xmlns:p14="http://schemas.microsoft.com/office/powerpoint/2010/main" val="1217856762"/>
      </p:ext>
    </p:extLst>
  </p:cSld>
  <p:clrMap bg1="lt1" tx1="dk1" bg2="lt2" tx2="dk2" accent1="accent1" accent2="accent2" accent3="accent3" accent4="accent4" accent5="accent5" accent6="accent6" hlink="hlink" folHlink="folHlink"/>
  <p:sldLayoutIdLst>
    <p:sldLayoutId id="2147483700" r:id="rId1"/>
    <p:sldLayoutId id="2147483706" r:id="rId2"/>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8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ED7043-0DEF-42BA-BF93-BFCF7447012F}"/>
              </a:ext>
            </a:extLst>
          </p:cNvPr>
          <p:cNvSpPr/>
          <p:nvPr userDrawn="1"/>
        </p:nvSpPr>
        <p:spPr>
          <a:xfrm>
            <a:off x="0" y="0"/>
            <a:ext cx="2560738" cy="9905999"/>
          </a:xfrm>
          <a:prstGeom prst="rect">
            <a:avLst/>
          </a:prstGeom>
          <a:solidFill>
            <a:srgbClr val="E8E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171195C-F40A-462C-A03C-1870861E2842}"/>
              </a:ext>
            </a:extLst>
          </p:cNvPr>
          <p:cNvSpPr/>
          <p:nvPr userDrawn="1"/>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4E280D1F-2099-4150-AEFC-6A5D0134FF07}"/>
              </a:ext>
            </a:extLst>
          </p:cNvPr>
          <p:cNvSpPr/>
          <p:nvPr userDrawn="1"/>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 name="Rectangle 11">
            <a:extLst>
              <a:ext uri="{FF2B5EF4-FFF2-40B4-BE49-F238E27FC236}">
                <a16:creationId xmlns:a16="http://schemas.microsoft.com/office/drawing/2014/main" id="{AFE5ACB3-1C29-4A36-BBD3-8A007FE33006}"/>
              </a:ext>
            </a:extLst>
          </p:cNvPr>
          <p:cNvSpPr/>
          <p:nvPr userDrawn="1"/>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 name="Rectangle 12">
            <a:extLst>
              <a:ext uri="{FF2B5EF4-FFF2-40B4-BE49-F238E27FC236}">
                <a16:creationId xmlns:a16="http://schemas.microsoft.com/office/drawing/2014/main" id="{128E162C-8E42-4187-979A-4D085EFCC16C}"/>
              </a:ext>
            </a:extLst>
          </p:cNvPr>
          <p:cNvSpPr/>
          <p:nvPr userDrawn="1"/>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 name="Rectangle 13">
            <a:extLst>
              <a:ext uri="{FF2B5EF4-FFF2-40B4-BE49-F238E27FC236}">
                <a16:creationId xmlns:a16="http://schemas.microsoft.com/office/drawing/2014/main" id="{3FD8790C-8E54-4F68-B0C0-C44E48E7D930}"/>
              </a:ext>
            </a:extLst>
          </p:cNvPr>
          <p:cNvSpPr/>
          <p:nvPr userDrawn="1"/>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5" name="Rectangle 14">
            <a:extLst>
              <a:ext uri="{FF2B5EF4-FFF2-40B4-BE49-F238E27FC236}">
                <a16:creationId xmlns:a16="http://schemas.microsoft.com/office/drawing/2014/main" id="{7EC65454-F093-40B7-8C03-DFEFAF019340}"/>
              </a:ext>
            </a:extLst>
          </p:cNvPr>
          <p:cNvSpPr/>
          <p:nvPr userDrawn="1"/>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6" name="Rectangle 15">
            <a:extLst>
              <a:ext uri="{FF2B5EF4-FFF2-40B4-BE49-F238E27FC236}">
                <a16:creationId xmlns:a16="http://schemas.microsoft.com/office/drawing/2014/main" id="{25B453A7-9C19-4C6F-8437-0920A7BFFFA8}"/>
              </a:ext>
            </a:extLst>
          </p:cNvPr>
          <p:cNvSpPr/>
          <p:nvPr userDrawn="1"/>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73B0377A-5FB1-4C3D-8657-61749170167F}"/>
              </a:ext>
            </a:extLst>
          </p:cNvPr>
          <p:cNvSpPr/>
          <p:nvPr userDrawn="1"/>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8" name="Table 17">
            <a:extLst>
              <a:ext uri="{FF2B5EF4-FFF2-40B4-BE49-F238E27FC236}">
                <a16:creationId xmlns:a16="http://schemas.microsoft.com/office/drawing/2014/main" id="{D07268D9-4FC2-4FC4-9E22-BCA46923C0E1}"/>
              </a:ext>
            </a:extLst>
          </p:cNvPr>
          <p:cNvGraphicFramePr>
            <a:graphicFrameLocks noGrp="1"/>
          </p:cNvGraphicFramePr>
          <p:nvPr userDrawn="1"/>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9" name="Table 18">
            <a:extLst>
              <a:ext uri="{FF2B5EF4-FFF2-40B4-BE49-F238E27FC236}">
                <a16:creationId xmlns:a16="http://schemas.microsoft.com/office/drawing/2014/main" id="{5BD16D68-57FC-45CA-BE87-818A0FDA2F59}"/>
              </a:ext>
            </a:extLst>
          </p:cNvPr>
          <p:cNvGraphicFramePr>
            <a:graphicFrameLocks noGrp="1"/>
          </p:cNvGraphicFramePr>
          <p:nvPr userDrawn="1"/>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20" name="Table 19">
            <a:extLst>
              <a:ext uri="{FF2B5EF4-FFF2-40B4-BE49-F238E27FC236}">
                <a16:creationId xmlns:a16="http://schemas.microsoft.com/office/drawing/2014/main" id="{FE34C742-D038-44B7-864A-39F0784C0351}"/>
              </a:ext>
            </a:extLst>
          </p:cNvPr>
          <p:cNvGraphicFramePr>
            <a:graphicFrameLocks noGrp="1"/>
          </p:cNvGraphicFramePr>
          <p:nvPr userDrawn="1"/>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21" name="Rectangle 20">
            <a:extLst>
              <a:ext uri="{FF2B5EF4-FFF2-40B4-BE49-F238E27FC236}">
                <a16:creationId xmlns:a16="http://schemas.microsoft.com/office/drawing/2014/main" id="{C14FD997-8D9D-46E1-8861-9D4763309B0B}"/>
              </a:ext>
            </a:extLst>
          </p:cNvPr>
          <p:cNvSpPr/>
          <p:nvPr userDrawn="1"/>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2EA69571-3CDE-4758-9C92-6C4CE1501D3A}"/>
              </a:ext>
            </a:extLst>
          </p:cNvPr>
          <p:cNvSpPr/>
          <p:nvPr userDrawn="1"/>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DFEEDDDC-FF51-4FE4-A70F-F727D6364CB2}"/>
              </a:ext>
            </a:extLst>
          </p:cNvPr>
          <p:cNvSpPr/>
          <p:nvPr userDrawn="1"/>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94DBDABC-363C-45BE-8710-1EA3D7EB4C78}"/>
              </a:ext>
            </a:extLst>
          </p:cNvPr>
          <p:cNvSpPr/>
          <p:nvPr userDrawn="1"/>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5F1C8AAB-4D07-4169-99B4-EB593225F384}"/>
              </a:ext>
            </a:extLst>
          </p:cNvPr>
          <p:cNvSpPr/>
          <p:nvPr userDrawn="1"/>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C26DE391-BCA2-491F-AA0C-7DC154A8BF5F}"/>
              </a:ext>
            </a:extLst>
          </p:cNvPr>
          <p:cNvSpPr/>
          <p:nvPr userDrawn="1"/>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D32389DD-881D-4310-B632-3913B6921EBF}"/>
              </a:ext>
            </a:extLst>
          </p:cNvPr>
          <p:cNvSpPr/>
          <p:nvPr userDrawn="1"/>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35A37AFB-6174-450A-BCF1-8C200EE80A0D}"/>
              </a:ext>
            </a:extLst>
          </p:cNvPr>
          <p:cNvSpPr/>
          <p:nvPr userDrawn="1"/>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34757A86-76E1-48D3-B827-8D423F52A684}"/>
              </a:ext>
            </a:extLst>
          </p:cNvPr>
          <p:cNvSpPr/>
          <p:nvPr userDrawn="1"/>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679BEB33-2C31-427A-B8E2-0CAFC2808D95}"/>
              </a:ext>
            </a:extLst>
          </p:cNvPr>
          <p:cNvSpPr/>
          <p:nvPr userDrawn="1"/>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A18D4B36-1AC4-4CB2-9DF1-0227ABB33605}"/>
              </a:ext>
            </a:extLst>
          </p:cNvPr>
          <p:cNvSpPr/>
          <p:nvPr userDrawn="1"/>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8F4B9811-1AE9-499E-ADBB-8449192B2958}"/>
              </a:ext>
            </a:extLst>
          </p:cNvPr>
          <p:cNvSpPr/>
          <p:nvPr userDrawn="1"/>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3" name="Rectangle 32">
            <a:extLst>
              <a:ext uri="{FF2B5EF4-FFF2-40B4-BE49-F238E27FC236}">
                <a16:creationId xmlns:a16="http://schemas.microsoft.com/office/drawing/2014/main" id="{4FBC096F-A434-42C0-B53A-5999BC785924}"/>
              </a:ext>
            </a:extLst>
          </p:cNvPr>
          <p:cNvSpPr/>
          <p:nvPr userDrawn="1"/>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4" name="Rectangle 33">
            <a:extLst>
              <a:ext uri="{FF2B5EF4-FFF2-40B4-BE49-F238E27FC236}">
                <a16:creationId xmlns:a16="http://schemas.microsoft.com/office/drawing/2014/main" id="{B229CA9A-7649-48B6-B389-65B134ED05EE}"/>
              </a:ext>
            </a:extLst>
          </p:cNvPr>
          <p:cNvSpPr/>
          <p:nvPr userDrawn="1"/>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5" name="Rectangle 34">
            <a:extLst>
              <a:ext uri="{FF2B5EF4-FFF2-40B4-BE49-F238E27FC236}">
                <a16:creationId xmlns:a16="http://schemas.microsoft.com/office/drawing/2014/main" id="{64551AFA-9490-4BBE-AAD7-F720E40563B0}"/>
              </a:ext>
            </a:extLst>
          </p:cNvPr>
          <p:cNvSpPr/>
          <p:nvPr userDrawn="1"/>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7" name="Rectangle 36">
            <a:extLst>
              <a:ext uri="{FF2B5EF4-FFF2-40B4-BE49-F238E27FC236}">
                <a16:creationId xmlns:a16="http://schemas.microsoft.com/office/drawing/2014/main" id="{1145C2F6-5F9D-465C-B1C0-0365B622F8D4}"/>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pic>
        <p:nvPicPr>
          <p:cNvPr id="38" name="Picture 37" descr="A close up of a sign&#10;&#10;Description automatically generated">
            <a:extLst>
              <a:ext uri="{FF2B5EF4-FFF2-40B4-BE49-F238E27FC236}">
                <a16:creationId xmlns:a16="http://schemas.microsoft.com/office/drawing/2014/main" id="{67E60851-C01D-48CE-90AA-383656484B8A}"/>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13836" y="209446"/>
            <a:ext cx="380309" cy="380309"/>
          </a:xfrm>
          <a:prstGeom prst="rect">
            <a:avLst/>
          </a:prstGeom>
        </p:spPr>
      </p:pic>
      <p:grpSp>
        <p:nvGrpSpPr>
          <p:cNvPr id="43" name="Group 42">
            <a:extLst>
              <a:ext uri="{FF2B5EF4-FFF2-40B4-BE49-F238E27FC236}">
                <a16:creationId xmlns:a16="http://schemas.microsoft.com/office/drawing/2014/main" id="{B99F6590-FC8F-473F-8E5F-78C3B6A99FC4}"/>
              </a:ext>
            </a:extLst>
          </p:cNvPr>
          <p:cNvGrpSpPr/>
          <p:nvPr userDrawn="1"/>
        </p:nvGrpSpPr>
        <p:grpSpPr>
          <a:xfrm>
            <a:off x="434210" y="8301827"/>
            <a:ext cx="1594002" cy="1131834"/>
            <a:chOff x="1611159" y="1403057"/>
            <a:chExt cx="2267425" cy="1610004"/>
          </a:xfrm>
        </p:grpSpPr>
        <p:pic>
          <p:nvPicPr>
            <p:cNvPr id="44" name="Picture 43">
              <a:hlinkClick r:id="rId4"/>
              <a:extLst>
                <a:ext uri="{FF2B5EF4-FFF2-40B4-BE49-F238E27FC236}">
                  <a16:creationId xmlns:a16="http://schemas.microsoft.com/office/drawing/2014/main" id="{1DCE895E-2E66-475C-9BB2-0DDC62F27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159" y="1403057"/>
              <a:ext cx="2101729" cy="952309"/>
            </a:xfrm>
            <a:prstGeom prst="rect">
              <a:avLst/>
            </a:prstGeom>
          </p:spPr>
        </p:pic>
        <p:sp>
          <p:nvSpPr>
            <p:cNvPr id="45" name="TextBox 44">
              <a:extLst>
                <a:ext uri="{FF2B5EF4-FFF2-40B4-BE49-F238E27FC236}">
                  <a16:creationId xmlns:a16="http://schemas.microsoft.com/office/drawing/2014/main" id="{48A77A2C-7FE9-401E-8787-E90D2B0BEF6B}"/>
                </a:ext>
              </a:extLst>
            </p:cNvPr>
            <p:cNvSpPr txBox="1"/>
            <p:nvPr/>
          </p:nvSpPr>
          <p:spPr>
            <a:xfrm>
              <a:off x="1690234" y="2443915"/>
              <a:ext cx="2188350" cy="569146"/>
            </a:xfrm>
            <a:prstGeom prst="rect">
              <a:avLst/>
            </a:prstGeom>
            <a:noFill/>
          </p:spPr>
          <p:txBody>
            <a:bodyPr wrap="square" rtlCol="0">
              <a:spAutoFit/>
            </a:bodyPr>
            <a:lstStyle/>
            <a:p>
              <a:pPr algn="ctr"/>
              <a:r>
                <a:rPr lang="en-GB" sz="2000" b="1" spc="350">
                  <a:solidFill>
                    <a:srgbClr val="282461"/>
                  </a:solidFill>
                  <a:latin typeface="Lato" panose="020F0502020204030203" pitchFamily="34" charset="0"/>
                  <a:cs typeface="Lato" panose="020F0502020204030203" pitchFamily="34" charset="0"/>
                </a:rPr>
                <a:t>INSIGHT</a:t>
              </a:r>
            </a:p>
          </p:txBody>
        </p:sp>
        <p:sp>
          <p:nvSpPr>
            <p:cNvPr id="46" name="Rectangle 45">
              <a:extLst>
                <a:ext uri="{FF2B5EF4-FFF2-40B4-BE49-F238E27FC236}">
                  <a16:creationId xmlns:a16="http://schemas.microsoft.com/office/drawing/2014/main" id="{71810C11-7E13-49BE-8938-514BB48F6B68}"/>
                </a:ext>
              </a:extLst>
            </p:cNvPr>
            <p:cNvSpPr/>
            <p:nvPr/>
          </p:nvSpPr>
          <p:spPr>
            <a:xfrm>
              <a:off x="1668212" y="2484572"/>
              <a:ext cx="2188350" cy="485613"/>
            </a:xfrm>
            <a:prstGeom prst="rect">
              <a:avLst/>
            </a:prstGeom>
            <a:noFill/>
            <a:ln w="31750">
              <a:solidFill>
                <a:srgbClr val="28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0CDE2E15-C85E-4B71-B2A7-AF1CA791E6C1}"/>
              </a:ext>
            </a:extLst>
          </p:cNvPr>
          <p:cNvGrpSpPr/>
          <p:nvPr userDrawn="1"/>
        </p:nvGrpSpPr>
        <p:grpSpPr>
          <a:xfrm>
            <a:off x="9322367" y="457719"/>
            <a:ext cx="8178043" cy="8990560"/>
            <a:chOff x="607759" y="1998764"/>
            <a:chExt cx="3692248" cy="6612112"/>
          </a:xfrm>
        </p:grpSpPr>
        <p:sp>
          <p:nvSpPr>
            <p:cNvPr id="39" name="Rectangle 38">
              <a:extLst>
                <a:ext uri="{FF2B5EF4-FFF2-40B4-BE49-F238E27FC236}">
                  <a16:creationId xmlns:a16="http://schemas.microsoft.com/office/drawing/2014/main" id="{A017CF03-8FB0-4100-B695-B753BA8330A7}"/>
                </a:ext>
              </a:extLst>
            </p:cNvPr>
            <p:cNvSpPr/>
            <p:nvPr/>
          </p:nvSpPr>
          <p:spPr>
            <a:xfrm>
              <a:off x="2532298" y="1998764"/>
              <a:ext cx="1728000" cy="20417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sp>
          <p:nvSpPr>
            <p:cNvPr id="40" name="Rectangle 39">
              <a:extLst>
                <a:ext uri="{FF2B5EF4-FFF2-40B4-BE49-F238E27FC236}">
                  <a16:creationId xmlns:a16="http://schemas.microsoft.com/office/drawing/2014/main" id="{A4AE5018-C8D8-49A8-9285-96E2EB1B9016}"/>
                </a:ext>
              </a:extLst>
            </p:cNvPr>
            <p:cNvSpPr/>
            <p:nvPr/>
          </p:nvSpPr>
          <p:spPr>
            <a:xfrm>
              <a:off x="623041" y="1998764"/>
              <a:ext cx="1728000" cy="20417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sp>
          <p:nvSpPr>
            <p:cNvPr id="41" name="Rectangle 40">
              <a:extLst>
                <a:ext uri="{FF2B5EF4-FFF2-40B4-BE49-F238E27FC236}">
                  <a16:creationId xmlns:a16="http://schemas.microsoft.com/office/drawing/2014/main" id="{FFEDC1BE-E87F-4C08-96E8-A3F9D5A1248C}"/>
                </a:ext>
              </a:extLst>
            </p:cNvPr>
            <p:cNvSpPr/>
            <p:nvPr/>
          </p:nvSpPr>
          <p:spPr>
            <a:xfrm>
              <a:off x="2528366" y="4274046"/>
              <a:ext cx="1728000" cy="20417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sp>
          <p:nvSpPr>
            <p:cNvPr id="42" name="Rectangle 41">
              <a:extLst>
                <a:ext uri="{FF2B5EF4-FFF2-40B4-BE49-F238E27FC236}">
                  <a16:creationId xmlns:a16="http://schemas.microsoft.com/office/drawing/2014/main" id="{CCD47C6C-74A9-4C11-9F50-C7B9E1F04865}"/>
                </a:ext>
              </a:extLst>
            </p:cNvPr>
            <p:cNvSpPr/>
            <p:nvPr/>
          </p:nvSpPr>
          <p:spPr>
            <a:xfrm>
              <a:off x="619109" y="4274046"/>
              <a:ext cx="1728000" cy="20417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sp>
          <p:nvSpPr>
            <p:cNvPr id="47" name="Rectangle 46">
              <a:extLst>
                <a:ext uri="{FF2B5EF4-FFF2-40B4-BE49-F238E27FC236}">
                  <a16:creationId xmlns:a16="http://schemas.microsoft.com/office/drawing/2014/main" id="{6FD78E55-0134-4F84-A3A3-E46F57FFCEE2}"/>
                </a:ext>
              </a:extLst>
            </p:cNvPr>
            <p:cNvSpPr/>
            <p:nvPr/>
          </p:nvSpPr>
          <p:spPr>
            <a:xfrm>
              <a:off x="2528366" y="6549329"/>
              <a:ext cx="1728000" cy="20417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sp>
          <p:nvSpPr>
            <p:cNvPr id="48" name="Rectangle 47">
              <a:extLst>
                <a:ext uri="{FF2B5EF4-FFF2-40B4-BE49-F238E27FC236}">
                  <a16:creationId xmlns:a16="http://schemas.microsoft.com/office/drawing/2014/main" id="{366C8217-C1AF-4B3C-92A1-38553AF2CE93}"/>
                </a:ext>
              </a:extLst>
            </p:cNvPr>
            <p:cNvSpPr/>
            <p:nvPr/>
          </p:nvSpPr>
          <p:spPr>
            <a:xfrm>
              <a:off x="619109" y="6549329"/>
              <a:ext cx="1728000" cy="20417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sp>
          <p:nvSpPr>
            <p:cNvPr id="49" name="Rectangle 48">
              <a:extLst>
                <a:ext uri="{FF2B5EF4-FFF2-40B4-BE49-F238E27FC236}">
                  <a16:creationId xmlns:a16="http://schemas.microsoft.com/office/drawing/2014/main" id="{A7939B50-0E91-4035-B78C-22E0E7DFFA54}"/>
                </a:ext>
              </a:extLst>
            </p:cNvPr>
            <p:cNvSpPr/>
            <p:nvPr/>
          </p:nvSpPr>
          <p:spPr>
            <a:xfrm>
              <a:off x="619109" y="4005067"/>
              <a:ext cx="1728000" cy="45719"/>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cxnSp>
          <p:nvCxnSpPr>
            <p:cNvPr id="50" name="Straight Connector 49">
              <a:extLst>
                <a:ext uri="{FF2B5EF4-FFF2-40B4-BE49-F238E27FC236}">
                  <a16:creationId xmlns:a16="http://schemas.microsoft.com/office/drawing/2014/main" id="{73A9BF52-0F02-4AA9-ABC3-A8A3A0F33DD8}"/>
                </a:ext>
              </a:extLst>
            </p:cNvPr>
            <p:cNvCxnSpPr/>
            <p:nvPr/>
          </p:nvCxnSpPr>
          <p:spPr>
            <a:xfrm>
              <a:off x="619109" y="1998764"/>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6015B1E-42EF-42B4-8304-D369F4211F69}"/>
                </a:ext>
              </a:extLst>
            </p:cNvPr>
            <p:cNvSpPr txBox="1"/>
            <p:nvPr/>
          </p:nvSpPr>
          <p:spPr>
            <a:xfrm>
              <a:off x="614383" y="2024586"/>
              <a:ext cx="1749303" cy="226355"/>
            </a:xfrm>
            <a:prstGeom prst="rect">
              <a:avLst/>
            </a:prstGeom>
            <a:noFill/>
            <a:ln>
              <a:noFill/>
            </a:ln>
          </p:spPr>
          <p:txBody>
            <a:bodyPr wrap="square" rtlCol="0">
              <a:spAutoFit/>
            </a:bodyPr>
            <a:lstStyle/>
            <a:p>
              <a:r>
                <a:rPr lang="en-GB" sz="1400" b="1">
                  <a:latin typeface="Lato" panose="020F0502020204030203" pitchFamily="34" charset="0"/>
                  <a:cs typeface="Lato" panose="020F0502020204030203" pitchFamily="34" charset="0"/>
                </a:rPr>
                <a:t>GDP GROWTH</a:t>
              </a:r>
            </a:p>
          </p:txBody>
        </p:sp>
        <p:sp>
          <p:nvSpPr>
            <p:cNvPr id="52" name="TextBox 51">
              <a:extLst>
                <a:ext uri="{FF2B5EF4-FFF2-40B4-BE49-F238E27FC236}">
                  <a16:creationId xmlns:a16="http://schemas.microsoft.com/office/drawing/2014/main" id="{0862CA77-9AEA-499A-96D6-6FA6D3FC5D27}"/>
                </a:ext>
              </a:extLst>
            </p:cNvPr>
            <p:cNvSpPr txBox="1"/>
            <p:nvPr/>
          </p:nvSpPr>
          <p:spPr>
            <a:xfrm>
              <a:off x="2550704" y="2027306"/>
              <a:ext cx="1749303" cy="226355"/>
            </a:xfrm>
            <a:prstGeom prst="rect">
              <a:avLst/>
            </a:prstGeom>
            <a:noFill/>
          </p:spPr>
          <p:txBody>
            <a:bodyPr wrap="square" rtlCol="0">
              <a:spAutoFit/>
            </a:bodyPr>
            <a:lstStyle/>
            <a:p>
              <a:r>
                <a:rPr lang="en-GB" sz="1400" b="1">
                  <a:latin typeface="Lato" panose="020F0502020204030203" pitchFamily="34" charset="0"/>
                  <a:cs typeface="Lato" panose="020F0502020204030203" pitchFamily="34" charset="0"/>
                </a:rPr>
                <a:t>CPI INFLATION</a:t>
              </a:r>
            </a:p>
          </p:txBody>
        </p:sp>
        <p:sp>
          <p:nvSpPr>
            <p:cNvPr id="53" name="Rectangle 52">
              <a:extLst>
                <a:ext uri="{FF2B5EF4-FFF2-40B4-BE49-F238E27FC236}">
                  <a16:creationId xmlns:a16="http://schemas.microsoft.com/office/drawing/2014/main" id="{998C8365-4A85-4AEF-9EF0-02ACBCBB576B}"/>
                </a:ext>
              </a:extLst>
            </p:cNvPr>
            <p:cNvSpPr/>
            <p:nvPr/>
          </p:nvSpPr>
          <p:spPr>
            <a:xfrm>
              <a:off x="2535838" y="4005067"/>
              <a:ext cx="1728000" cy="45719"/>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cxnSp>
          <p:nvCxnSpPr>
            <p:cNvPr id="54" name="Straight Connector 53">
              <a:extLst>
                <a:ext uri="{FF2B5EF4-FFF2-40B4-BE49-F238E27FC236}">
                  <a16:creationId xmlns:a16="http://schemas.microsoft.com/office/drawing/2014/main" id="{E887811F-AEA4-4620-BBC7-F82EB3583F3A}"/>
                </a:ext>
              </a:extLst>
            </p:cNvPr>
            <p:cNvCxnSpPr/>
            <p:nvPr/>
          </p:nvCxnSpPr>
          <p:spPr>
            <a:xfrm>
              <a:off x="2535838" y="1998764"/>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D23245D-2195-4B8A-A972-D922753EB164}"/>
                </a:ext>
              </a:extLst>
            </p:cNvPr>
            <p:cNvSpPr/>
            <p:nvPr/>
          </p:nvSpPr>
          <p:spPr>
            <a:xfrm>
              <a:off x="611318" y="6270051"/>
              <a:ext cx="1728000" cy="45719"/>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cxnSp>
          <p:nvCxnSpPr>
            <p:cNvPr id="56" name="Straight Connector 55">
              <a:extLst>
                <a:ext uri="{FF2B5EF4-FFF2-40B4-BE49-F238E27FC236}">
                  <a16:creationId xmlns:a16="http://schemas.microsoft.com/office/drawing/2014/main" id="{73BA2EA8-AD3C-4015-B3E9-7E2106DEC05D}"/>
                </a:ext>
              </a:extLst>
            </p:cNvPr>
            <p:cNvCxnSpPr/>
            <p:nvPr/>
          </p:nvCxnSpPr>
          <p:spPr>
            <a:xfrm>
              <a:off x="611318" y="4263748"/>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6EBD162-DC66-4A5D-A248-4EB4652F3115}"/>
                </a:ext>
              </a:extLst>
            </p:cNvPr>
            <p:cNvSpPr/>
            <p:nvPr/>
          </p:nvSpPr>
          <p:spPr>
            <a:xfrm>
              <a:off x="2532626" y="6270051"/>
              <a:ext cx="1728000" cy="45719"/>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cxnSp>
          <p:nvCxnSpPr>
            <p:cNvPr id="58" name="Straight Connector 57">
              <a:extLst>
                <a:ext uri="{FF2B5EF4-FFF2-40B4-BE49-F238E27FC236}">
                  <a16:creationId xmlns:a16="http://schemas.microsoft.com/office/drawing/2014/main" id="{4A793C97-253B-45DB-9574-2C683527CC10}"/>
                </a:ext>
              </a:extLst>
            </p:cNvPr>
            <p:cNvCxnSpPr/>
            <p:nvPr/>
          </p:nvCxnSpPr>
          <p:spPr>
            <a:xfrm>
              <a:off x="2532626" y="4263748"/>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C0725669-9E60-4A21-B5DA-113FF6C7B81E}"/>
                </a:ext>
              </a:extLst>
            </p:cNvPr>
            <p:cNvSpPr/>
            <p:nvPr/>
          </p:nvSpPr>
          <p:spPr>
            <a:xfrm>
              <a:off x="618411" y="8565157"/>
              <a:ext cx="1728000" cy="45719"/>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cxnSp>
          <p:nvCxnSpPr>
            <p:cNvPr id="60" name="Straight Connector 59">
              <a:extLst>
                <a:ext uri="{FF2B5EF4-FFF2-40B4-BE49-F238E27FC236}">
                  <a16:creationId xmlns:a16="http://schemas.microsoft.com/office/drawing/2014/main" id="{EA492C65-4C86-422B-A462-8B68F7A93782}"/>
                </a:ext>
              </a:extLst>
            </p:cNvPr>
            <p:cNvCxnSpPr/>
            <p:nvPr/>
          </p:nvCxnSpPr>
          <p:spPr>
            <a:xfrm>
              <a:off x="618411" y="6558854"/>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A8FF371-C3BD-481D-98A6-149581F33822}"/>
                </a:ext>
              </a:extLst>
            </p:cNvPr>
            <p:cNvSpPr/>
            <p:nvPr/>
          </p:nvSpPr>
          <p:spPr>
            <a:xfrm>
              <a:off x="2519331" y="8565157"/>
              <a:ext cx="1728000" cy="45719"/>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400">
                <a:solidFill>
                  <a:srgbClr val="FFFFFF"/>
                </a:solidFill>
                <a:latin typeface="Lato" panose="020F0502020204030203" pitchFamily="34" charset="0"/>
                <a:cs typeface="Lato" panose="020F0502020204030203" pitchFamily="34" charset="0"/>
              </a:endParaRPr>
            </a:p>
          </p:txBody>
        </p:sp>
        <p:cxnSp>
          <p:nvCxnSpPr>
            <p:cNvPr id="62" name="Straight Connector 61">
              <a:extLst>
                <a:ext uri="{FF2B5EF4-FFF2-40B4-BE49-F238E27FC236}">
                  <a16:creationId xmlns:a16="http://schemas.microsoft.com/office/drawing/2014/main" id="{06BBC7D9-8782-4858-A338-E73AA18629B6}"/>
                </a:ext>
              </a:extLst>
            </p:cNvPr>
            <p:cNvCxnSpPr/>
            <p:nvPr/>
          </p:nvCxnSpPr>
          <p:spPr>
            <a:xfrm>
              <a:off x="2519331" y="6558854"/>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C36E453-CBD9-4B31-B5F7-F27C15205910}"/>
                </a:ext>
              </a:extLst>
            </p:cNvPr>
            <p:cNvSpPr txBox="1"/>
            <p:nvPr/>
          </p:nvSpPr>
          <p:spPr>
            <a:xfrm>
              <a:off x="607759" y="4309437"/>
              <a:ext cx="1749303" cy="226355"/>
            </a:xfrm>
            <a:prstGeom prst="rect">
              <a:avLst/>
            </a:prstGeom>
            <a:noFill/>
          </p:spPr>
          <p:txBody>
            <a:bodyPr wrap="square" rtlCol="0">
              <a:spAutoFit/>
            </a:bodyPr>
            <a:lstStyle/>
            <a:p>
              <a:r>
                <a:rPr lang="en-GB" sz="1400" b="1">
                  <a:latin typeface="Lato" panose="020F0502020204030203" pitchFamily="34" charset="0"/>
                  <a:cs typeface="Lato" panose="020F0502020204030203" pitchFamily="34" charset="0"/>
                </a:rPr>
                <a:t> UNEMPLOYMENT</a:t>
              </a:r>
            </a:p>
          </p:txBody>
        </p:sp>
        <p:cxnSp>
          <p:nvCxnSpPr>
            <p:cNvPr id="64" name="Straight Connector 63">
              <a:extLst>
                <a:ext uri="{FF2B5EF4-FFF2-40B4-BE49-F238E27FC236}">
                  <a16:creationId xmlns:a16="http://schemas.microsoft.com/office/drawing/2014/main" id="{C711DAFB-2C35-41CC-B368-484B175095FC}"/>
                </a:ext>
              </a:extLst>
            </p:cNvPr>
            <p:cNvCxnSpPr/>
            <p:nvPr/>
          </p:nvCxnSpPr>
          <p:spPr>
            <a:xfrm>
              <a:off x="616362" y="4555727"/>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AEFB8FC-DDB7-4886-B89D-7AC666E511C6}"/>
                </a:ext>
              </a:extLst>
            </p:cNvPr>
            <p:cNvCxnSpPr/>
            <p:nvPr/>
          </p:nvCxnSpPr>
          <p:spPr>
            <a:xfrm>
              <a:off x="614109" y="2265757"/>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3752492-311B-415E-A143-12233044104A}"/>
                </a:ext>
              </a:extLst>
            </p:cNvPr>
            <p:cNvCxnSpPr/>
            <p:nvPr/>
          </p:nvCxnSpPr>
          <p:spPr>
            <a:xfrm>
              <a:off x="2535838" y="2265757"/>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AB4A931-D6A8-48A0-B870-C5E718F073E3}"/>
                </a:ext>
              </a:extLst>
            </p:cNvPr>
            <p:cNvCxnSpPr/>
            <p:nvPr/>
          </p:nvCxnSpPr>
          <p:spPr>
            <a:xfrm>
              <a:off x="2519331" y="4555727"/>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98049DF-19DA-4DC6-AEC4-B7142C28BE81}"/>
                </a:ext>
              </a:extLst>
            </p:cNvPr>
            <p:cNvSpPr txBox="1"/>
            <p:nvPr/>
          </p:nvSpPr>
          <p:spPr>
            <a:xfrm>
              <a:off x="2521647" y="4314043"/>
              <a:ext cx="1749303" cy="226355"/>
            </a:xfrm>
            <a:prstGeom prst="rect">
              <a:avLst/>
            </a:prstGeom>
            <a:noFill/>
          </p:spPr>
          <p:txBody>
            <a:bodyPr wrap="square" rtlCol="0">
              <a:spAutoFit/>
            </a:bodyPr>
            <a:lstStyle/>
            <a:p>
              <a:r>
                <a:rPr lang="en-GB" sz="1400" b="1">
                  <a:latin typeface="Lato" panose="020F0502020204030203" pitchFamily="34" charset="0"/>
                  <a:cs typeface="Lato" panose="020F0502020204030203" pitchFamily="34" charset="0"/>
                </a:rPr>
                <a:t>WAGE GROWTH</a:t>
              </a:r>
            </a:p>
          </p:txBody>
        </p:sp>
        <p:sp>
          <p:nvSpPr>
            <p:cNvPr id="69" name="TextBox 68">
              <a:extLst>
                <a:ext uri="{FF2B5EF4-FFF2-40B4-BE49-F238E27FC236}">
                  <a16:creationId xmlns:a16="http://schemas.microsoft.com/office/drawing/2014/main" id="{3D029DBF-D218-4593-BB23-5A8755DB9AA6}"/>
                </a:ext>
              </a:extLst>
            </p:cNvPr>
            <p:cNvSpPr txBox="1"/>
            <p:nvPr/>
          </p:nvSpPr>
          <p:spPr>
            <a:xfrm>
              <a:off x="611318" y="6589512"/>
              <a:ext cx="1728000" cy="226355"/>
            </a:xfrm>
            <a:prstGeom prst="rect">
              <a:avLst/>
            </a:prstGeom>
            <a:noFill/>
          </p:spPr>
          <p:txBody>
            <a:bodyPr wrap="square" rtlCol="0">
              <a:spAutoFit/>
            </a:bodyPr>
            <a:lstStyle/>
            <a:p>
              <a:r>
                <a:rPr lang="en-GB" sz="1400" b="1">
                  <a:latin typeface="Lato" panose="020F0502020204030203" pitchFamily="34" charset="0"/>
                  <a:cs typeface="Lato" panose="020F0502020204030203" pitchFamily="34" charset="0"/>
                </a:rPr>
                <a:t>BRC – KPMG RETAIL SALES</a:t>
              </a:r>
            </a:p>
          </p:txBody>
        </p:sp>
        <p:cxnSp>
          <p:nvCxnSpPr>
            <p:cNvPr id="70" name="Straight Connector 69">
              <a:extLst>
                <a:ext uri="{FF2B5EF4-FFF2-40B4-BE49-F238E27FC236}">
                  <a16:creationId xmlns:a16="http://schemas.microsoft.com/office/drawing/2014/main" id="{AC3B338E-C3D2-4CD4-A13C-92411261969C}"/>
                </a:ext>
              </a:extLst>
            </p:cNvPr>
            <p:cNvCxnSpPr/>
            <p:nvPr/>
          </p:nvCxnSpPr>
          <p:spPr>
            <a:xfrm>
              <a:off x="625034" y="6837113"/>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07DBC43-39C9-4A0A-8A27-212EC21C07D4}"/>
                </a:ext>
              </a:extLst>
            </p:cNvPr>
            <p:cNvSpPr txBox="1"/>
            <p:nvPr/>
          </p:nvSpPr>
          <p:spPr>
            <a:xfrm>
              <a:off x="2526332" y="6589512"/>
              <a:ext cx="1728000" cy="226355"/>
            </a:xfrm>
            <a:prstGeom prst="rect">
              <a:avLst/>
            </a:prstGeom>
            <a:noFill/>
          </p:spPr>
          <p:txBody>
            <a:bodyPr wrap="square" rtlCol="0">
              <a:spAutoFit/>
            </a:bodyPr>
            <a:lstStyle/>
            <a:p>
              <a:r>
                <a:rPr lang="en-GB" sz="1400" b="1">
                  <a:latin typeface="Lato" panose="020F0502020204030203" pitchFamily="34" charset="0"/>
                  <a:cs typeface="Lato" panose="020F0502020204030203" pitchFamily="34" charset="0"/>
                </a:rPr>
                <a:t>CONSUMER CONFIDENCE</a:t>
              </a:r>
            </a:p>
          </p:txBody>
        </p:sp>
        <p:cxnSp>
          <p:nvCxnSpPr>
            <p:cNvPr id="72" name="Straight Connector 71">
              <a:extLst>
                <a:ext uri="{FF2B5EF4-FFF2-40B4-BE49-F238E27FC236}">
                  <a16:creationId xmlns:a16="http://schemas.microsoft.com/office/drawing/2014/main" id="{7AC948C3-941A-4BF5-A9BC-7CF08745209F}"/>
                </a:ext>
              </a:extLst>
            </p:cNvPr>
            <p:cNvCxnSpPr/>
            <p:nvPr/>
          </p:nvCxnSpPr>
          <p:spPr>
            <a:xfrm>
              <a:off x="2528366" y="6837113"/>
              <a:ext cx="1728000" cy="0"/>
            </a:xfrm>
            <a:prstGeom prst="line">
              <a:avLst/>
            </a:prstGeom>
            <a:ln>
              <a:solidFill>
                <a:srgbClr val="28246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904804"/>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8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71195C-F40A-462C-A03C-1870861E2842}"/>
              </a:ext>
            </a:extLst>
          </p:cNvPr>
          <p:cNvSpPr/>
          <p:nvPr userDrawn="1"/>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4E280D1F-2099-4150-AEFC-6A5D0134FF07}"/>
              </a:ext>
            </a:extLst>
          </p:cNvPr>
          <p:cNvSpPr/>
          <p:nvPr userDrawn="1"/>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2" name="Rectangle 11">
            <a:extLst>
              <a:ext uri="{FF2B5EF4-FFF2-40B4-BE49-F238E27FC236}">
                <a16:creationId xmlns:a16="http://schemas.microsoft.com/office/drawing/2014/main" id="{AFE5ACB3-1C29-4A36-BBD3-8A007FE33006}"/>
              </a:ext>
            </a:extLst>
          </p:cNvPr>
          <p:cNvSpPr/>
          <p:nvPr userDrawn="1"/>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3" name="Rectangle 12">
            <a:extLst>
              <a:ext uri="{FF2B5EF4-FFF2-40B4-BE49-F238E27FC236}">
                <a16:creationId xmlns:a16="http://schemas.microsoft.com/office/drawing/2014/main" id="{128E162C-8E42-4187-979A-4D085EFCC16C}"/>
              </a:ext>
            </a:extLst>
          </p:cNvPr>
          <p:cNvSpPr/>
          <p:nvPr userDrawn="1"/>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4" name="Rectangle 13">
            <a:extLst>
              <a:ext uri="{FF2B5EF4-FFF2-40B4-BE49-F238E27FC236}">
                <a16:creationId xmlns:a16="http://schemas.microsoft.com/office/drawing/2014/main" id="{3FD8790C-8E54-4F68-B0C0-C44E48E7D930}"/>
              </a:ext>
            </a:extLst>
          </p:cNvPr>
          <p:cNvSpPr/>
          <p:nvPr userDrawn="1"/>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5" name="Rectangle 14">
            <a:extLst>
              <a:ext uri="{FF2B5EF4-FFF2-40B4-BE49-F238E27FC236}">
                <a16:creationId xmlns:a16="http://schemas.microsoft.com/office/drawing/2014/main" id="{7EC65454-F093-40B7-8C03-DFEFAF019340}"/>
              </a:ext>
            </a:extLst>
          </p:cNvPr>
          <p:cNvSpPr/>
          <p:nvPr userDrawn="1"/>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6" name="Rectangle 15">
            <a:extLst>
              <a:ext uri="{FF2B5EF4-FFF2-40B4-BE49-F238E27FC236}">
                <a16:creationId xmlns:a16="http://schemas.microsoft.com/office/drawing/2014/main" id="{25B453A7-9C19-4C6F-8437-0920A7BFFFA8}"/>
              </a:ext>
            </a:extLst>
          </p:cNvPr>
          <p:cNvSpPr/>
          <p:nvPr userDrawn="1"/>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73B0377A-5FB1-4C3D-8657-61749170167F}"/>
              </a:ext>
            </a:extLst>
          </p:cNvPr>
          <p:cNvSpPr/>
          <p:nvPr userDrawn="1"/>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8" name="Table 17">
            <a:extLst>
              <a:ext uri="{FF2B5EF4-FFF2-40B4-BE49-F238E27FC236}">
                <a16:creationId xmlns:a16="http://schemas.microsoft.com/office/drawing/2014/main" id="{D07268D9-4FC2-4FC4-9E22-BCA46923C0E1}"/>
              </a:ext>
            </a:extLst>
          </p:cNvPr>
          <p:cNvGraphicFramePr>
            <a:graphicFrameLocks noGrp="1"/>
          </p:cNvGraphicFramePr>
          <p:nvPr userDrawn="1"/>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9" name="Table 18">
            <a:extLst>
              <a:ext uri="{FF2B5EF4-FFF2-40B4-BE49-F238E27FC236}">
                <a16:creationId xmlns:a16="http://schemas.microsoft.com/office/drawing/2014/main" id="{5BD16D68-57FC-45CA-BE87-818A0FDA2F59}"/>
              </a:ext>
            </a:extLst>
          </p:cNvPr>
          <p:cNvGraphicFramePr>
            <a:graphicFrameLocks noGrp="1"/>
          </p:cNvGraphicFramePr>
          <p:nvPr userDrawn="1"/>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20" name="Table 19">
            <a:extLst>
              <a:ext uri="{FF2B5EF4-FFF2-40B4-BE49-F238E27FC236}">
                <a16:creationId xmlns:a16="http://schemas.microsoft.com/office/drawing/2014/main" id="{FE34C742-D038-44B7-864A-39F0784C0351}"/>
              </a:ext>
            </a:extLst>
          </p:cNvPr>
          <p:cNvGraphicFramePr>
            <a:graphicFrameLocks noGrp="1"/>
          </p:cNvGraphicFramePr>
          <p:nvPr userDrawn="1"/>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21" name="Rectangle 20">
            <a:extLst>
              <a:ext uri="{FF2B5EF4-FFF2-40B4-BE49-F238E27FC236}">
                <a16:creationId xmlns:a16="http://schemas.microsoft.com/office/drawing/2014/main" id="{C14FD997-8D9D-46E1-8861-9D4763309B0B}"/>
              </a:ext>
            </a:extLst>
          </p:cNvPr>
          <p:cNvSpPr/>
          <p:nvPr userDrawn="1"/>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2EA69571-3CDE-4758-9C92-6C4CE1501D3A}"/>
              </a:ext>
            </a:extLst>
          </p:cNvPr>
          <p:cNvSpPr/>
          <p:nvPr userDrawn="1"/>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DFEEDDDC-FF51-4FE4-A70F-F727D6364CB2}"/>
              </a:ext>
            </a:extLst>
          </p:cNvPr>
          <p:cNvSpPr/>
          <p:nvPr userDrawn="1"/>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94DBDABC-363C-45BE-8710-1EA3D7EB4C78}"/>
              </a:ext>
            </a:extLst>
          </p:cNvPr>
          <p:cNvSpPr/>
          <p:nvPr userDrawn="1"/>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5F1C8AAB-4D07-4169-99B4-EB593225F384}"/>
              </a:ext>
            </a:extLst>
          </p:cNvPr>
          <p:cNvSpPr/>
          <p:nvPr userDrawn="1"/>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C26DE391-BCA2-491F-AA0C-7DC154A8BF5F}"/>
              </a:ext>
            </a:extLst>
          </p:cNvPr>
          <p:cNvSpPr/>
          <p:nvPr userDrawn="1"/>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D32389DD-881D-4310-B632-3913B6921EBF}"/>
              </a:ext>
            </a:extLst>
          </p:cNvPr>
          <p:cNvSpPr/>
          <p:nvPr userDrawn="1"/>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35A37AFB-6174-450A-BCF1-8C200EE80A0D}"/>
              </a:ext>
            </a:extLst>
          </p:cNvPr>
          <p:cNvSpPr/>
          <p:nvPr userDrawn="1"/>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34757A86-76E1-48D3-B827-8D423F52A684}"/>
              </a:ext>
            </a:extLst>
          </p:cNvPr>
          <p:cNvSpPr/>
          <p:nvPr userDrawn="1"/>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679BEB33-2C31-427A-B8E2-0CAFC2808D95}"/>
              </a:ext>
            </a:extLst>
          </p:cNvPr>
          <p:cNvSpPr/>
          <p:nvPr userDrawn="1"/>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A18D4B36-1AC4-4CB2-9DF1-0227ABB33605}"/>
              </a:ext>
            </a:extLst>
          </p:cNvPr>
          <p:cNvSpPr/>
          <p:nvPr userDrawn="1"/>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8F4B9811-1AE9-499E-ADBB-8449192B2958}"/>
              </a:ext>
            </a:extLst>
          </p:cNvPr>
          <p:cNvSpPr/>
          <p:nvPr userDrawn="1"/>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3" name="Rectangle 32">
            <a:extLst>
              <a:ext uri="{FF2B5EF4-FFF2-40B4-BE49-F238E27FC236}">
                <a16:creationId xmlns:a16="http://schemas.microsoft.com/office/drawing/2014/main" id="{4FBC096F-A434-42C0-B53A-5999BC785924}"/>
              </a:ext>
            </a:extLst>
          </p:cNvPr>
          <p:cNvSpPr/>
          <p:nvPr userDrawn="1"/>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4" name="Rectangle 33">
            <a:extLst>
              <a:ext uri="{FF2B5EF4-FFF2-40B4-BE49-F238E27FC236}">
                <a16:creationId xmlns:a16="http://schemas.microsoft.com/office/drawing/2014/main" id="{B229CA9A-7649-48B6-B389-65B134ED05EE}"/>
              </a:ext>
            </a:extLst>
          </p:cNvPr>
          <p:cNvSpPr/>
          <p:nvPr userDrawn="1"/>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5" name="Rectangle 34">
            <a:extLst>
              <a:ext uri="{FF2B5EF4-FFF2-40B4-BE49-F238E27FC236}">
                <a16:creationId xmlns:a16="http://schemas.microsoft.com/office/drawing/2014/main" id="{64551AFA-9490-4BBE-AAD7-F720E40563B0}"/>
              </a:ext>
            </a:extLst>
          </p:cNvPr>
          <p:cNvSpPr/>
          <p:nvPr userDrawn="1"/>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7" name="Rectangle 36">
            <a:extLst>
              <a:ext uri="{FF2B5EF4-FFF2-40B4-BE49-F238E27FC236}">
                <a16:creationId xmlns:a16="http://schemas.microsoft.com/office/drawing/2014/main" id="{1145C2F6-5F9D-465C-B1C0-0365B622F8D4}"/>
              </a:ext>
            </a:extLst>
          </p:cNvPr>
          <p:cNvSpPr/>
          <p:nvPr userDrawn="1"/>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cxnSp>
        <p:nvCxnSpPr>
          <p:cNvPr id="36" name="Straight Connector 35">
            <a:extLst>
              <a:ext uri="{FF2B5EF4-FFF2-40B4-BE49-F238E27FC236}">
                <a16:creationId xmlns:a16="http://schemas.microsoft.com/office/drawing/2014/main" id="{B4444B89-0020-4AA5-8664-E3F0345F1C61}"/>
              </a:ext>
            </a:extLst>
          </p:cNvPr>
          <p:cNvCxnSpPr/>
          <p:nvPr userDrawn="1"/>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A3AB80E-5622-435B-A3C6-F56DA977A259}"/>
              </a:ext>
            </a:extLst>
          </p:cNvPr>
          <p:cNvSpPr txBox="1"/>
          <p:nvPr userDrawn="1"/>
        </p:nvSpPr>
        <p:spPr>
          <a:xfrm>
            <a:off x="1620347" y="3361574"/>
            <a:ext cx="7800508" cy="2123658"/>
          </a:xfrm>
          <a:prstGeom prst="rect">
            <a:avLst/>
          </a:prstGeom>
          <a:noFill/>
        </p:spPr>
        <p:txBody>
          <a:bodyPr wrap="square" rtlCol="0">
            <a:spAutoFit/>
          </a:bodyPr>
          <a:lstStyle/>
          <a:p>
            <a:r>
              <a:rPr lang="en-GB" sz="6600" b="1">
                <a:solidFill>
                  <a:srgbClr val="282461"/>
                </a:solidFill>
                <a:latin typeface="Lato" panose="020F0502020204030203" pitchFamily="34" charset="0"/>
                <a:cs typeface="Lato" panose="020F0502020204030203" pitchFamily="34" charset="0"/>
              </a:rPr>
              <a:t>ECONOMIC BRIEFING REPORT</a:t>
            </a:r>
          </a:p>
        </p:txBody>
      </p:sp>
      <p:sp>
        <p:nvSpPr>
          <p:cNvPr id="41" name="Rectangle 40">
            <a:extLst>
              <a:ext uri="{FF2B5EF4-FFF2-40B4-BE49-F238E27FC236}">
                <a16:creationId xmlns:a16="http://schemas.microsoft.com/office/drawing/2014/main" id="{16112D00-E31D-448F-A946-BA8068628C71}"/>
              </a:ext>
            </a:extLst>
          </p:cNvPr>
          <p:cNvSpPr/>
          <p:nvPr userDrawn="1"/>
        </p:nvSpPr>
        <p:spPr>
          <a:xfrm>
            <a:off x="6225999" y="9772650"/>
            <a:ext cx="11384139" cy="133350"/>
          </a:xfrm>
          <a:prstGeom prst="rect">
            <a:avLst/>
          </a:prstGeom>
          <a:gradFill>
            <a:gsLst>
              <a:gs pos="0">
                <a:srgbClr val="141230"/>
              </a:gs>
              <a:gs pos="74000">
                <a:srgbClr val="282461"/>
              </a:gs>
              <a:gs pos="83000">
                <a:srgbClr val="282461"/>
              </a:gs>
              <a:gs pos="100000">
                <a:srgbClr val="282461"/>
              </a:gs>
            </a:gsLst>
            <a:lin ang="12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2" name="Rectangle 41">
            <a:extLst>
              <a:ext uri="{FF2B5EF4-FFF2-40B4-BE49-F238E27FC236}">
                <a16:creationId xmlns:a16="http://schemas.microsoft.com/office/drawing/2014/main" id="{43120A2B-0187-4C53-A99C-0D8B64743065}"/>
              </a:ext>
            </a:extLst>
          </p:cNvPr>
          <p:cNvSpPr/>
          <p:nvPr userDrawn="1"/>
        </p:nvSpPr>
        <p:spPr>
          <a:xfrm>
            <a:off x="1" y="9772650"/>
            <a:ext cx="1809749" cy="133350"/>
          </a:xfrm>
          <a:prstGeom prst="rect">
            <a:avLst/>
          </a:prstGeom>
          <a:solidFill>
            <a:srgbClr val="01DA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7" name="Rectangle 46">
            <a:extLst>
              <a:ext uri="{FF2B5EF4-FFF2-40B4-BE49-F238E27FC236}">
                <a16:creationId xmlns:a16="http://schemas.microsoft.com/office/drawing/2014/main" id="{68712930-EB71-41E5-BA8F-9940F6A7DB94}"/>
              </a:ext>
            </a:extLst>
          </p:cNvPr>
          <p:cNvSpPr/>
          <p:nvPr userDrawn="1"/>
        </p:nvSpPr>
        <p:spPr>
          <a:xfrm>
            <a:off x="1809750" y="9772650"/>
            <a:ext cx="4416248" cy="13335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8" name="TextBox 47">
            <a:extLst>
              <a:ext uri="{FF2B5EF4-FFF2-40B4-BE49-F238E27FC236}">
                <a16:creationId xmlns:a16="http://schemas.microsoft.com/office/drawing/2014/main" id="{62E2D08F-E504-4EB0-9C96-AED4C2D1CD6C}"/>
              </a:ext>
            </a:extLst>
          </p:cNvPr>
          <p:cNvSpPr txBox="1"/>
          <p:nvPr userDrawn="1"/>
        </p:nvSpPr>
        <p:spPr>
          <a:xfrm>
            <a:off x="1701432" y="5970839"/>
            <a:ext cx="7382111" cy="1384995"/>
          </a:xfrm>
          <a:prstGeom prst="rect">
            <a:avLst/>
          </a:prstGeom>
          <a:noFill/>
        </p:spPr>
        <p:txBody>
          <a:bodyPr wrap="square" rtlCol="0">
            <a:spAutoFit/>
          </a:bodyPr>
          <a:lstStyle/>
          <a:p>
            <a:r>
              <a:rPr lang="en-GB" sz="2800">
                <a:solidFill>
                  <a:srgbClr val="282461"/>
                </a:solidFill>
                <a:latin typeface="Lato" panose="020F0502020204030203" pitchFamily="34" charset="0"/>
                <a:cs typeface="Lato" panose="020F0502020204030203" pitchFamily="34" charset="0"/>
              </a:rPr>
              <a:t>A detailed summary of trading conditions, consumer demand, and how the UK economy is performing. </a:t>
            </a:r>
          </a:p>
        </p:txBody>
      </p:sp>
      <p:sp>
        <p:nvSpPr>
          <p:cNvPr id="49" name="Rectangle 48">
            <a:extLst>
              <a:ext uri="{FF2B5EF4-FFF2-40B4-BE49-F238E27FC236}">
                <a16:creationId xmlns:a16="http://schemas.microsoft.com/office/drawing/2014/main" id="{55D4709B-E254-4ED0-9514-CB96B0CACA9E}"/>
              </a:ext>
            </a:extLst>
          </p:cNvPr>
          <p:cNvSpPr/>
          <p:nvPr userDrawn="1"/>
        </p:nvSpPr>
        <p:spPr>
          <a:xfrm>
            <a:off x="17353965" y="539240"/>
            <a:ext cx="256173" cy="952308"/>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0" name="Rectangle 49">
            <a:extLst>
              <a:ext uri="{FF2B5EF4-FFF2-40B4-BE49-F238E27FC236}">
                <a16:creationId xmlns:a16="http://schemas.microsoft.com/office/drawing/2014/main" id="{46C5F89D-671D-40C0-BF3A-A6D00D81E708}"/>
              </a:ext>
            </a:extLst>
          </p:cNvPr>
          <p:cNvSpPr/>
          <p:nvPr userDrawn="1"/>
        </p:nvSpPr>
        <p:spPr>
          <a:xfrm>
            <a:off x="17353965" y="1706880"/>
            <a:ext cx="256173" cy="952308"/>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1" name="Rectangle 50">
            <a:extLst>
              <a:ext uri="{FF2B5EF4-FFF2-40B4-BE49-F238E27FC236}">
                <a16:creationId xmlns:a16="http://schemas.microsoft.com/office/drawing/2014/main" id="{5DEE08E0-3345-4BE0-8537-DA214C7C7D51}"/>
              </a:ext>
            </a:extLst>
          </p:cNvPr>
          <p:cNvSpPr/>
          <p:nvPr userDrawn="1"/>
        </p:nvSpPr>
        <p:spPr>
          <a:xfrm>
            <a:off x="17353965" y="2874520"/>
            <a:ext cx="256173" cy="952308"/>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2" name="TextBox 51">
            <a:extLst>
              <a:ext uri="{FF2B5EF4-FFF2-40B4-BE49-F238E27FC236}">
                <a16:creationId xmlns:a16="http://schemas.microsoft.com/office/drawing/2014/main" id="{81DAFB71-4044-4857-93AB-2B566F47BC08}"/>
              </a:ext>
            </a:extLst>
          </p:cNvPr>
          <p:cNvSpPr txBox="1"/>
          <p:nvPr userDrawn="1"/>
        </p:nvSpPr>
        <p:spPr>
          <a:xfrm>
            <a:off x="12449516" y="676129"/>
            <a:ext cx="4902821" cy="707886"/>
          </a:xfrm>
          <a:prstGeom prst="rect">
            <a:avLst/>
          </a:prstGeom>
          <a:noFill/>
        </p:spPr>
        <p:txBody>
          <a:bodyPr wrap="square" rtlCol="0">
            <a:spAutoFit/>
          </a:bodyPr>
          <a:lstStyle/>
          <a:p>
            <a:r>
              <a:rPr lang="en-GB" sz="2000">
                <a:solidFill>
                  <a:srgbClr val="282461"/>
                </a:solidFill>
                <a:latin typeface="Lato" panose="020F0502020204030203" pitchFamily="34" charset="0"/>
                <a:cs typeface="Lato" panose="020F0502020204030203" pitchFamily="34" charset="0"/>
              </a:rPr>
              <a:t>GDP, inflation, input prices, labour market, wider economic situation </a:t>
            </a:r>
          </a:p>
        </p:txBody>
      </p:sp>
      <p:sp>
        <p:nvSpPr>
          <p:cNvPr id="53" name="TextBox 52">
            <a:extLst>
              <a:ext uri="{FF2B5EF4-FFF2-40B4-BE49-F238E27FC236}">
                <a16:creationId xmlns:a16="http://schemas.microsoft.com/office/drawing/2014/main" id="{CAD5BF88-4DEF-47FC-90D3-A6A0F44D7558}"/>
              </a:ext>
            </a:extLst>
          </p:cNvPr>
          <p:cNvSpPr txBox="1"/>
          <p:nvPr userDrawn="1"/>
        </p:nvSpPr>
        <p:spPr>
          <a:xfrm>
            <a:off x="12449516" y="1835889"/>
            <a:ext cx="4902821" cy="707886"/>
          </a:xfrm>
          <a:prstGeom prst="rect">
            <a:avLst/>
          </a:prstGeom>
          <a:noFill/>
        </p:spPr>
        <p:txBody>
          <a:bodyPr wrap="square" rtlCol="0">
            <a:spAutoFit/>
          </a:bodyPr>
          <a:lstStyle/>
          <a:p>
            <a:r>
              <a:rPr lang="en-GB" sz="2000">
                <a:solidFill>
                  <a:srgbClr val="282461"/>
                </a:solidFill>
                <a:latin typeface="Lato" panose="020F0502020204030203" pitchFamily="34" charset="0"/>
                <a:cs typeface="Lato" panose="020F0502020204030203" pitchFamily="34" charset="0"/>
              </a:rPr>
              <a:t>Weather, footfall, number of visitors to e-commerce websites</a:t>
            </a:r>
          </a:p>
        </p:txBody>
      </p:sp>
      <p:sp>
        <p:nvSpPr>
          <p:cNvPr id="54" name="TextBox 53">
            <a:extLst>
              <a:ext uri="{FF2B5EF4-FFF2-40B4-BE49-F238E27FC236}">
                <a16:creationId xmlns:a16="http://schemas.microsoft.com/office/drawing/2014/main" id="{2B3193EC-616D-4FA7-B4D6-A9C7D6B6304D}"/>
              </a:ext>
            </a:extLst>
          </p:cNvPr>
          <p:cNvSpPr txBox="1"/>
          <p:nvPr userDrawn="1"/>
        </p:nvSpPr>
        <p:spPr>
          <a:xfrm>
            <a:off x="12451144" y="3014859"/>
            <a:ext cx="4902821" cy="707886"/>
          </a:xfrm>
          <a:prstGeom prst="rect">
            <a:avLst/>
          </a:prstGeom>
          <a:noFill/>
        </p:spPr>
        <p:txBody>
          <a:bodyPr wrap="square" rtlCol="0">
            <a:spAutoFit/>
          </a:bodyPr>
          <a:lstStyle/>
          <a:p>
            <a:r>
              <a:rPr lang="en-GB" sz="2000">
                <a:solidFill>
                  <a:srgbClr val="282461"/>
                </a:solidFill>
                <a:latin typeface="Lato" panose="020F0502020204030203" pitchFamily="34" charset="0"/>
                <a:cs typeface="Lato" panose="020F0502020204030203" pitchFamily="34" charset="0"/>
              </a:rPr>
              <a:t>Retail sales, consumer confidence, and consumer purchasing power</a:t>
            </a:r>
          </a:p>
        </p:txBody>
      </p:sp>
      <p:grpSp>
        <p:nvGrpSpPr>
          <p:cNvPr id="55" name="Group 54">
            <a:extLst>
              <a:ext uri="{FF2B5EF4-FFF2-40B4-BE49-F238E27FC236}">
                <a16:creationId xmlns:a16="http://schemas.microsoft.com/office/drawing/2014/main" id="{16ACEE26-DC90-4E90-A230-40751AEF88EC}"/>
              </a:ext>
            </a:extLst>
          </p:cNvPr>
          <p:cNvGrpSpPr/>
          <p:nvPr userDrawn="1"/>
        </p:nvGrpSpPr>
        <p:grpSpPr>
          <a:xfrm>
            <a:off x="1611159" y="1403057"/>
            <a:ext cx="2267425" cy="1598534"/>
            <a:chOff x="1611159" y="1403057"/>
            <a:chExt cx="2267425" cy="1598534"/>
          </a:xfrm>
        </p:grpSpPr>
        <p:pic>
          <p:nvPicPr>
            <p:cNvPr id="56" name="Picture 55">
              <a:extLst>
                <a:ext uri="{FF2B5EF4-FFF2-40B4-BE49-F238E27FC236}">
                  <a16:creationId xmlns:a16="http://schemas.microsoft.com/office/drawing/2014/main" id="{1A289928-29AA-4698-A6A0-B70E8EAEE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159" y="1403057"/>
              <a:ext cx="2101730" cy="952309"/>
            </a:xfrm>
            <a:prstGeom prst="rect">
              <a:avLst/>
            </a:prstGeom>
          </p:spPr>
        </p:pic>
        <p:sp>
          <p:nvSpPr>
            <p:cNvPr id="57" name="TextBox 56">
              <a:extLst>
                <a:ext uri="{FF2B5EF4-FFF2-40B4-BE49-F238E27FC236}">
                  <a16:creationId xmlns:a16="http://schemas.microsoft.com/office/drawing/2014/main" id="{23D7DBD4-AB62-4790-9E91-59E603284A31}"/>
                </a:ext>
              </a:extLst>
            </p:cNvPr>
            <p:cNvSpPr txBox="1"/>
            <p:nvPr/>
          </p:nvSpPr>
          <p:spPr>
            <a:xfrm>
              <a:off x="1690234" y="2416816"/>
              <a:ext cx="2188350" cy="584775"/>
            </a:xfrm>
            <a:prstGeom prst="rect">
              <a:avLst/>
            </a:prstGeom>
            <a:noFill/>
          </p:spPr>
          <p:txBody>
            <a:bodyPr wrap="square" rtlCol="0">
              <a:spAutoFit/>
            </a:bodyPr>
            <a:lstStyle/>
            <a:p>
              <a:pPr algn="ctr"/>
              <a:r>
                <a:rPr lang="en-GB" sz="3200" b="1" spc="350">
                  <a:solidFill>
                    <a:srgbClr val="282461"/>
                  </a:solidFill>
                  <a:latin typeface="Lato" panose="020F0502020204030203" pitchFamily="34" charset="0"/>
                  <a:cs typeface="Lato" panose="020F0502020204030203" pitchFamily="34" charset="0"/>
                </a:rPr>
                <a:t>INSIGHT</a:t>
              </a:r>
            </a:p>
          </p:txBody>
        </p:sp>
        <p:sp>
          <p:nvSpPr>
            <p:cNvPr id="58" name="Rectangle 57">
              <a:extLst>
                <a:ext uri="{FF2B5EF4-FFF2-40B4-BE49-F238E27FC236}">
                  <a16:creationId xmlns:a16="http://schemas.microsoft.com/office/drawing/2014/main" id="{8D5ED757-F609-4783-A96B-EE6279EDBBBB}"/>
                </a:ext>
              </a:extLst>
            </p:cNvPr>
            <p:cNvSpPr/>
            <p:nvPr/>
          </p:nvSpPr>
          <p:spPr>
            <a:xfrm>
              <a:off x="1668212" y="2478440"/>
              <a:ext cx="2188350" cy="485613"/>
            </a:xfrm>
            <a:prstGeom prst="rect">
              <a:avLst/>
            </a:prstGeom>
            <a:noFill/>
            <a:ln w="31750">
              <a:solidFill>
                <a:srgbClr val="28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3182482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chart" Target="../charts/chart11.xml"/><Relationship Id="rId21"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7.xml"/><Relationship Id="rId16" Type="http://schemas.openxmlformats.org/officeDocument/2006/relationships/slide" Target="slide14.xml"/><Relationship Id="rId20" Type="http://schemas.openxmlformats.org/officeDocument/2006/relationships/slide" Target="slide19.xml"/><Relationship Id="rId29" Type="http://schemas.openxmlformats.org/officeDocument/2006/relationships/chart" Target="../charts/chart12.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image" Target="../media/image6.png"/><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1.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13.xml"/><Relationship Id="rId21" Type="http://schemas.openxmlformats.org/officeDocument/2006/relationships/slide" Target="slide20.xml"/><Relationship Id="rId7" Type="http://schemas.openxmlformats.org/officeDocument/2006/relationships/slide" Target="slide4.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8.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9.xml"/><Relationship Id="rId24" Type="http://schemas.openxmlformats.org/officeDocument/2006/relationships/slide" Target="slide23.xml"/><Relationship Id="rId5" Type="http://schemas.openxmlformats.org/officeDocument/2006/relationships/slide" Target="slide2.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14.xml"/><Relationship Id="rId10" Type="http://schemas.openxmlformats.org/officeDocument/2006/relationships/slide" Target="slide8.xml"/><Relationship Id="rId19" Type="http://schemas.openxmlformats.org/officeDocument/2006/relationships/slide" Target="slide19.xml"/><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1.xml"/><Relationship Id="rId27" Type="http://schemas.openxmlformats.org/officeDocument/2006/relationships/chart" Target="../charts/chart13.xml"/></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0.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slide" Target="slide13.xml"/><Relationship Id="rId21" Type="http://schemas.openxmlformats.org/officeDocument/2006/relationships/slide" Target="slide17.xml"/><Relationship Id="rId7" Type="http://schemas.openxmlformats.org/officeDocument/2006/relationships/slide" Target="slide3.xml"/><Relationship Id="rId12" Type="http://schemas.openxmlformats.org/officeDocument/2006/relationships/slide" Target="slide9.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9.xml"/><Relationship Id="rId16" Type="http://schemas.openxmlformats.org/officeDocument/2006/relationships/slide" Target="slide14.xml"/><Relationship Id="rId20" Type="http://schemas.openxmlformats.org/officeDocument/2006/relationships/slide" Target="slide19.xml"/><Relationship Id="rId29"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slide" Target="slide2.xml"/><Relationship Id="rId11" Type="http://schemas.openxmlformats.org/officeDocument/2006/relationships/slide" Target="slide8.xml"/><Relationship Id="rId24" Type="http://schemas.openxmlformats.org/officeDocument/2006/relationships/slide" Target="slide22.xml"/><Relationship Id="rId5" Type="http://schemas.openxmlformats.org/officeDocument/2006/relationships/hyperlink" Target="https://consumerinsight.which.co.uk/articles/consumer-sentiment-february-2021" TargetMode="External"/><Relationship Id="rId15" Type="http://schemas.openxmlformats.org/officeDocument/2006/relationships/slide" Target="slide12.xml"/><Relationship Id="rId23" Type="http://schemas.openxmlformats.org/officeDocument/2006/relationships/slide" Target="slide21.xml"/><Relationship Id="rId28" Type="http://schemas.openxmlformats.org/officeDocument/2006/relationships/image" Target="../media/image8.png"/><Relationship Id="rId10" Type="http://schemas.openxmlformats.org/officeDocument/2006/relationships/slide" Target="slide7.xml"/><Relationship Id="rId19"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5.xml"/><Relationship Id="rId14" Type="http://schemas.openxmlformats.org/officeDocument/2006/relationships/slide" Target="slide11.xml"/><Relationship Id="rId22" Type="http://schemas.openxmlformats.org/officeDocument/2006/relationships/slide" Target="slide20.xml"/><Relationship Id="rId27" Type="http://schemas.openxmlformats.org/officeDocument/2006/relationships/slide" Target="slide25.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18" Type="http://schemas.openxmlformats.org/officeDocument/2006/relationships/slide" Target="slide15.xml"/><Relationship Id="rId26" Type="http://schemas.openxmlformats.org/officeDocument/2006/relationships/slide" Target="slide23.xml"/><Relationship Id="rId3" Type="http://schemas.openxmlformats.org/officeDocument/2006/relationships/hyperlink" Target="https://brc.org.uk/retail-insight-analytics/other-kpis/shop-price-index/reports" TargetMode="External"/><Relationship Id="rId21" Type="http://schemas.openxmlformats.org/officeDocument/2006/relationships/slide" Target="slide19.xm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5" Type="http://schemas.openxmlformats.org/officeDocument/2006/relationships/slide" Target="slide22.xml"/><Relationship Id="rId2" Type="http://schemas.openxmlformats.org/officeDocument/2006/relationships/notesSlide" Target="../notesSlides/notesSlide10.xml"/><Relationship Id="rId16" Type="http://schemas.openxmlformats.org/officeDocument/2006/relationships/slide" Target="slide13.xml"/><Relationship Id="rId20" Type="http://schemas.openxmlformats.org/officeDocument/2006/relationships/slide" Target="slide18.xml"/><Relationship Id="rId29" Type="http://schemas.openxmlformats.org/officeDocument/2006/relationships/chart" Target="../charts/chart15.xml"/><Relationship Id="rId1" Type="http://schemas.openxmlformats.org/officeDocument/2006/relationships/slideLayout" Target="../slideLayouts/slideLayout5.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1.xml"/><Relationship Id="rId5" Type="http://schemas.openxmlformats.org/officeDocument/2006/relationships/slide" Target="slide2.xml"/><Relationship Id="rId15" Type="http://schemas.openxmlformats.org/officeDocument/2006/relationships/slide" Target="slide12.xml"/><Relationship Id="rId23" Type="http://schemas.openxmlformats.org/officeDocument/2006/relationships/slide" Target="slide20.xml"/><Relationship Id="rId28" Type="http://schemas.openxmlformats.org/officeDocument/2006/relationships/slide" Target="slide25.xml"/><Relationship Id="rId10" Type="http://schemas.openxmlformats.org/officeDocument/2006/relationships/slide" Target="slide7.xml"/><Relationship Id="rId19" Type="http://schemas.openxmlformats.org/officeDocument/2006/relationships/slide" Target="slide16.xml"/><Relationship Id="rId31" Type="http://schemas.openxmlformats.org/officeDocument/2006/relationships/chart" Target="../charts/chart17.xml"/><Relationship Id="rId4" Type="http://schemas.openxmlformats.org/officeDocument/2006/relationships/hyperlink" Target="https://brc.org.uk/retail-insight/content/monitors/shop-price-index/reports/012021_spi/" TargetMode="External"/><Relationship Id="rId9" Type="http://schemas.openxmlformats.org/officeDocument/2006/relationships/slide" Target="slide6.xml"/><Relationship Id="rId14" Type="http://schemas.openxmlformats.org/officeDocument/2006/relationships/slide" Target="slide11.xml"/><Relationship Id="rId22" Type="http://schemas.openxmlformats.org/officeDocument/2006/relationships/slide" Target="slide17.xml"/><Relationship Id="rId27" Type="http://schemas.openxmlformats.org/officeDocument/2006/relationships/slide" Target="slide24.xml"/><Relationship Id="rId30" Type="http://schemas.openxmlformats.org/officeDocument/2006/relationships/chart" Target="../charts/chart16.xm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1.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19.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18.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2.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21.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20.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3.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23.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22.xml"/></Relationships>
</file>

<file path=ppt/slides/_rels/slide1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hyperlink" Target="https://www.ons.gov.uk/employmentandlabourmarket/peopleinwork/employmentandemployeetypes/bulletins/uklabourmarket/february2021" TargetMode="External"/><Relationship Id="rId21"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14.xml"/><Relationship Id="rId16" Type="http://schemas.openxmlformats.org/officeDocument/2006/relationships/slide" Target="slide14.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5.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24.xml"/></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hyperlink" Target="https://brc.org.uk/retail-insight/content/monitors/retail-jobs-report/reports/retailjobsreportdec20/" TargetMode="External"/><Relationship Id="rId21"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16.xml"/><Relationship Id="rId16" Type="http://schemas.openxmlformats.org/officeDocument/2006/relationships/slide" Target="slide14.xml"/><Relationship Id="rId20" Type="http://schemas.openxmlformats.org/officeDocument/2006/relationships/slide" Target="slide19.xml"/><Relationship Id="rId29" Type="http://schemas.openxmlformats.org/officeDocument/2006/relationships/chart" Target="../charts/chart26.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chart" Target="../charts/chart25.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14.xml"/><Relationship Id="rId18" Type="http://schemas.openxmlformats.org/officeDocument/2006/relationships/slide" Target="slide9.xml"/><Relationship Id="rId3" Type="http://schemas.openxmlformats.org/officeDocument/2006/relationships/slide" Target="slide24.xml"/><Relationship Id="rId21" Type="http://schemas.openxmlformats.org/officeDocument/2006/relationships/slide" Target="slide6.xml"/><Relationship Id="rId7" Type="http://schemas.openxmlformats.org/officeDocument/2006/relationships/slide" Target="slide20.xml"/><Relationship Id="rId12" Type="http://schemas.openxmlformats.org/officeDocument/2006/relationships/slide" Target="slide15.xml"/><Relationship Id="rId17" Type="http://schemas.openxmlformats.org/officeDocument/2006/relationships/slide" Target="slide10.xml"/><Relationship Id="rId25" Type="http://schemas.openxmlformats.org/officeDocument/2006/relationships/slide" Target="slide2.xml"/><Relationship Id="rId2" Type="http://schemas.openxmlformats.org/officeDocument/2006/relationships/slide" Target="slide25.xml"/><Relationship Id="rId16" Type="http://schemas.openxmlformats.org/officeDocument/2006/relationships/slide" Target="slide11.xml"/><Relationship Id="rId20" Type="http://schemas.openxmlformats.org/officeDocument/2006/relationships/slide" Target="slide7.xml"/><Relationship Id="rId1" Type="http://schemas.openxmlformats.org/officeDocument/2006/relationships/slideLayout" Target="../slideLayouts/slideLayout8.xml"/><Relationship Id="rId6" Type="http://schemas.openxmlformats.org/officeDocument/2006/relationships/slide" Target="slide21.xml"/><Relationship Id="rId11" Type="http://schemas.openxmlformats.org/officeDocument/2006/relationships/slide" Target="slide16.xml"/><Relationship Id="rId24" Type="http://schemas.openxmlformats.org/officeDocument/2006/relationships/slide" Target="slide3.xml"/><Relationship Id="rId5" Type="http://schemas.openxmlformats.org/officeDocument/2006/relationships/slide" Target="slide22.xml"/><Relationship Id="rId15" Type="http://schemas.openxmlformats.org/officeDocument/2006/relationships/slide" Target="slide12.xml"/><Relationship Id="rId23" Type="http://schemas.openxmlformats.org/officeDocument/2006/relationships/slide" Target="slide4.xml"/><Relationship Id="rId10" Type="http://schemas.openxmlformats.org/officeDocument/2006/relationships/slide" Target="slide17.xml"/><Relationship Id="rId19" Type="http://schemas.openxmlformats.org/officeDocument/2006/relationships/slide" Target="slide8.xml"/><Relationship Id="rId4" Type="http://schemas.openxmlformats.org/officeDocument/2006/relationships/slide" Target="slide23.xml"/><Relationship Id="rId9" Type="http://schemas.openxmlformats.org/officeDocument/2006/relationships/slide" Target="slide18.xml"/><Relationship Id="rId14" Type="http://schemas.openxmlformats.org/officeDocument/2006/relationships/slide" Target="slide13.xml"/><Relationship Id="rId22"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7.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27.xml"/></Relationships>
</file>

<file path=ppt/slides/_rels/slide2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chart" Target="../charts/chart28.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chart" Target="../charts/chart29.xml"/></Relationships>
</file>

<file path=ppt/slides/_rels/slide2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8.xml"/><Relationship Id="rId16" Type="http://schemas.openxmlformats.org/officeDocument/2006/relationships/slide" Target="slide15.xml"/><Relationship Id="rId20" Type="http://schemas.openxmlformats.org/officeDocument/2006/relationships/slide" Target="slide17.xml"/><Relationship Id="rId29" Type="http://schemas.openxmlformats.org/officeDocument/2006/relationships/chart" Target="../charts/chart32.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31.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30.xml"/></Relationships>
</file>

<file path=ppt/slides/_rels/slide2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19.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s>
</file>

<file path=ppt/slides/_rels/slide2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slide" Target="slide2.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2.xml"/><Relationship Id="rId16" Type="http://schemas.openxmlformats.org/officeDocument/2006/relationships/slide" Target="slide15.xml"/><Relationship Id="rId20" Type="http://schemas.openxmlformats.org/officeDocument/2006/relationships/slide" Target="slide17.xml"/><Relationship Id="rId29"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2.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chart" Target="../charts/chart4.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25.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7.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chart" Target="../charts/chart5.xml"/></Relationships>
</file>

<file path=ppt/slides/_rels/slide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15.xml"/><Relationship Id="rId18" Type="http://schemas.openxmlformats.org/officeDocument/2006/relationships/slide" Target="slide10.xml"/><Relationship Id="rId26" Type="http://schemas.openxmlformats.org/officeDocument/2006/relationships/slide" Target="slide2.xml"/><Relationship Id="rId3" Type="http://schemas.openxmlformats.org/officeDocument/2006/relationships/slide" Target="slide25.xml"/><Relationship Id="rId21" Type="http://schemas.openxmlformats.org/officeDocument/2006/relationships/slide" Target="slide7.xml"/><Relationship Id="rId7" Type="http://schemas.openxmlformats.org/officeDocument/2006/relationships/slide" Target="slide21.xml"/><Relationship Id="rId12" Type="http://schemas.openxmlformats.org/officeDocument/2006/relationships/slide" Target="slide16.xml"/><Relationship Id="rId17" Type="http://schemas.openxmlformats.org/officeDocument/2006/relationships/slide" Target="slide11.xml"/><Relationship Id="rId25" Type="http://schemas.openxmlformats.org/officeDocument/2006/relationships/slide" Target="slide3.xml"/><Relationship Id="rId2" Type="http://schemas.openxmlformats.org/officeDocument/2006/relationships/notesSlide" Target="../notesSlides/notesSlide3.xml"/><Relationship Id="rId16" Type="http://schemas.openxmlformats.org/officeDocument/2006/relationships/slide" Target="slide12.xml"/><Relationship Id="rId20" Type="http://schemas.openxmlformats.org/officeDocument/2006/relationships/slide" Target="slide8.xml"/><Relationship Id="rId29" Type="http://schemas.openxmlformats.org/officeDocument/2006/relationships/chart" Target="../charts/chart8.xml"/><Relationship Id="rId1" Type="http://schemas.openxmlformats.org/officeDocument/2006/relationships/slideLayout" Target="../slideLayouts/slideLayout4.xml"/><Relationship Id="rId6" Type="http://schemas.openxmlformats.org/officeDocument/2006/relationships/slide" Target="slide22.xml"/><Relationship Id="rId11" Type="http://schemas.openxmlformats.org/officeDocument/2006/relationships/slide" Target="slide17.xml"/><Relationship Id="rId24" Type="http://schemas.openxmlformats.org/officeDocument/2006/relationships/slide" Target="slide4.xml"/><Relationship Id="rId5" Type="http://schemas.openxmlformats.org/officeDocument/2006/relationships/slide" Target="slide23.xml"/><Relationship Id="rId15" Type="http://schemas.openxmlformats.org/officeDocument/2006/relationships/slide" Target="slide13.xml"/><Relationship Id="rId23" Type="http://schemas.openxmlformats.org/officeDocument/2006/relationships/slide" Target="slide5.xml"/><Relationship Id="rId28" Type="http://schemas.openxmlformats.org/officeDocument/2006/relationships/chart" Target="../charts/chart7.xml"/><Relationship Id="rId10" Type="http://schemas.openxmlformats.org/officeDocument/2006/relationships/slide" Target="slide18.xml"/><Relationship Id="rId19" Type="http://schemas.openxmlformats.org/officeDocument/2006/relationships/slide" Target="slide9.xml"/><Relationship Id="rId4" Type="http://schemas.openxmlformats.org/officeDocument/2006/relationships/slide" Target="slide24.xml"/><Relationship Id="rId9" Type="http://schemas.openxmlformats.org/officeDocument/2006/relationships/slide" Target="slide19.xml"/><Relationship Id="rId14" Type="http://schemas.openxmlformats.org/officeDocument/2006/relationships/slide" Target="slide14.xml"/><Relationship Id="rId22" Type="http://schemas.openxmlformats.org/officeDocument/2006/relationships/slide" Target="slide6.xml"/><Relationship Id="rId27" Type="http://schemas.openxmlformats.org/officeDocument/2006/relationships/chart" Target="../charts/chart6.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image" Target="../media/image5.wmf"/><Relationship Id="rId21"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4.xml"/><Relationship Id="rId16" Type="http://schemas.openxmlformats.org/officeDocument/2006/relationships/slide" Target="slide14.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image" Target="../media/image5.wmf"/><Relationship Id="rId21"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notesSlide" Target="../notesSlides/notesSlide5.xml"/><Relationship Id="rId16" Type="http://schemas.openxmlformats.org/officeDocument/2006/relationships/slide" Target="slide14.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10" Type="http://schemas.openxmlformats.org/officeDocument/2006/relationships/slide" Target="slide8.xml"/><Relationship Id="rId19"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8.xml"/><Relationship Id="rId26" Type="http://schemas.openxmlformats.org/officeDocument/2006/relationships/slide" Target="slide25.xml"/><Relationship Id="rId3" Type="http://schemas.openxmlformats.org/officeDocument/2006/relationships/slide" Target="slide2.xml"/><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4.xml"/><Relationship Id="rId2" Type="http://schemas.openxmlformats.org/officeDocument/2006/relationships/notesSlide" Target="../notesSlides/notesSlide6.xml"/><Relationship Id="rId16" Type="http://schemas.openxmlformats.org/officeDocument/2006/relationships/slide" Target="slide15.xml"/><Relationship Id="rId20"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3.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2.xml"/><Relationship Id="rId28" Type="http://schemas.openxmlformats.org/officeDocument/2006/relationships/chart" Target="../charts/chart10.xml"/><Relationship Id="rId10" Type="http://schemas.openxmlformats.org/officeDocument/2006/relationships/slide" Target="slide9.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 Id="rId27"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A4CB21-94C4-4ECE-9F08-72AFA2FF421A}"/>
              </a:ext>
            </a:extLst>
          </p:cNvPr>
          <p:cNvGraphicFramePr>
            <a:graphicFrameLocks noGrp="1"/>
          </p:cNvGraphicFramePr>
          <p:nvPr>
            <p:extLst>
              <p:ext uri="{D42A27DB-BD31-4B8C-83A1-F6EECF244321}">
                <p14:modId xmlns:p14="http://schemas.microsoft.com/office/powerpoint/2010/main" val="1476052658"/>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Exec Summary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21" name="TextBox 20">
            <a:extLst>
              <a:ext uri="{FF2B5EF4-FFF2-40B4-BE49-F238E27FC236}">
                <a16:creationId xmlns:a16="http://schemas.microsoft.com/office/drawing/2014/main" id="{1A207CC0-AE59-4E17-A13B-3448B19D89B4}"/>
              </a:ext>
            </a:extLst>
          </p:cNvPr>
          <p:cNvSpPr txBox="1"/>
          <p:nvPr/>
        </p:nvSpPr>
        <p:spPr>
          <a:xfrm>
            <a:off x="1701432" y="7890793"/>
            <a:ext cx="7382111" cy="523220"/>
          </a:xfrm>
          <a:prstGeom prst="rect">
            <a:avLst/>
          </a:prstGeom>
          <a:noFill/>
        </p:spPr>
        <p:txBody>
          <a:bodyPr wrap="square" rtlCol="0">
            <a:spAutoFit/>
          </a:bodyPr>
          <a:lstStyle/>
          <a:p>
            <a:r>
              <a:rPr lang="en-GB" sz="2800" b="1" dirty="0">
                <a:solidFill>
                  <a:srgbClr val="282461"/>
                </a:solidFill>
                <a:latin typeface="Lato" panose="020F0502020204030203" pitchFamily="34" charset="0"/>
                <a:cs typeface="Lato" panose="020F0502020204030203" pitchFamily="34" charset="0"/>
              </a:rPr>
              <a:t>February 2021</a:t>
            </a:r>
          </a:p>
        </p:txBody>
      </p:sp>
    </p:spTree>
    <p:extLst>
      <p:ext uri="{BB962C8B-B14F-4D97-AF65-F5344CB8AC3E}">
        <p14:creationId xmlns:p14="http://schemas.microsoft.com/office/powerpoint/2010/main" val="9617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Customer Traffic</a:t>
            </a:r>
            <a:r>
              <a:rPr lang="en-GB" baseline="0"/>
              <a:t> - Online</a:t>
            </a:r>
            <a:endParaRPr lang="en-GB"/>
          </a:p>
        </p:txBody>
      </p:sp>
      <p:graphicFrame>
        <p:nvGraphicFramePr>
          <p:cNvPr id="186" name="Table 185">
            <a:extLst>
              <a:ext uri="{FF2B5EF4-FFF2-40B4-BE49-F238E27FC236}">
                <a16:creationId xmlns:a16="http://schemas.microsoft.com/office/drawing/2014/main" id="{963A3378-4C9F-4B02-81CE-1DEEE137E5FA}"/>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Customer Traffic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67" name="Rectangle 166">
            <a:extLst>
              <a:ext uri="{FF2B5EF4-FFF2-40B4-BE49-F238E27FC236}">
                <a16:creationId xmlns:a16="http://schemas.microsoft.com/office/drawing/2014/main" id="{362D2EC7-6178-4E94-92B7-EC36179AE7C8}"/>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28" name="Group 227">
            <a:extLst>
              <a:ext uri="{FF2B5EF4-FFF2-40B4-BE49-F238E27FC236}">
                <a16:creationId xmlns:a16="http://schemas.microsoft.com/office/drawing/2014/main" id="{1182C42B-4C13-4EBC-8F43-B8F4B7074384}"/>
              </a:ext>
            </a:extLst>
          </p:cNvPr>
          <p:cNvGrpSpPr/>
          <p:nvPr/>
        </p:nvGrpSpPr>
        <p:grpSpPr>
          <a:xfrm>
            <a:off x="14199393" y="1627247"/>
            <a:ext cx="2545711" cy="1674753"/>
            <a:chOff x="14199393" y="1627247"/>
            <a:chExt cx="2545711" cy="1674753"/>
          </a:xfrm>
        </p:grpSpPr>
        <p:sp>
          <p:nvSpPr>
            <p:cNvPr id="229" name="TextBox 228">
              <a:extLst>
                <a:ext uri="{FF2B5EF4-FFF2-40B4-BE49-F238E27FC236}">
                  <a16:creationId xmlns:a16="http://schemas.microsoft.com/office/drawing/2014/main" id="{0F44ECDD-CB0A-4DDA-A85A-2E30DF2940AE}"/>
                </a:ext>
              </a:extLst>
            </p:cNvPr>
            <p:cNvSpPr txBox="1"/>
            <p:nvPr/>
          </p:nvSpPr>
          <p:spPr>
            <a:xfrm>
              <a:off x="14303182" y="1855799"/>
              <a:ext cx="2441922"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-53.7%</a:t>
              </a:r>
            </a:p>
          </p:txBody>
        </p:sp>
        <p:cxnSp>
          <p:nvCxnSpPr>
            <p:cNvPr id="230" name="Straight Connector 229">
              <a:extLst>
                <a:ext uri="{FF2B5EF4-FFF2-40B4-BE49-F238E27FC236}">
                  <a16:creationId xmlns:a16="http://schemas.microsoft.com/office/drawing/2014/main" id="{DF3B848F-8F2F-4802-941C-593630ED3FD9}"/>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DD17020F-3747-4634-BF92-22D4E8ADD69F}"/>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UK Footfall</a:t>
              </a:r>
            </a:p>
          </p:txBody>
        </p:sp>
        <p:sp>
          <p:nvSpPr>
            <p:cNvPr id="232" name="TextBox 231">
              <a:extLst>
                <a:ext uri="{FF2B5EF4-FFF2-40B4-BE49-F238E27FC236}">
                  <a16:creationId xmlns:a16="http://schemas.microsoft.com/office/drawing/2014/main" id="{60F5AD8C-5441-45B9-A400-B955D8202035}"/>
                </a:ext>
              </a:extLst>
            </p:cNvPr>
            <p:cNvSpPr txBox="1"/>
            <p:nvPr/>
          </p:nvSpPr>
          <p:spPr>
            <a:xfrm>
              <a:off x="14338208" y="2730096"/>
              <a:ext cx="2335013"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-40.4% in October. </a:t>
              </a:r>
            </a:p>
          </p:txBody>
        </p:sp>
      </p:grpSp>
      <p:grpSp>
        <p:nvGrpSpPr>
          <p:cNvPr id="233" name="Group 232">
            <a:extLst>
              <a:ext uri="{FF2B5EF4-FFF2-40B4-BE49-F238E27FC236}">
                <a16:creationId xmlns:a16="http://schemas.microsoft.com/office/drawing/2014/main" id="{916425AF-BBA0-4176-8A05-799DBF740826}"/>
              </a:ext>
            </a:extLst>
          </p:cNvPr>
          <p:cNvGrpSpPr/>
          <p:nvPr/>
        </p:nvGrpSpPr>
        <p:grpSpPr>
          <a:xfrm>
            <a:off x="14199390" y="3694296"/>
            <a:ext cx="2739561" cy="2154821"/>
            <a:chOff x="14199393" y="1648978"/>
            <a:chExt cx="2397031" cy="1344902"/>
          </a:xfrm>
        </p:grpSpPr>
        <p:sp>
          <p:nvSpPr>
            <p:cNvPr id="234" name="TextBox 233">
              <a:extLst>
                <a:ext uri="{FF2B5EF4-FFF2-40B4-BE49-F238E27FC236}">
                  <a16:creationId xmlns:a16="http://schemas.microsoft.com/office/drawing/2014/main" id="{59F87077-7E47-4D50-9949-FF23EDC2A3D4}"/>
                </a:ext>
              </a:extLst>
            </p:cNvPr>
            <p:cNvSpPr txBox="1"/>
            <p:nvPr/>
          </p:nvSpPr>
          <p:spPr>
            <a:xfrm>
              <a:off x="14418907" y="2120286"/>
              <a:ext cx="2177517" cy="576284"/>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-1.5%</a:t>
              </a:r>
            </a:p>
          </p:txBody>
        </p:sp>
        <p:cxnSp>
          <p:nvCxnSpPr>
            <p:cNvPr id="235" name="Straight Connector 234">
              <a:extLst>
                <a:ext uri="{FF2B5EF4-FFF2-40B4-BE49-F238E27FC236}">
                  <a16:creationId xmlns:a16="http://schemas.microsoft.com/office/drawing/2014/main" id="{D29E2272-B6F1-4173-93A4-0438F82D4BBD}"/>
                </a:ext>
              </a:extLst>
            </p:cNvPr>
            <p:cNvCxnSpPr>
              <a:cxnSpLocks/>
            </p:cNvCxnSpPr>
            <p:nvPr/>
          </p:nvCxnSpPr>
          <p:spPr>
            <a:xfrm flipH="1" flipV="1">
              <a:off x="14199393" y="1695889"/>
              <a:ext cx="1" cy="1227207"/>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344C0471-2B66-4D9B-B2DC-16951EB914F2}"/>
                </a:ext>
              </a:extLst>
            </p:cNvPr>
            <p:cNvSpPr txBox="1"/>
            <p:nvPr/>
          </p:nvSpPr>
          <p:spPr>
            <a:xfrm>
              <a:off x="14394207" y="1648978"/>
              <a:ext cx="1861191" cy="403399"/>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BRC-KPMG </a:t>
              </a:r>
            </a:p>
            <a:p>
              <a:r>
                <a:rPr lang="en-GB">
                  <a:solidFill>
                    <a:srgbClr val="01DAF1"/>
                  </a:solidFill>
                  <a:latin typeface="Lato" panose="020F0502020204030203" pitchFamily="34" charset="0"/>
                  <a:cs typeface="Lato" panose="020F0502020204030203" pitchFamily="34" charset="0"/>
                </a:rPr>
                <a:t>Non-Food sales </a:t>
              </a:r>
            </a:p>
          </p:txBody>
        </p:sp>
        <p:sp>
          <p:nvSpPr>
            <p:cNvPr id="237" name="TextBox 236">
              <a:extLst>
                <a:ext uri="{FF2B5EF4-FFF2-40B4-BE49-F238E27FC236}">
                  <a16:creationId xmlns:a16="http://schemas.microsoft.com/office/drawing/2014/main" id="{4D4BD0C7-B18C-4902-9534-8712051F5806}"/>
                </a:ext>
              </a:extLst>
            </p:cNvPr>
            <p:cNvSpPr txBox="1"/>
            <p:nvPr/>
          </p:nvSpPr>
          <p:spPr>
            <a:xfrm>
              <a:off x="14394207" y="2667319"/>
              <a:ext cx="2177517" cy="326561"/>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3-m avg. in December 2020, up from 1.3 in November. </a:t>
              </a:r>
            </a:p>
          </p:txBody>
        </p:sp>
      </p:grpSp>
      <p:sp>
        <p:nvSpPr>
          <p:cNvPr id="240" name="TextBox 239">
            <a:extLst>
              <a:ext uri="{FF2B5EF4-FFF2-40B4-BE49-F238E27FC236}">
                <a16:creationId xmlns:a16="http://schemas.microsoft.com/office/drawing/2014/main" id="{9590DAED-F444-45EF-85F5-E5CAE468047F}"/>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9</a:t>
            </a:r>
          </a:p>
        </p:txBody>
      </p:sp>
      <p:sp>
        <p:nvSpPr>
          <p:cNvPr id="241" name="TextBox 240">
            <a:extLst>
              <a:ext uri="{FF2B5EF4-FFF2-40B4-BE49-F238E27FC236}">
                <a16:creationId xmlns:a16="http://schemas.microsoft.com/office/drawing/2014/main" id="{9A3C85C2-AA94-4A45-A5A9-1060C43A5ADE}"/>
              </a:ext>
            </a:extLst>
          </p:cNvPr>
          <p:cNvSpPr txBox="1"/>
          <p:nvPr/>
        </p:nvSpPr>
        <p:spPr>
          <a:xfrm>
            <a:off x="2822511" y="188344"/>
            <a:ext cx="5144842"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CUSTOMER TRAFFIC – IPSOS FOOTFALL</a:t>
            </a:r>
          </a:p>
        </p:txBody>
      </p:sp>
      <p:sp>
        <p:nvSpPr>
          <p:cNvPr id="242" name="TextBox 241">
            <a:extLst>
              <a:ext uri="{FF2B5EF4-FFF2-40B4-BE49-F238E27FC236}">
                <a16:creationId xmlns:a16="http://schemas.microsoft.com/office/drawing/2014/main" id="{C1DDA92D-5F62-41C8-93F8-53D633C9C3D0}"/>
              </a:ext>
            </a:extLst>
          </p:cNvPr>
          <p:cNvSpPr txBox="1"/>
          <p:nvPr/>
        </p:nvSpPr>
        <p:spPr>
          <a:xfrm>
            <a:off x="14067397" y="1052425"/>
            <a:ext cx="2477201"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DECEMBER</a:t>
            </a:r>
          </a:p>
        </p:txBody>
      </p:sp>
      <p:sp>
        <p:nvSpPr>
          <p:cNvPr id="243" name="TextBox 242">
            <a:extLst>
              <a:ext uri="{FF2B5EF4-FFF2-40B4-BE49-F238E27FC236}">
                <a16:creationId xmlns:a16="http://schemas.microsoft.com/office/drawing/2014/main" id="{4F19D4B3-5A44-440D-AAA6-09ADB479E105}"/>
              </a:ext>
            </a:extLst>
          </p:cNvPr>
          <p:cNvSpPr txBox="1"/>
          <p:nvPr/>
        </p:nvSpPr>
        <p:spPr>
          <a:xfrm>
            <a:off x="8242647" y="1090633"/>
            <a:ext cx="4547383"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REGIONAL FOOTFALL </a:t>
            </a:r>
          </a:p>
        </p:txBody>
      </p:sp>
      <p:graphicFrame>
        <p:nvGraphicFramePr>
          <p:cNvPr id="244" name="Table 243">
            <a:extLst>
              <a:ext uri="{FF2B5EF4-FFF2-40B4-BE49-F238E27FC236}">
                <a16:creationId xmlns:a16="http://schemas.microsoft.com/office/drawing/2014/main" id="{D92F51EE-2F4B-4CCC-BE3F-FE6C4CA20385}"/>
              </a:ext>
            </a:extLst>
          </p:cNvPr>
          <p:cNvGraphicFramePr>
            <a:graphicFrameLocks noGrp="1"/>
          </p:cNvGraphicFramePr>
          <p:nvPr>
            <p:extLst>
              <p:ext uri="{D42A27DB-BD31-4B8C-83A1-F6EECF244321}">
                <p14:modId xmlns:p14="http://schemas.microsoft.com/office/powerpoint/2010/main" val="2353600851"/>
              </p:ext>
            </p:extLst>
          </p:nvPr>
        </p:nvGraphicFramePr>
        <p:xfrm>
          <a:off x="8348025" y="7015394"/>
          <a:ext cx="4734080" cy="2282400"/>
        </p:xfrm>
        <a:graphic>
          <a:graphicData uri="http://schemas.openxmlformats.org/drawingml/2006/table">
            <a:tbl>
              <a:tblPr firstRow="1" firstCol="1" bandRow="1">
                <a:tableStyleId>{5C22544A-7EE6-4342-B048-85BDC9FD1C3A}</a:tableStyleId>
              </a:tblPr>
              <a:tblGrid>
                <a:gridCol w="2325842">
                  <a:extLst>
                    <a:ext uri="{9D8B030D-6E8A-4147-A177-3AD203B41FA5}">
                      <a16:colId xmlns:a16="http://schemas.microsoft.com/office/drawing/2014/main" val="2475124396"/>
                    </a:ext>
                  </a:extLst>
                </a:gridCol>
                <a:gridCol w="2408238">
                  <a:extLst>
                    <a:ext uri="{9D8B030D-6E8A-4147-A177-3AD203B41FA5}">
                      <a16:colId xmlns:a16="http://schemas.microsoft.com/office/drawing/2014/main" val="2633453715"/>
                    </a:ext>
                  </a:extLst>
                </a:gridCol>
              </a:tblGrid>
              <a:tr h="314814">
                <a:tc>
                  <a:txBody>
                    <a:bodyPr/>
                    <a:lstStyle/>
                    <a:p>
                      <a:pPr indent="-53975" algn="l">
                        <a:lnSpc>
                          <a:spcPts val="900"/>
                        </a:lnSpc>
                        <a:spcAft>
                          <a:spcPts val="1200"/>
                        </a:spcAft>
                        <a:tabLst>
                          <a:tab pos="-53975" algn="l"/>
                        </a:tabLst>
                      </a:pPr>
                      <a:r>
                        <a:rPr lang="en-GB" sz="1000" cap="all" spc="-20">
                          <a:effectLst/>
                          <a:latin typeface="Lato" panose="020F0502020204030203" pitchFamily="34" charset="0"/>
                          <a:ea typeface="Lato" panose="020F0502020204030203" pitchFamily="34" charset="0"/>
                          <a:cs typeface="Lato" panose="020F0502020204030203" pitchFamily="34" charset="0"/>
                        </a:rPr>
                        <a:t>% change on year ago</a:t>
                      </a:r>
                      <a:endParaRPr lang="en-GB" sz="1000" cap="all" spc="-20">
                        <a:solidFill>
                          <a:srgbClr val="951B81"/>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b"/>
                      <a:endParaRPr lang="en-GB" sz="1200" b="0"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292367258"/>
                  </a:ext>
                </a:extLst>
              </a:tr>
              <a:tr h="327931">
                <a:tc>
                  <a:txBody>
                    <a:bodyPr/>
                    <a:lstStyle/>
                    <a:p>
                      <a:pPr indent="-53975" algn="l">
                        <a:lnSpc>
                          <a:spcPts val="950"/>
                        </a:lnSpc>
                        <a:spcAft>
                          <a:spcPts val="0"/>
                        </a:spcAft>
                        <a:tabLst>
                          <a:tab pos="-53975" algn="l"/>
                        </a:tabLst>
                      </a:pPr>
                      <a:r>
                        <a:rPr lang="en-GB" sz="1100">
                          <a:solidFill>
                            <a:schemeClr val="tx1"/>
                          </a:solidFill>
                          <a:effectLst/>
                          <a:latin typeface="Lato" panose="020F0502020204030203" pitchFamily="34" charset="0"/>
                          <a:ea typeface="Lato" panose="020F0502020204030203" pitchFamily="34" charset="0"/>
                          <a:cs typeface="Lato" panose="020F0502020204030203" pitchFamily="34" charset="0"/>
                        </a:rPr>
                        <a:t>London &amp; The South East</a:t>
                      </a:r>
                    </a:p>
                  </a:txBody>
                  <a:tcPr marL="36195" marR="36195" marT="32385" marB="36195"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Lato" panose="020F0502020204030203" pitchFamily="34" charset="0"/>
                        </a:rPr>
                        <a:t>-61.9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2331257"/>
                  </a:ext>
                </a:extLst>
              </a:tr>
              <a:tr h="327931">
                <a:tc>
                  <a:txBody>
                    <a:bodyPr/>
                    <a:lstStyle/>
                    <a:p>
                      <a:pPr indent="-53975" algn="l">
                        <a:lnSpc>
                          <a:spcPts val="950"/>
                        </a:lnSpc>
                        <a:spcAft>
                          <a:spcPts val="0"/>
                        </a:spcAft>
                        <a:tabLst>
                          <a:tab pos="-53975" algn="l"/>
                        </a:tabLst>
                      </a:pPr>
                      <a:r>
                        <a:rPr lang="en-GB" sz="1100">
                          <a:solidFill>
                            <a:schemeClr val="tx1"/>
                          </a:solidFill>
                          <a:effectLst/>
                          <a:latin typeface="Lato" panose="020F0502020204030203" pitchFamily="34" charset="0"/>
                          <a:ea typeface="Lato" panose="020F0502020204030203" pitchFamily="34" charset="0"/>
                          <a:cs typeface="Lato" panose="020F0502020204030203" pitchFamily="34" charset="0"/>
                        </a:rPr>
                        <a:t>SW England &amp; Wales</a:t>
                      </a:r>
                    </a:p>
                  </a:txBody>
                  <a:tcPr marL="36195" marR="36195" marT="32385" marB="361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Lato" panose="020F0502020204030203" pitchFamily="34" charset="0"/>
                        </a:rPr>
                        <a:t>-50.9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9436714"/>
                  </a:ext>
                </a:extLst>
              </a:tr>
              <a:tr h="327931">
                <a:tc>
                  <a:txBody>
                    <a:bodyPr/>
                    <a:lstStyle/>
                    <a:p>
                      <a:pPr indent="-53975" algn="l">
                        <a:lnSpc>
                          <a:spcPts val="950"/>
                        </a:lnSpc>
                        <a:spcAft>
                          <a:spcPts val="0"/>
                        </a:spcAft>
                        <a:tabLst>
                          <a:tab pos="-53975" algn="l"/>
                        </a:tabLst>
                      </a:pPr>
                      <a:r>
                        <a:rPr lang="en-GB" sz="1100">
                          <a:solidFill>
                            <a:schemeClr val="tx1"/>
                          </a:solidFill>
                          <a:effectLst/>
                          <a:latin typeface="Lato" panose="020F0502020204030203" pitchFamily="34" charset="0"/>
                          <a:ea typeface="Lato" panose="020F0502020204030203" pitchFamily="34" charset="0"/>
                          <a:cs typeface="Lato" panose="020F0502020204030203" pitchFamily="34" charset="0"/>
                        </a:rPr>
                        <a:t>The Midlands</a:t>
                      </a:r>
                    </a:p>
                  </a:txBody>
                  <a:tcPr marL="36195" marR="36195" marT="32385" marB="361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Lato" panose="020F0502020204030203" pitchFamily="34" charset="0"/>
                        </a:rPr>
                        <a:t>-52.1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5270228"/>
                  </a:ext>
                </a:extLst>
              </a:tr>
              <a:tr h="327931">
                <a:tc>
                  <a:txBody>
                    <a:bodyPr/>
                    <a:lstStyle/>
                    <a:p>
                      <a:pPr indent="-53975" algn="l">
                        <a:lnSpc>
                          <a:spcPts val="950"/>
                        </a:lnSpc>
                        <a:spcAft>
                          <a:spcPts val="0"/>
                        </a:spcAft>
                        <a:tabLst>
                          <a:tab pos="-53975" algn="l"/>
                        </a:tabLst>
                      </a:pPr>
                      <a:r>
                        <a:rPr lang="en-GB" sz="1100">
                          <a:solidFill>
                            <a:schemeClr val="tx1"/>
                          </a:solidFill>
                          <a:effectLst/>
                          <a:latin typeface="Lato" panose="020F0502020204030203" pitchFamily="34" charset="0"/>
                          <a:ea typeface="Lato" panose="020F0502020204030203" pitchFamily="34" charset="0"/>
                          <a:cs typeface="Lato" panose="020F0502020204030203" pitchFamily="34" charset="0"/>
                        </a:rPr>
                        <a:t>Northern England</a:t>
                      </a:r>
                    </a:p>
                  </a:txBody>
                  <a:tcPr marL="36195" marR="36195" marT="32385" marB="361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Lato" panose="020F0502020204030203" pitchFamily="34" charset="0"/>
                        </a:rPr>
                        <a:t>-44.8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149852"/>
                  </a:ext>
                </a:extLst>
              </a:tr>
              <a:tr h="327931">
                <a:tc>
                  <a:txBody>
                    <a:bodyPr/>
                    <a:lstStyle/>
                    <a:p>
                      <a:pPr indent="-53975" algn="l">
                        <a:lnSpc>
                          <a:spcPts val="950"/>
                        </a:lnSpc>
                        <a:spcAft>
                          <a:spcPts val="0"/>
                        </a:spcAft>
                        <a:tabLst>
                          <a:tab pos="-53975" algn="l"/>
                        </a:tabLst>
                      </a:pPr>
                      <a:r>
                        <a:rPr lang="en-GB" sz="1100">
                          <a:solidFill>
                            <a:schemeClr val="tx1"/>
                          </a:solidFill>
                          <a:effectLst/>
                          <a:latin typeface="Lato" panose="020F0502020204030203" pitchFamily="34" charset="0"/>
                          <a:ea typeface="Lato" panose="020F0502020204030203" pitchFamily="34" charset="0"/>
                          <a:cs typeface="Lato" panose="020F0502020204030203" pitchFamily="34" charset="0"/>
                        </a:rPr>
                        <a:t>Scotland and N Ireland</a:t>
                      </a:r>
                    </a:p>
                  </a:txBody>
                  <a:tcPr marL="36195" marR="36195" marT="32385" marB="3619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200" b="0" i="0" u="none" strike="noStrike">
                          <a:solidFill>
                            <a:srgbClr val="000000"/>
                          </a:solidFill>
                          <a:effectLst/>
                          <a:latin typeface="Lato" panose="020F0502020204030203" pitchFamily="34" charset="0"/>
                        </a:rPr>
                        <a:t>-59.2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2174056"/>
                  </a:ext>
                </a:extLst>
              </a:tr>
              <a:tr h="327931">
                <a:tc>
                  <a:txBody>
                    <a:bodyPr/>
                    <a:lstStyle/>
                    <a:p>
                      <a:pPr indent="-53975" algn="l">
                        <a:lnSpc>
                          <a:spcPts val="950"/>
                        </a:lnSpc>
                        <a:spcAft>
                          <a:spcPts val="0"/>
                        </a:spcAft>
                        <a:tabLst>
                          <a:tab pos="-53975" algn="l"/>
                        </a:tabLst>
                      </a:pPr>
                      <a:r>
                        <a:rPr lang="en-GB" sz="1100">
                          <a:solidFill>
                            <a:schemeClr val="bg1"/>
                          </a:solidFill>
                          <a:effectLst/>
                          <a:latin typeface="Lato" panose="020F0502020204030203" pitchFamily="34" charset="0"/>
                          <a:ea typeface="Lato" panose="020F0502020204030203" pitchFamily="34" charset="0"/>
                          <a:cs typeface="Lato" panose="020F0502020204030203" pitchFamily="34" charset="0"/>
                        </a:rPr>
                        <a:t>UK Average</a:t>
                      </a:r>
                    </a:p>
                  </a:txBody>
                  <a:tcPr marL="36195" marR="36195" marT="32385" marB="361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rtl="0" fontAlgn="ctr"/>
                      <a:r>
                        <a:rPr lang="en-GB" sz="1200" b="1" i="0" u="none" strike="noStrike">
                          <a:solidFill>
                            <a:srgbClr val="FFFFFF"/>
                          </a:solidFill>
                          <a:effectLst/>
                          <a:latin typeface="Lato" panose="020F0502020204030203" pitchFamily="34" charset="0"/>
                        </a:rPr>
                        <a:t>-53.7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946564069"/>
                  </a:ext>
                </a:extLst>
              </a:tr>
            </a:tbl>
          </a:graphicData>
        </a:graphic>
      </p:graphicFrame>
      <p:sp>
        <p:nvSpPr>
          <p:cNvPr id="245" name="TextBox 244">
            <a:extLst>
              <a:ext uri="{FF2B5EF4-FFF2-40B4-BE49-F238E27FC236}">
                <a16:creationId xmlns:a16="http://schemas.microsoft.com/office/drawing/2014/main" id="{289E8995-0C4B-4E08-A1B1-2144E6F908EE}"/>
              </a:ext>
            </a:extLst>
          </p:cNvPr>
          <p:cNvSpPr txBox="1"/>
          <p:nvPr/>
        </p:nvSpPr>
        <p:spPr>
          <a:xfrm>
            <a:off x="8242647" y="6507089"/>
            <a:ext cx="4547383"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REGIONAL FOOTFALL: DEC-20</a:t>
            </a:r>
          </a:p>
        </p:txBody>
      </p:sp>
      <p:sp>
        <p:nvSpPr>
          <p:cNvPr id="246" name="TextBox 245">
            <a:extLst>
              <a:ext uri="{FF2B5EF4-FFF2-40B4-BE49-F238E27FC236}">
                <a16:creationId xmlns:a16="http://schemas.microsoft.com/office/drawing/2014/main" id="{377C1CCC-370A-4BE0-BB43-CA96227030A2}"/>
              </a:ext>
            </a:extLst>
          </p:cNvPr>
          <p:cNvSpPr txBox="1"/>
          <p:nvPr/>
        </p:nvSpPr>
        <p:spPr>
          <a:xfrm>
            <a:off x="8394419" y="9356019"/>
            <a:ext cx="4636972" cy="261610"/>
          </a:xfrm>
          <a:prstGeom prst="rect">
            <a:avLst/>
          </a:prstGeom>
          <a:noFill/>
        </p:spPr>
        <p:txBody>
          <a:bodyPr wrap="square" rtlCol="0">
            <a:spAutoFit/>
          </a:bodyPr>
          <a:lstStyle/>
          <a:p>
            <a:r>
              <a:rPr lang="en-GB" sz="1100">
                <a:solidFill>
                  <a:schemeClr val="tx1">
                    <a:lumMod val="50000"/>
                    <a:lumOff val="50000"/>
                  </a:schemeClr>
                </a:solidFill>
                <a:latin typeface="Lato" panose="020F0502020204030203" pitchFamily="34" charset="0"/>
                <a:cs typeface="Lato" panose="020F0502020204030203" pitchFamily="34" charset="0"/>
              </a:rPr>
              <a:t>Source: IPSOS footfall data (National)</a:t>
            </a:r>
          </a:p>
        </p:txBody>
      </p:sp>
      <p:sp>
        <p:nvSpPr>
          <p:cNvPr id="302" name="TextBox 301">
            <a:extLst>
              <a:ext uri="{FF2B5EF4-FFF2-40B4-BE49-F238E27FC236}">
                <a16:creationId xmlns:a16="http://schemas.microsoft.com/office/drawing/2014/main" id="{67B3B554-CF11-4F55-9FD3-F9B9751BFC73}"/>
              </a:ext>
            </a:extLst>
          </p:cNvPr>
          <p:cNvSpPr txBox="1"/>
          <p:nvPr/>
        </p:nvSpPr>
        <p:spPr>
          <a:xfrm>
            <a:off x="14105498" y="7393189"/>
            <a:ext cx="3030369" cy="1938992"/>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Footfall dropped significantly in December as restrictions were reimposed. </a:t>
            </a:r>
          </a:p>
        </p:txBody>
      </p:sp>
      <p:graphicFrame>
        <p:nvGraphicFramePr>
          <p:cNvPr id="318" name="Chart 317">
            <a:extLst>
              <a:ext uri="{FF2B5EF4-FFF2-40B4-BE49-F238E27FC236}">
                <a16:creationId xmlns:a16="http://schemas.microsoft.com/office/drawing/2014/main" id="{8F6CBAAC-DAAF-4B90-BEC3-36414D4790BB}"/>
              </a:ext>
            </a:extLst>
          </p:cNvPr>
          <p:cNvGraphicFramePr>
            <a:graphicFrameLocks/>
          </p:cNvGraphicFramePr>
          <p:nvPr/>
        </p:nvGraphicFramePr>
        <p:xfrm>
          <a:off x="8089460" y="1573073"/>
          <a:ext cx="522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AE07E60-5D66-477C-8C7B-E6E226D78B68}"/>
              </a:ext>
            </a:extLst>
          </p:cNvPr>
          <p:cNvSpPr txBox="1"/>
          <p:nvPr/>
        </p:nvSpPr>
        <p:spPr>
          <a:xfrm>
            <a:off x="8348025" y="4598692"/>
            <a:ext cx="5323076" cy="261610"/>
          </a:xfrm>
          <a:prstGeom prst="rect">
            <a:avLst/>
          </a:prstGeom>
          <a:noFill/>
        </p:spPr>
        <p:txBody>
          <a:bodyPr wrap="square" rtlCol="0">
            <a:spAutoFit/>
          </a:bodyPr>
          <a:lstStyle/>
          <a:p>
            <a:r>
              <a:rPr lang="en-GB" sz="1100">
                <a:solidFill>
                  <a:schemeClr val="tx1">
                    <a:lumMod val="50000"/>
                    <a:lumOff val="50000"/>
                  </a:schemeClr>
                </a:solidFill>
                <a:latin typeface="Lato" panose="020F0502020204030203" pitchFamily="34" charset="0"/>
                <a:cs typeface="Lato" panose="020F0502020204030203" pitchFamily="34" charset="0"/>
              </a:rPr>
              <a:t>Note: April, May and Nov 2020 data were not collected. </a:t>
            </a:r>
          </a:p>
        </p:txBody>
      </p:sp>
      <p:cxnSp>
        <p:nvCxnSpPr>
          <p:cNvPr id="143" name="Straight Connector 15">
            <a:extLst>
              <a:ext uri="{FF2B5EF4-FFF2-40B4-BE49-F238E27FC236}">
                <a16:creationId xmlns:a16="http://schemas.microsoft.com/office/drawing/2014/main" id="{5A941BC0-FF98-41A4-93DA-9AF465E32188}"/>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
            <a:extLst>
              <a:ext uri="{FF2B5EF4-FFF2-40B4-BE49-F238E27FC236}">
                <a16:creationId xmlns:a16="http://schemas.microsoft.com/office/drawing/2014/main" id="{57BDE3C7-F651-4E67-8223-EC4128EFD954}"/>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3">
            <a:extLst>
              <a:ext uri="{FF2B5EF4-FFF2-40B4-BE49-F238E27FC236}">
                <a16:creationId xmlns:a16="http://schemas.microsoft.com/office/drawing/2014/main" id="{A047E12A-2598-43DA-A04C-BA93BE24814D}"/>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2">
            <a:extLst>
              <a:ext uri="{FF2B5EF4-FFF2-40B4-BE49-F238E27FC236}">
                <a16:creationId xmlns:a16="http://schemas.microsoft.com/office/drawing/2014/main" id="{C22AFE47-9E7A-4E94-A0A2-401DBD315878}"/>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1">
            <a:extLst>
              <a:ext uri="{FF2B5EF4-FFF2-40B4-BE49-F238E27FC236}">
                <a16:creationId xmlns:a16="http://schemas.microsoft.com/office/drawing/2014/main" id="{369308BE-0EF7-49FB-A00A-56D7249D7109}"/>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0">
            <a:extLst>
              <a:ext uri="{FF2B5EF4-FFF2-40B4-BE49-F238E27FC236}">
                <a16:creationId xmlns:a16="http://schemas.microsoft.com/office/drawing/2014/main" id="{165E5A84-F7F3-47D3-9AD2-9413F39EA812}"/>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9">
            <a:extLst>
              <a:ext uri="{FF2B5EF4-FFF2-40B4-BE49-F238E27FC236}">
                <a16:creationId xmlns:a16="http://schemas.microsoft.com/office/drawing/2014/main" id="{04A78D33-F3FD-4375-8ACB-3ADA94CB8FC3}"/>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8">
            <a:extLst>
              <a:ext uri="{FF2B5EF4-FFF2-40B4-BE49-F238E27FC236}">
                <a16:creationId xmlns:a16="http://schemas.microsoft.com/office/drawing/2014/main" id="{654C0AC9-1C7B-40C5-86DB-68C487A16216}"/>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7">
            <a:extLst>
              <a:ext uri="{FF2B5EF4-FFF2-40B4-BE49-F238E27FC236}">
                <a16:creationId xmlns:a16="http://schemas.microsoft.com/office/drawing/2014/main" id="{D78A2304-BFF9-44C6-B1F5-C7CD62772359}"/>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6">
            <a:extLst>
              <a:ext uri="{FF2B5EF4-FFF2-40B4-BE49-F238E27FC236}">
                <a16:creationId xmlns:a16="http://schemas.microsoft.com/office/drawing/2014/main" id="{A843B699-5B70-401A-BA53-E80E55A165E5}"/>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5">
            <a:extLst>
              <a:ext uri="{FF2B5EF4-FFF2-40B4-BE49-F238E27FC236}">
                <a16:creationId xmlns:a16="http://schemas.microsoft.com/office/drawing/2014/main" id="{87D735A0-A0AC-4000-AD58-A4B396DDE886}"/>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4">
            <a:extLst>
              <a:ext uri="{FF2B5EF4-FFF2-40B4-BE49-F238E27FC236}">
                <a16:creationId xmlns:a16="http://schemas.microsoft.com/office/drawing/2014/main" id="{B7CC4AE1-C8CB-4C46-9DBD-023038F130D1}"/>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3">
            <a:extLst>
              <a:ext uri="{FF2B5EF4-FFF2-40B4-BE49-F238E27FC236}">
                <a16:creationId xmlns:a16="http://schemas.microsoft.com/office/drawing/2014/main" id="{5A8C3A14-FB0A-4466-9150-FF8B72210B7A}"/>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2">
            <a:extLst>
              <a:ext uri="{FF2B5EF4-FFF2-40B4-BE49-F238E27FC236}">
                <a16:creationId xmlns:a16="http://schemas.microsoft.com/office/drawing/2014/main" id="{C57DA9B8-57C5-4331-B6AD-11295FAA6E84}"/>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
            <a:extLst>
              <a:ext uri="{FF2B5EF4-FFF2-40B4-BE49-F238E27FC236}">
                <a16:creationId xmlns:a16="http://schemas.microsoft.com/office/drawing/2014/main" id="{8B26124A-0389-4C5F-8A06-102E6C5F82D3}"/>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ABOUT US (TB)">
            <a:extLst>
              <a:ext uri="{FF2B5EF4-FFF2-40B4-BE49-F238E27FC236}">
                <a16:creationId xmlns:a16="http://schemas.microsoft.com/office/drawing/2014/main" id="{714BDD6B-3547-49B7-8C7D-95DC906F5085}"/>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59" name="OTHER REPORTS (TB)">
            <a:extLst>
              <a:ext uri="{FF2B5EF4-FFF2-40B4-BE49-F238E27FC236}">
                <a16:creationId xmlns:a16="http://schemas.microsoft.com/office/drawing/2014/main" id="{F3AF6A65-7F03-4BED-8A4E-BA4131831404}"/>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60" name="FORECASTS (TB)">
            <a:extLst>
              <a:ext uri="{FF2B5EF4-FFF2-40B4-BE49-F238E27FC236}">
                <a16:creationId xmlns:a16="http://schemas.microsoft.com/office/drawing/2014/main" id="{95EE7E88-949D-48F5-AA8A-CBBF167B85D6}"/>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61" name="WEATHER (TB)">
            <a:extLst>
              <a:ext uri="{FF2B5EF4-FFF2-40B4-BE49-F238E27FC236}">
                <a16:creationId xmlns:a16="http://schemas.microsoft.com/office/drawing/2014/main" id="{245832E0-9AEB-4085-88E7-124C2141910D}"/>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62" name="EXCHANGE RATES (TB)">
            <a:extLst>
              <a:ext uri="{FF2B5EF4-FFF2-40B4-BE49-F238E27FC236}">
                <a16:creationId xmlns:a16="http://schemas.microsoft.com/office/drawing/2014/main" id="{87F9E59F-5B8E-4A5A-84D4-AE8978C13A2D}"/>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64" name="CREDIT &amp; HOUSING (TB)">
            <a:extLst>
              <a:ext uri="{FF2B5EF4-FFF2-40B4-BE49-F238E27FC236}">
                <a16:creationId xmlns:a16="http://schemas.microsoft.com/office/drawing/2014/main" id="{BD4459F7-D90E-4784-BB6D-7006E641D725}"/>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66" name="LABOUR MARKET P1,P2,P3 (TB)">
            <a:extLst>
              <a:ext uri="{FF2B5EF4-FFF2-40B4-BE49-F238E27FC236}">
                <a16:creationId xmlns:a16="http://schemas.microsoft.com/office/drawing/2014/main" id="{976C968B-1EDD-4CF2-8C27-F7935DE65E1E}"/>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68" name="INFLATION P1,P2,P3,P4 (TB)">
            <a:extLst>
              <a:ext uri="{FF2B5EF4-FFF2-40B4-BE49-F238E27FC236}">
                <a16:creationId xmlns:a16="http://schemas.microsoft.com/office/drawing/2014/main" id="{4B9467AE-E494-492B-8237-69277329B9A5}"/>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69" name="CONFIDENCE (TB)">
            <a:extLst>
              <a:ext uri="{FF2B5EF4-FFF2-40B4-BE49-F238E27FC236}">
                <a16:creationId xmlns:a16="http://schemas.microsoft.com/office/drawing/2014/main" id="{F7965C91-EEA5-407F-BC27-DB2BDA833B45}"/>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70" name="IPSOS FOOTFALL (TB)">
            <a:extLst>
              <a:ext uri="{FF2B5EF4-FFF2-40B4-BE49-F238E27FC236}">
                <a16:creationId xmlns:a16="http://schemas.microsoft.com/office/drawing/2014/main" id="{5339B71F-0329-4C9D-B0AB-46FF9F8FFBDD}"/>
              </a:ext>
            </a:extLst>
          </p:cNvPr>
          <p:cNvSpPr txBox="1"/>
          <p:nvPr/>
        </p:nvSpPr>
        <p:spPr>
          <a:xfrm>
            <a:off x="0" y="4821510"/>
            <a:ext cx="2520000" cy="252000"/>
          </a:xfrm>
          <a:prstGeom prst="rect">
            <a:avLst/>
          </a:prstGeom>
          <a:noFill/>
        </p:spPr>
        <p:txBody>
          <a:bodyPr wrap="square" rtlCol="0">
            <a:noAutofit/>
          </a:bodyPr>
          <a:lstStyle/>
          <a:p>
            <a:r>
              <a:rPr lang="en-GB" sz="1050" b="1">
                <a:solidFill>
                  <a:srgbClr val="002060"/>
                </a:solidFill>
                <a:latin typeface="Lato" panose="020F0502020204030203" pitchFamily="34" charset="0"/>
                <a:cs typeface="Lato" panose="020F0502020204030203" pitchFamily="34" charset="0"/>
              </a:rPr>
              <a:t>      IPSOS FOOTFALL</a:t>
            </a:r>
          </a:p>
        </p:txBody>
      </p:sp>
      <p:sp>
        <p:nvSpPr>
          <p:cNvPr id="171" name="SHOPPERTRAK FOOTFALL (TB)">
            <a:extLst>
              <a:ext uri="{FF2B5EF4-FFF2-40B4-BE49-F238E27FC236}">
                <a16:creationId xmlns:a16="http://schemas.microsoft.com/office/drawing/2014/main" id="{8584CD5F-717F-4CBD-BDC6-59387171CFCA}"/>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72" name="CUSTOMER TRAFFIC (TB)">
            <a:extLst>
              <a:ext uri="{FF2B5EF4-FFF2-40B4-BE49-F238E27FC236}">
                <a16:creationId xmlns:a16="http://schemas.microsoft.com/office/drawing/2014/main" id="{F0F181A6-9051-4826-8130-E83BF0EC1D65}"/>
              </a:ext>
            </a:extLst>
          </p:cNvPr>
          <p:cNvSpPr txBox="1"/>
          <p:nvPr/>
        </p:nvSpPr>
        <p:spPr>
          <a:xfrm>
            <a:off x="0" y="4253580"/>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CUSTOMER TRAFFIC</a:t>
            </a:r>
          </a:p>
        </p:txBody>
      </p:sp>
      <p:sp>
        <p:nvSpPr>
          <p:cNvPr id="173" name="CBI TRADE SURVEY (TB)">
            <a:extLst>
              <a:ext uri="{FF2B5EF4-FFF2-40B4-BE49-F238E27FC236}">
                <a16:creationId xmlns:a16="http://schemas.microsoft.com/office/drawing/2014/main" id="{FE3D8957-A4D1-4CC9-A1F8-BB0018F1EB1A}"/>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74" name="ONS (TB)">
            <a:extLst>
              <a:ext uri="{FF2B5EF4-FFF2-40B4-BE49-F238E27FC236}">
                <a16:creationId xmlns:a16="http://schemas.microsoft.com/office/drawing/2014/main" id="{2B956608-D324-4BFC-BEA0-3A08F17A4131}"/>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75" name="BRC vs ONS (TB)">
            <a:extLst>
              <a:ext uri="{FF2B5EF4-FFF2-40B4-BE49-F238E27FC236}">
                <a16:creationId xmlns:a16="http://schemas.microsoft.com/office/drawing/2014/main" id="{7EC89201-5612-4A6C-87C0-FD9EBFBC8811}"/>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76" name="RETAIL SALES (TB)">
            <a:extLst>
              <a:ext uri="{FF2B5EF4-FFF2-40B4-BE49-F238E27FC236}">
                <a16:creationId xmlns:a16="http://schemas.microsoft.com/office/drawing/2014/main" id="{7EF0B5A0-97EC-4AEC-A960-B509B574F424}"/>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77" name="WORLD ECONOMY (TB)">
            <a:extLst>
              <a:ext uri="{FF2B5EF4-FFF2-40B4-BE49-F238E27FC236}">
                <a16:creationId xmlns:a16="http://schemas.microsoft.com/office/drawing/2014/main" id="{56982B96-B2C4-4EBE-9BBF-A81E389929B4}"/>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78" name="UK-COVID-19 IMPACT (TB)">
            <a:extLst>
              <a:ext uri="{FF2B5EF4-FFF2-40B4-BE49-F238E27FC236}">
                <a16:creationId xmlns:a16="http://schemas.microsoft.com/office/drawing/2014/main" id="{B83DEB59-3F7D-4F51-BAA0-4055A86241EC}"/>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79" name="UK ECONOMY (TB)">
            <a:extLst>
              <a:ext uri="{FF2B5EF4-FFF2-40B4-BE49-F238E27FC236}">
                <a16:creationId xmlns:a16="http://schemas.microsoft.com/office/drawing/2014/main" id="{B30E727E-1200-4E6C-AA96-8AFF4F15FE1D}"/>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80" name="EXEC SUMMARY (TB)">
            <a:extLst>
              <a:ext uri="{FF2B5EF4-FFF2-40B4-BE49-F238E27FC236}">
                <a16:creationId xmlns:a16="http://schemas.microsoft.com/office/drawing/2014/main" id="{BEC0D072-90BE-49DD-9889-969B2AF89EAF}"/>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82" name="EXEC SUMMARY (HL)">
            <a:hlinkClick r:id="rId4" action="ppaction://hlinksldjump"/>
            <a:extLst>
              <a:ext uri="{FF2B5EF4-FFF2-40B4-BE49-F238E27FC236}">
                <a16:creationId xmlns:a16="http://schemas.microsoft.com/office/drawing/2014/main" id="{7136F226-C69C-4B94-8587-4D71D280B6CE}"/>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EXEC SUMMARY (HL)">
            <a:hlinkClick r:id="rId5" action="ppaction://hlinksldjump"/>
            <a:extLst>
              <a:ext uri="{FF2B5EF4-FFF2-40B4-BE49-F238E27FC236}">
                <a16:creationId xmlns:a16="http://schemas.microsoft.com/office/drawing/2014/main" id="{7ACB7F7F-FA55-406D-B661-B08383CCEE91}"/>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EXEC SUMMARY (HL)">
            <a:hlinkClick r:id="rId6" action="ppaction://hlinksldjump"/>
            <a:extLst>
              <a:ext uri="{FF2B5EF4-FFF2-40B4-BE49-F238E27FC236}">
                <a16:creationId xmlns:a16="http://schemas.microsoft.com/office/drawing/2014/main" id="{765A17D9-65BB-4BE5-9F93-EEE897763156}"/>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EXEC SUMMARY (HL)">
            <a:hlinkClick r:id="rId7" action="ppaction://hlinksldjump"/>
            <a:extLst>
              <a:ext uri="{FF2B5EF4-FFF2-40B4-BE49-F238E27FC236}">
                <a16:creationId xmlns:a16="http://schemas.microsoft.com/office/drawing/2014/main" id="{D7080D55-8497-4521-B762-33EBD402946A}"/>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EXEC SUMMARY (HL)">
            <a:hlinkClick r:id="rId8" action="ppaction://hlinksldjump"/>
            <a:extLst>
              <a:ext uri="{FF2B5EF4-FFF2-40B4-BE49-F238E27FC236}">
                <a16:creationId xmlns:a16="http://schemas.microsoft.com/office/drawing/2014/main" id="{12016C8D-CC2A-41CC-8C20-FD373D6C1B4E}"/>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EXEC SUMMARY (HL)">
            <a:hlinkClick r:id="rId9" action="ppaction://hlinksldjump"/>
            <a:extLst>
              <a:ext uri="{FF2B5EF4-FFF2-40B4-BE49-F238E27FC236}">
                <a16:creationId xmlns:a16="http://schemas.microsoft.com/office/drawing/2014/main" id="{5FDB07FA-176F-4FFD-9284-4D29FDB98967}"/>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EXEC SUMMARY (HL)">
            <a:hlinkClick r:id="rId10" action="ppaction://hlinksldjump"/>
            <a:extLst>
              <a:ext uri="{FF2B5EF4-FFF2-40B4-BE49-F238E27FC236}">
                <a16:creationId xmlns:a16="http://schemas.microsoft.com/office/drawing/2014/main" id="{2B794C6B-5188-402A-A45B-955F734DF86C}"/>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EXEC SUMMARY (HL)">
            <a:hlinkClick r:id="rId11" action="ppaction://hlinksldjump"/>
            <a:extLst>
              <a:ext uri="{FF2B5EF4-FFF2-40B4-BE49-F238E27FC236}">
                <a16:creationId xmlns:a16="http://schemas.microsoft.com/office/drawing/2014/main" id="{091BE720-57D5-4E46-886C-37C740F700BA}"/>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EXEC SUMMARY (HL)">
            <a:hlinkClick r:id="rId12" action="ppaction://hlinksldjump"/>
            <a:extLst>
              <a:ext uri="{FF2B5EF4-FFF2-40B4-BE49-F238E27FC236}">
                <a16:creationId xmlns:a16="http://schemas.microsoft.com/office/drawing/2014/main" id="{BAEA4372-6023-4FFD-B748-3A187BA5A404}"/>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EXEC SUMMARY (HL)">
            <a:hlinkClick r:id="rId13" action="ppaction://hlinksldjump"/>
            <a:extLst>
              <a:ext uri="{FF2B5EF4-FFF2-40B4-BE49-F238E27FC236}">
                <a16:creationId xmlns:a16="http://schemas.microsoft.com/office/drawing/2014/main" id="{50ADA750-D393-4372-B843-FCDF15974D06}"/>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EXEC SUMMARY (HL)">
            <a:hlinkClick r:id="rId14" action="ppaction://hlinksldjump"/>
            <a:extLst>
              <a:ext uri="{FF2B5EF4-FFF2-40B4-BE49-F238E27FC236}">
                <a16:creationId xmlns:a16="http://schemas.microsoft.com/office/drawing/2014/main" id="{C86C79F2-5FD5-4E0E-876D-F7A3BE8251A7}"/>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EXEC SUMMARY (HL)">
            <a:hlinkClick r:id="rId15" action="ppaction://hlinksldjump"/>
            <a:extLst>
              <a:ext uri="{FF2B5EF4-FFF2-40B4-BE49-F238E27FC236}">
                <a16:creationId xmlns:a16="http://schemas.microsoft.com/office/drawing/2014/main" id="{E010D93A-FA86-4059-AEB2-D852AAA264A8}"/>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EXEC SUMMARY (HL)">
            <a:hlinkClick r:id="rId16" action="ppaction://hlinksldjump"/>
            <a:extLst>
              <a:ext uri="{FF2B5EF4-FFF2-40B4-BE49-F238E27FC236}">
                <a16:creationId xmlns:a16="http://schemas.microsoft.com/office/drawing/2014/main" id="{E35203CE-53DD-4558-A55D-CF243A87ED0B}"/>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EXEC SUMMARY (HL)">
            <a:hlinkClick r:id="rId17" action="ppaction://hlinksldjump"/>
            <a:extLst>
              <a:ext uri="{FF2B5EF4-FFF2-40B4-BE49-F238E27FC236}">
                <a16:creationId xmlns:a16="http://schemas.microsoft.com/office/drawing/2014/main" id="{3284E33F-2D34-4277-BA46-342C099AAA02}"/>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EXEC SUMMARY (HL)">
            <a:hlinkClick r:id="rId18" action="ppaction://hlinksldjump"/>
            <a:extLst>
              <a:ext uri="{FF2B5EF4-FFF2-40B4-BE49-F238E27FC236}">
                <a16:creationId xmlns:a16="http://schemas.microsoft.com/office/drawing/2014/main" id="{416E4458-2D68-499C-9E19-4F413C907657}"/>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19" action="ppaction://hlinksldjump"/>
            <a:extLst>
              <a:ext uri="{FF2B5EF4-FFF2-40B4-BE49-F238E27FC236}">
                <a16:creationId xmlns:a16="http://schemas.microsoft.com/office/drawing/2014/main" id="{D0B16CC0-FF74-4063-9E87-FC260D370A75}"/>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EXEC SUMMARY (HL)">
            <a:hlinkClick r:id="rId20" action="ppaction://hlinksldjump"/>
            <a:extLst>
              <a:ext uri="{FF2B5EF4-FFF2-40B4-BE49-F238E27FC236}">
                <a16:creationId xmlns:a16="http://schemas.microsoft.com/office/drawing/2014/main" id="{D8EE0A68-BDAA-4C6F-9EB1-BDFA303B317D}"/>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EXEC SUMMARY (HL)">
            <a:hlinkClick r:id="rId21" action="ppaction://hlinksldjump"/>
            <a:extLst>
              <a:ext uri="{FF2B5EF4-FFF2-40B4-BE49-F238E27FC236}">
                <a16:creationId xmlns:a16="http://schemas.microsoft.com/office/drawing/2014/main" id="{407332D7-28B7-4A1A-889F-A1B762D56223}"/>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EXEC SUMMARY (HL)">
            <a:hlinkClick r:id="rId22" action="ppaction://hlinksldjump"/>
            <a:extLst>
              <a:ext uri="{FF2B5EF4-FFF2-40B4-BE49-F238E27FC236}">
                <a16:creationId xmlns:a16="http://schemas.microsoft.com/office/drawing/2014/main" id="{B89D2EA9-0A09-4A35-B12B-0298191C0CDF}"/>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EXEC SUMMARY (HL)">
            <a:hlinkClick r:id="rId23" action="ppaction://hlinksldjump"/>
            <a:extLst>
              <a:ext uri="{FF2B5EF4-FFF2-40B4-BE49-F238E27FC236}">
                <a16:creationId xmlns:a16="http://schemas.microsoft.com/office/drawing/2014/main" id="{DE2B0E78-0693-45F3-87DA-CE69B050F089}"/>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EXEC SUMMARY (HL)">
            <a:hlinkClick r:id="rId24" action="ppaction://hlinksldjump"/>
            <a:extLst>
              <a:ext uri="{FF2B5EF4-FFF2-40B4-BE49-F238E27FC236}">
                <a16:creationId xmlns:a16="http://schemas.microsoft.com/office/drawing/2014/main" id="{12E32E4A-AD1F-4AC4-B146-B9FBB3F68E2E}"/>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25" action="ppaction://hlinksldjump"/>
            <a:extLst>
              <a:ext uri="{FF2B5EF4-FFF2-40B4-BE49-F238E27FC236}">
                <a16:creationId xmlns:a16="http://schemas.microsoft.com/office/drawing/2014/main" id="{1468E23E-4FFB-4631-ADF0-9CB65B76CE3E}"/>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EXEC SUMMARY (HL)">
            <a:hlinkClick r:id="rId26" action="ppaction://hlinksldjump"/>
            <a:extLst>
              <a:ext uri="{FF2B5EF4-FFF2-40B4-BE49-F238E27FC236}">
                <a16:creationId xmlns:a16="http://schemas.microsoft.com/office/drawing/2014/main" id="{9DE00DB1-4ECE-435C-BED2-2ADD11F475C3}"/>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EXEC SUMMARY (HL)">
            <a:hlinkClick r:id="rId27" action="ppaction://hlinksldjump"/>
            <a:extLst>
              <a:ext uri="{FF2B5EF4-FFF2-40B4-BE49-F238E27FC236}">
                <a16:creationId xmlns:a16="http://schemas.microsoft.com/office/drawing/2014/main" id="{59EC9AD9-1C83-4829-B56B-905473E2694B}"/>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TextBox 252">
            <a:extLst>
              <a:ext uri="{FF2B5EF4-FFF2-40B4-BE49-F238E27FC236}">
                <a16:creationId xmlns:a16="http://schemas.microsoft.com/office/drawing/2014/main" id="{A2BABAA3-5DFE-4B34-834B-2023893BA7A3}"/>
              </a:ext>
            </a:extLst>
          </p:cNvPr>
          <p:cNvSpPr txBox="1"/>
          <p:nvPr/>
        </p:nvSpPr>
        <p:spPr>
          <a:xfrm>
            <a:off x="2687859" y="1050245"/>
            <a:ext cx="44292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UK RETAIL TRAFFIC</a:t>
            </a:r>
          </a:p>
        </p:txBody>
      </p:sp>
      <p:sp>
        <p:nvSpPr>
          <p:cNvPr id="254" name="TextBox 253">
            <a:extLst>
              <a:ext uri="{FF2B5EF4-FFF2-40B4-BE49-F238E27FC236}">
                <a16:creationId xmlns:a16="http://schemas.microsoft.com/office/drawing/2014/main" id="{87DABFA3-AA5B-4E3F-98D3-D63E6364DBF2}"/>
              </a:ext>
            </a:extLst>
          </p:cNvPr>
          <p:cNvSpPr txBox="1"/>
          <p:nvPr/>
        </p:nvSpPr>
        <p:spPr>
          <a:xfrm>
            <a:off x="2687859" y="1468270"/>
            <a:ext cx="2400424" cy="323165"/>
          </a:xfrm>
          <a:prstGeom prst="rect">
            <a:avLst/>
          </a:prstGeom>
          <a:noFill/>
        </p:spPr>
        <p:txBody>
          <a:bodyPr wrap="square" rtlCol="0">
            <a:spAutoFit/>
          </a:bodyPr>
          <a:lstStyle/>
          <a:p>
            <a:r>
              <a:rPr lang="en-GB" sz="1500" b="1" dirty="0">
                <a:solidFill>
                  <a:srgbClr val="282461"/>
                </a:solidFill>
                <a:latin typeface="Lato" panose="020F0502020204030203" pitchFamily="34" charset="0"/>
                <a:ea typeface="Lato" panose="020F0502020204030203" pitchFamily="34" charset="0"/>
                <a:cs typeface="Lato" panose="020F0502020204030203" pitchFamily="34" charset="0"/>
              </a:rPr>
              <a:t>Year-On-Year change</a:t>
            </a:r>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a:t>
            </a:r>
          </a:p>
        </p:txBody>
      </p:sp>
      <p:sp>
        <p:nvSpPr>
          <p:cNvPr id="255" name="TextBox 254">
            <a:extLst>
              <a:ext uri="{FF2B5EF4-FFF2-40B4-BE49-F238E27FC236}">
                <a16:creationId xmlns:a16="http://schemas.microsoft.com/office/drawing/2014/main" id="{E4258DB1-A819-480F-AE13-047F45A1E68A}"/>
              </a:ext>
            </a:extLst>
          </p:cNvPr>
          <p:cNvSpPr txBox="1"/>
          <p:nvPr/>
        </p:nvSpPr>
        <p:spPr>
          <a:xfrm>
            <a:off x="2592459" y="5552167"/>
            <a:ext cx="2706320" cy="323165"/>
          </a:xfrm>
          <a:prstGeom prst="rect">
            <a:avLst/>
          </a:prstGeom>
          <a:noFill/>
        </p:spPr>
        <p:txBody>
          <a:bodyPr wrap="square" rtlCol="0">
            <a:spAutoFit/>
          </a:bodyPr>
          <a:lstStyle/>
          <a:p>
            <a:r>
              <a:rPr lang="en-GB" sz="1500" b="1" dirty="0">
                <a:solidFill>
                  <a:srgbClr val="282461"/>
                </a:solidFill>
                <a:latin typeface="Lato" panose="020F0502020204030203" pitchFamily="34" charset="0"/>
                <a:ea typeface="Lato" panose="020F0502020204030203" pitchFamily="34" charset="0"/>
                <a:cs typeface="Lato" panose="020F0502020204030203" pitchFamily="34" charset="0"/>
              </a:rPr>
              <a:t>Quarter-On-Quarter change</a:t>
            </a:r>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a:t>
            </a:r>
          </a:p>
        </p:txBody>
      </p:sp>
      <p:sp>
        <p:nvSpPr>
          <p:cNvPr id="260" name="TextBox 259">
            <a:extLst>
              <a:ext uri="{FF2B5EF4-FFF2-40B4-BE49-F238E27FC236}">
                <a16:creationId xmlns:a16="http://schemas.microsoft.com/office/drawing/2014/main" id="{B2CF9949-F198-44C9-9DF3-FFD9CD55CFB2}"/>
              </a:ext>
            </a:extLst>
          </p:cNvPr>
          <p:cNvSpPr txBox="1"/>
          <p:nvPr/>
        </p:nvSpPr>
        <p:spPr>
          <a:xfrm>
            <a:off x="2613679" y="9486824"/>
            <a:ext cx="4636972" cy="369332"/>
          </a:xfrm>
          <a:prstGeom prst="rect">
            <a:avLst/>
          </a:prstGeom>
          <a:noFill/>
        </p:spPr>
        <p:txBody>
          <a:bodyPr wrap="square" rtlCol="0">
            <a:spAutoFit/>
          </a:bodyPr>
          <a:lstStyle/>
          <a:p>
            <a:r>
              <a:rPr lang="en-GB" sz="900" dirty="0">
                <a:solidFill>
                  <a:schemeClr val="tx1">
                    <a:lumMod val="50000"/>
                    <a:lumOff val="50000"/>
                  </a:schemeClr>
                </a:solidFill>
                <a:latin typeface="Lato" panose="020F0502020204030203" pitchFamily="34" charset="0"/>
                <a:cs typeface="Lato" panose="020F0502020204030203" pitchFamily="34" charset="0"/>
              </a:rPr>
              <a:t>Source: IPSOS footfall data (National).</a:t>
            </a:r>
          </a:p>
          <a:p>
            <a:r>
              <a:rPr lang="en-GB" sz="900" dirty="0">
                <a:solidFill>
                  <a:schemeClr val="tx1">
                    <a:lumMod val="50000"/>
                    <a:lumOff val="50000"/>
                  </a:schemeClr>
                </a:solidFill>
                <a:latin typeface="Lato" panose="020F0502020204030203" pitchFamily="34" charset="0"/>
                <a:cs typeface="Lato" panose="020F0502020204030203" pitchFamily="34" charset="0"/>
              </a:rPr>
              <a:t>Note: IPSOS did not release data for January. </a:t>
            </a:r>
          </a:p>
        </p:txBody>
      </p:sp>
      <p:grpSp>
        <p:nvGrpSpPr>
          <p:cNvPr id="217" name="(B) GREY NEUTRAL" hidden="1">
            <a:extLst>
              <a:ext uri="{FF2B5EF4-FFF2-40B4-BE49-F238E27FC236}">
                <a16:creationId xmlns:a16="http://schemas.microsoft.com/office/drawing/2014/main" id="{D54502F1-CFBA-4B13-ADD2-2641A6196E68}"/>
              </a:ext>
            </a:extLst>
          </p:cNvPr>
          <p:cNvGrpSpPr/>
          <p:nvPr/>
        </p:nvGrpSpPr>
        <p:grpSpPr>
          <a:xfrm>
            <a:off x="16842036" y="4610165"/>
            <a:ext cx="537097" cy="537097"/>
            <a:chOff x="19487481" y="4012533"/>
            <a:chExt cx="537097" cy="537097"/>
          </a:xfrm>
        </p:grpSpPr>
        <p:sp>
          <p:nvSpPr>
            <p:cNvPr id="218" name="Oval 217">
              <a:extLst>
                <a:ext uri="{FF2B5EF4-FFF2-40B4-BE49-F238E27FC236}">
                  <a16:creationId xmlns:a16="http://schemas.microsoft.com/office/drawing/2014/main" id="{35FCA1AE-3AFA-4216-86A7-3FA7577EEF36}"/>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84117E59-B3A1-4714-92E3-828E715F7673}"/>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B) GREEN DOWN" hidden="1">
            <a:extLst>
              <a:ext uri="{FF2B5EF4-FFF2-40B4-BE49-F238E27FC236}">
                <a16:creationId xmlns:a16="http://schemas.microsoft.com/office/drawing/2014/main" id="{9689CD08-5D28-4386-89CD-CFC47BA79C62}"/>
              </a:ext>
            </a:extLst>
          </p:cNvPr>
          <p:cNvGrpSpPr/>
          <p:nvPr/>
        </p:nvGrpSpPr>
        <p:grpSpPr>
          <a:xfrm>
            <a:off x="16840581" y="4605145"/>
            <a:ext cx="537097" cy="537097"/>
            <a:chOff x="16550753" y="2084507"/>
            <a:chExt cx="537097" cy="537097"/>
          </a:xfrm>
        </p:grpSpPr>
        <p:sp>
          <p:nvSpPr>
            <p:cNvPr id="215" name="Oval 214">
              <a:extLst>
                <a:ext uri="{FF2B5EF4-FFF2-40B4-BE49-F238E27FC236}">
                  <a16:creationId xmlns:a16="http://schemas.microsoft.com/office/drawing/2014/main" id="{CBAF2893-061F-4EA4-B882-4C211F86F0C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Isosceles Triangle 215">
              <a:extLst>
                <a:ext uri="{FF2B5EF4-FFF2-40B4-BE49-F238E27FC236}">
                  <a16:creationId xmlns:a16="http://schemas.microsoft.com/office/drawing/2014/main" id="{B3A3D229-1306-46F9-8789-F343D5986715}"/>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B) GREEN UP">
            <a:extLst>
              <a:ext uri="{FF2B5EF4-FFF2-40B4-BE49-F238E27FC236}">
                <a16:creationId xmlns:a16="http://schemas.microsoft.com/office/drawing/2014/main" id="{0EA9F21C-A54A-4927-BF83-9C1C8B5C563D}"/>
              </a:ext>
            </a:extLst>
          </p:cNvPr>
          <p:cNvGrpSpPr/>
          <p:nvPr/>
        </p:nvGrpSpPr>
        <p:grpSpPr>
          <a:xfrm>
            <a:off x="16840581" y="4610165"/>
            <a:ext cx="537097" cy="537097"/>
            <a:chOff x="16550753" y="2084507"/>
            <a:chExt cx="537097" cy="537097"/>
          </a:xfrm>
        </p:grpSpPr>
        <p:sp>
          <p:nvSpPr>
            <p:cNvPr id="206" name="Oval 205">
              <a:extLst>
                <a:ext uri="{FF2B5EF4-FFF2-40B4-BE49-F238E27FC236}">
                  <a16:creationId xmlns:a16="http://schemas.microsoft.com/office/drawing/2014/main" id="{C41B1A8A-AEC8-4340-A6A8-30A939492D0D}"/>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Isosceles Triangle 206">
              <a:extLst>
                <a:ext uri="{FF2B5EF4-FFF2-40B4-BE49-F238E27FC236}">
                  <a16:creationId xmlns:a16="http://schemas.microsoft.com/office/drawing/2014/main" id="{20EE83BB-C1D0-4482-B73E-88480415B426}"/>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0" name="(B) RED UP" hidden="1">
            <a:extLst>
              <a:ext uri="{FF2B5EF4-FFF2-40B4-BE49-F238E27FC236}">
                <a16:creationId xmlns:a16="http://schemas.microsoft.com/office/drawing/2014/main" id="{BFA7A5DD-CA7E-48A7-8F65-3EAC57C8A9E0}"/>
              </a:ext>
            </a:extLst>
          </p:cNvPr>
          <p:cNvGrpSpPr/>
          <p:nvPr/>
        </p:nvGrpSpPr>
        <p:grpSpPr>
          <a:xfrm>
            <a:off x="16822782" y="4596719"/>
            <a:ext cx="537097" cy="537097"/>
            <a:chOff x="18504903" y="4120069"/>
            <a:chExt cx="537097" cy="537097"/>
          </a:xfrm>
        </p:grpSpPr>
        <p:sp>
          <p:nvSpPr>
            <p:cNvPr id="251" name="Oval 250">
              <a:extLst>
                <a:ext uri="{FF2B5EF4-FFF2-40B4-BE49-F238E27FC236}">
                  <a16:creationId xmlns:a16="http://schemas.microsoft.com/office/drawing/2014/main" id="{C9C84AC5-BA67-4F14-BBDF-FD005B53C78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Isosceles Triangle 251">
              <a:extLst>
                <a:ext uri="{FF2B5EF4-FFF2-40B4-BE49-F238E27FC236}">
                  <a16:creationId xmlns:a16="http://schemas.microsoft.com/office/drawing/2014/main" id="{F97995F6-3B59-45AE-BE6E-0A29A95A0BF9}"/>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B) RED DOWN">
            <a:extLst>
              <a:ext uri="{FF2B5EF4-FFF2-40B4-BE49-F238E27FC236}">
                <a16:creationId xmlns:a16="http://schemas.microsoft.com/office/drawing/2014/main" id="{5F93830C-B4E8-408C-827A-6645E52F5C5E}"/>
              </a:ext>
            </a:extLst>
          </p:cNvPr>
          <p:cNvGrpSpPr/>
          <p:nvPr/>
        </p:nvGrpSpPr>
        <p:grpSpPr>
          <a:xfrm>
            <a:off x="16840581" y="4619116"/>
            <a:ext cx="537097" cy="537097"/>
            <a:chOff x="18504903" y="4120069"/>
            <a:chExt cx="537097" cy="537097"/>
          </a:xfrm>
        </p:grpSpPr>
        <p:sp>
          <p:nvSpPr>
            <p:cNvPr id="248" name="Oval 247">
              <a:extLst>
                <a:ext uri="{FF2B5EF4-FFF2-40B4-BE49-F238E27FC236}">
                  <a16:creationId xmlns:a16="http://schemas.microsoft.com/office/drawing/2014/main" id="{3DC9CD9B-9791-4E3B-860B-4D8AE65188C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a:extLst>
                <a:ext uri="{FF2B5EF4-FFF2-40B4-BE49-F238E27FC236}">
                  <a16:creationId xmlns:a16="http://schemas.microsoft.com/office/drawing/2014/main" id="{846002D2-B95A-48DD-9F3A-5AF28D65B6C3}"/>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2" name="(T)GREY NEUTRAL" hidden="1">
            <a:extLst>
              <a:ext uri="{FF2B5EF4-FFF2-40B4-BE49-F238E27FC236}">
                <a16:creationId xmlns:a16="http://schemas.microsoft.com/office/drawing/2014/main" id="{B7158EC5-06C4-48FF-A676-294828BC36EA}"/>
              </a:ext>
            </a:extLst>
          </p:cNvPr>
          <p:cNvGrpSpPr/>
          <p:nvPr/>
        </p:nvGrpSpPr>
        <p:grpSpPr>
          <a:xfrm>
            <a:off x="16828389" y="2089420"/>
            <a:ext cx="537097" cy="537097"/>
            <a:chOff x="19487481" y="4012533"/>
            <a:chExt cx="537097" cy="537097"/>
          </a:xfrm>
        </p:grpSpPr>
        <p:sp>
          <p:nvSpPr>
            <p:cNvPr id="203" name="Oval 202">
              <a:extLst>
                <a:ext uri="{FF2B5EF4-FFF2-40B4-BE49-F238E27FC236}">
                  <a16:creationId xmlns:a16="http://schemas.microsoft.com/office/drawing/2014/main" id="{DDD6DC00-B34F-4148-9D05-B1DF705788A0}"/>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F159E9D0-E2D8-4203-8A17-07ECCDD192D9}"/>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T)GREEN DOWN" hidden="1">
            <a:extLst>
              <a:ext uri="{FF2B5EF4-FFF2-40B4-BE49-F238E27FC236}">
                <a16:creationId xmlns:a16="http://schemas.microsoft.com/office/drawing/2014/main" id="{954F43D7-D001-4179-9062-C0527E500187}"/>
              </a:ext>
            </a:extLst>
          </p:cNvPr>
          <p:cNvGrpSpPr/>
          <p:nvPr/>
        </p:nvGrpSpPr>
        <p:grpSpPr>
          <a:xfrm>
            <a:off x="16828389" y="2089313"/>
            <a:ext cx="537097" cy="537097"/>
            <a:chOff x="16550753" y="2084507"/>
            <a:chExt cx="537097" cy="537097"/>
          </a:xfrm>
        </p:grpSpPr>
        <p:sp>
          <p:nvSpPr>
            <p:cNvPr id="200" name="Oval 199">
              <a:extLst>
                <a:ext uri="{FF2B5EF4-FFF2-40B4-BE49-F238E27FC236}">
                  <a16:creationId xmlns:a16="http://schemas.microsoft.com/office/drawing/2014/main" id="{EE111369-80F0-4B96-A27B-B1D5B94D5BF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Isosceles Triangle 200">
              <a:extLst>
                <a:ext uri="{FF2B5EF4-FFF2-40B4-BE49-F238E27FC236}">
                  <a16:creationId xmlns:a16="http://schemas.microsoft.com/office/drawing/2014/main" id="{4F5B0953-4749-49D0-991F-28A0F8B7E916}"/>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 name="(T)GREEN UP">
            <a:extLst>
              <a:ext uri="{FF2B5EF4-FFF2-40B4-BE49-F238E27FC236}">
                <a16:creationId xmlns:a16="http://schemas.microsoft.com/office/drawing/2014/main" id="{C5AF6CAA-1818-4685-B061-7D94FC5DAFF0}"/>
              </a:ext>
            </a:extLst>
          </p:cNvPr>
          <p:cNvGrpSpPr/>
          <p:nvPr/>
        </p:nvGrpSpPr>
        <p:grpSpPr>
          <a:xfrm>
            <a:off x="16832626" y="2086257"/>
            <a:ext cx="537097" cy="537097"/>
            <a:chOff x="16550753" y="2084507"/>
            <a:chExt cx="537097" cy="537097"/>
          </a:xfrm>
        </p:grpSpPr>
        <p:sp>
          <p:nvSpPr>
            <p:cNvPr id="304" name="Oval 303">
              <a:extLst>
                <a:ext uri="{FF2B5EF4-FFF2-40B4-BE49-F238E27FC236}">
                  <a16:creationId xmlns:a16="http://schemas.microsoft.com/office/drawing/2014/main" id="{A8547996-50E7-4E75-AC49-424EB04E198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Isosceles Triangle 304">
              <a:extLst>
                <a:ext uri="{FF2B5EF4-FFF2-40B4-BE49-F238E27FC236}">
                  <a16:creationId xmlns:a16="http://schemas.microsoft.com/office/drawing/2014/main" id="{AFD7A9D8-1B95-4470-8DD4-472C5ABB07F5}"/>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 name="(T) RED UP" hidden="1">
            <a:extLst>
              <a:ext uri="{FF2B5EF4-FFF2-40B4-BE49-F238E27FC236}">
                <a16:creationId xmlns:a16="http://schemas.microsoft.com/office/drawing/2014/main" id="{D98AA02E-D8B1-4A7E-9C3C-DF0FFB357B0E}"/>
              </a:ext>
            </a:extLst>
          </p:cNvPr>
          <p:cNvGrpSpPr/>
          <p:nvPr/>
        </p:nvGrpSpPr>
        <p:grpSpPr>
          <a:xfrm>
            <a:off x="16813247" y="2086967"/>
            <a:ext cx="537097" cy="537097"/>
            <a:chOff x="18504903" y="4120069"/>
            <a:chExt cx="537097" cy="537097"/>
          </a:xfrm>
        </p:grpSpPr>
        <p:sp>
          <p:nvSpPr>
            <p:cNvPr id="194" name="Oval 193">
              <a:extLst>
                <a:ext uri="{FF2B5EF4-FFF2-40B4-BE49-F238E27FC236}">
                  <a16:creationId xmlns:a16="http://schemas.microsoft.com/office/drawing/2014/main" id="{D8DD971A-6101-4E3F-9447-98DBF07E5E7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Isosceles Triangle 194">
              <a:extLst>
                <a:ext uri="{FF2B5EF4-FFF2-40B4-BE49-F238E27FC236}">
                  <a16:creationId xmlns:a16="http://schemas.microsoft.com/office/drawing/2014/main" id="{EB4933AA-723E-463C-AE6A-3E800AB0550C}"/>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 name="(T) RED DOWN">
            <a:extLst>
              <a:ext uri="{FF2B5EF4-FFF2-40B4-BE49-F238E27FC236}">
                <a16:creationId xmlns:a16="http://schemas.microsoft.com/office/drawing/2014/main" id="{F8E3B970-1C5D-4359-A0E4-EE620F300FA2}"/>
              </a:ext>
            </a:extLst>
          </p:cNvPr>
          <p:cNvGrpSpPr/>
          <p:nvPr/>
        </p:nvGrpSpPr>
        <p:grpSpPr>
          <a:xfrm>
            <a:off x="16813247" y="2087678"/>
            <a:ext cx="537097" cy="537097"/>
            <a:chOff x="18504903" y="4120069"/>
            <a:chExt cx="537097" cy="537097"/>
          </a:xfrm>
        </p:grpSpPr>
        <p:sp>
          <p:nvSpPr>
            <p:cNvPr id="227" name="Oval 226">
              <a:extLst>
                <a:ext uri="{FF2B5EF4-FFF2-40B4-BE49-F238E27FC236}">
                  <a16:creationId xmlns:a16="http://schemas.microsoft.com/office/drawing/2014/main" id="{1CD044D5-4198-41E3-BC4A-FCD9327562D3}"/>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id="{B62A575A-B138-4651-9A02-CBF61505B961}"/>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895B844B-12A7-4336-9A10-2938FC3CD2CB}"/>
              </a:ext>
            </a:extLst>
          </p:cNvPr>
          <p:cNvPicPr>
            <a:picLocks noChangeAspect="1"/>
          </p:cNvPicPr>
          <p:nvPr/>
        </p:nvPicPr>
        <p:blipFill>
          <a:blip r:embed="rId28"/>
          <a:stretch>
            <a:fillRect/>
          </a:stretch>
        </p:blipFill>
        <p:spPr>
          <a:xfrm>
            <a:off x="4705739" y="1739349"/>
            <a:ext cx="3093876" cy="3603456"/>
          </a:xfrm>
          <a:prstGeom prst="rect">
            <a:avLst/>
          </a:prstGeom>
        </p:spPr>
      </p:pic>
      <p:graphicFrame>
        <p:nvGraphicFramePr>
          <p:cNvPr id="165" name="Chart 164">
            <a:extLst>
              <a:ext uri="{FF2B5EF4-FFF2-40B4-BE49-F238E27FC236}">
                <a16:creationId xmlns:a16="http://schemas.microsoft.com/office/drawing/2014/main" id="{A4CB1B1F-A1BD-4D7A-8CE7-8B8929562217}"/>
              </a:ext>
            </a:extLst>
          </p:cNvPr>
          <p:cNvGraphicFramePr>
            <a:graphicFrameLocks/>
          </p:cNvGraphicFramePr>
          <p:nvPr>
            <p:extLst>
              <p:ext uri="{D42A27DB-BD31-4B8C-83A1-F6EECF244321}">
                <p14:modId xmlns:p14="http://schemas.microsoft.com/office/powerpoint/2010/main" val="322696700"/>
              </p:ext>
            </p:extLst>
          </p:nvPr>
        </p:nvGraphicFramePr>
        <p:xfrm>
          <a:off x="8025505" y="1478877"/>
          <a:ext cx="5374800" cy="3002400"/>
        </p:xfrm>
        <a:graphic>
          <a:graphicData uri="http://schemas.openxmlformats.org/drawingml/2006/chart">
            <c:chart xmlns:c="http://schemas.openxmlformats.org/drawingml/2006/chart" xmlns:r="http://schemas.openxmlformats.org/officeDocument/2006/relationships" r:id="rId29"/>
          </a:graphicData>
        </a:graphic>
      </p:graphicFrame>
      <p:pic>
        <p:nvPicPr>
          <p:cNvPr id="238" name="Picture 237">
            <a:extLst>
              <a:ext uri="{FF2B5EF4-FFF2-40B4-BE49-F238E27FC236}">
                <a16:creationId xmlns:a16="http://schemas.microsoft.com/office/drawing/2014/main" id="{958EEB21-24A5-4DBF-AEC2-953FF5E04F84}"/>
              </a:ext>
            </a:extLst>
          </p:cNvPr>
          <p:cNvPicPr>
            <a:picLocks noChangeAspect="1"/>
          </p:cNvPicPr>
          <p:nvPr/>
        </p:nvPicPr>
        <p:blipFill>
          <a:blip r:embed="rId30"/>
          <a:stretch>
            <a:fillRect/>
          </a:stretch>
        </p:blipFill>
        <p:spPr>
          <a:xfrm>
            <a:off x="4700871" y="5935454"/>
            <a:ext cx="3075046" cy="3383923"/>
          </a:xfrm>
          <a:prstGeom prst="rect">
            <a:avLst/>
          </a:prstGeom>
        </p:spPr>
      </p:pic>
    </p:spTree>
    <p:extLst>
      <p:ext uri="{BB962C8B-B14F-4D97-AF65-F5344CB8AC3E}">
        <p14:creationId xmlns:p14="http://schemas.microsoft.com/office/powerpoint/2010/main" val="34884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Consumer Confidence</a:t>
            </a:r>
          </a:p>
        </p:txBody>
      </p:sp>
      <p:graphicFrame>
        <p:nvGraphicFramePr>
          <p:cNvPr id="183" name="Table 182">
            <a:extLst>
              <a:ext uri="{FF2B5EF4-FFF2-40B4-BE49-F238E27FC236}">
                <a16:creationId xmlns:a16="http://schemas.microsoft.com/office/drawing/2014/main" id="{9EC7C455-1E47-4F20-9544-0020ACEF79CC}"/>
              </a:ext>
            </a:extLst>
          </p:cNvPr>
          <p:cNvGraphicFramePr>
            <a:graphicFrameLocks noGrp="1"/>
          </p:cNvGraphicFramePr>
          <p:nvPr>
            <p:extLst>
              <p:ext uri="{D42A27DB-BD31-4B8C-83A1-F6EECF244321}">
                <p14:modId xmlns:p14="http://schemas.microsoft.com/office/powerpoint/2010/main" val="1755821581"/>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Consumer confidence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69" name="Rectangle 168">
            <a:extLst>
              <a:ext uri="{FF2B5EF4-FFF2-40B4-BE49-F238E27FC236}">
                <a16:creationId xmlns:a16="http://schemas.microsoft.com/office/drawing/2014/main" id="{1342F9F1-6FF1-4CE9-8A36-FE70213AE6D9}"/>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93" name="Group 192">
            <a:extLst>
              <a:ext uri="{FF2B5EF4-FFF2-40B4-BE49-F238E27FC236}">
                <a16:creationId xmlns:a16="http://schemas.microsoft.com/office/drawing/2014/main" id="{2A280125-5000-4306-B688-AED1FAAF8B70}"/>
              </a:ext>
            </a:extLst>
          </p:cNvPr>
          <p:cNvGrpSpPr/>
          <p:nvPr/>
        </p:nvGrpSpPr>
        <p:grpSpPr>
          <a:xfrm>
            <a:off x="14188486" y="1627247"/>
            <a:ext cx="2778522" cy="1674753"/>
            <a:chOff x="14188486" y="1627247"/>
            <a:chExt cx="2778522" cy="1674753"/>
          </a:xfrm>
        </p:grpSpPr>
        <p:sp>
          <p:nvSpPr>
            <p:cNvPr id="195" name="TextBox 194">
              <a:extLst>
                <a:ext uri="{FF2B5EF4-FFF2-40B4-BE49-F238E27FC236}">
                  <a16:creationId xmlns:a16="http://schemas.microsoft.com/office/drawing/2014/main" id="{2CEC0C93-A29D-420A-8EED-7A2FDFE9FCDB}"/>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-23</a:t>
              </a:r>
            </a:p>
          </p:txBody>
        </p:sp>
        <p:cxnSp>
          <p:nvCxnSpPr>
            <p:cNvPr id="196" name="Straight Connector 195">
              <a:extLst>
                <a:ext uri="{FF2B5EF4-FFF2-40B4-BE49-F238E27FC236}">
                  <a16:creationId xmlns:a16="http://schemas.microsoft.com/office/drawing/2014/main" id="{BD23E430-F852-4821-A823-01ACCA6AD0DE}"/>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2932E8E6-8499-4390-A1A5-41FF1CD44D58}"/>
                </a:ext>
              </a:extLst>
            </p:cNvPr>
            <p:cNvSpPr txBox="1"/>
            <p:nvPr/>
          </p:nvSpPr>
          <p:spPr>
            <a:xfrm>
              <a:off x="14188486" y="1627247"/>
              <a:ext cx="2778522"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Headline GFK confidence</a:t>
              </a:r>
            </a:p>
          </p:txBody>
        </p:sp>
        <p:sp>
          <p:nvSpPr>
            <p:cNvPr id="198" name="TextBox 197">
              <a:extLst>
                <a:ext uri="{FF2B5EF4-FFF2-40B4-BE49-F238E27FC236}">
                  <a16:creationId xmlns:a16="http://schemas.microsoft.com/office/drawing/2014/main" id="{2D6E7273-5E29-4C11-8428-139B91C527C7}"/>
                </a:ext>
              </a:extLst>
            </p:cNvPr>
            <p:cNvSpPr txBox="1"/>
            <p:nvPr/>
          </p:nvSpPr>
          <p:spPr>
            <a:xfrm>
              <a:off x="14338208" y="2730096"/>
              <a:ext cx="2246279"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-28 in January. </a:t>
              </a:r>
            </a:p>
          </p:txBody>
        </p:sp>
      </p:grpSp>
      <p:grpSp>
        <p:nvGrpSpPr>
          <p:cNvPr id="199" name="Group 198">
            <a:extLst>
              <a:ext uri="{FF2B5EF4-FFF2-40B4-BE49-F238E27FC236}">
                <a16:creationId xmlns:a16="http://schemas.microsoft.com/office/drawing/2014/main" id="{2F89D4CD-68E7-4A65-9E15-E60F24026C4D}"/>
              </a:ext>
            </a:extLst>
          </p:cNvPr>
          <p:cNvGrpSpPr/>
          <p:nvPr/>
        </p:nvGrpSpPr>
        <p:grpSpPr>
          <a:xfrm>
            <a:off x="14179619" y="3661579"/>
            <a:ext cx="3222528" cy="1661341"/>
            <a:chOff x="14184426" y="1640659"/>
            <a:chExt cx="3130863" cy="1661341"/>
          </a:xfrm>
        </p:grpSpPr>
        <p:sp>
          <p:nvSpPr>
            <p:cNvPr id="200" name="TextBox 199">
              <a:extLst>
                <a:ext uri="{FF2B5EF4-FFF2-40B4-BE49-F238E27FC236}">
                  <a16:creationId xmlns:a16="http://schemas.microsoft.com/office/drawing/2014/main" id="{2F537ABD-730C-4565-BC22-4716A6181A63}"/>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-19</a:t>
              </a:r>
            </a:p>
          </p:txBody>
        </p:sp>
        <p:cxnSp>
          <p:nvCxnSpPr>
            <p:cNvPr id="201" name="Straight Connector 200">
              <a:extLst>
                <a:ext uri="{FF2B5EF4-FFF2-40B4-BE49-F238E27FC236}">
                  <a16:creationId xmlns:a16="http://schemas.microsoft.com/office/drawing/2014/main" id="{B45D08A2-C41D-49F1-A74F-44ADBC11B4AB}"/>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02" name="TextBox 201">
              <a:extLst>
                <a:ext uri="{FF2B5EF4-FFF2-40B4-BE49-F238E27FC236}">
                  <a16:creationId xmlns:a16="http://schemas.microsoft.com/office/drawing/2014/main" id="{8BA6FAF6-7A66-4DEE-BCE4-B60719194F18}"/>
                </a:ext>
              </a:extLst>
            </p:cNvPr>
            <p:cNvSpPr txBox="1"/>
            <p:nvPr/>
          </p:nvSpPr>
          <p:spPr>
            <a:xfrm>
              <a:off x="14184426" y="1640659"/>
              <a:ext cx="3130863"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Major Purchases confidence</a:t>
              </a:r>
            </a:p>
          </p:txBody>
        </p:sp>
        <p:sp>
          <p:nvSpPr>
            <p:cNvPr id="203" name="TextBox 202">
              <a:extLst>
                <a:ext uri="{FF2B5EF4-FFF2-40B4-BE49-F238E27FC236}">
                  <a16:creationId xmlns:a16="http://schemas.microsoft.com/office/drawing/2014/main" id="{D99C458A-1FF3-4000-ABDD-BC014721444F}"/>
                </a:ext>
              </a:extLst>
            </p:cNvPr>
            <p:cNvSpPr txBox="1"/>
            <p:nvPr/>
          </p:nvSpPr>
          <p:spPr>
            <a:xfrm>
              <a:off x="14338209" y="2730096"/>
              <a:ext cx="2177517"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-24 in January.</a:t>
              </a:r>
            </a:p>
          </p:txBody>
        </p:sp>
      </p:grpSp>
      <p:sp>
        <p:nvSpPr>
          <p:cNvPr id="204" name="TextBox 203">
            <a:extLst>
              <a:ext uri="{FF2B5EF4-FFF2-40B4-BE49-F238E27FC236}">
                <a16:creationId xmlns:a16="http://schemas.microsoft.com/office/drawing/2014/main" id="{F6B62E3D-C4C4-48F8-9E04-116F94A7D2AA}"/>
              </a:ext>
            </a:extLst>
          </p:cNvPr>
          <p:cNvSpPr txBox="1"/>
          <p:nvPr/>
        </p:nvSpPr>
        <p:spPr>
          <a:xfrm>
            <a:off x="2833813" y="1051906"/>
            <a:ext cx="3392186"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GfK CONSUMER CONFIDENCE</a:t>
            </a:r>
          </a:p>
        </p:txBody>
      </p:sp>
      <p:sp>
        <p:nvSpPr>
          <p:cNvPr id="206" name="TextBox 205">
            <a:extLst>
              <a:ext uri="{FF2B5EF4-FFF2-40B4-BE49-F238E27FC236}">
                <a16:creationId xmlns:a16="http://schemas.microsoft.com/office/drawing/2014/main" id="{130ED532-69B4-4A19-BB85-B92FE150E159}"/>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10</a:t>
            </a:r>
          </a:p>
        </p:txBody>
      </p:sp>
      <p:sp>
        <p:nvSpPr>
          <p:cNvPr id="207" name="TextBox 206">
            <a:extLst>
              <a:ext uri="{FF2B5EF4-FFF2-40B4-BE49-F238E27FC236}">
                <a16:creationId xmlns:a16="http://schemas.microsoft.com/office/drawing/2014/main" id="{CA123357-0F56-4659-AC63-3D6D34DEB437}"/>
              </a:ext>
            </a:extLst>
          </p:cNvPr>
          <p:cNvSpPr txBox="1"/>
          <p:nvPr/>
        </p:nvSpPr>
        <p:spPr>
          <a:xfrm>
            <a:off x="2822510" y="209446"/>
            <a:ext cx="4702413"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CONSUMER CONFIDENCE (PAGE 1) </a:t>
            </a:r>
          </a:p>
        </p:txBody>
      </p:sp>
      <p:sp>
        <p:nvSpPr>
          <p:cNvPr id="209" name="Rectangle 208">
            <a:hlinkClick r:id="rId3" action="ppaction://hlinksldjump"/>
            <a:extLst>
              <a:ext uri="{FF2B5EF4-FFF2-40B4-BE49-F238E27FC236}">
                <a16:creationId xmlns:a16="http://schemas.microsoft.com/office/drawing/2014/main" id="{C7F1C4E1-8AED-4054-BBE3-7F4794D776F5}"/>
              </a:ext>
            </a:extLst>
          </p:cNvPr>
          <p:cNvSpPr/>
          <p:nvPr/>
        </p:nvSpPr>
        <p:spPr>
          <a:xfrm>
            <a:off x="1220662" y="2098476"/>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sp>
        <p:nvSpPr>
          <p:cNvPr id="210" name="Rectangle 209">
            <a:hlinkClick r:id="rId4" action="ppaction://hlinksldjump"/>
            <a:extLst>
              <a:ext uri="{FF2B5EF4-FFF2-40B4-BE49-F238E27FC236}">
                <a16:creationId xmlns:a16="http://schemas.microsoft.com/office/drawing/2014/main" id="{90008FFC-31B1-4E14-A997-686E236280F8}"/>
              </a:ext>
            </a:extLst>
          </p:cNvPr>
          <p:cNvSpPr/>
          <p:nvPr/>
        </p:nvSpPr>
        <p:spPr>
          <a:xfrm>
            <a:off x="1730723" y="2996922"/>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sp>
        <p:nvSpPr>
          <p:cNvPr id="214" name="TextBox 213">
            <a:extLst>
              <a:ext uri="{FF2B5EF4-FFF2-40B4-BE49-F238E27FC236}">
                <a16:creationId xmlns:a16="http://schemas.microsoft.com/office/drawing/2014/main" id="{A12DBAAB-0F36-4953-9525-04A82501A2C5}"/>
              </a:ext>
            </a:extLst>
          </p:cNvPr>
          <p:cNvSpPr txBox="1"/>
          <p:nvPr/>
        </p:nvSpPr>
        <p:spPr>
          <a:xfrm>
            <a:off x="14067397" y="1052425"/>
            <a:ext cx="2611479"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FEBRUARY</a:t>
            </a:r>
          </a:p>
        </p:txBody>
      </p:sp>
      <p:sp>
        <p:nvSpPr>
          <p:cNvPr id="216" name="Rectangle 215">
            <a:hlinkClick r:id="rId3" action="ppaction://hlinksldjump"/>
            <a:extLst>
              <a:ext uri="{FF2B5EF4-FFF2-40B4-BE49-F238E27FC236}">
                <a16:creationId xmlns:a16="http://schemas.microsoft.com/office/drawing/2014/main" id="{C2F99442-2E23-4386-9710-636C5BC804CF}"/>
              </a:ext>
            </a:extLst>
          </p:cNvPr>
          <p:cNvSpPr/>
          <p:nvPr/>
        </p:nvSpPr>
        <p:spPr>
          <a:xfrm>
            <a:off x="1633606" y="2540130"/>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graphicFrame>
        <p:nvGraphicFramePr>
          <p:cNvPr id="217" name="Table 216">
            <a:extLst>
              <a:ext uri="{FF2B5EF4-FFF2-40B4-BE49-F238E27FC236}">
                <a16:creationId xmlns:a16="http://schemas.microsoft.com/office/drawing/2014/main" id="{B5AF0566-A571-42FB-9FF9-75F9DC04D02D}"/>
              </a:ext>
            </a:extLst>
          </p:cNvPr>
          <p:cNvGraphicFramePr>
            <a:graphicFrameLocks noGrp="1"/>
          </p:cNvGraphicFramePr>
          <p:nvPr>
            <p:extLst>
              <p:ext uri="{D42A27DB-BD31-4B8C-83A1-F6EECF244321}">
                <p14:modId xmlns:p14="http://schemas.microsoft.com/office/powerpoint/2010/main" val="1810091872"/>
              </p:ext>
            </p:extLst>
          </p:nvPr>
        </p:nvGraphicFramePr>
        <p:xfrm>
          <a:off x="2878071" y="5778445"/>
          <a:ext cx="4856736" cy="3678237"/>
        </p:xfrm>
        <a:graphic>
          <a:graphicData uri="http://schemas.openxmlformats.org/drawingml/2006/table">
            <a:tbl>
              <a:tblPr firstRow="1" bandRow="1" bandCol="1">
                <a:tableStyleId>{5C22544A-7EE6-4342-B048-85BDC9FD1C3A}</a:tableStyleId>
              </a:tblPr>
              <a:tblGrid>
                <a:gridCol w="606819">
                  <a:extLst>
                    <a:ext uri="{9D8B030D-6E8A-4147-A177-3AD203B41FA5}">
                      <a16:colId xmlns:a16="http://schemas.microsoft.com/office/drawing/2014/main" val="161040628"/>
                    </a:ext>
                  </a:extLst>
                </a:gridCol>
                <a:gridCol w="607365">
                  <a:extLst>
                    <a:ext uri="{9D8B030D-6E8A-4147-A177-3AD203B41FA5}">
                      <a16:colId xmlns:a16="http://schemas.microsoft.com/office/drawing/2014/main" val="2597556648"/>
                    </a:ext>
                  </a:extLst>
                </a:gridCol>
                <a:gridCol w="638937">
                  <a:extLst>
                    <a:ext uri="{9D8B030D-6E8A-4147-A177-3AD203B41FA5}">
                      <a16:colId xmlns:a16="http://schemas.microsoft.com/office/drawing/2014/main" val="1051795464"/>
                    </a:ext>
                  </a:extLst>
                </a:gridCol>
                <a:gridCol w="575247">
                  <a:extLst>
                    <a:ext uri="{9D8B030D-6E8A-4147-A177-3AD203B41FA5}">
                      <a16:colId xmlns:a16="http://schemas.microsoft.com/office/drawing/2014/main" val="1696912236"/>
                    </a:ext>
                  </a:extLst>
                </a:gridCol>
                <a:gridCol w="606819">
                  <a:extLst>
                    <a:ext uri="{9D8B030D-6E8A-4147-A177-3AD203B41FA5}">
                      <a16:colId xmlns:a16="http://schemas.microsoft.com/office/drawing/2014/main" val="3071177163"/>
                    </a:ext>
                  </a:extLst>
                </a:gridCol>
                <a:gridCol w="607365">
                  <a:extLst>
                    <a:ext uri="{9D8B030D-6E8A-4147-A177-3AD203B41FA5}">
                      <a16:colId xmlns:a16="http://schemas.microsoft.com/office/drawing/2014/main" val="879805172"/>
                    </a:ext>
                  </a:extLst>
                </a:gridCol>
                <a:gridCol w="606819">
                  <a:extLst>
                    <a:ext uri="{9D8B030D-6E8A-4147-A177-3AD203B41FA5}">
                      <a16:colId xmlns:a16="http://schemas.microsoft.com/office/drawing/2014/main" val="1757382408"/>
                    </a:ext>
                  </a:extLst>
                </a:gridCol>
                <a:gridCol w="607365">
                  <a:extLst>
                    <a:ext uri="{9D8B030D-6E8A-4147-A177-3AD203B41FA5}">
                      <a16:colId xmlns:a16="http://schemas.microsoft.com/office/drawing/2014/main" val="918682325"/>
                    </a:ext>
                  </a:extLst>
                </a:gridCol>
              </a:tblGrid>
              <a:tr h="978280">
                <a:tc>
                  <a:txBody>
                    <a:bodyPr/>
                    <a:lstStyle/>
                    <a:p>
                      <a:pPr marL="36195">
                        <a:lnSpc>
                          <a:spcPct val="150000"/>
                        </a:lnSpc>
                        <a:spcBef>
                          <a:spcPts val="600"/>
                        </a:spcBef>
                        <a:spcAft>
                          <a:spcPts val="0"/>
                        </a:spcAft>
                      </a:pPr>
                      <a:r>
                        <a:rPr lang="en-GB" sz="800">
                          <a:solidFill>
                            <a:schemeClr val="bg1"/>
                          </a:solidFill>
                          <a:effectLst/>
                          <a:latin typeface="Lato" panose="020F0502020204030203" pitchFamily="34" charset="0"/>
                          <a:cs typeface="Lato" panose="020F0502020204030203" pitchFamily="34" charset="0"/>
                        </a:rPr>
                        <a:t> </a:t>
                      </a:r>
                      <a:endPar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Headline index</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Major Purchases</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Future savings</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Personal finances (past YR)</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Personal finances (next YR)</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Economy (past YR)</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900">
                          <a:solidFill>
                            <a:schemeClr val="bg1"/>
                          </a:solidFill>
                          <a:effectLst/>
                          <a:latin typeface="Lato" panose="020F0502020204030203" pitchFamily="34" charset="0"/>
                          <a:cs typeface="Lato" panose="020F0502020204030203" pitchFamily="34" charset="0"/>
                        </a:rPr>
                        <a:t>Economy (Next YR)</a:t>
                      </a:r>
                      <a:endParaRPr lang="en-GB" sz="9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812990619"/>
                  </a:ext>
                </a:extLst>
              </a:tr>
              <a:tr h="207689">
                <a:tc>
                  <a:txBody>
                    <a:bodyPr/>
                    <a:lstStyle/>
                    <a:p>
                      <a:pPr algn="l" fontAlgn="b"/>
                      <a:r>
                        <a:rPr lang="en-GB" sz="1100" b="0" i="0" u="none" strike="noStrike">
                          <a:solidFill>
                            <a:srgbClr val="000000"/>
                          </a:solidFill>
                          <a:effectLst/>
                          <a:latin typeface="Lato" panose="020F0502020204030203" pitchFamily="34" charset="0"/>
                        </a:rPr>
                        <a:t>Feb</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-7</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+25</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-23</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2145698"/>
                  </a:ext>
                </a:extLst>
              </a:tr>
              <a:tr h="207689">
                <a:tc>
                  <a:txBody>
                    <a:bodyPr/>
                    <a:lstStyle/>
                    <a:p>
                      <a:pPr algn="l" fontAlgn="b"/>
                      <a:r>
                        <a:rPr lang="en-GB" sz="1100" b="0" i="0" u="none" strike="noStrike">
                          <a:solidFill>
                            <a:srgbClr val="000000"/>
                          </a:solidFill>
                          <a:effectLst/>
                          <a:latin typeface="Lato" panose="020F0502020204030203" pitchFamily="34" charset="0"/>
                        </a:rPr>
                        <a:t>Mar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-34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0694692"/>
                  </a:ext>
                </a:extLst>
              </a:tr>
              <a:tr h="207689">
                <a:tc>
                  <a:txBody>
                    <a:bodyPr/>
                    <a:lstStyle/>
                    <a:p>
                      <a:pPr algn="l" fontAlgn="b"/>
                      <a:r>
                        <a:rPr lang="en-GB" sz="1100" b="0" i="0" u="none" strike="noStrike">
                          <a:solidFill>
                            <a:srgbClr val="000000"/>
                          </a:solidFill>
                          <a:effectLst/>
                          <a:latin typeface="Lato" panose="020F0502020204030203" pitchFamily="34" charset="0"/>
                        </a:rPr>
                        <a:t>Apr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-33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379951"/>
                  </a:ext>
                </a:extLst>
              </a:tr>
              <a:tr h="207689">
                <a:tc>
                  <a:txBody>
                    <a:bodyPr/>
                    <a:lstStyle/>
                    <a:p>
                      <a:pPr algn="l" fontAlgn="b"/>
                      <a:r>
                        <a:rPr lang="en-GB" sz="1100" b="0" i="0" u="none" strike="noStrike">
                          <a:solidFill>
                            <a:srgbClr val="000000"/>
                          </a:solidFill>
                          <a:effectLst/>
                          <a:latin typeface="Lato" panose="020F0502020204030203" pitchFamily="34" charset="0"/>
                        </a:rPr>
                        <a:t>May</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-41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8327857"/>
                  </a:ext>
                </a:extLst>
              </a:tr>
              <a:tr h="207689">
                <a:tc>
                  <a:txBody>
                    <a:bodyPr/>
                    <a:lstStyle/>
                    <a:p>
                      <a:pPr algn="l" fontAlgn="b"/>
                      <a:r>
                        <a:rPr lang="en-GB" sz="1100" b="0" i="0" u="none" strike="noStrike">
                          <a:solidFill>
                            <a:srgbClr val="000000"/>
                          </a:solidFill>
                          <a:effectLst/>
                          <a:latin typeface="Lato" panose="020F0502020204030203" pitchFamily="34" charset="0"/>
                        </a:rPr>
                        <a:t>Jun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-25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2490299"/>
                  </a:ext>
                </a:extLst>
              </a:tr>
              <a:tr h="207689">
                <a:tc>
                  <a:txBody>
                    <a:bodyPr/>
                    <a:lstStyle/>
                    <a:p>
                      <a:pPr algn="l" fontAlgn="b"/>
                      <a:r>
                        <a:rPr lang="en-GB" sz="1100" b="0" i="0" u="none" strike="noStrike">
                          <a:solidFill>
                            <a:srgbClr val="000000"/>
                          </a:solidFill>
                          <a:effectLst/>
                          <a:latin typeface="Lato" panose="020F0502020204030203" pitchFamily="34" charset="0"/>
                        </a:rPr>
                        <a:t>Jul</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+14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6993164"/>
                  </a:ext>
                </a:extLst>
              </a:tr>
              <a:tr h="207689">
                <a:tc>
                  <a:txBody>
                    <a:bodyPr/>
                    <a:lstStyle/>
                    <a:p>
                      <a:pPr algn="l" fontAlgn="b"/>
                      <a:r>
                        <a:rPr lang="en-GB" sz="1100" b="0" i="0" u="none" strike="noStrike">
                          <a:solidFill>
                            <a:srgbClr val="000000"/>
                          </a:solidFill>
                          <a:effectLst/>
                          <a:latin typeface="Lato" panose="020F0502020204030203" pitchFamily="34" charset="0"/>
                        </a:rPr>
                        <a:t>Aug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+16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225458"/>
                  </a:ext>
                </a:extLst>
              </a:tr>
              <a:tr h="207689">
                <a:tc>
                  <a:txBody>
                    <a:bodyPr/>
                    <a:lstStyle/>
                    <a:p>
                      <a:pPr algn="l" fontAlgn="b"/>
                      <a:r>
                        <a:rPr lang="en-GB" sz="1100" b="0" i="0" u="none" strike="noStrike">
                          <a:solidFill>
                            <a:srgbClr val="000000"/>
                          </a:solidFill>
                          <a:effectLst/>
                          <a:latin typeface="Lato" panose="020F0502020204030203" pitchFamily="34" charset="0"/>
                        </a:rPr>
                        <a:t>Sep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5540528"/>
                  </a:ext>
                </a:extLst>
              </a:tr>
              <a:tr h="207689">
                <a:tc>
                  <a:txBody>
                    <a:bodyPr/>
                    <a:lstStyle/>
                    <a:p>
                      <a:pPr algn="l" fontAlgn="b"/>
                      <a:r>
                        <a:rPr lang="en-GB" sz="1100" b="0" i="0" u="none" strike="noStrike">
                          <a:solidFill>
                            <a:srgbClr val="000000"/>
                          </a:solidFill>
                          <a:effectLst/>
                          <a:latin typeface="Lato" panose="020F0502020204030203" pitchFamily="34" charset="0"/>
                        </a:rPr>
                        <a:t>Oct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175602"/>
                  </a:ext>
                </a:extLst>
              </a:tr>
              <a:tr h="207689">
                <a:tc>
                  <a:txBody>
                    <a:bodyPr/>
                    <a:lstStyle/>
                    <a:p>
                      <a:pPr algn="l" fontAlgn="b"/>
                      <a:r>
                        <a:rPr lang="en-GB" sz="1100" b="0" i="0" u="none" strike="noStrike">
                          <a:solidFill>
                            <a:srgbClr val="000000"/>
                          </a:solidFill>
                          <a:effectLst/>
                          <a:latin typeface="Lato" panose="020F0502020204030203" pitchFamily="34" charset="0"/>
                        </a:rPr>
                        <a:t>Nov</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000000"/>
                          </a:solidFill>
                          <a:effectLst/>
                          <a:latin typeface="Lato" panose="020F0502020204030203"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8239916"/>
                  </a:ext>
                </a:extLst>
              </a:tr>
              <a:tr h="207689">
                <a:tc>
                  <a:txBody>
                    <a:bodyPr/>
                    <a:lstStyle/>
                    <a:p>
                      <a:pPr algn="l" fontAlgn="b"/>
                      <a:r>
                        <a:rPr lang="en-GB" sz="1100" b="0" i="0" u="none" strike="noStrike">
                          <a:solidFill>
                            <a:srgbClr val="000000"/>
                          </a:solidFill>
                          <a:effectLst/>
                          <a:latin typeface="Lato" panose="020F0502020204030203" pitchFamily="34" charset="0"/>
                        </a:rPr>
                        <a:t>Dec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000000"/>
                          </a:solidFill>
                          <a:effectLst/>
                          <a:latin typeface="Lato" panose="020F0502020204030203" pitchFamily="34" charset="0"/>
                        </a:rPr>
                        <a:t>-65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9068816"/>
                  </a:ext>
                </a:extLst>
              </a:tr>
              <a:tr h="207689">
                <a:tc>
                  <a:txBody>
                    <a:bodyPr/>
                    <a:lstStyle/>
                    <a:p>
                      <a:pPr algn="l" fontAlgn="b"/>
                      <a:r>
                        <a:rPr lang="en-GB" sz="1100" b="0" i="0" u="none" strike="noStrike">
                          <a:solidFill>
                            <a:srgbClr val="000000"/>
                          </a:solidFill>
                          <a:effectLst/>
                          <a:latin typeface="Lato" panose="020F0502020204030203" pitchFamily="34" charset="0"/>
                        </a:rPr>
                        <a:t>Jan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Lato" panose="020F0502020204030203" pitchFamily="34" charset="0"/>
                        </a:rPr>
                        <a:t>+18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dirty="0">
                          <a:solidFill>
                            <a:srgbClr val="000000"/>
                          </a:solidFill>
                          <a:effectLst/>
                          <a:latin typeface="Lato" panose="020F0502020204030203" pitchFamily="34" charset="0"/>
                        </a:rPr>
                        <a:t>-67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100" b="0" i="0" u="none" strike="noStrike">
                          <a:solidFill>
                            <a:srgbClr val="000000"/>
                          </a:solidFill>
                          <a:effectLst/>
                          <a:latin typeface="Lato" panose="020F0502020204030203" pitchFamily="34" charset="0"/>
                        </a:rPr>
                        <a:t>-44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985431"/>
                  </a:ext>
                </a:extLst>
              </a:tr>
              <a:tr h="207689">
                <a:tc>
                  <a:txBody>
                    <a:bodyPr/>
                    <a:lstStyle/>
                    <a:p>
                      <a:pPr algn="l" fontAlgn="ctr"/>
                      <a:r>
                        <a:rPr lang="en-GB" sz="1100" b="0" i="0" u="none" strike="noStrike" dirty="0">
                          <a:solidFill>
                            <a:srgbClr val="FFFFFF"/>
                          </a:solidFill>
                          <a:effectLst/>
                          <a:latin typeface="Lato" panose="020F0502020204030203" pitchFamily="34" charset="0"/>
                        </a:rPr>
                        <a:t>Feb-21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dirty="0">
                          <a:solidFill>
                            <a:srgbClr val="FFFFFF"/>
                          </a:solidFill>
                          <a:effectLst/>
                          <a:latin typeface="Lato" panose="020F0502020204030203"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dirty="0">
                          <a:solidFill>
                            <a:srgbClr val="FFFFFF"/>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100" b="0" i="0" u="none" strike="noStrike" dirty="0">
                          <a:solidFill>
                            <a:srgbClr val="FFFFFF"/>
                          </a:solidFill>
                          <a:effectLst/>
                          <a:latin typeface="Lato" panose="020F0502020204030203" pitchFamily="34" charset="0"/>
                        </a:rPr>
                        <a:t> +19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dirty="0">
                          <a:solidFill>
                            <a:srgbClr val="FFFFFF"/>
                          </a:solidFill>
                          <a:effectLst/>
                          <a:latin typeface="Lato" panose="020F0502020204030203"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100" b="0" i="0" u="none" strike="noStrike" dirty="0">
                          <a:solidFill>
                            <a:srgbClr val="FFFFFF"/>
                          </a:solidFill>
                          <a:effectLst/>
                          <a:latin typeface="Lato" panose="020F0502020204030203"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dirty="0">
                          <a:solidFill>
                            <a:srgbClr val="FFFFFF"/>
                          </a:solidFill>
                          <a:effectLst/>
                          <a:latin typeface="Lato" panose="020F0502020204030203"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dirty="0">
                          <a:solidFill>
                            <a:srgbClr val="FFFFFF"/>
                          </a:solidFill>
                          <a:effectLst/>
                          <a:latin typeface="Lato" panose="020F0502020204030203"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777623369"/>
                  </a:ext>
                </a:extLst>
              </a:tr>
            </a:tbl>
          </a:graphicData>
        </a:graphic>
      </p:graphicFrame>
      <p:sp>
        <p:nvSpPr>
          <p:cNvPr id="219" name="TextBox 218">
            <a:extLst>
              <a:ext uri="{FF2B5EF4-FFF2-40B4-BE49-F238E27FC236}">
                <a16:creationId xmlns:a16="http://schemas.microsoft.com/office/drawing/2014/main" id="{732F2A41-BCD1-4090-B205-537301EA2A7B}"/>
              </a:ext>
            </a:extLst>
          </p:cNvPr>
          <p:cNvSpPr txBox="1"/>
          <p:nvPr/>
        </p:nvSpPr>
        <p:spPr>
          <a:xfrm>
            <a:off x="2806072" y="5214059"/>
            <a:ext cx="4718851"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GFK NOP CONSUMER CONFIDENCE INDEX</a:t>
            </a:r>
          </a:p>
        </p:txBody>
      </p:sp>
      <p:sp>
        <p:nvSpPr>
          <p:cNvPr id="223" name="TextBox 222">
            <a:extLst>
              <a:ext uri="{FF2B5EF4-FFF2-40B4-BE49-F238E27FC236}">
                <a16:creationId xmlns:a16="http://schemas.microsoft.com/office/drawing/2014/main" id="{2ED70C3F-2BFA-4B8A-B5B9-260CA8119F1B}"/>
              </a:ext>
            </a:extLst>
          </p:cNvPr>
          <p:cNvSpPr txBox="1"/>
          <p:nvPr/>
        </p:nvSpPr>
        <p:spPr>
          <a:xfrm>
            <a:off x="2819043" y="1387075"/>
            <a:ext cx="4860331" cy="3785652"/>
          </a:xfrm>
          <a:prstGeom prst="rect">
            <a:avLst/>
          </a:prstGeom>
          <a:noFill/>
        </p:spPr>
        <p:txBody>
          <a:bodyPr wrap="square" rtlCol="0">
            <a:spAutoFit/>
          </a:bodyPr>
          <a:lstStyle/>
          <a:p>
            <a:pPr algn="l"/>
            <a:r>
              <a:rPr lang="en-GB" sz="1200" b="0" i="0" dirty="0">
                <a:solidFill>
                  <a:srgbClr val="414549"/>
                </a:solidFill>
                <a:effectLst/>
                <a:latin typeface="Lato" panose="020F0502020204030203" pitchFamily="34" charset="0"/>
              </a:rPr>
              <a:t>“The headline confidence score improved by five points this month, driven by an energetic 14-point jump in how we view the economy for the coming year.</a:t>
            </a:r>
          </a:p>
          <a:p>
            <a:pPr algn="l"/>
            <a:endParaRPr lang="en-GB" sz="1200" b="0" i="0" dirty="0">
              <a:solidFill>
                <a:srgbClr val="414549"/>
              </a:solidFill>
              <a:effectLst/>
              <a:latin typeface="Lato" panose="020F0502020204030203" pitchFamily="34" charset="0"/>
            </a:endParaRPr>
          </a:p>
          <a:p>
            <a:pPr algn="l"/>
            <a:r>
              <a:rPr lang="en-GB" sz="1200" b="0" i="0" dirty="0">
                <a:solidFill>
                  <a:srgbClr val="414549"/>
                </a:solidFill>
                <a:effectLst/>
                <a:latin typeface="Lato" panose="020F0502020204030203" pitchFamily="34" charset="0"/>
              </a:rPr>
              <a:t>"Given this, it is tempting to talk of a return to 'normality', but it might be more realistic to talk of ‘challenges’. We need to be cautious because the positive tailwinds of the vaccination roll-out are being met by the very strong headwinds of unemployment, the threat of inflation and the difficulty that many face in affording day-to-day living costs – all serious issues that can dampen consumer confidence.</a:t>
            </a:r>
          </a:p>
          <a:p>
            <a:pPr algn="l"/>
            <a:endParaRPr lang="en-GB" sz="1200" b="0" i="0" dirty="0">
              <a:solidFill>
                <a:srgbClr val="414549"/>
              </a:solidFill>
              <a:effectLst/>
              <a:latin typeface="Lato" panose="020F0502020204030203" pitchFamily="34" charset="0"/>
            </a:endParaRPr>
          </a:p>
          <a:p>
            <a:pPr algn="l"/>
            <a:r>
              <a:rPr lang="en-GB" sz="1200" b="0" i="0" dirty="0">
                <a:solidFill>
                  <a:srgbClr val="414549"/>
                </a:solidFill>
                <a:effectLst/>
                <a:latin typeface="Lato" panose="020F0502020204030203" pitchFamily="34" charset="0"/>
              </a:rPr>
              <a:t>"Perhaps the key lies in the healthier score in how people are seeing their personal finances going forward. This is the factor that will impact our spending plans, which, in turn, will fuel the post-pandemic economy. That measure is up two points and is reinforced by an encouraging five-point boost for major purchase intentions. The question to watch for now is: will that fragile confidence in our wallets continue through the balance of the lockdown and beyond?”</a:t>
            </a:r>
          </a:p>
          <a:p>
            <a:endParaRPr lang="en-GB" sz="1200" dirty="0">
              <a:latin typeface="Lato" panose="020F0502020204030203" pitchFamily="34" charset="0"/>
              <a:ea typeface="Lato" panose="020F0502020204030203" pitchFamily="34" charset="0"/>
              <a:cs typeface="Lato" panose="020F0502020204030203" pitchFamily="34" charset="0"/>
            </a:endParaRPr>
          </a:p>
        </p:txBody>
      </p:sp>
      <p:sp>
        <p:nvSpPr>
          <p:cNvPr id="309" name="TextBox 308">
            <a:extLst>
              <a:ext uri="{FF2B5EF4-FFF2-40B4-BE49-F238E27FC236}">
                <a16:creationId xmlns:a16="http://schemas.microsoft.com/office/drawing/2014/main" id="{FB39B93B-84F4-4E26-992D-EB10E2698C82}"/>
              </a:ext>
            </a:extLst>
          </p:cNvPr>
          <p:cNvSpPr txBox="1"/>
          <p:nvPr/>
        </p:nvSpPr>
        <p:spPr>
          <a:xfrm>
            <a:off x="14104192" y="7148358"/>
            <a:ext cx="2741627" cy="2308324"/>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Sentiment  improved in February, driven by optimism about the economy for the coming year.</a:t>
            </a:r>
          </a:p>
        </p:txBody>
      </p:sp>
      <p:sp>
        <p:nvSpPr>
          <p:cNvPr id="338" name="TextBox 337">
            <a:extLst>
              <a:ext uri="{FF2B5EF4-FFF2-40B4-BE49-F238E27FC236}">
                <a16:creationId xmlns:a16="http://schemas.microsoft.com/office/drawing/2014/main" id="{0CDCC65E-685C-4D84-8983-2FDED2F01E9F}"/>
              </a:ext>
            </a:extLst>
          </p:cNvPr>
          <p:cNvSpPr txBox="1"/>
          <p:nvPr/>
        </p:nvSpPr>
        <p:spPr>
          <a:xfrm>
            <a:off x="8275738" y="1051906"/>
            <a:ext cx="3392186"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LONG-TERM TRENDS</a:t>
            </a:r>
          </a:p>
        </p:txBody>
      </p:sp>
      <p:sp>
        <p:nvSpPr>
          <p:cNvPr id="341" name="TextBox 340">
            <a:extLst>
              <a:ext uri="{FF2B5EF4-FFF2-40B4-BE49-F238E27FC236}">
                <a16:creationId xmlns:a16="http://schemas.microsoft.com/office/drawing/2014/main" id="{2F687BBE-07AC-422F-AC40-C19713172D51}"/>
              </a:ext>
            </a:extLst>
          </p:cNvPr>
          <p:cNvSpPr txBox="1"/>
          <p:nvPr/>
        </p:nvSpPr>
        <p:spPr>
          <a:xfrm>
            <a:off x="8431853" y="4710971"/>
            <a:ext cx="4636972" cy="261610"/>
          </a:xfrm>
          <a:prstGeom prst="rect">
            <a:avLst/>
          </a:prstGeom>
          <a:noFill/>
        </p:spPr>
        <p:txBody>
          <a:bodyPr wrap="square" rtlCol="0">
            <a:spAutoFit/>
          </a:bodyPr>
          <a:lstStyle/>
          <a:p>
            <a:r>
              <a:rPr lang="en-GB" sz="1100">
                <a:solidFill>
                  <a:schemeClr val="tx1">
                    <a:lumMod val="50000"/>
                    <a:lumOff val="50000"/>
                  </a:schemeClr>
                </a:solidFill>
                <a:latin typeface="Lato" panose="020F0502020204030203" pitchFamily="34" charset="0"/>
                <a:cs typeface="Lato" panose="020F0502020204030203" pitchFamily="34" charset="0"/>
              </a:rPr>
              <a:t>Source: GFK Consumer Confidence Index</a:t>
            </a:r>
          </a:p>
        </p:txBody>
      </p:sp>
      <p:sp>
        <p:nvSpPr>
          <p:cNvPr id="342" name="TextBox 341">
            <a:extLst>
              <a:ext uri="{FF2B5EF4-FFF2-40B4-BE49-F238E27FC236}">
                <a16:creationId xmlns:a16="http://schemas.microsoft.com/office/drawing/2014/main" id="{A7BA23D1-182C-4D07-985B-EE6DC36967EA}"/>
              </a:ext>
            </a:extLst>
          </p:cNvPr>
          <p:cNvSpPr txBox="1"/>
          <p:nvPr/>
        </p:nvSpPr>
        <p:spPr>
          <a:xfrm>
            <a:off x="8378556" y="9043473"/>
            <a:ext cx="4636972" cy="261610"/>
          </a:xfrm>
          <a:prstGeom prst="rect">
            <a:avLst/>
          </a:prstGeom>
          <a:noFill/>
        </p:spPr>
        <p:txBody>
          <a:bodyPr wrap="square" rtlCol="0">
            <a:spAutoFit/>
          </a:bodyPr>
          <a:lstStyle/>
          <a:p>
            <a:r>
              <a:rPr lang="en-GB" sz="1100">
                <a:solidFill>
                  <a:schemeClr val="tx1">
                    <a:lumMod val="50000"/>
                    <a:lumOff val="50000"/>
                  </a:schemeClr>
                </a:solidFill>
                <a:latin typeface="Lato" panose="020F0502020204030203" pitchFamily="34" charset="0"/>
                <a:cs typeface="Lato" panose="020F0502020204030203" pitchFamily="34" charset="0"/>
              </a:rPr>
              <a:t>Source: GFK Consumer Confidence Index</a:t>
            </a:r>
          </a:p>
        </p:txBody>
      </p:sp>
      <p:cxnSp>
        <p:nvCxnSpPr>
          <p:cNvPr id="151" name="Straight Connector 15">
            <a:extLst>
              <a:ext uri="{FF2B5EF4-FFF2-40B4-BE49-F238E27FC236}">
                <a16:creationId xmlns:a16="http://schemas.microsoft.com/office/drawing/2014/main" id="{E765B2C3-9102-49CF-A214-858E90245AED}"/>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4">
            <a:extLst>
              <a:ext uri="{FF2B5EF4-FFF2-40B4-BE49-F238E27FC236}">
                <a16:creationId xmlns:a16="http://schemas.microsoft.com/office/drawing/2014/main" id="{5D77598F-B503-4473-AF55-B5E5FAE1519C}"/>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3">
            <a:extLst>
              <a:ext uri="{FF2B5EF4-FFF2-40B4-BE49-F238E27FC236}">
                <a16:creationId xmlns:a16="http://schemas.microsoft.com/office/drawing/2014/main" id="{3006AF8B-949A-4940-89AB-CFC125ED9C59}"/>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2">
            <a:extLst>
              <a:ext uri="{FF2B5EF4-FFF2-40B4-BE49-F238E27FC236}">
                <a16:creationId xmlns:a16="http://schemas.microsoft.com/office/drawing/2014/main" id="{3D61CA07-61E6-4F51-B93D-8AAC16D42042}"/>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1">
            <a:extLst>
              <a:ext uri="{FF2B5EF4-FFF2-40B4-BE49-F238E27FC236}">
                <a16:creationId xmlns:a16="http://schemas.microsoft.com/office/drawing/2014/main" id="{A4CD8C1B-9E8F-496C-B574-5D9BDECB8C1E}"/>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0">
            <a:extLst>
              <a:ext uri="{FF2B5EF4-FFF2-40B4-BE49-F238E27FC236}">
                <a16:creationId xmlns:a16="http://schemas.microsoft.com/office/drawing/2014/main" id="{3775400B-EC43-4E55-8E73-E4547FECB338}"/>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9">
            <a:extLst>
              <a:ext uri="{FF2B5EF4-FFF2-40B4-BE49-F238E27FC236}">
                <a16:creationId xmlns:a16="http://schemas.microsoft.com/office/drawing/2014/main" id="{494994FD-7118-4E64-9B72-030C534D467A}"/>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8">
            <a:extLst>
              <a:ext uri="{FF2B5EF4-FFF2-40B4-BE49-F238E27FC236}">
                <a16:creationId xmlns:a16="http://schemas.microsoft.com/office/drawing/2014/main" id="{93290724-8293-45E3-91E0-49ED6BED8C85}"/>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7">
            <a:extLst>
              <a:ext uri="{FF2B5EF4-FFF2-40B4-BE49-F238E27FC236}">
                <a16:creationId xmlns:a16="http://schemas.microsoft.com/office/drawing/2014/main" id="{F1CE4A53-FF40-4BDF-B076-3D34679DD5CD}"/>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6">
            <a:extLst>
              <a:ext uri="{FF2B5EF4-FFF2-40B4-BE49-F238E27FC236}">
                <a16:creationId xmlns:a16="http://schemas.microsoft.com/office/drawing/2014/main" id="{20CF157F-C385-488C-894F-87770FB36147}"/>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5">
            <a:extLst>
              <a:ext uri="{FF2B5EF4-FFF2-40B4-BE49-F238E27FC236}">
                <a16:creationId xmlns:a16="http://schemas.microsoft.com/office/drawing/2014/main" id="{2EB5AB7D-8032-4CA9-861A-BAAD652DD987}"/>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4">
            <a:extLst>
              <a:ext uri="{FF2B5EF4-FFF2-40B4-BE49-F238E27FC236}">
                <a16:creationId xmlns:a16="http://schemas.microsoft.com/office/drawing/2014/main" id="{D2B4D58C-2027-4119-B24D-6D6925742EE5}"/>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3">
            <a:extLst>
              <a:ext uri="{FF2B5EF4-FFF2-40B4-BE49-F238E27FC236}">
                <a16:creationId xmlns:a16="http://schemas.microsoft.com/office/drawing/2014/main" id="{98C7B955-1D1D-4789-94C9-939AF04441AC}"/>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2">
            <a:extLst>
              <a:ext uri="{FF2B5EF4-FFF2-40B4-BE49-F238E27FC236}">
                <a16:creationId xmlns:a16="http://schemas.microsoft.com/office/drawing/2014/main" id="{0D1E5EB6-0BF2-42ED-B5B7-E0AE04123377}"/>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
            <a:extLst>
              <a:ext uri="{FF2B5EF4-FFF2-40B4-BE49-F238E27FC236}">
                <a16:creationId xmlns:a16="http://schemas.microsoft.com/office/drawing/2014/main" id="{0C7D89DF-94D6-4052-BA45-64E6458A20AE}"/>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ABOUT US (TB)">
            <a:extLst>
              <a:ext uri="{FF2B5EF4-FFF2-40B4-BE49-F238E27FC236}">
                <a16:creationId xmlns:a16="http://schemas.microsoft.com/office/drawing/2014/main" id="{DED91DCF-F9D9-4A47-994B-7ADDE36A3019}"/>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76" name="OTHER REPORTS (TB)">
            <a:extLst>
              <a:ext uri="{FF2B5EF4-FFF2-40B4-BE49-F238E27FC236}">
                <a16:creationId xmlns:a16="http://schemas.microsoft.com/office/drawing/2014/main" id="{2C289131-65A5-4ADC-A016-D7D6B38D6798}"/>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77" name="FORECASTS (TB)">
            <a:extLst>
              <a:ext uri="{FF2B5EF4-FFF2-40B4-BE49-F238E27FC236}">
                <a16:creationId xmlns:a16="http://schemas.microsoft.com/office/drawing/2014/main" id="{7C6F26A1-03BA-4D01-9C28-8229BC44DD76}"/>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8" name="WEATHER (TB)">
            <a:extLst>
              <a:ext uri="{FF2B5EF4-FFF2-40B4-BE49-F238E27FC236}">
                <a16:creationId xmlns:a16="http://schemas.microsoft.com/office/drawing/2014/main" id="{6E327586-AAAC-4E7C-888D-DDD92CD9AAE0}"/>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79" name="EXCHANGE RATES (TB)">
            <a:extLst>
              <a:ext uri="{FF2B5EF4-FFF2-40B4-BE49-F238E27FC236}">
                <a16:creationId xmlns:a16="http://schemas.microsoft.com/office/drawing/2014/main" id="{85F75A37-5F48-4445-9765-0772DFBFF325}"/>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80" name="CREDIT &amp; HOUSING (TB)">
            <a:extLst>
              <a:ext uri="{FF2B5EF4-FFF2-40B4-BE49-F238E27FC236}">
                <a16:creationId xmlns:a16="http://schemas.microsoft.com/office/drawing/2014/main" id="{D80CA44E-C25C-4437-8424-55EF1338046E}"/>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81" name="LABOUR MARKET P1,P2,P3 (TB)">
            <a:extLst>
              <a:ext uri="{FF2B5EF4-FFF2-40B4-BE49-F238E27FC236}">
                <a16:creationId xmlns:a16="http://schemas.microsoft.com/office/drawing/2014/main" id="{8468722A-2923-4121-B40E-7963A472562E}"/>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82" name="INFLATION P1,P2,P3,P4 (TB)">
            <a:extLst>
              <a:ext uri="{FF2B5EF4-FFF2-40B4-BE49-F238E27FC236}">
                <a16:creationId xmlns:a16="http://schemas.microsoft.com/office/drawing/2014/main" id="{D5B7B62B-29C6-4E7C-A024-1CF8EB7CE433}"/>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84" name="CONFIDENCE (TB)">
            <a:extLst>
              <a:ext uri="{FF2B5EF4-FFF2-40B4-BE49-F238E27FC236}">
                <a16:creationId xmlns:a16="http://schemas.microsoft.com/office/drawing/2014/main" id="{A2B8B482-251B-4326-AC0F-52A954995296}"/>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t>
            </a:r>
            <a:r>
              <a:rPr lang="en-GB" sz="1200" b="1">
                <a:solidFill>
                  <a:srgbClr val="002060"/>
                </a:solidFill>
                <a:latin typeface="Lato" panose="020F0502020204030203" pitchFamily="34" charset="0"/>
                <a:cs typeface="Lato" panose="020F0502020204030203" pitchFamily="34" charset="0"/>
              </a:rPr>
              <a:t>CONFIDENCE P1</a:t>
            </a:r>
            <a:r>
              <a:rPr lang="en-GB" sz="1200" b="1">
                <a:solidFill>
                  <a:schemeClr val="bg1">
                    <a:lumMod val="65000"/>
                  </a:schemeClr>
                </a:solidFill>
                <a:latin typeface="Lato" panose="020F0502020204030203" pitchFamily="34" charset="0"/>
                <a:cs typeface="Lato" panose="020F0502020204030203" pitchFamily="34" charset="0"/>
              </a:rPr>
              <a:t>, P2</a:t>
            </a:r>
          </a:p>
        </p:txBody>
      </p:sp>
      <p:sp>
        <p:nvSpPr>
          <p:cNvPr id="185" name="IPSOS FOOTFALL (TB)">
            <a:extLst>
              <a:ext uri="{FF2B5EF4-FFF2-40B4-BE49-F238E27FC236}">
                <a16:creationId xmlns:a16="http://schemas.microsoft.com/office/drawing/2014/main" id="{37DF12E6-FC55-4C98-AFBE-DEE5323160BD}"/>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86" name="SHOPPERTRAK FOOTFALL (TB)">
            <a:extLst>
              <a:ext uri="{FF2B5EF4-FFF2-40B4-BE49-F238E27FC236}">
                <a16:creationId xmlns:a16="http://schemas.microsoft.com/office/drawing/2014/main" id="{76486CA6-1636-47A2-A0C6-4A1A71A1528D}"/>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87" name="CUSTOMER TRAFFIC (TB)">
            <a:extLst>
              <a:ext uri="{FF2B5EF4-FFF2-40B4-BE49-F238E27FC236}">
                <a16:creationId xmlns:a16="http://schemas.microsoft.com/office/drawing/2014/main" id="{72E98165-AEB6-43D1-9579-683053A65C94}"/>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88" name="CBI TRADE SURVEY (TB)">
            <a:extLst>
              <a:ext uri="{FF2B5EF4-FFF2-40B4-BE49-F238E27FC236}">
                <a16:creationId xmlns:a16="http://schemas.microsoft.com/office/drawing/2014/main" id="{FCE4F64E-38A4-4EB7-8E0C-D24E572EE0BE}"/>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89" name="ONS (TB)">
            <a:extLst>
              <a:ext uri="{FF2B5EF4-FFF2-40B4-BE49-F238E27FC236}">
                <a16:creationId xmlns:a16="http://schemas.microsoft.com/office/drawing/2014/main" id="{54F8E204-9DE4-4272-87FE-B67972DE4003}"/>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90" name="BRC vs ONS (TB)">
            <a:extLst>
              <a:ext uri="{FF2B5EF4-FFF2-40B4-BE49-F238E27FC236}">
                <a16:creationId xmlns:a16="http://schemas.microsoft.com/office/drawing/2014/main" id="{037443FA-4C89-4BE2-B796-B4D9D8ABA14A}"/>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91" name="RETAIL SALES (TB)">
            <a:extLst>
              <a:ext uri="{FF2B5EF4-FFF2-40B4-BE49-F238E27FC236}">
                <a16:creationId xmlns:a16="http://schemas.microsoft.com/office/drawing/2014/main" id="{87177EE9-FD95-4FCD-A9DE-EBDD03874D34}"/>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92" name="WORLD ECONOMY (TB)">
            <a:extLst>
              <a:ext uri="{FF2B5EF4-FFF2-40B4-BE49-F238E27FC236}">
                <a16:creationId xmlns:a16="http://schemas.microsoft.com/office/drawing/2014/main" id="{1B209910-705D-439D-A721-DB6034C98AB6}"/>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94" name="UK-COVID-19 IMPACT (TB)">
            <a:extLst>
              <a:ext uri="{FF2B5EF4-FFF2-40B4-BE49-F238E27FC236}">
                <a16:creationId xmlns:a16="http://schemas.microsoft.com/office/drawing/2014/main" id="{41A1D8B3-8A7D-428D-812A-4EE220C94D34}"/>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05" name="UK ECONOMY (TB)">
            <a:extLst>
              <a:ext uri="{FF2B5EF4-FFF2-40B4-BE49-F238E27FC236}">
                <a16:creationId xmlns:a16="http://schemas.microsoft.com/office/drawing/2014/main" id="{6001A532-FA2D-48C0-A004-6356AAAADE96}"/>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13" name="EXEC SUMMARY (TB)">
            <a:extLst>
              <a:ext uri="{FF2B5EF4-FFF2-40B4-BE49-F238E27FC236}">
                <a16:creationId xmlns:a16="http://schemas.microsoft.com/office/drawing/2014/main" id="{1FB1FD14-1E7D-40FA-8EEC-0AA365642D16}"/>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18" name="EXEC SUMMARY (HL)">
            <a:hlinkClick r:id="rId5" action="ppaction://hlinksldjump"/>
            <a:extLst>
              <a:ext uri="{FF2B5EF4-FFF2-40B4-BE49-F238E27FC236}">
                <a16:creationId xmlns:a16="http://schemas.microsoft.com/office/drawing/2014/main" id="{B2DD9608-0457-48C0-8BFD-B8B7630A16B1}"/>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EXEC SUMMARY (HL)">
            <a:hlinkClick r:id="rId6" action="ppaction://hlinksldjump"/>
            <a:extLst>
              <a:ext uri="{FF2B5EF4-FFF2-40B4-BE49-F238E27FC236}">
                <a16:creationId xmlns:a16="http://schemas.microsoft.com/office/drawing/2014/main" id="{59E48896-0A5F-4B2E-A69C-F87264DC5A33}"/>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EXEC SUMMARY (HL)">
            <a:hlinkClick r:id="rId7" action="ppaction://hlinksldjump"/>
            <a:extLst>
              <a:ext uri="{FF2B5EF4-FFF2-40B4-BE49-F238E27FC236}">
                <a16:creationId xmlns:a16="http://schemas.microsoft.com/office/drawing/2014/main" id="{9468982E-9803-4A38-AB32-3C4D628C3A50}"/>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EXEC SUMMARY (HL)">
            <a:hlinkClick r:id="rId8" action="ppaction://hlinksldjump"/>
            <a:extLst>
              <a:ext uri="{FF2B5EF4-FFF2-40B4-BE49-F238E27FC236}">
                <a16:creationId xmlns:a16="http://schemas.microsoft.com/office/drawing/2014/main" id="{550A9853-3437-4C61-A9EA-BFBD466D8EFE}"/>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4" action="ppaction://hlinksldjump"/>
            <a:extLst>
              <a:ext uri="{FF2B5EF4-FFF2-40B4-BE49-F238E27FC236}">
                <a16:creationId xmlns:a16="http://schemas.microsoft.com/office/drawing/2014/main" id="{C72DFEB6-401A-4ADF-AD3C-74DEE3E67012}"/>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EXEC SUMMARY (HL)">
            <a:hlinkClick r:id="rId9" action="ppaction://hlinksldjump"/>
            <a:extLst>
              <a:ext uri="{FF2B5EF4-FFF2-40B4-BE49-F238E27FC236}">
                <a16:creationId xmlns:a16="http://schemas.microsoft.com/office/drawing/2014/main" id="{F75A241A-938A-41FC-B5DE-3844C3404740}"/>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EXEC SUMMARY (HL)">
            <a:hlinkClick r:id="rId10" action="ppaction://hlinksldjump"/>
            <a:extLst>
              <a:ext uri="{FF2B5EF4-FFF2-40B4-BE49-F238E27FC236}">
                <a16:creationId xmlns:a16="http://schemas.microsoft.com/office/drawing/2014/main" id="{3BF0B283-17CD-4B8D-9255-8B7FF90D456E}"/>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EXEC SUMMARY (HL)">
            <a:hlinkClick r:id="rId11" action="ppaction://hlinksldjump"/>
            <a:extLst>
              <a:ext uri="{FF2B5EF4-FFF2-40B4-BE49-F238E27FC236}">
                <a16:creationId xmlns:a16="http://schemas.microsoft.com/office/drawing/2014/main" id="{8DF8A30B-8E7D-4BDE-9641-71A856A00EDC}"/>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EXEC SUMMARY (HL)">
            <a:hlinkClick r:id="rId12" action="ppaction://hlinksldjump"/>
            <a:extLst>
              <a:ext uri="{FF2B5EF4-FFF2-40B4-BE49-F238E27FC236}">
                <a16:creationId xmlns:a16="http://schemas.microsoft.com/office/drawing/2014/main" id="{5A27F83F-F920-4B97-A188-C1F31973CC42}"/>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EXEC SUMMARY (HL)">
            <a:hlinkClick r:id="rId13" action="ppaction://hlinksldjump"/>
            <a:extLst>
              <a:ext uri="{FF2B5EF4-FFF2-40B4-BE49-F238E27FC236}">
                <a16:creationId xmlns:a16="http://schemas.microsoft.com/office/drawing/2014/main" id="{5998F42E-ED7A-49D4-A33F-5A9830CCB710}"/>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EXEC SUMMARY (HL)">
            <a:hlinkClick r:id="rId14" action="ppaction://hlinksldjump"/>
            <a:extLst>
              <a:ext uri="{FF2B5EF4-FFF2-40B4-BE49-F238E27FC236}">
                <a16:creationId xmlns:a16="http://schemas.microsoft.com/office/drawing/2014/main" id="{567D1CBA-01D6-4FB8-A2E9-9C89714BBA8B}"/>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EXEC SUMMARY (HL)">
            <a:hlinkClick r:id="rId3" action="ppaction://hlinksldjump"/>
            <a:extLst>
              <a:ext uri="{FF2B5EF4-FFF2-40B4-BE49-F238E27FC236}">
                <a16:creationId xmlns:a16="http://schemas.microsoft.com/office/drawing/2014/main" id="{4E819800-C401-43A9-AD3C-C5FEABB900B3}"/>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EXEC SUMMARY (HL)">
            <a:hlinkClick r:id="rId15" action="ppaction://hlinksldjump"/>
            <a:extLst>
              <a:ext uri="{FF2B5EF4-FFF2-40B4-BE49-F238E27FC236}">
                <a16:creationId xmlns:a16="http://schemas.microsoft.com/office/drawing/2014/main" id="{0C8F29EC-86BD-4F62-BB7E-83460C0E726C}"/>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EXEC SUMMARY (HL)">
            <a:hlinkClick r:id="rId16" action="ppaction://hlinksldjump"/>
            <a:extLst>
              <a:ext uri="{FF2B5EF4-FFF2-40B4-BE49-F238E27FC236}">
                <a16:creationId xmlns:a16="http://schemas.microsoft.com/office/drawing/2014/main" id="{20B3117C-FDEC-41D4-934D-F6C664BADC84}"/>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EXEC SUMMARY (HL)">
            <a:hlinkClick r:id="rId17" action="ppaction://hlinksldjump"/>
            <a:extLst>
              <a:ext uri="{FF2B5EF4-FFF2-40B4-BE49-F238E27FC236}">
                <a16:creationId xmlns:a16="http://schemas.microsoft.com/office/drawing/2014/main" id="{AD08D5EC-8DA3-4F11-B180-010EC9AA3548}"/>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EXEC SUMMARY (HL)">
            <a:hlinkClick r:id="rId18" action="ppaction://hlinksldjump"/>
            <a:extLst>
              <a:ext uri="{FF2B5EF4-FFF2-40B4-BE49-F238E27FC236}">
                <a16:creationId xmlns:a16="http://schemas.microsoft.com/office/drawing/2014/main" id="{509B8040-08F0-4A58-B9F5-FB210E708A54}"/>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EXEC SUMMARY (HL)">
            <a:hlinkClick r:id="rId19" action="ppaction://hlinksldjump"/>
            <a:extLst>
              <a:ext uri="{FF2B5EF4-FFF2-40B4-BE49-F238E27FC236}">
                <a16:creationId xmlns:a16="http://schemas.microsoft.com/office/drawing/2014/main" id="{693F27AD-D320-42BC-A3F7-FD22E2D774F9}"/>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EXEC SUMMARY (HL)">
            <a:hlinkClick r:id="rId20" action="ppaction://hlinksldjump"/>
            <a:extLst>
              <a:ext uri="{FF2B5EF4-FFF2-40B4-BE49-F238E27FC236}">
                <a16:creationId xmlns:a16="http://schemas.microsoft.com/office/drawing/2014/main" id="{8296CAD4-3500-4A35-9690-5243C10ACEA5}"/>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EXEC SUMMARY (HL)">
            <a:hlinkClick r:id="rId21" action="ppaction://hlinksldjump"/>
            <a:extLst>
              <a:ext uri="{FF2B5EF4-FFF2-40B4-BE49-F238E27FC236}">
                <a16:creationId xmlns:a16="http://schemas.microsoft.com/office/drawing/2014/main" id="{84707690-B2E7-409D-B8B1-74BB9911B449}"/>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EXEC SUMMARY (HL)">
            <a:hlinkClick r:id="rId22" action="ppaction://hlinksldjump"/>
            <a:extLst>
              <a:ext uri="{FF2B5EF4-FFF2-40B4-BE49-F238E27FC236}">
                <a16:creationId xmlns:a16="http://schemas.microsoft.com/office/drawing/2014/main" id="{15EDE3CC-C226-4DD9-BECD-142D7FEA93C2}"/>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EXEC SUMMARY (HL)">
            <a:hlinkClick r:id="rId23" action="ppaction://hlinksldjump"/>
            <a:extLst>
              <a:ext uri="{FF2B5EF4-FFF2-40B4-BE49-F238E27FC236}">
                <a16:creationId xmlns:a16="http://schemas.microsoft.com/office/drawing/2014/main" id="{A59F169D-D34F-4DCE-AACA-97544AA21015}"/>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EXEC SUMMARY (HL)">
            <a:hlinkClick r:id="rId24" action="ppaction://hlinksldjump"/>
            <a:extLst>
              <a:ext uri="{FF2B5EF4-FFF2-40B4-BE49-F238E27FC236}">
                <a16:creationId xmlns:a16="http://schemas.microsoft.com/office/drawing/2014/main" id="{2B210A0E-32B9-466D-9CC5-5CB142EAEDBF}"/>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EXEC SUMMARY (HL)">
            <a:hlinkClick r:id="rId25" action="ppaction://hlinksldjump"/>
            <a:extLst>
              <a:ext uri="{FF2B5EF4-FFF2-40B4-BE49-F238E27FC236}">
                <a16:creationId xmlns:a16="http://schemas.microsoft.com/office/drawing/2014/main" id="{0D6E096C-E6C8-420E-A6B9-C656B18359A3}"/>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EXEC SUMMARY (HL)">
            <a:hlinkClick r:id="rId26" action="ppaction://hlinksldjump"/>
            <a:extLst>
              <a:ext uri="{FF2B5EF4-FFF2-40B4-BE49-F238E27FC236}">
                <a16:creationId xmlns:a16="http://schemas.microsoft.com/office/drawing/2014/main" id="{8C80F55C-F0F5-481E-BF83-F68E682D9D03}"/>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2" name="(B) GREY NEUTRAL" hidden="1">
            <a:extLst>
              <a:ext uri="{FF2B5EF4-FFF2-40B4-BE49-F238E27FC236}">
                <a16:creationId xmlns:a16="http://schemas.microsoft.com/office/drawing/2014/main" id="{634594F3-932E-4546-B089-E1753F7C6A6E}"/>
              </a:ext>
            </a:extLst>
          </p:cNvPr>
          <p:cNvGrpSpPr/>
          <p:nvPr/>
        </p:nvGrpSpPr>
        <p:grpSpPr>
          <a:xfrm>
            <a:off x="16544608" y="4100012"/>
            <a:ext cx="537097" cy="537097"/>
            <a:chOff x="19487481" y="4012533"/>
            <a:chExt cx="537097" cy="537097"/>
          </a:xfrm>
        </p:grpSpPr>
        <p:sp>
          <p:nvSpPr>
            <p:cNvPr id="323" name="Oval 322">
              <a:extLst>
                <a:ext uri="{FF2B5EF4-FFF2-40B4-BE49-F238E27FC236}">
                  <a16:creationId xmlns:a16="http://schemas.microsoft.com/office/drawing/2014/main" id="{A400A6E5-0EB8-4BFE-8A4C-A05438A28EE0}"/>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04BD18A7-A47C-4BA5-A4F1-D8970FD5708A}"/>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B) GREEN DOWN" hidden="1">
            <a:extLst>
              <a:ext uri="{FF2B5EF4-FFF2-40B4-BE49-F238E27FC236}">
                <a16:creationId xmlns:a16="http://schemas.microsoft.com/office/drawing/2014/main" id="{9A0F3AA5-1285-4F5D-BBE8-1492CAA868CF}"/>
              </a:ext>
            </a:extLst>
          </p:cNvPr>
          <p:cNvGrpSpPr/>
          <p:nvPr/>
        </p:nvGrpSpPr>
        <p:grpSpPr>
          <a:xfrm>
            <a:off x="16544608" y="4100012"/>
            <a:ext cx="537097" cy="537097"/>
            <a:chOff x="16550753" y="2084507"/>
            <a:chExt cx="537097" cy="537097"/>
          </a:xfrm>
        </p:grpSpPr>
        <p:sp>
          <p:nvSpPr>
            <p:cNvPr id="257" name="Oval 256">
              <a:extLst>
                <a:ext uri="{FF2B5EF4-FFF2-40B4-BE49-F238E27FC236}">
                  <a16:creationId xmlns:a16="http://schemas.microsoft.com/office/drawing/2014/main" id="{3831CABD-32B6-4DF1-BD29-326C079E93C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id="{1A5BC529-6752-4791-AC79-92DD018A942D}"/>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 name="(B) GREEN UP">
            <a:extLst>
              <a:ext uri="{FF2B5EF4-FFF2-40B4-BE49-F238E27FC236}">
                <a16:creationId xmlns:a16="http://schemas.microsoft.com/office/drawing/2014/main" id="{6B669B06-8972-4E22-9316-A08A61542A68}"/>
              </a:ext>
            </a:extLst>
          </p:cNvPr>
          <p:cNvGrpSpPr/>
          <p:nvPr/>
        </p:nvGrpSpPr>
        <p:grpSpPr>
          <a:xfrm>
            <a:off x="16579175" y="4123055"/>
            <a:ext cx="537097" cy="537097"/>
            <a:chOff x="16550753" y="2084507"/>
            <a:chExt cx="537097" cy="537097"/>
          </a:xfrm>
        </p:grpSpPr>
        <p:sp>
          <p:nvSpPr>
            <p:cNvPr id="317" name="Oval 316">
              <a:extLst>
                <a:ext uri="{FF2B5EF4-FFF2-40B4-BE49-F238E27FC236}">
                  <a16:creationId xmlns:a16="http://schemas.microsoft.com/office/drawing/2014/main" id="{5370BC38-4AB7-4227-AE1F-5D397C02470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Isosceles Triangle 317">
              <a:extLst>
                <a:ext uri="{FF2B5EF4-FFF2-40B4-BE49-F238E27FC236}">
                  <a16:creationId xmlns:a16="http://schemas.microsoft.com/office/drawing/2014/main" id="{2065B02D-84C5-428C-A300-022B7F3AE49A}"/>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 name="(B) RED UP" hidden="1">
            <a:extLst>
              <a:ext uri="{FF2B5EF4-FFF2-40B4-BE49-F238E27FC236}">
                <a16:creationId xmlns:a16="http://schemas.microsoft.com/office/drawing/2014/main" id="{1A0282AE-CF32-4589-93FF-E2B5AF2F1500}"/>
              </a:ext>
            </a:extLst>
          </p:cNvPr>
          <p:cNvGrpSpPr/>
          <p:nvPr/>
        </p:nvGrpSpPr>
        <p:grpSpPr>
          <a:xfrm>
            <a:off x="16544608" y="4100012"/>
            <a:ext cx="537097" cy="537097"/>
            <a:chOff x="18504903" y="4120069"/>
            <a:chExt cx="537097" cy="537097"/>
          </a:xfrm>
        </p:grpSpPr>
        <p:sp>
          <p:nvSpPr>
            <p:cNvPr id="320" name="Oval 319">
              <a:extLst>
                <a:ext uri="{FF2B5EF4-FFF2-40B4-BE49-F238E27FC236}">
                  <a16:creationId xmlns:a16="http://schemas.microsoft.com/office/drawing/2014/main" id="{AC57AFE2-59F2-4F37-803F-66F4A26B5EEF}"/>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Isosceles Triangle 320">
              <a:extLst>
                <a:ext uri="{FF2B5EF4-FFF2-40B4-BE49-F238E27FC236}">
                  <a16:creationId xmlns:a16="http://schemas.microsoft.com/office/drawing/2014/main" id="{CA76A5D3-D52C-4EA7-B6CD-23641532ECC5}"/>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 name="(B) RED DOWN" hidden="1">
            <a:extLst>
              <a:ext uri="{FF2B5EF4-FFF2-40B4-BE49-F238E27FC236}">
                <a16:creationId xmlns:a16="http://schemas.microsoft.com/office/drawing/2014/main" id="{6DCF11E7-2094-4EDF-AA40-130270ACE502}"/>
              </a:ext>
            </a:extLst>
          </p:cNvPr>
          <p:cNvGrpSpPr/>
          <p:nvPr/>
        </p:nvGrpSpPr>
        <p:grpSpPr>
          <a:xfrm>
            <a:off x="16540178" y="4093846"/>
            <a:ext cx="537097" cy="537097"/>
            <a:chOff x="18504903" y="4120069"/>
            <a:chExt cx="537097" cy="537097"/>
          </a:xfrm>
        </p:grpSpPr>
        <p:sp>
          <p:nvSpPr>
            <p:cNvPr id="164" name="Oval 163">
              <a:extLst>
                <a:ext uri="{FF2B5EF4-FFF2-40B4-BE49-F238E27FC236}">
                  <a16:creationId xmlns:a16="http://schemas.microsoft.com/office/drawing/2014/main" id="{ED1D1653-2103-4759-8C3F-1115E52FB4F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Isosceles Triangle 166">
              <a:extLst>
                <a:ext uri="{FF2B5EF4-FFF2-40B4-BE49-F238E27FC236}">
                  <a16:creationId xmlns:a16="http://schemas.microsoft.com/office/drawing/2014/main" id="{7948F14D-7963-4ACF-B35D-6DB0FA63A9B9}"/>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T) GREY NEUTRAL" hidden="1">
            <a:extLst>
              <a:ext uri="{FF2B5EF4-FFF2-40B4-BE49-F238E27FC236}">
                <a16:creationId xmlns:a16="http://schemas.microsoft.com/office/drawing/2014/main" id="{6B83EC30-0045-43C2-B01F-9F5E0DFA89D9}"/>
              </a:ext>
            </a:extLst>
          </p:cNvPr>
          <p:cNvGrpSpPr/>
          <p:nvPr/>
        </p:nvGrpSpPr>
        <p:grpSpPr>
          <a:xfrm>
            <a:off x="16549200" y="2084400"/>
            <a:ext cx="537097" cy="537097"/>
            <a:chOff x="19487481" y="4012533"/>
            <a:chExt cx="537097" cy="537097"/>
          </a:xfrm>
        </p:grpSpPr>
        <p:sp>
          <p:nvSpPr>
            <p:cNvPr id="245" name="Oval 244">
              <a:extLst>
                <a:ext uri="{FF2B5EF4-FFF2-40B4-BE49-F238E27FC236}">
                  <a16:creationId xmlns:a16="http://schemas.microsoft.com/office/drawing/2014/main" id="{2986AD0B-D44A-4074-A8F5-FD68B8C83A8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751D14F9-CD54-48F4-8159-69B3AEC294B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T) GREEN DOWN" hidden="1">
            <a:extLst>
              <a:ext uri="{FF2B5EF4-FFF2-40B4-BE49-F238E27FC236}">
                <a16:creationId xmlns:a16="http://schemas.microsoft.com/office/drawing/2014/main" id="{39AD0893-1D1A-4195-84AD-2782FA9F5596}"/>
              </a:ext>
            </a:extLst>
          </p:cNvPr>
          <p:cNvGrpSpPr/>
          <p:nvPr/>
        </p:nvGrpSpPr>
        <p:grpSpPr>
          <a:xfrm>
            <a:off x="16549200" y="2084400"/>
            <a:ext cx="537097" cy="537097"/>
            <a:chOff x="16550753" y="2084507"/>
            <a:chExt cx="537097" cy="537097"/>
          </a:xfrm>
        </p:grpSpPr>
        <p:sp>
          <p:nvSpPr>
            <p:cNvPr id="242" name="Oval 241">
              <a:extLst>
                <a:ext uri="{FF2B5EF4-FFF2-40B4-BE49-F238E27FC236}">
                  <a16:creationId xmlns:a16="http://schemas.microsoft.com/office/drawing/2014/main" id="{4620F18E-BFD7-485F-AE86-D655B560567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a:extLst>
                <a:ext uri="{FF2B5EF4-FFF2-40B4-BE49-F238E27FC236}">
                  <a16:creationId xmlns:a16="http://schemas.microsoft.com/office/drawing/2014/main" id="{B8C902C8-7011-486D-A69A-ABFD2566D928}"/>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 name="(T) GREEN UP">
            <a:extLst>
              <a:ext uri="{FF2B5EF4-FFF2-40B4-BE49-F238E27FC236}">
                <a16:creationId xmlns:a16="http://schemas.microsoft.com/office/drawing/2014/main" id="{EB0BD295-1310-4E6A-AA54-C5462D646E79}"/>
              </a:ext>
            </a:extLst>
          </p:cNvPr>
          <p:cNvGrpSpPr/>
          <p:nvPr/>
        </p:nvGrpSpPr>
        <p:grpSpPr>
          <a:xfrm>
            <a:off x="16579175" y="2083141"/>
            <a:ext cx="537097" cy="537097"/>
            <a:chOff x="16550753" y="2084507"/>
            <a:chExt cx="537097" cy="537097"/>
          </a:xfrm>
        </p:grpSpPr>
        <p:sp>
          <p:nvSpPr>
            <p:cNvPr id="311" name="Oval 310">
              <a:extLst>
                <a:ext uri="{FF2B5EF4-FFF2-40B4-BE49-F238E27FC236}">
                  <a16:creationId xmlns:a16="http://schemas.microsoft.com/office/drawing/2014/main" id="{6523B0B4-0846-44A8-B41D-A9EE218DF1F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Isosceles Triangle 311">
              <a:extLst>
                <a:ext uri="{FF2B5EF4-FFF2-40B4-BE49-F238E27FC236}">
                  <a16:creationId xmlns:a16="http://schemas.microsoft.com/office/drawing/2014/main" id="{11C4231A-A7AA-4E78-8A40-687610213679}"/>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T) RED UP" hidden="1">
            <a:extLst>
              <a:ext uri="{FF2B5EF4-FFF2-40B4-BE49-F238E27FC236}">
                <a16:creationId xmlns:a16="http://schemas.microsoft.com/office/drawing/2014/main" id="{C8021E6C-FB08-4765-AC29-24EB41246777}"/>
              </a:ext>
            </a:extLst>
          </p:cNvPr>
          <p:cNvGrpSpPr/>
          <p:nvPr/>
        </p:nvGrpSpPr>
        <p:grpSpPr>
          <a:xfrm>
            <a:off x="16546160" y="2083086"/>
            <a:ext cx="537097" cy="537097"/>
            <a:chOff x="18504903" y="4120069"/>
            <a:chExt cx="537097" cy="537097"/>
          </a:xfrm>
        </p:grpSpPr>
        <p:sp>
          <p:nvSpPr>
            <p:cNvPr id="170" name="Oval 169">
              <a:extLst>
                <a:ext uri="{FF2B5EF4-FFF2-40B4-BE49-F238E27FC236}">
                  <a16:creationId xmlns:a16="http://schemas.microsoft.com/office/drawing/2014/main" id="{7658148A-2C00-4BA1-8D81-346927AAF4D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sosceles Triangle 170">
              <a:extLst>
                <a:ext uri="{FF2B5EF4-FFF2-40B4-BE49-F238E27FC236}">
                  <a16:creationId xmlns:a16="http://schemas.microsoft.com/office/drawing/2014/main" id="{2EBD993B-E5B0-4D7B-A17F-6E86A1EFEDBD}"/>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3" name="(T) RED DOWN" hidden="1">
            <a:extLst>
              <a:ext uri="{FF2B5EF4-FFF2-40B4-BE49-F238E27FC236}">
                <a16:creationId xmlns:a16="http://schemas.microsoft.com/office/drawing/2014/main" id="{036C7631-AFBD-4919-AB2F-D284AF1FB0F4}"/>
              </a:ext>
            </a:extLst>
          </p:cNvPr>
          <p:cNvGrpSpPr/>
          <p:nvPr/>
        </p:nvGrpSpPr>
        <p:grpSpPr>
          <a:xfrm>
            <a:off x="16549200" y="2084400"/>
            <a:ext cx="537097" cy="537097"/>
            <a:chOff x="18504903" y="4120069"/>
            <a:chExt cx="537097" cy="537097"/>
          </a:xfrm>
        </p:grpSpPr>
        <p:sp>
          <p:nvSpPr>
            <p:cNvPr id="314" name="Oval 313">
              <a:extLst>
                <a:ext uri="{FF2B5EF4-FFF2-40B4-BE49-F238E27FC236}">
                  <a16:creationId xmlns:a16="http://schemas.microsoft.com/office/drawing/2014/main" id="{935E71D6-AE98-4C68-A365-1FE8231BECC7}"/>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Isosceles Triangle 314">
              <a:extLst>
                <a:ext uri="{FF2B5EF4-FFF2-40B4-BE49-F238E27FC236}">
                  <a16:creationId xmlns:a16="http://schemas.microsoft.com/office/drawing/2014/main" id="{87658E5B-93F1-4762-B37E-12219BFF1732}"/>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8" name="Chart 147">
            <a:extLst>
              <a:ext uri="{FF2B5EF4-FFF2-40B4-BE49-F238E27FC236}">
                <a16:creationId xmlns:a16="http://schemas.microsoft.com/office/drawing/2014/main" id="{4EB246F8-703F-4AB8-87F3-A6862989A03D}"/>
              </a:ext>
            </a:extLst>
          </p:cNvPr>
          <p:cNvGraphicFramePr>
            <a:graphicFrameLocks/>
          </p:cNvGraphicFramePr>
          <p:nvPr>
            <p:extLst>
              <p:ext uri="{D42A27DB-BD31-4B8C-83A1-F6EECF244321}">
                <p14:modId xmlns:p14="http://schemas.microsoft.com/office/powerpoint/2010/main" val="362090406"/>
              </p:ext>
            </p:extLst>
          </p:nvPr>
        </p:nvGraphicFramePr>
        <p:xfrm>
          <a:off x="7993139" y="1513369"/>
          <a:ext cx="5605031" cy="3117574"/>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49" name="Chart 148">
            <a:extLst>
              <a:ext uri="{FF2B5EF4-FFF2-40B4-BE49-F238E27FC236}">
                <a16:creationId xmlns:a16="http://schemas.microsoft.com/office/drawing/2014/main" id="{43202DAC-1B01-42F2-ACD9-B209523990D4}"/>
              </a:ext>
            </a:extLst>
          </p:cNvPr>
          <p:cNvGraphicFramePr>
            <a:graphicFrameLocks/>
          </p:cNvGraphicFramePr>
          <p:nvPr>
            <p:extLst>
              <p:ext uri="{D42A27DB-BD31-4B8C-83A1-F6EECF244321}">
                <p14:modId xmlns:p14="http://schemas.microsoft.com/office/powerpoint/2010/main" val="4049863023"/>
              </p:ext>
            </p:extLst>
          </p:nvPr>
        </p:nvGraphicFramePr>
        <p:xfrm>
          <a:off x="8052938" y="5723721"/>
          <a:ext cx="5545232" cy="3108049"/>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518740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p:spPr>
        <p:txBody>
          <a:bodyPr/>
          <a:lstStyle/>
          <a:p>
            <a:r>
              <a:rPr lang="en-GB"/>
              <a:t>Consumer Confidence</a:t>
            </a:r>
          </a:p>
        </p:txBody>
      </p:sp>
      <p:graphicFrame>
        <p:nvGraphicFramePr>
          <p:cNvPr id="183" name="Table 182">
            <a:extLst>
              <a:ext uri="{FF2B5EF4-FFF2-40B4-BE49-F238E27FC236}">
                <a16:creationId xmlns:a16="http://schemas.microsoft.com/office/drawing/2014/main" id="{9EC7C455-1E47-4F20-9544-0020ACEF79CC}"/>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Consumer confidence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69" name="Rectangle 168">
            <a:extLst>
              <a:ext uri="{FF2B5EF4-FFF2-40B4-BE49-F238E27FC236}">
                <a16:creationId xmlns:a16="http://schemas.microsoft.com/office/drawing/2014/main" id="{1342F9F1-6FF1-4CE9-8A36-FE70213AE6D9}"/>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35" name="TOP UP BAD" hidden="1">
            <a:extLst>
              <a:ext uri="{FF2B5EF4-FFF2-40B4-BE49-F238E27FC236}">
                <a16:creationId xmlns:a16="http://schemas.microsoft.com/office/drawing/2014/main" id="{D9F8CE6F-AC29-4AB9-B1B2-D2107FE52997}"/>
              </a:ext>
            </a:extLst>
          </p:cNvPr>
          <p:cNvGrpSpPr/>
          <p:nvPr/>
        </p:nvGrpSpPr>
        <p:grpSpPr>
          <a:xfrm>
            <a:off x="16549200" y="2084400"/>
            <a:ext cx="537097" cy="537097"/>
            <a:chOff x="18504903" y="4120069"/>
            <a:chExt cx="537097" cy="537097"/>
          </a:xfrm>
        </p:grpSpPr>
        <p:sp>
          <p:nvSpPr>
            <p:cNvPr id="236" name="Oval 235">
              <a:extLst>
                <a:ext uri="{FF2B5EF4-FFF2-40B4-BE49-F238E27FC236}">
                  <a16:creationId xmlns:a16="http://schemas.microsoft.com/office/drawing/2014/main" id="{E2728B60-39B5-44ED-B8C7-3B933D27868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Isosceles Triangle 236">
              <a:extLst>
                <a:ext uri="{FF2B5EF4-FFF2-40B4-BE49-F238E27FC236}">
                  <a16:creationId xmlns:a16="http://schemas.microsoft.com/office/drawing/2014/main" id="{DAF78311-EC31-4B02-B152-D0D31CB0376B}"/>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TOP DOWN GOOD" hidden="1">
            <a:extLst>
              <a:ext uri="{FF2B5EF4-FFF2-40B4-BE49-F238E27FC236}">
                <a16:creationId xmlns:a16="http://schemas.microsoft.com/office/drawing/2014/main" id="{39AD0893-1D1A-4195-84AD-2782FA9F5596}"/>
              </a:ext>
            </a:extLst>
          </p:cNvPr>
          <p:cNvGrpSpPr/>
          <p:nvPr/>
        </p:nvGrpSpPr>
        <p:grpSpPr>
          <a:xfrm>
            <a:off x="16549200" y="2084400"/>
            <a:ext cx="537097" cy="537097"/>
            <a:chOff x="16550753" y="2084507"/>
            <a:chExt cx="537097" cy="537097"/>
          </a:xfrm>
        </p:grpSpPr>
        <p:sp>
          <p:nvSpPr>
            <p:cNvPr id="242" name="Oval 241">
              <a:extLst>
                <a:ext uri="{FF2B5EF4-FFF2-40B4-BE49-F238E27FC236}">
                  <a16:creationId xmlns:a16="http://schemas.microsoft.com/office/drawing/2014/main" id="{4620F18E-BFD7-485F-AE86-D655B560567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a:extLst>
                <a:ext uri="{FF2B5EF4-FFF2-40B4-BE49-F238E27FC236}">
                  <a16:creationId xmlns:a16="http://schemas.microsoft.com/office/drawing/2014/main" id="{B8C902C8-7011-486D-A69A-ABFD2566D928}"/>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Top Neutral" hidden="1">
            <a:extLst>
              <a:ext uri="{FF2B5EF4-FFF2-40B4-BE49-F238E27FC236}">
                <a16:creationId xmlns:a16="http://schemas.microsoft.com/office/drawing/2014/main" id="{6B83EC30-0045-43C2-B01F-9F5E0DFA89D9}"/>
              </a:ext>
            </a:extLst>
          </p:cNvPr>
          <p:cNvGrpSpPr/>
          <p:nvPr/>
        </p:nvGrpSpPr>
        <p:grpSpPr>
          <a:xfrm>
            <a:off x="16549200" y="2084400"/>
            <a:ext cx="537097" cy="537097"/>
            <a:chOff x="19487481" y="4012533"/>
            <a:chExt cx="537097" cy="537097"/>
          </a:xfrm>
        </p:grpSpPr>
        <p:sp>
          <p:nvSpPr>
            <p:cNvPr id="245" name="Oval 244">
              <a:extLst>
                <a:ext uri="{FF2B5EF4-FFF2-40B4-BE49-F238E27FC236}">
                  <a16:creationId xmlns:a16="http://schemas.microsoft.com/office/drawing/2014/main" id="{2986AD0B-D44A-4074-A8F5-FD68B8C83A8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751D14F9-CD54-48F4-8159-69B3AEC294B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3" name="BOTTOM DOWN BAD" hidden="1">
            <a:extLst>
              <a:ext uri="{FF2B5EF4-FFF2-40B4-BE49-F238E27FC236}">
                <a16:creationId xmlns:a16="http://schemas.microsoft.com/office/drawing/2014/main" id="{4F06722B-630B-4005-9604-BD7863722492}"/>
              </a:ext>
            </a:extLst>
          </p:cNvPr>
          <p:cNvGrpSpPr/>
          <p:nvPr/>
        </p:nvGrpSpPr>
        <p:grpSpPr>
          <a:xfrm>
            <a:off x="16544608" y="4100012"/>
            <a:ext cx="537097" cy="537097"/>
            <a:chOff x="18504903" y="4120069"/>
            <a:chExt cx="537097" cy="537097"/>
          </a:xfrm>
        </p:grpSpPr>
        <p:sp>
          <p:nvSpPr>
            <p:cNvPr id="254" name="Oval 253">
              <a:extLst>
                <a:ext uri="{FF2B5EF4-FFF2-40B4-BE49-F238E27FC236}">
                  <a16:creationId xmlns:a16="http://schemas.microsoft.com/office/drawing/2014/main" id="{5351143F-D24D-4E48-8831-19234856767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Isosceles Triangle 254">
              <a:extLst>
                <a:ext uri="{FF2B5EF4-FFF2-40B4-BE49-F238E27FC236}">
                  <a16:creationId xmlns:a16="http://schemas.microsoft.com/office/drawing/2014/main" id="{C8B0625C-B74E-49EC-8DE4-1EA750A50F9C}"/>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BOTTOM DOWN GOOD" hidden="1">
            <a:extLst>
              <a:ext uri="{FF2B5EF4-FFF2-40B4-BE49-F238E27FC236}">
                <a16:creationId xmlns:a16="http://schemas.microsoft.com/office/drawing/2014/main" id="{9A0F3AA5-1285-4F5D-BBE8-1492CAA868CF}"/>
              </a:ext>
            </a:extLst>
          </p:cNvPr>
          <p:cNvGrpSpPr/>
          <p:nvPr/>
        </p:nvGrpSpPr>
        <p:grpSpPr>
          <a:xfrm>
            <a:off x="16544608" y="4100012"/>
            <a:ext cx="537097" cy="537097"/>
            <a:chOff x="16550753" y="2084507"/>
            <a:chExt cx="537097" cy="537097"/>
          </a:xfrm>
        </p:grpSpPr>
        <p:sp>
          <p:nvSpPr>
            <p:cNvPr id="257" name="Oval 256">
              <a:extLst>
                <a:ext uri="{FF2B5EF4-FFF2-40B4-BE49-F238E27FC236}">
                  <a16:creationId xmlns:a16="http://schemas.microsoft.com/office/drawing/2014/main" id="{3831CABD-32B6-4DF1-BD29-326C079E93C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id="{1A5BC529-6752-4791-AC79-92DD018A942D}"/>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 name="Group 191">
            <a:extLst>
              <a:ext uri="{FF2B5EF4-FFF2-40B4-BE49-F238E27FC236}">
                <a16:creationId xmlns:a16="http://schemas.microsoft.com/office/drawing/2014/main" id="{64B52878-5197-43E9-8C0C-81172038C8B5}"/>
              </a:ext>
            </a:extLst>
          </p:cNvPr>
          <p:cNvGrpSpPr/>
          <p:nvPr/>
        </p:nvGrpSpPr>
        <p:grpSpPr>
          <a:xfrm>
            <a:off x="14160188" y="1517380"/>
            <a:ext cx="2806820" cy="1932306"/>
            <a:chOff x="14188486" y="1627247"/>
            <a:chExt cx="2806820" cy="1701817"/>
          </a:xfrm>
        </p:grpSpPr>
        <p:sp>
          <p:nvSpPr>
            <p:cNvPr id="204" name="TextBox 203">
              <a:extLst>
                <a:ext uri="{FF2B5EF4-FFF2-40B4-BE49-F238E27FC236}">
                  <a16:creationId xmlns:a16="http://schemas.microsoft.com/office/drawing/2014/main" id="{B498F679-24DE-453F-BEED-1A4E333084C7}"/>
                </a:ext>
              </a:extLst>
            </p:cNvPr>
            <p:cNvSpPr txBox="1"/>
            <p:nvPr/>
          </p:nvSpPr>
          <p:spPr>
            <a:xfrm>
              <a:off x="14235571" y="2169963"/>
              <a:ext cx="2177517" cy="813193"/>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-22</a:t>
              </a:r>
            </a:p>
          </p:txBody>
        </p:sp>
        <p:cxnSp>
          <p:nvCxnSpPr>
            <p:cNvPr id="205" name="Straight Connector 204">
              <a:extLst>
                <a:ext uri="{FF2B5EF4-FFF2-40B4-BE49-F238E27FC236}">
                  <a16:creationId xmlns:a16="http://schemas.microsoft.com/office/drawing/2014/main" id="{6E8376FB-0135-45C9-896D-C75AAF3EE3A8}"/>
                </a:ext>
              </a:extLst>
            </p:cNvPr>
            <p:cNvCxnSpPr>
              <a:cxnSpLocks/>
            </p:cNvCxnSpPr>
            <p:nvPr/>
          </p:nvCxnSpPr>
          <p:spPr>
            <a:xfrm flipH="1" flipV="1">
              <a:off x="14199393" y="1695891"/>
              <a:ext cx="15526" cy="1633173"/>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7735E8E1-CB26-4262-BD17-154ED30FC860}"/>
                </a:ext>
              </a:extLst>
            </p:cNvPr>
            <p:cNvSpPr txBox="1"/>
            <p:nvPr/>
          </p:nvSpPr>
          <p:spPr>
            <a:xfrm>
              <a:off x="14188486" y="1627247"/>
              <a:ext cx="2778522" cy="569236"/>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Outlook on future of the UK economy</a:t>
              </a:r>
            </a:p>
          </p:txBody>
        </p:sp>
        <p:sp>
          <p:nvSpPr>
            <p:cNvPr id="207" name="TextBox 206">
              <a:extLst>
                <a:ext uri="{FF2B5EF4-FFF2-40B4-BE49-F238E27FC236}">
                  <a16:creationId xmlns:a16="http://schemas.microsoft.com/office/drawing/2014/main" id="{84457ED1-081A-4612-950C-9887F6679D8D}"/>
                </a:ext>
              </a:extLst>
            </p:cNvPr>
            <p:cNvSpPr txBox="1"/>
            <p:nvPr/>
          </p:nvSpPr>
          <p:spPr>
            <a:xfrm>
              <a:off x="14352553" y="3057999"/>
              <a:ext cx="2642753" cy="271065"/>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-57 in January.  </a:t>
              </a:r>
            </a:p>
          </p:txBody>
        </p:sp>
      </p:grpSp>
      <p:grpSp>
        <p:nvGrpSpPr>
          <p:cNvPr id="208" name="Group 207">
            <a:extLst>
              <a:ext uri="{FF2B5EF4-FFF2-40B4-BE49-F238E27FC236}">
                <a16:creationId xmlns:a16="http://schemas.microsoft.com/office/drawing/2014/main" id="{5595C5BA-E4AA-44AD-A730-7805D13658C2}"/>
              </a:ext>
            </a:extLst>
          </p:cNvPr>
          <p:cNvGrpSpPr/>
          <p:nvPr/>
        </p:nvGrpSpPr>
        <p:grpSpPr>
          <a:xfrm>
            <a:off x="14176231" y="4373668"/>
            <a:ext cx="2599718" cy="2033347"/>
            <a:chOff x="14199393" y="1613596"/>
            <a:chExt cx="2599718" cy="1610795"/>
          </a:xfrm>
        </p:grpSpPr>
        <p:sp>
          <p:nvSpPr>
            <p:cNvPr id="209" name="TextBox 208">
              <a:extLst>
                <a:ext uri="{FF2B5EF4-FFF2-40B4-BE49-F238E27FC236}">
                  <a16:creationId xmlns:a16="http://schemas.microsoft.com/office/drawing/2014/main" id="{3C22D287-7F92-43B8-B392-B63AC4F6D0DE}"/>
                </a:ext>
              </a:extLst>
            </p:cNvPr>
            <p:cNvSpPr txBox="1"/>
            <p:nvPr/>
          </p:nvSpPr>
          <p:spPr>
            <a:xfrm>
              <a:off x="14359578" y="2084259"/>
              <a:ext cx="2177517" cy="731452"/>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a:t>
              </a:r>
            </a:p>
          </p:txBody>
        </p:sp>
        <p:cxnSp>
          <p:nvCxnSpPr>
            <p:cNvPr id="210" name="Straight Connector 209">
              <a:extLst>
                <a:ext uri="{FF2B5EF4-FFF2-40B4-BE49-F238E27FC236}">
                  <a16:creationId xmlns:a16="http://schemas.microsoft.com/office/drawing/2014/main" id="{4FD3DF47-239D-4ACD-A955-E54BAD365A27}"/>
                </a:ext>
              </a:extLst>
            </p:cNvPr>
            <p:cNvCxnSpPr>
              <a:cxnSpLocks/>
            </p:cNvCxnSpPr>
            <p:nvPr/>
          </p:nvCxnSpPr>
          <p:spPr>
            <a:xfrm flipV="1">
              <a:off x="14199393" y="1618280"/>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47E5B9DF-7BAF-48F3-8161-EE88081083FD}"/>
                </a:ext>
              </a:extLst>
            </p:cNvPr>
            <p:cNvSpPr txBox="1"/>
            <p:nvPr/>
          </p:nvSpPr>
          <p:spPr>
            <a:xfrm>
              <a:off x="14230435" y="1613596"/>
              <a:ext cx="2321758" cy="512016"/>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Outlook on future household situation</a:t>
              </a:r>
            </a:p>
          </p:txBody>
        </p:sp>
        <p:sp>
          <p:nvSpPr>
            <p:cNvPr id="212" name="TextBox 211">
              <a:extLst>
                <a:ext uri="{FF2B5EF4-FFF2-40B4-BE49-F238E27FC236}">
                  <a16:creationId xmlns:a16="http://schemas.microsoft.com/office/drawing/2014/main" id="{B5F780CA-F573-4635-A0EF-F4AC73647285}"/>
                </a:ext>
              </a:extLst>
            </p:cNvPr>
            <p:cNvSpPr txBox="1"/>
            <p:nvPr/>
          </p:nvSpPr>
          <p:spPr>
            <a:xfrm>
              <a:off x="14338208" y="2730096"/>
              <a:ext cx="2460903" cy="243818"/>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-11 in January.  </a:t>
              </a:r>
            </a:p>
          </p:txBody>
        </p:sp>
      </p:grpSp>
      <p:sp>
        <p:nvSpPr>
          <p:cNvPr id="214" name="TextBox 213">
            <a:extLst>
              <a:ext uri="{FF2B5EF4-FFF2-40B4-BE49-F238E27FC236}">
                <a16:creationId xmlns:a16="http://schemas.microsoft.com/office/drawing/2014/main" id="{946B90CC-5A08-4FB9-BB76-4EEE84101405}"/>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11</a:t>
            </a:r>
          </a:p>
        </p:txBody>
      </p:sp>
      <p:sp>
        <p:nvSpPr>
          <p:cNvPr id="215" name="TextBox 214">
            <a:extLst>
              <a:ext uri="{FF2B5EF4-FFF2-40B4-BE49-F238E27FC236}">
                <a16:creationId xmlns:a16="http://schemas.microsoft.com/office/drawing/2014/main" id="{F92273FF-6CC3-4DB9-979F-2FB553FC4455}"/>
              </a:ext>
            </a:extLst>
          </p:cNvPr>
          <p:cNvSpPr txBox="1"/>
          <p:nvPr/>
        </p:nvSpPr>
        <p:spPr>
          <a:xfrm>
            <a:off x="2822510" y="209446"/>
            <a:ext cx="4519986"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CONSUMER CONFIDENCE (PAGE 2)</a:t>
            </a:r>
          </a:p>
        </p:txBody>
      </p:sp>
      <p:sp>
        <p:nvSpPr>
          <p:cNvPr id="217" name="Rectangle 216">
            <a:hlinkClick r:id="rId3" action="ppaction://hlinksldjump"/>
            <a:extLst>
              <a:ext uri="{FF2B5EF4-FFF2-40B4-BE49-F238E27FC236}">
                <a16:creationId xmlns:a16="http://schemas.microsoft.com/office/drawing/2014/main" id="{EAFCA45F-63DA-40C9-B58F-017F0923C8F5}"/>
              </a:ext>
            </a:extLst>
          </p:cNvPr>
          <p:cNvSpPr/>
          <p:nvPr/>
        </p:nvSpPr>
        <p:spPr>
          <a:xfrm>
            <a:off x="1220662" y="2098476"/>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sp>
        <p:nvSpPr>
          <p:cNvPr id="218" name="Rectangle 217">
            <a:hlinkClick r:id="rId4" action="ppaction://hlinksldjump"/>
            <a:extLst>
              <a:ext uri="{FF2B5EF4-FFF2-40B4-BE49-F238E27FC236}">
                <a16:creationId xmlns:a16="http://schemas.microsoft.com/office/drawing/2014/main" id="{AC26CD39-695A-43F7-B85F-511EDC0F7CD0}"/>
              </a:ext>
            </a:extLst>
          </p:cNvPr>
          <p:cNvSpPr/>
          <p:nvPr/>
        </p:nvSpPr>
        <p:spPr>
          <a:xfrm>
            <a:off x="1730723" y="2996922"/>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sp>
        <p:nvSpPr>
          <p:cNvPr id="219" name="Rectangle 218">
            <a:hlinkClick r:id="" action="ppaction://noaction"/>
            <a:extLst>
              <a:ext uri="{FF2B5EF4-FFF2-40B4-BE49-F238E27FC236}">
                <a16:creationId xmlns:a16="http://schemas.microsoft.com/office/drawing/2014/main" id="{7A5B94DD-B8A9-487F-B014-5C55E7349245}"/>
              </a:ext>
            </a:extLst>
          </p:cNvPr>
          <p:cNvSpPr/>
          <p:nvPr/>
        </p:nvSpPr>
        <p:spPr>
          <a:xfrm>
            <a:off x="1857656" y="4510104"/>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sp>
        <p:nvSpPr>
          <p:cNvPr id="220" name="TextBox 219">
            <a:extLst>
              <a:ext uri="{FF2B5EF4-FFF2-40B4-BE49-F238E27FC236}">
                <a16:creationId xmlns:a16="http://schemas.microsoft.com/office/drawing/2014/main" id="{FC87E3FC-7E3C-419F-B94D-D09DC30BB476}"/>
              </a:ext>
            </a:extLst>
          </p:cNvPr>
          <p:cNvSpPr txBox="1"/>
          <p:nvPr/>
        </p:nvSpPr>
        <p:spPr>
          <a:xfrm>
            <a:off x="14067397" y="1052425"/>
            <a:ext cx="2611479"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FEBRUARY</a:t>
            </a:r>
          </a:p>
        </p:txBody>
      </p:sp>
      <p:sp>
        <p:nvSpPr>
          <p:cNvPr id="221" name="TextBox 220">
            <a:extLst>
              <a:ext uri="{FF2B5EF4-FFF2-40B4-BE49-F238E27FC236}">
                <a16:creationId xmlns:a16="http://schemas.microsoft.com/office/drawing/2014/main" id="{E0447360-9EA2-4ED3-B1D7-72F6DF3A9E54}"/>
              </a:ext>
            </a:extLst>
          </p:cNvPr>
          <p:cNvSpPr txBox="1"/>
          <p:nvPr/>
        </p:nvSpPr>
        <p:spPr>
          <a:xfrm>
            <a:off x="8351997" y="1096559"/>
            <a:ext cx="4752559" cy="600164"/>
          </a:xfrm>
          <a:prstGeom prst="rect">
            <a:avLst/>
          </a:prstGeom>
          <a:noFill/>
        </p:spPr>
        <p:txBody>
          <a:bodyPr wrap="square" rtlCol="0">
            <a:spAutoFit/>
          </a:bodyPr>
          <a:lstStyle/>
          <a:p>
            <a:r>
              <a:rPr lang="en-GB" sz="1100" b="1" dirty="0">
                <a:solidFill>
                  <a:srgbClr val="282461"/>
                </a:solidFill>
                <a:latin typeface="Lato" panose="020F0502020204030203" pitchFamily="34" charset="0"/>
                <a:cs typeface="Lato" panose="020F0502020204030203" pitchFamily="34" charset="0"/>
              </a:rPr>
              <a:t>CONSUMER CONFIDENCE IN THE FUTURE OF THE ECONOMY SAW A SIGNIFICANT BOOST IN FEBRUARY</a:t>
            </a:r>
          </a:p>
          <a:p>
            <a:endParaRPr lang="en-GB" sz="1100" b="1" dirty="0">
              <a:solidFill>
                <a:srgbClr val="282461"/>
              </a:solidFill>
              <a:latin typeface="Lato" panose="020F0502020204030203" pitchFamily="34" charset="0"/>
              <a:cs typeface="Lato" panose="020F0502020204030203" pitchFamily="34" charset="0"/>
            </a:endParaRPr>
          </a:p>
        </p:txBody>
      </p:sp>
      <p:sp>
        <p:nvSpPr>
          <p:cNvPr id="223" name="TextBox 222">
            <a:extLst>
              <a:ext uri="{FF2B5EF4-FFF2-40B4-BE49-F238E27FC236}">
                <a16:creationId xmlns:a16="http://schemas.microsoft.com/office/drawing/2014/main" id="{1ECAE24D-03BE-43A3-8067-54E504412321}"/>
              </a:ext>
            </a:extLst>
          </p:cNvPr>
          <p:cNvSpPr txBox="1"/>
          <p:nvPr/>
        </p:nvSpPr>
        <p:spPr>
          <a:xfrm>
            <a:off x="2704950" y="1091009"/>
            <a:ext cx="439113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WHICH? CONSUMER INSIGHT TRACKER</a:t>
            </a:r>
          </a:p>
        </p:txBody>
      </p:sp>
      <p:sp>
        <p:nvSpPr>
          <p:cNvPr id="224" name="Rectangle 223">
            <a:hlinkClick r:id="rId3" action="ppaction://hlinksldjump"/>
            <a:extLst>
              <a:ext uri="{FF2B5EF4-FFF2-40B4-BE49-F238E27FC236}">
                <a16:creationId xmlns:a16="http://schemas.microsoft.com/office/drawing/2014/main" id="{F87B882E-502B-4044-AD9A-00415470E5EE}"/>
              </a:ext>
            </a:extLst>
          </p:cNvPr>
          <p:cNvSpPr/>
          <p:nvPr/>
        </p:nvSpPr>
        <p:spPr>
          <a:xfrm>
            <a:off x="1633606" y="2540130"/>
            <a:ext cx="2489803" cy="397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000">
              <a:solidFill>
                <a:srgbClr val="FFFFFF"/>
              </a:solidFill>
              <a:latin typeface="Calibri"/>
            </a:endParaRPr>
          </a:p>
        </p:txBody>
      </p:sp>
      <p:sp>
        <p:nvSpPr>
          <p:cNvPr id="225" name="TextBox 224">
            <a:extLst>
              <a:ext uri="{FF2B5EF4-FFF2-40B4-BE49-F238E27FC236}">
                <a16:creationId xmlns:a16="http://schemas.microsoft.com/office/drawing/2014/main" id="{7C273365-A38E-4F85-8923-48026BF756F3}"/>
              </a:ext>
            </a:extLst>
          </p:cNvPr>
          <p:cNvSpPr txBox="1"/>
          <p:nvPr/>
        </p:nvSpPr>
        <p:spPr>
          <a:xfrm>
            <a:off x="8264137" y="8809441"/>
            <a:ext cx="4897002" cy="507831"/>
          </a:xfrm>
          <a:prstGeom prst="rect">
            <a:avLst/>
          </a:prstGeom>
          <a:noFill/>
        </p:spPr>
        <p:txBody>
          <a:bodyPr wrap="square" rtlCol="0">
            <a:spAutoFit/>
          </a:bodyPr>
          <a:lstStyle/>
          <a:p>
            <a:r>
              <a:rPr lang="en-GB" sz="9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Source: Which? </a:t>
            </a:r>
            <a:r>
              <a:rPr lang="en-GB" sz="9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hlinkClick r:id="rId5"/>
              </a:rPr>
              <a:t>Consumer Insight Tracker February 2021</a:t>
            </a:r>
            <a:r>
              <a:rPr lang="en-GB" sz="9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Data is collected via online poll for approximately 2,000 respondents each wave. Results are weighted to be nationally representative</a:t>
            </a:r>
          </a:p>
        </p:txBody>
      </p:sp>
      <p:sp>
        <p:nvSpPr>
          <p:cNvPr id="311" name="TextBox 310">
            <a:extLst>
              <a:ext uri="{FF2B5EF4-FFF2-40B4-BE49-F238E27FC236}">
                <a16:creationId xmlns:a16="http://schemas.microsoft.com/office/drawing/2014/main" id="{2D3C4DF9-B5B6-4DFB-B218-CACDDFA6A445}"/>
              </a:ext>
            </a:extLst>
          </p:cNvPr>
          <p:cNvSpPr txBox="1"/>
          <p:nvPr/>
        </p:nvSpPr>
        <p:spPr>
          <a:xfrm>
            <a:off x="13964890" y="7001145"/>
            <a:ext cx="3363185" cy="2677656"/>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Confidence saw a boost in February, with confidence in the future of the economy and future household situation increasing to pre-pandemic levels.</a:t>
            </a:r>
          </a:p>
        </p:txBody>
      </p:sp>
      <p:sp>
        <p:nvSpPr>
          <p:cNvPr id="158" name="TextBox 157">
            <a:extLst>
              <a:ext uri="{FF2B5EF4-FFF2-40B4-BE49-F238E27FC236}">
                <a16:creationId xmlns:a16="http://schemas.microsoft.com/office/drawing/2014/main" id="{BAFA9AB7-DF22-4600-A39A-C8EEE4156927}"/>
              </a:ext>
            </a:extLst>
          </p:cNvPr>
          <p:cNvSpPr txBox="1"/>
          <p:nvPr/>
        </p:nvSpPr>
        <p:spPr>
          <a:xfrm>
            <a:off x="8351997" y="4988804"/>
            <a:ext cx="5166153" cy="261610"/>
          </a:xfrm>
          <a:prstGeom prst="rect">
            <a:avLst/>
          </a:prstGeom>
          <a:noFill/>
        </p:spPr>
        <p:txBody>
          <a:bodyPr wrap="square" rtlCol="0">
            <a:spAutoFit/>
          </a:bodyPr>
          <a:lstStyle/>
          <a:p>
            <a:r>
              <a:rPr lang="en-GB" sz="1100" b="1" dirty="0">
                <a:solidFill>
                  <a:srgbClr val="282461"/>
                </a:solidFill>
                <a:latin typeface="Lato" panose="020F0502020204030203" pitchFamily="34" charset="0"/>
                <a:cs typeface="Lato" panose="020F0502020204030203" pitchFamily="34" charset="0"/>
              </a:rPr>
              <a:t>MISSED OR DEFAULTED PAYMENT RATES DECREASED THIS MONTH</a:t>
            </a:r>
          </a:p>
        </p:txBody>
      </p:sp>
      <p:sp>
        <p:nvSpPr>
          <p:cNvPr id="163" name="TextBox 162">
            <a:extLst>
              <a:ext uri="{FF2B5EF4-FFF2-40B4-BE49-F238E27FC236}">
                <a16:creationId xmlns:a16="http://schemas.microsoft.com/office/drawing/2014/main" id="{5961FBDF-25CA-4EFE-9E69-86889098F059}"/>
              </a:ext>
            </a:extLst>
          </p:cNvPr>
          <p:cNvSpPr txBox="1"/>
          <p:nvPr/>
        </p:nvSpPr>
        <p:spPr>
          <a:xfrm>
            <a:off x="2631430" y="1798404"/>
            <a:ext cx="5005811" cy="2839239"/>
          </a:xfrm>
          <a:prstGeom prst="rect">
            <a:avLst/>
          </a:prstGeom>
          <a:noFill/>
        </p:spPr>
        <p:txBody>
          <a:bodyPr wrap="square" rtlCol="0">
            <a:spAutoFit/>
          </a:bodyPr>
          <a:lstStyle/>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Consumer confidence has been boosted this month, with confidence in the future of the economy and future household situation both increasing to pre-pandemic levels. Both measures are now at a level similar to that last seen a year ago in February 2020, before the pandemic caused confidence to plummet.</a:t>
            </a:r>
          </a:p>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Confidence in the current state of the economy remains very low, but the increase in forward-looking confidence suggests that more consumers can now see light at the end of the tunnel as the vaccinations programme continues apace. That being said, confidence in the future of the economy has increased before following reduced cases over the summer and vaccine approvals in the autumn, only to drop again the following month, therefore it remains to be seen whether this is a more durable recovery in consumer confidence.</a:t>
            </a:r>
          </a:p>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Increased consumer confidence could mean good news for the economic recovery if consumers feel confident to spend when lockdown restrictions end. Previous research showed that many consumers have been able to save more money during the pandemic, but whether or not consumers spend these additional savings will depend on their confidence to do so.</a:t>
            </a:r>
          </a:p>
        </p:txBody>
      </p:sp>
      <p:sp>
        <p:nvSpPr>
          <p:cNvPr id="160" name="TextBox 159">
            <a:extLst>
              <a:ext uri="{FF2B5EF4-FFF2-40B4-BE49-F238E27FC236}">
                <a16:creationId xmlns:a16="http://schemas.microsoft.com/office/drawing/2014/main" id="{18B7F38E-376B-486A-8A8A-21046A933CAF}"/>
              </a:ext>
            </a:extLst>
          </p:cNvPr>
          <p:cNvSpPr txBox="1"/>
          <p:nvPr/>
        </p:nvSpPr>
        <p:spPr>
          <a:xfrm>
            <a:off x="2785921" y="1501709"/>
            <a:ext cx="4896631" cy="261610"/>
          </a:xfrm>
          <a:prstGeom prst="rect">
            <a:avLst/>
          </a:prstGeom>
          <a:noFill/>
        </p:spPr>
        <p:txBody>
          <a:bodyPr wrap="square" rtlCol="0">
            <a:spAutoFit/>
          </a:bodyPr>
          <a:lstStyle/>
          <a:p>
            <a:r>
              <a:rPr lang="en-GB" sz="1100" b="1" dirty="0">
                <a:solidFill>
                  <a:srgbClr val="282461"/>
                </a:solidFill>
                <a:latin typeface="Lato" panose="020F0502020204030203" pitchFamily="34" charset="0"/>
                <a:cs typeface="Lato" panose="020F0502020204030203" pitchFamily="34" charset="0"/>
              </a:rPr>
              <a:t>CONSUMER CONFIDENCE INCREASES SIGNIFICANTLY THIS MONTH</a:t>
            </a:r>
          </a:p>
        </p:txBody>
      </p:sp>
      <p:sp>
        <p:nvSpPr>
          <p:cNvPr id="164" name="TextBox 163">
            <a:extLst>
              <a:ext uri="{FF2B5EF4-FFF2-40B4-BE49-F238E27FC236}">
                <a16:creationId xmlns:a16="http://schemas.microsoft.com/office/drawing/2014/main" id="{C5DB97FF-B7A1-4536-B7C4-9CFAD0B2AC61}"/>
              </a:ext>
            </a:extLst>
          </p:cNvPr>
          <p:cNvSpPr txBox="1"/>
          <p:nvPr/>
        </p:nvSpPr>
        <p:spPr>
          <a:xfrm>
            <a:off x="2740828" y="5000876"/>
            <a:ext cx="5166153" cy="261610"/>
          </a:xfrm>
          <a:prstGeom prst="rect">
            <a:avLst/>
          </a:prstGeom>
          <a:noFill/>
        </p:spPr>
        <p:txBody>
          <a:bodyPr wrap="square" rtlCol="0">
            <a:spAutoFit/>
          </a:bodyPr>
          <a:lstStyle/>
          <a:p>
            <a:r>
              <a:rPr lang="en-GB" sz="1100" b="1" dirty="0">
                <a:solidFill>
                  <a:srgbClr val="282461"/>
                </a:solidFill>
                <a:latin typeface="Lato" panose="020F0502020204030203" pitchFamily="34" charset="0"/>
                <a:cs typeface="Lato" panose="020F0502020204030203" pitchFamily="34" charset="0"/>
              </a:rPr>
              <a:t>MISSED OR DEFAULTED PAYMENT RATES DECREASED THIS MONTH</a:t>
            </a:r>
          </a:p>
        </p:txBody>
      </p:sp>
      <p:sp>
        <p:nvSpPr>
          <p:cNvPr id="165" name="TextBox 164">
            <a:extLst>
              <a:ext uri="{FF2B5EF4-FFF2-40B4-BE49-F238E27FC236}">
                <a16:creationId xmlns:a16="http://schemas.microsoft.com/office/drawing/2014/main" id="{6CE01C91-4FED-46DC-AF2E-9BF5375147CC}"/>
              </a:ext>
            </a:extLst>
          </p:cNvPr>
          <p:cNvSpPr txBox="1"/>
          <p:nvPr/>
        </p:nvSpPr>
        <p:spPr>
          <a:xfrm>
            <a:off x="2618728" y="5347313"/>
            <a:ext cx="5005811" cy="3970318"/>
          </a:xfrm>
          <a:prstGeom prst="rect">
            <a:avLst/>
          </a:prstGeom>
          <a:noFill/>
        </p:spPr>
        <p:txBody>
          <a:bodyPr wrap="square" rtlCol="0">
            <a:spAutoFit/>
          </a:bodyPr>
          <a:lstStyle/>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There is also better news this month regarding the financial wellbeing of households. 40% of households reported making at least one adjustment, such as cutting back on essential spending, using an overdraft, or borrowing from friends and family to cover essential spending in the past month, which is consistent with previous months. More strikingly, the proportion of households who had missed or defaulted on a housing, bill or credit payment actually fell in February.</a:t>
            </a:r>
          </a:p>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Last month the number of households who had missed or defaulted on a payment had crept up for two months running, to a high in January. However, this rate decreased significantly in February, although this does vary across different types of payment.  </a:t>
            </a:r>
          </a:p>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It’s possible that the increase in December and January could have been caused by increased household expenses during the Christmas period. Issues with problem debt are known to be more common after Christmas and increased financial pressures resulting from the pandemic might have exacerbated this.</a:t>
            </a:r>
          </a:p>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Although the overall missed or defaulted payment rate has decreased this month, the decline is smaller among some groups of consumers. The rate fell among people who have been furloughed or lost hours because of the crisis, whilst it dropped by nearly half for those working as usual.  The continued high rates among these groups could yet point to difficulties ahead if, as forecast, the unemployment rate increases in the coming months.</a:t>
            </a:r>
          </a:p>
          <a:p>
            <a:pPr marL="171450" indent="-171450">
              <a:buFont typeface="Arial" panose="020B0604020202020204" pitchFamily="34" charset="0"/>
              <a:buChar char="•"/>
            </a:pPr>
            <a:r>
              <a:rPr lang="en-GB" sz="1050" dirty="0">
                <a:latin typeface="Lato" panose="020F0502020204030203" pitchFamily="34" charset="0"/>
                <a:ea typeface="Lato" panose="020F0502020204030203" pitchFamily="34" charset="0"/>
                <a:cs typeface="Lato" panose="020F0502020204030203" pitchFamily="34" charset="0"/>
              </a:rPr>
              <a:t>The proportion of households currently on a payment holiday or plan for a bill, housing, credit card or loan payment was almost identical to last month.</a:t>
            </a:r>
          </a:p>
        </p:txBody>
      </p:sp>
      <p:cxnSp>
        <p:nvCxnSpPr>
          <p:cNvPr id="191" name="Straight Connector 15">
            <a:extLst>
              <a:ext uri="{FF2B5EF4-FFF2-40B4-BE49-F238E27FC236}">
                <a16:creationId xmlns:a16="http://schemas.microsoft.com/office/drawing/2014/main" id="{A2FAEC58-B529-4D94-84B8-3C007FB4F532}"/>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4">
            <a:extLst>
              <a:ext uri="{FF2B5EF4-FFF2-40B4-BE49-F238E27FC236}">
                <a16:creationId xmlns:a16="http://schemas.microsoft.com/office/drawing/2014/main" id="{59D623F6-D5A0-484E-A4B2-C832C1F45464}"/>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3">
            <a:extLst>
              <a:ext uri="{FF2B5EF4-FFF2-40B4-BE49-F238E27FC236}">
                <a16:creationId xmlns:a16="http://schemas.microsoft.com/office/drawing/2014/main" id="{2E9E8EF2-3F42-4123-85C2-9B8515D7B2B7}"/>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2">
            <a:extLst>
              <a:ext uri="{FF2B5EF4-FFF2-40B4-BE49-F238E27FC236}">
                <a16:creationId xmlns:a16="http://schemas.microsoft.com/office/drawing/2014/main" id="{41660917-F790-4EE8-BD41-64DED417044C}"/>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1">
            <a:extLst>
              <a:ext uri="{FF2B5EF4-FFF2-40B4-BE49-F238E27FC236}">
                <a16:creationId xmlns:a16="http://schemas.microsoft.com/office/drawing/2014/main" id="{16F2B373-9B81-43A2-94C3-E287202B884E}"/>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0">
            <a:extLst>
              <a:ext uri="{FF2B5EF4-FFF2-40B4-BE49-F238E27FC236}">
                <a16:creationId xmlns:a16="http://schemas.microsoft.com/office/drawing/2014/main" id="{C6EC5C1F-7923-4741-A425-FB90F995C023}"/>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9">
            <a:extLst>
              <a:ext uri="{FF2B5EF4-FFF2-40B4-BE49-F238E27FC236}">
                <a16:creationId xmlns:a16="http://schemas.microsoft.com/office/drawing/2014/main" id="{176640DE-ABA5-4360-B58B-56BD1054A8AC}"/>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8">
            <a:extLst>
              <a:ext uri="{FF2B5EF4-FFF2-40B4-BE49-F238E27FC236}">
                <a16:creationId xmlns:a16="http://schemas.microsoft.com/office/drawing/2014/main" id="{7A6C1077-4FCF-4F6E-BA6B-38B17FBDC799}"/>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7">
            <a:extLst>
              <a:ext uri="{FF2B5EF4-FFF2-40B4-BE49-F238E27FC236}">
                <a16:creationId xmlns:a16="http://schemas.microsoft.com/office/drawing/2014/main" id="{2BFAC9D9-CF3F-439C-8D39-FE5DB15DB9F1}"/>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6">
            <a:extLst>
              <a:ext uri="{FF2B5EF4-FFF2-40B4-BE49-F238E27FC236}">
                <a16:creationId xmlns:a16="http://schemas.microsoft.com/office/drawing/2014/main" id="{A76C9227-7FDE-4672-BCCF-D95B5B70C67B}"/>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5">
            <a:extLst>
              <a:ext uri="{FF2B5EF4-FFF2-40B4-BE49-F238E27FC236}">
                <a16:creationId xmlns:a16="http://schemas.microsoft.com/office/drawing/2014/main" id="{2827FB4D-2DB1-4FEE-A837-B94CFA711D33}"/>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4">
            <a:extLst>
              <a:ext uri="{FF2B5EF4-FFF2-40B4-BE49-F238E27FC236}">
                <a16:creationId xmlns:a16="http://schemas.microsoft.com/office/drawing/2014/main" id="{C73AAFAF-7A9D-481A-B35F-B056FFA27664}"/>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3">
            <a:extLst>
              <a:ext uri="{FF2B5EF4-FFF2-40B4-BE49-F238E27FC236}">
                <a16:creationId xmlns:a16="http://schemas.microsoft.com/office/drawing/2014/main" id="{7B238700-8313-4008-B670-AD50063A3895}"/>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
            <a:extLst>
              <a:ext uri="{FF2B5EF4-FFF2-40B4-BE49-F238E27FC236}">
                <a16:creationId xmlns:a16="http://schemas.microsoft.com/office/drawing/2014/main" id="{FAB0586F-1459-485A-9505-B94A0EFA7A45}"/>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1">
            <a:extLst>
              <a:ext uri="{FF2B5EF4-FFF2-40B4-BE49-F238E27FC236}">
                <a16:creationId xmlns:a16="http://schemas.microsoft.com/office/drawing/2014/main" id="{F3B21F2E-1211-4ED9-ABA5-7C0CFFDF9484}"/>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3" name="ABOUT US (TB)">
            <a:extLst>
              <a:ext uri="{FF2B5EF4-FFF2-40B4-BE49-F238E27FC236}">
                <a16:creationId xmlns:a16="http://schemas.microsoft.com/office/drawing/2014/main" id="{8283A5F0-C80A-4C42-84B1-302A17045EE6}"/>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234" name="OTHER REPORTS (TB)">
            <a:extLst>
              <a:ext uri="{FF2B5EF4-FFF2-40B4-BE49-F238E27FC236}">
                <a16:creationId xmlns:a16="http://schemas.microsoft.com/office/drawing/2014/main" id="{5A16CF9B-0825-4775-9263-7557BF90EAEA}"/>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38" name="FORECASTS (TB)">
            <a:extLst>
              <a:ext uri="{FF2B5EF4-FFF2-40B4-BE49-F238E27FC236}">
                <a16:creationId xmlns:a16="http://schemas.microsoft.com/office/drawing/2014/main" id="{5D91E3B5-9B25-450F-8538-2CFB3CF6AED6}"/>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39" name="WEATHER (TB)">
            <a:extLst>
              <a:ext uri="{FF2B5EF4-FFF2-40B4-BE49-F238E27FC236}">
                <a16:creationId xmlns:a16="http://schemas.microsoft.com/office/drawing/2014/main" id="{C1C2EC69-1D9F-4028-AB0A-C4D2F4EBED67}"/>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40" name="EXCHANGE RATES (TB)">
            <a:extLst>
              <a:ext uri="{FF2B5EF4-FFF2-40B4-BE49-F238E27FC236}">
                <a16:creationId xmlns:a16="http://schemas.microsoft.com/office/drawing/2014/main" id="{4D2C055B-038E-4C1F-9339-A0EF14F30192}"/>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47" name="CREDIT &amp; HOUSING (TB)">
            <a:extLst>
              <a:ext uri="{FF2B5EF4-FFF2-40B4-BE49-F238E27FC236}">
                <a16:creationId xmlns:a16="http://schemas.microsoft.com/office/drawing/2014/main" id="{068AF2A7-93A5-494A-B649-F08C538ABB16}"/>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48" name="LABOUR MARKET P1,P2,P3 (TB)">
            <a:extLst>
              <a:ext uri="{FF2B5EF4-FFF2-40B4-BE49-F238E27FC236}">
                <a16:creationId xmlns:a16="http://schemas.microsoft.com/office/drawing/2014/main" id="{CF97B53C-0240-4352-8D2B-E0C29F72FD11}"/>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49" name="INFLATION P1,P2,P3,P4 (TB)">
            <a:extLst>
              <a:ext uri="{FF2B5EF4-FFF2-40B4-BE49-F238E27FC236}">
                <a16:creationId xmlns:a16="http://schemas.microsoft.com/office/drawing/2014/main" id="{AE0E33F0-85A4-4BF8-B798-844212C54CFB}"/>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50" name="CONFIDENCE (TB)">
            <a:extLst>
              <a:ext uri="{FF2B5EF4-FFF2-40B4-BE49-F238E27FC236}">
                <a16:creationId xmlns:a16="http://schemas.microsoft.com/office/drawing/2014/main" id="{62B06790-0AEC-4B1C-8B9F-BE23DD466BB8}"/>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t>
            </a:r>
            <a:r>
              <a:rPr lang="en-GB" sz="1200" b="1">
                <a:solidFill>
                  <a:srgbClr val="002060"/>
                </a:solidFill>
                <a:latin typeface="Lato" panose="020F0502020204030203" pitchFamily="34" charset="0"/>
                <a:cs typeface="Lato" panose="020F0502020204030203" pitchFamily="34" charset="0"/>
              </a:rPr>
              <a:t>CONFIDENCE </a:t>
            </a:r>
            <a:r>
              <a:rPr lang="en-GB" sz="1200" b="1">
                <a:solidFill>
                  <a:schemeClr val="bg1">
                    <a:lumMod val="65000"/>
                  </a:schemeClr>
                </a:solidFill>
                <a:latin typeface="Lato" panose="020F0502020204030203" pitchFamily="34" charset="0"/>
                <a:cs typeface="Lato" panose="020F0502020204030203" pitchFamily="34" charset="0"/>
              </a:rPr>
              <a:t>P1, </a:t>
            </a:r>
            <a:r>
              <a:rPr lang="en-GB" sz="1200" b="1">
                <a:solidFill>
                  <a:srgbClr val="002060"/>
                </a:solidFill>
                <a:latin typeface="Lato" panose="020F0502020204030203" pitchFamily="34" charset="0"/>
                <a:cs typeface="Lato" panose="020F0502020204030203" pitchFamily="34" charset="0"/>
              </a:rPr>
              <a:t>P2</a:t>
            </a:r>
          </a:p>
        </p:txBody>
      </p:sp>
      <p:sp>
        <p:nvSpPr>
          <p:cNvPr id="251" name="IPSOS FOOTFALL (TB)">
            <a:extLst>
              <a:ext uri="{FF2B5EF4-FFF2-40B4-BE49-F238E27FC236}">
                <a16:creationId xmlns:a16="http://schemas.microsoft.com/office/drawing/2014/main" id="{403BDE40-FEC9-4E91-AE5F-C974507FAE42}"/>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52" name="SHOPPERTRAK FOOTFALL (TB)">
            <a:extLst>
              <a:ext uri="{FF2B5EF4-FFF2-40B4-BE49-F238E27FC236}">
                <a16:creationId xmlns:a16="http://schemas.microsoft.com/office/drawing/2014/main" id="{36C41A35-68EE-4572-B636-E5D28F27F8B0}"/>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59" name="CUSTOMER TRAFFIC (TB)">
            <a:extLst>
              <a:ext uri="{FF2B5EF4-FFF2-40B4-BE49-F238E27FC236}">
                <a16:creationId xmlns:a16="http://schemas.microsoft.com/office/drawing/2014/main" id="{8E6D44EE-FBAF-4706-B036-4BF13FC51AA9}"/>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60" name="CBI TRADE SURVEY (TB)">
            <a:extLst>
              <a:ext uri="{FF2B5EF4-FFF2-40B4-BE49-F238E27FC236}">
                <a16:creationId xmlns:a16="http://schemas.microsoft.com/office/drawing/2014/main" id="{4C0F4F2F-F94D-4BC2-838B-17857DA2267D}"/>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61" name="ONS (TB)">
            <a:extLst>
              <a:ext uri="{FF2B5EF4-FFF2-40B4-BE49-F238E27FC236}">
                <a16:creationId xmlns:a16="http://schemas.microsoft.com/office/drawing/2014/main" id="{B8B29D32-7933-4EB2-AE2C-400C942DA03C}"/>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280" name="BRC vs ONS (TB)">
            <a:extLst>
              <a:ext uri="{FF2B5EF4-FFF2-40B4-BE49-F238E27FC236}">
                <a16:creationId xmlns:a16="http://schemas.microsoft.com/office/drawing/2014/main" id="{23D40654-1420-46DA-9470-34C91E1D6487}"/>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84" name="RETAIL SALES (TB)">
            <a:extLst>
              <a:ext uri="{FF2B5EF4-FFF2-40B4-BE49-F238E27FC236}">
                <a16:creationId xmlns:a16="http://schemas.microsoft.com/office/drawing/2014/main" id="{EAB859C9-800C-446B-855A-182B218C231B}"/>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285" name="WORLD ECONOMY (TB)">
            <a:extLst>
              <a:ext uri="{FF2B5EF4-FFF2-40B4-BE49-F238E27FC236}">
                <a16:creationId xmlns:a16="http://schemas.microsoft.com/office/drawing/2014/main" id="{33D20B01-A3CD-4808-A371-E9AA182D6789}"/>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286" name="UK-COVID-19 IMPACT (TB)">
            <a:extLst>
              <a:ext uri="{FF2B5EF4-FFF2-40B4-BE49-F238E27FC236}">
                <a16:creationId xmlns:a16="http://schemas.microsoft.com/office/drawing/2014/main" id="{A4C519EE-1579-4CEC-8322-DA03CE1A1449}"/>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87" name="UK ECONOMY (TB)">
            <a:extLst>
              <a:ext uri="{FF2B5EF4-FFF2-40B4-BE49-F238E27FC236}">
                <a16:creationId xmlns:a16="http://schemas.microsoft.com/office/drawing/2014/main" id="{2FAF7898-949D-4D85-A573-6DA5218139F1}"/>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310" name="EXEC SUMMARY (TB)">
            <a:extLst>
              <a:ext uri="{FF2B5EF4-FFF2-40B4-BE49-F238E27FC236}">
                <a16:creationId xmlns:a16="http://schemas.microsoft.com/office/drawing/2014/main" id="{059D5C68-5938-47B7-8112-6A7D5AC88C2E}"/>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319" name="EXEC SUMMARY (HL)">
            <a:hlinkClick r:id="rId6" action="ppaction://hlinksldjump"/>
            <a:extLst>
              <a:ext uri="{FF2B5EF4-FFF2-40B4-BE49-F238E27FC236}">
                <a16:creationId xmlns:a16="http://schemas.microsoft.com/office/drawing/2014/main" id="{6C39D0CB-6282-43CF-82DD-CDA8360B8EAA}"/>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EXEC SUMMARY (HL)">
            <a:hlinkClick r:id="rId7" action="ppaction://hlinksldjump"/>
            <a:extLst>
              <a:ext uri="{FF2B5EF4-FFF2-40B4-BE49-F238E27FC236}">
                <a16:creationId xmlns:a16="http://schemas.microsoft.com/office/drawing/2014/main" id="{1AA19F82-18DF-4228-B3C5-773BA63C5014}"/>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EXEC SUMMARY (HL)">
            <a:hlinkClick r:id="rId8" action="ppaction://hlinksldjump"/>
            <a:extLst>
              <a:ext uri="{FF2B5EF4-FFF2-40B4-BE49-F238E27FC236}">
                <a16:creationId xmlns:a16="http://schemas.microsoft.com/office/drawing/2014/main" id="{72D90321-2A00-4BD8-9BBD-47F11229D663}"/>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EXEC SUMMARY (HL)">
            <a:hlinkClick r:id="rId9" action="ppaction://hlinksldjump"/>
            <a:extLst>
              <a:ext uri="{FF2B5EF4-FFF2-40B4-BE49-F238E27FC236}">
                <a16:creationId xmlns:a16="http://schemas.microsoft.com/office/drawing/2014/main" id="{0BC345A3-2DB4-4723-937E-95AB6301051E}"/>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EXEC SUMMARY (HL)">
            <a:hlinkClick r:id="rId4" action="ppaction://hlinksldjump"/>
            <a:extLst>
              <a:ext uri="{FF2B5EF4-FFF2-40B4-BE49-F238E27FC236}">
                <a16:creationId xmlns:a16="http://schemas.microsoft.com/office/drawing/2014/main" id="{18AB1EC9-3D70-4D45-9778-76BEFAB96B6C}"/>
              </a:ext>
            </a:extLst>
          </p:cNvPr>
          <p:cNvSpPr/>
          <p:nvPr/>
        </p:nvSpPr>
        <p:spPr>
          <a:xfrm>
            <a:off x="-2" y="3071596"/>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EXEC SUMMARY (HL)">
            <a:hlinkClick r:id="rId10" action="ppaction://hlinksldjump"/>
            <a:extLst>
              <a:ext uri="{FF2B5EF4-FFF2-40B4-BE49-F238E27FC236}">
                <a16:creationId xmlns:a16="http://schemas.microsoft.com/office/drawing/2014/main" id="{5428E94E-70A6-41D2-9D96-2433483A2DAF}"/>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EXEC SUMMARY (HL)">
            <a:hlinkClick r:id="rId11" action="ppaction://hlinksldjump"/>
            <a:extLst>
              <a:ext uri="{FF2B5EF4-FFF2-40B4-BE49-F238E27FC236}">
                <a16:creationId xmlns:a16="http://schemas.microsoft.com/office/drawing/2014/main" id="{0D6C013E-55BE-45A8-83D4-8986450CE775}"/>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EXEC SUMMARY (HL)">
            <a:hlinkClick r:id="rId12" action="ppaction://hlinksldjump"/>
            <a:extLst>
              <a:ext uri="{FF2B5EF4-FFF2-40B4-BE49-F238E27FC236}">
                <a16:creationId xmlns:a16="http://schemas.microsoft.com/office/drawing/2014/main" id="{BEA30711-483C-45FD-963B-46684E7BBC8E}"/>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EXEC SUMMARY (HL)">
            <a:hlinkClick r:id="rId13" action="ppaction://hlinksldjump"/>
            <a:extLst>
              <a:ext uri="{FF2B5EF4-FFF2-40B4-BE49-F238E27FC236}">
                <a16:creationId xmlns:a16="http://schemas.microsoft.com/office/drawing/2014/main" id="{97433B62-ACE9-4312-89E6-B263E2FA3568}"/>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EXEC SUMMARY (HL)">
            <a:hlinkClick r:id="rId14" action="ppaction://hlinksldjump"/>
            <a:extLst>
              <a:ext uri="{FF2B5EF4-FFF2-40B4-BE49-F238E27FC236}">
                <a16:creationId xmlns:a16="http://schemas.microsoft.com/office/drawing/2014/main" id="{894352C3-DCB0-4E1B-8885-D2E56B098D3C}"/>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EXEC SUMMARY (HL)">
            <a:hlinkClick r:id="rId15" action="ppaction://hlinksldjump"/>
            <a:extLst>
              <a:ext uri="{FF2B5EF4-FFF2-40B4-BE49-F238E27FC236}">
                <a16:creationId xmlns:a16="http://schemas.microsoft.com/office/drawing/2014/main" id="{1520C835-3971-4EF5-B41E-C1587C0CDAC9}"/>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EXEC SUMMARY (HL)">
            <a:hlinkClick r:id="rId3" action="ppaction://hlinksldjump"/>
            <a:extLst>
              <a:ext uri="{FF2B5EF4-FFF2-40B4-BE49-F238E27FC236}">
                <a16:creationId xmlns:a16="http://schemas.microsoft.com/office/drawing/2014/main" id="{351960DF-A839-4169-9AD8-F7CEA5F3A039}"/>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EXEC SUMMARY (HL)">
            <a:hlinkClick r:id="rId16" action="ppaction://hlinksldjump"/>
            <a:extLst>
              <a:ext uri="{FF2B5EF4-FFF2-40B4-BE49-F238E27FC236}">
                <a16:creationId xmlns:a16="http://schemas.microsoft.com/office/drawing/2014/main" id="{7AAF3843-0806-4921-ACED-B3B301BCFC23}"/>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EXEC SUMMARY (HL)">
            <a:hlinkClick r:id="rId17" action="ppaction://hlinksldjump"/>
            <a:extLst>
              <a:ext uri="{FF2B5EF4-FFF2-40B4-BE49-F238E27FC236}">
                <a16:creationId xmlns:a16="http://schemas.microsoft.com/office/drawing/2014/main" id="{724D5FBC-A99C-4926-9344-D77CC8B37694}"/>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EXEC SUMMARY (HL)">
            <a:hlinkClick r:id="rId18" action="ppaction://hlinksldjump"/>
            <a:extLst>
              <a:ext uri="{FF2B5EF4-FFF2-40B4-BE49-F238E27FC236}">
                <a16:creationId xmlns:a16="http://schemas.microsoft.com/office/drawing/2014/main" id="{D0FAA24A-0464-4F7B-9048-37A6E90CEAB8}"/>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EXEC SUMMARY (HL)">
            <a:hlinkClick r:id="rId19" action="ppaction://hlinksldjump"/>
            <a:extLst>
              <a:ext uri="{FF2B5EF4-FFF2-40B4-BE49-F238E27FC236}">
                <a16:creationId xmlns:a16="http://schemas.microsoft.com/office/drawing/2014/main" id="{FBFDF39A-D20B-4622-B703-E39392AB5235}"/>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EXEC SUMMARY (HL)">
            <a:hlinkClick r:id="rId20" action="ppaction://hlinksldjump"/>
            <a:extLst>
              <a:ext uri="{FF2B5EF4-FFF2-40B4-BE49-F238E27FC236}">
                <a16:creationId xmlns:a16="http://schemas.microsoft.com/office/drawing/2014/main" id="{B7E927EB-FA63-44E5-89D2-26AFEB3803BB}"/>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EXEC SUMMARY (HL)">
            <a:hlinkClick r:id="rId21" action="ppaction://hlinksldjump"/>
            <a:extLst>
              <a:ext uri="{FF2B5EF4-FFF2-40B4-BE49-F238E27FC236}">
                <a16:creationId xmlns:a16="http://schemas.microsoft.com/office/drawing/2014/main" id="{EA315C1F-9C00-4B7D-B33B-534D0D60DC5A}"/>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EXEC SUMMARY (HL)">
            <a:hlinkClick r:id="rId22" action="ppaction://hlinksldjump"/>
            <a:extLst>
              <a:ext uri="{FF2B5EF4-FFF2-40B4-BE49-F238E27FC236}">
                <a16:creationId xmlns:a16="http://schemas.microsoft.com/office/drawing/2014/main" id="{36184AE1-5BF0-4E98-BE3F-A36AB9FF0F28}"/>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EXEC SUMMARY (HL)">
            <a:hlinkClick r:id="rId23" action="ppaction://hlinksldjump"/>
            <a:extLst>
              <a:ext uri="{FF2B5EF4-FFF2-40B4-BE49-F238E27FC236}">
                <a16:creationId xmlns:a16="http://schemas.microsoft.com/office/drawing/2014/main" id="{D4D81411-7837-4B23-9261-D62F332B9800}"/>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EXEC SUMMARY (HL)">
            <a:hlinkClick r:id="rId24" action="ppaction://hlinksldjump"/>
            <a:extLst>
              <a:ext uri="{FF2B5EF4-FFF2-40B4-BE49-F238E27FC236}">
                <a16:creationId xmlns:a16="http://schemas.microsoft.com/office/drawing/2014/main" id="{70567211-C2F2-473F-9400-F2E2F9BE6CD6}"/>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EXEC SUMMARY (HL)">
            <a:hlinkClick r:id="rId25" action="ppaction://hlinksldjump"/>
            <a:extLst>
              <a:ext uri="{FF2B5EF4-FFF2-40B4-BE49-F238E27FC236}">
                <a16:creationId xmlns:a16="http://schemas.microsoft.com/office/drawing/2014/main" id="{F43D5A8D-44E2-47A5-A7E3-44DA1F2E28EB}"/>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EXEC SUMMARY (HL)">
            <a:hlinkClick r:id="rId26" action="ppaction://hlinksldjump"/>
            <a:extLst>
              <a:ext uri="{FF2B5EF4-FFF2-40B4-BE49-F238E27FC236}">
                <a16:creationId xmlns:a16="http://schemas.microsoft.com/office/drawing/2014/main" id="{4BE78025-D938-4740-B4C3-024C09CB29A9}"/>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EXEC SUMMARY (HL)">
            <a:hlinkClick r:id="rId27" action="ppaction://hlinksldjump"/>
            <a:extLst>
              <a:ext uri="{FF2B5EF4-FFF2-40B4-BE49-F238E27FC236}">
                <a16:creationId xmlns:a16="http://schemas.microsoft.com/office/drawing/2014/main" id="{CB4B2A28-E643-487D-BB33-49B0FD5DE1C4}"/>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8" name="(B) GREY NEUTRAL" hidden="1">
            <a:extLst>
              <a:ext uri="{FF2B5EF4-FFF2-40B4-BE49-F238E27FC236}">
                <a16:creationId xmlns:a16="http://schemas.microsoft.com/office/drawing/2014/main" id="{38E92D99-3484-4646-B3DD-B6B704646B35}"/>
              </a:ext>
            </a:extLst>
          </p:cNvPr>
          <p:cNvGrpSpPr/>
          <p:nvPr/>
        </p:nvGrpSpPr>
        <p:grpSpPr>
          <a:xfrm>
            <a:off x="16796683" y="5297086"/>
            <a:ext cx="537097" cy="537097"/>
            <a:chOff x="19487481" y="4012533"/>
            <a:chExt cx="537097" cy="537097"/>
          </a:xfrm>
        </p:grpSpPr>
        <p:sp>
          <p:nvSpPr>
            <p:cNvPr id="189" name="Oval 188">
              <a:extLst>
                <a:ext uri="{FF2B5EF4-FFF2-40B4-BE49-F238E27FC236}">
                  <a16:creationId xmlns:a16="http://schemas.microsoft.com/office/drawing/2014/main" id="{C2C42BCD-A5B3-40A7-B7BF-65007DED32D2}"/>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7FAB4A3A-2146-4ED3-B578-01F981514F8F}"/>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B) GREEN DOWN" hidden="1">
            <a:extLst>
              <a:ext uri="{FF2B5EF4-FFF2-40B4-BE49-F238E27FC236}">
                <a16:creationId xmlns:a16="http://schemas.microsoft.com/office/drawing/2014/main" id="{070EE2BD-C5E1-42A2-BECD-653CA96262DC}"/>
              </a:ext>
            </a:extLst>
          </p:cNvPr>
          <p:cNvGrpSpPr/>
          <p:nvPr/>
        </p:nvGrpSpPr>
        <p:grpSpPr>
          <a:xfrm>
            <a:off x="16772137" y="5291896"/>
            <a:ext cx="537097" cy="537097"/>
            <a:chOff x="16550753" y="2084507"/>
            <a:chExt cx="537097" cy="537097"/>
          </a:xfrm>
        </p:grpSpPr>
        <p:sp>
          <p:nvSpPr>
            <p:cNvPr id="186" name="Oval 185">
              <a:extLst>
                <a:ext uri="{FF2B5EF4-FFF2-40B4-BE49-F238E27FC236}">
                  <a16:creationId xmlns:a16="http://schemas.microsoft.com/office/drawing/2014/main" id="{574E8D8D-E68C-4300-B8C8-C16D0E43CE8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Isosceles Triangle 186">
              <a:extLst>
                <a:ext uri="{FF2B5EF4-FFF2-40B4-BE49-F238E27FC236}">
                  <a16:creationId xmlns:a16="http://schemas.microsoft.com/office/drawing/2014/main" id="{EE0104F1-4F64-4872-A1F2-389A4F403BD3}"/>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1" name="(B) GREEN UP">
            <a:extLst>
              <a:ext uri="{FF2B5EF4-FFF2-40B4-BE49-F238E27FC236}">
                <a16:creationId xmlns:a16="http://schemas.microsoft.com/office/drawing/2014/main" id="{F1EA872D-CA3C-49AD-B58C-B1415679F89A}"/>
              </a:ext>
            </a:extLst>
          </p:cNvPr>
          <p:cNvGrpSpPr/>
          <p:nvPr/>
        </p:nvGrpSpPr>
        <p:grpSpPr>
          <a:xfrm>
            <a:off x="16770231" y="5183705"/>
            <a:ext cx="537097" cy="537097"/>
            <a:chOff x="16550753" y="2084507"/>
            <a:chExt cx="537097" cy="537097"/>
          </a:xfrm>
        </p:grpSpPr>
        <p:sp>
          <p:nvSpPr>
            <p:cNvPr id="182" name="Oval 181">
              <a:extLst>
                <a:ext uri="{FF2B5EF4-FFF2-40B4-BE49-F238E27FC236}">
                  <a16:creationId xmlns:a16="http://schemas.microsoft.com/office/drawing/2014/main" id="{FE100D61-E2C5-454E-A2DE-6BBBEF25F3D3}"/>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Isosceles Triangle 183">
              <a:extLst>
                <a:ext uri="{FF2B5EF4-FFF2-40B4-BE49-F238E27FC236}">
                  <a16:creationId xmlns:a16="http://schemas.microsoft.com/office/drawing/2014/main" id="{60D5E738-0B0B-4F57-BD4A-4D9F0020A047}"/>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B) RED UP" hidden="1">
            <a:extLst>
              <a:ext uri="{FF2B5EF4-FFF2-40B4-BE49-F238E27FC236}">
                <a16:creationId xmlns:a16="http://schemas.microsoft.com/office/drawing/2014/main" id="{8A18C6BD-DA4C-4741-A8FE-AB6E20C9DA78}"/>
              </a:ext>
            </a:extLst>
          </p:cNvPr>
          <p:cNvGrpSpPr/>
          <p:nvPr/>
        </p:nvGrpSpPr>
        <p:grpSpPr>
          <a:xfrm>
            <a:off x="16784410" y="5290992"/>
            <a:ext cx="537097" cy="537097"/>
            <a:chOff x="18504903" y="4120069"/>
            <a:chExt cx="537097" cy="537097"/>
          </a:xfrm>
        </p:grpSpPr>
        <p:sp>
          <p:nvSpPr>
            <p:cNvPr id="179" name="Oval 178">
              <a:extLst>
                <a:ext uri="{FF2B5EF4-FFF2-40B4-BE49-F238E27FC236}">
                  <a16:creationId xmlns:a16="http://schemas.microsoft.com/office/drawing/2014/main" id="{1B3DB433-58B8-4C1B-B658-E7087AE4F65F}"/>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Isosceles Triangle 179">
              <a:extLst>
                <a:ext uri="{FF2B5EF4-FFF2-40B4-BE49-F238E27FC236}">
                  <a16:creationId xmlns:a16="http://schemas.microsoft.com/office/drawing/2014/main" id="{E01C8C2D-108A-4A60-B346-967F7E0C7634}"/>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B) RED DOWN" hidden="1">
            <a:extLst>
              <a:ext uri="{FF2B5EF4-FFF2-40B4-BE49-F238E27FC236}">
                <a16:creationId xmlns:a16="http://schemas.microsoft.com/office/drawing/2014/main" id="{645C5EEC-C03F-474D-BAE8-9B471C7A738F}"/>
              </a:ext>
            </a:extLst>
          </p:cNvPr>
          <p:cNvGrpSpPr/>
          <p:nvPr/>
        </p:nvGrpSpPr>
        <p:grpSpPr>
          <a:xfrm>
            <a:off x="16792870" y="5283682"/>
            <a:ext cx="537097" cy="537097"/>
            <a:chOff x="18504903" y="4120069"/>
            <a:chExt cx="537097" cy="537097"/>
          </a:xfrm>
        </p:grpSpPr>
        <p:sp>
          <p:nvSpPr>
            <p:cNvPr id="171" name="Oval 170">
              <a:extLst>
                <a:ext uri="{FF2B5EF4-FFF2-40B4-BE49-F238E27FC236}">
                  <a16:creationId xmlns:a16="http://schemas.microsoft.com/office/drawing/2014/main" id="{7567FCE6-9887-4BEB-A41D-D8EEBF3EFD10}"/>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Isosceles Triangle 171">
              <a:extLst>
                <a:ext uri="{FF2B5EF4-FFF2-40B4-BE49-F238E27FC236}">
                  <a16:creationId xmlns:a16="http://schemas.microsoft.com/office/drawing/2014/main" id="{F947A6C9-30BD-4836-9049-C38C679B1961}"/>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 name="(T) GREY NEUTRAL">
            <a:extLst>
              <a:ext uri="{FF2B5EF4-FFF2-40B4-BE49-F238E27FC236}">
                <a16:creationId xmlns:a16="http://schemas.microsoft.com/office/drawing/2014/main" id="{2992849D-54D0-4258-903E-4137087179BE}"/>
              </a:ext>
            </a:extLst>
          </p:cNvPr>
          <p:cNvGrpSpPr/>
          <p:nvPr/>
        </p:nvGrpSpPr>
        <p:grpSpPr>
          <a:xfrm>
            <a:off x="16784410" y="2311824"/>
            <a:ext cx="537097" cy="537097"/>
            <a:chOff x="19487481" y="4012533"/>
            <a:chExt cx="537097" cy="537097"/>
          </a:xfrm>
        </p:grpSpPr>
        <p:sp>
          <p:nvSpPr>
            <p:cNvPr id="176" name="Oval 175">
              <a:extLst>
                <a:ext uri="{FF2B5EF4-FFF2-40B4-BE49-F238E27FC236}">
                  <a16:creationId xmlns:a16="http://schemas.microsoft.com/office/drawing/2014/main" id="{48ECBE73-603A-47A9-8839-0E6F3018804C}"/>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F517E349-CDD0-4ADE-974A-B09513AA48BA}"/>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T) GREEN DOWN" hidden="1">
            <a:extLst>
              <a:ext uri="{FF2B5EF4-FFF2-40B4-BE49-F238E27FC236}">
                <a16:creationId xmlns:a16="http://schemas.microsoft.com/office/drawing/2014/main" id="{B4685054-1D09-455E-A857-6B139B4B5494}"/>
              </a:ext>
            </a:extLst>
          </p:cNvPr>
          <p:cNvGrpSpPr/>
          <p:nvPr/>
        </p:nvGrpSpPr>
        <p:grpSpPr>
          <a:xfrm>
            <a:off x="16773789" y="2310367"/>
            <a:ext cx="537097" cy="537097"/>
            <a:chOff x="16550753" y="2084507"/>
            <a:chExt cx="537097" cy="537097"/>
          </a:xfrm>
        </p:grpSpPr>
        <p:sp>
          <p:nvSpPr>
            <p:cNvPr id="173" name="Oval 172">
              <a:extLst>
                <a:ext uri="{FF2B5EF4-FFF2-40B4-BE49-F238E27FC236}">
                  <a16:creationId xmlns:a16="http://schemas.microsoft.com/office/drawing/2014/main" id="{99756D21-8C88-4472-A745-DF086137CE0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Isosceles Triangle 173">
              <a:extLst>
                <a:ext uri="{FF2B5EF4-FFF2-40B4-BE49-F238E27FC236}">
                  <a16:creationId xmlns:a16="http://schemas.microsoft.com/office/drawing/2014/main" id="{212383BB-F6C1-49F7-BABC-D411A7D0D4EC}"/>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2" name="(T) GREEN UP">
            <a:extLst>
              <a:ext uri="{FF2B5EF4-FFF2-40B4-BE49-F238E27FC236}">
                <a16:creationId xmlns:a16="http://schemas.microsoft.com/office/drawing/2014/main" id="{47EA29D2-6FF2-4842-AAAE-18E5C6D4D949}"/>
              </a:ext>
            </a:extLst>
          </p:cNvPr>
          <p:cNvGrpSpPr/>
          <p:nvPr/>
        </p:nvGrpSpPr>
        <p:grpSpPr>
          <a:xfrm>
            <a:off x="16772136" y="2329291"/>
            <a:ext cx="537097" cy="537097"/>
            <a:chOff x="16550753" y="2084507"/>
            <a:chExt cx="537097" cy="537097"/>
          </a:xfrm>
        </p:grpSpPr>
        <p:sp>
          <p:nvSpPr>
            <p:cNvPr id="313" name="Oval 312">
              <a:extLst>
                <a:ext uri="{FF2B5EF4-FFF2-40B4-BE49-F238E27FC236}">
                  <a16:creationId xmlns:a16="http://schemas.microsoft.com/office/drawing/2014/main" id="{DA922B0C-EC73-4C0A-A2B8-B4BD0DB1ABF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Isosceles Triangle 313">
              <a:extLst>
                <a:ext uri="{FF2B5EF4-FFF2-40B4-BE49-F238E27FC236}">
                  <a16:creationId xmlns:a16="http://schemas.microsoft.com/office/drawing/2014/main" id="{53A1CA52-BBBE-4DD2-BF9F-72A529134A20}"/>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T) RED UP" hidden="1">
            <a:extLst>
              <a:ext uri="{FF2B5EF4-FFF2-40B4-BE49-F238E27FC236}">
                <a16:creationId xmlns:a16="http://schemas.microsoft.com/office/drawing/2014/main" id="{A997E41F-7082-4AAD-B39C-8B0E1F1409B7}"/>
              </a:ext>
            </a:extLst>
          </p:cNvPr>
          <p:cNvGrpSpPr/>
          <p:nvPr/>
        </p:nvGrpSpPr>
        <p:grpSpPr>
          <a:xfrm>
            <a:off x="16784410" y="2323687"/>
            <a:ext cx="537097" cy="537097"/>
            <a:chOff x="18504903" y="4120069"/>
            <a:chExt cx="537097" cy="537097"/>
          </a:xfrm>
        </p:grpSpPr>
        <p:sp>
          <p:nvSpPr>
            <p:cNvPr id="166" name="Oval 165">
              <a:extLst>
                <a:ext uri="{FF2B5EF4-FFF2-40B4-BE49-F238E27FC236}">
                  <a16:creationId xmlns:a16="http://schemas.microsoft.com/office/drawing/2014/main" id="{7E3EE14F-C116-42F5-9CE4-934AEA6E501A}"/>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Isosceles Triangle 166">
              <a:extLst>
                <a:ext uri="{FF2B5EF4-FFF2-40B4-BE49-F238E27FC236}">
                  <a16:creationId xmlns:a16="http://schemas.microsoft.com/office/drawing/2014/main" id="{0592CA22-87AC-4A24-9DEC-55EF46671ADB}"/>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5" name="(T) RED DOWN" hidden="1">
            <a:extLst>
              <a:ext uri="{FF2B5EF4-FFF2-40B4-BE49-F238E27FC236}">
                <a16:creationId xmlns:a16="http://schemas.microsoft.com/office/drawing/2014/main" id="{34D316D3-61EC-4FB4-A059-FEB90A05DE73}"/>
              </a:ext>
            </a:extLst>
          </p:cNvPr>
          <p:cNvGrpSpPr/>
          <p:nvPr/>
        </p:nvGrpSpPr>
        <p:grpSpPr>
          <a:xfrm>
            <a:off x="16790978" y="2324130"/>
            <a:ext cx="537097" cy="537097"/>
            <a:chOff x="18504903" y="4120069"/>
            <a:chExt cx="537097" cy="537097"/>
          </a:xfrm>
        </p:grpSpPr>
        <p:sp>
          <p:nvSpPr>
            <p:cNvPr id="316" name="Oval 315">
              <a:extLst>
                <a:ext uri="{FF2B5EF4-FFF2-40B4-BE49-F238E27FC236}">
                  <a16:creationId xmlns:a16="http://schemas.microsoft.com/office/drawing/2014/main" id="{7FC3D26C-F472-4F5B-8724-E2009B4414D5}"/>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Isosceles Triangle 316">
              <a:extLst>
                <a:ext uri="{FF2B5EF4-FFF2-40B4-BE49-F238E27FC236}">
                  <a16:creationId xmlns:a16="http://schemas.microsoft.com/office/drawing/2014/main" id="{53BAD680-6588-41FD-8DED-64C9FB662850}"/>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id="{72FC618F-AE09-48ED-A1DE-D2FF3EC07B01}"/>
              </a:ext>
            </a:extLst>
          </p:cNvPr>
          <p:cNvPicPr>
            <a:picLocks noChangeAspect="1"/>
          </p:cNvPicPr>
          <p:nvPr/>
        </p:nvPicPr>
        <p:blipFill>
          <a:blip r:embed="rId28"/>
          <a:stretch>
            <a:fillRect/>
          </a:stretch>
        </p:blipFill>
        <p:spPr>
          <a:xfrm>
            <a:off x="8264136" y="1644779"/>
            <a:ext cx="4948161" cy="2992330"/>
          </a:xfrm>
          <a:prstGeom prst="rect">
            <a:avLst/>
          </a:prstGeom>
        </p:spPr>
      </p:pic>
      <p:pic>
        <p:nvPicPr>
          <p:cNvPr id="33" name="Picture 32">
            <a:extLst>
              <a:ext uri="{FF2B5EF4-FFF2-40B4-BE49-F238E27FC236}">
                <a16:creationId xmlns:a16="http://schemas.microsoft.com/office/drawing/2014/main" id="{5F142F34-D2E9-4F3A-B96D-BA68114590DF}"/>
              </a:ext>
            </a:extLst>
          </p:cNvPr>
          <p:cNvPicPr>
            <a:picLocks noChangeAspect="1"/>
          </p:cNvPicPr>
          <p:nvPr/>
        </p:nvPicPr>
        <p:blipFill>
          <a:blip r:embed="rId29"/>
          <a:stretch>
            <a:fillRect/>
          </a:stretch>
        </p:blipFill>
        <p:spPr>
          <a:xfrm>
            <a:off x="8499584" y="5400528"/>
            <a:ext cx="4932032" cy="3446137"/>
          </a:xfrm>
          <a:prstGeom prst="rect">
            <a:avLst/>
          </a:prstGeom>
        </p:spPr>
      </p:pic>
    </p:spTree>
    <p:extLst>
      <p:ext uri="{BB962C8B-B14F-4D97-AF65-F5344CB8AC3E}">
        <p14:creationId xmlns:p14="http://schemas.microsoft.com/office/powerpoint/2010/main" val="227992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p:spPr>
        <p:txBody>
          <a:bodyPr/>
          <a:lstStyle/>
          <a:p>
            <a:r>
              <a:rPr lang="en-GB"/>
              <a:t>Inflation</a:t>
            </a:r>
            <a:r>
              <a:rPr lang="en-GB" baseline="0"/>
              <a:t> P1</a:t>
            </a:r>
            <a:endParaRPr lang="en-GB"/>
          </a:p>
        </p:txBody>
      </p:sp>
      <p:graphicFrame>
        <p:nvGraphicFramePr>
          <p:cNvPr id="121" name="Table 120">
            <a:extLst>
              <a:ext uri="{FF2B5EF4-FFF2-40B4-BE49-F238E27FC236}">
                <a16:creationId xmlns:a16="http://schemas.microsoft.com/office/drawing/2014/main" id="{A3FEAE36-29BE-49C6-9450-B5F0849139E4}"/>
              </a:ext>
            </a:extLst>
          </p:cNvPr>
          <p:cNvGraphicFramePr>
            <a:graphicFrameLocks noGrp="1"/>
          </p:cNvGraphicFramePr>
          <p:nvPr/>
        </p:nvGraphicFramePr>
        <p:xfrm>
          <a:off x="17821284" y="0"/>
          <a:ext cx="5419716" cy="280416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Inflation (P1)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2200">
                          <a:solidFill>
                            <a:schemeClr val="tx1"/>
                          </a:solidFill>
                        </a:rPr>
                        <a:t>24 – 33 Took decision to exclude MoM Implied deflators on P27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203" name="Rectangle 202">
            <a:extLst>
              <a:ext uri="{FF2B5EF4-FFF2-40B4-BE49-F238E27FC236}">
                <a16:creationId xmlns:a16="http://schemas.microsoft.com/office/drawing/2014/main" id="{9BD1E4A1-2B4C-405D-A01D-159A749CD795}"/>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344" name="Group 343">
            <a:extLst>
              <a:ext uri="{FF2B5EF4-FFF2-40B4-BE49-F238E27FC236}">
                <a16:creationId xmlns:a16="http://schemas.microsoft.com/office/drawing/2014/main" id="{646D3EAD-7A76-460F-B3A0-520A953C048B}"/>
              </a:ext>
            </a:extLst>
          </p:cNvPr>
          <p:cNvGrpSpPr/>
          <p:nvPr/>
        </p:nvGrpSpPr>
        <p:grpSpPr>
          <a:xfrm>
            <a:off x="14199393" y="1627247"/>
            <a:ext cx="2621445" cy="1674753"/>
            <a:chOff x="14199393" y="1627247"/>
            <a:chExt cx="2621445" cy="1674753"/>
          </a:xfrm>
        </p:grpSpPr>
        <p:sp>
          <p:nvSpPr>
            <p:cNvPr id="345" name="TextBox 344">
              <a:extLst>
                <a:ext uri="{FF2B5EF4-FFF2-40B4-BE49-F238E27FC236}">
                  <a16:creationId xmlns:a16="http://schemas.microsoft.com/office/drawing/2014/main" id="{F4FE4562-4675-4AFC-A039-858A3885598E}"/>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-2.2%</a:t>
              </a:r>
            </a:p>
          </p:txBody>
        </p:sp>
        <p:cxnSp>
          <p:nvCxnSpPr>
            <p:cNvPr id="346" name="Straight Connector 345">
              <a:extLst>
                <a:ext uri="{FF2B5EF4-FFF2-40B4-BE49-F238E27FC236}">
                  <a16:creationId xmlns:a16="http://schemas.microsoft.com/office/drawing/2014/main" id="{DEBEAB67-EFF9-4C55-B7F5-1860DB014F2C}"/>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D47A5D31-63A2-46E5-BF49-E3170F8B2C99}"/>
                </a:ext>
              </a:extLst>
            </p:cNvPr>
            <p:cNvSpPr txBox="1"/>
            <p:nvPr/>
          </p:nvSpPr>
          <p:spPr>
            <a:xfrm>
              <a:off x="14333480"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SPI Inflation</a:t>
              </a:r>
            </a:p>
          </p:txBody>
        </p:sp>
        <p:sp>
          <p:nvSpPr>
            <p:cNvPr id="348" name="TextBox 347">
              <a:extLst>
                <a:ext uri="{FF2B5EF4-FFF2-40B4-BE49-F238E27FC236}">
                  <a16:creationId xmlns:a16="http://schemas.microsoft.com/office/drawing/2014/main" id="{A0741FDA-67A0-499F-A3A3-5F3684C9576F}"/>
                </a:ext>
              </a:extLst>
            </p:cNvPr>
            <p:cNvSpPr txBox="1"/>
            <p:nvPr/>
          </p:nvSpPr>
          <p:spPr>
            <a:xfrm>
              <a:off x="14338209" y="2730096"/>
              <a:ext cx="2482629"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-1.8% in December.</a:t>
              </a:r>
            </a:p>
          </p:txBody>
        </p:sp>
      </p:grpSp>
      <p:grpSp>
        <p:nvGrpSpPr>
          <p:cNvPr id="349" name="Group 348">
            <a:extLst>
              <a:ext uri="{FF2B5EF4-FFF2-40B4-BE49-F238E27FC236}">
                <a16:creationId xmlns:a16="http://schemas.microsoft.com/office/drawing/2014/main" id="{673C9F6C-DA68-4D37-A442-017A34BA08B0}"/>
              </a:ext>
            </a:extLst>
          </p:cNvPr>
          <p:cNvGrpSpPr/>
          <p:nvPr/>
        </p:nvGrpSpPr>
        <p:grpSpPr>
          <a:xfrm>
            <a:off x="14195027" y="3648167"/>
            <a:ext cx="2646518" cy="1674753"/>
            <a:chOff x="14199393" y="1627247"/>
            <a:chExt cx="2646518" cy="1674753"/>
          </a:xfrm>
        </p:grpSpPr>
        <p:sp>
          <p:nvSpPr>
            <p:cNvPr id="350" name="TextBox 349">
              <a:extLst>
                <a:ext uri="{FF2B5EF4-FFF2-40B4-BE49-F238E27FC236}">
                  <a16:creationId xmlns:a16="http://schemas.microsoft.com/office/drawing/2014/main" id="{0C1AA7BF-9B33-4EDA-84A5-F0E5D09CA6C7}"/>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0.2%</a:t>
              </a:r>
            </a:p>
          </p:txBody>
        </p:sp>
        <p:cxnSp>
          <p:nvCxnSpPr>
            <p:cNvPr id="351" name="Straight Connector 350">
              <a:extLst>
                <a:ext uri="{FF2B5EF4-FFF2-40B4-BE49-F238E27FC236}">
                  <a16:creationId xmlns:a16="http://schemas.microsoft.com/office/drawing/2014/main" id="{DAF36E1D-6158-4AA7-BD4C-8225095086FF}"/>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BA54AFDC-1608-418C-81A7-21A1B59D18A9}"/>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SPI Food Inflation</a:t>
              </a:r>
            </a:p>
          </p:txBody>
        </p:sp>
        <p:sp>
          <p:nvSpPr>
            <p:cNvPr id="353" name="TextBox 352">
              <a:extLst>
                <a:ext uri="{FF2B5EF4-FFF2-40B4-BE49-F238E27FC236}">
                  <a16:creationId xmlns:a16="http://schemas.microsoft.com/office/drawing/2014/main" id="{E15C7867-F83D-4671-8B0E-F2A27CB940B1}"/>
                </a:ext>
              </a:extLst>
            </p:cNvPr>
            <p:cNvSpPr txBox="1"/>
            <p:nvPr/>
          </p:nvSpPr>
          <p:spPr>
            <a:xfrm>
              <a:off x="14338209" y="2730096"/>
              <a:ext cx="2507702"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0.4% in December.</a:t>
              </a:r>
            </a:p>
          </p:txBody>
        </p:sp>
      </p:grpSp>
      <p:sp>
        <p:nvSpPr>
          <p:cNvPr id="354" name="TextBox 353">
            <a:extLst>
              <a:ext uri="{FF2B5EF4-FFF2-40B4-BE49-F238E27FC236}">
                <a16:creationId xmlns:a16="http://schemas.microsoft.com/office/drawing/2014/main" id="{9B9E24C3-C3E2-4EF6-B032-A1E1560C069A}"/>
              </a:ext>
            </a:extLst>
          </p:cNvPr>
          <p:cNvSpPr txBox="1"/>
          <p:nvPr/>
        </p:nvSpPr>
        <p:spPr>
          <a:xfrm>
            <a:off x="2833813" y="1051906"/>
            <a:ext cx="353795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BRC - NIELSEN SHOP PRICE INDEX</a:t>
            </a:r>
          </a:p>
        </p:txBody>
      </p:sp>
      <p:sp>
        <p:nvSpPr>
          <p:cNvPr id="355" name="Rectangle 354">
            <a:extLst>
              <a:ext uri="{FF2B5EF4-FFF2-40B4-BE49-F238E27FC236}">
                <a16:creationId xmlns:a16="http://schemas.microsoft.com/office/drawing/2014/main" id="{77F8E734-AE1F-476E-BC58-4E2DD7D0AF7D}"/>
              </a:ext>
            </a:extLst>
          </p:cNvPr>
          <p:cNvSpPr/>
          <p:nvPr/>
        </p:nvSpPr>
        <p:spPr>
          <a:xfrm>
            <a:off x="16841546" y="0"/>
            <a:ext cx="768592" cy="776912"/>
          </a:xfrm>
          <a:prstGeom prst="rect">
            <a:avLst/>
          </a:prstGeom>
          <a:solidFill>
            <a:srgbClr val="E8EC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56" name="TextBox 355">
            <a:extLst>
              <a:ext uri="{FF2B5EF4-FFF2-40B4-BE49-F238E27FC236}">
                <a16:creationId xmlns:a16="http://schemas.microsoft.com/office/drawing/2014/main" id="{45DE5D6D-54F5-4EC5-BCD2-913649409D75}"/>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12</a:t>
            </a:r>
          </a:p>
        </p:txBody>
      </p:sp>
      <p:sp>
        <p:nvSpPr>
          <p:cNvPr id="357" name="TextBox 356">
            <a:extLst>
              <a:ext uri="{FF2B5EF4-FFF2-40B4-BE49-F238E27FC236}">
                <a16:creationId xmlns:a16="http://schemas.microsoft.com/office/drawing/2014/main" id="{819D7782-18F4-4ADB-8927-7AB72262983F}"/>
              </a:ext>
            </a:extLst>
          </p:cNvPr>
          <p:cNvSpPr txBox="1"/>
          <p:nvPr/>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INFLATION (PAGE 1)</a:t>
            </a:r>
          </a:p>
        </p:txBody>
      </p:sp>
      <p:sp>
        <p:nvSpPr>
          <p:cNvPr id="358" name="TextBox 357">
            <a:extLst>
              <a:ext uri="{FF2B5EF4-FFF2-40B4-BE49-F238E27FC236}">
                <a16:creationId xmlns:a16="http://schemas.microsoft.com/office/drawing/2014/main" id="{70AE5D14-A7FB-435A-9BCB-ECFF553FB4D3}"/>
              </a:ext>
            </a:extLst>
          </p:cNvPr>
          <p:cNvSpPr txBox="1"/>
          <p:nvPr/>
        </p:nvSpPr>
        <p:spPr>
          <a:xfrm>
            <a:off x="14105497" y="1051906"/>
            <a:ext cx="2385349"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359" name="TextBox 358">
            <a:extLst>
              <a:ext uri="{FF2B5EF4-FFF2-40B4-BE49-F238E27FC236}">
                <a16:creationId xmlns:a16="http://schemas.microsoft.com/office/drawing/2014/main" id="{2C887132-1D44-4142-99E0-920451C0A749}"/>
              </a:ext>
            </a:extLst>
          </p:cNvPr>
          <p:cNvSpPr txBox="1"/>
          <p:nvPr/>
        </p:nvSpPr>
        <p:spPr>
          <a:xfrm>
            <a:off x="2820093" y="4891026"/>
            <a:ext cx="4547383"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BRC - NIELSEN SPI &amp; ONS CPI (ALL)</a:t>
            </a:r>
          </a:p>
        </p:txBody>
      </p:sp>
      <p:sp>
        <p:nvSpPr>
          <p:cNvPr id="360" name="TextBox 359">
            <a:extLst>
              <a:ext uri="{FF2B5EF4-FFF2-40B4-BE49-F238E27FC236}">
                <a16:creationId xmlns:a16="http://schemas.microsoft.com/office/drawing/2014/main" id="{DBBD4881-04E1-4C0B-B7BD-B4D0B87DA3D1}"/>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ONS RETAIL SALES IMPLIED DEFLATORS</a:t>
            </a:r>
          </a:p>
        </p:txBody>
      </p:sp>
      <p:graphicFrame>
        <p:nvGraphicFramePr>
          <p:cNvPr id="361" name="Table 360">
            <a:extLst>
              <a:ext uri="{FF2B5EF4-FFF2-40B4-BE49-F238E27FC236}">
                <a16:creationId xmlns:a16="http://schemas.microsoft.com/office/drawing/2014/main" id="{E94AC27C-454F-438F-986D-328FCA1F7656}"/>
              </a:ext>
            </a:extLst>
          </p:cNvPr>
          <p:cNvGraphicFramePr>
            <a:graphicFrameLocks noGrp="1"/>
          </p:cNvGraphicFramePr>
          <p:nvPr>
            <p:extLst>
              <p:ext uri="{D42A27DB-BD31-4B8C-83A1-F6EECF244321}">
                <p14:modId xmlns:p14="http://schemas.microsoft.com/office/powerpoint/2010/main" val="857160520"/>
              </p:ext>
            </p:extLst>
          </p:nvPr>
        </p:nvGraphicFramePr>
        <p:xfrm>
          <a:off x="2941134" y="1608630"/>
          <a:ext cx="4732020" cy="2777026"/>
        </p:xfrm>
        <a:graphic>
          <a:graphicData uri="http://schemas.openxmlformats.org/drawingml/2006/table">
            <a:tbl>
              <a:tblPr firstRow="1" firstCol="1" lastRow="1" lastCol="1" bandRow="1" bandCol="1">
                <a:tableStyleId>{5C22544A-7EE6-4342-B048-85BDC9FD1C3A}</a:tableStyleId>
              </a:tblPr>
              <a:tblGrid>
                <a:gridCol w="1005840">
                  <a:extLst>
                    <a:ext uri="{9D8B030D-6E8A-4147-A177-3AD203B41FA5}">
                      <a16:colId xmlns:a16="http://schemas.microsoft.com/office/drawing/2014/main" val="181311764"/>
                    </a:ext>
                  </a:extLst>
                </a:gridCol>
                <a:gridCol w="1242060">
                  <a:extLst>
                    <a:ext uri="{9D8B030D-6E8A-4147-A177-3AD203B41FA5}">
                      <a16:colId xmlns:a16="http://schemas.microsoft.com/office/drawing/2014/main" val="2449196066"/>
                    </a:ext>
                  </a:extLst>
                </a:gridCol>
                <a:gridCol w="1242060">
                  <a:extLst>
                    <a:ext uri="{9D8B030D-6E8A-4147-A177-3AD203B41FA5}">
                      <a16:colId xmlns:a16="http://schemas.microsoft.com/office/drawing/2014/main" val="1965707419"/>
                    </a:ext>
                  </a:extLst>
                </a:gridCol>
                <a:gridCol w="1242060">
                  <a:extLst>
                    <a:ext uri="{9D8B030D-6E8A-4147-A177-3AD203B41FA5}">
                      <a16:colId xmlns:a16="http://schemas.microsoft.com/office/drawing/2014/main" val="1768505166"/>
                    </a:ext>
                  </a:extLst>
                </a:gridCol>
              </a:tblGrid>
              <a:tr h="315756">
                <a:tc>
                  <a:txBody>
                    <a:bodyPr/>
                    <a:lstStyle/>
                    <a:p>
                      <a:pPr>
                        <a:lnSpc>
                          <a:spcPct val="150000"/>
                        </a:lnSpc>
                        <a:spcBef>
                          <a:spcPts val="600"/>
                        </a:spcBef>
                        <a:spcAft>
                          <a:spcPts val="0"/>
                        </a:spcAft>
                      </a:pPr>
                      <a:endParaRPr lang="en-GB" sz="90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400">
                          <a:solidFill>
                            <a:schemeClr val="bg1"/>
                          </a:solidFill>
                          <a:effectLst/>
                          <a:latin typeface="Lato" panose="020F0502020204030203" pitchFamily="34" charset="0"/>
                          <a:ea typeface="Lato" panose="020F0502020204030203" pitchFamily="34" charset="0"/>
                          <a:cs typeface="Lato" panose="020F0502020204030203" pitchFamily="34" charset="0"/>
                        </a:rPr>
                        <a:t>Overall</a:t>
                      </a: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400">
                          <a:solidFill>
                            <a:schemeClr val="bg1"/>
                          </a:solidFill>
                          <a:effectLst/>
                          <a:latin typeface="Lato" panose="020F0502020204030203" pitchFamily="34" charset="0"/>
                          <a:ea typeface="Lato" panose="020F0502020204030203" pitchFamily="34" charset="0"/>
                          <a:cs typeface="Lato" panose="020F0502020204030203" pitchFamily="34" charset="0"/>
                        </a:rPr>
                        <a:t>Food</a:t>
                      </a: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400">
                          <a:solidFill>
                            <a:schemeClr val="bg1"/>
                          </a:solidFill>
                          <a:effectLst/>
                          <a:latin typeface="Lato" panose="020F0502020204030203" pitchFamily="34" charset="0"/>
                          <a:ea typeface="Lato" panose="020F0502020204030203" pitchFamily="34" charset="0"/>
                          <a:cs typeface="Lato" panose="020F0502020204030203" pitchFamily="34" charset="0"/>
                        </a:rPr>
                        <a:t>Non-food</a:t>
                      </a: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197330146"/>
                  </a:ext>
                </a:extLst>
              </a:tr>
              <a:tr h="175466">
                <a:tc>
                  <a:txBody>
                    <a:bodyPr/>
                    <a:lstStyle/>
                    <a:p>
                      <a:pPr algn="l" fontAlgn="ctr"/>
                      <a:r>
                        <a:rPr lang="en-GB" sz="1000" b="0" i="0" u="none" strike="noStrike">
                          <a:solidFill>
                            <a:schemeClr val="tx1"/>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5788953"/>
                  </a:ext>
                </a:extLst>
              </a:tr>
              <a:tr h="183823">
                <a:tc>
                  <a:txBody>
                    <a:bodyPr/>
                    <a:lstStyle/>
                    <a:p>
                      <a:pPr algn="l" fontAlgn="ctr"/>
                      <a:r>
                        <a:rPr lang="en-GB" sz="1000" b="0" i="0" u="none" strike="noStrike">
                          <a:solidFill>
                            <a:schemeClr val="tx1"/>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8409414"/>
                  </a:ext>
                </a:extLst>
              </a:tr>
              <a:tr h="183823">
                <a:tc>
                  <a:txBody>
                    <a:bodyPr/>
                    <a:lstStyle/>
                    <a:p>
                      <a:pPr algn="l" fontAlgn="ctr"/>
                      <a:r>
                        <a:rPr lang="en-GB" sz="1000" b="0" i="0" u="none" strike="noStrike">
                          <a:solidFill>
                            <a:schemeClr val="tx1"/>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1129204"/>
                  </a:ext>
                </a:extLst>
              </a:tr>
              <a:tr h="183823">
                <a:tc>
                  <a:txBody>
                    <a:bodyPr/>
                    <a:lstStyle/>
                    <a:p>
                      <a:pPr algn="l" fontAlgn="ctr"/>
                      <a:r>
                        <a:rPr lang="en-GB" sz="1000" b="0" i="0" u="none" strike="noStrike">
                          <a:solidFill>
                            <a:schemeClr val="tx1"/>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7178345"/>
                  </a:ext>
                </a:extLst>
              </a:tr>
              <a:tr h="183823">
                <a:tc>
                  <a:txBody>
                    <a:bodyPr/>
                    <a:lstStyle/>
                    <a:p>
                      <a:pPr algn="l" fontAlgn="ctr"/>
                      <a:r>
                        <a:rPr lang="en-GB" sz="1000" b="0" i="0" u="none" strike="noStrike">
                          <a:solidFill>
                            <a:schemeClr val="tx1"/>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8388486"/>
                  </a:ext>
                </a:extLst>
              </a:tr>
              <a:tr h="183823">
                <a:tc>
                  <a:txBody>
                    <a:bodyPr/>
                    <a:lstStyle/>
                    <a:p>
                      <a:pPr algn="l" fontAlgn="ctr"/>
                      <a:r>
                        <a:rPr lang="en-GB" sz="1000" b="0" i="0" u="none" strike="noStrike">
                          <a:solidFill>
                            <a:schemeClr val="tx1"/>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169894"/>
                  </a:ext>
                </a:extLst>
              </a:tr>
              <a:tr h="183823">
                <a:tc>
                  <a:txBody>
                    <a:bodyPr/>
                    <a:lstStyle/>
                    <a:p>
                      <a:pPr algn="l" fontAlgn="ctr"/>
                      <a:r>
                        <a:rPr lang="en-GB" sz="1000" b="0" i="0" u="none" strike="noStrike">
                          <a:solidFill>
                            <a:schemeClr val="tx1"/>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2738870"/>
                  </a:ext>
                </a:extLst>
              </a:tr>
              <a:tr h="183823">
                <a:tc>
                  <a:txBody>
                    <a:bodyPr/>
                    <a:lstStyle/>
                    <a:p>
                      <a:pPr algn="l" fontAlgn="ctr"/>
                      <a:r>
                        <a:rPr lang="en-GB" sz="1000" b="0" i="0" u="none" strike="noStrike">
                          <a:solidFill>
                            <a:schemeClr val="tx1"/>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082781"/>
                  </a:ext>
                </a:extLst>
              </a:tr>
              <a:tr h="183823">
                <a:tc>
                  <a:txBody>
                    <a:bodyPr/>
                    <a:lstStyle/>
                    <a:p>
                      <a:pPr algn="l" fontAlgn="ctr"/>
                      <a:r>
                        <a:rPr lang="en-GB" sz="1000" b="0" i="0" u="none" strike="noStrike">
                          <a:solidFill>
                            <a:schemeClr val="tx1"/>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292899"/>
                  </a:ext>
                </a:extLst>
              </a:tr>
              <a:tr h="183823">
                <a:tc>
                  <a:txBody>
                    <a:bodyPr/>
                    <a:lstStyle/>
                    <a:p>
                      <a:pPr algn="l" fontAlgn="ctr"/>
                      <a:r>
                        <a:rPr lang="en-GB" sz="1000" b="0" i="0" u="none" strike="noStrike">
                          <a:solidFill>
                            <a:schemeClr val="tx1"/>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17781"/>
                  </a:ext>
                </a:extLst>
              </a:tr>
              <a:tr h="233051">
                <a:tc>
                  <a:txBody>
                    <a:bodyPr/>
                    <a:lstStyle/>
                    <a:p>
                      <a:pPr algn="l" fontAlgn="ctr"/>
                      <a:r>
                        <a:rPr lang="en-GB" sz="1000" b="0" i="0" u="none" strike="noStrike">
                          <a:solidFill>
                            <a:schemeClr val="tx1"/>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6302954"/>
                  </a:ext>
                </a:extLst>
              </a:tr>
              <a:tr h="183823">
                <a:tc>
                  <a:txBody>
                    <a:bodyPr/>
                    <a:lstStyle/>
                    <a:p>
                      <a:pPr algn="l" fontAlgn="ctr"/>
                      <a:r>
                        <a:rPr lang="en-GB" sz="1000" b="0" i="0" u="none" strike="noStrike">
                          <a:solidFill>
                            <a:schemeClr val="tx1"/>
                          </a:solidFill>
                          <a:effectLst/>
                          <a:latin typeface="Lato" panose="020F0502020204030203" pitchFamily="34" charset="0"/>
                        </a:rPr>
                        <a:t>Dec</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-1.8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0.4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chemeClr val="tx1"/>
                          </a:solidFill>
                          <a:effectLst/>
                          <a:latin typeface="Lato" panose="020F0502020204030203" pitchFamily="34" charset="0"/>
                        </a:rPr>
                        <a:t>-3.2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0118722"/>
                  </a:ext>
                </a:extLst>
              </a:tr>
              <a:tr h="183823">
                <a:tc>
                  <a:txBody>
                    <a:bodyPr/>
                    <a:lstStyle/>
                    <a:p>
                      <a:pPr algn="l" fontAlgn="ctr"/>
                      <a:r>
                        <a:rPr lang="en-GB" sz="1000" b="0" i="0" u="none" strike="noStrike">
                          <a:solidFill>
                            <a:schemeClr val="bg1"/>
                          </a:solidFill>
                          <a:effectLst/>
                          <a:latin typeface="Lato" panose="020F0502020204030203" pitchFamily="34" charset="0"/>
                        </a:rPr>
                        <a:t>Jan-21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chemeClr val="bg1"/>
                          </a:solidFill>
                          <a:effectLst/>
                          <a:latin typeface="Lato" panose="020F0502020204030203" pitchFamily="34" charset="0"/>
                        </a:rPr>
                        <a:t>-2.2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chemeClr val="bg1"/>
                          </a:solidFill>
                          <a:effectLst/>
                          <a:latin typeface="Lato" panose="020F0502020204030203" pitchFamily="34" charset="0"/>
                        </a:rPr>
                        <a:t>0.2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chemeClr val="bg1"/>
                          </a:solidFill>
                          <a:effectLst/>
                          <a:latin typeface="Lato" panose="020F0502020204030203" pitchFamily="34" charset="0"/>
                        </a:rPr>
                        <a:t>-3.6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611634569"/>
                  </a:ext>
                </a:extLst>
              </a:tr>
            </a:tbl>
          </a:graphicData>
        </a:graphic>
      </p:graphicFrame>
      <p:sp>
        <p:nvSpPr>
          <p:cNvPr id="362" name="TextBox 361">
            <a:extLst>
              <a:ext uri="{FF2B5EF4-FFF2-40B4-BE49-F238E27FC236}">
                <a16:creationId xmlns:a16="http://schemas.microsoft.com/office/drawing/2014/main" id="{6752C231-F61B-4AA7-A639-528A1E00DEB7}"/>
              </a:ext>
            </a:extLst>
          </p:cNvPr>
          <p:cNvSpPr txBox="1"/>
          <p:nvPr/>
        </p:nvSpPr>
        <p:spPr>
          <a:xfrm>
            <a:off x="2847784" y="7395668"/>
            <a:ext cx="4758321"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BRC- NIELSEN SPI (FOOD) &amp; ONS CPI (FOOD &amp; DRINK)</a:t>
            </a:r>
          </a:p>
        </p:txBody>
      </p:sp>
      <p:graphicFrame>
        <p:nvGraphicFramePr>
          <p:cNvPr id="363" name="Table 362">
            <a:extLst>
              <a:ext uri="{FF2B5EF4-FFF2-40B4-BE49-F238E27FC236}">
                <a16:creationId xmlns:a16="http://schemas.microsoft.com/office/drawing/2014/main" id="{6A18C989-A659-4D2A-91C2-B93DE0578F0E}"/>
              </a:ext>
            </a:extLst>
          </p:cNvPr>
          <p:cNvGraphicFramePr>
            <a:graphicFrameLocks noGrp="1"/>
          </p:cNvGraphicFramePr>
          <p:nvPr>
            <p:extLst>
              <p:ext uri="{D42A27DB-BD31-4B8C-83A1-F6EECF244321}">
                <p14:modId xmlns:p14="http://schemas.microsoft.com/office/powerpoint/2010/main" val="3841692685"/>
              </p:ext>
            </p:extLst>
          </p:nvPr>
        </p:nvGraphicFramePr>
        <p:xfrm>
          <a:off x="8368691" y="1730844"/>
          <a:ext cx="5185989" cy="3148711"/>
        </p:xfrm>
        <a:graphic>
          <a:graphicData uri="http://schemas.openxmlformats.org/drawingml/2006/table">
            <a:tbl>
              <a:tblPr firstRow="1" bandRow="1" bandCol="1">
                <a:tableStyleId>{5C22544A-7EE6-4342-B048-85BDC9FD1C3A}</a:tableStyleId>
              </a:tblPr>
              <a:tblGrid>
                <a:gridCol w="828040">
                  <a:extLst>
                    <a:ext uri="{9D8B030D-6E8A-4147-A177-3AD203B41FA5}">
                      <a16:colId xmlns:a16="http://schemas.microsoft.com/office/drawing/2014/main" val="2108227996"/>
                    </a:ext>
                  </a:extLst>
                </a:gridCol>
                <a:gridCol w="671425">
                  <a:extLst>
                    <a:ext uri="{9D8B030D-6E8A-4147-A177-3AD203B41FA5}">
                      <a16:colId xmlns:a16="http://schemas.microsoft.com/office/drawing/2014/main" val="1761726090"/>
                    </a:ext>
                  </a:extLst>
                </a:gridCol>
                <a:gridCol w="671425">
                  <a:extLst>
                    <a:ext uri="{9D8B030D-6E8A-4147-A177-3AD203B41FA5}">
                      <a16:colId xmlns:a16="http://schemas.microsoft.com/office/drawing/2014/main" val="609973514"/>
                    </a:ext>
                  </a:extLst>
                </a:gridCol>
                <a:gridCol w="671425">
                  <a:extLst>
                    <a:ext uri="{9D8B030D-6E8A-4147-A177-3AD203B41FA5}">
                      <a16:colId xmlns:a16="http://schemas.microsoft.com/office/drawing/2014/main" val="2376678823"/>
                    </a:ext>
                  </a:extLst>
                </a:gridCol>
                <a:gridCol w="814024">
                  <a:extLst>
                    <a:ext uri="{9D8B030D-6E8A-4147-A177-3AD203B41FA5}">
                      <a16:colId xmlns:a16="http://schemas.microsoft.com/office/drawing/2014/main" val="2242291727"/>
                    </a:ext>
                  </a:extLst>
                </a:gridCol>
                <a:gridCol w="800343">
                  <a:extLst>
                    <a:ext uri="{9D8B030D-6E8A-4147-A177-3AD203B41FA5}">
                      <a16:colId xmlns:a16="http://schemas.microsoft.com/office/drawing/2014/main" val="64274731"/>
                    </a:ext>
                  </a:extLst>
                </a:gridCol>
                <a:gridCol w="729307">
                  <a:extLst>
                    <a:ext uri="{9D8B030D-6E8A-4147-A177-3AD203B41FA5}">
                      <a16:colId xmlns:a16="http://schemas.microsoft.com/office/drawing/2014/main" val="2333007318"/>
                    </a:ext>
                  </a:extLst>
                </a:gridCol>
              </a:tblGrid>
              <a:tr h="0">
                <a:tc>
                  <a:txBody>
                    <a:bodyPr/>
                    <a:lstStyle/>
                    <a:p>
                      <a:pP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 change</a:t>
                      </a:r>
                      <a:br>
                        <a:rPr lang="en-GB" sz="1000">
                          <a:effectLst/>
                          <a:latin typeface="Lato" panose="020F0502020204030203" pitchFamily="34" charset="0"/>
                          <a:ea typeface="Lato" panose="020F0502020204030203" pitchFamily="34" charset="0"/>
                          <a:cs typeface="Lato" panose="020F0502020204030203" pitchFamily="34" charset="0"/>
                        </a:rPr>
                      </a:br>
                      <a:r>
                        <a:rPr lang="en-GB" sz="1000">
                          <a:effectLst/>
                          <a:latin typeface="Lato" panose="020F0502020204030203" pitchFamily="34" charset="0"/>
                          <a:ea typeface="Lato" panose="020F0502020204030203" pitchFamily="34" charset="0"/>
                          <a:cs typeface="Lato" panose="020F0502020204030203" pitchFamily="34" charset="0"/>
                        </a:rPr>
                        <a:t>in prices, </a:t>
                      </a:r>
                      <a:br>
                        <a:rPr lang="en-GB" sz="1000">
                          <a:effectLst/>
                          <a:latin typeface="Lato" panose="020F0502020204030203" pitchFamily="34" charset="0"/>
                          <a:ea typeface="Lato" panose="020F0502020204030203" pitchFamily="34" charset="0"/>
                          <a:cs typeface="Lato" panose="020F0502020204030203" pitchFamily="34" charset="0"/>
                        </a:rPr>
                      </a:br>
                      <a:r>
                        <a:rPr lang="en-GB" sz="1000">
                          <a:effectLst/>
                          <a:latin typeface="Lato" panose="020F0502020204030203" pitchFamily="34" charset="0"/>
                          <a:ea typeface="Lato" panose="020F0502020204030203" pitchFamily="34" charset="0"/>
                          <a:cs typeface="Lato" panose="020F0502020204030203" pitchFamily="34" charset="0"/>
                        </a:rPr>
                        <a:t>year-on-year</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All retailing (excl. auto. fuel)</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Food</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All Non-food</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Textiles, clothing and footwear</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Household goods</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latin typeface="Lato" panose="020F0502020204030203" pitchFamily="34" charset="0"/>
                          <a:ea typeface="Lato" panose="020F0502020204030203" pitchFamily="34" charset="0"/>
                          <a:cs typeface="Lato" panose="020F0502020204030203" pitchFamily="34" charset="0"/>
                        </a:rPr>
                        <a:t>Non-store retailing</a:t>
                      </a:r>
                      <a:endParaRPr lang="en-GB" sz="10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786378496"/>
                  </a:ext>
                </a:extLst>
              </a:tr>
              <a:tr h="168910">
                <a:tc>
                  <a:txBody>
                    <a:bodyPr/>
                    <a:lstStyle/>
                    <a:p>
                      <a:pPr algn="l" fontAlgn="ctr"/>
                      <a:r>
                        <a:rPr lang="en-GB" sz="10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164461"/>
                  </a:ext>
                </a:extLst>
              </a:tr>
              <a:tr h="168910">
                <a:tc>
                  <a:txBody>
                    <a:bodyPr/>
                    <a:lstStyle/>
                    <a:p>
                      <a:pPr algn="l" fontAlgn="ctr"/>
                      <a:r>
                        <a:rPr lang="en-GB" sz="10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959849"/>
                  </a:ext>
                </a:extLst>
              </a:tr>
              <a:tr h="168910">
                <a:tc>
                  <a:txBody>
                    <a:bodyPr/>
                    <a:lstStyle/>
                    <a:p>
                      <a:pPr algn="l" fontAlgn="ctr"/>
                      <a:r>
                        <a:rPr lang="en-GB" sz="10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0578893"/>
                  </a:ext>
                </a:extLst>
              </a:tr>
              <a:tr h="168910">
                <a:tc>
                  <a:txBody>
                    <a:bodyPr/>
                    <a:lstStyle/>
                    <a:p>
                      <a:pPr algn="l" fontAlgn="ctr"/>
                      <a:r>
                        <a:rPr lang="en-GB" sz="10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557823"/>
                  </a:ext>
                </a:extLst>
              </a:tr>
              <a:tr h="168910">
                <a:tc>
                  <a:txBody>
                    <a:bodyPr/>
                    <a:lstStyle/>
                    <a:p>
                      <a:pPr algn="l" fontAlgn="ctr"/>
                      <a:r>
                        <a:rPr lang="en-GB" sz="10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2465921"/>
                  </a:ext>
                </a:extLst>
              </a:tr>
              <a:tr h="168910">
                <a:tc>
                  <a:txBody>
                    <a:bodyPr/>
                    <a:lstStyle/>
                    <a:p>
                      <a:pPr algn="l" fontAlgn="ctr"/>
                      <a:r>
                        <a:rPr lang="en-GB" sz="10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4272953"/>
                  </a:ext>
                </a:extLst>
              </a:tr>
              <a:tr h="168910">
                <a:tc>
                  <a:txBody>
                    <a:bodyPr/>
                    <a:lstStyle/>
                    <a:p>
                      <a:pPr algn="l" fontAlgn="ctr"/>
                      <a:r>
                        <a:rPr lang="en-GB" sz="10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8223538"/>
                  </a:ext>
                </a:extLst>
              </a:tr>
              <a:tr h="168910">
                <a:tc>
                  <a:txBody>
                    <a:bodyPr/>
                    <a:lstStyle/>
                    <a:p>
                      <a:pPr algn="l" fontAlgn="ctr"/>
                      <a:r>
                        <a:rPr lang="en-GB" sz="10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9945533"/>
                  </a:ext>
                </a:extLst>
              </a:tr>
              <a:tr h="168910">
                <a:tc>
                  <a:txBody>
                    <a:bodyPr/>
                    <a:lstStyle/>
                    <a:p>
                      <a:pPr algn="l" fontAlgn="ctr"/>
                      <a:r>
                        <a:rPr lang="en-GB" sz="10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0888319"/>
                  </a:ext>
                </a:extLst>
              </a:tr>
              <a:tr h="168910">
                <a:tc>
                  <a:txBody>
                    <a:bodyPr/>
                    <a:lstStyle/>
                    <a:p>
                      <a:pPr algn="l" fontAlgn="ctr"/>
                      <a:r>
                        <a:rPr lang="en-GB" sz="10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7217638"/>
                  </a:ext>
                </a:extLst>
              </a:tr>
              <a:tr h="168910">
                <a:tc>
                  <a:txBody>
                    <a:bodyPr/>
                    <a:lstStyle/>
                    <a:p>
                      <a:pPr algn="l" fontAlgn="ctr"/>
                      <a:r>
                        <a:rPr lang="en-GB" sz="10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2022491"/>
                  </a:ext>
                </a:extLst>
              </a:tr>
              <a:tr h="168910">
                <a:tc>
                  <a:txBody>
                    <a:bodyPr/>
                    <a:lstStyle/>
                    <a:p>
                      <a:pPr algn="l" fontAlgn="ctr"/>
                      <a:r>
                        <a:rPr lang="en-GB" sz="10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5029038"/>
                  </a:ext>
                </a:extLst>
              </a:tr>
              <a:tr h="168910">
                <a:tc>
                  <a:txBody>
                    <a:bodyPr/>
                    <a:lstStyle/>
                    <a:p>
                      <a:pPr algn="l" fontAlgn="ctr"/>
                      <a:r>
                        <a:rPr lang="en-GB" sz="10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280292598"/>
                  </a:ext>
                </a:extLst>
              </a:tr>
            </a:tbl>
          </a:graphicData>
        </a:graphic>
      </p:graphicFrame>
      <p:sp>
        <p:nvSpPr>
          <p:cNvPr id="364" name="TextBox 363">
            <a:extLst>
              <a:ext uri="{FF2B5EF4-FFF2-40B4-BE49-F238E27FC236}">
                <a16:creationId xmlns:a16="http://schemas.microsoft.com/office/drawing/2014/main" id="{F3AF1BAA-B396-4AEF-8CC9-7CE6EBCDCABE}"/>
              </a:ext>
            </a:extLst>
          </p:cNvPr>
          <p:cNvSpPr txBox="1"/>
          <p:nvPr/>
        </p:nvSpPr>
        <p:spPr>
          <a:xfrm>
            <a:off x="8294977" y="5004548"/>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Implied deflators (%YoY)</a:t>
            </a:r>
          </a:p>
        </p:txBody>
      </p:sp>
      <p:sp>
        <p:nvSpPr>
          <p:cNvPr id="366" name="TextBox 365">
            <a:extLst>
              <a:ext uri="{FF2B5EF4-FFF2-40B4-BE49-F238E27FC236}">
                <a16:creationId xmlns:a16="http://schemas.microsoft.com/office/drawing/2014/main" id="{DB0F224F-15AE-4C38-81EE-ABB8C0B74638}"/>
              </a:ext>
            </a:extLst>
          </p:cNvPr>
          <p:cNvSpPr txBox="1"/>
          <p:nvPr/>
        </p:nvSpPr>
        <p:spPr>
          <a:xfrm>
            <a:off x="8368691" y="5490665"/>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IMPLIED DEFLATORS – YoY SERIES</a:t>
            </a:r>
          </a:p>
        </p:txBody>
      </p:sp>
      <p:sp>
        <p:nvSpPr>
          <p:cNvPr id="367" name="TextBox 366">
            <a:extLst>
              <a:ext uri="{FF2B5EF4-FFF2-40B4-BE49-F238E27FC236}">
                <a16:creationId xmlns:a16="http://schemas.microsoft.com/office/drawing/2014/main" id="{6C3C5CC6-44D4-4AC3-A3FE-D0F43643F5A8}"/>
              </a:ext>
            </a:extLst>
          </p:cNvPr>
          <p:cNvSpPr txBox="1"/>
          <p:nvPr/>
        </p:nvSpPr>
        <p:spPr>
          <a:xfrm>
            <a:off x="8329800" y="8839377"/>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Implied deflators (%YoY)</a:t>
            </a:r>
          </a:p>
        </p:txBody>
      </p:sp>
      <p:sp>
        <p:nvSpPr>
          <p:cNvPr id="449" name="TextBox 448">
            <a:extLst>
              <a:ext uri="{FF2B5EF4-FFF2-40B4-BE49-F238E27FC236}">
                <a16:creationId xmlns:a16="http://schemas.microsoft.com/office/drawing/2014/main" id="{C8E6A0EC-BB27-4223-B926-69F125F988FD}"/>
              </a:ext>
            </a:extLst>
          </p:cNvPr>
          <p:cNvSpPr txBox="1"/>
          <p:nvPr/>
        </p:nvSpPr>
        <p:spPr>
          <a:xfrm>
            <a:off x="14105498" y="7393189"/>
            <a:ext cx="3030374" cy="1200329"/>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Food prices rose at the slowest pace  since January 2017.</a:t>
            </a:r>
          </a:p>
        </p:txBody>
      </p:sp>
      <p:sp>
        <p:nvSpPr>
          <p:cNvPr id="450" name="Rectangle 449">
            <a:hlinkClick r:id="rId3"/>
            <a:extLst>
              <a:ext uri="{FF2B5EF4-FFF2-40B4-BE49-F238E27FC236}">
                <a16:creationId xmlns:a16="http://schemas.microsoft.com/office/drawing/2014/main" id="{F0DFCB87-81AB-4008-96D8-A95562EDBE3E}"/>
              </a:ext>
            </a:extLst>
          </p:cNvPr>
          <p:cNvSpPr/>
          <p:nvPr/>
        </p:nvSpPr>
        <p:spPr>
          <a:xfrm>
            <a:off x="2945462" y="4428208"/>
            <a:ext cx="2912727"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TextBox 159">
            <a:extLst>
              <a:ext uri="{FF2B5EF4-FFF2-40B4-BE49-F238E27FC236}">
                <a16:creationId xmlns:a16="http://schemas.microsoft.com/office/drawing/2014/main" id="{FE5744DE-723A-45C8-936E-7CD0C1F16EB3}"/>
              </a:ext>
            </a:extLst>
          </p:cNvPr>
          <p:cNvSpPr txBox="1"/>
          <p:nvPr/>
        </p:nvSpPr>
        <p:spPr>
          <a:xfrm>
            <a:off x="2856424" y="4478991"/>
            <a:ext cx="4636972" cy="230832"/>
          </a:xfrm>
          <a:prstGeom prst="rect">
            <a:avLst/>
          </a:prstGeom>
          <a:noFill/>
        </p:spPr>
        <p:txBody>
          <a:bodyPr wrap="square" rtlCol="0">
            <a:spAutoFit/>
          </a:bodyPr>
          <a:lstStyle/>
          <a:p>
            <a:r>
              <a:rPr lang="en-GB" sz="900" dirty="0">
                <a:solidFill>
                  <a:schemeClr val="tx1">
                    <a:lumMod val="50000"/>
                    <a:lumOff val="50000"/>
                  </a:schemeClr>
                </a:solidFill>
                <a:latin typeface="Lato" panose="020F0502020204030203" pitchFamily="34" charset="0"/>
                <a:cs typeface="Lato" panose="020F0502020204030203" pitchFamily="34" charset="0"/>
              </a:rPr>
              <a:t>Source: BRC - Nielsen Shop Price Index (</a:t>
            </a:r>
            <a:r>
              <a:rPr lang="en-GB" sz="900" dirty="0">
                <a:solidFill>
                  <a:schemeClr val="tx1">
                    <a:lumMod val="50000"/>
                    <a:lumOff val="50000"/>
                  </a:schemeClr>
                </a:solidFill>
                <a:latin typeface="Lato" panose="020F0502020204030203" pitchFamily="34" charset="0"/>
                <a:cs typeface="Lato" panose="020F0502020204030203" pitchFamily="34" charset="0"/>
                <a:hlinkClick r:id="rId4"/>
              </a:rPr>
              <a:t>Read full report</a:t>
            </a:r>
            <a:r>
              <a:rPr lang="en-GB" sz="900" dirty="0">
                <a:solidFill>
                  <a:schemeClr val="tx1">
                    <a:lumMod val="50000"/>
                    <a:lumOff val="50000"/>
                  </a:schemeClr>
                </a:solidFill>
                <a:latin typeface="Lato" panose="020F0502020204030203" pitchFamily="34" charset="0"/>
                <a:cs typeface="Lato" panose="020F0502020204030203" pitchFamily="34" charset="0"/>
              </a:rPr>
              <a:t>)</a:t>
            </a:r>
          </a:p>
        </p:txBody>
      </p:sp>
      <p:cxnSp>
        <p:nvCxnSpPr>
          <p:cNvPr id="149" name="Straight Connector 15">
            <a:extLst>
              <a:ext uri="{FF2B5EF4-FFF2-40B4-BE49-F238E27FC236}">
                <a16:creationId xmlns:a16="http://schemas.microsoft.com/office/drawing/2014/main" id="{4F9E4D62-83DD-4C37-8396-ACBDDC856822}"/>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
            <a:extLst>
              <a:ext uri="{FF2B5EF4-FFF2-40B4-BE49-F238E27FC236}">
                <a16:creationId xmlns:a16="http://schemas.microsoft.com/office/drawing/2014/main" id="{1C07E189-3464-4B8D-AC3A-CE1E5FF8FBA8}"/>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3">
            <a:extLst>
              <a:ext uri="{FF2B5EF4-FFF2-40B4-BE49-F238E27FC236}">
                <a16:creationId xmlns:a16="http://schemas.microsoft.com/office/drawing/2014/main" id="{41ADF4EA-1BDB-4024-A469-36AAD1746624}"/>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2">
            <a:extLst>
              <a:ext uri="{FF2B5EF4-FFF2-40B4-BE49-F238E27FC236}">
                <a16:creationId xmlns:a16="http://schemas.microsoft.com/office/drawing/2014/main" id="{18633F02-5CEA-48DF-A91C-26134A33F7E0}"/>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1">
            <a:extLst>
              <a:ext uri="{FF2B5EF4-FFF2-40B4-BE49-F238E27FC236}">
                <a16:creationId xmlns:a16="http://schemas.microsoft.com/office/drawing/2014/main" id="{6835644F-3044-493B-AAC8-3BDC5EE1E114}"/>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0">
            <a:extLst>
              <a:ext uri="{FF2B5EF4-FFF2-40B4-BE49-F238E27FC236}">
                <a16:creationId xmlns:a16="http://schemas.microsoft.com/office/drawing/2014/main" id="{112F7B9C-700D-4C69-9D0B-F94DF23D7DE7}"/>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9">
            <a:extLst>
              <a:ext uri="{FF2B5EF4-FFF2-40B4-BE49-F238E27FC236}">
                <a16:creationId xmlns:a16="http://schemas.microsoft.com/office/drawing/2014/main" id="{B585406B-641C-4E8B-BC17-919D555060CE}"/>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8">
            <a:extLst>
              <a:ext uri="{FF2B5EF4-FFF2-40B4-BE49-F238E27FC236}">
                <a16:creationId xmlns:a16="http://schemas.microsoft.com/office/drawing/2014/main" id="{0857DD7F-5155-4583-BBAD-585BC6289F92}"/>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7">
            <a:extLst>
              <a:ext uri="{FF2B5EF4-FFF2-40B4-BE49-F238E27FC236}">
                <a16:creationId xmlns:a16="http://schemas.microsoft.com/office/drawing/2014/main" id="{1D3D0536-9D0A-4E52-8EFF-E874CA8E5630}"/>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6">
            <a:extLst>
              <a:ext uri="{FF2B5EF4-FFF2-40B4-BE49-F238E27FC236}">
                <a16:creationId xmlns:a16="http://schemas.microsoft.com/office/drawing/2014/main" id="{8F57AA54-5C24-4541-BFB0-B69E2BB89443}"/>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5">
            <a:extLst>
              <a:ext uri="{FF2B5EF4-FFF2-40B4-BE49-F238E27FC236}">
                <a16:creationId xmlns:a16="http://schemas.microsoft.com/office/drawing/2014/main" id="{D904835E-DCFF-4840-BE96-15927A457811}"/>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4">
            <a:extLst>
              <a:ext uri="{FF2B5EF4-FFF2-40B4-BE49-F238E27FC236}">
                <a16:creationId xmlns:a16="http://schemas.microsoft.com/office/drawing/2014/main" id="{E91EB4B0-2987-4636-8FBA-CEA460A2013B}"/>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3">
            <a:extLst>
              <a:ext uri="{FF2B5EF4-FFF2-40B4-BE49-F238E27FC236}">
                <a16:creationId xmlns:a16="http://schemas.microsoft.com/office/drawing/2014/main" id="{7ED2548B-E587-4486-ADD1-E17896AE5DB0}"/>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2">
            <a:extLst>
              <a:ext uri="{FF2B5EF4-FFF2-40B4-BE49-F238E27FC236}">
                <a16:creationId xmlns:a16="http://schemas.microsoft.com/office/drawing/2014/main" id="{0FCA6DA6-6BD6-47BC-8FA2-CAF31CB75D81}"/>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
            <a:extLst>
              <a:ext uri="{FF2B5EF4-FFF2-40B4-BE49-F238E27FC236}">
                <a16:creationId xmlns:a16="http://schemas.microsoft.com/office/drawing/2014/main" id="{F7DB6404-B1D6-4974-9AC4-2B08345C5676}"/>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ABOUT US (TB)">
            <a:extLst>
              <a:ext uri="{FF2B5EF4-FFF2-40B4-BE49-F238E27FC236}">
                <a16:creationId xmlns:a16="http://schemas.microsoft.com/office/drawing/2014/main" id="{A578264B-EEBC-4568-BD07-D92192A12160}"/>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72" name="OTHER REPORTS (TB)">
            <a:extLst>
              <a:ext uri="{FF2B5EF4-FFF2-40B4-BE49-F238E27FC236}">
                <a16:creationId xmlns:a16="http://schemas.microsoft.com/office/drawing/2014/main" id="{00E94013-C717-457F-96C7-A1C42F47833E}"/>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73" name="FORECASTS (TB)">
            <a:extLst>
              <a:ext uri="{FF2B5EF4-FFF2-40B4-BE49-F238E27FC236}">
                <a16:creationId xmlns:a16="http://schemas.microsoft.com/office/drawing/2014/main" id="{EAEDEFDB-96E1-4E96-965E-8F62106C7835}"/>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4" name="WEATHER (TB)">
            <a:extLst>
              <a:ext uri="{FF2B5EF4-FFF2-40B4-BE49-F238E27FC236}">
                <a16:creationId xmlns:a16="http://schemas.microsoft.com/office/drawing/2014/main" id="{772D45DA-6EEB-4D45-932D-BE9DB2206F3E}"/>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75" name="EXCHANGE RATES (TB)">
            <a:extLst>
              <a:ext uri="{FF2B5EF4-FFF2-40B4-BE49-F238E27FC236}">
                <a16:creationId xmlns:a16="http://schemas.microsoft.com/office/drawing/2014/main" id="{96A9FF8C-9A4F-4206-925C-F5BC1026B2EB}"/>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76" name="CREDIT &amp; HOUSING (TB)">
            <a:extLst>
              <a:ext uri="{FF2B5EF4-FFF2-40B4-BE49-F238E27FC236}">
                <a16:creationId xmlns:a16="http://schemas.microsoft.com/office/drawing/2014/main" id="{F46D1E2A-AD70-49C3-AC64-42EDC2A07AD0}"/>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77" name="LABOUR MARKET P1,P2,P3 (TB)">
            <a:extLst>
              <a:ext uri="{FF2B5EF4-FFF2-40B4-BE49-F238E27FC236}">
                <a16:creationId xmlns:a16="http://schemas.microsoft.com/office/drawing/2014/main" id="{04508930-65DF-4D65-B865-9C8501C79849}"/>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78" name="INFLATION P1,P2,P3,P4 (TB)">
            <a:extLst>
              <a:ext uri="{FF2B5EF4-FFF2-40B4-BE49-F238E27FC236}">
                <a16:creationId xmlns:a16="http://schemas.microsoft.com/office/drawing/2014/main" id="{AE37A18F-CC85-4BF1-8627-65EB2E628D8B}"/>
              </a:ext>
            </a:extLst>
          </p:cNvPr>
          <p:cNvSpPr txBox="1"/>
          <p:nvPr/>
        </p:nvSpPr>
        <p:spPr>
          <a:xfrm>
            <a:off x="0" y="5439658"/>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INFLATION P1</a:t>
            </a:r>
            <a:r>
              <a:rPr lang="en-GB" sz="1200" b="1">
                <a:solidFill>
                  <a:schemeClr val="bg1">
                    <a:lumMod val="65000"/>
                  </a:schemeClr>
                </a:solidFill>
                <a:latin typeface="Lato" panose="020F0502020204030203" pitchFamily="34" charset="0"/>
                <a:cs typeface="Lato" panose="020F0502020204030203" pitchFamily="34" charset="0"/>
              </a:rPr>
              <a:t>, P2, P3, P4</a:t>
            </a:r>
          </a:p>
        </p:txBody>
      </p:sp>
      <p:sp>
        <p:nvSpPr>
          <p:cNvPr id="179" name="CONFIDENCE (TB)">
            <a:extLst>
              <a:ext uri="{FF2B5EF4-FFF2-40B4-BE49-F238E27FC236}">
                <a16:creationId xmlns:a16="http://schemas.microsoft.com/office/drawing/2014/main" id="{16E31CED-3EC0-4470-B83F-F2A8A7E5D60F}"/>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80" name="IPSOS FOOTFALL (TB)">
            <a:extLst>
              <a:ext uri="{FF2B5EF4-FFF2-40B4-BE49-F238E27FC236}">
                <a16:creationId xmlns:a16="http://schemas.microsoft.com/office/drawing/2014/main" id="{B1A27C4C-3D8C-4947-9910-BCBEA9D943DD}"/>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81" name="SHOPPERTRAK FOOTFALL (TB)">
            <a:extLst>
              <a:ext uri="{FF2B5EF4-FFF2-40B4-BE49-F238E27FC236}">
                <a16:creationId xmlns:a16="http://schemas.microsoft.com/office/drawing/2014/main" id="{A5C56799-825A-4566-9F8D-77870901AEE4}"/>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82" name="CUSTOMER TRAFFIC (TB)">
            <a:extLst>
              <a:ext uri="{FF2B5EF4-FFF2-40B4-BE49-F238E27FC236}">
                <a16:creationId xmlns:a16="http://schemas.microsoft.com/office/drawing/2014/main" id="{AF2889EE-FF80-412F-9271-019354414681}"/>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83" name="CBI TRADE SURVEY (TB)">
            <a:extLst>
              <a:ext uri="{FF2B5EF4-FFF2-40B4-BE49-F238E27FC236}">
                <a16:creationId xmlns:a16="http://schemas.microsoft.com/office/drawing/2014/main" id="{39112BC1-5B44-4DDF-839B-2538613F5844}"/>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84" name="ONS (TB)">
            <a:extLst>
              <a:ext uri="{FF2B5EF4-FFF2-40B4-BE49-F238E27FC236}">
                <a16:creationId xmlns:a16="http://schemas.microsoft.com/office/drawing/2014/main" id="{E51E64C2-4C05-4BCD-A45E-FD9C0EECBD63}"/>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85" name="BRC vs ONS (TB)">
            <a:extLst>
              <a:ext uri="{FF2B5EF4-FFF2-40B4-BE49-F238E27FC236}">
                <a16:creationId xmlns:a16="http://schemas.microsoft.com/office/drawing/2014/main" id="{B387D237-232F-435F-A4E9-92E49EC32CA9}"/>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86" name="RETAIL SALES (TB)">
            <a:extLst>
              <a:ext uri="{FF2B5EF4-FFF2-40B4-BE49-F238E27FC236}">
                <a16:creationId xmlns:a16="http://schemas.microsoft.com/office/drawing/2014/main" id="{86A21F86-DB46-4133-9BE1-7E924A6FED25}"/>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87" name="WORLD ECONOMY (TB)">
            <a:extLst>
              <a:ext uri="{FF2B5EF4-FFF2-40B4-BE49-F238E27FC236}">
                <a16:creationId xmlns:a16="http://schemas.microsoft.com/office/drawing/2014/main" id="{642CB211-A853-468C-9EC0-72C11F3BB678}"/>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88" name="UK-COVID-19 IMPACT (TB)">
            <a:extLst>
              <a:ext uri="{FF2B5EF4-FFF2-40B4-BE49-F238E27FC236}">
                <a16:creationId xmlns:a16="http://schemas.microsoft.com/office/drawing/2014/main" id="{EB51DA83-E57A-46AB-848E-D9D59F3B6FA4}"/>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89" name="UK ECONOMY (TB)">
            <a:extLst>
              <a:ext uri="{FF2B5EF4-FFF2-40B4-BE49-F238E27FC236}">
                <a16:creationId xmlns:a16="http://schemas.microsoft.com/office/drawing/2014/main" id="{D1DC08CC-12A4-471D-8C5B-09D16C5379E0}"/>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90" name="EXEC SUMMARY (TB)">
            <a:extLst>
              <a:ext uri="{FF2B5EF4-FFF2-40B4-BE49-F238E27FC236}">
                <a16:creationId xmlns:a16="http://schemas.microsoft.com/office/drawing/2014/main" id="{889C3749-057B-42F0-865C-B6877F295612}"/>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92" name="EXEC SUMMARY (HL)">
            <a:hlinkClick r:id="rId5" action="ppaction://hlinksldjump"/>
            <a:extLst>
              <a:ext uri="{FF2B5EF4-FFF2-40B4-BE49-F238E27FC236}">
                <a16:creationId xmlns:a16="http://schemas.microsoft.com/office/drawing/2014/main" id="{2A793CDC-D5C4-4372-B37A-D38AB3D1D51E}"/>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EXEC SUMMARY (HL)">
            <a:hlinkClick r:id="rId6" action="ppaction://hlinksldjump"/>
            <a:extLst>
              <a:ext uri="{FF2B5EF4-FFF2-40B4-BE49-F238E27FC236}">
                <a16:creationId xmlns:a16="http://schemas.microsoft.com/office/drawing/2014/main" id="{B0748384-4144-46B7-BCFE-07D5D25FD208}"/>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EXEC SUMMARY (HL)">
            <a:hlinkClick r:id="rId7" action="ppaction://hlinksldjump"/>
            <a:extLst>
              <a:ext uri="{FF2B5EF4-FFF2-40B4-BE49-F238E27FC236}">
                <a16:creationId xmlns:a16="http://schemas.microsoft.com/office/drawing/2014/main" id="{DF1AC97D-8A15-4CC6-BB16-D9CC9BAFDD6B}"/>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EXEC SUMMARY (HL)">
            <a:hlinkClick r:id="rId8" action="ppaction://hlinksldjump"/>
            <a:extLst>
              <a:ext uri="{FF2B5EF4-FFF2-40B4-BE49-F238E27FC236}">
                <a16:creationId xmlns:a16="http://schemas.microsoft.com/office/drawing/2014/main" id="{DEA93B17-B832-4ACE-9051-2D57E46AAB1E}"/>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EXEC SUMMARY (HL)">
            <a:hlinkClick r:id="rId9" action="ppaction://hlinksldjump"/>
            <a:extLst>
              <a:ext uri="{FF2B5EF4-FFF2-40B4-BE49-F238E27FC236}">
                <a16:creationId xmlns:a16="http://schemas.microsoft.com/office/drawing/2014/main" id="{858901FC-F007-463D-BF11-6D89B1D65C56}"/>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EXEC SUMMARY (HL)">
            <a:hlinkClick r:id="rId10" action="ppaction://hlinksldjump"/>
            <a:extLst>
              <a:ext uri="{FF2B5EF4-FFF2-40B4-BE49-F238E27FC236}">
                <a16:creationId xmlns:a16="http://schemas.microsoft.com/office/drawing/2014/main" id="{0184C9BE-6119-4F3E-838C-9D08FA3B166B}"/>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EXEC SUMMARY (HL)">
            <a:hlinkClick r:id="rId11" action="ppaction://hlinksldjump"/>
            <a:extLst>
              <a:ext uri="{FF2B5EF4-FFF2-40B4-BE49-F238E27FC236}">
                <a16:creationId xmlns:a16="http://schemas.microsoft.com/office/drawing/2014/main" id="{D6156626-A8FC-47F7-AC22-C21946532946}"/>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EXEC SUMMARY (HL)">
            <a:hlinkClick r:id="rId12" action="ppaction://hlinksldjump"/>
            <a:extLst>
              <a:ext uri="{FF2B5EF4-FFF2-40B4-BE49-F238E27FC236}">
                <a16:creationId xmlns:a16="http://schemas.microsoft.com/office/drawing/2014/main" id="{5459707C-3068-4428-B786-BFC30B12535F}"/>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EXEC SUMMARY (HL)">
            <a:hlinkClick r:id="rId13" action="ppaction://hlinksldjump"/>
            <a:extLst>
              <a:ext uri="{FF2B5EF4-FFF2-40B4-BE49-F238E27FC236}">
                <a16:creationId xmlns:a16="http://schemas.microsoft.com/office/drawing/2014/main" id="{3811D492-D825-47E7-82D8-3B9AEEC90F37}"/>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EXEC SUMMARY (HL)">
            <a:hlinkClick r:id="rId14" action="ppaction://hlinksldjump"/>
            <a:extLst>
              <a:ext uri="{FF2B5EF4-FFF2-40B4-BE49-F238E27FC236}">
                <a16:creationId xmlns:a16="http://schemas.microsoft.com/office/drawing/2014/main" id="{2EFF6E36-F8CD-4B46-843F-3E7F4000B4CF}"/>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EXEC SUMMARY (HL)">
            <a:hlinkClick r:id="rId15" action="ppaction://hlinksldjump"/>
            <a:extLst>
              <a:ext uri="{FF2B5EF4-FFF2-40B4-BE49-F238E27FC236}">
                <a16:creationId xmlns:a16="http://schemas.microsoft.com/office/drawing/2014/main" id="{7EF72727-FE7E-4EBE-A6E3-B9FC6F9581AA}"/>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EXEC SUMMARY (HL)">
            <a:hlinkClick r:id="rId16" action="ppaction://hlinksldjump"/>
            <a:extLst>
              <a:ext uri="{FF2B5EF4-FFF2-40B4-BE49-F238E27FC236}">
                <a16:creationId xmlns:a16="http://schemas.microsoft.com/office/drawing/2014/main" id="{B44644A8-6721-450A-B229-E5621B599ED4}"/>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EXEC SUMMARY (HL)">
            <a:hlinkClick r:id="rId17" action="ppaction://hlinksldjump"/>
            <a:extLst>
              <a:ext uri="{FF2B5EF4-FFF2-40B4-BE49-F238E27FC236}">
                <a16:creationId xmlns:a16="http://schemas.microsoft.com/office/drawing/2014/main" id="{0A9D28CE-6D30-4890-BE21-97E346E28354}"/>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EXEC SUMMARY (HL)">
            <a:hlinkClick r:id="rId18" action="ppaction://hlinksldjump"/>
            <a:extLst>
              <a:ext uri="{FF2B5EF4-FFF2-40B4-BE49-F238E27FC236}">
                <a16:creationId xmlns:a16="http://schemas.microsoft.com/office/drawing/2014/main" id="{AE9375BC-1854-4E97-93FA-E5118BEB0600}"/>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EXEC SUMMARY (HL)">
            <a:hlinkClick r:id="rId19" action="ppaction://hlinksldjump"/>
            <a:extLst>
              <a:ext uri="{FF2B5EF4-FFF2-40B4-BE49-F238E27FC236}">
                <a16:creationId xmlns:a16="http://schemas.microsoft.com/office/drawing/2014/main" id="{BA641288-9209-4046-9496-C0352ACA2B3C}"/>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EXEC SUMMARY (HL)">
            <a:hlinkClick r:id="rId20" action="ppaction://hlinksldjump"/>
            <a:extLst>
              <a:ext uri="{FF2B5EF4-FFF2-40B4-BE49-F238E27FC236}">
                <a16:creationId xmlns:a16="http://schemas.microsoft.com/office/drawing/2014/main" id="{9C678F5A-7C87-4688-96CF-B7CDCCB1061D}"/>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EXEC SUMMARY (HL)">
            <a:hlinkClick r:id="rId21" action="ppaction://hlinksldjump"/>
            <a:extLst>
              <a:ext uri="{FF2B5EF4-FFF2-40B4-BE49-F238E27FC236}">
                <a16:creationId xmlns:a16="http://schemas.microsoft.com/office/drawing/2014/main" id="{C718DB56-0BA3-4103-9646-82BEDC8DC0D5}"/>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EXEC SUMMARY (HL)">
            <a:hlinkClick r:id="rId22" action="ppaction://hlinksldjump"/>
            <a:extLst>
              <a:ext uri="{FF2B5EF4-FFF2-40B4-BE49-F238E27FC236}">
                <a16:creationId xmlns:a16="http://schemas.microsoft.com/office/drawing/2014/main" id="{DFE35C1E-EEF6-4326-909A-E81D67D3D10D}"/>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EXEC SUMMARY (HL)">
            <a:hlinkClick r:id="rId23" action="ppaction://hlinksldjump"/>
            <a:extLst>
              <a:ext uri="{FF2B5EF4-FFF2-40B4-BE49-F238E27FC236}">
                <a16:creationId xmlns:a16="http://schemas.microsoft.com/office/drawing/2014/main" id="{0B0B0D51-E532-4FCB-83A6-D6269B22A44F}"/>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24" action="ppaction://hlinksldjump"/>
            <a:extLst>
              <a:ext uri="{FF2B5EF4-FFF2-40B4-BE49-F238E27FC236}">
                <a16:creationId xmlns:a16="http://schemas.microsoft.com/office/drawing/2014/main" id="{1C02D711-9CFE-434D-A258-C3CA770CE2EF}"/>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EXEC SUMMARY (HL)">
            <a:hlinkClick r:id="rId25" action="ppaction://hlinksldjump"/>
            <a:extLst>
              <a:ext uri="{FF2B5EF4-FFF2-40B4-BE49-F238E27FC236}">
                <a16:creationId xmlns:a16="http://schemas.microsoft.com/office/drawing/2014/main" id="{1A7EEEA8-45D3-412D-B772-8E3D00A9EC9B}"/>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EXEC SUMMARY (HL)">
            <a:hlinkClick r:id="rId26" action="ppaction://hlinksldjump"/>
            <a:extLst>
              <a:ext uri="{FF2B5EF4-FFF2-40B4-BE49-F238E27FC236}">
                <a16:creationId xmlns:a16="http://schemas.microsoft.com/office/drawing/2014/main" id="{E2CA1621-25E6-406F-99FD-55689938DB28}"/>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EXEC SUMMARY (HL)">
            <a:hlinkClick r:id="rId27" action="ppaction://hlinksldjump"/>
            <a:extLst>
              <a:ext uri="{FF2B5EF4-FFF2-40B4-BE49-F238E27FC236}">
                <a16:creationId xmlns:a16="http://schemas.microsoft.com/office/drawing/2014/main" id="{AC90B89A-267F-4C74-98FC-D84FDA9BD43A}"/>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EXEC SUMMARY (HL)">
            <a:hlinkClick r:id="rId28" action="ppaction://hlinksldjump"/>
            <a:extLst>
              <a:ext uri="{FF2B5EF4-FFF2-40B4-BE49-F238E27FC236}">
                <a16:creationId xmlns:a16="http://schemas.microsoft.com/office/drawing/2014/main" id="{7B7542DA-51DB-46A3-9876-2D86984929D1}"/>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4" name="(B) GREY NEUTRAL">
            <a:extLst>
              <a:ext uri="{FF2B5EF4-FFF2-40B4-BE49-F238E27FC236}">
                <a16:creationId xmlns:a16="http://schemas.microsoft.com/office/drawing/2014/main" id="{0C35E80B-1A6D-4DCE-8D58-42337D402C6D}"/>
              </a:ext>
            </a:extLst>
          </p:cNvPr>
          <p:cNvGrpSpPr/>
          <p:nvPr/>
        </p:nvGrpSpPr>
        <p:grpSpPr>
          <a:xfrm>
            <a:off x="16686566" y="4037414"/>
            <a:ext cx="537097" cy="537097"/>
            <a:chOff x="19487481" y="4012533"/>
            <a:chExt cx="537097" cy="537097"/>
          </a:xfrm>
        </p:grpSpPr>
        <p:sp>
          <p:nvSpPr>
            <p:cNvPr id="265" name="Oval 264">
              <a:extLst>
                <a:ext uri="{FF2B5EF4-FFF2-40B4-BE49-F238E27FC236}">
                  <a16:creationId xmlns:a16="http://schemas.microsoft.com/office/drawing/2014/main" id="{175BA13A-CB2D-4DC4-93FA-8ED474A72BA6}"/>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3BB815EA-A3F7-4A30-9B0A-574440FE6CBB}"/>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B) GREEN DOWN" hidden="1">
            <a:extLst>
              <a:ext uri="{FF2B5EF4-FFF2-40B4-BE49-F238E27FC236}">
                <a16:creationId xmlns:a16="http://schemas.microsoft.com/office/drawing/2014/main" id="{2B3F2C72-A3F1-4FA0-AE46-D160FA7FD04F}"/>
              </a:ext>
            </a:extLst>
          </p:cNvPr>
          <p:cNvGrpSpPr/>
          <p:nvPr/>
        </p:nvGrpSpPr>
        <p:grpSpPr>
          <a:xfrm>
            <a:off x="16691846" y="4056883"/>
            <a:ext cx="537097" cy="537097"/>
            <a:chOff x="16550753" y="2084507"/>
            <a:chExt cx="537097" cy="537097"/>
          </a:xfrm>
        </p:grpSpPr>
        <p:sp>
          <p:nvSpPr>
            <p:cNvPr id="262" name="Oval 261">
              <a:extLst>
                <a:ext uri="{FF2B5EF4-FFF2-40B4-BE49-F238E27FC236}">
                  <a16:creationId xmlns:a16="http://schemas.microsoft.com/office/drawing/2014/main" id="{9D6340C2-130D-4217-BE10-37DC5245C9C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id="{3016F122-6F67-4E16-BCFB-904582E20C84}"/>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B) GREEN UP" hidden="1">
            <a:extLst>
              <a:ext uri="{FF2B5EF4-FFF2-40B4-BE49-F238E27FC236}">
                <a16:creationId xmlns:a16="http://schemas.microsoft.com/office/drawing/2014/main" id="{6BE3EFCC-1E0F-49EC-8617-88752F5ACDC3}"/>
              </a:ext>
            </a:extLst>
          </p:cNvPr>
          <p:cNvGrpSpPr/>
          <p:nvPr/>
        </p:nvGrpSpPr>
        <p:grpSpPr>
          <a:xfrm>
            <a:off x="16675446" y="4044999"/>
            <a:ext cx="537097" cy="537097"/>
            <a:chOff x="16550753" y="2084507"/>
            <a:chExt cx="537097" cy="537097"/>
          </a:xfrm>
        </p:grpSpPr>
        <p:sp>
          <p:nvSpPr>
            <p:cNvPr id="253" name="Oval 252">
              <a:extLst>
                <a:ext uri="{FF2B5EF4-FFF2-40B4-BE49-F238E27FC236}">
                  <a16:creationId xmlns:a16="http://schemas.microsoft.com/office/drawing/2014/main" id="{0C66941D-DF95-49CF-AF06-627C44926CB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Isosceles Triangle 253">
              <a:extLst>
                <a:ext uri="{FF2B5EF4-FFF2-40B4-BE49-F238E27FC236}">
                  <a16:creationId xmlns:a16="http://schemas.microsoft.com/office/drawing/2014/main" id="{A9BE4B45-42DE-49FC-8642-A75BE843A713}"/>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B) RED UP" hidden="1">
            <a:extLst>
              <a:ext uri="{FF2B5EF4-FFF2-40B4-BE49-F238E27FC236}">
                <a16:creationId xmlns:a16="http://schemas.microsoft.com/office/drawing/2014/main" id="{1FE478B3-C118-4000-8476-7B824F3CE247}"/>
              </a:ext>
            </a:extLst>
          </p:cNvPr>
          <p:cNvGrpSpPr/>
          <p:nvPr/>
        </p:nvGrpSpPr>
        <p:grpSpPr>
          <a:xfrm>
            <a:off x="16659046" y="4050941"/>
            <a:ext cx="537097" cy="537097"/>
            <a:chOff x="18504903" y="4120069"/>
            <a:chExt cx="537097" cy="537097"/>
          </a:xfrm>
        </p:grpSpPr>
        <p:sp>
          <p:nvSpPr>
            <p:cNvPr id="158" name="Oval 157">
              <a:extLst>
                <a:ext uri="{FF2B5EF4-FFF2-40B4-BE49-F238E27FC236}">
                  <a16:creationId xmlns:a16="http://schemas.microsoft.com/office/drawing/2014/main" id="{4D862DF6-6E12-49D0-B897-444AF619F8B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Isosceles Triangle 158">
              <a:extLst>
                <a:ext uri="{FF2B5EF4-FFF2-40B4-BE49-F238E27FC236}">
                  <a16:creationId xmlns:a16="http://schemas.microsoft.com/office/drawing/2014/main" id="{C82D96CA-BE3F-4382-9A02-DE9421CDAD5A}"/>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B) RED DOWN" hidden="1">
            <a:extLst>
              <a:ext uri="{FF2B5EF4-FFF2-40B4-BE49-F238E27FC236}">
                <a16:creationId xmlns:a16="http://schemas.microsoft.com/office/drawing/2014/main" id="{1F41E33B-BB9D-44B2-A827-D063E7759222}"/>
              </a:ext>
            </a:extLst>
          </p:cNvPr>
          <p:cNvGrpSpPr/>
          <p:nvPr/>
        </p:nvGrpSpPr>
        <p:grpSpPr>
          <a:xfrm>
            <a:off x="16688193" y="4037414"/>
            <a:ext cx="537097" cy="537097"/>
            <a:chOff x="18504903" y="4120069"/>
            <a:chExt cx="537097" cy="537097"/>
          </a:xfrm>
        </p:grpSpPr>
        <p:sp>
          <p:nvSpPr>
            <p:cNvPr id="259" name="Oval 258">
              <a:extLst>
                <a:ext uri="{FF2B5EF4-FFF2-40B4-BE49-F238E27FC236}">
                  <a16:creationId xmlns:a16="http://schemas.microsoft.com/office/drawing/2014/main" id="{28417129-F72C-43D0-913D-5AC162B36D60}"/>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Isosceles Triangle 259">
              <a:extLst>
                <a:ext uri="{FF2B5EF4-FFF2-40B4-BE49-F238E27FC236}">
                  <a16:creationId xmlns:a16="http://schemas.microsoft.com/office/drawing/2014/main" id="{43AC6622-D48B-415F-8B77-856BD4FC8F66}"/>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T) GREY NEUTRAL">
            <a:extLst>
              <a:ext uri="{FF2B5EF4-FFF2-40B4-BE49-F238E27FC236}">
                <a16:creationId xmlns:a16="http://schemas.microsoft.com/office/drawing/2014/main" id="{309BDC79-B605-4D8F-8C99-AE1AA6557B69}"/>
              </a:ext>
            </a:extLst>
          </p:cNvPr>
          <p:cNvGrpSpPr/>
          <p:nvPr/>
        </p:nvGrpSpPr>
        <p:grpSpPr>
          <a:xfrm>
            <a:off x="16675446" y="2083141"/>
            <a:ext cx="537097" cy="537097"/>
            <a:chOff x="19487481" y="4012533"/>
            <a:chExt cx="537097" cy="537097"/>
          </a:xfrm>
        </p:grpSpPr>
        <p:sp>
          <p:nvSpPr>
            <p:cNvPr id="249" name="Oval 248">
              <a:extLst>
                <a:ext uri="{FF2B5EF4-FFF2-40B4-BE49-F238E27FC236}">
                  <a16:creationId xmlns:a16="http://schemas.microsoft.com/office/drawing/2014/main" id="{10809E52-8946-4EBF-AA84-6479EA41A9BF}"/>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A6EADC60-1A1A-4323-9292-8B7E4BADCDDD}"/>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3" name="(T) GREEN DOWN">
            <a:extLst>
              <a:ext uri="{FF2B5EF4-FFF2-40B4-BE49-F238E27FC236}">
                <a16:creationId xmlns:a16="http://schemas.microsoft.com/office/drawing/2014/main" id="{108087B7-6E69-4B45-8AD8-5D8BD0DCB128}"/>
              </a:ext>
            </a:extLst>
          </p:cNvPr>
          <p:cNvGrpSpPr/>
          <p:nvPr/>
        </p:nvGrpSpPr>
        <p:grpSpPr>
          <a:xfrm>
            <a:off x="16675446" y="2084453"/>
            <a:ext cx="537097" cy="537097"/>
            <a:chOff x="16550753" y="2084507"/>
            <a:chExt cx="537097" cy="537097"/>
          </a:xfrm>
        </p:grpSpPr>
        <p:sp>
          <p:nvSpPr>
            <p:cNvPr id="444" name="Oval 443">
              <a:extLst>
                <a:ext uri="{FF2B5EF4-FFF2-40B4-BE49-F238E27FC236}">
                  <a16:creationId xmlns:a16="http://schemas.microsoft.com/office/drawing/2014/main" id="{2C89BE85-EE08-42EC-B0AB-22583A32113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Isosceles Triangle 444">
              <a:extLst>
                <a:ext uri="{FF2B5EF4-FFF2-40B4-BE49-F238E27FC236}">
                  <a16:creationId xmlns:a16="http://schemas.microsoft.com/office/drawing/2014/main" id="{94B28276-BA26-4E51-912A-2DF47CFDE130}"/>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4" name="(T) GREEN UP" hidden="1">
            <a:extLst>
              <a:ext uri="{FF2B5EF4-FFF2-40B4-BE49-F238E27FC236}">
                <a16:creationId xmlns:a16="http://schemas.microsoft.com/office/drawing/2014/main" id="{CC0A2AE6-F494-453E-8CF5-88B046E41D95}"/>
              </a:ext>
            </a:extLst>
          </p:cNvPr>
          <p:cNvGrpSpPr/>
          <p:nvPr/>
        </p:nvGrpSpPr>
        <p:grpSpPr>
          <a:xfrm>
            <a:off x="16662219" y="2069468"/>
            <a:ext cx="537097" cy="537097"/>
            <a:chOff x="16550753" y="2084507"/>
            <a:chExt cx="537097" cy="537097"/>
          </a:xfrm>
        </p:grpSpPr>
        <p:sp>
          <p:nvSpPr>
            <p:cNvPr id="435" name="Oval 434">
              <a:extLst>
                <a:ext uri="{FF2B5EF4-FFF2-40B4-BE49-F238E27FC236}">
                  <a16:creationId xmlns:a16="http://schemas.microsoft.com/office/drawing/2014/main" id="{09F2D0CE-EB1F-4713-8F68-6B7C87A23721}"/>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Isosceles Triangle 435">
              <a:extLst>
                <a:ext uri="{FF2B5EF4-FFF2-40B4-BE49-F238E27FC236}">
                  <a16:creationId xmlns:a16="http://schemas.microsoft.com/office/drawing/2014/main" id="{D3ACEDDE-63B5-4621-A1C7-A88A81EE6026}"/>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7" name="(T) RED UP">
            <a:extLst>
              <a:ext uri="{FF2B5EF4-FFF2-40B4-BE49-F238E27FC236}">
                <a16:creationId xmlns:a16="http://schemas.microsoft.com/office/drawing/2014/main" id="{AF069832-5448-48D9-9A6C-188BC18F7A71}"/>
              </a:ext>
            </a:extLst>
          </p:cNvPr>
          <p:cNvGrpSpPr/>
          <p:nvPr/>
        </p:nvGrpSpPr>
        <p:grpSpPr>
          <a:xfrm>
            <a:off x="16675446" y="2083141"/>
            <a:ext cx="537097" cy="537097"/>
            <a:chOff x="18504903" y="4120069"/>
            <a:chExt cx="537097" cy="537097"/>
          </a:xfrm>
        </p:grpSpPr>
        <p:sp>
          <p:nvSpPr>
            <p:cNvPr id="438" name="Oval 437">
              <a:extLst>
                <a:ext uri="{FF2B5EF4-FFF2-40B4-BE49-F238E27FC236}">
                  <a16:creationId xmlns:a16="http://schemas.microsoft.com/office/drawing/2014/main" id="{4317DAB7-C486-46EC-8F22-ED46A4BF543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Isosceles Triangle 438">
              <a:extLst>
                <a:ext uri="{FF2B5EF4-FFF2-40B4-BE49-F238E27FC236}">
                  <a16:creationId xmlns:a16="http://schemas.microsoft.com/office/drawing/2014/main" id="{EF969862-BA70-439F-A09A-0675815F460D}"/>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0" name="(T) RED DOWN" hidden="1">
            <a:extLst>
              <a:ext uri="{FF2B5EF4-FFF2-40B4-BE49-F238E27FC236}">
                <a16:creationId xmlns:a16="http://schemas.microsoft.com/office/drawing/2014/main" id="{F39687CD-1F45-4828-91A3-DCD0FA1E44A0}"/>
              </a:ext>
            </a:extLst>
          </p:cNvPr>
          <p:cNvGrpSpPr/>
          <p:nvPr/>
        </p:nvGrpSpPr>
        <p:grpSpPr>
          <a:xfrm>
            <a:off x="16659046" y="2083141"/>
            <a:ext cx="537097" cy="537097"/>
            <a:chOff x="18504903" y="4120069"/>
            <a:chExt cx="537097" cy="537097"/>
          </a:xfrm>
        </p:grpSpPr>
        <p:sp>
          <p:nvSpPr>
            <p:cNvPr id="441" name="Oval 440">
              <a:extLst>
                <a:ext uri="{FF2B5EF4-FFF2-40B4-BE49-F238E27FC236}">
                  <a16:creationId xmlns:a16="http://schemas.microsoft.com/office/drawing/2014/main" id="{23B5DA2A-778E-4219-91CF-20520D84BB3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2" name="Isosceles Triangle 441">
              <a:extLst>
                <a:ext uri="{FF2B5EF4-FFF2-40B4-BE49-F238E27FC236}">
                  <a16:creationId xmlns:a16="http://schemas.microsoft.com/office/drawing/2014/main" id="{49FBE0D2-47C0-44DC-B054-4600D88DB453}"/>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1" name="(T) GREEN DOWN">
            <a:extLst>
              <a:ext uri="{FF2B5EF4-FFF2-40B4-BE49-F238E27FC236}">
                <a16:creationId xmlns:a16="http://schemas.microsoft.com/office/drawing/2014/main" id="{4E6C2133-4234-425D-AE00-E74A35161779}"/>
              </a:ext>
            </a:extLst>
          </p:cNvPr>
          <p:cNvGrpSpPr/>
          <p:nvPr/>
        </p:nvGrpSpPr>
        <p:grpSpPr>
          <a:xfrm>
            <a:off x="16675446" y="2086820"/>
            <a:ext cx="537097" cy="537097"/>
            <a:chOff x="16550753" y="2084507"/>
            <a:chExt cx="537097" cy="537097"/>
          </a:xfrm>
        </p:grpSpPr>
        <p:sp>
          <p:nvSpPr>
            <p:cNvPr id="222" name="Oval 221">
              <a:extLst>
                <a:ext uri="{FF2B5EF4-FFF2-40B4-BE49-F238E27FC236}">
                  <a16:creationId xmlns:a16="http://schemas.microsoft.com/office/drawing/2014/main" id="{923445F0-BFCF-45B4-BDC8-3F77C24036C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Isosceles Triangle 222">
              <a:extLst>
                <a:ext uri="{FF2B5EF4-FFF2-40B4-BE49-F238E27FC236}">
                  <a16:creationId xmlns:a16="http://schemas.microsoft.com/office/drawing/2014/main" id="{9734C515-57CD-4382-B7E7-E60D99874ECD}"/>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4" name="(T) GREEN DOWN">
            <a:extLst>
              <a:ext uri="{FF2B5EF4-FFF2-40B4-BE49-F238E27FC236}">
                <a16:creationId xmlns:a16="http://schemas.microsoft.com/office/drawing/2014/main" id="{AF114822-D3B6-4F43-ACA3-0EABC9A123BE}"/>
              </a:ext>
            </a:extLst>
          </p:cNvPr>
          <p:cNvGrpSpPr/>
          <p:nvPr/>
        </p:nvGrpSpPr>
        <p:grpSpPr>
          <a:xfrm>
            <a:off x="16691846" y="4040385"/>
            <a:ext cx="537097" cy="537097"/>
            <a:chOff x="16550753" y="2084507"/>
            <a:chExt cx="537097" cy="537097"/>
          </a:xfrm>
        </p:grpSpPr>
        <p:sp>
          <p:nvSpPr>
            <p:cNvPr id="225" name="Oval 224">
              <a:extLst>
                <a:ext uri="{FF2B5EF4-FFF2-40B4-BE49-F238E27FC236}">
                  <a16:creationId xmlns:a16="http://schemas.microsoft.com/office/drawing/2014/main" id="{16AC9DD9-39D6-44B8-8594-23780BF3480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Isosceles Triangle 225">
              <a:extLst>
                <a:ext uri="{FF2B5EF4-FFF2-40B4-BE49-F238E27FC236}">
                  <a16:creationId xmlns:a16="http://schemas.microsoft.com/office/drawing/2014/main" id="{10D7B132-F181-4E95-AA42-29E159947582}"/>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55" name="Chart 154">
            <a:extLst>
              <a:ext uri="{FF2B5EF4-FFF2-40B4-BE49-F238E27FC236}">
                <a16:creationId xmlns:a16="http://schemas.microsoft.com/office/drawing/2014/main" id="{E21CB4DF-3166-4DC4-BC98-677F46907771}"/>
              </a:ext>
            </a:extLst>
          </p:cNvPr>
          <p:cNvGraphicFramePr>
            <a:graphicFrameLocks/>
          </p:cNvGraphicFramePr>
          <p:nvPr>
            <p:extLst>
              <p:ext uri="{D42A27DB-BD31-4B8C-83A1-F6EECF244321}">
                <p14:modId xmlns:p14="http://schemas.microsoft.com/office/powerpoint/2010/main" val="1772236919"/>
              </p:ext>
            </p:extLst>
          </p:nvPr>
        </p:nvGraphicFramePr>
        <p:xfrm>
          <a:off x="2733830" y="5293474"/>
          <a:ext cx="4719655" cy="2074726"/>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156" name="Chart 155">
            <a:extLst>
              <a:ext uri="{FF2B5EF4-FFF2-40B4-BE49-F238E27FC236}">
                <a16:creationId xmlns:a16="http://schemas.microsoft.com/office/drawing/2014/main" id="{8C713397-5C8A-4C8E-A1F6-830F06C97467}"/>
              </a:ext>
            </a:extLst>
          </p:cNvPr>
          <p:cNvGraphicFramePr>
            <a:graphicFrameLocks/>
          </p:cNvGraphicFramePr>
          <p:nvPr>
            <p:extLst>
              <p:ext uri="{D42A27DB-BD31-4B8C-83A1-F6EECF244321}">
                <p14:modId xmlns:p14="http://schemas.microsoft.com/office/powerpoint/2010/main" val="2434614502"/>
              </p:ext>
            </p:extLst>
          </p:nvPr>
        </p:nvGraphicFramePr>
        <p:xfrm>
          <a:off x="2773741" y="7711550"/>
          <a:ext cx="4719655" cy="2064619"/>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191" name="Chart 190">
            <a:extLst>
              <a:ext uri="{FF2B5EF4-FFF2-40B4-BE49-F238E27FC236}">
                <a16:creationId xmlns:a16="http://schemas.microsoft.com/office/drawing/2014/main" id="{EB4ADE2D-7252-4A7D-93B1-6A29A7DEF2AB}"/>
              </a:ext>
            </a:extLst>
          </p:cNvPr>
          <p:cNvGraphicFramePr>
            <a:graphicFrameLocks/>
          </p:cNvGraphicFramePr>
          <p:nvPr>
            <p:extLst>
              <p:ext uri="{D42A27DB-BD31-4B8C-83A1-F6EECF244321}">
                <p14:modId xmlns:p14="http://schemas.microsoft.com/office/powerpoint/2010/main" val="2966363322"/>
              </p:ext>
            </p:extLst>
          </p:nvPr>
        </p:nvGraphicFramePr>
        <p:xfrm>
          <a:off x="8000915" y="6084504"/>
          <a:ext cx="5599113" cy="2558368"/>
        </p:xfrm>
        <a:graphic>
          <a:graphicData uri="http://schemas.openxmlformats.org/drawingml/2006/chart">
            <c:chart xmlns:c="http://schemas.openxmlformats.org/drawingml/2006/chart" xmlns:r="http://schemas.openxmlformats.org/officeDocument/2006/relationships" r:id="rId31"/>
          </a:graphicData>
        </a:graphic>
      </p:graphicFrame>
    </p:spTree>
    <p:extLst>
      <p:ext uri="{BB962C8B-B14F-4D97-AF65-F5344CB8AC3E}">
        <p14:creationId xmlns:p14="http://schemas.microsoft.com/office/powerpoint/2010/main" val="14321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Inflation</a:t>
            </a:r>
            <a:r>
              <a:rPr lang="en-GB" baseline="0"/>
              <a:t> P2</a:t>
            </a:r>
            <a:endParaRPr lang="en-GB"/>
          </a:p>
        </p:txBody>
      </p:sp>
      <p:graphicFrame>
        <p:nvGraphicFramePr>
          <p:cNvPr id="119" name="Table 118">
            <a:extLst>
              <a:ext uri="{FF2B5EF4-FFF2-40B4-BE49-F238E27FC236}">
                <a16:creationId xmlns:a16="http://schemas.microsoft.com/office/drawing/2014/main" id="{0AA29E5D-AB11-4CDA-84FD-1B58475ED05D}"/>
              </a:ext>
            </a:extLst>
          </p:cNvPr>
          <p:cNvGraphicFramePr>
            <a:graphicFrameLocks noGrp="1"/>
          </p:cNvGraphicFramePr>
          <p:nvPr>
            <p:extLst>
              <p:ext uri="{D42A27DB-BD31-4B8C-83A1-F6EECF244321}">
                <p14:modId xmlns:p14="http://schemas.microsoft.com/office/powerpoint/2010/main" val="2148672493"/>
              </p:ext>
            </p:extLst>
          </p:nvPr>
        </p:nvGraphicFramePr>
        <p:xfrm>
          <a:off x="22824440" y="0"/>
          <a:ext cx="456031" cy="383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101500510"/>
                    </a:ext>
                  </a:extLst>
                </a:gridCol>
                <a:gridCol w="247751">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Inflation (P2)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2200">
                          <a:solidFill>
                            <a:schemeClr val="tx1"/>
                          </a:solidFill>
                        </a:rPr>
                        <a:t>24 – 33 Took view to remove the up and down arrows that show positive and negative contributions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grpSp>
        <p:nvGrpSpPr>
          <p:cNvPr id="195" name="Group 194">
            <a:extLst>
              <a:ext uri="{FF2B5EF4-FFF2-40B4-BE49-F238E27FC236}">
                <a16:creationId xmlns:a16="http://schemas.microsoft.com/office/drawing/2014/main" id="{C312B351-06AC-457F-BDAF-EE92AFCD713C}"/>
              </a:ext>
            </a:extLst>
          </p:cNvPr>
          <p:cNvGrpSpPr/>
          <p:nvPr/>
        </p:nvGrpSpPr>
        <p:grpSpPr>
          <a:xfrm>
            <a:off x="14199393" y="1627247"/>
            <a:ext cx="2316333" cy="1674753"/>
            <a:chOff x="14199393" y="1627247"/>
            <a:chExt cx="2316333" cy="1674753"/>
          </a:xfrm>
        </p:grpSpPr>
        <p:sp>
          <p:nvSpPr>
            <p:cNvPr id="196" name="TextBox 195">
              <a:extLst>
                <a:ext uri="{FF2B5EF4-FFF2-40B4-BE49-F238E27FC236}">
                  <a16:creationId xmlns:a16="http://schemas.microsoft.com/office/drawing/2014/main" id="{533E08D1-C912-47AB-9400-6277B577CAA9}"/>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0.7%</a:t>
              </a:r>
            </a:p>
          </p:txBody>
        </p:sp>
        <p:cxnSp>
          <p:nvCxnSpPr>
            <p:cNvPr id="197" name="Straight Connector 196">
              <a:extLst>
                <a:ext uri="{FF2B5EF4-FFF2-40B4-BE49-F238E27FC236}">
                  <a16:creationId xmlns:a16="http://schemas.microsoft.com/office/drawing/2014/main" id="{0DFE9AF7-245F-4D3D-B322-024EE58F0C63}"/>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FAAE5307-AC0B-49C0-B377-37D0E8891F38}"/>
                </a:ext>
              </a:extLst>
            </p:cNvPr>
            <p:cNvSpPr txBox="1"/>
            <p:nvPr/>
          </p:nvSpPr>
          <p:spPr>
            <a:xfrm>
              <a:off x="14333480"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CPI</a:t>
              </a:r>
            </a:p>
          </p:txBody>
        </p:sp>
        <p:sp>
          <p:nvSpPr>
            <p:cNvPr id="199" name="TextBox 198">
              <a:extLst>
                <a:ext uri="{FF2B5EF4-FFF2-40B4-BE49-F238E27FC236}">
                  <a16:creationId xmlns:a16="http://schemas.microsoft.com/office/drawing/2014/main" id="{EBBC20B1-244C-4934-8A56-C600F86894ED}"/>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0.6% in December. </a:t>
              </a:r>
            </a:p>
          </p:txBody>
        </p:sp>
      </p:grpSp>
      <p:grpSp>
        <p:nvGrpSpPr>
          <p:cNvPr id="200" name="Group 199">
            <a:extLst>
              <a:ext uri="{FF2B5EF4-FFF2-40B4-BE49-F238E27FC236}">
                <a16:creationId xmlns:a16="http://schemas.microsoft.com/office/drawing/2014/main" id="{66AD54EF-D321-4A0A-AC80-48201A857901}"/>
              </a:ext>
            </a:extLst>
          </p:cNvPr>
          <p:cNvGrpSpPr/>
          <p:nvPr/>
        </p:nvGrpSpPr>
        <p:grpSpPr>
          <a:xfrm>
            <a:off x="14195027" y="3648167"/>
            <a:ext cx="2665042" cy="1674753"/>
            <a:chOff x="14199393" y="1627247"/>
            <a:chExt cx="2665042" cy="1674753"/>
          </a:xfrm>
        </p:grpSpPr>
        <p:sp>
          <p:nvSpPr>
            <p:cNvPr id="201" name="TextBox 200">
              <a:extLst>
                <a:ext uri="{FF2B5EF4-FFF2-40B4-BE49-F238E27FC236}">
                  <a16:creationId xmlns:a16="http://schemas.microsoft.com/office/drawing/2014/main" id="{0E4BE7DF-2F97-4946-91E1-6B7E64017A7B}"/>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-0.7%</a:t>
              </a:r>
            </a:p>
          </p:txBody>
        </p:sp>
        <p:cxnSp>
          <p:nvCxnSpPr>
            <p:cNvPr id="202" name="Straight Connector 201">
              <a:extLst>
                <a:ext uri="{FF2B5EF4-FFF2-40B4-BE49-F238E27FC236}">
                  <a16:creationId xmlns:a16="http://schemas.microsoft.com/office/drawing/2014/main" id="{6BE2E6EC-03ED-403B-AD14-840A9A57A4A9}"/>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40FC0C70-E1C4-40A7-AF2B-209775ECF494}"/>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CPI Food</a:t>
              </a:r>
            </a:p>
          </p:txBody>
        </p:sp>
        <p:sp>
          <p:nvSpPr>
            <p:cNvPr id="204" name="TextBox 203">
              <a:extLst>
                <a:ext uri="{FF2B5EF4-FFF2-40B4-BE49-F238E27FC236}">
                  <a16:creationId xmlns:a16="http://schemas.microsoft.com/office/drawing/2014/main" id="{877AEAA1-ACE1-457D-8EC3-4552A52491FD}"/>
                </a:ext>
              </a:extLst>
            </p:cNvPr>
            <p:cNvSpPr txBox="1"/>
            <p:nvPr/>
          </p:nvSpPr>
          <p:spPr>
            <a:xfrm>
              <a:off x="14338209" y="2730096"/>
              <a:ext cx="2526226"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-1.4% in December. </a:t>
              </a:r>
            </a:p>
          </p:txBody>
        </p:sp>
      </p:grpSp>
      <p:sp>
        <p:nvSpPr>
          <p:cNvPr id="205" name="TextBox 204">
            <a:extLst>
              <a:ext uri="{FF2B5EF4-FFF2-40B4-BE49-F238E27FC236}">
                <a16:creationId xmlns:a16="http://schemas.microsoft.com/office/drawing/2014/main" id="{0CA397E7-7093-4366-B004-9B584405D2A0}"/>
              </a:ext>
            </a:extLst>
          </p:cNvPr>
          <p:cNvSpPr txBox="1"/>
          <p:nvPr/>
        </p:nvSpPr>
        <p:spPr>
          <a:xfrm>
            <a:off x="2833812" y="1051906"/>
            <a:ext cx="4139257"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ONS CONSUMER PRICE INDEX (CPI)</a:t>
            </a:r>
          </a:p>
        </p:txBody>
      </p:sp>
      <p:sp>
        <p:nvSpPr>
          <p:cNvPr id="207" name="TextBox 206">
            <a:extLst>
              <a:ext uri="{FF2B5EF4-FFF2-40B4-BE49-F238E27FC236}">
                <a16:creationId xmlns:a16="http://schemas.microsoft.com/office/drawing/2014/main" id="{BC10C6C1-2AF5-431F-9C3E-366F9F58DEA5}"/>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13</a:t>
            </a:r>
          </a:p>
        </p:txBody>
      </p:sp>
      <p:sp>
        <p:nvSpPr>
          <p:cNvPr id="208" name="TextBox 207">
            <a:extLst>
              <a:ext uri="{FF2B5EF4-FFF2-40B4-BE49-F238E27FC236}">
                <a16:creationId xmlns:a16="http://schemas.microsoft.com/office/drawing/2014/main" id="{8201EB19-22EF-4AF2-9B5D-8A700EFC6F4F}"/>
              </a:ext>
            </a:extLst>
          </p:cNvPr>
          <p:cNvSpPr txBox="1"/>
          <p:nvPr/>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INFLATION (PAGE 2)</a:t>
            </a:r>
          </a:p>
        </p:txBody>
      </p:sp>
      <p:sp>
        <p:nvSpPr>
          <p:cNvPr id="209" name="TextBox 208">
            <a:extLst>
              <a:ext uri="{FF2B5EF4-FFF2-40B4-BE49-F238E27FC236}">
                <a16:creationId xmlns:a16="http://schemas.microsoft.com/office/drawing/2014/main" id="{AF64D6C2-060F-42CA-B967-3AC14CAA6109}"/>
              </a:ext>
            </a:extLst>
          </p:cNvPr>
          <p:cNvSpPr txBox="1"/>
          <p:nvPr/>
        </p:nvSpPr>
        <p:spPr>
          <a:xfrm>
            <a:off x="14067397" y="1052425"/>
            <a:ext cx="2589755"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210" name="TextBox 209">
            <a:extLst>
              <a:ext uri="{FF2B5EF4-FFF2-40B4-BE49-F238E27FC236}">
                <a16:creationId xmlns:a16="http://schemas.microsoft.com/office/drawing/2014/main" id="{AED58AE7-66D3-4D8A-A040-F0F4F718DACA}"/>
              </a:ext>
            </a:extLst>
          </p:cNvPr>
          <p:cNvSpPr txBox="1"/>
          <p:nvPr/>
        </p:nvSpPr>
        <p:spPr>
          <a:xfrm>
            <a:off x="2831932" y="5358898"/>
            <a:ext cx="4547383"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CATEGORY FIGURES, %, YOY </a:t>
            </a:r>
          </a:p>
        </p:txBody>
      </p:sp>
      <p:sp>
        <p:nvSpPr>
          <p:cNvPr id="211" name="TextBox 210">
            <a:extLst>
              <a:ext uri="{FF2B5EF4-FFF2-40B4-BE49-F238E27FC236}">
                <a16:creationId xmlns:a16="http://schemas.microsoft.com/office/drawing/2014/main" id="{85CD94FE-C974-4BEE-9EFD-AE461019B48F}"/>
              </a:ext>
            </a:extLst>
          </p:cNvPr>
          <p:cNvSpPr txBox="1"/>
          <p:nvPr/>
        </p:nvSpPr>
        <p:spPr>
          <a:xfrm>
            <a:off x="8337667" y="1051906"/>
            <a:ext cx="4896672"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CPIH: CONTRIBUTIONS TO THE ANNUAL RATE</a:t>
            </a:r>
          </a:p>
        </p:txBody>
      </p:sp>
      <p:graphicFrame>
        <p:nvGraphicFramePr>
          <p:cNvPr id="212" name="Table 211">
            <a:extLst>
              <a:ext uri="{FF2B5EF4-FFF2-40B4-BE49-F238E27FC236}">
                <a16:creationId xmlns:a16="http://schemas.microsoft.com/office/drawing/2014/main" id="{0F97322F-BA82-4CC8-B061-1E19E7C26D50}"/>
              </a:ext>
            </a:extLst>
          </p:cNvPr>
          <p:cNvGraphicFramePr>
            <a:graphicFrameLocks noGrp="1"/>
          </p:cNvGraphicFramePr>
          <p:nvPr>
            <p:extLst>
              <p:ext uri="{D42A27DB-BD31-4B8C-83A1-F6EECF244321}">
                <p14:modId xmlns:p14="http://schemas.microsoft.com/office/powerpoint/2010/main" val="1915290504"/>
              </p:ext>
            </p:extLst>
          </p:nvPr>
        </p:nvGraphicFramePr>
        <p:xfrm>
          <a:off x="2918987" y="1986171"/>
          <a:ext cx="4817125" cy="2808347"/>
        </p:xfrm>
        <a:graphic>
          <a:graphicData uri="http://schemas.openxmlformats.org/drawingml/2006/table">
            <a:tbl>
              <a:tblPr firstRow="1" bandRow="1" bandCol="1">
                <a:tableStyleId>{5C22544A-7EE6-4342-B048-85BDC9FD1C3A}</a:tableStyleId>
              </a:tblPr>
              <a:tblGrid>
                <a:gridCol w="1105378">
                  <a:extLst>
                    <a:ext uri="{9D8B030D-6E8A-4147-A177-3AD203B41FA5}">
                      <a16:colId xmlns:a16="http://schemas.microsoft.com/office/drawing/2014/main" val="2108227996"/>
                    </a:ext>
                  </a:extLst>
                </a:gridCol>
                <a:gridCol w="1237249">
                  <a:extLst>
                    <a:ext uri="{9D8B030D-6E8A-4147-A177-3AD203B41FA5}">
                      <a16:colId xmlns:a16="http://schemas.microsoft.com/office/drawing/2014/main" val="1761726090"/>
                    </a:ext>
                  </a:extLst>
                </a:gridCol>
                <a:gridCol w="1237249">
                  <a:extLst>
                    <a:ext uri="{9D8B030D-6E8A-4147-A177-3AD203B41FA5}">
                      <a16:colId xmlns:a16="http://schemas.microsoft.com/office/drawing/2014/main" val="609973514"/>
                    </a:ext>
                  </a:extLst>
                </a:gridCol>
                <a:gridCol w="1237249">
                  <a:extLst>
                    <a:ext uri="{9D8B030D-6E8A-4147-A177-3AD203B41FA5}">
                      <a16:colId xmlns:a16="http://schemas.microsoft.com/office/drawing/2014/main" val="2376678823"/>
                    </a:ext>
                  </a:extLst>
                </a:gridCol>
              </a:tblGrid>
              <a:tr h="404216">
                <a:tc>
                  <a:txBody>
                    <a:bodyPr/>
                    <a:lstStyle/>
                    <a:p>
                      <a:pPr>
                        <a:lnSpc>
                          <a:spcPct val="150000"/>
                        </a:lnSpc>
                        <a:spcBef>
                          <a:spcPts val="600"/>
                        </a:spcBef>
                        <a:spcAft>
                          <a:spcPts val="0"/>
                        </a:spcAft>
                      </a:pPr>
                      <a:endParaRPr lang="en-GB" sz="1200">
                        <a:solidFill>
                          <a:schemeClr val="bg1"/>
                        </a:solidFill>
                        <a:effectLst/>
                        <a:highlight>
                          <a:srgbClr val="FFFF00"/>
                        </a:highlight>
                        <a:latin typeface="+mn-lt"/>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CPI</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Retail Price Index, all items (RPI)</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1100" b="0" i="0"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All Items excl. mortgage  interest payments (RPIX)</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786378496"/>
                  </a:ext>
                </a:extLst>
              </a:tr>
              <a:tr h="172914">
                <a:tc>
                  <a:txBody>
                    <a:bodyPr/>
                    <a:lstStyle/>
                    <a:p>
                      <a:pPr algn="l" fontAlgn="ctr"/>
                      <a:r>
                        <a:rPr lang="en-GB" sz="10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164461"/>
                  </a:ext>
                </a:extLst>
              </a:tr>
              <a:tr h="172914">
                <a:tc>
                  <a:txBody>
                    <a:bodyPr/>
                    <a:lstStyle/>
                    <a:p>
                      <a:pPr algn="l" fontAlgn="ctr"/>
                      <a:r>
                        <a:rPr lang="en-GB" sz="10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59849"/>
                  </a:ext>
                </a:extLst>
              </a:tr>
              <a:tr h="172914">
                <a:tc>
                  <a:txBody>
                    <a:bodyPr/>
                    <a:lstStyle/>
                    <a:p>
                      <a:pPr algn="l" fontAlgn="ctr"/>
                      <a:r>
                        <a:rPr lang="en-GB" sz="10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0578893"/>
                  </a:ext>
                </a:extLst>
              </a:tr>
              <a:tr h="172914">
                <a:tc>
                  <a:txBody>
                    <a:bodyPr/>
                    <a:lstStyle/>
                    <a:p>
                      <a:pPr algn="l" fontAlgn="ctr"/>
                      <a:r>
                        <a:rPr lang="en-GB" sz="10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557823"/>
                  </a:ext>
                </a:extLst>
              </a:tr>
              <a:tr h="172914">
                <a:tc>
                  <a:txBody>
                    <a:bodyPr/>
                    <a:lstStyle/>
                    <a:p>
                      <a:pPr algn="l" fontAlgn="ctr"/>
                      <a:r>
                        <a:rPr lang="en-GB" sz="10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465921"/>
                  </a:ext>
                </a:extLst>
              </a:tr>
              <a:tr h="172914">
                <a:tc>
                  <a:txBody>
                    <a:bodyPr/>
                    <a:lstStyle/>
                    <a:p>
                      <a:pPr algn="l" fontAlgn="ctr"/>
                      <a:r>
                        <a:rPr lang="en-GB" sz="10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4272953"/>
                  </a:ext>
                </a:extLst>
              </a:tr>
              <a:tr h="172914">
                <a:tc>
                  <a:txBody>
                    <a:bodyPr/>
                    <a:lstStyle/>
                    <a:p>
                      <a:pPr algn="l" fontAlgn="ctr"/>
                      <a:r>
                        <a:rPr lang="en-GB" sz="10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8223538"/>
                  </a:ext>
                </a:extLst>
              </a:tr>
              <a:tr h="172914">
                <a:tc>
                  <a:txBody>
                    <a:bodyPr/>
                    <a:lstStyle/>
                    <a:p>
                      <a:pPr algn="l" fontAlgn="ctr"/>
                      <a:r>
                        <a:rPr lang="en-GB" sz="10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945533"/>
                  </a:ext>
                </a:extLst>
              </a:tr>
              <a:tr h="196014">
                <a:tc>
                  <a:txBody>
                    <a:bodyPr/>
                    <a:lstStyle/>
                    <a:p>
                      <a:pPr algn="l" fontAlgn="ctr"/>
                      <a:r>
                        <a:rPr lang="en-GB" sz="10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0888319"/>
                  </a:ext>
                </a:extLst>
              </a:tr>
              <a:tr h="172914">
                <a:tc>
                  <a:txBody>
                    <a:bodyPr/>
                    <a:lstStyle/>
                    <a:p>
                      <a:pPr algn="l" fontAlgn="ctr"/>
                      <a:r>
                        <a:rPr lang="en-GB" sz="10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7217638"/>
                  </a:ext>
                </a:extLst>
              </a:tr>
              <a:tr h="172914">
                <a:tc>
                  <a:txBody>
                    <a:bodyPr/>
                    <a:lstStyle/>
                    <a:p>
                      <a:pPr algn="l" fontAlgn="ctr"/>
                      <a:r>
                        <a:rPr lang="en-GB" sz="10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022491"/>
                  </a:ext>
                </a:extLst>
              </a:tr>
              <a:tr h="207359">
                <a:tc>
                  <a:txBody>
                    <a:bodyPr/>
                    <a:lstStyle/>
                    <a:p>
                      <a:pPr algn="l" fontAlgn="ctr"/>
                      <a:r>
                        <a:rPr lang="en-GB" sz="10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5029038"/>
                  </a:ext>
                </a:extLst>
              </a:tr>
              <a:tr h="172914">
                <a:tc>
                  <a:txBody>
                    <a:bodyPr/>
                    <a:lstStyle/>
                    <a:p>
                      <a:pPr algn="l" fontAlgn="ctr"/>
                      <a:r>
                        <a:rPr lang="en-GB" sz="10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280292598"/>
                  </a:ext>
                </a:extLst>
              </a:tr>
            </a:tbl>
          </a:graphicData>
        </a:graphic>
      </p:graphicFrame>
      <p:sp>
        <p:nvSpPr>
          <p:cNvPr id="213" name="TextBox 212">
            <a:extLst>
              <a:ext uri="{FF2B5EF4-FFF2-40B4-BE49-F238E27FC236}">
                <a16:creationId xmlns:a16="http://schemas.microsoft.com/office/drawing/2014/main" id="{11DC701C-C0D9-4478-A806-64E775F377C7}"/>
              </a:ext>
            </a:extLst>
          </p:cNvPr>
          <p:cNvSpPr txBox="1"/>
          <p:nvPr/>
        </p:nvSpPr>
        <p:spPr>
          <a:xfrm>
            <a:off x="2787137" y="4794692"/>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a:t>
            </a:r>
          </a:p>
        </p:txBody>
      </p:sp>
      <p:sp>
        <p:nvSpPr>
          <p:cNvPr id="214" name="TextBox 213">
            <a:extLst>
              <a:ext uri="{FF2B5EF4-FFF2-40B4-BE49-F238E27FC236}">
                <a16:creationId xmlns:a16="http://schemas.microsoft.com/office/drawing/2014/main" id="{09A55172-864E-45D9-AF4D-A6106C521189}"/>
              </a:ext>
            </a:extLst>
          </p:cNvPr>
          <p:cNvSpPr txBox="1"/>
          <p:nvPr/>
        </p:nvSpPr>
        <p:spPr>
          <a:xfrm>
            <a:off x="2867920" y="8683553"/>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a:t>
            </a:r>
          </a:p>
        </p:txBody>
      </p:sp>
      <p:graphicFrame>
        <p:nvGraphicFramePr>
          <p:cNvPr id="215" name="Table 214">
            <a:extLst>
              <a:ext uri="{FF2B5EF4-FFF2-40B4-BE49-F238E27FC236}">
                <a16:creationId xmlns:a16="http://schemas.microsoft.com/office/drawing/2014/main" id="{53C4F540-87B2-4885-BC11-951CFB5B2F19}"/>
              </a:ext>
            </a:extLst>
          </p:cNvPr>
          <p:cNvGraphicFramePr>
            <a:graphicFrameLocks noGrp="1"/>
          </p:cNvGraphicFramePr>
          <p:nvPr>
            <p:extLst>
              <p:ext uri="{D42A27DB-BD31-4B8C-83A1-F6EECF244321}">
                <p14:modId xmlns:p14="http://schemas.microsoft.com/office/powerpoint/2010/main" val="3824076095"/>
              </p:ext>
            </p:extLst>
          </p:nvPr>
        </p:nvGraphicFramePr>
        <p:xfrm>
          <a:off x="2942943" y="5797132"/>
          <a:ext cx="4585915" cy="2893060"/>
        </p:xfrm>
        <a:graphic>
          <a:graphicData uri="http://schemas.openxmlformats.org/drawingml/2006/table">
            <a:tbl>
              <a:tblPr firstRow="1" bandRow="1" bandCol="1">
                <a:tableStyleId>{5C22544A-7EE6-4342-B048-85BDC9FD1C3A}</a:tableStyleId>
              </a:tblPr>
              <a:tblGrid>
                <a:gridCol w="463550">
                  <a:extLst>
                    <a:ext uri="{9D8B030D-6E8A-4147-A177-3AD203B41FA5}">
                      <a16:colId xmlns:a16="http://schemas.microsoft.com/office/drawing/2014/main" val="803691123"/>
                    </a:ext>
                  </a:extLst>
                </a:gridCol>
                <a:gridCol w="655402">
                  <a:extLst>
                    <a:ext uri="{9D8B030D-6E8A-4147-A177-3AD203B41FA5}">
                      <a16:colId xmlns:a16="http://schemas.microsoft.com/office/drawing/2014/main" val="3800394325"/>
                    </a:ext>
                  </a:extLst>
                </a:gridCol>
                <a:gridCol w="657684">
                  <a:extLst>
                    <a:ext uri="{9D8B030D-6E8A-4147-A177-3AD203B41FA5}">
                      <a16:colId xmlns:a16="http://schemas.microsoft.com/office/drawing/2014/main" val="2068228400"/>
                    </a:ext>
                  </a:extLst>
                </a:gridCol>
                <a:gridCol w="739824">
                  <a:extLst>
                    <a:ext uri="{9D8B030D-6E8A-4147-A177-3AD203B41FA5}">
                      <a16:colId xmlns:a16="http://schemas.microsoft.com/office/drawing/2014/main" val="505207465"/>
                    </a:ext>
                  </a:extLst>
                </a:gridCol>
                <a:gridCol w="740395">
                  <a:extLst>
                    <a:ext uri="{9D8B030D-6E8A-4147-A177-3AD203B41FA5}">
                      <a16:colId xmlns:a16="http://schemas.microsoft.com/office/drawing/2014/main" val="421892986"/>
                    </a:ext>
                  </a:extLst>
                </a:gridCol>
                <a:gridCol w="657684">
                  <a:extLst>
                    <a:ext uri="{9D8B030D-6E8A-4147-A177-3AD203B41FA5}">
                      <a16:colId xmlns:a16="http://schemas.microsoft.com/office/drawing/2014/main" val="2485379301"/>
                    </a:ext>
                  </a:extLst>
                </a:gridCol>
                <a:gridCol w="671376">
                  <a:extLst>
                    <a:ext uri="{9D8B030D-6E8A-4147-A177-3AD203B41FA5}">
                      <a16:colId xmlns:a16="http://schemas.microsoft.com/office/drawing/2014/main" val="4087649978"/>
                    </a:ext>
                  </a:extLst>
                </a:gridCol>
              </a:tblGrid>
              <a:tr h="180340">
                <a:tc>
                  <a:txBody>
                    <a:bodyPr/>
                    <a:lstStyle/>
                    <a:p>
                      <a:pPr marR="41910" algn="l">
                        <a:lnSpc>
                          <a:spcPts val="1000"/>
                        </a:lnSpc>
                        <a:spcAft>
                          <a:spcPts val="0"/>
                        </a:spcAft>
                        <a:tabLst>
                          <a:tab pos="180340" algn="l"/>
                        </a:tabLst>
                      </a:pP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ts val="1000"/>
                        </a:lnSpc>
                        <a:spcAft>
                          <a:spcPts val="0"/>
                        </a:spcAft>
                        <a:tabLst>
                          <a:tab pos="180340" algn="l"/>
                          <a:tab pos="245745" algn="dec"/>
                        </a:tabLst>
                      </a:pPr>
                      <a:r>
                        <a:rPr lang="en-GB" sz="900">
                          <a:effectLst/>
                          <a:latin typeface="Lato" panose="020F0502020204030203" pitchFamily="34" charset="0"/>
                          <a:ea typeface="Lato" panose="020F0502020204030203" pitchFamily="34" charset="0"/>
                          <a:cs typeface="Lato" panose="020F0502020204030203" pitchFamily="34" charset="0"/>
                        </a:rPr>
                        <a:t>Food &amp; non-alcoholic beverages</a:t>
                      </a:r>
                      <a:endParaRPr lang="en-GB" sz="9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ts val="1000"/>
                        </a:lnSpc>
                        <a:spcAft>
                          <a:spcPts val="0"/>
                        </a:spcAft>
                        <a:tabLst>
                          <a:tab pos="180340" algn="l"/>
                          <a:tab pos="245745" algn="dec"/>
                        </a:tabLst>
                      </a:pPr>
                      <a:r>
                        <a:rPr lang="en-GB" sz="900">
                          <a:effectLst/>
                          <a:latin typeface="Lato" panose="020F0502020204030203" pitchFamily="34" charset="0"/>
                          <a:ea typeface="Lato" panose="020F0502020204030203" pitchFamily="34" charset="0"/>
                          <a:cs typeface="Lato" panose="020F0502020204030203" pitchFamily="34" charset="0"/>
                        </a:rPr>
                        <a:t>Clothing &amp; Footwear</a:t>
                      </a:r>
                      <a:endParaRPr lang="en-GB" sz="9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ts val="1000"/>
                        </a:lnSpc>
                        <a:spcAft>
                          <a:spcPts val="0"/>
                        </a:spcAft>
                        <a:tabLst>
                          <a:tab pos="180340" algn="l"/>
                          <a:tab pos="245745" algn="dec"/>
                        </a:tabLst>
                      </a:pPr>
                      <a:r>
                        <a:rPr lang="en-GB" sz="900">
                          <a:effectLst/>
                          <a:latin typeface="Lato" panose="020F0502020204030203" pitchFamily="34" charset="0"/>
                          <a:ea typeface="Lato" panose="020F0502020204030203" pitchFamily="34" charset="0"/>
                          <a:cs typeface="Lato" panose="020F0502020204030203" pitchFamily="34" charset="0"/>
                        </a:rPr>
                        <a:t>Housing &amp; household services</a:t>
                      </a:r>
                      <a:endParaRPr lang="en-GB" sz="9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ts val="1000"/>
                        </a:lnSpc>
                        <a:spcAft>
                          <a:spcPts val="0"/>
                        </a:spcAft>
                        <a:tabLst>
                          <a:tab pos="180340" algn="l"/>
                          <a:tab pos="245745" algn="dec"/>
                        </a:tabLst>
                      </a:pPr>
                      <a:r>
                        <a:rPr lang="en-GB" sz="900">
                          <a:effectLst/>
                          <a:latin typeface="Lato" panose="020F0502020204030203" pitchFamily="34" charset="0"/>
                          <a:ea typeface="Lato" panose="020F0502020204030203" pitchFamily="34" charset="0"/>
                          <a:cs typeface="Lato" panose="020F0502020204030203" pitchFamily="34" charset="0"/>
                        </a:rPr>
                        <a:t>Furniture &amp; household goods</a:t>
                      </a:r>
                      <a:endParaRPr lang="en-GB" sz="9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ts val="1000"/>
                        </a:lnSpc>
                        <a:spcAft>
                          <a:spcPts val="0"/>
                        </a:spcAft>
                        <a:tabLst>
                          <a:tab pos="180340" algn="l"/>
                          <a:tab pos="245745" algn="dec"/>
                        </a:tabLst>
                      </a:pPr>
                      <a:r>
                        <a:rPr lang="en-GB" sz="900">
                          <a:effectLst/>
                          <a:latin typeface="Lato" panose="020F0502020204030203" pitchFamily="34" charset="0"/>
                          <a:ea typeface="Lato" panose="020F0502020204030203" pitchFamily="34" charset="0"/>
                          <a:cs typeface="Lato" panose="020F0502020204030203" pitchFamily="34" charset="0"/>
                        </a:rPr>
                        <a:t>Transport</a:t>
                      </a:r>
                      <a:endParaRPr lang="en-GB" sz="9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ts val="1000"/>
                        </a:lnSpc>
                        <a:spcAft>
                          <a:spcPts val="0"/>
                        </a:spcAft>
                        <a:tabLst>
                          <a:tab pos="180340" algn="l"/>
                          <a:tab pos="245745" algn="dec"/>
                        </a:tabLst>
                      </a:pPr>
                      <a:r>
                        <a:rPr lang="en-GB" sz="900">
                          <a:effectLst/>
                          <a:latin typeface="Lato" panose="020F0502020204030203" pitchFamily="34" charset="0"/>
                          <a:ea typeface="Lato" panose="020F0502020204030203" pitchFamily="34" charset="0"/>
                          <a:cs typeface="Lato" panose="020F0502020204030203" pitchFamily="34" charset="0"/>
                        </a:rPr>
                        <a:t>Restaurants &amp; hotels</a:t>
                      </a:r>
                      <a:endParaRPr lang="en-GB" sz="9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062602869"/>
                  </a:ext>
                </a:extLst>
              </a:tr>
              <a:tr h="180340">
                <a:tc>
                  <a:txBody>
                    <a:bodyPr/>
                    <a:lstStyle/>
                    <a:p>
                      <a:pPr algn="l" fontAlgn="ctr"/>
                      <a:r>
                        <a:rPr lang="en-GB" sz="10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261606"/>
                  </a:ext>
                </a:extLst>
              </a:tr>
              <a:tr h="180340">
                <a:tc>
                  <a:txBody>
                    <a:bodyPr/>
                    <a:lstStyle/>
                    <a:p>
                      <a:pPr algn="l" fontAlgn="ctr"/>
                      <a:r>
                        <a:rPr lang="en-GB" sz="10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9539434"/>
                  </a:ext>
                </a:extLst>
              </a:tr>
              <a:tr h="180340">
                <a:tc>
                  <a:txBody>
                    <a:bodyPr/>
                    <a:lstStyle/>
                    <a:p>
                      <a:pPr algn="l" fontAlgn="ctr"/>
                      <a:r>
                        <a:rPr lang="en-GB" sz="10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128792"/>
                  </a:ext>
                </a:extLst>
              </a:tr>
              <a:tr h="180340">
                <a:tc>
                  <a:txBody>
                    <a:bodyPr/>
                    <a:lstStyle/>
                    <a:p>
                      <a:pPr algn="l" fontAlgn="ctr"/>
                      <a:r>
                        <a:rPr lang="en-GB" sz="10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9980432"/>
                  </a:ext>
                </a:extLst>
              </a:tr>
              <a:tr h="180340">
                <a:tc>
                  <a:txBody>
                    <a:bodyPr/>
                    <a:lstStyle/>
                    <a:p>
                      <a:pPr algn="l" fontAlgn="ctr"/>
                      <a:r>
                        <a:rPr lang="en-GB" sz="10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532507"/>
                  </a:ext>
                </a:extLst>
              </a:tr>
              <a:tr h="180340">
                <a:tc>
                  <a:txBody>
                    <a:bodyPr/>
                    <a:lstStyle/>
                    <a:p>
                      <a:pPr algn="l" fontAlgn="ctr"/>
                      <a:r>
                        <a:rPr lang="en-GB" sz="10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224285"/>
                  </a:ext>
                </a:extLst>
              </a:tr>
              <a:tr h="180340">
                <a:tc>
                  <a:txBody>
                    <a:bodyPr/>
                    <a:lstStyle/>
                    <a:p>
                      <a:pPr algn="l" fontAlgn="ctr"/>
                      <a:r>
                        <a:rPr lang="en-GB" sz="10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1638090"/>
                  </a:ext>
                </a:extLst>
              </a:tr>
              <a:tr h="180340">
                <a:tc>
                  <a:txBody>
                    <a:bodyPr/>
                    <a:lstStyle/>
                    <a:p>
                      <a:pPr algn="l" fontAlgn="ctr"/>
                      <a:r>
                        <a:rPr lang="en-GB" sz="10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780805"/>
                  </a:ext>
                </a:extLst>
              </a:tr>
              <a:tr h="180340">
                <a:tc>
                  <a:txBody>
                    <a:bodyPr/>
                    <a:lstStyle/>
                    <a:p>
                      <a:pPr algn="l" fontAlgn="ctr"/>
                      <a:r>
                        <a:rPr lang="en-GB" sz="10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7569618"/>
                  </a:ext>
                </a:extLst>
              </a:tr>
              <a:tr h="180340">
                <a:tc>
                  <a:txBody>
                    <a:bodyPr/>
                    <a:lstStyle/>
                    <a:p>
                      <a:pPr algn="l" fontAlgn="ctr"/>
                      <a:r>
                        <a:rPr lang="en-GB" sz="10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7804086"/>
                  </a:ext>
                </a:extLst>
              </a:tr>
              <a:tr h="180340">
                <a:tc>
                  <a:txBody>
                    <a:bodyPr/>
                    <a:lstStyle/>
                    <a:p>
                      <a:pPr algn="l" fontAlgn="ctr"/>
                      <a:r>
                        <a:rPr lang="en-GB" sz="10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1462555"/>
                  </a:ext>
                </a:extLst>
              </a:tr>
              <a:tr h="180340">
                <a:tc>
                  <a:txBody>
                    <a:bodyPr/>
                    <a:lstStyle/>
                    <a:p>
                      <a:pPr algn="l" fontAlgn="ctr"/>
                      <a:r>
                        <a:rPr lang="en-GB" sz="10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0660054"/>
                  </a:ext>
                </a:extLst>
              </a:tr>
              <a:tr h="119561">
                <a:tc>
                  <a:txBody>
                    <a:bodyPr/>
                    <a:lstStyle/>
                    <a:p>
                      <a:pPr algn="l" fontAlgn="ctr"/>
                      <a:r>
                        <a:rPr lang="en-GB" sz="10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713162438"/>
                  </a:ext>
                </a:extLst>
              </a:tr>
            </a:tbl>
          </a:graphicData>
        </a:graphic>
      </p:graphicFrame>
      <p:sp>
        <p:nvSpPr>
          <p:cNvPr id="216" name="TextBox 215">
            <a:extLst>
              <a:ext uri="{FF2B5EF4-FFF2-40B4-BE49-F238E27FC236}">
                <a16:creationId xmlns:a16="http://schemas.microsoft.com/office/drawing/2014/main" id="{6A8BFD2A-D235-44F1-8C37-81A177A50DED}"/>
              </a:ext>
            </a:extLst>
          </p:cNvPr>
          <p:cNvSpPr txBox="1"/>
          <p:nvPr/>
        </p:nvSpPr>
        <p:spPr>
          <a:xfrm>
            <a:off x="8394593" y="5387340"/>
            <a:ext cx="4896672"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RPI: CONTRIBUTIONS TO THE ANNUAL RATE</a:t>
            </a:r>
          </a:p>
        </p:txBody>
      </p:sp>
      <p:sp>
        <p:nvSpPr>
          <p:cNvPr id="312" name="TextBox 311">
            <a:extLst>
              <a:ext uri="{FF2B5EF4-FFF2-40B4-BE49-F238E27FC236}">
                <a16:creationId xmlns:a16="http://schemas.microsoft.com/office/drawing/2014/main" id="{20968151-F40B-4360-819A-8CF7E92E943F}"/>
              </a:ext>
            </a:extLst>
          </p:cNvPr>
          <p:cNvSpPr txBox="1"/>
          <p:nvPr/>
        </p:nvSpPr>
        <p:spPr>
          <a:xfrm>
            <a:off x="14096900" y="6883499"/>
            <a:ext cx="2866101" cy="2677656"/>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Despite January’s lockdown, prices rose in all categories except Fashion and Food &amp; Non-Alcoholic beverages.</a:t>
            </a:r>
          </a:p>
        </p:txBody>
      </p:sp>
      <p:sp>
        <p:nvSpPr>
          <p:cNvPr id="313" name="TextBox 312">
            <a:extLst>
              <a:ext uri="{FF2B5EF4-FFF2-40B4-BE49-F238E27FC236}">
                <a16:creationId xmlns:a16="http://schemas.microsoft.com/office/drawing/2014/main" id="{EAA5E502-E32E-4EB2-8999-62400273DC28}"/>
              </a:ext>
            </a:extLst>
          </p:cNvPr>
          <p:cNvSpPr txBox="1"/>
          <p:nvPr/>
        </p:nvSpPr>
        <p:spPr>
          <a:xfrm>
            <a:off x="2838164" y="1581166"/>
            <a:ext cx="4547383"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HEADLINE FIGURES, %, YOY</a:t>
            </a:r>
          </a:p>
        </p:txBody>
      </p:sp>
      <p:cxnSp>
        <p:nvCxnSpPr>
          <p:cNvPr id="150" name="Straight Connector 15">
            <a:extLst>
              <a:ext uri="{FF2B5EF4-FFF2-40B4-BE49-F238E27FC236}">
                <a16:creationId xmlns:a16="http://schemas.microsoft.com/office/drawing/2014/main" id="{697391EF-693A-48F9-ACA8-2BE2C6DAB9FC}"/>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4">
            <a:extLst>
              <a:ext uri="{FF2B5EF4-FFF2-40B4-BE49-F238E27FC236}">
                <a16:creationId xmlns:a16="http://schemas.microsoft.com/office/drawing/2014/main" id="{ECD1F826-F4AE-4767-A0C3-BCA67BBB1AE2}"/>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3">
            <a:extLst>
              <a:ext uri="{FF2B5EF4-FFF2-40B4-BE49-F238E27FC236}">
                <a16:creationId xmlns:a16="http://schemas.microsoft.com/office/drawing/2014/main" id="{11C2DF15-467B-4985-805C-7CB4359D5CC5}"/>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2">
            <a:extLst>
              <a:ext uri="{FF2B5EF4-FFF2-40B4-BE49-F238E27FC236}">
                <a16:creationId xmlns:a16="http://schemas.microsoft.com/office/drawing/2014/main" id="{F2A75D16-0518-46D9-A4B5-C946821B9376}"/>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1">
            <a:extLst>
              <a:ext uri="{FF2B5EF4-FFF2-40B4-BE49-F238E27FC236}">
                <a16:creationId xmlns:a16="http://schemas.microsoft.com/office/drawing/2014/main" id="{490BC3C5-FF6E-4D65-9769-619EA6051313}"/>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0">
            <a:extLst>
              <a:ext uri="{FF2B5EF4-FFF2-40B4-BE49-F238E27FC236}">
                <a16:creationId xmlns:a16="http://schemas.microsoft.com/office/drawing/2014/main" id="{8DFAFB05-2F3C-47CB-A5E3-0700C22CB748}"/>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9">
            <a:extLst>
              <a:ext uri="{FF2B5EF4-FFF2-40B4-BE49-F238E27FC236}">
                <a16:creationId xmlns:a16="http://schemas.microsoft.com/office/drawing/2014/main" id="{2278E272-5F9A-4548-9764-74732543B967}"/>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8">
            <a:extLst>
              <a:ext uri="{FF2B5EF4-FFF2-40B4-BE49-F238E27FC236}">
                <a16:creationId xmlns:a16="http://schemas.microsoft.com/office/drawing/2014/main" id="{095D68DF-8C37-4AFC-9749-E94985C06307}"/>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7">
            <a:extLst>
              <a:ext uri="{FF2B5EF4-FFF2-40B4-BE49-F238E27FC236}">
                <a16:creationId xmlns:a16="http://schemas.microsoft.com/office/drawing/2014/main" id="{D2127705-D0C3-4827-A45B-10D2C3D2ADE8}"/>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6">
            <a:extLst>
              <a:ext uri="{FF2B5EF4-FFF2-40B4-BE49-F238E27FC236}">
                <a16:creationId xmlns:a16="http://schemas.microsoft.com/office/drawing/2014/main" id="{8AE32E0E-68AA-4C8D-9FAC-2B8DB6B5BCF3}"/>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5">
            <a:extLst>
              <a:ext uri="{FF2B5EF4-FFF2-40B4-BE49-F238E27FC236}">
                <a16:creationId xmlns:a16="http://schemas.microsoft.com/office/drawing/2014/main" id="{5DCFE2B1-2CBA-4AAA-B075-133CC0E87999}"/>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4">
            <a:extLst>
              <a:ext uri="{FF2B5EF4-FFF2-40B4-BE49-F238E27FC236}">
                <a16:creationId xmlns:a16="http://schemas.microsoft.com/office/drawing/2014/main" id="{8E80D49C-ADC2-4877-946F-9EC72A4F38B2}"/>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3">
            <a:extLst>
              <a:ext uri="{FF2B5EF4-FFF2-40B4-BE49-F238E27FC236}">
                <a16:creationId xmlns:a16="http://schemas.microsoft.com/office/drawing/2014/main" id="{DE88BCD0-BECE-4039-8C60-06EDCDA67474}"/>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2">
            <a:extLst>
              <a:ext uri="{FF2B5EF4-FFF2-40B4-BE49-F238E27FC236}">
                <a16:creationId xmlns:a16="http://schemas.microsoft.com/office/drawing/2014/main" id="{BBFDC28F-89F2-471D-96A1-ACD313AD5B97}"/>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
            <a:extLst>
              <a:ext uri="{FF2B5EF4-FFF2-40B4-BE49-F238E27FC236}">
                <a16:creationId xmlns:a16="http://schemas.microsoft.com/office/drawing/2014/main" id="{167C4371-78FD-4FA6-BA8A-DFCE8031E618}"/>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6" name="ABOUT US (TB)">
            <a:extLst>
              <a:ext uri="{FF2B5EF4-FFF2-40B4-BE49-F238E27FC236}">
                <a16:creationId xmlns:a16="http://schemas.microsoft.com/office/drawing/2014/main" id="{01449153-1134-4514-BC34-9E56D1179518}"/>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77" name="OTHER REPORTS (TB)">
            <a:extLst>
              <a:ext uri="{FF2B5EF4-FFF2-40B4-BE49-F238E27FC236}">
                <a16:creationId xmlns:a16="http://schemas.microsoft.com/office/drawing/2014/main" id="{3D53ADE3-1B32-4050-9A32-4AE10E44C3A9}"/>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78" name="FORECASTS (TB)">
            <a:extLst>
              <a:ext uri="{FF2B5EF4-FFF2-40B4-BE49-F238E27FC236}">
                <a16:creationId xmlns:a16="http://schemas.microsoft.com/office/drawing/2014/main" id="{3D9CB2AB-98C3-4BBA-A066-28C1FF2B6E59}"/>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9" name="WEATHER (TB)">
            <a:extLst>
              <a:ext uri="{FF2B5EF4-FFF2-40B4-BE49-F238E27FC236}">
                <a16:creationId xmlns:a16="http://schemas.microsoft.com/office/drawing/2014/main" id="{7057CDC3-47D3-4997-8CAA-FF19D792DDF1}"/>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80" name="EXCHANGE RATES (TB)">
            <a:extLst>
              <a:ext uri="{FF2B5EF4-FFF2-40B4-BE49-F238E27FC236}">
                <a16:creationId xmlns:a16="http://schemas.microsoft.com/office/drawing/2014/main" id="{19A174C8-9DF2-4399-A63A-114406A08D9D}"/>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81" name="CREDIT &amp; HOUSING (TB)">
            <a:extLst>
              <a:ext uri="{FF2B5EF4-FFF2-40B4-BE49-F238E27FC236}">
                <a16:creationId xmlns:a16="http://schemas.microsoft.com/office/drawing/2014/main" id="{61F97280-4D15-4E7F-A40E-80BB562BBF8A}"/>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82" name="LABOUR MARKET P1,P2,P3 (TB)">
            <a:extLst>
              <a:ext uri="{FF2B5EF4-FFF2-40B4-BE49-F238E27FC236}">
                <a16:creationId xmlns:a16="http://schemas.microsoft.com/office/drawing/2014/main" id="{3CBCD952-2E34-425D-A3F6-408C6AF23775}"/>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83" name="INFLATION P1,P2,P3,P4 (TB)">
            <a:extLst>
              <a:ext uri="{FF2B5EF4-FFF2-40B4-BE49-F238E27FC236}">
                <a16:creationId xmlns:a16="http://schemas.microsoft.com/office/drawing/2014/main" id="{C8CC1D99-9746-4867-A431-D32A787C285C}"/>
              </a:ext>
            </a:extLst>
          </p:cNvPr>
          <p:cNvSpPr txBox="1"/>
          <p:nvPr/>
        </p:nvSpPr>
        <p:spPr>
          <a:xfrm>
            <a:off x="0" y="5439658"/>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INFLATION </a:t>
            </a:r>
            <a:r>
              <a:rPr lang="en-GB" sz="1200" b="1">
                <a:solidFill>
                  <a:schemeClr val="bg1">
                    <a:lumMod val="65000"/>
                  </a:schemeClr>
                </a:solidFill>
                <a:latin typeface="Lato" panose="020F0502020204030203" pitchFamily="34" charset="0"/>
                <a:cs typeface="Lato" panose="020F0502020204030203" pitchFamily="34" charset="0"/>
              </a:rPr>
              <a:t>P1, </a:t>
            </a:r>
            <a:r>
              <a:rPr lang="en-GB" sz="1200" b="1">
                <a:solidFill>
                  <a:srgbClr val="002060"/>
                </a:solidFill>
                <a:latin typeface="Lato" panose="020F0502020204030203" pitchFamily="34" charset="0"/>
                <a:cs typeface="Lato" panose="020F0502020204030203" pitchFamily="34" charset="0"/>
              </a:rPr>
              <a:t>P2</a:t>
            </a:r>
            <a:r>
              <a:rPr lang="en-GB" sz="1200" b="1">
                <a:solidFill>
                  <a:schemeClr val="bg1">
                    <a:lumMod val="65000"/>
                  </a:schemeClr>
                </a:solidFill>
                <a:latin typeface="Lato" panose="020F0502020204030203" pitchFamily="34" charset="0"/>
                <a:cs typeface="Lato" panose="020F0502020204030203" pitchFamily="34" charset="0"/>
              </a:rPr>
              <a:t>, P3, P4</a:t>
            </a:r>
          </a:p>
        </p:txBody>
      </p:sp>
      <p:sp>
        <p:nvSpPr>
          <p:cNvPr id="184" name="CONFIDENCE (TB)">
            <a:extLst>
              <a:ext uri="{FF2B5EF4-FFF2-40B4-BE49-F238E27FC236}">
                <a16:creationId xmlns:a16="http://schemas.microsoft.com/office/drawing/2014/main" id="{E4745C6F-E6C3-4BB8-B958-4530BB480D57}"/>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86" name="IPSOS FOOTFALL (TB)">
            <a:extLst>
              <a:ext uri="{FF2B5EF4-FFF2-40B4-BE49-F238E27FC236}">
                <a16:creationId xmlns:a16="http://schemas.microsoft.com/office/drawing/2014/main" id="{B34E3227-475A-4B79-9F6C-35542079DB82}"/>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87" name="SHOPPERTRAK FOOTFALL (TB)">
            <a:extLst>
              <a:ext uri="{FF2B5EF4-FFF2-40B4-BE49-F238E27FC236}">
                <a16:creationId xmlns:a16="http://schemas.microsoft.com/office/drawing/2014/main" id="{2BAF5547-7061-46C4-BBE5-E1A7D0BAA15B}"/>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88" name="CUSTOMER TRAFFIC (TB)">
            <a:extLst>
              <a:ext uri="{FF2B5EF4-FFF2-40B4-BE49-F238E27FC236}">
                <a16:creationId xmlns:a16="http://schemas.microsoft.com/office/drawing/2014/main" id="{A4623CF4-1748-4524-BEFD-B42C78AAB3C3}"/>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89" name="CBI TRADE SURVEY (TB)">
            <a:extLst>
              <a:ext uri="{FF2B5EF4-FFF2-40B4-BE49-F238E27FC236}">
                <a16:creationId xmlns:a16="http://schemas.microsoft.com/office/drawing/2014/main" id="{439B1E09-85D3-47D7-AE89-5C68AB43C530}"/>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90" name="ONS (TB)">
            <a:extLst>
              <a:ext uri="{FF2B5EF4-FFF2-40B4-BE49-F238E27FC236}">
                <a16:creationId xmlns:a16="http://schemas.microsoft.com/office/drawing/2014/main" id="{B3FB042C-E029-4776-9DEC-1C10889860D3}"/>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91" name="BRC vs ONS (TB)">
            <a:extLst>
              <a:ext uri="{FF2B5EF4-FFF2-40B4-BE49-F238E27FC236}">
                <a16:creationId xmlns:a16="http://schemas.microsoft.com/office/drawing/2014/main" id="{00ED7168-7F5C-4BFB-A28B-AD119768B844}"/>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92" name="RETAIL SALES (TB)">
            <a:extLst>
              <a:ext uri="{FF2B5EF4-FFF2-40B4-BE49-F238E27FC236}">
                <a16:creationId xmlns:a16="http://schemas.microsoft.com/office/drawing/2014/main" id="{F9C52126-55DE-454D-8A77-1664C8EB9AEE}"/>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93" name="WORLD ECONOMY (TB)">
            <a:extLst>
              <a:ext uri="{FF2B5EF4-FFF2-40B4-BE49-F238E27FC236}">
                <a16:creationId xmlns:a16="http://schemas.microsoft.com/office/drawing/2014/main" id="{6B305D0A-0D71-44FB-953D-1F34EBF3280C}"/>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94" name="UK-COVID-19 IMPACT (TB)">
            <a:extLst>
              <a:ext uri="{FF2B5EF4-FFF2-40B4-BE49-F238E27FC236}">
                <a16:creationId xmlns:a16="http://schemas.microsoft.com/office/drawing/2014/main" id="{B366ACDA-20B7-44CD-9C8D-2C14A52A8EFC}"/>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06" name="UK ECONOMY (TB)">
            <a:extLst>
              <a:ext uri="{FF2B5EF4-FFF2-40B4-BE49-F238E27FC236}">
                <a16:creationId xmlns:a16="http://schemas.microsoft.com/office/drawing/2014/main" id="{45FF4A6E-0A32-4CE1-9717-42D1DBD17B17}"/>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17" name="EXEC SUMMARY (TB)">
            <a:extLst>
              <a:ext uri="{FF2B5EF4-FFF2-40B4-BE49-F238E27FC236}">
                <a16:creationId xmlns:a16="http://schemas.microsoft.com/office/drawing/2014/main" id="{DF14364F-A680-4DB6-9305-797968534BF4}"/>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22" name="EXEC SUMMARY (HL)">
            <a:hlinkClick r:id="rId3" action="ppaction://hlinksldjump"/>
            <a:extLst>
              <a:ext uri="{FF2B5EF4-FFF2-40B4-BE49-F238E27FC236}">
                <a16:creationId xmlns:a16="http://schemas.microsoft.com/office/drawing/2014/main" id="{EC3BB5C4-D43C-4BAE-B300-DDBD80D1D440}"/>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EXEC SUMMARY (HL)">
            <a:hlinkClick r:id="rId4" action="ppaction://hlinksldjump"/>
            <a:extLst>
              <a:ext uri="{FF2B5EF4-FFF2-40B4-BE49-F238E27FC236}">
                <a16:creationId xmlns:a16="http://schemas.microsoft.com/office/drawing/2014/main" id="{4E12F2CA-A887-43D8-8617-69F6CC6A8F84}"/>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5" action="ppaction://hlinksldjump"/>
            <a:extLst>
              <a:ext uri="{FF2B5EF4-FFF2-40B4-BE49-F238E27FC236}">
                <a16:creationId xmlns:a16="http://schemas.microsoft.com/office/drawing/2014/main" id="{8C1929C2-A1C3-428A-A477-1EF8D63BF98C}"/>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EXEC SUMMARY (HL)">
            <a:hlinkClick r:id="rId6" action="ppaction://hlinksldjump"/>
            <a:extLst>
              <a:ext uri="{FF2B5EF4-FFF2-40B4-BE49-F238E27FC236}">
                <a16:creationId xmlns:a16="http://schemas.microsoft.com/office/drawing/2014/main" id="{8ACF028D-E210-47E2-A852-BC10E8F507BA}"/>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EXEC SUMMARY (HL)">
            <a:hlinkClick r:id="rId7" action="ppaction://hlinksldjump"/>
            <a:extLst>
              <a:ext uri="{FF2B5EF4-FFF2-40B4-BE49-F238E27FC236}">
                <a16:creationId xmlns:a16="http://schemas.microsoft.com/office/drawing/2014/main" id="{58C70276-26A8-4074-AA8D-2FD459390E32}"/>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EXEC SUMMARY (HL)">
            <a:hlinkClick r:id="rId8" action="ppaction://hlinksldjump"/>
            <a:extLst>
              <a:ext uri="{FF2B5EF4-FFF2-40B4-BE49-F238E27FC236}">
                <a16:creationId xmlns:a16="http://schemas.microsoft.com/office/drawing/2014/main" id="{49A394C3-3EB3-4760-AD9B-E90411574474}"/>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EXEC SUMMARY (HL)">
            <a:hlinkClick r:id="rId9" action="ppaction://hlinksldjump"/>
            <a:extLst>
              <a:ext uri="{FF2B5EF4-FFF2-40B4-BE49-F238E27FC236}">
                <a16:creationId xmlns:a16="http://schemas.microsoft.com/office/drawing/2014/main" id="{8A117B19-B388-491C-AD53-3134143F52D0}"/>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EXEC SUMMARY (HL)">
            <a:hlinkClick r:id="rId10" action="ppaction://hlinksldjump"/>
            <a:extLst>
              <a:ext uri="{FF2B5EF4-FFF2-40B4-BE49-F238E27FC236}">
                <a16:creationId xmlns:a16="http://schemas.microsoft.com/office/drawing/2014/main" id="{C6612C09-50C1-4200-9106-5CCA656CF3D2}"/>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EXEC SUMMARY (HL)">
            <a:hlinkClick r:id="rId11" action="ppaction://hlinksldjump"/>
            <a:extLst>
              <a:ext uri="{FF2B5EF4-FFF2-40B4-BE49-F238E27FC236}">
                <a16:creationId xmlns:a16="http://schemas.microsoft.com/office/drawing/2014/main" id="{6FBE3868-6EF2-4707-80E1-3678112DB76B}"/>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EXEC SUMMARY (HL)">
            <a:hlinkClick r:id="rId12" action="ppaction://hlinksldjump"/>
            <a:extLst>
              <a:ext uri="{FF2B5EF4-FFF2-40B4-BE49-F238E27FC236}">
                <a16:creationId xmlns:a16="http://schemas.microsoft.com/office/drawing/2014/main" id="{4DBF12C8-013B-4C19-A133-68927E0E98F3}"/>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EXEC SUMMARY (HL)">
            <a:hlinkClick r:id="rId13" action="ppaction://hlinksldjump"/>
            <a:extLst>
              <a:ext uri="{FF2B5EF4-FFF2-40B4-BE49-F238E27FC236}">
                <a16:creationId xmlns:a16="http://schemas.microsoft.com/office/drawing/2014/main" id="{B3F3BB55-21C8-44C7-8E18-0D593D22D1AB}"/>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EXEC SUMMARY (HL)">
            <a:hlinkClick r:id="rId14" action="ppaction://hlinksldjump"/>
            <a:extLst>
              <a:ext uri="{FF2B5EF4-FFF2-40B4-BE49-F238E27FC236}">
                <a16:creationId xmlns:a16="http://schemas.microsoft.com/office/drawing/2014/main" id="{3C2362AD-AB3F-45D3-A279-6F1FBEB91D87}"/>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EXEC SUMMARY (HL)">
            <a:hlinkClick r:id="rId15" action="ppaction://hlinksldjump"/>
            <a:extLst>
              <a:ext uri="{FF2B5EF4-FFF2-40B4-BE49-F238E27FC236}">
                <a16:creationId xmlns:a16="http://schemas.microsoft.com/office/drawing/2014/main" id="{65BE1A02-3A7D-49EA-B1C8-9AE53FAE5BF8}"/>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EXEC SUMMARY (HL)">
            <a:hlinkClick r:id="rId16" action="ppaction://hlinksldjump"/>
            <a:extLst>
              <a:ext uri="{FF2B5EF4-FFF2-40B4-BE49-F238E27FC236}">
                <a16:creationId xmlns:a16="http://schemas.microsoft.com/office/drawing/2014/main" id="{E6B24F1E-D6FC-445A-A968-878AC533C65E}"/>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EXEC SUMMARY (HL)">
            <a:hlinkClick r:id="rId17" action="ppaction://hlinksldjump"/>
            <a:extLst>
              <a:ext uri="{FF2B5EF4-FFF2-40B4-BE49-F238E27FC236}">
                <a16:creationId xmlns:a16="http://schemas.microsoft.com/office/drawing/2014/main" id="{DC335500-D6F4-4426-9B23-67473F68511C}"/>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EXEC SUMMARY (HL)">
            <a:hlinkClick r:id="rId18" action="ppaction://hlinksldjump"/>
            <a:extLst>
              <a:ext uri="{FF2B5EF4-FFF2-40B4-BE49-F238E27FC236}">
                <a16:creationId xmlns:a16="http://schemas.microsoft.com/office/drawing/2014/main" id="{6DF648A5-4DB7-4F41-B3C8-0A9F40580607}"/>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EXEC SUMMARY (HL)">
            <a:hlinkClick r:id="rId19" action="ppaction://hlinksldjump"/>
            <a:extLst>
              <a:ext uri="{FF2B5EF4-FFF2-40B4-BE49-F238E27FC236}">
                <a16:creationId xmlns:a16="http://schemas.microsoft.com/office/drawing/2014/main" id="{5942324F-4554-471E-ABD5-E3E5CD5E3069}"/>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EXEC SUMMARY (HL)">
            <a:hlinkClick r:id="rId20" action="ppaction://hlinksldjump"/>
            <a:extLst>
              <a:ext uri="{FF2B5EF4-FFF2-40B4-BE49-F238E27FC236}">
                <a16:creationId xmlns:a16="http://schemas.microsoft.com/office/drawing/2014/main" id="{8576CA17-389C-4858-A563-313AF4EBCC73}"/>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EXEC SUMMARY (HL)">
            <a:hlinkClick r:id="rId21" action="ppaction://hlinksldjump"/>
            <a:extLst>
              <a:ext uri="{FF2B5EF4-FFF2-40B4-BE49-F238E27FC236}">
                <a16:creationId xmlns:a16="http://schemas.microsoft.com/office/drawing/2014/main" id="{50BFC04E-18D9-42AC-A774-AE5BA3883307}"/>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EXEC SUMMARY (HL)">
            <a:hlinkClick r:id="rId22" action="ppaction://hlinksldjump"/>
            <a:extLst>
              <a:ext uri="{FF2B5EF4-FFF2-40B4-BE49-F238E27FC236}">
                <a16:creationId xmlns:a16="http://schemas.microsoft.com/office/drawing/2014/main" id="{608B0DDC-50B2-4EA5-AA01-7C55620CDA7A}"/>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EXEC SUMMARY (HL)">
            <a:hlinkClick r:id="rId23" action="ppaction://hlinksldjump"/>
            <a:extLst>
              <a:ext uri="{FF2B5EF4-FFF2-40B4-BE49-F238E27FC236}">
                <a16:creationId xmlns:a16="http://schemas.microsoft.com/office/drawing/2014/main" id="{1E6C6FD0-82D5-4155-AABD-DC00F2AABDE2}"/>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EXEC SUMMARY (HL)">
            <a:hlinkClick r:id="rId24" action="ppaction://hlinksldjump"/>
            <a:extLst>
              <a:ext uri="{FF2B5EF4-FFF2-40B4-BE49-F238E27FC236}">
                <a16:creationId xmlns:a16="http://schemas.microsoft.com/office/drawing/2014/main" id="{72ACD643-65FF-44DA-926F-AF6E6510BA2A}"/>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EXEC SUMMARY (HL)">
            <a:hlinkClick r:id="rId25" action="ppaction://hlinksldjump"/>
            <a:extLst>
              <a:ext uri="{FF2B5EF4-FFF2-40B4-BE49-F238E27FC236}">
                <a16:creationId xmlns:a16="http://schemas.microsoft.com/office/drawing/2014/main" id="{8AE507D4-55C9-41E2-B8BF-D720791769A6}"/>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EXEC SUMMARY (HL)">
            <a:hlinkClick r:id="rId26" action="ppaction://hlinksldjump"/>
            <a:extLst>
              <a:ext uri="{FF2B5EF4-FFF2-40B4-BE49-F238E27FC236}">
                <a16:creationId xmlns:a16="http://schemas.microsoft.com/office/drawing/2014/main" id="{467CE956-653C-4D1B-8462-AB141EFE849F}"/>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4" name="(B) GREY NEUTRAL" hidden="1">
            <a:extLst>
              <a:ext uri="{FF2B5EF4-FFF2-40B4-BE49-F238E27FC236}">
                <a16:creationId xmlns:a16="http://schemas.microsoft.com/office/drawing/2014/main" id="{DA152736-B0EA-4670-A08A-9CB75D68CCA7}"/>
              </a:ext>
            </a:extLst>
          </p:cNvPr>
          <p:cNvGrpSpPr/>
          <p:nvPr/>
        </p:nvGrpSpPr>
        <p:grpSpPr>
          <a:xfrm>
            <a:off x="16544608" y="4012533"/>
            <a:ext cx="537097" cy="537097"/>
            <a:chOff x="19487481" y="4012533"/>
            <a:chExt cx="537097" cy="537097"/>
          </a:xfrm>
        </p:grpSpPr>
        <p:sp>
          <p:nvSpPr>
            <p:cNvPr id="155" name="Oval 154">
              <a:extLst>
                <a:ext uri="{FF2B5EF4-FFF2-40B4-BE49-F238E27FC236}">
                  <a16:creationId xmlns:a16="http://schemas.microsoft.com/office/drawing/2014/main" id="{91BE1AD8-0748-4F0E-A228-E20CF01A509D}"/>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0E856D9C-482F-41AC-A32B-3C9B530B027E}"/>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B) GREEN DOWN" hidden="1">
            <a:extLst>
              <a:ext uri="{FF2B5EF4-FFF2-40B4-BE49-F238E27FC236}">
                <a16:creationId xmlns:a16="http://schemas.microsoft.com/office/drawing/2014/main" id="{344FCC3B-F113-4338-AC6C-ED423FC36B0E}"/>
              </a:ext>
            </a:extLst>
          </p:cNvPr>
          <p:cNvGrpSpPr/>
          <p:nvPr/>
        </p:nvGrpSpPr>
        <p:grpSpPr>
          <a:xfrm>
            <a:off x="16543533" y="4004082"/>
            <a:ext cx="537097" cy="537097"/>
            <a:chOff x="16550753" y="2084507"/>
            <a:chExt cx="537097" cy="537097"/>
          </a:xfrm>
        </p:grpSpPr>
        <p:sp>
          <p:nvSpPr>
            <p:cNvPr id="260" name="Oval 259">
              <a:extLst>
                <a:ext uri="{FF2B5EF4-FFF2-40B4-BE49-F238E27FC236}">
                  <a16:creationId xmlns:a16="http://schemas.microsoft.com/office/drawing/2014/main" id="{2D143B86-5149-40B1-9A97-AA5D78BD7FFA}"/>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a:extLst>
                <a:ext uri="{FF2B5EF4-FFF2-40B4-BE49-F238E27FC236}">
                  <a16:creationId xmlns:a16="http://schemas.microsoft.com/office/drawing/2014/main" id="{A86BEF97-CF06-4467-8A4F-2E8F364E3BFB}"/>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B) GREEN UP" hidden="1">
            <a:extLst>
              <a:ext uri="{FF2B5EF4-FFF2-40B4-BE49-F238E27FC236}">
                <a16:creationId xmlns:a16="http://schemas.microsoft.com/office/drawing/2014/main" id="{03DA8C82-BB93-404B-B14F-813142023E9D}"/>
              </a:ext>
            </a:extLst>
          </p:cNvPr>
          <p:cNvGrpSpPr/>
          <p:nvPr/>
        </p:nvGrpSpPr>
        <p:grpSpPr>
          <a:xfrm>
            <a:off x="16543533" y="4010446"/>
            <a:ext cx="537097" cy="537097"/>
            <a:chOff x="16550753" y="2084507"/>
            <a:chExt cx="537097" cy="537097"/>
          </a:xfrm>
        </p:grpSpPr>
        <p:sp>
          <p:nvSpPr>
            <p:cNvPr id="158" name="Oval 157">
              <a:extLst>
                <a:ext uri="{FF2B5EF4-FFF2-40B4-BE49-F238E27FC236}">
                  <a16:creationId xmlns:a16="http://schemas.microsoft.com/office/drawing/2014/main" id="{8D72B332-6717-4C04-82B0-DD8A27B6F77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Isosceles Triangle 160">
              <a:extLst>
                <a:ext uri="{FF2B5EF4-FFF2-40B4-BE49-F238E27FC236}">
                  <a16:creationId xmlns:a16="http://schemas.microsoft.com/office/drawing/2014/main" id="{5EC4E52A-3509-4ED1-A466-31494E38CA90}"/>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3" name="(B) RED UP" hidden="1">
            <a:extLst>
              <a:ext uri="{FF2B5EF4-FFF2-40B4-BE49-F238E27FC236}">
                <a16:creationId xmlns:a16="http://schemas.microsoft.com/office/drawing/2014/main" id="{EC5DFF87-922F-4356-90DA-DC7A976D9C4D}"/>
              </a:ext>
            </a:extLst>
          </p:cNvPr>
          <p:cNvGrpSpPr/>
          <p:nvPr/>
        </p:nvGrpSpPr>
        <p:grpSpPr>
          <a:xfrm>
            <a:off x="16543533" y="4017499"/>
            <a:ext cx="537097" cy="537097"/>
            <a:chOff x="18504903" y="4120069"/>
            <a:chExt cx="537097" cy="537097"/>
          </a:xfrm>
        </p:grpSpPr>
        <p:sp>
          <p:nvSpPr>
            <p:cNvPr id="324" name="Oval 323">
              <a:extLst>
                <a:ext uri="{FF2B5EF4-FFF2-40B4-BE49-F238E27FC236}">
                  <a16:creationId xmlns:a16="http://schemas.microsoft.com/office/drawing/2014/main" id="{EE3A0D57-CF01-4C0B-9CD7-BDE3718DA3CC}"/>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Isosceles Triangle 324">
              <a:extLst>
                <a:ext uri="{FF2B5EF4-FFF2-40B4-BE49-F238E27FC236}">
                  <a16:creationId xmlns:a16="http://schemas.microsoft.com/office/drawing/2014/main" id="{8BACE65B-ED8A-4693-B7E1-EF1CF556FD9A}"/>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 name="(T) GREY NEUTRAL" hidden="1">
            <a:extLst>
              <a:ext uri="{FF2B5EF4-FFF2-40B4-BE49-F238E27FC236}">
                <a16:creationId xmlns:a16="http://schemas.microsoft.com/office/drawing/2014/main" id="{D1896F16-97E1-4C25-B080-DF8D6C509BD2}"/>
              </a:ext>
            </a:extLst>
          </p:cNvPr>
          <p:cNvGrpSpPr/>
          <p:nvPr/>
        </p:nvGrpSpPr>
        <p:grpSpPr>
          <a:xfrm>
            <a:off x="16560179" y="2090763"/>
            <a:ext cx="537097" cy="537097"/>
            <a:chOff x="19487481" y="4012533"/>
            <a:chExt cx="537097" cy="537097"/>
          </a:xfrm>
        </p:grpSpPr>
        <p:sp>
          <p:nvSpPr>
            <p:cNvPr id="163" name="Oval 162">
              <a:extLst>
                <a:ext uri="{FF2B5EF4-FFF2-40B4-BE49-F238E27FC236}">
                  <a16:creationId xmlns:a16="http://schemas.microsoft.com/office/drawing/2014/main" id="{21497932-9254-4647-90F4-B59AC7620DAA}"/>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6781E67F-6687-455A-9293-3B21A61FBFE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T) GREEN DOWN" hidden="1">
            <a:extLst>
              <a:ext uri="{FF2B5EF4-FFF2-40B4-BE49-F238E27FC236}">
                <a16:creationId xmlns:a16="http://schemas.microsoft.com/office/drawing/2014/main" id="{8E7FAA1C-40FD-4FB7-8EC9-7EE3D1D80858}"/>
              </a:ext>
            </a:extLst>
          </p:cNvPr>
          <p:cNvGrpSpPr/>
          <p:nvPr/>
        </p:nvGrpSpPr>
        <p:grpSpPr>
          <a:xfrm>
            <a:off x="16549200" y="2084400"/>
            <a:ext cx="537097" cy="537097"/>
            <a:chOff x="16550753" y="2084507"/>
            <a:chExt cx="537097" cy="537097"/>
          </a:xfrm>
        </p:grpSpPr>
        <p:sp>
          <p:nvSpPr>
            <p:cNvPr id="244" name="Oval 243">
              <a:extLst>
                <a:ext uri="{FF2B5EF4-FFF2-40B4-BE49-F238E27FC236}">
                  <a16:creationId xmlns:a16="http://schemas.microsoft.com/office/drawing/2014/main" id="{FEADEFD5-972D-40E8-9528-6988492EA12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D3ACF07C-CC5E-4CDB-9EFA-50501975B1F8}"/>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 name="(T) GREEN UP" hidden="1">
            <a:extLst>
              <a:ext uri="{FF2B5EF4-FFF2-40B4-BE49-F238E27FC236}">
                <a16:creationId xmlns:a16="http://schemas.microsoft.com/office/drawing/2014/main" id="{952AF9EA-479E-4E7B-BC35-FE5197A0E01B}"/>
              </a:ext>
            </a:extLst>
          </p:cNvPr>
          <p:cNvGrpSpPr/>
          <p:nvPr/>
        </p:nvGrpSpPr>
        <p:grpSpPr>
          <a:xfrm>
            <a:off x="16550753" y="2084507"/>
            <a:ext cx="537097" cy="537097"/>
            <a:chOff x="16550753" y="2084507"/>
            <a:chExt cx="537097" cy="537097"/>
          </a:xfrm>
        </p:grpSpPr>
        <p:sp>
          <p:nvSpPr>
            <p:cNvPr id="315" name="Oval 314">
              <a:extLst>
                <a:ext uri="{FF2B5EF4-FFF2-40B4-BE49-F238E27FC236}">
                  <a16:creationId xmlns:a16="http://schemas.microsoft.com/office/drawing/2014/main" id="{84544DE3-2C1C-4C33-9FDC-3C1D41E4332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Isosceles Triangle 315">
              <a:extLst>
                <a:ext uri="{FF2B5EF4-FFF2-40B4-BE49-F238E27FC236}">
                  <a16:creationId xmlns:a16="http://schemas.microsoft.com/office/drawing/2014/main" id="{6EDF8FAC-516D-4030-B1C1-CABBC6D7BE49}"/>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7" name="(T) RED UP">
            <a:extLst>
              <a:ext uri="{FF2B5EF4-FFF2-40B4-BE49-F238E27FC236}">
                <a16:creationId xmlns:a16="http://schemas.microsoft.com/office/drawing/2014/main" id="{9ACC2F36-7E7D-42D0-9A86-E98D509078A1}"/>
              </a:ext>
            </a:extLst>
          </p:cNvPr>
          <p:cNvGrpSpPr/>
          <p:nvPr/>
        </p:nvGrpSpPr>
        <p:grpSpPr>
          <a:xfrm>
            <a:off x="16549200" y="2084400"/>
            <a:ext cx="537097" cy="537097"/>
            <a:chOff x="18504903" y="4120069"/>
            <a:chExt cx="537097" cy="537097"/>
          </a:xfrm>
        </p:grpSpPr>
        <p:sp>
          <p:nvSpPr>
            <p:cNvPr id="318" name="Oval 317">
              <a:extLst>
                <a:ext uri="{FF2B5EF4-FFF2-40B4-BE49-F238E27FC236}">
                  <a16:creationId xmlns:a16="http://schemas.microsoft.com/office/drawing/2014/main" id="{044E5FC8-F07B-435A-A8E7-C3C007A31C1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Isosceles Triangle 318">
              <a:extLst>
                <a:ext uri="{FF2B5EF4-FFF2-40B4-BE49-F238E27FC236}">
                  <a16:creationId xmlns:a16="http://schemas.microsoft.com/office/drawing/2014/main" id="{1A400C20-B46C-4AE6-887B-923E24E1A9BB}"/>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T) RED DOWN" hidden="1">
            <a:extLst>
              <a:ext uri="{FF2B5EF4-FFF2-40B4-BE49-F238E27FC236}">
                <a16:creationId xmlns:a16="http://schemas.microsoft.com/office/drawing/2014/main" id="{AE4CC742-1625-4DF0-97AF-93F189AE4366}"/>
              </a:ext>
            </a:extLst>
          </p:cNvPr>
          <p:cNvGrpSpPr/>
          <p:nvPr/>
        </p:nvGrpSpPr>
        <p:grpSpPr>
          <a:xfrm>
            <a:off x="16549200" y="2084400"/>
            <a:ext cx="537097" cy="537097"/>
            <a:chOff x="18504903" y="4120069"/>
            <a:chExt cx="537097" cy="537097"/>
          </a:xfrm>
        </p:grpSpPr>
        <p:sp>
          <p:nvSpPr>
            <p:cNvPr id="241" name="Oval 240">
              <a:extLst>
                <a:ext uri="{FF2B5EF4-FFF2-40B4-BE49-F238E27FC236}">
                  <a16:creationId xmlns:a16="http://schemas.microsoft.com/office/drawing/2014/main" id="{05242D23-67F8-4780-9FDF-C19C14F87ED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id="{E7A8ABC8-1559-4F9B-89CA-77FB7435F427}"/>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T) GREEN DOWN">
            <a:extLst>
              <a:ext uri="{FF2B5EF4-FFF2-40B4-BE49-F238E27FC236}">
                <a16:creationId xmlns:a16="http://schemas.microsoft.com/office/drawing/2014/main" id="{13060E3C-0D43-49BE-9FC9-9B175EF69DA9}"/>
              </a:ext>
            </a:extLst>
          </p:cNvPr>
          <p:cNvGrpSpPr/>
          <p:nvPr/>
        </p:nvGrpSpPr>
        <p:grpSpPr>
          <a:xfrm>
            <a:off x="16550753" y="4045319"/>
            <a:ext cx="537097" cy="537097"/>
            <a:chOff x="16550753" y="2084507"/>
            <a:chExt cx="537097" cy="537097"/>
          </a:xfrm>
        </p:grpSpPr>
        <p:sp>
          <p:nvSpPr>
            <p:cNvPr id="220" name="Oval 219">
              <a:extLst>
                <a:ext uri="{FF2B5EF4-FFF2-40B4-BE49-F238E27FC236}">
                  <a16:creationId xmlns:a16="http://schemas.microsoft.com/office/drawing/2014/main" id="{6C61C844-E88B-4A1B-9B97-272F8EA8005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Isosceles Triangle 220">
              <a:extLst>
                <a:ext uri="{FF2B5EF4-FFF2-40B4-BE49-F238E27FC236}">
                  <a16:creationId xmlns:a16="http://schemas.microsoft.com/office/drawing/2014/main" id="{F1A059DB-DB36-4FA5-8DD1-95D7118E2D68}"/>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4" name="Chart 143">
            <a:extLst>
              <a:ext uri="{FF2B5EF4-FFF2-40B4-BE49-F238E27FC236}">
                <a16:creationId xmlns:a16="http://schemas.microsoft.com/office/drawing/2014/main" id="{E0B2B3A6-023B-40D8-BA60-D879782D5B8A}"/>
              </a:ext>
            </a:extLst>
          </p:cNvPr>
          <p:cNvGraphicFramePr>
            <a:graphicFrameLocks/>
          </p:cNvGraphicFramePr>
          <p:nvPr>
            <p:extLst>
              <p:ext uri="{D42A27DB-BD31-4B8C-83A1-F6EECF244321}">
                <p14:modId xmlns:p14="http://schemas.microsoft.com/office/powerpoint/2010/main" val="4107409758"/>
              </p:ext>
            </p:extLst>
          </p:nvPr>
        </p:nvGraphicFramePr>
        <p:xfrm>
          <a:off x="8357953" y="1703135"/>
          <a:ext cx="5067214" cy="3338358"/>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45" name="Chart 144">
            <a:extLst>
              <a:ext uri="{FF2B5EF4-FFF2-40B4-BE49-F238E27FC236}">
                <a16:creationId xmlns:a16="http://schemas.microsoft.com/office/drawing/2014/main" id="{724A7625-4167-4466-8932-6ED1D8E95D82}"/>
              </a:ext>
            </a:extLst>
          </p:cNvPr>
          <p:cNvGraphicFramePr>
            <a:graphicFrameLocks/>
          </p:cNvGraphicFramePr>
          <p:nvPr>
            <p:extLst>
              <p:ext uri="{D42A27DB-BD31-4B8C-83A1-F6EECF244321}">
                <p14:modId xmlns:p14="http://schemas.microsoft.com/office/powerpoint/2010/main" val="1942400828"/>
              </p:ext>
            </p:extLst>
          </p:nvPr>
        </p:nvGraphicFramePr>
        <p:xfrm>
          <a:off x="8484368" y="5773972"/>
          <a:ext cx="4988812" cy="3080121"/>
        </p:xfrm>
        <a:graphic>
          <a:graphicData uri="http://schemas.openxmlformats.org/drawingml/2006/chart">
            <c:chart xmlns:c="http://schemas.openxmlformats.org/drawingml/2006/chart" xmlns:r="http://schemas.openxmlformats.org/officeDocument/2006/relationships" r:id="rId28"/>
          </a:graphicData>
        </a:graphic>
      </p:graphicFrame>
      <p:grpSp>
        <p:nvGrpSpPr>
          <p:cNvPr id="146" name="(T) RED UP">
            <a:extLst>
              <a:ext uri="{FF2B5EF4-FFF2-40B4-BE49-F238E27FC236}">
                <a16:creationId xmlns:a16="http://schemas.microsoft.com/office/drawing/2014/main" id="{E73E1BC6-77BD-48AD-8E69-A6D5394BFC72}"/>
              </a:ext>
            </a:extLst>
          </p:cNvPr>
          <p:cNvGrpSpPr/>
          <p:nvPr/>
        </p:nvGrpSpPr>
        <p:grpSpPr>
          <a:xfrm>
            <a:off x="16550753" y="4038266"/>
            <a:ext cx="537097" cy="537097"/>
            <a:chOff x="18504903" y="4120069"/>
            <a:chExt cx="537097" cy="537097"/>
          </a:xfrm>
        </p:grpSpPr>
        <p:sp>
          <p:nvSpPr>
            <p:cNvPr id="147" name="Oval 146">
              <a:extLst>
                <a:ext uri="{FF2B5EF4-FFF2-40B4-BE49-F238E27FC236}">
                  <a16:creationId xmlns:a16="http://schemas.microsoft.com/office/drawing/2014/main" id="{25FAB36A-5BA8-446B-94F4-B41B239D6B20}"/>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Isosceles Triangle 147">
              <a:extLst>
                <a:ext uri="{FF2B5EF4-FFF2-40B4-BE49-F238E27FC236}">
                  <a16:creationId xmlns:a16="http://schemas.microsoft.com/office/drawing/2014/main" id="{0572062A-F0DB-4F39-A0C4-191A3608EACF}"/>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665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 name="(B) RED UP">
            <a:extLst>
              <a:ext uri="{FF2B5EF4-FFF2-40B4-BE49-F238E27FC236}">
                <a16:creationId xmlns:a16="http://schemas.microsoft.com/office/drawing/2014/main" id="{12FEAB38-8E05-4560-B65F-2C1698354388}"/>
              </a:ext>
            </a:extLst>
          </p:cNvPr>
          <p:cNvGrpSpPr/>
          <p:nvPr/>
        </p:nvGrpSpPr>
        <p:grpSpPr>
          <a:xfrm>
            <a:off x="16544608" y="4100012"/>
            <a:ext cx="537097" cy="537097"/>
            <a:chOff x="18504903" y="4120069"/>
            <a:chExt cx="537097" cy="537097"/>
          </a:xfrm>
        </p:grpSpPr>
        <p:sp>
          <p:nvSpPr>
            <p:cNvPr id="320" name="Oval 319">
              <a:extLst>
                <a:ext uri="{FF2B5EF4-FFF2-40B4-BE49-F238E27FC236}">
                  <a16:creationId xmlns:a16="http://schemas.microsoft.com/office/drawing/2014/main" id="{584B4BE0-41EA-4303-B047-7DE031384E4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Isosceles Triangle 320">
              <a:extLst>
                <a:ext uri="{FF2B5EF4-FFF2-40B4-BE49-F238E27FC236}">
                  <a16:creationId xmlns:a16="http://schemas.microsoft.com/office/drawing/2014/main" id="{B110A8FC-5BBE-4D65-B829-DE455A5A2BEA}"/>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Inflation</a:t>
            </a:r>
            <a:r>
              <a:rPr lang="en-GB" baseline="0"/>
              <a:t> P3</a:t>
            </a:r>
            <a:endParaRPr lang="en-GB"/>
          </a:p>
        </p:txBody>
      </p:sp>
      <p:graphicFrame>
        <p:nvGraphicFramePr>
          <p:cNvPr id="115" name="Table 114">
            <a:extLst>
              <a:ext uri="{FF2B5EF4-FFF2-40B4-BE49-F238E27FC236}">
                <a16:creationId xmlns:a16="http://schemas.microsoft.com/office/drawing/2014/main" id="{669D67B4-8D22-450E-A74F-FF68472B2532}"/>
              </a:ext>
            </a:extLst>
          </p:cNvPr>
          <p:cNvGraphicFramePr>
            <a:graphicFrameLocks noGrp="1"/>
          </p:cNvGraphicFramePr>
          <p:nvPr>
            <p:extLst>
              <p:ext uri="{D42A27DB-BD31-4B8C-83A1-F6EECF244321}">
                <p14:modId xmlns:p14="http://schemas.microsoft.com/office/powerpoint/2010/main" val="121831974"/>
              </p:ext>
            </p:extLst>
          </p:nvPr>
        </p:nvGraphicFramePr>
        <p:xfrm>
          <a:off x="21225068" y="0"/>
          <a:ext cx="2015931" cy="1211516"/>
        </p:xfrm>
        <a:graphic>
          <a:graphicData uri="http://schemas.openxmlformats.org/drawingml/2006/table">
            <a:tbl>
              <a:tblPr firstRow="1" bandRow="1">
                <a:tableStyleId>{5C22544A-7EE6-4342-B048-85BDC9FD1C3A}</a:tableStyleId>
              </a:tblPr>
              <a:tblGrid>
                <a:gridCol w="705042">
                  <a:extLst>
                    <a:ext uri="{9D8B030D-6E8A-4147-A177-3AD203B41FA5}">
                      <a16:colId xmlns:a16="http://schemas.microsoft.com/office/drawing/2014/main" val="1101500510"/>
                    </a:ext>
                  </a:extLst>
                </a:gridCol>
                <a:gridCol w="1310889">
                  <a:extLst>
                    <a:ext uri="{9D8B030D-6E8A-4147-A177-3AD203B41FA5}">
                      <a16:colId xmlns:a16="http://schemas.microsoft.com/office/drawing/2014/main" val="3403878714"/>
                    </a:ext>
                  </a:extLst>
                </a:gridCol>
              </a:tblGrid>
              <a:tr h="142978">
                <a:tc>
                  <a:txBody>
                    <a:bodyPr/>
                    <a:lstStyle/>
                    <a:p>
                      <a:r>
                        <a:rPr lang="en-GB" sz="6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6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142978">
                <a:tc>
                  <a:txBody>
                    <a:bodyPr/>
                    <a:lstStyle/>
                    <a:p>
                      <a:r>
                        <a:rPr lang="en-GB" sz="6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600">
                          <a:solidFill>
                            <a:schemeClr val="tx1"/>
                          </a:solidFill>
                        </a:rPr>
                        <a:t>Inflation (P3)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142978">
                <a:tc>
                  <a:txBody>
                    <a:bodyPr/>
                    <a:lstStyle/>
                    <a:p>
                      <a:r>
                        <a:rPr lang="en-GB" sz="6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6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142978">
                <a:tc>
                  <a:txBody>
                    <a:bodyPr/>
                    <a:lstStyle/>
                    <a:p>
                      <a:r>
                        <a:rPr lang="en-GB" sz="6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6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479996">
                <a:tc>
                  <a:txBody>
                    <a:bodyPr/>
                    <a:lstStyle/>
                    <a:p>
                      <a:r>
                        <a:rPr lang="en-GB" sz="6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600">
                          <a:solidFill>
                            <a:schemeClr val="tx1"/>
                          </a:solidFill>
                        </a:rPr>
                        <a:t>24 – 33 </a:t>
                      </a:r>
                      <a:r>
                        <a:rPr lang="en-GB" sz="100">
                          <a:solidFill>
                            <a:schemeClr val="tx1"/>
                          </a:solidFill>
                        </a:rPr>
                        <a:t>Took view to remove the up and down arrows that show positive and negative contributions</a:t>
                      </a:r>
                      <a:endParaRPr lang="en-GB" sz="6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89" name="Rectangle 188">
            <a:extLst>
              <a:ext uri="{FF2B5EF4-FFF2-40B4-BE49-F238E27FC236}">
                <a16:creationId xmlns:a16="http://schemas.microsoft.com/office/drawing/2014/main" id="{E1FDF05F-3287-4EDE-BBF9-47293A73BDAA}"/>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43" name="TOP DOWN BAD" hidden="1">
            <a:extLst>
              <a:ext uri="{FF2B5EF4-FFF2-40B4-BE49-F238E27FC236}">
                <a16:creationId xmlns:a16="http://schemas.microsoft.com/office/drawing/2014/main" id="{F0E6FEBF-51E0-48EB-8534-50E0F62BEA20}"/>
              </a:ext>
            </a:extLst>
          </p:cNvPr>
          <p:cNvGrpSpPr/>
          <p:nvPr/>
        </p:nvGrpSpPr>
        <p:grpSpPr>
          <a:xfrm>
            <a:off x="16549200" y="2084400"/>
            <a:ext cx="537097" cy="537097"/>
            <a:chOff x="18504903" y="4120069"/>
            <a:chExt cx="537097" cy="537097"/>
          </a:xfrm>
        </p:grpSpPr>
        <p:sp>
          <p:nvSpPr>
            <p:cNvPr id="244" name="Oval 243">
              <a:extLst>
                <a:ext uri="{FF2B5EF4-FFF2-40B4-BE49-F238E27FC236}">
                  <a16:creationId xmlns:a16="http://schemas.microsoft.com/office/drawing/2014/main" id="{834D70A6-DADC-4C8E-9397-0D163E0F3CB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id="{4190351A-3C59-45BB-90C5-D97115B00258}"/>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Top Neutral" hidden="1">
            <a:extLst>
              <a:ext uri="{FF2B5EF4-FFF2-40B4-BE49-F238E27FC236}">
                <a16:creationId xmlns:a16="http://schemas.microsoft.com/office/drawing/2014/main" id="{B345E9FB-7F05-436A-ABE1-FCFD841F4D44}"/>
              </a:ext>
            </a:extLst>
          </p:cNvPr>
          <p:cNvGrpSpPr/>
          <p:nvPr/>
        </p:nvGrpSpPr>
        <p:grpSpPr>
          <a:xfrm>
            <a:off x="16549200" y="2084400"/>
            <a:ext cx="537097" cy="537097"/>
            <a:chOff x="19487481" y="4012533"/>
            <a:chExt cx="537097" cy="537097"/>
          </a:xfrm>
        </p:grpSpPr>
        <p:sp>
          <p:nvSpPr>
            <p:cNvPr id="250" name="Oval 249">
              <a:extLst>
                <a:ext uri="{FF2B5EF4-FFF2-40B4-BE49-F238E27FC236}">
                  <a16:creationId xmlns:a16="http://schemas.microsoft.com/office/drawing/2014/main" id="{CF1BF97B-6936-4D2D-AC72-AB8CE175135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C865A452-1702-48FD-916B-85CBEC8C2EAD}"/>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BOTTOM DOWN BAD" hidden="1">
            <a:extLst>
              <a:ext uri="{FF2B5EF4-FFF2-40B4-BE49-F238E27FC236}">
                <a16:creationId xmlns:a16="http://schemas.microsoft.com/office/drawing/2014/main" id="{49FD2EBF-53F5-422A-B426-5249F839211D}"/>
              </a:ext>
            </a:extLst>
          </p:cNvPr>
          <p:cNvGrpSpPr/>
          <p:nvPr/>
        </p:nvGrpSpPr>
        <p:grpSpPr>
          <a:xfrm>
            <a:off x="16544608" y="4100012"/>
            <a:ext cx="537097" cy="537097"/>
            <a:chOff x="18504903" y="4120069"/>
            <a:chExt cx="537097" cy="537097"/>
          </a:xfrm>
        </p:grpSpPr>
        <p:sp>
          <p:nvSpPr>
            <p:cNvPr id="259" name="Oval 258">
              <a:extLst>
                <a:ext uri="{FF2B5EF4-FFF2-40B4-BE49-F238E27FC236}">
                  <a16:creationId xmlns:a16="http://schemas.microsoft.com/office/drawing/2014/main" id="{7E148B35-C205-4AC3-9CF3-2427EF52BAB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Isosceles Triangle 259">
              <a:extLst>
                <a:ext uri="{FF2B5EF4-FFF2-40B4-BE49-F238E27FC236}">
                  <a16:creationId xmlns:a16="http://schemas.microsoft.com/office/drawing/2014/main" id="{DCD99921-7AB8-4DD6-8732-904F57D58D5C}"/>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BOTTOM Neutral" hidden="1">
            <a:extLst>
              <a:ext uri="{FF2B5EF4-FFF2-40B4-BE49-F238E27FC236}">
                <a16:creationId xmlns:a16="http://schemas.microsoft.com/office/drawing/2014/main" id="{E37B92FE-2F9B-4932-9C70-87EADDCE7D8D}"/>
              </a:ext>
            </a:extLst>
          </p:cNvPr>
          <p:cNvGrpSpPr/>
          <p:nvPr/>
        </p:nvGrpSpPr>
        <p:grpSpPr>
          <a:xfrm>
            <a:off x="16544608" y="4100012"/>
            <a:ext cx="537097" cy="537097"/>
            <a:chOff x="19487481" y="4012533"/>
            <a:chExt cx="537097" cy="537097"/>
          </a:xfrm>
        </p:grpSpPr>
        <p:sp>
          <p:nvSpPr>
            <p:cNvPr id="265" name="Oval 264">
              <a:extLst>
                <a:ext uri="{FF2B5EF4-FFF2-40B4-BE49-F238E27FC236}">
                  <a16:creationId xmlns:a16="http://schemas.microsoft.com/office/drawing/2014/main" id="{3356DFB1-CFA8-41C8-ACA7-10CE5A32D39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8283D5CC-9035-46F3-A868-105653FCFDEB}"/>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3" name="Group 192">
            <a:extLst>
              <a:ext uri="{FF2B5EF4-FFF2-40B4-BE49-F238E27FC236}">
                <a16:creationId xmlns:a16="http://schemas.microsoft.com/office/drawing/2014/main" id="{026B240C-E6CC-46D2-A028-255229A601EB}"/>
              </a:ext>
            </a:extLst>
          </p:cNvPr>
          <p:cNvGrpSpPr/>
          <p:nvPr/>
        </p:nvGrpSpPr>
        <p:grpSpPr>
          <a:xfrm>
            <a:off x="14199393" y="1627247"/>
            <a:ext cx="2767615" cy="1674753"/>
            <a:chOff x="14199393" y="1627247"/>
            <a:chExt cx="2767615" cy="1674753"/>
          </a:xfrm>
        </p:grpSpPr>
        <p:sp>
          <p:nvSpPr>
            <p:cNvPr id="194" name="TextBox 193">
              <a:extLst>
                <a:ext uri="{FF2B5EF4-FFF2-40B4-BE49-F238E27FC236}">
                  <a16:creationId xmlns:a16="http://schemas.microsoft.com/office/drawing/2014/main" id="{665AC130-1491-44F3-893E-162FEDABB50C}"/>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-0.2%</a:t>
              </a:r>
            </a:p>
          </p:txBody>
        </p:sp>
        <p:cxnSp>
          <p:nvCxnSpPr>
            <p:cNvPr id="195" name="Straight Connector 194">
              <a:extLst>
                <a:ext uri="{FF2B5EF4-FFF2-40B4-BE49-F238E27FC236}">
                  <a16:creationId xmlns:a16="http://schemas.microsoft.com/office/drawing/2014/main" id="{6CB346C1-15FC-438D-A8B1-7BABDC5492A9}"/>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26036153-7E98-4DA0-8315-1C74989E245F}"/>
                </a:ext>
              </a:extLst>
            </p:cNvPr>
            <p:cNvSpPr txBox="1"/>
            <p:nvPr/>
          </p:nvSpPr>
          <p:spPr>
            <a:xfrm>
              <a:off x="14333480" y="1627247"/>
              <a:ext cx="2633528"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PPI- Output Inflation</a:t>
              </a:r>
            </a:p>
          </p:txBody>
        </p:sp>
        <p:sp>
          <p:nvSpPr>
            <p:cNvPr id="197" name="TextBox 196">
              <a:extLst>
                <a:ext uri="{FF2B5EF4-FFF2-40B4-BE49-F238E27FC236}">
                  <a16:creationId xmlns:a16="http://schemas.microsoft.com/office/drawing/2014/main" id="{BB9FCB4D-7298-466A-84D6-EBF861A07CCA}"/>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-0.5 in December.</a:t>
              </a:r>
            </a:p>
          </p:txBody>
        </p:sp>
      </p:grpSp>
      <p:grpSp>
        <p:nvGrpSpPr>
          <p:cNvPr id="198" name="Group 197">
            <a:extLst>
              <a:ext uri="{FF2B5EF4-FFF2-40B4-BE49-F238E27FC236}">
                <a16:creationId xmlns:a16="http://schemas.microsoft.com/office/drawing/2014/main" id="{AC9DE88B-9562-47BD-BAFD-F6AE2199F227}"/>
              </a:ext>
            </a:extLst>
          </p:cNvPr>
          <p:cNvGrpSpPr/>
          <p:nvPr/>
        </p:nvGrpSpPr>
        <p:grpSpPr>
          <a:xfrm>
            <a:off x="14195027" y="3648167"/>
            <a:ext cx="2324856" cy="1674753"/>
            <a:chOff x="14199393" y="1627247"/>
            <a:chExt cx="2324856" cy="1674753"/>
          </a:xfrm>
        </p:grpSpPr>
        <p:sp>
          <p:nvSpPr>
            <p:cNvPr id="199" name="TextBox 198">
              <a:extLst>
                <a:ext uri="{FF2B5EF4-FFF2-40B4-BE49-F238E27FC236}">
                  <a16:creationId xmlns:a16="http://schemas.microsoft.com/office/drawing/2014/main" id="{F4BA4873-19A4-4E71-BE0E-44F2B9BE2D84}"/>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0.5%</a:t>
              </a:r>
            </a:p>
          </p:txBody>
        </p:sp>
        <p:cxnSp>
          <p:nvCxnSpPr>
            <p:cNvPr id="200" name="Straight Connector 199">
              <a:extLst>
                <a:ext uri="{FF2B5EF4-FFF2-40B4-BE49-F238E27FC236}">
                  <a16:creationId xmlns:a16="http://schemas.microsoft.com/office/drawing/2014/main" id="{5CB1447A-9DBA-47C3-937E-625CC32E125D}"/>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C671DE18-6C9B-4821-8D20-7EB5EBC4F47F}"/>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PPI- Food Inflation</a:t>
              </a:r>
            </a:p>
          </p:txBody>
        </p:sp>
        <p:sp>
          <p:nvSpPr>
            <p:cNvPr id="202" name="TextBox 201">
              <a:extLst>
                <a:ext uri="{FF2B5EF4-FFF2-40B4-BE49-F238E27FC236}">
                  <a16:creationId xmlns:a16="http://schemas.microsoft.com/office/drawing/2014/main" id="{AC9027E3-7E52-4004-9C56-D5B73D037B4A}"/>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0.9% in December.</a:t>
              </a:r>
            </a:p>
          </p:txBody>
        </p:sp>
      </p:grpSp>
      <p:sp>
        <p:nvSpPr>
          <p:cNvPr id="204" name="TextBox 203">
            <a:extLst>
              <a:ext uri="{FF2B5EF4-FFF2-40B4-BE49-F238E27FC236}">
                <a16:creationId xmlns:a16="http://schemas.microsoft.com/office/drawing/2014/main" id="{BF3E3BA9-0980-473E-ACB9-17D58F967D17}"/>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14</a:t>
            </a:r>
          </a:p>
        </p:txBody>
      </p:sp>
      <p:sp>
        <p:nvSpPr>
          <p:cNvPr id="205" name="TextBox 204">
            <a:extLst>
              <a:ext uri="{FF2B5EF4-FFF2-40B4-BE49-F238E27FC236}">
                <a16:creationId xmlns:a16="http://schemas.microsoft.com/office/drawing/2014/main" id="{3E14894F-1E6B-4C64-9833-F5147369BF34}"/>
              </a:ext>
            </a:extLst>
          </p:cNvPr>
          <p:cNvSpPr txBox="1"/>
          <p:nvPr/>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INFLATION (PAGE 3)</a:t>
            </a:r>
          </a:p>
        </p:txBody>
      </p:sp>
      <p:sp>
        <p:nvSpPr>
          <p:cNvPr id="206" name="TextBox 205">
            <a:extLst>
              <a:ext uri="{FF2B5EF4-FFF2-40B4-BE49-F238E27FC236}">
                <a16:creationId xmlns:a16="http://schemas.microsoft.com/office/drawing/2014/main" id="{0C92DB67-C865-4FC4-AA31-4E282CE89A0C}"/>
              </a:ext>
            </a:extLst>
          </p:cNvPr>
          <p:cNvSpPr txBox="1"/>
          <p:nvPr/>
        </p:nvSpPr>
        <p:spPr>
          <a:xfrm>
            <a:off x="14067398" y="1052425"/>
            <a:ext cx="2589758"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207" name="TextBox 206">
            <a:extLst>
              <a:ext uri="{FF2B5EF4-FFF2-40B4-BE49-F238E27FC236}">
                <a16:creationId xmlns:a16="http://schemas.microsoft.com/office/drawing/2014/main" id="{0CED69EC-0EEE-4EF9-A78C-5750C2E630F0}"/>
              </a:ext>
            </a:extLst>
          </p:cNvPr>
          <p:cNvSpPr txBox="1"/>
          <p:nvPr/>
        </p:nvSpPr>
        <p:spPr>
          <a:xfrm>
            <a:off x="2833812" y="1051906"/>
            <a:ext cx="3547937"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PPI OUTPUT PRICES</a:t>
            </a:r>
          </a:p>
        </p:txBody>
      </p:sp>
      <p:sp>
        <p:nvSpPr>
          <p:cNvPr id="208" name="TextBox 207">
            <a:extLst>
              <a:ext uri="{FF2B5EF4-FFF2-40B4-BE49-F238E27FC236}">
                <a16:creationId xmlns:a16="http://schemas.microsoft.com/office/drawing/2014/main" id="{3FCEA8CD-7EAD-49B5-8588-E2B241A5EE4E}"/>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YOY % CHANGE</a:t>
            </a:r>
          </a:p>
        </p:txBody>
      </p:sp>
      <p:graphicFrame>
        <p:nvGraphicFramePr>
          <p:cNvPr id="209" name="Table 208">
            <a:extLst>
              <a:ext uri="{FF2B5EF4-FFF2-40B4-BE49-F238E27FC236}">
                <a16:creationId xmlns:a16="http://schemas.microsoft.com/office/drawing/2014/main" id="{C9784D15-F079-483D-89A1-8D935F1984B3}"/>
              </a:ext>
            </a:extLst>
          </p:cNvPr>
          <p:cNvGraphicFramePr>
            <a:graphicFrameLocks noGrp="1"/>
          </p:cNvGraphicFramePr>
          <p:nvPr>
            <p:extLst>
              <p:ext uri="{D42A27DB-BD31-4B8C-83A1-F6EECF244321}">
                <p14:modId xmlns:p14="http://schemas.microsoft.com/office/powerpoint/2010/main" val="2307656780"/>
              </p:ext>
            </p:extLst>
          </p:nvPr>
        </p:nvGraphicFramePr>
        <p:xfrm>
          <a:off x="2947711" y="1475701"/>
          <a:ext cx="4708946" cy="3126578"/>
        </p:xfrm>
        <a:graphic>
          <a:graphicData uri="http://schemas.openxmlformats.org/drawingml/2006/table">
            <a:tbl>
              <a:tblPr firstRow="1" bandRow="1" bandCol="1">
                <a:tableStyleId>{5C22544A-7EE6-4342-B048-85BDC9FD1C3A}</a:tableStyleId>
              </a:tblPr>
              <a:tblGrid>
                <a:gridCol w="823975">
                  <a:extLst>
                    <a:ext uri="{9D8B030D-6E8A-4147-A177-3AD203B41FA5}">
                      <a16:colId xmlns:a16="http://schemas.microsoft.com/office/drawing/2014/main" val="2108227996"/>
                    </a:ext>
                  </a:extLst>
                </a:gridCol>
                <a:gridCol w="922274">
                  <a:extLst>
                    <a:ext uri="{9D8B030D-6E8A-4147-A177-3AD203B41FA5}">
                      <a16:colId xmlns:a16="http://schemas.microsoft.com/office/drawing/2014/main" val="1761726090"/>
                    </a:ext>
                  </a:extLst>
                </a:gridCol>
                <a:gridCol w="922274">
                  <a:extLst>
                    <a:ext uri="{9D8B030D-6E8A-4147-A177-3AD203B41FA5}">
                      <a16:colId xmlns:a16="http://schemas.microsoft.com/office/drawing/2014/main" val="609973514"/>
                    </a:ext>
                  </a:extLst>
                </a:gridCol>
                <a:gridCol w="922274">
                  <a:extLst>
                    <a:ext uri="{9D8B030D-6E8A-4147-A177-3AD203B41FA5}">
                      <a16:colId xmlns:a16="http://schemas.microsoft.com/office/drawing/2014/main" val="2376678823"/>
                    </a:ext>
                  </a:extLst>
                </a:gridCol>
                <a:gridCol w="1118149">
                  <a:extLst>
                    <a:ext uri="{9D8B030D-6E8A-4147-A177-3AD203B41FA5}">
                      <a16:colId xmlns:a16="http://schemas.microsoft.com/office/drawing/2014/main" val="2242291727"/>
                    </a:ext>
                  </a:extLst>
                </a:gridCol>
              </a:tblGrid>
              <a:tr h="432308">
                <a:tc>
                  <a:txBody>
                    <a:bodyPr/>
                    <a:lstStyle/>
                    <a:p>
                      <a:pPr>
                        <a:lnSpc>
                          <a:spcPct val="150000"/>
                        </a:lnSpc>
                        <a:spcBef>
                          <a:spcPts val="600"/>
                        </a:spcBef>
                        <a:spcAft>
                          <a:spcPts val="0"/>
                        </a:spcAft>
                      </a:pP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chemeClr val="bg1"/>
                          </a:solidFill>
                          <a:effectLst/>
                          <a:latin typeface="Lato" panose="020F0502020204030203" pitchFamily="34" charset="0"/>
                          <a:cs typeface="Lato" panose="020F0502020204030203" pitchFamily="34" charset="0"/>
                        </a:rPr>
                        <a:t>All Output  Prices (LHS)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chemeClr val="bg1"/>
                          </a:solidFill>
                          <a:effectLst/>
                          <a:latin typeface="Lato" panose="020F0502020204030203" pitchFamily="34" charset="0"/>
                          <a:cs typeface="Lato" panose="020F0502020204030203" pitchFamily="34" charset="0"/>
                        </a:rPr>
                        <a:t>All excl. Food, Beverages, Tobacco &amp; Petroleum (LHS)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chemeClr val="bg1"/>
                          </a:solidFill>
                          <a:effectLst/>
                          <a:latin typeface="Lato" panose="020F0502020204030203" pitchFamily="34" charset="0"/>
                          <a:cs typeface="Lato" panose="020F0502020204030203" pitchFamily="34" charset="0"/>
                        </a:rPr>
                        <a:t>Food Products  (LHS)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chemeClr val="bg1"/>
                          </a:solidFill>
                          <a:effectLst/>
                          <a:latin typeface="Lato" panose="020F0502020204030203" pitchFamily="34" charset="0"/>
                          <a:cs typeface="Lato" panose="020F0502020204030203" pitchFamily="34" charset="0"/>
                        </a:rPr>
                        <a:t>Coke and refined petroleum products (RHS)</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786378496"/>
                  </a:ext>
                </a:extLst>
              </a:tr>
              <a:tr h="190958">
                <a:tc>
                  <a:txBody>
                    <a:bodyPr/>
                    <a:lstStyle/>
                    <a:p>
                      <a:pPr algn="l" fontAlgn="ctr"/>
                      <a:r>
                        <a:rPr lang="en-GB" sz="10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164461"/>
                  </a:ext>
                </a:extLst>
              </a:tr>
              <a:tr h="198915">
                <a:tc>
                  <a:txBody>
                    <a:bodyPr/>
                    <a:lstStyle/>
                    <a:p>
                      <a:pPr algn="l" fontAlgn="ctr"/>
                      <a:r>
                        <a:rPr lang="en-GB" sz="10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59849"/>
                  </a:ext>
                </a:extLst>
              </a:tr>
              <a:tr h="198915">
                <a:tc>
                  <a:txBody>
                    <a:bodyPr/>
                    <a:lstStyle/>
                    <a:p>
                      <a:pPr algn="l" fontAlgn="ctr"/>
                      <a:r>
                        <a:rPr lang="en-GB" sz="10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0578893"/>
                  </a:ext>
                </a:extLst>
              </a:tr>
              <a:tr h="198915">
                <a:tc>
                  <a:txBody>
                    <a:bodyPr/>
                    <a:lstStyle/>
                    <a:p>
                      <a:pPr algn="l" fontAlgn="ctr"/>
                      <a:r>
                        <a:rPr lang="en-GB" sz="10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557823"/>
                  </a:ext>
                </a:extLst>
              </a:tr>
              <a:tr h="198915">
                <a:tc>
                  <a:txBody>
                    <a:bodyPr/>
                    <a:lstStyle/>
                    <a:p>
                      <a:pPr algn="l" fontAlgn="ctr"/>
                      <a:r>
                        <a:rPr lang="en-GB" sz="10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465921"/>
                  </a:ext>
                </a:extLst>
              </a:tr>
              <a:tr h="198915">
                <a:tc>
                  <a:txBody>
                    <a:bodyPr/>
                    <a:lstStyle/>
                    <a:p>
                      <a:pPr algn="l" fontAlgn="ctr"/>
                      <a:r>
                        <a:rPr lang="en-GB" sz="10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4272953"/>
                  </a:ext>
                </a:extLst>
              </a:tr>
              <a:tr h="198915">
                <a:tc>
                  <a:txBody>
                    <a:bodyPr/>
                    <a:lstStyle/>
                    <a:p>
                      <a:pPr algn="l" fontAlgn="ctr"/>
                      <a:r>
                        <a:rPr lang="en-GB" sz="10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8223538"/>
                  </a:ext>
                </a:extLst>
              </a:tr>
              <a:tr h="198915">
                <a:tc>
                  <a:txBody>
                    <a:bodyPr/>
                    <a:lstStyle/>
                    <a:p>
                      <a:pPr algn="l" fontAlgn="ctr"/>
                      <a:r>
                        <a:rPr lang="en-GB" sz="10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945533"/>
                  </a:ext>
                </a:extLst>
              </a:tr>
              <a:tr h="198915">
                <a:tc>
                  <a:txBody>
                    <a:bodyPr/>
                    <a:lstStyle/>
                    <a:p>
                      <a:pPr algn="l" fontAlgn="ctr"/>
                      <a:r>
                        <a:rPr lang="en-GB" sz="10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0888319"/>
                  </a:ext>
                </a:extLst>
              </a:tr>
              <a:tr h="198915">
                <a:tc>
                  <a:txBody>
                    <a:bodyPr/>
                    <a:lstStyle/>
                    <a:p>
                      <a:pPr algn="l" fontAlgn="ctr"/>
                      <a:r>
                        <a:rPr lang="en-GB" sz="10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7217638"/>
                  </a:ext>
                </a:extLst>
              </a:tr>
              <a:tr h="198915">
                <a:tc>
                  <a:txBody>
                    <a:bodyPr/>
                    <a:lstStyle/>
                    <a:p>
                      <a:pPr algn="l" fontAlgn="ctr"/>
                      <a:r>
                        <a:rPr lang="en-GB" sz="10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022491"/>
                  </a:ext>
                </a:extLst>
              </a:tr>
              <a:tr h="198915">
                <a:tc>
                  <a:txBody>
                    <a:bodyPr/>
                    <a:lstStyle/>
                    <a:p>
                      <a:pPr algn="l" fontAlgn="ctr"/>
                      <a:r>
                        <a:rPr lang="en-GB" sz="10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5029038"/>
                  </a:ext>
                </a:extLst>
              </a:tr>
              <a:tr h="198915">
                <a:tc>
                  <a:txBody>
                    <a:bodyPr/>
                    <a:lstStyle/>
                    <a:p>
                      <a:pPr algn="l" fontAlgn="ctr"/>
                      <a:r>
                        <a:rPr lang="en-GB" sz="10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-22.2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280292598"/>
                  </a:ext>
                </a:extLst>
              </a:tr>
            </a:tbl>
          </a:graphicData>
        </a:graphic>
      </p:graphicFrame>
      <p:sp>
        <p:nvSpPr>
          <p:cNvPr id="210" name="TextBox 209">
            <a:extLst>
              <a:ext uri="{FF2B5EF4-FFF2-40B4-BE49-F238E27FC236}">
                <a16:creationId xmlns:a16="http://schemas.microsoft.com/office/drawing/2014/main" id="{BE5A32BD-F271-451B-A25F-83E6B27AD8BA}"/>
              </a:ext>
            </a:extLst>
          </p:cNvPr>
          <p:cNvSpPr txBox="1"/>
          <p:nvPr/>
        </p:nvSpPr>
        <p:spPr>
          <a:xfrm>
            <a:off x="2878638" y="4728077"/>
            <a:ext cx="4636972" cy="3693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Producer Price Index – Output Prices</a:t>
            </a:r>
          </a:p>
          <a:p>
            <a:endParaRPr lang="en-GB" sz="900">
              <a:solidFill>
                <a:schemeClr val="tx1">
                  <a:lumMod val="50000"/>
                  <a:lumOff val="50000"/>
                </a:schemeClr>
              </a:solidFill>
              <a:latin typeface="Lato" panose="020F0502020204030203" pitchFamily="34" charset="0"/>
              <a:cs typeface="Lato" panose="020F0502020204030203" pitchFamily="34" charset="0"/>
            </a:endParaRPr>
          </a:p>
        </p:txBody>
      </p:sp>
      <p:sp>
        <p:nvSpPr>
          <p:cNvPr id="211" name="TextBox 210">
            <a:extLst>
              <a:ext uri="{FF2B5EF4-FFF2-40B4-BE49-F238E27FC236}">
                <a16:creationId xmlns:a16="http://schemas.microsoft.com/office/drawing/2014/main" id="{E32CEEA7-8B8C-499C-9F50-9BB0B79A176E}"/>
              </a:ext>
            </a:extLst>
          </p:cNvPr>
          <p:cNvSpPr txBox="1"/>
          <p:nvPr/>
        </p:nvSpPr>
        <p:spPr>
          <a:xfrm>
            <a:off x="2911889" y="8962849"/>
            <a:ext cx="4636972" cy="3693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Producer Price Index – Output Prices</a:t>
            </a:r>
          </a:p>
          <a:p>
            <a:endParaRPr lang="en-GB" sz="900">
              <a:solidFill>
                <a:schemeClr val="tx1">
                  <a:lumMod val="50000"/>
                  <a:lumOff val="50000"/>
                </a:schemeClr>
              </a:solidFill>
              <a:latin typeface="Lato" panose="020F0502020204030203" pitchFamily="34" charset="0"/>
              <a:cs typeface="Lato" panose="020F0502020204030203" pitchFamily="34" charset="0"/>
            </a:endParaRPr>
          </a:p>
        </p:txBody>
      </p:sp>
      <p:sp>
        <p:nvSpPr>
          <p:cNvPr id="212" name="TextBox 211">
            <a:extLst>
              <a:ext uri="{FF2B5EF4-FFF2-40B4-BE49-F238E27FC236}">
                <a16:creationId xmlns:a16="http://schemas.microsoft.com/office/drawing/2014/main" id="{EC37C4F4-A47B-4C97-9C02-722BBE3F4548}"/>
              </a:ext>
            </a:extLst>
          </p:cNvPr>
          <p:cNvSpPr txBox="1"/>
          <p:nvPr/>
        </p:nvSpPr>
        <p:spPr>
          <a:xfrm>
            <a:off x="2842642" y="5331410"/>
            <a:ext cx="3547937"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PPI OUTPUT PRICES</a:t>
            </a:r>
          </a:p>
        </p:txBody>
      </p:sp>
      <p:sp>
        <p:nvSpPr>
          <p:cNvPr id="302" name="TextBox 301">
            <a:extLst>
              <a:ext uri="{FF2B5EF4-FFF2-40B4-BE49-F238E27FC236}">
                <a16:creationId xmlns:a16="http://schemas.microsoft.com/office/drawing/2014/main" id="{20068E4F-86D0-4A24-BE41-AAC4F6BB596A}"/>
              </a:ext>
            </a:extLst>
          </p:cNvPr>
          <p:cNvSpPr txBox="1"/>
          <p:nvPr/>
        </p:nvSpPr>
        <p:spPr>
          <a:xfrm>
            <a:off x="14111229" y="7101404"/>
            <a:ext cx="2840722" cy="1200329"/>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Output prices fell at the lowest rate since March 2020.</a:t>
            </a:r>
          </a:p>
        </p:txBody>
      </p:sp>
      <p:sp>
        <p:nvSpPr>
          <p:cNvPr id="303" name="TextBox 302">
            <a:extLst>
              <a:ext uri="{FF2B5EF4-FFF2-40B4-BE49-F238E27FC236}">
                <a16:creationId xmlns:a16="http://schemas.microsoft.com/office/drawing/2014/main" id="{4BB6DB98-B361-41A1-8754-441FC849CF89}"/>
              </a:ext>
            </a:extLst>
          </p:cNvPr>
          <p:cNvSpPr txBox="1"/>
          <p:nvPr/>
        </p:nvSpPr>
        <p:spPr>
          <a:xfrm>
            <a:off x="8337667" y="3980152"/>
            <a:ext cx="4636972" cy="3693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Producer Price Index – Output Prices: growth rates</a:t>
            </a:r>
          </a:p>
          <a:p>
            <a:endParaRPr lang="en-GB" sz="900">
              <a:solidFill>
                <a:schemeClr val="tx1">
                  <a:lumMod val="50000"/>
                  <a:lumOff val="50000"/>
                </a:schemeClr>
              </a:solidFill>
              <a:latin typeface="Lato" panose="020F0502020204030203" pitchFamily="34" charset="0"/>
              <a:cs typeface="Lato" panose="020F0502020204030203" pitchFamily="34" charset="0"/>
            </a:endParaRPr>
          </a:p>
        </p:txBody>
      </p:sp>
      <p:sp>
        <p:nvSpPr>
          <p:cNvPr id="325" name="TextBox 324">
            <a:extLst>
              <a:ext uri="{FF2B5EF4-FFF2-40B4-BE49-F238E27FC236}">
                <a16:creationId xmlns:a16="http://schemas.microsoft.com/office/drawing/2014/main" id="{214D868E-1B3B-4677-A373-BB4775208C54}"/>
              </a:ext>
            </a:extLst>
          </p:cNvPr>
          <p:cNvSpPr txBox="1"/>
          <p:nvPr/>
        </p:nvSpPr>
        <p:spPr>
          <a:xfrm>
            <a:off x="8362582" y="7408051"/>
            <a:ext cx="4963920" cy="1600438"/>
          </a:xfrm>
          <a:prstGeom prst="rect">
            <a:avLst/>
          </a:prstGeom>
          <a:noFill/>
        </p:spPr>
        <p:txBody>
          <a:bodyPr wrap="square" rtlCol="0">
            <a:spAutoFit/>
          </a:bodyPr>
          <a:lstStyle/>
          <a:p>
            <a:r>
              <a:rPr lang="en-GB" sz="1400">
                <a:latin typeface="Lato" panose="020F0502020204030203" pitchFamily="34" charset="0"/>
                <a:ea typeface="Lato" panose="020F0502020204030203" pitchFamily="34" charset="0"/>
                <a:cs typeface="Lato" panose="020F0502020204030203" pitchFamily="34" charset="0"/>
              </a:rPr>
              <a:t>The factory gate price (PPI output price) is the amount received by UK producers for the goods that they sell to the domestic market. It includes the margin that businesses make on goods, in addition to costs such as labour, raw materials and energy, as well as interest on loans, site or building maintenance, or rent.</a:t>
            </a:r>
          </a:p>
          <a:p>
            <a:endParaRPr lang="en-GB" sz="1400"/>
          </a:p>
        </p:txBody>
      </p:sp>
      <p:cxnSp>
        <p:nvCxnSpPr>
          <p:cNvPr id="170" name="Straight Connector 15">
            <a:extLst>
              <a:ext uri="{FF2B5EF4-FFF2-40B4-BE49-F238E27FC236}">
                <a16:creationId xmlns:a16="http://schemas.microsoft.com/office/drawing/2014/main" id="{9A012F53-10C9-44E4-8970-27042C8B9AB4}"/>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4">
            <a:extLst>
              <a:ext uri="{FF2B5EF4-FFF2-40B4-BE49-F238E27FC236}">
                <a16:creationId xmlns:a16="http://schemas.microsoft.com/office/drawing/2014/main" id="{3B1EB36C-C847-4FB7-819B-4530BA8E81F7}"/>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3">
            <a:extLst>
              <a:ext uri="{FF2B5EF4-FFF2-40B4-BE49-F238E27FC236}">
                <a16:creationId xmlns:a16="http://schemas.microsoft.com/office/drawing/2014/main" id="{280A76B0-EBFA-4870-BC98-803AF78C327A}"/>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2">
            <a:extLst>
              <a:ext uri="{FF2B5EF4-FFF2-40B4-BE49-F238E27FC236}">
                <a16:creationId xmlns:a16="http://schemas.microsoft.com/office/drawing/2014/main" id="{82388CF7-50F4-44E3-8EF5-F7611C49EB81}"/>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1">
            <a:extLst>
              <a:ext uri="{FF2B5EF4-FFF2-40B4-BE49-F238E27FC236}">
                <a16:creationId xmlns:a16="http://schemas.microsoft.com/office/drawing/2014/main" id="{82F4D07C-D0AB-48F4-974D-AAA8C6D9AC04}"/>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0">
            <a:extLst>
              <a:ext uri="{FF2B5EF4-FFF2-40B4-BE49-F238E27FC236}">
                <a16:creationId xmlns:a16="http://schemas.microsoft.com/office/drawing/2014/main" id="{D6954EA1-6198-4F81-A504-CE8A75741D85}"/>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9">
            <a:extLst>
              <a:ext uri="{FF2B5EF4-FFF2-40B4-BE49-F238E27FC236}">
                <a16:creationId xmlns:a16="http://schemas.microsoft.com/office/drawing/2014/main" id="{67545571-FCBD-4614-8FC7-7868DDAE8DD6}"/>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8">
            <a:extLst>
              <a:ext uri="{FF2B5EF4-FFF2-40B4-BE49-F238E27FC236}">
                <a16:creationId xmlns:a16="http://schemas.microsoft.com/office/drawing/2014/main" id="{16CFA0C2-4F78-4DBF-B5C3-1CDC9B9F51D5}"/>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7">
            <a:extLst>
              <a:ext uri="{FF2B5EF4-FFF2-40B4-BE49-F238E27FC236}">
                <a16:creationId xmlns:a16="http://schemas.microsoft.com/office/drawing/2014/main" id="{DC1C7610-4C91-4283-A1E0-9CDC21C36160}"/>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6">
            <a:extLst>
              <a:ext uri="{FF2B5EF4-FFF2-40B4-BE49-F238E27FC236}">
                <a16:creationId xmlns:a16="http://schemas.microsoft.com/office/drawing/2014/main" id="{FBC42D25-0C03-40EC-A048-CE6BA097DACB}"/>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5">
            <a:extLst>
              <a:ext uri="{FF2B5EF4-FFF2-40B4-BE49-F238E27FC236}">
                <a16:creationId xmlns:a16="http://schemas.microsoft.com/office/drawing/2014/main" id="{78F5D77A-6EC7-454D-BC7E-258EC290A990}"/>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4">
            <a:extLst>
              <a:ext uri="{FF2B5EF4-FFF2-40B4-BE49-F238E27FC236}">
                <a16:creationId xmlns:a16="http://schemas.microsoft.com/office/drawing/2014/main" id="{C8E40882-26F8-40A9-8CBA-D1153703F54A}"/>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3">
            <a:extLst>
              <a:ext uri="{FF2B5EF4-FFF2-40B4-BE49-F238E27FC236}">
                <a16:creationId xmlns:a16="http://schemas.microsoft.com/office/drawing/2014/main" id="{B3D9D26B-39CE-4900-B04C-71C845689BAC}"/>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2">
            <a:extLst>
              <a:ext uri="{FF2B5EF4-FFF2-40B4-BE49-F238E27FC236}">
                <a16:creationId xmlns:a16="http://schemas.microsoft.com/office/drawing/2014/main" id="{67EA5264-098D-4F2A-9A38-4C44AAF958D6}"/>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
            <a:extLst>
              <a:ext uri="{FF2B5EF4-FFF2-40B4-BE49-F238E27FC236}">
                <a16:creationId xmlns:a16="http://schemas.microsoft.com/office/drawing/2014/main" id="{3666CDB7-5A75-49EE-938E-1316D3858C9D}"/>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5" name="ABOUT US (TB)">
            <a:extLst>
              <a:ext uri="{FF2B5EF4-FFF2-40B4-BE49-F238E27FC236}">
                <a16:creationId xmlns:a16="http://schemas.microsoft.com/office/drawing/2014/main" id="{0AE1222F-8ED2-45C8-AD28-DFCBB4E28FFF}"/>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86" name="OTHER REPORTS (TB)">
            <a:extLst>
              <a:ext uri="{FF2B5EF4-FFF2-40B4-BE49-F238E27FC236}">
                <a16:creationId xmlns:a16="http://schemas.microsoft.com/office/drawing/2014/main" id="{F2C9715D-2440-48FA-9473-CA1D618917EF}"/>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87" name="FORECASTS (TB)">
            <a:extLst>
              <a:ext uri="{FF2B5EF4-FFF2-40B4-BE49-F238E27FC236}">
                <a16:creationId xmlns:a16="http://schemas.microsoft.com/office/drawing/2014/main" id="{388663D6-6C3B-46C8-87D0-D6301B50EEB3}"/>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88" name="WEATHER (TB)">
            <a:extLst>
              <a:ext uri="{FF2B5EF4-FFF2-40B4-BE49-F238E27FC236}">
                <a16:creationId xmlns:a16="http://schemas.microsoft.com/office/drawing/2014/main" id="{F6EC0190-FED0-4C2F-AC2A-2B56815246F8}"/>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90" name="EXCHANGE RATES (TB)">
            <a:extLst>
              <a:ext uri="{FF2B5EF4-FFF2-40B4-BE49-F238E27FC236}">
                <a16:creationId xmlns:a16="http://schemas.microsoft.com/office/drawing/2014/main" id="{A057E049-55D6-4EE3-94F9-12ACC639B2E9}"/>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91" name="CREDIT &amp; HOUSING (TB)">
            <a:extLst>
              <a:ext uri="{FF2B5EF4-FFF2-40B4-BE49-F238E27FC236}">
                <a16:creationId xmlns:a16="http://schemas.microsoft.com/office/drawing/2014/main" id="{E46A1B1F-3F32-4D49-B8A2-9ACEE6770CD9}"/>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92" name="LABOUR MARKET P1,P2,P3 (TB)">
            <a:extLst>
              <a:ext uri="{FF2B5EF4-FFF2-40B4-BE49-F238E27FC236}">
                <a16:creationId xmlns:a16="http://schemas.microsoft.com/office/drawing/2014/main" id="{D670507C-5415-4882-A7D0-413EE27525D4}"/>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03" name="INFLATION P1,P2,P3,P4 (TB)">
            <a:extLst>
              <a:ext uri="{FF2B5EF4-FFF2-40B4-BE49-F238E27FC236}">
                <a16:creationId xmlns:a16="http://schemas.microsoft.com/office/drawing/2014/main" id="{628432FC-1A60-42BA-AD06-2FC7294196E5}"/>
              </a:ext>
            </a:extLst>
          </p:cNvPr>
          <p:cNvSpPr txBox="1"/>
          <p:nvPr/>
        </p:nvSpPr>
        <p:spPr>
          <a:xfrm>
            <a:off x="0" y="5439658"/>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INFLATION </a:t>
            </a:r>
            <a:r>
              <a:rPr lang="en-GB" sz="1200" b="1">
                <a:solidFill>
                  <a:schemeClr val="bg1">
                    <a:lumMod val="65000"/>
                  </a:schemeClr>
                </a:solidFill>
                <a:latin typeface="Lato" panose="020F0502020204030203" pitchFamily="34" charset="0"/>
                <a:cs typeface="Lato" panose="020F0502020204030203" pitchFamily="34" charset="0"/>
              </a:rPr>
              <a:t>P1, P2, </a:t>
            </a:r>
            <a:r>
              <a:rPr lang="en-GB" sz="1200" b="1">
                <a:solidFill>
                  <a:srgbClr val="002060"/>
                </a:solidFill>
                <a:latin typeface="Lato" panose="020F0502020204030203" pitchFamily="34" charset="0"/>
                <a:cs typeface="Lato" panose="020F0502020204030203" pitchFamily="34" charset="0"/>
              </a:rPr>
              <a:t>P3</a:t>
            </a:r>
            <a:r>
              <a:rPr lang="en-GB" sz="1200" b="1">
                <a:solidFill>
                  <a:schemeClr val="bg1">
                    <a:lumMod val="65000"/>
                  </a:schemeClr>
                </a:solidFill>
                <a:latin typeface="Lato" panose="020F0502020204030203" pitchFamily="34" charset="0"/>
                <a:cs typeface="Lato" panose="020F0502020204030203" pitchFamily="34" charset="0"/>
              </a:rPr>
              <a:t>, P4</a:t>
            </a:r>
          </a:p>
        </p:txBody>
      </p:sp>
      <p:sp>
        <p:nvSpPr>
          <p:cNvPr id="213" name="CONFIDENCE (TB)">
            <a:extLst>
              <a:ext uri="{FF2B5EF4-FFF2-40B4-BE49-F238E27FC236}">
                <a16:creationId xmlns:a16="http://schemas.microsoft.com/office/drawing/2014/main" id="{C773BD9B-750D-4522-943E-FE877C793EEF}"/>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28" name="IPSOS FOOTFALL (TB)">
            <a:extLst>
              <a:ext uri="{FF2B5EF4-FFF2-40B4-BE49-F238E27FC236}">
                <a16:creationId xmlns:a16="http://schemas.microsoft.com/office/drawing/2014/main" id="{36BD9FAD-014C-477C-A91A-3AA2E6EA1D41}"/>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29" name="SHOPPERTRAK FOOTFALL (TB)">
            <a:extLst>
              <a:ext uri="{FF2B5EF4-FFF2-40B4-BE49-F238E27FC236}">
                <a16:creationId xmlns:a16="http://schemas.microsoft.com/office/drawing/2014/main" id="{F9B5A0A8-C9BF-4DCD-B60C-58A7A1F8FAA8}"/>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30" name="CUSTOMER TRAFFIC (TB)">
            <a:extLst>
              <a:ext uri="{FF2B5EF4-FFF2-40B4-BE49-F238E27FC236}">
                <a16:creationId xmlns:a16="http://schemas.microsoft.com/office/drawing/2014/main" id="{5F2C7F85-DEC7-4DA6-AA15-C485E5E591F3}"/>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37" name="CBI TRADE SURVEY (TB)">
            <a:extLst>
              <a:ext uri="{FF2B5EF4-FFF2-40B4-BE49-F238E27FC236}">
                <a16:creationId xmlns:a16="http://schemas.microsoft.com/office/drawing/2014/main" id="{909852E9-BD0E-4331-8050-86585AC0F609}"/>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38" name="ONS (TB)">
            <a:extLst>
              <a:ext uri="{FF2B5EF4-FFF2-40B4-BE49-F238E27FC236}">
                <a16:creationId xmlns:a16="http://schemas.microsoft.com/office/drawing/2014/main" id="{17C7061D-E592-481E-979B-F4618B590EED}"/>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239" name="BRC vs ONS (TB)">
            <a:extLst>
              <a:ext uri="{FF2B5EF4-FFF2-40B4-BE49-F238E27FC236}">
                <a16:creationId xmlns:a16="http://schemas.microsoft.com/office/drawing/2014/main" id="{61545A16-0D63-4662-B0F1-D9BEC383FEA7}"/>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40" name="RETAIL SALES (TB)">
            <a:extLst>
              <a:ext uri="{FF2B5EF4-FFF2-40B4-BE49-F238E27FC236}">
                <a16:creationId xmlns:a16="http://schemas.microsoft.com/office/drawing/2014/main" id="{7B382B60-A53E-4E96-A9C0-BE4CAF30C0DE}"/>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241" name="WORLD ECONOMY (TB)">
            <a:extLst>
              <a:ext uri="{FF2B5EF4-FFF2-40B4-BE49-F238E27FC236}">
                <a16:creationId xmlns:a16="http://schemas.microsoft.com/office/drawing/2014/main" id="{A97303CC-A63C-4691-9B61-94E0878F2317}"/>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242" name="UK-COVID-19 IMPACT (TB)">
            <a:extLst>
              <a:ext uri="{FF2B5EF4-FFF2-40B4-BE49-F238E27FC236}">
                <a16:creationId xmlns:a16="http://schemas.microsoft.com/office/drawing/2014/main" id="{F578F426-9607-41C1-BC6E-47B8517666CD}"/>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46" name="UK ECONOMY (TB)">
            <a:extLst>
              <a:ext uri="{FF2B5EF4-FFF2-40B4-BE49-F238E27FC236}">
                <a16:creationId xmlns:a16="http://schemas.microsoft.com/office/drawing/2014/main" id="{5A1B3277-5F51-4F8B-B6F6-BC5DEF608CAF}"/>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47" name="EXEC SUMMARY (TB)">
            <a:extLst>
              <a:ext uri="{FF2B5EF4-FFF2-40B4-BE49-F238E27FC236}">
                <a16:creationId xmlns:a16="http://schemas.microsoft.com/office/drawing/2014/main" id="{DC64325A-8057-4003-8B71-A475D4CD169F}"/>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52" name="EXEC SUMMARY (HL)">
            <a:hlinkClick r:id="rId3" action="ppaction://hlinksldjump"/>
            <a:extLst>
              <a:ext uri="{FF2B5EF4-FFF2-40B4-BE49-F238E27FC236}">
                <a16:creationId xmlns:a16="http://schemas.microsoft.com/office/drawing/2014/main" id="{55C5532F-91A2-4C5B-8CD6-70EE431AD00F}"/>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EXEC SUMMARY (HL)">
            <a:hlinkClick r:id="rId4" action="ppaction://hlinksldjump"/>
            <a:extLst>
              <a:ext uri="{FF2B5EF4-FFF2-40B4-BE49-F238E27FC236}">
                <a16:creationId xmlns:a16="http://schemas.microsoft.com/office/drawing/2014/main" id="{4A5A35E1-4B2D-4F87-9114-AEFC0BD96CA1}"/>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EXEC SUMMARY (HL)">
            <a:hlinkClick r:id="rId5" action="ppaction://hlinksldjump"/>
            <a:extLst>
              <a:ext uri="{FF2B5EF4-FFF2-40B4-BE49-F238E27FC236}">
                <a16:creationId xmlns:a16="http://schemas.microsoft.com/office/drawing/2014/main" id="{AE40449C-44B7-4F79-8C07-9CAC6A03DB99}"/>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EXEC SUMMARY (HL)">
            <a:hlinkClick r:id="rId6" action="ppaction://hlinksldjump"/>
            <a:extLst>
              <a:ext uri="{FF2B5EF4-FFF2-40B4-BE49-F238E27FC236}">
                <a16:creationId xmlns:a16="http://schemas.microsoft.com/office/drawing/2014/main" id="{19381D11-01E3-4367-86A2-C5A32C2EA9E5}"/>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EXEC SUMMARY (HL)">
            <a:hlinkClick r:id="rId7" action="ppaction://hlinksldjump"/>
            <a:extLst>
              <a:ext uri="{FF2B5EF4-FFF2-40B4-BE49-F238E27FC236}">
                <a16:creationId xmlns:a16="http://schemas.microsoft.com/office/drawing/2014/main" id="{A86087DD-63D1-482C-931B-61F643FEEDFE}"/>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EXEC SUMMARY (HL)">
            <a:hlinkClick r:id="rId8" action="ppaction://hlinksldjump"/>
            <a:extLst>
              <a:ext uri="{FF2B5EF4-FFF2-40B4-BE49-F238E27FC236}">
                <a16:creationId xmlns:a16="http://schemas.microsoft.com/office/drawing/2014/main" id="{80A3B9B9-AE59-4054-96E2-E5D10D565169}"/>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EXEC SUMMARY (HL)">
            <a:hlinkClick r:id="rId9" action="ppaction://hlinksldjump"/>
            <a:extLst>
              <a:ext uri="{FF2B5EF4-FFF2-40B4-BE49-F238E27FC236}">
                <a16:creationId xmlns:a16="http://schemas.microsoft.com/office/drawing/2014/main" id="{F9E8C76A-359D-47F4-9D8D-0CE8D90D3418}"/>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EXEC SUMMARY (HL)">
            <a:hlinkClick r:id="rId10" action="ppaction://hlinksldjump"/>
            <a:extLst>
              <a:ext uri="{FF2B5EF4-FFF2-40B4-BE49-F238E27FC236}">
                <a16:creationId xmlns:a16="http://schemas.microsoft.com/office/drawing/2014/main" id="{99698552-A873-46C3-A152-CDF4A72C1285}"/>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EXEC SUMMARY (HL)">
            <a:hlinkClick r:id="rId11" action="ppaction://hlinksldjump"/>
            <a:extLst>
              <a:ext uri="{FF2B5EF4-FFF2-40B4-BE49-F238E27FC236}">
                <a16:creationId xmlns:a16="http://schemas.microsoft.com/office/drawing/2014/main" id="{112A195F-EA8F-4859-A687-62B3EFC57137}"/>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EXEC SUMMARY (HL)">
            <a:hlinkClick r:id="rId12" action="ppaction://hlinksldjump"/>
            <a:extLst>
              <a:ext uri="{FF2B5EF4-FFF2-40B4-BE49-F238E27FC236}">
                <a16:creationId xmlns:a16="http://schemas.microsoft.com/office/drawing/2014/main" id="{5CD91331-60EE-4021-A906-11B5512920E9}"/>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EXEC SUMMARY (HL)">
            <a:hlinkClick r:id="rId13" action="ppaction://hlinksldjump"/>
            <a:extLst>
              <a:ext uri="{FF2B5EF4-FFF2-40B4-BE49-F238E27FC236}">
                <a16:creationId xmlns:a16="http://schemas.microsoft.com/office/drawing/2014/main" id="{9733C30B-277A-4EE5-BEE4-8327862BAFCE}"/>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EXEC SUMMARY (HL)">
            <a:hlinkClick r:id="rId14" action="ppaction://hlinksldjump"/>
            <a:extLst>
              <a:ext uri="{FF2B5EF4-FFF2-40B4-BE49-F238E27FC236}">
                <a16:creationId xmlns:a16="http://schemas.microsoft.com/office/drawing/2014/main" id="{99F1E742-C2F3-43BC-B395-5E152DCD6C1A}"/>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EXEC SUMMARY (HL)">
            <a:hlinkClick r:id="rId15" action="ppaction://hlinksldjump"/>
            <a:extLst>
              <a:ext uri="{FF2B5EF4-FFF2-40B4-BE49-F238E27FC236}">
                <a16:creationId xmlns:a16="http://schemas.microsoft.com/office/drawing/2014/main" id="{F95B2402-72A0-468A-BEAC-7A16D30AC196}"/>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EXEC SUMMARY (HL)">
            <a:hlinkClick r:id="rId16" action="ppaction://hlinksldjump"/>
            <a:extLst>
              <a:ext uri="{FF2B5EF4-FFF2-40B4-BE49-F238E27FC236}">
                <a16:creationId xmlns:a16="http://schemas.microsoft.com/office/drawing/2014/main" id="{0D3F997F-7508-4CD3-8ED4-FCCAF8ACE7F9}"/>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EXEC SUMMARY (HL)">
            <a:hlinkClick r:id="rId17" action="ppaction://hlinksldjump"/>
            <a:extLst>
              <a:ext uri="{FF2B5EF4-FFF2-40B4-BE49-F238E27FC236}">
                <a16:creationId xmlns:a16="http://schemas.microsoft.com/office/drawing/2014/main" id="{CC1F76DE-4A4D-49F4-9031-E80DACA90CD9}"/>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EXEC SUMMARY (HL)">
            <a:hlinkClick r:id="rId18" action="ppaction://hlinksldjump"/>
            <a:extLst>
              <a:ext uri="{FF2B5EF4-FFF2-40B4-BE49-F238E27FC236}">
                <a16:creationId xmlns:a16="http://schemas.microsoft.com/office/drawing/2014/main" id="{FF7A2A4D-8194-474E-9858-E97C551E9E68}"/>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EXEC SUMMARY (HL)">
            <a:hlinkClick r:id="rId19" action="ppaction://hlinksldjump"/>
            <a:extLst>
              <a:ext uri="{FF2B5EF4-FFF2-40B4-BE49-F238E27FC236}">
                <a16:creationId xmlns:a16="http://schemas.microsoft.com/office/drawing/2014/main" id="{4BA67EA3-99CE-4452-86E5-EA71C75B4D9A}"/>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EXEC SUMMARY (HL)">
            <a:hlinkClick r:id="rId20" action="ppaction://hlinksldjump"/>
            <a:extLst>
              <a:ext uri="{FF2B5EF4-FFF2-40B4-BE49-F238E27FC236}">
                <a16:creationId xmlns:a16="http://schemas.microsoft.com/office/drawing/2014/main" id="{285BA7C8-2DB7-4EB9-B830-A3649BCFED4F}"/>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EXEC SUMMARY (HL)">
            <a:hlinkClick r:id="rId21" action="ppaction://hlinksldjump"/>
            <a:extLst>
              <a:ext uri="{FF2B5EF4-FFF2-40B4-BE49-F238E27FC236}">
                <a16:creationId xmlns:a16="http://schemas.microsoft.com/office/drawing/2014/main" id="{BD375CB1-CD9F-4F3A-8999-36115106C32A}"/>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EXEC SUMMARY (HL)">
            <a:hlinkClick r:id="rId22" action="ppaction://hlinksldjump"/>
            <a:extLst>
              <a:ext uri="{FF2B5EF4-FFF2-40B4-BE49-F238E27FC236}">
                <a16:creationId xmlns:a16="http://schemas.microsoft.com/office/drawing/2014/main" id="{8A44AE6F-20B8-4FB2-9203-11E3766A7CF1}"/>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EXEC SUMMARY (HL)">
            <a:hlinkClick r:id="rId23" action="ppaction://hlinksldjump"/>
            <a:extLst>
              <a:ext uri="{FF2B5EF4-FFF2-40B4-BE49-F238E27FC236}">
                <a16:creationId xmlns:a16="http://schemas.microsoft.com/office/drawing/2014/main" id="{AC0D2991-822A-4703-B949-3C702171FF98}"/>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EXEC SUMMARY (HL)">
            <a:hlinkClick r:id="rId24" action="ppaction://hlinksldjump"/>
            <a:extLst>
              <a:ext uri="{FF2B5EF4-FFF2-40B4-BE49-F238E27FC236}">
                <a16:creationId xmlns:a16="http://schemas.microsoft.com/office/drawing/2014/main" id="{53993B31-FCBF-492B-A6CB-ADC5EF768AF8}"/>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EXEC SUMMARY (HL)">
            <a:hlinkClick r:id="rId25" action="ppaction://hlinksldjump"/>
            <a:extLst>
              <a:ext uri="{FF2B5EF4-FFF2-40B4-BE49-F238E27FC236}">
                <a16:creationId xmlns:a16="http://schemas.microsoft.com/office/drawing/2014/main" id="{C5064C9A-26D3-4E7B-8CB9-81C42EE70B4D}"/>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EXEC SUMMARY (HL)">
            <a:hlinkClick r:id="rId26" action="ppaction://hlinksldjump"/>
            <a:extLst>
              <a:ext uri="{FF2B5EF4-FFF2-40B4-BE49-F238E27FC236}">
                <a16:creationId xmlns:a16="http://schemas.microsoft.com/office/drawing/2014/main" id="{E56178B0-F435-4A50-8445-5D31FCC697E1}"/>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4" name="(B) GREY NEUTRAL" hidden="1">
            <a:extLst>
              <a:ext uri="{FF2B5EF4-FFF2-40B4-BE49-F238E27FC236}">
                <a16:creationId xmlns:a16="http://schemas.microsoft.com/office/drawing/2014/main" id="{C50DB895-ABA0-4721-9D40-82137459A779}"/>
              </a:ext>
            </a:extLst>
          </p:cNvPr>
          <p:cNvGrpSpPr/>
          <p:nvPr/>
        </p:nvGrpSpPr>
        <p:grpSpPr>
          <a:xfrm>
            <a:off x="16538362" y="4085847"/>
            <a:ext cx="537097" cy="537097"/>
            <a:chOff x="19487481" y="4012533"/>
            <a:chExt cx="537097" cy="537097"/>
          </a:xfrm>
        </p:grpSpPr>
        <p:sp>
          <p:nvSpPr>
            <p:cNvPr id="165" name="Oval 164">
              <a:extLst>
                <a:ext uri="{FF2B5EF4-FFF2-40B4-BE49-F238E27FC236}">
                  <a16:creationId xmlns:a16="http://schemas.microsoft.com/office/drawing/2014/main" id="{B0296546-0FAD-47F2-AFD2-FC58F806B909}"/>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961CCBBB-F7FB-430E-B535-F5A65CE2921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2" name="(B) GREEN DOWN" hidden="1">
            <a:extLst>
              <a:ext uri="{FF2B5EF4-FFF2-40B4-BE49-F238E27FC236}">
                <a16:creationId xmlns:a16="http://schemas.microsoft.com/office/drawing/2014/main" id="{91D84866-AFB3-4DB7-87A7-99F50440661F}"/>
              </a:ext>
            </a:extLst>
          </p:cNvPr>
          <p:cNvGrpSpPr/>
          <p:nvPr/>
        </p:nvGrpSpPr>
        <p:grpSpPr>
          <a:xfrm>
            <a:off x="16544608" y="4100012"/>
            <a:ext cx="537097" cy="537097"/>
            <a:chOff x="16550753" y="2084507"/>
            <a:chExt cx="537097" cy="537097"/>
          </a:xfrm>
        </p:grpSpPr>
        <p:sp>
          <p:nvSpPr>
            <p:cNvPr id="323" name="Oval 322">
              <a:extLst>
                <a:ext uri="{FF2B5EF4-FFF2-40B4-BE49-F238E27FC236}">
                  <a16:creationId xmlns:a16="http://schemas.microsoft.com/office/drawing/2014/main" id="{5CD49F66-32E3-4896-BDC7-432E0B80C96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Isosceles Triangle 323">
              <a:extLst>
                <a:ext uri="{FF2B5EF4-FFF2-40B4-BE49-F238E27FC236}">
                  <a16:creationId xmlns:a16="http://schemas.microsoft.com/office/drawing/2014/main" id="{290C5BC3-E2EB-40D7-A0E3-6B5F8A9BD499}"/>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 name="(B) GREEN UP" hidden="1">
            <a:extLst>
              <a:ext uri="{FF2B5EF4-FFF2-40B4-BE49-F238E27FC236}">
                <a16:creationId xmlns:a16="http://schemas.microsoft.com/office/drawing/2014/main" id="{F8A729C2-F692-4A2A-B108-59EB20864486}"/>
              </a:ext>
            </a:extLst>
          </p:cNvPr>
          <p:cNvGrpSpPr/>
          <p:nvPr/>
        </p:nvGrpSpPr>
        <p:grpSpPr>
          <a:xfrm>
            <a:off x="16546161" y="4100119"/>
            <a:ext cx="537097" cy="537097"/>
            <a:chOff x="16550753" y="2084507"/>
            <a:chExt cx="537097" cy="537097"/>
          </a:xfrm>
        </p:grpSpPr>
        <p:sp>
          <p:nvSpPr>
            <p:cNvPr id="317" name="Oval 316">
              <a:extLst>
                <a:ext uri="{FF2B5EF4-FFF2-40B4-BE49-F238E27FC236}">
                  <a16:creationId xmlns:a16="http://schemas.microsoft.com/office/drawing/2014/main" id="{8DE8E3A4-53B4-4C79-84B5-9FF96297516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Isosceles Triangle 317">
              <a:extLst>
                <a:ext uri="{FF2B5EF4-FFF2-40B4-BE49-F238E27FC236}">
                  <a16:creationId xmlns:a16="http://schemas.microsoft.com/office/drawing/2014/main" id="{8BECBC35-C047-43D8-91B2-E15B86FBF25C}"/>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B) RED DOWN" hidden="1">
            <a:extLst>
              <a:ext uri="{FF2B5EF4-FFF2-40B4-BE49-F238E27FC236}">
                <a16:creationId xmlns:a16="http://schemas.microsoft.com/office/drawing/2014/main" id="{ED1EB49B-A4B3-4F94-A0FE-EA4C7AB033ED}"/>
              </a:ext>
            </a:extLst>
          </p:cNvPr>
          <p:cNvGrpSpPr/>
          <p:nvPr/>
        </p:nvGrpSpPr>
        <p:grpSpPr>
          <a:xfrm>
            <a:off x="16538360" y="4079484"/>
            <a:ext cx="537097" cy="537097"/>
            <a:chOff x="18504903" y="4120069"/>
            <a:chExt cx="537097" cy="537097"/>
          </a:xfrm>
        </p:grpSpPr>
        <p:sp>
          <p:nvSpPr>
            <p:cNvPr id="168" name="Oval 167">
              <a:extLst>
                <a:ext uri="{FF2B5EF4-FFF2-40B4-BE49-F238E27FC236}">
                  <a16:creationId xmlns:a16="http://schemas.microsoft.com/office/drawing/2014/main" id="{22F37ED2-E18E-4E4E-B394-055A76F2B78F}"/>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Isosceles Triangle 168">
              <a:extLst>
                <a:ext uri="{FF2B5EF4-FFF2-40B4-BE49-F238E27FC236}">
                  <a16:creationId xmlns:a16="http://schemas.microsoft.com/office/drawing/2014/main" id="{7B23F555-C0AF-418C-87CF-C12D32E761C5}"/>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0" name="(T) GREY NEUTRAL">
            <a:extLst>
              <a:ext uri="{FF2B5EF4-FFF2-40B4-BE49-F238E27FC236}">
                <a16:creationId xmlns:a16="http://schemas.microsoft.com/office/drawing/2014/main" id="{232DD589-0A23-4280-958A-1450FCDA2800}"/>
              </a:ext>
            </a:extLst>
          </p:cNvPr>
          <p:cNvGrpSpPr/>
          <p:nvPr/>
        </p:nvGrpSpPr>
        <p:grpSpPr>
          <a:xfrm>
            <a:off x="16560179" y="2090763"/>
            <a:ext cx="537097" cy="537097"/>
            <a:chOff x="19487481" y="4012533"/>
            <a:chExt cx="537097" cy="537097"/>
          </a:xfrm>
        </p:grpSpPr>
        <p:sp>
          <p:nvSpPr>
            <p:cNvPr id="161" name="Oval 160">
              <a:extLst>
                <a:ext uri="{FF2B5EF4-FFF2-40B4-BE49-F238E27FC236}">
                  <a16:creationId xmlns:a16="http://schemas.microsoft.com/office/drawing/2014/main" id="{16D54A13-914A-4886-8747-1D2005CAF124}"/>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DD54414D-3F25-4B63-958F-D2A0E9314DE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3" name="(T) GREEN DOWN" hidden="1">
            <a:extLst>
              <a:ext uri="{FF2B5EF4-FFF2-40B4-BE49-F238E27FC236}">
                <a16:creationId xmlns:a16="http://schemas.microsoft.com/office/drawing/2014/main" id="{E42A093B-74C3-4271-9684-38FD99E1F963}"/>
              </a:ext>
            </a:extLst>
          </p:cNvPr>
          <p:cNvGrpSpPr/>
          <p:nvPr/>
        </p:nvGrpSpPr>
        <p:grpSpPr>
          <a:xfrm>
            <a:off x="16552306" y="2084400"/>
            <a:ext cx="537097" cy="537097"/>
            <a:chOff x="16550753" y="2084507"/>
            <a:chExt cx="537097" cy="537097"/>
          </a:xfrm>
        </p:grpSpPr>
        <p:sp>
          <p:nvSpPr>
            <p:cNvPr id="314" name="Oval 313">
              <a:extLst>
                <a:ext uri="{FF2B5EF4-FFF2-40B4-BE49-F238E27FC236}">
                  <a16:creationId xmlns:a16="http://schemas.microsoft.com/office/drawing/2014/main" id="{6CC6BCE4-16F8-427C-9A51-01B1E0D19EA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Isosceles Triangle 314">
              <a:extLst>
                <a:ext uri="{FF2B5EF4-FFF2-40B4-BE49-F238E27FC236}">
                  <a16:creationId xmlns:a16="http://schemas.microsoft.com/office/drawing/2014/main" id="{370E1E3E-D3BD-451A-86FD-9FF514090BAF}"/>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4" name="(T) GREEN UP" hidden="1">
            <a:extLst>
              <a:ext uri="{FF2B5EF4-FFF2-40B4-BE49-F238E27FC236}">
                <a16:creationId xmlns:a16="http://schemas.microsoft.com/office/drawing/2014/main" id="{2541B71C-D453-4C27-96A1-3ECB272254F4}"/>
              </a:ext>
            </a:extLst>
          </p:cNvPr>
          <p:cNvGrpSpPr/>
          <p:nvPr/>
        </p:nvGrpSpPr>
        <p:grpSpPr>
          <a:xfrm>
            <a:off x="16550753" y="2084507"/>
            <a:ext cx="537097" cy="537097"/>
            <a:chOff x="16550753" y="2084507"/>
            <a:chExt cx="537097" cy="537097"/>
          </a:xfrm>
        </p:grpSpPr>
        <p:sp>
          <p:nvSpPr>
            <p:cNvPr id="305" name="Oval 304">
              <a:extLst>
                <a:ext uri="{FF2B5EF4-FFF2-40B4-BE49-F238E27FC236}">
                  <a16:creationId xmlns:a16="http://schemas.microsoft.com/office/drawing/2014/main" id="{7D01F3D5-49DC-4BCC-9448-72B75E8DB6B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Isosceles Triangle 305">
              <a:extLst>
                <a:ext uri="{FF2B5EF4-FFF2-40B4-BE49-F238E27FC236}">
                  <a16:creationId xmlns:a16="http://schemas.microsoft.com/office/drawing/2014/main" id="{D2241B19-1196-49B0-ABB0-F9316AE6ED1D}"/>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 name="(T) RED UP" hidden="1">
            <a:extLst>
              <a:ext uri="{FF2B5EF4-FFF2-40B4-BE49-F238E27FC236}">
                <a16:creationId xmlns:a16="http://schemas.microsoft.com/office/drawing/2014/main" id="{C11AC7D5-5CED-4FB3-923C-B971C80569BD}"/>
              </a:ext>
            </a:extLst>
          </p:cNvPr>
          <p:cNvGrpSpPr/>
          <p:nvPr/>
        </p:nvGrpSpPr>
        <p:grpSpPr>
          <a:xfrm>
            <a:off x="16549200" y="2084400"/>
            <a:ext cx="537097" cy="537097"/>
            <a:chOff x="18504903" y="4120069"/>
            <a:chExt cx="537097" cy="537097"/>
          </a:xfrm>
        </p:grpSpPr>
        <p:sp>
          <p:nvSpPr>
            <p:cNvPr id="308" name="Oval 307">
              <a:extLst>
                <a:ext uri="{FF2B5EF4-FFF2-40B4-BE49-F238E27FC236}">
                  <a16:creationId xmlns:a16="http://schemas.microsoft.com/office/drawing/2014/main" id="{9D287FEE-53B6-4A53-86D7-094ACA35986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Isosceles Triangle 308">
              <a:extLst>
                <a:ext uri="{FF2B5EF4-FFF2-40B4-BE49-F238E27FC236}">
                  <a16:creationId xmlns:a16="http://schemas.microsoft.com/office/drawing/2014/main" id="{F4349F85-EEA9-4CC9-9159-0504D7D336AC}"/>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 name="(T) RED DOWN" hidden="1">
            <a:extLst>
              <a:ext uri="{FF2B5EF4-FFF2-40B4-BE49-F238E27FC236}">
                <a16:creationId xmlns:a16="http://schemas.microsoft.com/office/drawing/2014/main" id="{07B5DD74-DF64-4546-A3A5-AB74123D9589}"/>
              </a:ext>
            </a:extLst>
          </p:cNvPr>
          <p:cNvGrpSpPr/>
          <p:nvPr/>
        </p:nvGrpSpPr>
        <p:grpSpPr>
          <a:xfrm>
            <a:off x="16549200" y="2084400"/>
            <a:ext cx="537097" cy="537097"/>
            <a:chOff x="18504903" y="4120069"/>
            <a:chExt cx="537097" cy="537097"/>
          </a:xfrm>
        </p:grpSpPr>
        <p:sp>
          <p:nvSpPr>
            <p:cNvPr id="311" name="Oval 310">
              <a:extLst>
                <a:ext uri="{FF2B5EF4-FFF2-40B4-BE49-F238E27FC236}">
                  <a16:creationId xmlns:a16="http://schemas.microsoft.com/office/drawing/2014/main" id="{0D64601B-71E5-4148-A020-BE195476EC5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Isosceles Triangle 311">
              <a:extLst>
                <a:ext uri="{FF2B5EF4-FFF2-40B4-BE49-F238E27FC236}">
                  <a16:creationId xmlns:a16="http://schemas.microsoft.com/office/drawing/2014/main" id="{7F372E4E-ABA5-4526-AA32-2507C32C2EA7}"/>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 name="(B) RED UP">
            <a:extLst>
              <a:ext uri="{FF2B5EF4-FFF2-40B4-BE49-F238E27FC236}">
                <a16:creationId xmlns:a16="http://schemas.microsoft.com/office/drawing/2014/main" id="{782A3A7A-252A-46C2-92E0-F046AB329045}"/>
              </a:ext>
            </a:extLst>
          </p:cNvPr>
          <p:cNvGrpSpPr/>
          <p:nvPr/>
        </p:nvGrpSpPr>
        <p:grpSpPr>
          <a:xfrm>
            <a:off x="16560179" y="2097126"/>
            <a:ext cx="537097" cy="537097"/>
            <a:chOff x="18504903" y="4120069"/>
            <a:chExt cx="537097" cy="537097"/>
          </a:xfrm>
        </p:grpSpPr>
        <p:sp>
          <p:nvSpPr>
            <p:cNvPr id="214" name="Oval 213">
              <a:extLst>
                <a:ext uri="{FF2B5EF4-FFF2-40B4-BE49-F238E27FC236}">
                  <a16:creationId xmlns:a16="http://schemas.microsoft.com/office/drawing/2014/main" id="{E487CE1C-7892-4EE7-9716-CC0061DAC133}"/>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Isosceles Triangle 214">
              <a:extLst>
                <a:ext uri="{FF2B5EF4-FFF2-40B4-BE49-F238E27FC236}">
                  <a16:creationId xmlns:a16="http://schemas.microsoft.com/office/drawing/2014/main" id="{1DD5F5B8-2098-41F9-B9FB-30A3F889D597}"/>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T) GREEN DOWN">
            <a:extLst>
              <a:ext uri="{FF2B5EF4-FFF2-40B4-BE49-F238E27FC236}">
                <a16:creationId xmlns:a16="http://schemas.microsoft.com/office/drawing/2014/main" id="{269AB821-D5C7-4C83-9733-FD33A6DA0F5A}"/>
              </a:ext>
            </a:extLst>
          </p:cNvPr>
          <p:cNvGrpSpPr/>
          <p:nvPr/>
        </p:nvGrpSpPr>
        <p:grpSpPr>
          <a:xfrm>
            <a:off x="16537285" y="4092821"/>
            <a:ext cx="537097" cy="537097"/>
            <a:chOff x="16550753" y="2084507"/>
            <a:chExt cx="537097" cy="537097"/>
          </a:xfrm>
        </p:grpSpPr>
        <p:sp>
          <p:nvSpPr>
            <p:cNvPr id="217" name="Oval 216">
              <a:extLst>
                <a:ext uri="{FF2B5EF4-FFF2-40B4-BE49-F238E27FC236}">
                  <a16:creationId xmlns:a16="http://schemas.microsoft.com/office/drawing/2014/main" id="{FC92DFBF-2325-4DFE-9AB7-96F39D94BD7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Isosceles Triangle 217">
              <a:extLst>
                <a:ext uri="{FF2B5EF4-FFF2-40B4-BE49-F238E27FC236}">
                  <a16:creationId xmlns:a16="http://schemas.microsoft.com/office/drawing/2014/main" id="{8A8A7ED8-2E9B-4DE6-9AA2-DF6B51D19B3D}"/>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1" name="Chart 220">
            <a:extLst>
              <a:ext uri="{FF2B5EF4-FFF2-40B4-BE49-F238E27FC236}">
                <a16:creationId xmlns:a16="http://schemas.microsoft.com/office/drawing/2014/main" id="{CCAD8D9C-9A4A-4BBF-8483-3619B566FC33}"/>
              </a:ext>
            </a:extLst>
          </p:cNvPr>
          <p:cNvGraphicFramePr>
            <a:graphicFrameLocks/>
          </p:cNvGraphicFramePr>
          <p:nvPr>
            <p:extLst>
              <p:ext uri="{D42A27DB-BD31-4B8C-83A1-F6EECF244321}">
                <p14:modId xmlns:p14="http://schemas.microsoft.com/office/powerpoint/2010/main" val="1511059807"/>
              </p:ext>
            </p:extLst>
          </p:nvPr>
        </p:nvGraphicFramePr>
        <p:xfrm>
          <a:off x="8362582" y="1473243"/>
          <a:ext cx="4889256" cy="2431043"/>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222" name="Chart 221">
            <a:extLst>
              <a:ext uri="{FF2B5EF4-FFF2-40B4-BE49-F238E27FC236}">
                <a16:creationId xmlns:a16="http://schemas.microsoft.com/office/drawing/2014/main" id="{D4E68D04-0D09-4A15-AC9F-8C308E1E4A86}"/>
              </a:ext>
            </a:extLst>
          </p:cNvPr>
          <p:cNvGraphicFramePr>
            <a:graphicFrameLocks/>
          </p:cNvGraphicFramePr>
          <p:nvPr>
            <p:extLst>
              <p:ext uri="{D42A27DB-BD31-4B8C-83A1-F6EECF244321}">
                <p14:modId xmlns:p14="http://schemas.microsoft.com/office/powerpoint/2010/main" val="3274893067"/>
              </p:ext>
            </p:extLst>
          </p:nvPr>
        </p:nvGraphicFramePr>
        <p:xfrm>
          <a:off x="2568901" y="5865042"/>
          <a:ext cx="5429256" cy="2980539"/>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362285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Inflation</a:t>
            </a:r>
            <a:r>
              <a:rPr lang="en-GB" baseline="0"/>
              <a:t> P4</a:t>
            </a:r>
            <a:endParaRPr lang="en-GB"/>
          </a:p>
        </p:txBody>
      </p:sp>
      <p:graphicFrame>
        <p:nvGraphicFramePr>
          <p:cNvPr id="118" name="Table 117">
            <a:extLst>
              <a:ext uri="{FF2B5EF4-FFF2-40B4-BE49-F238E27FC236}">
                <a16:creationId xmlns:a16="http://schemas.microsoft.com/office/drawing/2014/main" id="{04568B0C-BCDA-4E64-8F43-CBB4A19AF987}"/>
              </a:ext>
            </a:extLst>
          </p:cNvPr>
          <p:cNvGraphicFramePr>
            <a:graphicFrameLocks noGrp="1"/>
          </p:cNvGraphicFramePr>
          <p:nvPr>
            <p:extLst>
              <p:ext uri="{D42A27DB-BD31-4B8C-83A1-F6EECF244321}">
                <p14:modId xmlns:p14="http://schemas.microsoft.com/office/powerpoint/2010/main" val="1412174625"/>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Inflation (P4)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2200">
                          <a:solidFill>
                            <a:schemeClr val="tx1"/>
                          </a:solidFill>
                        </a:rPr>
                        <a:t>24 – 33 (31 &amp; 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92" name="Rectangle 191">
            <a:extLst>
              <a:ext uri="{FF2B5EF4-FFF2-40B4-BE49-F238E27FC236}">
                <a16:creationId xmlns:a16="http://schemas.microsoft.com/office/drawing/2014/main" id="{3CD3B62F-9E1C-40B8-AEB9-57468583F67B}"/>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93" name="Group 192">
            <a:extLst>
              <a:ext uri="{FF2B5EF4-FFF2-40B4-BE49-F238E27FC236}">
                <a16:creationId xmlns:a16="http://schemas.microsoft.com/office/drawing/2014/main" id="{EFCEAD4A-D6D4-455F-9BB3-5DED20FB8CDD}"/>
              </a:ext>
            </a:extLst>
          </p:cNvPr>
          <p:cNvGrpSpPr/>
          <p:nvPr/>
        </p:nvGrpSpPr>
        <p:grpSpPr>
          <a:xfrm>
            <a:off x="14199393" y="1627247"/>
            <a:ext cx="2596812" cy="1674753"/>
            <a:chOff x="14199393" y="1627247"/>
            <a:chExt cx="2596812" cy="1674753"/>
          </a:xfrm>
        </p:grpSpPr>
        <p:sp>
          <p:nvSpPr>
            <p:cNvPr id="194" name="TextBox 193">
              <a:extLst>
                <a:ext uri="{FF2B5EF4-FFF2-40B4-BE49-F238E27FC236}">
                  <a16:creationId xmlns:a16="http://schemas.microsoft.com/office/drawing/2014/main" id="{E21CBD57-9103-4B31-BDAA-8233C1D4041E}"/>
                </a:ext>
              </a:extLst>
            </p:cNvPr>
            <p:cNvSpPr txBox="1"/>
            <p:nvPr/>
          </p:nvSpPr>
          <p:spPr>
            <a:xfrm>
              <a:off x="14303182" y="1855799"/>
              <a:ext cx="2457996"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1.2%</a:t>
              </a:r>
            </a:p>
          </p:txBody>
        </p:sp>
        <p:cxnSp>
          <p:nvCxnSpPr>
            <p:cNvPr id="195" name="Straight Connector 194">
              <a:extLst>
                <a:ext uri="{FF2B5EF4-FFF2-40B4-BE49-F238E27FC236}">
                  <a16:creationId xmlns:a16="http://schemas.microsoft.com/office/drawing/2014/main" id="{0B7C5E46-02B1-4F26-B22E-9448C4AE8170}"/>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FDFF073C-6F41-43BE-87B5-92617DF43B6A}"/>
                </a:ext>
              </a:extLst>
            </p:cNvPr>
            <p:cNvSpPr txBox="1"/>
            <p:nvPr/>
          </p:nvSpPr>
          <p:spPr>
            <a:xfrm>
              <a:off x="14333480"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PPI - Input Inflation</a:t>
              </a:r>
            </a:p>
          </p:txBody>
        </p:sp>
        <p:sp>
          <p:nvSpPr>
            <p:cNvPr id="197" name="TextBox 196">
              <a:extLst>
                <a:ext uri="{FF2B5EF4-FFF2-40B4-BE49-F238E27FC236}">
                  <a16:creationId xmlns:a16="http://schemas.microsoft.com/office/drawing/2014/main" id="{32677A4A-8888-4832-A04D-B147D9029D37}"/>
                </a:ext>
              </a:extLst>
            </p:cNvPr>
            <p:cNvSpPr txBox="1"/>
            <p:nvPr/>
          </p:nvSpPr>
          <p:spPr>
            <a:xfrm>
              <a:off x="14338209" y="2730096"/>
              <a:ext cx="2457996"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0.6% in December.</a:t>
              </a:r>
            </a:p>
          </p:txBody>
        </p:sp>
      </p:grpSp>
      <p:grpSp>
        <p:nvGrpSpPr>
          <p:cNvPr id="198" name="Group 197">
            <a:extLst>
              <a:ext uri="{FF2B5EF4-FFF2-40B4-BE49-F238E27FC236}">
                <a16:creationId xmlns:a16="http://schemas.microsoft.com/office/drawing/2014/main" id="{A4202E2F-30BD-431A-B3DA-BE808D8DE0C8}"/>
              </a:ext>
            </a:extLst>
          </p:cNvPr>
          <p:cNvGrpSpPr/>
          <p:nvPr/>
        </p:nvGrpSpPr>
        <p:grpSpPr>
          <a:xfrm>
            <a:off x="14195027" y="3648167"/>
            <a:ext cx="2414122" cy="1674753"/>
            <a:chOff x="14199393" y="1627247"/>
            <a:chExt cx="2414122" cy="1674753"/>
          </a:xfrm>
        </p:grpSpPr>
        <p:sp>
          <p:nvSpPr>
            <p:cNvPr id="199" name="TextBox 198">
              <a:extLst>
                <a:ext uri="{FF2B5EF4-FFF2-40B4-BE49-F238E27FC236}">
                  <a16:creationId xmlns:a16="http://schemas.microsoft.com/office/drawing/2014/main" id="{BF42C382-F0F5-4ACC-ABF7-69F8691E1EB6}"/>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1.7%</a:t>
              </a:r>
            </a:p>
          </p:txBody>
        </p:sp>
        <p:cxnSp>
          <p:nvCxnSpPr>
            <p:cNvPr id="200" name="Straight Connector 199">
              <a:extLst>
                <a:ext uri="{FF2B5EF4-FFF2-40B4-BE49-F238E27FC236}">
                  <a16:creationId xmlns:a16="http://schemas.microsoft.com/office/drawing/2014/main" id="{B9186475-74A5-4641-8FA0-434813948F73}"/>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41E07FC0-7865-4016-9455-79D871AB770B}"/>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Electricity Inflation</a:t>
              </a:r>
            </a:p>
          </p:txBody>
        </p:sp>
        <p:sp>
          <p:nvSpPr>
            <p:cNvPr id="202" name="TextBox 201">
              <a:extLst>
                <a:ext uri="{FF2B5EF4-FFF2-40B4-BE49-F238E27FC236}">
                  <a16:creationId xmlns:a16="http://schemas.microsoft.com/office/drawing/2014/main" id="{1319248D-1FF3-4574-838D-FDF517CE4CBD}"/>
                </a:ext>
              </a:extLst>
            </p:cNvPr>
            <p:cNvSpPr txBox="1"/>
            <p:nvPr/>
          </p:nvSpPr>
          <p:spPr>
            <a:xfrm>
              <a:off x="14338209" y="2730096"/>
              <a:ext cx="2275306"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0.2% in December. </a:t>
              </a:r>
            </a:p>
          </p:txBody>
        </p:sp>
      </p:grpSp>
      <p:sp>
        <p:nvSpPr>
          <p:cNvPr id="204" name="TextBox 203">
            <a:extLst>
              <a:ext uri="{FF2B5EF4-FFF2-40B4-BE49-F238E27FC236}">
                <a16:creationId xmlns:a16="http://schemas.microsoft.com/office/drawing/2014/main" id="{2B67392D-F1C1-42F6-9C5B-6FD0685A1C1D}"/>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15</a:t>
            </a:r>
          </a:p>
        </p:txBody>
      </p:sp>
      <p:sp>
        <p:nvSpPr>
          <p:cNvPr id="205" name="TextBox 204">
            <a:extLst>
              <a:ext uri="{FF2B5EF4-FFF2-40B4-BE49-F238E27FC236}">
                <a16:creationId xmlns:a16="http://schemas.microsoft.com/office/drawing/2014/main" id="{084C5C15-3D02-450A-8778-3E762661E57E}"/>
              </a:ext>
            </a:extLst>
          </p:cNvPr>
          <p:cNvSpPr txBox="1"/>
          <p:nvPr/>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INFLATION (PAGE 4)</a:t>
            </a:r>
          </a:p>
        </p:txBody>
      </p:sp>
      <p:sp>
        <p:nvSpPr>
          <p:cNvPr id="206" name="TextBox 205">
            <a:extLst>
              <a:ext uri="{FF2B5EF4-FFF2-40B4-BE49-F238E27FC236}">
                <a16:creationId xmlns:a16="http://schemas.microsoft.com/office/drawing/2014/main" id="{5141D934-9D82-4027-A860-91876980FE33}"/>
              </a:ext>
            </a:extLst>
          </p:cNvPr>
          <p:cNvSpPr txBox="1"/>
          <p:nvPr/>
        </p:nvSpPr>
        <p:spPr>
          <a:xfrm>
            <a:off x="14119546" y="1047744"/>
            <a:ext cx="2880031"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207" name="TextBox 206">
            <a:extLst>
              <a:ext uri="{FF2B5EF4-FFF2-40B4-BE49-F238E27FC236}">
                <a16:creationId xmlns:a16="http://schemas.microsoft.com/office/drawing/2014/main" id="{6602D862-99A1-417A-AFC4-D7AC14BD854F}"/>
              </a:ext>
            </a:extLst>
          </p:cNvPr>
          <p:cNvSpPr txBox="1"/>
          <p:nvPr/>
        </p:nvSpPr>
        <p:spPr>
          <a:xfrm>
            <a:off x="2833812" y="1051906"/>
            <a:ext cx="3547937"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PPI INPUT PRICES</a:t>
            </a:r>
          </a:p>
        </p:txBody>
      </p:sp>
      <p:sp>
        <p:nvSpPr>
          <p:cNvPr id="208" name="TextBox 207">
            <a:extLst>
              <a:ext uri="{FF2B5EF4-FFF2-40B4-BE49-F238E27FC236}">
                <a16:creationId xmlns:a16="http://schemas.microsoft.com/office/drawing/2014/main" id="{7548EAE3-E6B6-4C66-95FB-B624ADA286A6}"/>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YOY % CHANGE</a:t>
            </a:r>
          </a:p>
        </p:txBody>
      </p:sp>
      <p:graphicFrame>
        <p:nvGraphicFramePr>
          <p:cNvPr id="209" name="Table 208">
            <a:extLst>
              <a:ext uri="{FF2B5EF4-FFF2-40B4-BE49-F238E27FC236}">
                <a16:creationId xmlns:a16="http://schemas.microsoft.com/office/drawing/2014/main" id="{38468A35-E188-45CC-9D11-2354E114FD1A}"/>
              </a:ext>
            </a:extLst>
          </p:cNvPr>
          <p:cNvGraphicFramePr>
            <a:graphicFrameLocks noGrp="1"/>
          </p:cNvGraphicFramePr>
          <p:nvPr>
            <p:extLst>
              <p:ext uri="{D42A27DB-BD31-4B8C-83A1-F6EECF244321}">
                <p14:modId xmlns:p14="http://schemas.microsoft.com/office/powerpoint/2010/main" val="1416614858"/>
              </p:ext>
            </p:extLst>
          </p:nvPr>
        </p:nvGraphicFramePr>
        <p:xfrm>
          <a:off x="2954067" y="1695889"/>
          <a:ext cx="4708947" cy="2788984"/>
        </p:xfrm>
        <a:graphic>
          <a:graphicData uri="http://schemas.openxmlformats.org/drawingml/2006/table">
            <a:tbl>
              <a:tblPr firstRow="1" bandRow="1" bandCol="1">
                <a:tableStyleId>{5C22544A-7EE6-4342-B048-85BDC9FD1C3A}</a:tableStyleId>
              </a:tblPr>
              <a:tblGrid>
                <a:gridCol w="558663">
                  <a:extLst>
                    <a:ext uri="{9D8B030D-6E8A-4147-A177-3AD203B41FA5}">
                      <a16:colId xmlns:a16="http://schemas.microsoft.com/office/drawing/2014/main" val="2108227996"/>
                    </a:ext>
                  </a:extLst>
                </a:gridCol>
                <a:gridCol w="625311">
                  <a:extLst>
                    <a:ext uri="{9D8B030D-6E8A-4147-A177-3AD203B41FA5}">
                      <a16:colId xmlns:a16="http://schemas.microsoft.com/office/drawing/2014/main" val="1761726090"/>
                    </a:ext>
                  </a:extLst>
                </a:gridCol>
                <a:gridCol w="625311">
                  <a:extLst>
                    <a:ext uri="{9D8B030D-6E8A-4147-A177-3AD203B41FA5}">
                      <a16:colId xmlns:a16="http://schemas.microsoft.com/office/drawing/2014/main" val="609973514"/>
                    </a:ext>
                  </a:extLst>
                </a:gridCol>
                <a:gridCol w="625311">
                  <a:extLst>
                    <a:ext uri="{9D8B030D-6E8A-4147-A177-3AD203B41FA5}">
                      <a16:colId xmlns:a16="http://schemas.microsoft.com/office/drawing/2014/main" val="2376678823"/>
                    </a:ext>
                  </a:extLst>
                </a:gridCol>
                <a:gridCol w="758117">
                  <a:extLst>
                    <a:ext uri="{9D8B030D-6E8A-4147-A177-3AD203B41FA5}">
                      <a16:colId xmlns:a16="http://schemas.microsoft.com/office/drawing/2014/main" val="2242291727"/>
                    </a:ext>
                  </a:extLst>
                </a:gridCol>
                <a:gridCol w="758117">
                  <a:extLst>
                    <a:ext uri="{9D8B030D-6E8A-4147-A177-3AD203B41FA5}">
                      <a16:colId xmlns:a16="http://schemas.microsoft.com/office/drawing/2014/main" val="2561958676"/>
                    </a:ext>
                  </a:extLst>
                </a:gridCol>
                <a:gridCol w="758117">
                  <a:extLst>
                    <a:ext uri="{9D8B030D-6E8A-4147-A177-3AD203B41FA5}">
                      <a16:colId xmlns:a16="http://schemas.microsoft.com/office/drawing/2014/main" val="851880375"/>
                    </a:ext>
                  </a:extLst>
                </a:gridCol>
              </a:tblGrid>
              <a:tr h="0">
                <a:tc>
                  <a:txBody>
                    <a:bodyPr/>
                    <a:lstStyle/>
                    <a:p>
                      <a:pPr>
                        <a:lnSpc>
                          <a:spcPct val="150000"/>
                        </a:lnSpc>
                        <a:spcBef>
                          <a:spcPts val="600"/>
                        </a:spcBef>
                        <a:spcAft>
                          <a:spcPts val="0"/>
                        </a:spcAft>
                      </a:pP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rPr>
                        <a:t>All Input prices</a:t>
                      </a:r>
                      <a:endPar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rPr>
                        <a:t>Crude Oil</a:t>
                      </a:r>
                      <a:endPar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rPr>
                        <a:t>Electricity</a:t>
                      </a:r>
                      <a:endPar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rPr>
                        <a:t>Gas</a:t>
                      </a:r>
                      <a:endPar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rPr>
                        <a:t>Imported Food Materials</a:t>
                      </a:r>
                      <a:endPar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rPr>
                        <a:t>Home- produced Food Materials</a:t>
                      </a:r>
                      <a:endPar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786378496"/>
                  </a:ext>
                </a:extLst>
              </a:tr>
              <a:tr h="168910">
                <a:tc>
                  <a:txBody>
                    <a:bodyPr/>
                    <a:lstStyle/>
                    <a:p>
                      <a:pPr algn="l" fontAlgn="b"/>
                      <a:r>
                        <a:rPr lang="en-GB" sz="1000" b="0" i="0" u="none" strike="noStrike">
                          <a:solidFill>
                            <a:srgbClr val="000000"/>
                          </a:solidFill>
                          <a:effectLst/>
                          <a:latin typeface="Lato" panose="020F0502020204030203" pitchFamily="34" charset="0"/>
                        </a:rPr>
                        <a:t>Jan-20</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0.0</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9.0</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3.9</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-2.0</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2.0</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-0.4</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164461"/>
                  </a:ext>
                </a:extLst>
              </a:tr>
              <a:tr h="168910">
                <a:tc>
                  <a:txBody>
                    <a:bodyPr/>
                    <a:lstStyle/>
                    <a:p>
                      <a:pPr algn="l" fontAlgn="b"/>
                      <a:r>
                        <a:rPr lang="en-GB" sz="1000" b="0" i="0" u="none" strike="noStrike">
                          <a:solidFill>
                            <a:srgbClr val="000000"/>
                          </a:solidFill>
                          <a:effectLst/>
                          <a:latin typeface="Lato" panose="020F0502020204030203" pitchFamily="34" charset="0"/>
                        </a:rPr>
                        <a:t>Feb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-6.2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959849"/>
                  </a:ext>
                </a:extLst>
              </a:tr>
              <a:tr h="168910">
                <a:tc>
                  <a:txBody>
                    <a:bodyPr/>
                    <a:lstStyle/>
                    <a:p>
                      <a:pPr algn="l" fontAlgn="b"/>
                      <a:r>
                        <a:rPr lang="en-GB" sz="1000" b="0" i="0" u="none" strike="noStrike">
                          <a:solidFill>
                            <a:srgbClr val="000000"/>
                          </a:solidFill>
                          <a:effectLst/>
                          <a:latin typeface="Lato" panose="020F0502020204030203" pitchFamily="34" charset="0"/>
                        </a:rPr>
                        <a:t>Mar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-40.3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-6.4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0578893"/>
                  </a:ext>
                </a:extLst>
              </a:tr>
              <a:tr h="168910">
                <a:tc>
                  <a:txBody>
                    <a:bodyPr/>
                    <a:lstStyle/>
                    <a:p>
                      <a:pPr algn="l" fontAlgn="b"/>
                      <a:r>
                        <a:rPr lang="en-GB" sz="1000" b="0" i="0" u="none" strike="noStrike">
                          <a:solidFill>
                            <a:srgbClr val="000000"/>
                          </a:solidFill>
                          <a:effectLst/>
                          <a:latin typeface="Lato" panose="020F0502020204030203" pitchFamily="34" charset="0"/>
                        </a:rPr>
                        <a:t>Apr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-4.6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-62.6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-15.7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-6.1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557823"/>
                  </a:ext>
                </a:extLst>
              </a:tr>
              <a:tr h="168910">
                <a:tc>
                  <a:txBody>
                    <a:bodyPr/>
                    <a:lstStyle/>
                    <a:p>
                      <a:pPr algn="l" fontAlgn="b"/>
                      <a:r>
                        <a:rPr lang="en-GB" sz="1000" b="0" i="0" u="none" strike="noStrike">
                          <a:solidFill>
                            <a:srgbClr val="000000"/>
                          </a:solidFill>
                          <a:effectLst/>
                          <a:latin typeface="Lato" panose="020F0502020204030203" pitchFamily="34" charset="0"/>
                        </a:rPr>
                        <a:t>May</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-4.3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-58.9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-7.0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-15.8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-6.8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465921"/>
                  </a:ext>
                </a:extLst>
              </a:tr>
              <a:tr h="168910">
                <a:tc>
                  <a:txBody>
                    <a:bodyPr/>
                    <a:lstStyle/>
                    <a:p>
                      <a:pPr algn="l" fontAlgn="b"/>
                      <a:r>
                        <a:rPr lang="en-GB" sz="1000" b="0" i="0" u="none" strike="noStrike">
                          <a:solidFill>
                            <a:srgbClr val="000000"/>
                          </a:solidFill>
                          <a:effectLst/>
                          <a:latin typeface="Lato" panose="020F0502020204030203" pitchFamily="34" charset="0"/>
                        </a:rPr>
                        <a:t>Jun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-37.6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4272953"/>
                  </a:ext>
                </a:extLst>
              </a:tr>
              <a:tr h="168910">
                <a:tc>
                  <a:txBody>
                    <a:bodyPr/>
                    <a:lstStyle/>
                    <a:p>
                      <a:pPr algn="l" fontAlgn="b"/>
                      <a:r>
                        <a:rPr lang="en-GB" sz="1000" b="0" i="0" u="none" strike="noStrike">
                          <a:solidFill>
                            <a:srgbClr val="000000"/>
                          </a:solidFill>
                          <a:effectLst/>
                          <a:latin typeface="Lato" panose="020F0502020204030203" pitchFamily="34" charset="0"/>
                        </a:rPr>
                        <a:t>Jul</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-12.3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8223538"/>
                  </a:ext>
                </a:extLst>
              </a:tr>
              <a:tr h="168910">
                <a:tc>
                  <a:txBody>
                    <a:bodyPr/>
                    <a:lstStyle/>
                    <a:p>
                      <a:pPr algn="l" fontAlgn="b"/>
                      <a:r>
                        <a:rPr lang="en-GB" sz="1000" b="0" i="0" u="none" strike="noStrike">
                          <a:solidFill>
                            <a:srgbClr val="000000"/>
                          </a:solidFill>
                          <a:effectLst/>
                          <a:latin typeface="Lato" panose="020F0502020204030203" pitchFamily="34" charset="0"/>
                        </a:rPr>
                        <a:t>Aug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-31.3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-4.5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-9.6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9945533"/>
                  </a:ext>
                </a:extLst>
              </a:tr>
              <a:tr h="168910">
                <a:tc>
                  <a:txBody>
                    <a:bodyPr/>
                    <a:lstStyle/>
                    <a:p>
                      <a:pPr algn="l" fontAlgn="b"/>
                      <a:r>
                        <a:rPr lang="en-GB" sz="1000" b="0" i="0" u="none" strike="noStrike">
                          <a:solidFill>
                            <a:srgbClr val="000000"/>
                          </a:solidFill>
                          <a:effectLst/>
                          <a:latin typeface="Lato" panose="020F0502020204030203" pitchFamily="34" charset="0"/>
                        </a:rPr>
                        <a:t>Sep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-35.4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-6.8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0888319"/>
                  </a:ext>
                </a:extLst>
              </a:tr>
              <a:tr h="168910">
                <a:tc>
                  <a:txBody>
                    <a:bodyPr/>
                    <a:lstStyle/>
                    <a:p>
                      <a:pPr algn="l" fontAlgn="b"/>
                      <a:r>
                        <a:rPr lang="en-GB" sz="1000" b="0" i="0" u="none" strike="noStrike">
                          <a:solidFill>
                            <a:srgbClr val="000000"/>
                          </a:solidFill>
                          <a:effectLst/>
                          <a:latin typeface="Lato" panose="020F0502020204030203" pitchFamily="34" charset="0"/>
                        </a:rPr>
                        <a:t>Oct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-4.1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7217638"/>
                  </a:ext>
                </a:extLst>
              </a:tr>
              <a:tr h="168910">
                <a:tc>
                  <a:txBody>
                    <a:bodyPr/>
                    <a:lstStyle/>
                    <a:p>
                      <a:pPr algn="l" fontAlgn="b"/>
                      <a:r>
                        <a:rPr lang="en-GB" sz="1000" b="0" i="0" u="none" strike="noStrike">
                          <a:solidFill>
                            <a:srgbClr val="000000"/>
                          </a:solidFill>
                          <a:effectLst/>
                          <a:latin typeface="Lato" panose="020F0502020204030203" pitchFamily="34" charset="0"/>
                        </a:rPr>
                        <a:t>Nov</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-7.9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022491"/>
                  </a:ext>
                </a:extLst>
              </a:tr>
              <a:tr h="168910">
                <a:tc>
                  <a:txBody>
                    <a:bodyPr/>
                    <a:lstStyle/>
                    <a:p>
                      <a:pPr algn="l" fontAlgn="b"/>
                      <a:r>
                        <a:rPr lang="en-GB" sz="1000" b="0" i="0" u="none" strike="noStrike">
                          <a:solidFill>
                            <a:srgbClr val="000000"/>
                          </a:solidFill>
                          <a:effectLst/>
                          <a:latin typeface="Lato" panose="020F0502020204030203" pitchFamily="34" charset="0"/>
                        </a:rPr>
                        <a:t>Dec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-26.9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-4.8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5029038"/>
                  </a:ext>
                </a:extLst>
              </a:tr>
              <a:tr h="168910">
                <a:tc>
                  <a:txBody>
                    <a:bodyPr/>
                    <a:lstStyle/>
                    <a:p>
                      <a:pPr algn="l" fontAlgn="ctr"/>
                      <a:r>
                        <a:rPr lang="en-GB" sz="10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-21.9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280292598"/>
                  </a:ext>
                </a:extLst>
              </a:tr>
            </a:tbl>
          </a:graphicData>
        </a:graphic>
      </p:graphicFrame>
      <p:sp>
        <p:nvSpPr>
          <p:cNvPr id="210" name="TextBox 209">
            <a:extLst>
              <a:ext uri="{FF2B5EF4-FFF2-40B4-BE49-F238E27FC236}">
                <a16:creationId xmlns:a16="http://schemas.microsoft.com/office/drawing/2014/main" id="{A793F7EE-62B1-4A2D-8095-59CBD3ACE208}"/>
              </a:ext>
            </a:extLst>
          </p:cNvPr>
          <p:cNvSpPr txBox="1"/>
          <p:nvPr/>
        </p:nvSpPr>
        <p:spPr>
          <a:xfrm>
            <a:off x="2943548" y="8641837"/>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Producer Price Index</a:t>
            </a:r>
          </a:p>
        </p:txBody>
      </p:sp>
      <p:sp>
        <p:nvSpPr>
          <p:cNvPr id="211" name="TextBox 210">
            <a:extLst>
              <a:ext uri="{FF2B5EF4-FFF2-40B4-BE49-F238E27FC236}">
                <a16:creationId xmlns:a16="http://schemas.microsoft.com/office/drawing/2014/main" id="{86A650D5-A706-4D0F-ADE1-71FF6E9A23E0}"/>
              </a:ext>
            </a:extLst>
          </p:cNvPr>
          <p:cNvSpPr txBox="1"/>
          <p:nvPr/>
        </p:nvSpPr>
        <p:spPr>
          <a:xfrm>
            <a:off x="2842642" y="5331410"/>
            <a:ext cx="3547937"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PPI INPUT PRICES</a:t>
            </a:r>
          </a:p>
        </p:txBody>
      </p:sp>
      <p:sp>
        <p:nvSpPr>
          <p:cNvPr id="304" name="TextBox 303">
            <a:extLst>
              <a:ext uri="{FF2B5EF4-FFF2-40B4-BE49-F238E27FC236}">
                <a16:creationId xmlns:a16="http://schemas.microsoft.com/office/drawing/2014/main" id="{29CB413E-9AC9-4A95-A630-2112DEE2B1C6}"/>
              </a:ext>
            </a:extLst>
          </p:cNvPr>
          <p:cNvSpPr txBox="1"/>
          <p:nvPr/>
        </p:nvSpPr>
        <p:spPr>
          <a:xfrm>
            <a:off x="14067397" y="7371197"/>
            <a:ext cx="3432335" cy="2308324"/>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Input prices rose for the second consecutive month in January, having fallen each month from February to November.</a:t>
            </a:r>
            <a:endParaRPr lang="en-GB" sz="2400" dirty="0">
              <a:solidFill>
                <a:schemeClr val="bg1"/>
              </a:solidFill>
              <a:latin typeface="Lato" panose="020F0502020204030203" pitchFamily="34" charset="0"/>
              <a:cs typeface="Lato" panose="020F0502020204030203" pitchFamily="34" charset="0"/>
            </a:endParaRPr>
          </a:p>
        </p:txBody>
      </p:sp>
      <p:sp>
        <p:nvSpPr>
          <p:cNvPr id="305" name="TextBox 304">
            <a:extLst>
              <a:ext uri="{FF2B5EF4-FFF2-40B4-BE49-F238E27FC236}">
                <a16:creationId xmlns:a16="http://schemas.microsoft.com/office/drawing/2014/main" id="{3F8FBFD5-8116-46D7-BFE6-28100755D768}"/>
              </a:ext>
            </a:extLst>
          </p:cNvPr>
          <p:cNvSpPr txBox="1"/>
          <p:nvPr/>
        </p:nvSpPr>
        <p:spPr>
          <a:xfrm>
            <a:off x="2855411" y="4615383"/>
            <a:ext cx="4636972" cy="3693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Producer Price Index</a:t>
            </a:r>
          </a:p>
          <a:p>
            <a:endParaRPr lang="en-GB" sz="900">
              <a:solidFill>
                <a:schemeClr val="tx1">
                  <a:lumMod val="50000"/>
                  <a:lumOff val="50000"/>
                </a:schemeClr>
              </a:solidFill>
              <a:latin typeface="Lato" panose="020F0502020204030203" pitchFamily="34" charset="0"/>
              <a:cs typeface="Lato" panose="020F0502020204030203" pitchFamily="34" charset="0"/>
            </a:endParaRPr>
          </a:p>
        </p:txBody>
      </p:sp>
      <p:sp>
        <p:nvSpPr>
          <p:cNvPr id="306" name="TextBox 305">
            <a:extLst>
              <a:ext uri="{FF2B5EF4-FFF2-40B4-BE49-F238E27FC236}">
                <a16:creationId xmlns:a16="http://schemas.microsoft.com/office/drawing/2014/main" id="{84C6D697-CB51-4B85-9F29-E3F49D943F81}"/>
              </a:ext>
            </a:extLst>
          </p:cNvPr>
          <p:cNvSpPr txBox="1"/>
          <p:nvPr/>
        </p:nvSpPr>
        <p:spPr>
          <a:xfrm>
            <a:off x="8332003" y="4278342"/>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 Producer Price Index - Input prices, growth rates.</a:t>
            </a:r>
          </a:p>
        </p:txBody>
      </p:sp>
      <p:sp>
        <p:nvSpPr>
          <p:cNvPr id="325" name="TextBox 324">
            <a:extLst>
              <a:ext uri="{FF2B5EF4-FFF2-40B4-BE49-F238E27FC236}">
                <a16:creationId xmlns:a16="http://schemas.microsoft.com/office/drawing/2014/main" id="{2A408180-904E-4D0C-A820-3528128C245D}"/>
              </a:ext>
            </a:extLst>
          </p:cNvPr>
          <p:cNvSpPr txBox="1"/>
          <p:nvPr/>
        </p:nvSpPr>
        <p:spPr>
          <a:xfrm>
            <a:off x="8337667" y="7311617"/>
            <a:ext cx="5092612" cy="1661993"/>
          </a:xfrm>
          <a:prstGeom prst="rect">
            <a:avLst/>
          </a:prstGeom>
          <a:noFill/>
        </p:spPr>
        <p:txBody>
          <a:bodyPr wrap="square" rtlCol="0">
            <a:spAutoFit/>
          </a:bodyPr>
          <a:lstStyle/>
          <a:p>
            <a:r>
              <a:rPr lang="en-GB" sz="1400">
                <a:latin typeface="Lato" panose="020F0502020204030203" pitchFamily="34" charset="0"/>
                <a:ea typeface="Lato" panose="020F0502020204030203" pitchFamily="34" charset="0"/>
                <a:cs typeface="Lato" panose="020F0502020204030203" pitchFamily="34" charset="0"/>
              </a:rPr>
              <a:t>The PPI input price measures the price of materials and fuels bought by UK manufacturers for processing. It includes materials and fuels that are both imported or sourced within the domestic market. It is not limited to materials used in the final product but includes what is required by businesses in their normal day-to-day running, such as fuels.</a:t>
            </a:r>
          </a:p>
          <a:p>
            <a:endParaRPr lang="en-GB"/>
          </a:p>
        </p:txBody>
      </p:sp>
      <p:cxnSp>
        <p:nvCxnSpPr>
          <p:cNvPr id="150" name="Straight Connector 15">
            <a:extLst>
              <a:ext uri="{FF2B5EF4-FFF2-40B4-BE49-F238E27FC236}">
                <a16:creationId xmlns:a16="http://schemas.microsoft.com/office/drawing/2014/main" id="{94CA6511-27EF-465C-835D-4FAE2662597F}"/>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4">
            <a:extLst>
              <a:ext uri="{FF2B5EF4-FFF2-40B4-BE49-F238E27FC236}">
                <a16:creationId xmlns:a16="http://schemas.microsoft.com/office/drawing/2014/main" id="{8EF260CF-5FB8-462B-A185-996A6501C2E5}"/>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3">
            <a:extLst>
              <a:ext uri="{FF2B5EF4-FFF2-40B4-BE49-F238E27FC236}">
                <a16:creationId xmlns:a16="http://schemas.microsoft.com/office/drawing/2014/main" id="{763C7543-D644-451A-B04C-765C614BA643}"/>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2">
            <a:extLst>
              <a:ext uri="{FF2B5EF4-FFF2-40B4-BE49-F238E27FC236}">
                <a16:creationId xmlns:a16="http://schemas.microsoft.com/office/drawing/2014/main" id="{46C96339-C7AF-4E08-98C8-ABB29333EE51}"/>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1">
            <a:extLst>
              <a:ext uri="{FF2B5EF4-FFF2-40B4-BE49-F238E27FC236}">
                <a16:creationId xmlns:a16="http://schemas.microsoft.com/office/drawing/2014/main" id="{B643BBD5-8408-4034-BF89-59D87F73EDCB}"/>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0">
            <a:extLst>
              <a:ext uri="{FF2B5EF4-FFF2-40B4-BE49-F238E27FC236}">
                <a16:creationId xmlns:a16="http://schemas.microsoft.com/office/drawing/2014/main" id="{F453F42B-47F5-4CBF-AB06-CD370FD9BFB2}"/>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9">
            <a:extLst>
              <a:ext uri="{FF2B5EF4-FFF2-40B4-BE49-F238E27FC236}">
                <a16:creationId xmlns:a16="http://schemas.microsoft.com/office/drawing/2014/main" id="{F071EB76-DAF6-4DDF-AB4A-83755FF8718A}"/>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8">
            <a:extLst>
              <a:ext uri="{FF2B5EF4-FFF2-40B4-BE49-F238E27FC236}">
                <a16:creationId xmlns:a16="http://schemas.microsoft.com/office/drawing/2014/main" id="{C2842033-F722-4C2D-BFE1-1D18E7F1367E}"/>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7">
            <a:extLst>
              <a:ext uri="{FF2B5EF4-FFF2-40B4-BE49-F238E27FC236}">
                <a16:creationId xmlns:a16="http://schemas.microsoft.com/office/drawing/2014/main" id="{02302DDC-DD75-49A1-A4F7-7F05596B7AAC}"/>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6">
            <a:extLst>
              <a:ext uri="{FF2B5EF4-FFF2-40B4-BE49-F238E27FC236}">
                <a16:creationId xmlns:a16="http://schemas.microsoft.com/office/drawing/2014/main" id="{26F0F73B-DE5C-40FF-9B16-A2E4AD20470B}"/>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5">
            <a:extLst>
              <a:ext uri="{FF2B5EF4-FFF2-40B4-BE49-F238E27FC236}">
                <a16:creationId xmlns:a16="http://schemas.microsoft.com/office/drawing/2014/main" id="{580E2761-013B-4573-A8F7-80DD98DE026B}"/>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4">
            <a:extLst>
              <a:ext uri="{FF2B5EF4-FFF2-40B4-BE49-F238E27FC236}">
                <a16:creationId xmlns:a16="http://schemas.microsoft.com/office/drawing/2014/main" id="{C690F9E2-DC49-4A02-B180-3D271B42CBB9}"/>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3">
            <a:extLst>
              <a:ext uri="{FF2B5EF4-FFF2-40B4-BE49-F238E27FC236}">
                <a16:creationId xmlns:a16="http://schemas.microsoft.com/office/drawing/2014/main" id="{C4713A22-85D3-4686-99EC-99FA239B64D8}"/>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2">
            <a:extLst>
              <a:ext uri="{FF2B5EF4-FFF2-40B4-BE49-F238E27FC236}">
                <a16:creationId xmlns:a16="http://schemas.microsoft.com/office/drawing/2014/main" id="{05E2F9B1-1473-4B17-9D2E-8005C72F9B8A}"/>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
            <a:extLst>
              <a:ext uri="{FF2B5EF4-FFF2-40B4-BE49-F238E27FC236}">
                <a16:creationId xmlns:a16="http://schemas.microsoft.com/office/drawing/2014/main" id="{2536215A-424D-45C9-8536-63A1B0CC3F3D}"/>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ABOUT US (TB)">
            <a:extLst>
              <a:ext uri="{FF2B5EF4-FFF2-40B4-BE49-F238E27FC236}">
                <a16:creationId xmlns:a16="http://schemas.microsoft.com/office/drawing/2014/main" id="{A452FB54-2A85-4130-9382-B83125DAC0C4}"/>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68" name="OTHER REPORTS (TB)">
            <a:extLst>
              <a:ext uri="{FF2B5EF4-FFF2-40B4-BE49-F238E27FC236}">
                <a16:creationId xmlns:a16="http://schemas.microsoft.com/office/drawing/2014/main" id="{78DEF9F4-76D9-43EE-8C65-647822B43EFB}"/>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69" name="FORECASTS (TB)">
            <a:extLst>
              <a:ext uri="{FF2B5EF4-FFF2-40B4-BE49-F238E27FC236}">
                <a16:creationId xmlns:a16="http://schemas.microsoft.com/office/drawing/2014/main" id="{A7246197-6D7F-42DF-A6F9-75D656260B32}"/>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0" name="WEATHER (TB)">
            <a:extLst>
              <a:ext uri="{FF2B5EF4-FFF2-40B4-BE49-F238E27FC236}">
                <a16:creationId xmlns:a16="http://schemas.microsoft.com/office/drawing/2014/main" id="{5989F39A-B8F0-4F85-8FE5-02E9E55FE4E4}"/>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71" name="EXCHANGE RATES (TB)">
            <a:extLst>
              <a:ext uri="{FF2B5EF4-FFF2-40B4-BE49-F238E27FC236}">
                <a16:creationId xmlns:a16="http://schemas.microsoft.com/office/drawing/2014/main" id="{D0A0A8EF-D50F-4F12-A879-E90A09113947}"/>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72" name="CREDIT &amp; HOUSING (TB)">
            <a:extLst>
              <a:ext uri="{FF2B5EF4-FFF2-40B4-BE49-F238E27FC236}">
                <a16:creationId xmlns:a16="http://schemas.microsoft.com/office/drawing/2014/main" id="{561802E5-CB28-4FB7-B8AA-2B45F9B27D31}"/>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73" name="LABOUR MARKET P1,P2,P3 (TB)">
            <a:extLst>
              <a:ext uri="{FF2B5EF4-FFF2-40B4-BE49-F238E27FC236}">
                <a16:creationId xmlns:a16="http://schemas.microsoft.com/office/drawing/2014/main" id="{DE364E55-6D50-40A7-B45A-E876C4F21AED}"/>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74" name="INFLATION P1,P2,P3,P4 (TB)">
            <a:extLst>
              <a:ext uri="{FF2B5EF4-FFF2-40B4-BE49-F238E27FC236}">
                <a16:creationId xmlns:a16="http://schemas.microsoft.com/office/drawing/2014/main" id="{A65B2675-F660-4B30-AE12-A0C20E23ED7C}"/>
              </a:ext>
            </a:extLst>
          </p:cNvPr>
          <p:cNvSpPr txBox="1"/>
          <p:nvPr/>
        </p:nvSpPr>
        <p:spPr>
          <a:xfrm>
            <a:off x="0" y="5439658"/>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INFLATION </a:t>
            </a:r>
            <a:r>
              <a:rPr lang="en-GB" sz="1200" b="1">
                <a:solidFill>
                  <a:schemeClr val="bg1">
                    <a:lumMod val="65000"/>
                  </a:schemeClr>
                </a:solidFill>
                <a:latin typeface="Lato" panose="020F0502020204030203" pitchFamily="34" charset="0"/>
                <a:cs typeface="Lato" panose="020F0502020204030203" pitchFamily="34" charset="0"/>
              </a:rPr>
              <a:t>P1, P2, P3, </a:t>
            </a:r>
            <a:r>
              <a:rPr lang="en-GB" sz="1200" b="1">
                <a:solidFill>
                  <a:srgbClr val="002060"/>
                </a:solidFill>
                <a:latin typeface="Lato" panose="020F0502020204030203" pitchFamily="34" charset="0"/>
                <a:cs typeface="Lato" panose="020F0502020204030203" pitchFamily="34" charset="0"/>
              </a:rPr>
              <a:t>P4</a:t>
            </a:r>
          </a:p>
        </p:txBody>
      </p:sp>
      <p:sp>
        <p:nvSpPr>
          <p:cNvPr id="175" name="CONFIDENCE (TB)">
            <a:extLst>
              <a:ext uri="{FF2B5EF4-FFF2-40B4-BE49-F238E27FC236}">
                <a16:creationId xmlns:a16="http://schemas.microsoft.com/office/drawing/2014/main" id="{6D484AD7-5002-4CD5-B876-762615D4D203}"/>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76" name="IPSOS FOOTFALL (TB)">
            <a:extLst>
              <a:ext uri="{FF2B5EF4-FFF2-40B4-BE49-F238E27FC236}">
                <a16:creationId xmlns:a16="http://schemas.microsoft.com/office/drawing/2014/main" id="{3AB2B3E8-DFED-458D-8B6E-D7043BA24198}"/>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77" name="SHOPPERTRAK FOOTFALL (TB)">
            <a:extLst>
              <a:ext uri="{FF2B5EF4-FFF2-40B4-BE49-F238E27FC236}">
                <a16:creationId xmlns:a16="http://schemas.microsoft.com/office/drawing/2014/main" id="{836D79FB-E7E9-480C-943E-7859A237EE4A}"/>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78" name="CUSTOMER TRAFFIC (TB)">
            <a:extLst>
              <a:ext uri="{FF2B5EF4-FFF2-40B4-BE49-F238E27FC236}">
                <a16:creationId xmlns:a16="http://schemas.microsoft.com/office/drawing/2014/main" id="{828861AC-337D-4220-988D-90824EC64248}"/>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79" name="CBI TRADE SURVEY (TB)">
            <a:extLst>
              <a:ext uri="{FF2B5EF4-FFF2-40B4-BE49-F238E27FC236}">
                <a16:creationId xmlns:a16="http://schemas.microsoft.com/office/drawing/2014/main" id="{57FAC30E-B6CE-481A-8EF9-2EA8EF5A9D7B}"/>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80" name="ONS (TB)">
            <a:extLst>
              <a:ext uri="{FF2B5EF4-FFF2-40B4-BE49-F238E27FC236}">
                <a16:creationId xmlns:a16="http://schemas.microsoft.com/office/drawing/2014/main" id="{F78E1D0C-A73C-4B4D-867E-CE228D18BEB6}"/>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81" name="BRC vs ONS (TB)">
            <a:extLst>
              <a:ext uri="{FF2B5EF4-FFF2-40B4-BE49-F238E27FC236}">
                <a16:creationId xmlns:a16="http://schemas.microsoft.com/office/drawing/2014/main" id="{FD06DA1B-D0AE-456A-925D-3298D01B0BC3}"/>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82" name="RETAIL SALES (TB)">
            <a:extLst>
              <a:ext uri="{FF2B5EF4-FFF2-40B4-BE49-F238E27FC236}">
                <a16:creationId xmlns:a16="http://schemas.microsoft.com/office/drawing/2014/main" id="{5A7A628E-7023-4021-A308-6AE86B280AF9}"/>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83" name="WORLD ECONOMY (TB)">
            <a:extLst>
              <a:ext uri="{FF2B5EF4-FFF2-40B4-BE49-F238E27FC236}">
                <a16:creationId xmlns:a16="http://schemas.microsoft.com/office/drawing/2014/main" id="{DEDED869-6B87-4481-A19B-851E4B3BDB28}"/>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84" name="UK-COVID-19 IMPACT (TB)">
            <a:extLst>
              <a:ext uri="{FF2B5EF4-FFF2-40B4-BE49-F238E27FC236}">
                <a16:creationId xmlns:a16="http://schemas.microsoft.com/office/drawing/2014/main" id="{18A87DF6-0B9D-4617-8F7E-8E3F25B21C08}"/>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85" name="UK ECONOMY (TB)">
            <a:extLst>
              <a:ext uri="{FF2B5EF4-FFF2-40B4-BE49-F238E27FC236}">
                <a16:creationId xmlns:a16="http://schemas.microsoft.com/office/drawing/2014/main" id="{6D0E8E46-4C0D-474E-8381-C3A23781BD89}"/>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86" name="EXEC SUMMARY (TB)">
            <a:extLst>
              <a:ext uri="{FF2B5EF4-FFF2-40B4-BE49-F238E27FC236}">
                <a16:creationId xmlns:a16="http://schemas.microsoft.com/office/drawing/2014/main" id="{2EB34C25-2B3C-4E9D-9C96-1109370F4128}"/>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88" name="EXEC SUMMARY (HL)">
            <a:hlinkClick r:id="rId3" action="ppaction://hlinksldjump"/>
            <a:extLst>
              <a:ext uri="{FF2B5EF4-FFF2-40B4-BE49-F238E27FC236}">
                <a16:creationId xmlns:a16="http://schemas.microsoft.com/office/drawing/2014/main" id="{528B27D9-CF74-46A5-8DC5-4C1E59443838}"/>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EXEC SUMMARY (HL)">
            <a:hlinkClick r:id="rId4" action="ppaction://hlinksldjump"/>
            <a:extLst>
              <a:ext uri="{FF2B5EF4-FFF2-40B4-BE49-F238E27FC236}">
                <a16:creationId xmlns:a16="http://schemas.microsoft.com/office/drawing/2014/main" id="{A2941043-BBEB-4674-AB98-A8C364D791C6}"/>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EXEC SUMMARY (HL)">
            <a:hlinkClick r:id="rId5" action="ppaction://hlinksldjump"/>
            <a:extLst>
              <a:ext uri="{FF2B5EF4-FFF2-40B4-BE49-F238E27FC236}">
                <a16:creationId xmlns:a16="http://schemas.microsoft.com/office/drawing/2014/main" id="{D8E886A2-5DCC-4885-BF8F-FC2502CDB983}"/>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EXEC SUMMARY (HL)">
            <a:hlinkClick r:id="rId6" action="ppaction://hlinksldjump"/>
            <a:extLst>
              <a:ext uri="{FF2B5EF4-FFF2-40B4-BE49-F238E27FC236}">
                <a16:creationId xmlns:a16="http://schemas.microsoft.com/office/drawing/2014/main" id="{4926C95A-07BA-413A-A645-52FC602465E4}"/>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EXEC SUMMARY (HL)">
            <a:hlinkClick r:id="rId7" action="ppaction://hlinksldjump"/>
            <a:extLst>
              <a:ext uri="{FF2B5EF4-FFF2-40B4-BE49-F238E27FC236}">
                <a16:creationId xmlns:a16="http://schemas.microsoft.com/office/drawing/2014/main" id="{F7E05C5B-5076-4F35-9C65-BDDC47D3FEA7}"/>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8" action="ppaction://hlinksldjump"/>
            <a:extLst>
              <a:ext uri="{FF2B5EF4-FFF2-40B4-BE49-F238E27FC236}">
                <a16:creationId xmlns:a16="http://schemas.microsoft.com/office/drawing/2014/main" id="{6A636421-CFD0-4F9A-854A-E3D65D81B30A}"/>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9" action="ppaction://hlinksldjump"/>
            <a:extLst>
              <a:ext uri="{FF2B5EF4-FFF2-40B4-BE49-F238E27FC236}">
                <a16:creationId xmlns:a16="http://schemas.microsoft.com/office/drawing/2014/main" id="{927AFD65-F198-47D5-942D-F0228017D055}"/>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EXEC SUMMARY (HL)">
            <a:hlinkClick r:id="rId10" action="ppaction://hlinksldjump"/>
            <a:extLst>
              <a:ext uri="{FF2B5EF4-FFF2-40B4-BE49-F238E27FC236}">
                <a16:creationId xmlns:a16="http://schemas.microsoft.com/office/drawing/2014/main" id="{39B4EF0C-5040-4D7E-893E-0F5A2D8D9A61}"/>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EXEC SUMMARY (HL)">
            <a:hlinkClick r:id="rId11" action="ppaction://hlinksldjump"/>
            <a:extLst>
              <a:ext uri="{FF2B5EF4-FFF2-40B4-BE49-F238E27FC236}">
                <a16:creationId xmlns:a16="http://schemas.microsoft.com/office/drawing/2014/main" id="{A97D6206-2B47-4579-80CF-F87DA66FFBFE}"/>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EXEC SUMMARY (HL)">
            <a:hlinkClick r:id="rId12" action="ppaction://hlinksldjump"/>
            <a:extLst>
              <a:ext uri="{FF2B5EF4-FFF2-40B4-BE49-F238E27FC236}">
                <a16:creationId xmlns:a16="http://schemas.microsoft.com/office/drawing/2014/main" id="{D7CAE826-7B5D-4EF5-A579-2BDC0693C3E0}"/>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EXEC SUMMARY (HL)">
            <a:hlinkClick r:id="rId13" action="ppaction://hlinksldjump"/>
            <a:extLst>
              <a:ext uri="{FF2B5EF4-FFF2-40B4-BE49-F238E27FC236}">
                <a16:creationId xmlns:a16="http://schemas.microsoft.com/office/drawing/2014/main" id="{223B2DE8-7099-440D-99ED-F519F3342746}"/>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EXEC SUMMARY (HL)">
            <a:hlinkClick r:id="rId14" action="ppaction://hlinksldjump"/>
            <a:extLst>
              <a:ext uri="{FF2B5EF4-FFF2-40B4-BE49-F238E27FC236}">
                <a16:creationId xmlns:a16="http://schemas.microsoft.com/office/drawing/2014/main" id="{D32B7098-522F-4216-90F8-A673CA41A79F}"/>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EXEC SUMMARY (HL)">
            <a:hlinkClick r:id="rId15" action="ppaction://hlinksldjump"/>
            <a:extLst>
              <a:ext uri="{FF2B5EF4-FFF2-40B4-BE49-F238E27FC236}">
                <a16:creationId xmlns:a16="http://schemas.microsoft.com/office/drawing/2014/main" id="{B88B3145-7969-4B52-B98D-84BF31BE9A6E}"/>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EXEC SUMMARY (HL)">
            <a:hlinkClick r:id="rId16" action="ppaction://hlinksldjump"/>
            <a:extLst>
              <a:ext uri="{FF2B5EF4-FFF2-40B4-BE49-F238E27FC236}">
                <a16:creationId xmlns:a16="http://schemas.microsoft.com/office/drawing/2014/main" id="{B0CF4C8E-4BC0-41FF-ACDF-0B5880C721AD}"/>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EXEC SUMMARY (HL)">
            <a:hlinkClick r:id="rId17" action="ppaction://hlinksldjump"/>
            <a:extLst>
              <a:ext uri="{FF2B5EF4-FFF2-40B4-BE49-F238E27FC236}">
                <a16:creationId xmlns:a16="http://schemas.microsoft.com/office/drawing/2014/main" id="{4F473AE2-1FDA-416E-B2BE-1D87AEF9D047}"/>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EXEC SUMMARY (HL)">
            <a:hlinkClick r:id="rId18" action="ppaction://hlinksldjump"/>
            <a:extLst>
              <a:ext uri="{FF2B5EF4-FFF2-40B4-BE49-F238E27FC236}">
                <a16:creationId xmlns:a16="http://schemas.microsoft.com/office/drawing/2014/main" id="{9432EC7B-07BF-4F09-AB52-FEA6706A2E0D}"/>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EXEC SUMMARY (HL)">
            <a:hlinkClick r:id="rId19" action="ppaction://hlinksldjump"/>
            <a:extLst>
              <a:ext uri="{FF2B5EF4-FFF2-40B4-BE49-F238E27FC236}">
                <a16:creationId xmlns:a16="http://schemas.microsoft.com/office/drawing/2014/main" id="{39133B5F-7AFD-4B0C-9930-84733990F54C}"/>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EXEC SUMMARY (HL)">
            <a:hlinkClick r:id="rId20" action="ppaction://hlinksldjump"/>
            <a:extLst>
              <a:ext uri="{FF2B5EF4-FFF2-40B4-BE49-F238E27FC236}">
                <a16:creationId xmlns:a16="http://schemas.microsoft.com/office/drawing/2014/main" id="{D0E981E3-BBB6-4C46-BA18-87CCCE488EDC}"/>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EXEC SUMMARY (HL)">
            <a:hlinkClick r:id="rId21" action="ppaction://hlinksldjump"/>
            <a:extLst>
              <a:ext uri="{FF2B5EF4-FFF2-40B4-BE49-F238E27FC236}">
                <a16:creationId xmlns:a16="http://schemas.microsoft.com/office/drawing/2014/main" id="{2F3EB009-11B6-43CA-A279-7438AF22A32F}"/>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EXEC SUMMARY (HL)">
            <a:hlinkClick r:id="rId22" action="ppaction://hlinksldjump"/>
            <a:extLst>
              <a:ext uri="{FF2B5EF4-FFF2-40B4-BE49-F238E27FC236}">
                <a16:creationId xmlns:a16="http://schemas.microsoft.com/office/drawing/2014/main" id="{A9B93DF1-DE1F-4DD1-B338-63C35B52F9D7}"/>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EXEC SUMMARY (HL)">
            <a:hlinkClick r:id="rId23" action="ppaction://hlinksldjump"/>
            <a:extLst>
              <a:ext uri="{FF2B5EF4-FFF2-40B4-BE49-F238E27FC236}">
                <a16:creationId xmlns:a16="http://schemas.microsoft.com/office/drawing/2014/main" id="{E56EAC9C-4DD3-46E0-8C59-55D405657FEE}"/>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EXEC SUMMARY (HL)">
            <a:hlinkClick r:id="rId24" action="ppaction://hlinksldjump"/>
            <a:extLst>
              <a:ext uri="{FF2B5EF4-FFF2-40B4-BE49-F238E27FC236}">
                <a16:creationId xmlns:a16="http://schemas.microsoft.com/office/drawing/2014/main" id="{D22BBCC9-66C9-4170-8787-462FE37ADA42}"/>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EXEC SUMMARY (HL)">
            <a:hlinkClick r:id="rId25" action="ppaction://hlinksldjump"/>
            <a:extLst>
              <a:ext uri="{FF2B5EF4-FFF2-40B4-BE49-F238E27FC236}">
                <a16:creationId xmlns:a16="http://schemas.microsoft.com/office/drawing/2014/main" id="{94D5F087-03AE-4CF9-8136-6B390FABA6B7}"/>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EXEC SUMMARY (HL)">
            <a:hlinkClick r:id="rId26" action="ppaction://hlinksldjump"/>
            <a:extLst>
              <a:ext uri="{FF2B5EF4-FFF2-40B4-BE49-F238E27FC236}">
                <a16:creationId xmlns:a16="http://schemas.microsoft.com/office/drawing/2014/main" id="{AAB16508-D71B-41E5-9CF0-118C54B78939}"/>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3" name="(B) GREY NEUTRAL" hidden="1">
            <a:extLst>
              <a:ext uri="{FF2B5EF4-FFF2-40B4-BE49-F238E27FC236}">
                <a16:creationId xmlns:a16="http://schemas.microsoft.com/office/drawing/2014/main" id="{9F6995DA-D0B3-416C-BBF1-D1D6E52FDF4E}"/>
              </a:ext>
            </a:extLst>
          </p:cNvPr>
          <p:cNvGrpSpPr/>
          <p:nvPr/>
        </p:nvGrpSpPr>
        <p:grpSpPr>
          <a:xfrm>
            <a:off x="16544608" y="4100012"/>
            <a:ext cx="537097" cy="537097"/>
            <a:chOff x="19487481" y="4012533"/>
            <a:chExt cx="537097" cy="537097"/>
          </a:xfrm>
        </p:grpSpPr>
        <p:sp>
          <p:nvSpPr>
            <p:cNvPr id="264" name="Oval 263">
              <a:extLst>
                <a:ext uri="{FF2B5EF4-FFF2-40B4-BE49-F238E27FC236}">
                  <a16:creationId xmlns:a16="http://schemas.microsoft.com/office/drawing/2014/main" id="{A3B3C555-9E69-4059-BE17-C6762D43ED0C}"/>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8984B2FA-3CAB-4FE3-AD02-D7F591D628D7}"/>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B) GREEN DOWN" hidden="1">
            <a:extLst>
              <a:ext uri="{FF2B5EF4-FFF2-40B4-BE49-F238E27FC236}">
                <a16:creationId xmlns:a16="http://schemas.microsoft.com/office/drawing/2014/main" id="{0AC15A94-F91D-4912-96DE-AB4A151F9C46}"/>
              </a:ext>
            </a:extLst>
          </p:cNvPr>
          <p:cNvGrpSpPr/>
          <p:nvPr/>
        </p:nvGrpSpPr>
        <p:grpSpPr>
          <a:xfrm>
            <a:off x="16544608" y="4100012"/>
            <a:ext cx="537097" cy="537097"/>
            <a:chOff x="16550753" y="2084507"/>
            <a:chExt cx="537097" cy="537097"/>
          </a:xfrm>
        </p:grpSpPr>
        <p:sp>
          <p:nvSpPr>
            <p:cNvPr id="261" name="Oval 260">
              <a:extLst>
                <a:ext uri="{FF2B5EF4-FFF2-40B4-BE49-F238E27FC236}">
                  <a16:creationId xmlns:a16="http://schemas.microsoft.com/office/drawing/2014/main" id="{E3C5C81D-329D-4E6A-9B7C-9FC2045FDC1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id="{A64DFF00-A697-4251-8216-50C71DE0C7BA}"/>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 name="(B) GREEN UP" hidden="1">
            <a:extLst>
              <a:ext uri="{FF2B5EF4-FFF2-40B4-BE49-F238E27FC236}">
                <a16:creationId xmlns:a16="http://schemas.microsoft.com/office/drawing/2014/main" id="{A9D08573-5951-44D5-A953-C836AB752571}"/>
              </a:ext>
            </a:extLst>
          </p:cNvPr>
          <p:cNvGrpSpPr/>
          <p:nvPr/>
        </p:nvGrpSpPr>
        <p:grpSpPr>
          <a:xfrm>
            <a:off x="16546161" y="4100119"/>
            <a:ext cx="537097" cy="537097"/>
            <a:chOff x="16550753" y="2084507"/>
            <a:chExt cx="537097" cy="537097"/>
          </a:xfrm>
        </p:grpSpPr>
        <p:sp>
          <p:nvSpPr>
            <p:cNvPr id="320" name="Oval 319">
              <a:extLst>
                <a:ext uri="{FF2B5EF4-FFF2-40B4-BE49-F238E27FC236}">
                  <a16:creationId xmlns:a16="http://schemas.microsoft.com/office/drawing/2014/main" id="{C551C217-B0AC-4814-8979-9C68D8A7155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Isosceles Triangle 320">
              <a:extLst>
                <a:ext uri="{FF2B5EF4-FFF2-40B4-BE49-F238E27FC236}">
                  <a16:creationId xmlns:a16="http://schemas.microsoft.com/office/drawing/2014/main" id="{7534E348-A27D-4CB3-8E64-ED07125E2122}"/>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2" name="(B) RED UP">
            <a:extLst>
              <a:ext uri="{FF2B5EF4-FFF2-40B4-BE49-F238E27FC236}">
                <a16:creationId xmlns:a16="http://schemas.microsoft.com/office/drawing/2014/main" id="{C6F96072-DF22-41E2-BE16-6E6F15D0EA16}"/>
              </a:ext>
            </a:extLst>
          </p:cNvPr>
          <p:cNvGrpSpPr/>
          <p:nvPr/>
        </p:nvGrpSpPr>
        <p:grpSpPr>
          <a:xfrm>
            <a:off x="16647368" y="2108523"/>
            <a:ext cx="537097" cy="537097"/>
            <a:chOff x="18504903" y="4120069"/>
            <a:chExt cx="537097" cy="537097"/>
          </a:xfrm>
        </p:grpSpPr>
        <p:sp>
          <p:nvSpPr>
            <p:cNvPr id="323" name="Oval 322">
              <a:extLst>
                <a:ext uri="{FF2B5EF4-FFF2-40B4-BE49-F238E27FC236}">
                  <a16:creationId xmlns:a16="http://schemas.microsoft.com/office/drawing/2014/main" id="{20B0FD5F-9070-4CC2-BD94-08F551DFEC9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Isosceles Triangle 323">
              <a:extLst>
                <a:ext uri="{FF2B5EF4-FFF2-40B4-BE49-F238E27FC236}">
                  <a16:creationId xmlns:a16="http://schemas.microsoft.com/office/drawing/2014/main" id="{255D82AD-B50E-4901-A282-E6446CC7B31B}"/>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B) RED DOWN" hidden="1">
            <a:extLst>
              <a:ext uri="{FF2B5EF4-FFF2-40B4-BE49-F238E27FC236}">
                <a16:creationId xmlns:a16="http://schemas.microsoft.com/office/drawing/2014/main" id="{BCF9F923-CFCC-4E63-B64D-F018F091CF7D}"/>
              </a:ext>
            </a:extLst>
          </p:cNvPr>
          <p:cNvGrpSpPr/>
          <p:nvPr/>
        </p:nvGrpSpPr>
        <p:grpSpPr>
          <a:xfrm>
            <a:off x="16544608" y="4100012"/>
            <a:ext cx="537097" cy="537097"/>
            <a:chOff x="18504903" y="4120069"/>
            <a:chExt cx="537097" cy="537097"/>
          </a:xfrm>
        </p:grpSpPr>
        <p:sp>
          <p:nvSpPr>
            <p:cNvPr id="258" name="Oval 257">
              <a:extLst>
                <a:ext uri="{FF2B5EF4-FFF2-40B4-BE49-F238E27FC236}">
                  <a16:creationId xmlns:a16="http://schemas.microsoft.com/office/drawing/2014/main" id="{39131AAB-ED49-44E6-8E5D-A71722FBEBF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id="{8FD58C47-9A78-479F-9DA8-969F3ADD1042}"/>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T) GREY NEUTRAL" hidden="1">
            <a:extLst>
              <a:ext uri="{FF2B5EF4-FFF2-40B4-BE49-F238E27FC236}">
                <a16:creationId xmlns:a16="http://schemas.microsoft.com/office/drawing/2014/main" id="{7BCF1258-A836-4B69-8675-752705754094}"/>
              </a:ext>
            </a:extLst>
          </p:cNvPr>
          <p:cNvGrpSpPr/>
          <p:nvPr/>
        </p:nvGrpSpPr>
        <p:grpSpPr>
          <a:xfrm>
            <a:off x="16549200" y="2084400"/>
            <a:ext cx="537097" cy="537097"/>
            <a:chOff x="19487481" y="4012533"/>
            <a:chExt cx="537097" cy="537097"/>
          </a:xfrm>
        </p:grpSpPr>
        <p:sp>
          <p:nvSpPr>
            <p:cNvPr id="249" name="Oval 248">
              <a:extLst>
                <a:ext uri="{FF2B5EF4-FFF2-40B4-BE49-F238E27FC236}">
                  <a16:creationId xmlns:a16="http://schemas.microsoft.com/office/drawing/2014/main" id="{1F81C4A7-AEC9-4211-96FD-4443B7A132B4}"/>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655D0829-7AE8-481D-AD85-67B61AF9FAB6}"/>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 name="(T) GREEN UP" hidden="1">
            <a:extLst>
              <a:ext uri="{FF2B5EF4-FFF2-40B4-BE49-F238E27FC236}">
                <a16:creationId xmlns:a16="http://schemas.microsoft.com/office/drawing/2014/main" id="{8E4BC64A-CB1B-40F8-AD99-07E03732C509}"/>
              </a:ext>
            </a:extLst>
          </p:cNvPr>
          <p:cNvGrpSpPr/>
          <p:nvPr/>
        </p:nvGrpSpPr>
        <p:grpSpPr>
          <a:xfrm>
            <a:off x="16550753" y="2084507"/>
            <a:ext cx="537097" cy="537097"/>
            <a:chOff x="16550753" y="2084507"/>
            <a:chExt cx="537097" cy="537097"/>
          </a:xfrm>
        </p:grpSpPr>
        <p:sp>
          <p:nvSpPr>
            <p:cNvPr id="308" name="Oval 307">
              <a:extLst>
                <a:ext uri="{FF2B5EF4-FFF2-40B4-BE49-F238E27FC236}">
                  <a16:creationId xmlns:a16="http://schemas.microsoft.com/office/drawing/2014/main" id="{C1CC0647-9E2A-466A-9965-79663C04D24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Isosceles Triangle 308">
              <a:extLst>
                <a:ext uri="{FF2B5EF4-FFF2-40B4-BE49-F238E27FC236}">
                  <a16:creationId xmlns:a16="http://schemas.microsoft.com/office/drawing/2014/main" id="{28660CF9-2F3C-431F-9353-FB27481FE117}"/>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 name="(T) RED UP" hidden="1">
            <a:extLst>
              <a:ext uri="{FF2B5EF4-FFF2-40B4-BE49-F238E27FC236}">
                <a16:creationId xmlns:a16="http://schemas.microsoft.com/office/drawing/2014/main" id="{68FEA1D0-2FEA-4DD5-9F99-346B6FD22F57}"/>
              </a:ext>
            </a:extLst>
          </p:cNvPr>
          <p:cNvGrpSpPr/>
          <p:nvPr/>
        </p:nvGrpSpPr>
        <p:grpSpPr>
          <a:xfrm>
            <a:off x="16549200" y="2084400"/>
            <a:ext cx="537097" cy="537097"/>
            <a:chOff x="18504903" y="4120069"/>
            <a:chExt cx="537097" cy="537097"/>
          </a:xfrm>
        </p:grpSpPr>
        <p:sp>
          <p:nvSpPr>
            <p:cNvPr id="311" name="Oval 310">
              <a:extLst>
                <a:ext uri="{FF2B5EF4-FFF2-40B4-BE49-F238E27FC236}">
                  <a16:creationId xmlns:a16="http://schemas.microsoft.com/office/drawing/2014/main" id="{C162BB59-DAB0-4E6D-816B-B6693551C13A}"/>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Isosceles Triangle 311">
              <a:extLst>
                <a:ext uri="{FF2B5EF4-FFF2-40B4-BE49-F238E27FC236}">
                  <a16:creationId xmlns:a16="http://schemas.microsoft.com/office/drawing/2014/main" id="{C667FA2E-2108-4EAD-9509-57EC8D4484CF}"/>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3" name="(T) RED DOWN" hidden="1">
            <a:extLst>
              <a:ext uri="{FF2B5EF4-FFF2-40B4-BE49-F238E27FC236}">
                <a16:creationId xmlns:a16="http://schemas.microsoft.com/office/drawing/2014/main" id="{30918B15-CC61-4884-969B-A0B48CD7F91E}"/>
              </a:ext>
            </a:extLst>
          </p:cNvPr>
          <p:cNvGrpSpPr/>
          <p:nvPr/>
        </p:nvGrpSpPr>
        <p:grpSpPr>
          <a:xfrm>
            <a:off x="16549200" y="2084400"/>
            <a:ext cx="537097" cy="537097"/>
            <a:chOff x="18504903" y="4120069"/>
            <a:chExt cx="537097" cy="537097"/>
          </a:xfrm>
        </p:grpSpPr>
        <p:sp>
          <p:nvSpPr>
            <p:cNvPr id="314" name="Oval 313">
              <a:extLst>
                <a:ext uri="{FF2B5EF4-FFF2-40B4-BE49-F238E27FC236}">
                  <a16:creationId xmlns:a16="http://schemas.microsoft.com/office/drawing/2014/main" id="{4B89EA27-CA30-409E-9778-49FB8C7468E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Isosceles Triangle 314">
              <a:extLst>
                <a:ext uri="{FF2B5EF4-FFF2-40B4-BE49-F238E27FC236}">
                  <a16:creationId xmlns:a16="http://schemas.microsoft.com/office/drawing/2014/main" id="{924E1276-43CF-481A-BEC6-D03434619843}"/>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 name="(B) RED UP">
            <a:extLst>
              <a:ext uri="{FF2B5EF4-FFF2-40B4-BE49-F238E27FC236}">
                <a16:creationId xmlns:a16="http://schemas.microsoft.com/office/drawing/2014/main" id="{2AE502AF-05BD-4A9B-8BC2-9C2F69CD4C36}"/>
              </a:ext>
            </a:extLst>
          </p:cNvPr>
          <p:cNvGrpSpPr/>
          <p:nvPr/>
        </p:nvGrpSpPr>
        <p:grpSpPr>
          <a:xfrm>
            <a:off x="16662852" y="3987243"/>
            <a:ext cx="537097" cy="537097"/>
            <a:chOff x="18504903" y="4120069"/>
            <a:chExt cx="537097" cy="537097"/>
          </a:xfrm>
        </p:grpSpPr>
        <p:sp>
          <p:nvSpPr>
            <p:cNvPr id="149" name="Oval 148">
              <a:extLst>
                <a:ext uri="{FF2B5EF4-FFF2-40B4-BE49-F238E27FC236}">
                  <a16:creationId xmlns:a16="http://schemas.microsoft.com/office/drawing/2014/main" id="{E2383969-837A-46DF-A257-06607B13F3D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Isosceles Triangle 161">
              <a:extLst>
                <a:ext uri="{FF2B5EF4-FFF2-40B4-BE49-F238E27FC236}">
                  <a16:creationId xmlns:a16="http://schemas.microsoft.com/office/drawing/2014/main" id="{955A70FE-460D-4105-AA84-F234D4E92E47}"/>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T) GREEN DOWN">
            <a:extLst>
              <a:ext uri="{FF2B5EF4-FFF2-40B4-BE49-F238E27FC236}">
                <a16:creationId xmlns:a16="http://schemas.microsoft.com/office/drawing/2014/main" id="{4082E390-FD98-407A-9CE6-987ABFA5D52A}"/>
              </a:ext>
            </a:extLst>
          </p:cNvPr>
          <p:cNvGrpSpPr/>
          <p:nvPr/>
        </p:nvGrpSpPr>
        <p:grpSpPr>
          <a:xfrm>
            <a:off x="16662852" y="3985031"/>
            <a:ext cx="537097" cy="537097"/>
            <a:chOff x="16550753" y="2084507"/>
            <a:chExt cx="537097" cy="537097"/>
          </a:xfrm>
        </p:grpSpPr>
        <p:sp>
          <p:nvSpPr>
            <p:cNvPr id="187" name="Oval 186">
              <a:extLst>
                <a:ext uri="{FF2B5EF4-FFF2-40B4-BE49-F238E27FC236}">
                  <a16:creationId xmlns:a16="http://schemas.microsoft.com/office/drawing/2014/main" id="{C8B39922-23C4-45B1-84CC-2F1B9DC13121}"/>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Isosceles Triangle 212">
              <a:extLst>
                <a:ext uri="{FF2B5EF4-FFF2-40B4-BE49-F238E27FC236}">
                  <a16:creationId xmlns:a16="http://schemas.microsoft.com/office/drawing/2014/main" id="{1B0800FF-0895-431D-8BDA-E156E99657AD}"/>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B) RED UP">
            <a:extLst>
              <a:ext uri="{FF2B5EF4-FFF2-40B4-BE49-F238E27FC236}">
                <a16:creationId xmlns:a16="http://schemas.microsoft.com/office/drawing/2014/main" id="{D7562716-E698-401B-9B81-FADFC1819A4F}"/>
              </a:ext>
            </a:extLst>
          </p:cNvPr>
          <p:cNvGrpSpPr/>
          <p:nvPr/>
        </p:nvGrpSpPr>
        <p:grpSpPr>
          <a:xfrm>
            <a:off x="16648205" y="3981238"/>
            <a:ext cx="537097" cy="537097"/>
            <a:chOff x="18504903" y="4120069"/>
            <a:chExt cx="537097" cy="537097"/>
          </a:xfrm>
        </p:grpSpPr>
        <p:sp>
          <p:nvSpPr>
            <p:cNvPr id="217" name="Oval 216">
              <a:extLst>
                <a:ext uri="{FF2B5EF4-FFF2-40B4-BE49-F238E27FC236}">
                  <a16:creationId xmlns:a16="http://schemas.microsoft.com/office/drawing/2014/main" id="{975CD717-1344-4E71-AF08-947793B1EFE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Isosceles Triangle 217">
              <a:extLst>
                <a:ext uri="{FF2B5EF4-FFF2-40B4-BE49-F238E27FC236}">
                  <a16:creationId xmlns:a16="http://schemas.microsoft.com/office/drawing/2014/main" id="{37B902B3-81D2-4389-9A5B-287C10661C65}"/>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19" name="Chart 218">
            <a:extLst>
              <a:ext uri="{FF2B5EF4-FFF2-40B4-BE49-F238E27FC236}">
                <a16:creationId xmlns:a16="http://schemas.microsoft.com/office/drawing/2014/main" id="{4899D065-2177-42C7-8083-9C76B4B89709}"/>
              </a:ext>
            </a:extLst>
          </p:cNvPr>
          <p:cNvGraphicFramePr>
            <a:graphicFrameLocks/>
          </p:cNvGraphicFramePr>
          <p:nvPr>
            <p:extLst>
              <p:ext uri="{D42A27DB-BD31-4B8C-83A1-F6EECF244321}">
                <p14:modId xmlns:p14="http://schemas.microsoft.com/office/powerpoint/2010/main" val="2267489875"/>
              </p:ext>
            </p:extLst>
          </p:nvPr>
        </p:nvGraphicFramePr>
        <p:xfrm>
          <a:off x="8155321" y="1700946"/>
          <a:ext cx="5449650" cy="2421805"/>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220" name="Chart 219">
            <a:extLst>
              <a:ext uri="{FF2B5EF4-FFF2-40B4-BE49-F238E27FC236}">
                <a16:creationId xmlns:a16="http://schemas.microsoft.com/office/drawing/2014/main" id="{EAC45A5E-ED32-4A0C-B0A3-98E380A7B9CF}"/>
              </a:ext>
            </a:extLst>
          </p:cNvPr>
          <p:cNvGraphicFramePr>
            <a:graphicFrameLocks/>
          </p:cNvGraphicFramePr>
          <p:nvPr>
            <p:extLst>
              <p:ext uri="{D42A27DB-BD31-4B8C-83A1-F6EECF244321}">
                <p14:modId xmlns:p14="http://schemas.microsoft.com/office/powerpoint/2010/main" val="973371600"/>
              </p:ext>
            </p:extLst>
          </p:nvPr>
        </p:nvGraphicFramePr>
        <p:xfrm>
          <a:off x="2449442" y="5590343"/>
          <a:ext cx="5600706" cy="2904685"/>
        </p:xfrm>
        <a:graphic>
          <a:graphicData uri="http://schemas.openxmlformats.org/drawingml/2006/chart">
            <c:chart xmlns:c="http://schemas.openxmlformats.org/drawingml/2006/chart" xmlns:r="http://schemas.openxmlformats.org/officeDocument/2006/relationships" r:id="rId28"/>
          </a:graphicData>
        </a:graphic>
      </p:graphicFrame>
    </p:spTree>
    <p:extLst>
      <p:ext uri="{BB962C8B-B14F-4D97-AF65-F5344CB8AC3E}">
        <p14:creationId xmlns:p14="http://schemas.microsoft.com/office/powerpoint/2010/main" val="142517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Labour</a:t>
            </a:r>
            <a:r>
              <a:rPr lang="en-GB" baseline="0"/>
              <a:t> Market P1</a:t>
            </a:r>
            <a:endParaRPr lang="en-GB"/>
          </a:p>
        </p:txBody>
      </p:sp>
      <p:graphicFrame>
        <p:nvGraphicFramePr>
          <p:cNvPr id="156" name="Table 155">
            <a:extLst>
              <a:ext uri="{FF2B5EF4-FFF2-40B4-BE49-F238E27FC236}">
                <a16:creationId xmlns:a16="http://schemas.microsoft.com/office/drawing/2014/main" id="{A90C5F9F-E80C-4298-9B16-D9A72F0D36F0}"/>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Labour Market (P1) Employ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(LD) (AD)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Tables from 34 Copy from P5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38" name="Rectangle 137">
            <a:extLst>
              <a:ext uri="{FF2B5EF4-FFF2-40B4-BE49-F238E27FC236}">
                <a16:creationId xmlns:a16="http://schemas.microsoft.com/office/drawing/2014/main" id="{AD2EB0ED-EF5D-48CD-BECC-CDF9B28C52CC}"/>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67" name="Group 166">
            <a:extLst>
              <a:ext uri="{FF2B5EF4-FFF2-40B4-BE49-F238E27FC236}">
                <a16:creationId xmlns:a16="http://schemas.microsoft.com/office/drawing/2014/main" id="{62898FFC-5D4E-4E50-B186-C446EDA2BE47}"/>
              </a:ext>
            </a:extLst>
          </p:cNvPr>
          <p:cNvGrpSpPr/>
          <p:nvPr/>
        </p:nvGrpSpPr>
        <p:grpSpPr>
          <a:xfrm>
            <a:off x="14199393" y="1627247"/>
            <a:ext cx="2316333" cy="1674753"/>
            <a:chOff x="14199393" y="1627247"/>
            <a:chExt cx="2316333" cy="1674753"/>
          </a:xfrm>
        </p:grpSpPr>
        <p:sp>
          <p:nvSpPr>
            <p:cNvPr id="185" name="TextBox 184">
              <a:extLst>
                <a:ext uri="{FF2B5EF4-FFF2-40B4-BE49-F238E27FC236}">
                  <a16:creationId xmlns:a16="http://schemas.microsoft.com/office/drawing/2014/main" id="{C945B9C4-B4EB-4818-9958-07B1BD1FDB4D}"/>
                </a:ext>
              </a:extLst>
            </p:cNvPr>
            <p:cNvSpPr txBox="1"/>
            <p:nvPr/>
          </p:nvSpPr>
          <p:spPr>
            <a:xfrm>
              <a:off x="14303182" y="1855799"/>
              <a:ext cx="2177517" cy="923330"/>
            </a:xfrm>
            <a:prstGeom prst="rect">
              <a:avLst/>
            </a:prstGeom>
            <a:noFill/>
          </p:spPr>
          <p:txBody>
            <a:bodyPr wrap="square" rtlCol="0">
              <a:spAutoFit/>
            </a:bodyPr>
            <a:lstStyle/>
            <a:p>
              <a:r>
                <a:rPr lang="en-GB" sz="5400" b="1">
                  <a:solidFill>
                    <a:srgbClr val="01DAF1"/>
                  </a:solidFill>
                  <a:latin typeface="Lato" panose="020F0502020204030203" pitchFamily="34" charset="0"/>
                  <a:cs typeface="Lato" panose="020F0502020204030203" pitchFamily="34" charset="0"/>
                </a:rPr>
                <a:t>7.2%</a:t>
              </a:r>
            </a:p>
          </p:txBody>
        </p:sp>
        <p:cxnSp>
          <p:nvCxnSpPr>
            <p:cNvPr id="216" name="Straight Connector 215">
              <a:extLst>
                <a:ext uri="{FF2B5EF4-FFF2-40B4-BE49-F238E27FC236}">
                  <a16:creationId xmlns:a16="http://schemas.microsoft.com/office/drawing/2014/main" id="{931120AE-F5C1-4B9A-9A3E-898A6E3F7621}"/>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F237003B-7B70-4EF6-A0D6-B3978D07CDAF}"/>
                </a:ext>
              </a:extLst>
            </p:cNvPr>
            <p:cNvSpPr txBox="1"/>
            <p:nvPr/>
          </p:nvSpPr>
          <p:spPr>
            <a:xfrm>
              <a:off x="14333480"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Claimant Rate</a:t>
              </a:r>
            </a:p>
          </p:txBody>
        </p:sp>
        <p:sp>
          <p:nvSpPr>
            <p:cNvPr id="227" name="TextBox 226">
              <a:extLst>
                <a:ext uri="{FF2B5EF4-FFF2-40B4-BE49-F238E27FC236}">
                  <a16:creationId xmlns:a16="http://schemas.microsoft.com/office/drawing/2014/main" id="{04D1AC8C-BAC7-45AB-980F-2F3C83D950A2}"/>
                </a:ext>
              </a:extLst>
            </p:cNvPr>
            <p:cNvSpPr txBox="1"/>
            <p:nvPr/>
          </p:nvSpPr>
          <p:spPr>
            <a:xfrm>
              <a:off x="14338209" y="2730096"/>
              <a:ext cx="2177517" cy="523220"/>
            </a:xfrm>
            <a:prstGeom prst="rect">
              <a:avLst/>
            </a:prstGeom>
            <a:noFill/>
          </p:spPr>
          <p:txBody>
            <a:bodyPr wrap="square" rtlCol="0">
              <a:spAutoFit/>
            </a:bodyPr>
            <a:lstStyle/>
            <a:p>
              <a:r>
                <a:rPr lang="en-GB" sz="1400">
                  <a:solidFill>
                    <a:schemeClr val="bg1"/>
                  </a:solidFill>
                  <a:latin typeface="Lato" panose="020F0502020204030203" pitchFamily="34" charset="0"/>
                  <a:cs typeface="Lato" panose="020F0502020204030203" pitchFamily="34" charset="0"/>
                </a:rPr>
                <a:t>Down to 7.2% in Jan from 7.3% in Dec.</a:t>
              </a:r>
            </a:p>
          </p:txBody>
        </p:sp>
      </p:grpSp>
      <p:grpSp>
        <p:nvGrpSpPr>
          <p:cNvPr id="228" name="Group 227">
            <a:extLst>
              <a:ext uri="{FF2B5EF4-FFF2-40B4-BE49-F238E27FC236}">
                <a16:creationId xmlns:a16="http://schemas.microsoft.com/office/drawing/2014/main" id="{4F10C50E-A366-4981-809D-E7BE654FEC52}"/>
              </a:ext>
            </a:extLst>
          </p:cNvPr>
          <p:cNvGrpSpPr/>
          <p:nvPr/>
        </p:nvGrpSpPr>
        <p:grpSpPr>
          <a:xfrm>
            <a:off x="14195027" y="3648167"/>
            <a:ext cx="2354172" cy="1674753"/>
            <a:chOff x="14199393" y="1627247"/>
            <a:chExt cx="2354172" cy="1674753"/>
          </a:xfrm>
        </p:grpSpPr>
        <p:sp>
          <p:nvSpPr>
            <p:cNvPr id="229" name="TextBox 228">
              <a:extLst>
                <a:ext uri="{FF2B5EF4-FFF2-40B4-BE49-F238E27FC236}">
                  <a16:creationId xmlns:a16="http://schemas.microsoft.com/office/drawing/2014/main" id="{228AF671-50BB-436F-8D72-095CC1653608}"/>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75.0%</a:t>
              </a:r>
            </a:p>
          </p:txBody>
        </p:sp>
        <p:cxnSp>
          <p:nvCxnSpPr>
            <p:cNvPr id="230" name="Straight Connector 229">
              <a:extLst>
                <a:ext uri="{FF2B5EF4-FFF2-40B4-BE49-F238E27FC236}">
                  <a16:creationId xmlns:a16="http://schemas.microsoft.com/office/drawing/2014/main" id="{2E660413-0CA6-49E2-8A4C-BD73BB78A195}"/>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799A9548-058A-4C55-B01A-8929C5ADAF39}"/>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Total Employment</a:t>
              </a:r>
            </a:p>
          </p:txBody>
        </p:sp>
        <p:sp>
          <p:nvSpPr>
            <p:cNvPr id="232" name="TextBox 231">
              <a:extLst>
                <a:ext uri="{FF2B5EF4-FFF2-40B4-BE49-F238E27FC236}">
                  <a16:creationId xmlns:a16="http://schemas.microsoft.com/office/drawing/2014/main" id="{CA34C579-405C-4E05-A80E-1182E2DF5E58}"/>
                </a:ext>
              </a:extLst>
            </p:cNvPr>
            <p:cNvSpPr txBox="1"/>
            <p:nvPr/>
          </p:nvSpPr>
          <p:spPr>
            <a:xfrm>
              <a:off x="14338209" y="2730096"/>
              <a:ext cx="2215356"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in Dec from 75.2% in Nov.</a:t>
              </a:r>
            </a:p>
          </p:txBody>
        </p:sp>
      </p:grpSp>
      <p:sp>
        <p:nvSpPr>
          <p:cNvPr id="233" name="TextBox 232">
            <a:extLst>
              <a:ext uri="{FF2B5EF4-FFF2-40B4-BE49-F238E27FC236}">
                <a16:creationId xmlns:a16="http://schemas.microsoft.com/office/drawing/2014/main" id="{354C5E77-8D0E-46F9-8363-246DA63FB821}"/>
              </a:ext>
            </a:extLst>
          </p:cNvPr>
          <p:cNvSpPr txBox="1"/>
          <p:nvPr/>
        </p:nvSpPr>
        <p:spPr>
          <a:xfrm>
            <a:off x="2833813" y="1051906"/>
            <a:ext cx="268678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UK EMPLOYMENT</a:t>
            </a:r>
          </a:p>
        </p:txBody>
      </p:sp>
      <p:sp>
        <p:nvSpPr>
          <p:cNvPr id="234" name="TextBox 233">
            <a:extLst>
              <a:ext uri="{FF2B5EF4-FFF2-40B4-BE49-F238E27FC236}">
                <a16:creationId xmlns:a16="http://schemas.microsoft.com/office/drawing/2014/main" id="{5417AACF-E7D7-4097-9A68-1F2AD62495D6}"/>
              </a:ext>
            </a:extLst>
          </p:cNvPr>
          <p:cNvSpPr txBox="1"/>
          <p:nvPr/>
        </p:nvSpPr>
        <p:spPr>
          <a:xfrm>
            <a:off x="2857135" y="1480203"/>
            <a:ext cx="4728336" cy="5509200"/>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In the three months to December 2020: </a:t>
            </a:r>
          </a:p>
          <a:p>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pPr marL="342900" lvl="0" indent="-342900">
              <a:buSzPts val="1000"/>
              <a:buFont typeface="Symbol" panose="05050102010706020507" pitchFamily="18" charset="2"/>
              <a:buChar char=""/>
              <a:tabLst>
                <a:tab pos="457200" algn="l"/>
              </a:tabLst>
            </a:pPr>
            <a:r>
              <a:rPr lang="en-GB" sz="1400" dirty="0">
                <a:latin typeface="Lato" panose="020F0502020204030203" pitchFamily="34" charset="0"/>
                <a:ea typeface="Lato" panose="020F0502020204030203" pitchFamily="34" charset="0"/>
                <a:cs typeface="Lato" panose="020F0502020204030203" pitchFamily="34" charset="0"/>
              </a:rPr>
              <a:t>The UK employment rate was </a:t>
            </a:r>
            <a:r>
              <a:rPr lang="en-GB" sz="1400" dirty="0">
                <a:solidFill>
                  <a:srgbClr val="323132"/>
                </a:solidFill>
                <a:effectLst/>
                <a:latin typeface="Lato" panose="020F0502020204030203" pitchFamily="34" charset="0"/>
                <a:ea typeface="Lato" panose="020F0502020204030203" pitchFamily="34" charset="0"/>
                <a:cs typeface="Lato" panose="020F0502020204030203" pitchFamily="34" charset="0"/>
              </a:rPr>
              <a:t>estimated at 75.0%; this is 1.5 percentage points down on the same period the previous year and 0.3 percentage points down compared with the previous quarter (July to September 2020)</a:t>
            </a:r>
            <a:endParaRPr lang="en-GB" sz="1400" dirty="0">
              <a:effectLst/>
              <a:latin typeface="Lato" panose="020F0502020204030203" pitchFamily="34" charset="0"/>
              <a:ea typeface="Lato" panose="020F0502020204030203" pitchFamily="34" charset="0"/>
              <a:cs typeface="Lato" panose="020F0502020204030203" pitchFamily="34" charset="0"/>
            </a:endParaRPr>
          </a:p>
          <a:p>
            <a:pPr lvl="0"/>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pPr marL="285750" lvl="0" indent="-285750">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The UK unemployment rate was estimated at </a:t>
            </a:r>
            <a:r>
              <a:rPr lang="en-GB" sz="1400" dirty="0">
                <a:solidFill>
                  <a:srgbClr val="323132"/>
                </a:solidFill>
                <a:effectLst/>
                <a:latin typeface="Lato" panose="020F0502020204030203" pitchFamily="34" charset="0"/>
                <a:ea typeface="Lato" panose="020F0502020204030203" pitchFamily="34" charset="0"/>
                <a:cs typeface="Lato" panose="020F0502020204030203" pitchFamily="34" charset="0"/>
              </a:rPr>
              <a:t>5.1%; this is 1.3 percentage points higher than a year earlier and 0.4 percentage points higher than the previous quarter</a:t>
            </a:r>
          </a:p>
          <a:p>
            <a:pPr lvl="0"/>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pPr marL="285750" indent="-285750">
              <a:spcAft>
                <a:spcPts val="1800"/>
              </a:spcAft>
              <a:buFont typeface="Arial" panose="020B0604020202020204" pitchFamily="34" charset="0"/>
              <a:buChar char="•"/>
            </a:pPr>
            <a:r>
              <a:rPr lang="en-GB" sz="1400" dirty="0">
                <a:latin typeface="Lato" panose="020F0502020204030203" pitchFamily="34" charset="0"/>
                <a:ea typeface="Lato" panose="020F0502020204030203" pitchFamily="34" charset="0"/>
                <a:cs typeface="Lato" panose="020F0502020204030203" pitchFamily="34" charset="0"/>
              </a:rPr>
              <a:t>Estimates show 32.39 million people aged 16 years and over in employment, 541,000 fewer than a year earlier. This was the largest annual decrease since May to July 2009.</a:t>
            </a:r>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pPr marL="285750" indent="-285750">
              <a:spcAft>
                <a:spcPts val="1800"/>
              </a:spcAft>
              <a:buFont typeface="Arial" panose="020B0604020202020204" pitchFamily="34" charset="0"/>
              <a:buChar char="•"/>
            </a:pPr>
            <a:r>
              <a:rPr lang="en-GB" sz="1400" dirty="0">
                <a:solidFill>
                  <a:srgbClr val="323132"/>
                </a:solidFill>
                <a:effectLst/>
                <a:latin typeface="Lato" panose="020F0502020204030203" pitchFamily="34" charset="0"/>
                <a:ea typeface="Lato" panose="020F0502020204030203" pitchFamily="34" charset="0"/>
                <a:cs typeface="Lato" panose="020F0502020204030203" pitchFamily="34" charset="0"/>
              </a:rPr>
              <a:t>The single-month and weekly estimates of the employment rate suggest that the rate was lower towards the end of the three-month period.</a:t>
            </a:r>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pPr marL="285750" indent="-285750">
              <a:spcAft>
                <a:spcPts val="800"/>
              </a:spcAft>
              <a:buFont typeface="Arial" panose="020B0604020202020204" pitchFamily="34" charset="0"/>
              <a:buChar char="•"/>
            </a:pPr>
            <a:r>
              <a:rPr lang="en-GB" sz="1400" dirty="0">
                <a:solidFill>
                  <a:srgbClr val="323132"/>
                </a:solidFill>
                <a:effectLst/>
                <a:latin typeface="Lato" panose="020F0502020204030203" pitchFamily="34" charset="0"/>
                <a:ea typeface="Lato" panose="020F0502020204030203" pitchFamily="34" charset="0"/>
                <a:cs typeface="Lato" panose="020F0502020204030203" pitchFamily="34" charset="0"/>
              </a:rPr>
              <a:t>The </a:t>
            </a:r>
            <a:r>
              <a:rPr lang="en-GB" sz="1400" u="none" strike="noStrike" dirty="0">
                <a:solidFill>
                  <a:srgbClr val="323132"/>
                </a:solidFill>
                <a:effectLst/>
                <a:latin typeface="Lato" panose="020F0502020204030203" pitchFamily="34" charset="0"/>
                <a:ea typeface="Lato" panose="020F0502020204030203" pitchFamily="34" charset="0"/>
                <a:cs typeface="Lato" panose="020F0502020204030203" pitchFamily="34" charset="0"/>
              </a:rPr>
              <a:t>single-month</a:t>
            </a:r>
            <a:r>
              <a:rPr lang="en-GB" sz="1400" dirty="0">
                <a:solidFill>
                  <a:srgbClr val="323132"/>
                </a:solidFill>
                <a:effectLst/>
                <a:latin typeface="Lato" panose="020F0502020204030203" pitchFamily="34" charset="0"/>
                <a:ea typeface="Lato" panose="020F0502020204030203" pitchFamily="34" charset="0"/>
                <a:cs typeface="Lato" panose="020F0502020204030203" pitchFamily="34" charset="0"/>
              </a:rPr>
              <a:t> and </a:t>
            </a:r>
            <a:r>
              <a:rPr lang="en-GB" sz="1400" u="none" strike="noStrike" dirty="0">
                <a:solidFill>
                  <a:srgbClr val="323132"/>
                </a:solidFill>
                <a:effectLst/>
                <a:latin typeface="Lato" panose="020F0502020204030203" pitchFamily="34" charset="0"/>
                <a:ea typeface="Lato" panose="020F0502020204030203" pitchFamily="34" charset="0"/>
                <a:cs typeface="Lato" panose="020F0502020204030203" pitchFamily="34" charset="0"/>
              </a:rPr>
              <a:t>weekly</a:t>
            </a:r>
            <a:r>
              <a:rPr lang="en-GB" sz="1400" dirty="0">
                <a:solidFill>
                  <a:srgbClr val="323132"/>
                </a:solidFill>
                <a:effectLst/>
                <a:latin typeface="Lato" panose="020F0502020204030203" pitchFamily="34" charset="0"/>
                <a:ea typeface="Lato" panose="020F0502020204030203" pitchFamily="34" charset="0"/>
                <a:cs typeface="Lato" panose="020F0502020204030203" pitchFamily="34" charset="0"/>
              </a:rPr>
              <a:t> estimates of the unemployment rate suggest that the rate was largely flat in this three-month period.</a:t>
            </a:r>
            <a:endParaRPr lang="en-GB" sz="1400" dirty="0">
              <a:latin typeface="Lato" panose="020F0502020204030203" pitchFamily="34" charset="0"/>
              <a:ea typeface="Lato" panose="020F0502020204030203" pitchFamily="34" charset="0"/>
              <a:cs typeface="Lato" panose="020F0502020204030203" pitchFamily="34" charset="0"/>
            </a:endParaRPr>
          </a:p>
        </p:txBody>
      </p:sp>
      <p:sp>
        <p:nvSpPr>
          <p:cNvPr id="236" name="TextBox 235">
            <a:extLst>
              <a:ext uri="{FF2B5EF4-FFF2-40B4-BE49-F238E27FC236}">
                <a16:creationId xmlns:a16="http://schemas.microsoft.com/office/drawing/2014/main" id="{0F5CAB1D-87F5-410B-AFB3-F7612838774B}"/>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16</a:t>
            </a:r>
          </a:p>
        </p:txBody>
      </p:sp>
      <p:sp>
        <p:nvSpPr>
          <p:cNvPr id="237" name="TextBox 236">
            <a:extLst>
              <a:ext uri="{FF2B5EF4-FFF2-40B4-BE49-F238E27FC236}">
                <a16:creationId xmlns:a16="http://schemas.microsoft.com/office/drawing/2014/main" id="{37F12C57-A8B0-44DE-B32D-062CD1CFF11B}"/>
              </a:ext>
            </a:extLst>
          </p:cNvPr>
          <p:cNvSpPr txBox="1"/>
          <p:nvPr/>
        </p:nvSpPr>
        <p:spPr>
          <a:xfrm>
            <a:off x="2822510" y="209446"/>
            <a:ext cx="3654489"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LABOUR MARKET (PAGE 1)</a:t>
            </a:r>
          </a:p>
        </p:txBody>
      </p:sp>
      <p:sp>
        <p:nvSpPr>
          <p:cNvPr id="238" name="TextBox 237">
            <a:extLst>
              <a:ext uri="{FF2B5EF4-FFF2-40B4-BE49-F238E27FC236}">
                <a16:creationId xmlns:a16="http://schemas.microsoft.com/office/drawing/2014/main" id="{1A5DC785-810F-4177-A037-74FC0FE3AD17}"/>
              </a:ext>
            </a:extLst>
          </p:cNvPr>
          <p:cNvSpPr txBox="1"/>
          <p:nvPr/>
        </p:nvSpPr>
        <p:spPr>
          <a:xfrm>
            <a:off x="14067398" y="1052425"/>
            <a:ext cx="2178142"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SUMMARY</a:t>
            </a:r>
          </a:p>
        </p:txBody>
      </p:sp>
      <p:sp>
        <p:nvSpPr>
          <p:cNvPr id="239" name="TextBox 238">
            <a:extLst>
              <a:ext uri="{FF2B5EF4-FFF2-40B4-BE49-F238E27FC236}">
                <a16:creationId xmlns:a16="http://schemas.microsoft.com/office/drawing/2014/main" id="{4301D4F7-2B5F-47E7-8C34-45EB90CD37F0}"/>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LABOUR FORCE SURVEY</a:t>
            </a:r>
          </a:p>
        </p:txBody>
      </p:sp>
      <p:sp>
        <p:nvSpPr>
          <p:cNvPr id="240" name="TextBox 239">
            <a:extLst>
              <a:ext uri="{FF2B5EF4-FFF2-40B4-BE49-F238E27FC236}">
                <a16:creationId xmlns:a16="http://schemas.microsoft.com/office/drawing/2014/main" id="{DFD61ADA-F04B-4F0C-8173-74ED1F1FED74}"/>
              </a:ext>
            </a:extLst>
          </p:cNvPr>
          <p:cNvSpPr txBox="1"/>
          <p:nvPr/>
        </p:nvSpPr>
        <p:spPr>
          <a:xfrm>
            <a:off x="8337667" y="503354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EMPLOYMENT (3 MONTHS ENDING)</a:t>
            </a:r>
          </a:p>
        </p:txBody>
      </p:sp>
      <p:graphicFrame>
        <p:nvGraphicFramePr>
          <p:cNvPr id="241" name="Table 240">
            <a:extLst>
              <a:ext uri="{FF2B5EF4-FFF2-40B4-BE49-F238E27FC236}">
                <a16:creationId xmlns:a16="http://schemas.microsoft.com/office/drawing/2014/main" id="{7BBCAC62-D172-4473-8384-6F3B164AEA03}"/>
              </a:ext>
            </a:extLst>
          </p:cNvPr>
          <p:cNvGraphicFramePr>
            <a:graphicFrameLocks noGrp="1"/>
          </p:cNvGraphicFramePr>
          <p:nvPr>
            <p:extLst>
              <p:ext uri="{D42A27DB-BD31-4B8C-83A1-F6EECF244321}">
                <p14:modId xmlns:p14="http://schemas.microsoft.com/office/powerpoint/2010/main" val="572394407"/>
              </p:ext>
            </p:extLst>
          </p:nvPr>
        </p:nvGraphicFramePr>
        <p:xfrm>
          <a:off x="8444849" y="5587955"/>
          <a:ext cx="4835836" cy="2301666"/>
        </p:xfrm>
        <a:graphic>
          <a:graphicData uri="http://schemas.openxmlformats.org/drawingml/2006/table">
            <a:tbl>
              <a:tblPr>
                <a:tableStyleId>{5C22544A-7EE6-4342-B048-85BDC9FD1C3A}</a:tableStyleId>
              </a:tblPr>
              <a:tblGrid>
                <a:gridCol w="2026151">
                  <a:extLst>
                    <a:ext uri="{9D8B030D-6E8A-4147-A177-3AD203B41FA5}">
                      <a16:colId xmlns:a16="http://schemas.microsoft.com/office/drawing/2014/main" val="3282920053"/>
                    </a:ext>
                  </a:extLst>
                </a:gridCol>
                <a:gridCol w="875654">
                  <a:extLst>
                    <a:ext uri="{9D8B030D-6E8A-4147-A177-3AD203B41FA5}">
                      <a16:colId xmlns:a16="http://schemas.microsoft.com/office/drawing/2014/main" val="1531443390"/>
                    </a:ext>
                  </a:extLst>
                </a:gridCol>
                <a:gridCol w="875654">
                  <a:extLst>
                    <a:ext uri="{9D8B030D-6E8A-4147-A177-3AD203B41FA5}">
                      <a16:colId xmlns:a16="http://schemas.microsoft.com/office/drawing/2014/main" val="2442836278"/>
                    </a:ext>
                  </a:extLst>
                </a:gridCol>
                <a:gridCol w="1058377">
                  <a:extLst>
                    <a:ext uri="{9D8B030D-6E8A-4147-A177-3AD203B41FA5}">
                      <a16:colId xmlns:a16="http://schemas.microsoft.com/office/drawing/2014/main" val="3232000035"/>
                    </a:ext>
                  </a:extLst>
                </a:gridCol>
              </a:tblGrid>
              <a:tr h="242658">
                <a:tc>
                  <a:txBody>
                    <a:bodyPr/>
                    <a:lstStyle/>
                    <a:p>
                      <a:pPr>
                        <a:spcAft>
                          <a:spcPts val="0"/>
                        </a:spcAft>
                      </a:pPr>
                      <a:r>
                        <a:rPr lang="en-GB" sz="900">
                          <a:solidFill>
                            <a:schemeClr val="bg1"/>
                          </a:solidFill>
                          <a:effectLst/>
                        </a:rPr>
                        <a:t>Employment (3 months ending) (000s)</a:t>
                      </a:r>
                      <a:endParaRPr lang="en-GB" sz="9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900">
                          <a:solidFill>
                            <a:schemeClr val="bg1"/>
                          </a:solidFill>
                          <a:effectLst/>
                        </a:rPr>
                        <a:t>Total</a:t>
                      </a:r>
                      <a:endParaRPr lang="en-GB" sz="9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900">
                          <a:solidFill>
                            <a:schemeClr val="bg1"/>
                          </a:solidFill>
                          <a:effectLst/>
                        </a:rPr>
                        <a:t>Full-time</a:t>
                      </a:r>
                      <a:endParaRPr lang="en-GB" sz="9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900">
                          <a:solidFill>
                            <a:schemeClr val="bg1"/>
                          </a:solidFill>
                          <a:effectLst/>
                        </a:rPr>
                        <a:t>Part-time</a:t>
                      </a:r>
                      <a:endParaRPr lang="en-GB" sz="9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21836959"/>
                  </a:ext>
                </a:extLst>
              </a:tr>
              <a:tr h="158884">
                <a:tc>
                  <a:txBody>
                    <a:bodyPr/>
                    <a:lstStyle/>
                    <a:p>
                      <a:pPr algn="l" fontAlgn="b"/>
                      <a:r>
                        <a:rPr lang="en-GB" sz="1000" b="0" i="0" u="none" strike="noStrike">
                          <a:solidFill>
                            <a:srgbClr val="000000"/>
                          </a:solidFill>
                          <a:effectLst/>
                          <a:latin typeface="Lato" panose="020F0502020204030203" pitchFamily="34" charset="0"/>
                        </a:rPr>
                        <a:t>Dec-19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32934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24416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8517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2269720"/>
                  </a:ext>
                </a:extLst>
              </a:tr>
              <a:tr h="158884">
                <a:tc>
                  <a:txBody>
                    <a:bodyPr/>
                    <a:lstStyle/>
                    <a:p>
                      <a:pPr algn="l" fontAlgn="b"/>
                      <a:r>
                        <a:rPr lang="en-GB" sz="1000" b="0" i="0" u="none" strike="noStrike">
                          <a:solidFill>
                            <a:srgbClr val="000000"/>
                          </a:solidFill>
                          <a:effectLst/>
                          <a:latin typeface="Lato" panose="020F0502020204030203" pitchFamily="34" charset="0"/>
                        </a:rPr>
                        <a:t>Jan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32985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24463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8522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3006613"/>
                  </a:ext>
                </a:extLst>
              </a:tr>
              <a:tr h="158884">
                <a:tc>
                  <a:txBody>
                    <a:bodyPr/>
                    <a:lstStyle/>
                    <a:p>
                      <a:pPr algn="l" fontAlgn="b"/>
                      <a:r>
                        <a:rPr lang="en-GB" sz="1000" b="0" i="0" u="none" strike="noStrike">
                          <a:solidFill>
                            <a:srgbClr val="000000"/>
                          </a:solidFill>
                          <a:effectLst/>
                          <a:latin typeface="Lato" panose="020F0502020204030203" pitchFamily="34" charset="0"/>
                        </a:rPr>
                        <a:t>Feb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33073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8618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25726"/>
                  </a:ext>
                </a:extLst>
              </a:tr>
              <a:tr h="40735">
                <a:tc>
                  <a:txBody>
                    <a:bodyPr/>
                    <a:lstStyle/>
                    <a:p>
                      <a:pPr algn="l" fontAlgn="b"/>
                      <a:r>
                        <a:rPr lang="en-GB" sz="1000" b="0" i="0" u="none" strike="noStrike">
                          <a:solidFill>
                            <a:srgbClr val="000000"/>
                          </a:solidFill>
                          <a:effectLst/>
                          <a:latin typeface="Lato" panose="020F0502020204030203" pitchFamily="34" charset="0"/>
                        </a:rPr>
                        <a:t>Mar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33005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24356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8650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7732010"/>
                  </a:ext>
                </a:extLst>
              </a:tr>
              <a:tr h="158884">
                <a:tc>
                  <a:txBody>
                    <a:bodyPr/>
                    <a:lstStyle/>
                    <a:p>
                      <a:pPr algn="l" fontAlgn="b"/>
                      <a:r>
                        <a:rPr lang="en-GB" sz="1000" b="0" i="0" u="none" strike="noStrike">
                          <a:solidFill>
                            <a:srgbClr val="000000"/>
                          </a:solidFill>
                          <a:effectLst/>
                          <a:latin typeface="Lato" panose="020F0502020204030203" pitchFamily="34" charset="0"/>
                        </a:rPr>
                        <a:t>Apr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32840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24276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8564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721129"/>
                  </a:ext>
                </a:extLst>
              </a:tr>
              <a:tr h="158884">
                <a:tc>
                  <a:txBody>
                    <a:bodyPr/>
                    <a:lstStyle/>
                    <a:p>
                      <a:pPr algn="l" fontAlgn="b"/>
                      <a:r>
                        <a:rPr lang="en-GB" sz="1000" b="0" i="0" u="none" strike="noStrike">
                          <a:solidFill>
                            <a:srgbClr val="000000"/>
                          </a:solidFill>
                          <a:effectLst/>
                          <a:latin typeface="Lato" panose="020F0502020204030203" pitchFamily="34" charset="0"/>
                        </a:rPr>
                        <a:t>May</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32744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24341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8403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0683088"/>
                  </a:ext>
                </a:extLst>
              </a:tr>
              <a:tr h="158884">
                <a:tc>
                  <a:txBody>
                    <a:bodyPr/>
                    <a:lstStyle/>
                    <a:p>
                      <a:pPr algn="l" fontAlgn="b"/>
                      <a:r>
                        <a:rPr lang="en-GB" sz="1000" b="0" i="0" u="none" strike="noStrike">
                          <a:solidFill>
                            <a:srgbClr val="000000"/>
                          </a:solidFill>
                          <a:effectLst/>
                          <a:latin typeface="Lato" panose="020F0502020204030203" pitchFamily="34" charset="0"/>
                        </a:rPr>
                        <a:t>Jun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32671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8269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3735455"/>
                  </a:ext>
                </a:extLst>
              </a:tr>
              <a:tr h="158884">
                <a:tc>
                  <a:txBody>
                    <a:bodyPr/>
                    <a:lstStyle/>
                    <a:p>
                      <a:pPr algn="l" fontAlgn="b"/>
                      <a:r>
                        <a:rPr lang="en-GB" sz="1000" b="0" i="0" u="none" strike="noStrike">
                          <a:solidFill>
                            <a:srgbClr val="000000"/>
                          </a:solidFill>
                          <a:effectLst/>
                          <a:latin typeface="Lato" panose="020F0502020204030203" pitchFamily="34" charset="0"/>
                        </a:rPr>
                        <a:t>Jul</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32665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24410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8256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8503325"/>
                  </a:ext>
                </a:extLst>
              </a:tr>
              <a:tr h="158884">
                <a:tc>
                  <a:txBody>
                    <a:bodyPr/>
                    <a:lstStyle/>
                    <a:p>
                      <a:pPr algn="l" fontAlgn="b"/>
                      <a:r>
                        <a:rPr lang="en-GB" sz="1000" b="0" i="0" u="none" strike="noStrike">
                          <a:solidFill>
                            <a:srgbClr val="000000"/>
                          </a:solidFill>
                          <a:effectLst/>
                          <a:latin typeface="Lato" panose="020F0502020204030203" pitchFamily="34" charset="0"/>
                        </a:rPr>
                        <a:t>Aug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32591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24390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8200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6736536"/>
                  </a:ext>
                </a:extLst>
              </a:tr>
              <a:tr h="158884">
                <a:tc>
                  <a:txBody>
                    <a:bodyPr/>
                    <a:lstStyle/>
                    <a:p>
                      <a:pPr algn="l" fontAlgn="b"/>
                      <a:r>
                        <a:rPr lang="en-GB" sz="1000" b="0" i="0" u="none" strike="noStrike">
                          <a:solidFill>
                            <a:srgbClr val="000000"/>
                          </a:solidFill>
                          <a:effectLst/>
                          <a:latin typeface="Lato" panose="020F0502020204030203" pitchFamily="34" charset="0"/>
                        </a:rPr>
                        <a:t>Sep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32507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24396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8111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453760"/>
                  </a:ext>
                </a:extLst>
              </a:tr>
              <a:tr h="158884">
                <a:tc>
                  <a:txBody>
                    <a:bodyPr/>
                    <a:lstStyle/>
                    <a:p>
                      <a:pPr algn="l" fontAlgn="b"/>
                      <a:r>
                        <a:rPr lang="en-GB" sz="1000" b="0" i="0" u="none" strike="noStrike">
                          <a:solidFill>
                            <a:srgbClr val="000000"/>
                          </a:solidFill>
                          <a:effectLst/>
                          <a:latin typeface="Lato" panose="020F0502020204030203" pitchFamily="34" charset="0"/>
                        </a:rPr>
                        <a:t>Oct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32522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24460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8061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3280257"/>
                  </a:ext>
                </a:extLst>
              </a:tr>
              <a:tr h="158884">
                <a:tc>
                  <a:txBody>
                    <a:bodyPr/>
                    <a:lstStyle/>
                    <a:p>
                      <a:pPr algn="l" fontAlgn="b"/>
                      <a:r>
                        <a:rPr lang="en-GB" sz="1000" b="0" i="0" u="none" strike="noStrike">
                          <a:solidFill>
                            <a:srgbClr val="000000"/>
                          </a:solidFill>
                          <a:effectLst/>
                          <a:latin typeface="Lato" panose="020F0502020204030203" pitchFamily="34" charset="0"/>
                        </a:rPr>
                        <a:t>Nov</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32503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24489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8014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7650580"/>
                  </a:ext>
                </a:extLst>
              </a:tr>
              <a:tr h="158884">
                <a:tc>
                  <a:txBody>
                    <a:bodyPr/>
                    <a:lstStyle/>
                    <a:p>
                      <a:pPr algn="l" fontAlgn="b"/>
                      <a:r>
                        <a:rPr lang="en-GB" sz="1000" b="0" i="0" u="none" strike="noStrike">
                          <a:solidFill>
                            <a:srgbClr val="FFFFFF"/>
                          </a:solidFill>
                          <a:effectLst/>
                          <a:latin typeface="Lato" panose="020F0502020204030203" pitchFamily="34" charset="0"/>
                        </a:rPr>
                        <a:t>Dec-20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000" b="0" i="0" u="none" strike="noStrike">
                          <a:solidFill>
                            <a:srgbClr val="FFFFFF"/>
                          </a:solidFill>
                          <a:effectLst/>
                          <a:latin typeface="Lato" panose="020F0502020204030203" pitchFamily="34" charset="0"/>
                        </a:rPr>
                        <a:t>32393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000" b="0" i="0" u="none" strike="noStrike">
                          <a:solidFill>
                            <a:srgbClr val="FFFFFF"/>
                          </a:solidFill>
                          <a:effectLst/>
                          <a:latin typeface="Lato" panose="020F0502020204030203" pitchFamily="34" charset="0"/>
                        </a:rPr>
                        <a:t>24435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000" b="0" i="0" u="none" strike="noStrike">
                          <a:solidFill>
                            <a:srgbClr val="FFFFFF"/>
                          </a:solidFill>
                          <a:effectLst/>
                          <a:latin typeface="Lato" panose="020F0502020204030203" pitchFamily="34" charset="0"/>
                        </a:rPr>
                        <a:t>7958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397196080"/>
                  </a:ext>
                </a:extLst>
              </a:tr>
            </a:tbl>
          </a:graphicData>
        </a:graphic>
      </p:graphicFrame>
      <p:sp>
        <p:nvSpPr>
          <p:cNvPr id="242" name="TextBox 241">
            <a:extLst>
              <a:ext uri="{FF2B5EF4-FFF2-40B4-BE49-F238E27FC236}">
                <a16:creationId xmlns:a16="http://schemas.microsoft.com/office/drawing/2014/main" id="{6EE8A1FC-73BC-43F9-B795-30B2A6055619}"/>
              </a:ext>
            </a:extLst>
          </p:cNvPr>
          <p:cNvSpPr txBox="1"/>
          <p:nvPr/>
        </p:nvSpPr>
        <p:spPr>
          <a:xfrm>
            <a:off x="8377189" y="4170943"/>
            <a:ext cx="4636972" cy="230832"/>
          </a:xfrm>
          <a:prstGeom prst="rect">
            <a:avLst/>
          </a:prstGeom>
          <a:noFill/>
        </p:spPr>
        <p:txBody>
          <a:bodyPr wrap="square" rtlCol="0">
            <a:spAutoFit/>
          </a:bodyPr>
          <a:lstStyle/>
          <a:p>
            <a:r>
              <a:rPr lang="en-GB" sz="900" dirty="0">
                <a:solidFill>
                  <a:schemeClr val="tx1">
                    <a:lumMod val="50000"/>
                    <a:lumOff val="50000"/>
                  </a:schemeClr>
                </a:solidFill>
                <a:latin typeface="Lato" panose="020F0502020204030203" pitchFamily="34" charset="0"/>
                <a:cs typeface="Lato" panose="020F0502020204030203" pitchFamily="34" charset="0"/>
              </a:rPr>
              <a:t>Source: ONS release &amp; data link: Labour Market Statistics </a:t>
            </a:r>
            <a:r>
              <a:rPr lang="en-GB" sz="900" dirty="0">
                <a:solidFill>
                  <a:schemeClr val="tx1">
                    <a:lumMod val="50000"/>
                    <a:lumOff val="50000"/>
                  </a:schemeClr>
                </a:solidFill>
                <a:latin typeface="Lato" panose="020F0502020204030203" pitchFamily="34" charset="0"/>
                <a:cs typeface="Lato" panose="020F0502020204030203" pitchFamily="34" charset="0"/>
                <a:hlinkClick r:id="rId3"/>
              </a:rPr>
              <a:t>February 2021</a:t>
            </a:r>
            <a:endParaRPr lang="en-GB" sz="900" dirty="0">
              <a:solidFill>
                <a:schemeClr val="tx1">
                  <a:lumMod val="50000"/>
                  <a:lumOff val="50000"/>
                </a:schemeClr>
              </a:solidFill>
              <a:latin typeface="Lato" panose="020F0502020204030203" pitchFamily="34" charset="0"/>
              <a:cs typeface="Lato" panose="020F0502020204030203" pitchFamily="34" charset="0"/>
            </a:endParaRPr>
          </a:p>
        </p:txBody>
      </p:sp>
      <p:sp>
        <p:nvSpPr>
          <p:cNvPr id="243" name="TextBox 242">
            <a:extLst>
              <a:ext uri="{FF2B5EF4-FFF2-40B4-BE49-F238E27FC236}">
                <a16:creationId xmlns:a16="http://schemas.microsoft.com/office/drawing/2014/main" id="{C3FE503F-C0B1-4290-B6E9-E2CC8D0D0C8E}"/>
              </a:ext>
            </a:extLst>
          </p:cNvPr>
          <p:cNvSpPr txBox="1"/>
          <p:nvPr/>
        </p:nvSpPr>
        <p:spPr>
          <a:xfrm>
            <a:off x="8373343" y="7947187"/>
            <a:ext cx="4636972" cy="230832"/>
          </a:xfrm>
          <a:prstGeom prst="rect">
            <a:avLst/>
          </a:prstGeom>
          <a:noFill/>
        </p:spPr>
        <p:txBody>
          <a:bodyPr wrap="square" rtlCol="0">
            <a:spAutoFit/>
          </a:bodyPr>
          <a:lstStyle/>
          <a:p>
            <a:r>
              <a:rPr lang="en-GB" sz="900" dirty="0">
                <a:solidFill>
                  <a:schemeClr val="tx1">
                    <a:lumMod val="50000"/>
                    <a:lumOff val="50000"/>
                  </a:schemeClr>
                </a:solidFill>
                <a:latin typeface="Lato" panose="020F0502020204030203" pitchFamily="34" charset="0"/>
                <a:cs typeface="Lato" panose="020F0502020204030203" pitchFamily="34" charset="0"/>
              </a:rPr>
              <a:t>Source: (000s) ONS release &amp; data link: Labour Market Statistics </a:t>
            </a:r>
            <a:r>
              <a:rPr lang="en-GB" sz="900" dirty="0">
                <a:solidFill>
                  <a:schemeClr val="tx1">
                    <a:lumMod val="50000"/>
                    <a:lumOff val="50000"/>
                  </a:schemeClr>
                </a:solidFill>
                <a:latin typeface="Lato" panose="020F0502020204030203" pitchFamily="34" charset="0"/>
                <a:cs typeface="Lato" panose="020F0502020204030203" pitchFamily="34" charset="0"/>
                <a:hlinkClick r:id="rId3"/>
              </a:rPr>
              <a:t>February 2021</a:t>
            </a:r>
            <a:endParaRPr lang="en-GB" sz="900" dirty="0">
              <a:solidFill>
                <a:schemeClr val="tx1">
                  <a:lumMod val="50000"/>
                  <a:lumOff val="50000"/>
                </a:schemeClr>
              </a:solidFill>
              <a:latin typeface="Lato" panose="020F0502020204030203" pitchFamily="34" charset="0"/>
              <a:cs typeface="Lato" panose="020F0502020204030203" pitchFamily="34" charset="0"/>
            </a:endParaRPr>
          </a:p>
        </p:txBody>
      </p:sp>
      <p:sp>
        <p:nvSpPr>
          <p:cNvPr id="331" name="TextBox 330">
            <a:extLst>
              <a:ext uri="{FF2B5EF4-FFF2-40B4-BE49-F238E27FC236}">
                <a16:creationId xmlns:a16="http://schemas.microsoft.com/office/drawing/2014/main" id="{E247D020-89AA-46D1-A47C-12CC16905529}"/>
              </a:ext>
            </a:extLst>
          </p:cNvPr>
          <p:cNvSpPr txBox="1"/>
          <p:nvPr/>
        </p:nvSpPr>
        <p:spPr>
          <a:xfrm>
            <a:off x="14105498" y="7393189"/>
            <a:ext cx="3031220" cy="1938992"/>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Unemployment reached 5.1% in December, 1.3 percentage higher than a year earlier.</a:t>
            </a:r>
          </a:p>
        </p:txBody>
      </p:sp>
      <p:graphicFrame>
        <p:nvGraphicFramePr>
          <p:cNvPr id="341" name="Table 340">
            <a:extLst>
              <a:ext uri="{FF2B5EF4-FFF2-40B4-BE49-F238E27FC236}">
                <a16:creationId xmlns:a16="http://schemas.microsoft.com/office/drawing/2014/main" id="{D78EC2DF-D586-4FFD-8804-A8CC815354AB}"/>
              </a:ext>
            </a:extLst>
          </p:cNvPr>
          <p:cNvGraphicFramePr>
            <a:graphicFrameLocks noGrp="1"/>
          </p:cNvGraphicFramePr>
          <p:nvPr>
            <p:extLst>
              <p:ext uri="{D42A27DB-BD31-4B8C-83A1-F6EECF244321}">
                <p14:modId xmlns:p14="http://schemas.microsoft.com/office/powerpoint/2010/main" val="2501033781"/>
              </p:ext>
            </p:extLst>
          </p:nvPr>
        </p:nvGraphicFramePr>
        <p:xfrm>
          <a:off x="8414768" y="1502796"/>
          <a:ext cx="4895998" cy="2665436"/>
        </p:xfrm>
        <a:graphic>
          <a:graphicData uri="http://schemas.openxmlformats.org/drawingml/2006/table">
            <a:tbl>
              <a:tblPr>
                <a:tableStyleId>{5C22544A-7EE6-4342-B048-85BDC9FD1C3A}</a:tableStyleId>
              </a:tblPr>
              <a:tblGrid>
                <a:gridCol w="1072738">
                  <a:extLst>
                    <a:ext uri="{9D8B030D-6E8A-4147-A177-3AD203B41FA5}">
                      <a16:colId xmlns:a16="http://schemas.microsoft.com/office/drawing/2014/main" val="2476352293"/>
                    </a:ext>
                  </a:extLst>
                </a:gridCol>
                <a:gridCol w="839353">
                  <a:extLst>
                    <a:ext uri="{9D8B030D-6E8A-4147-A177-3AD203B41FA5}">
                      <a16:colId xmlns:a16="http://schemas.microsoft.com/office/drawing/2014/main" val="3444935939"/>
                    </a:ext>
                  </a:extLst>
                </a:gridCol>
                <a:gridCol w="994468">
                  <a:extLst>
                    <a:ext uri="{9D8B030D-6E8A-4147-A177-3AD203B41FA5}">
                      <a16:colId xmlns:a16="http://schemas.microsoft.com/office/drawing/2014/main" val="2486275324"/>
                    </a:ext>
                  </a:extLst>
                </a:gridCol>
                <a:gridCol w="994468">
                  <a:extLst>
                    <a:ext uri="{9D8B030D-6E8A-4147-A177-3AD203B41FA5}">
                      <a16:colId xmlns:a16="http://schemas.microsoft.com/office/drawing/2014/main" val="1623314696"/>
                    </a:ext>
                  </a:extLst>
                </a:gridCol>
                <a:gridCol w="994971">
                  <a:extLst>
                    <a:ext uri="{9D8B030D-6E8A-4147-A177-3AD203B41FA5}">
                      <a16:colId xmlns:a16="http://schemas.microsoft.com/office/drawing/2014/main" val="234033641"/>
                    </a:ext>
                  </a:extLst>
                </a:gridCol>
              </a:tblGrid>
              <a:tr h="324652">
                <a:tc>
                  <a:txBody>
                    <a:bodyPr/>
                    <a:lstStyle/>
                    <a:p>
                      <a:pPr marR="10160">
                        <a:spcAft>
                          <a:spcPts val="0"/>
                        </a:spcAft>
                      </a:pPr>
                      <a:endPar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gridSpan="2">
                  <a:txBody>
                    <a:bodyPr/>
                    <a:lstStyle/>
                    <a:p>
                      <a:pPr algn="ctr">
                        <a:spcAft>
                          <a:spcPts val="0"/>
                        </a:spcAft>
                        <a:tabLst>
                          <a:tab pos="396875" algn="dec"/>
                        </a:tabLs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Claimant Count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algn="ctr">
                        <a:spcAft>
                          <a:spcPts val="0"/>
                        </a:spcAft>
                        <a:tabLst>
                          <a:tab pos="396875" algn="dec"/>
                        </a:tabLs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Unemployment</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extLst>
                  <a:ext uri="{0D108BD9-81ED-4DB2-BD59-A6C34878D82A}">
                    <a16:rowId xmlns:a16="http://schemas.microsoft.com/office/drawing/2014/main" val="1993206949"/>
                  </a:ext>
                </a:extLst>
              </a:tr>
              <a:tr h="162326">
                <a:tc>
                  <a:txBody>
                    <a:bodyPr/>
                    <a:lstStyle/>
                    <a:p>
                      <a:pPr>
                        <a:spcAft>
                          <a:spcPts val="0"/>
                        </a:spcAf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 </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‘000s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 rate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‘000s</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b="1">
                          <a:solidFill>
                            <a:schemeClr val="bg1"/>
                          </a:solidFill>
                          <a:effectLst/>
                          <a:latin typeface="Lato" panose="020F0502020204030203" pitchFamily="34" charset="0"/>
                          <a:ea typeface="Lato" panose="020F0502020204030203" pitchFamily="34" charset="0"/>
                          <a:cs typeface="Lato" panose="020F0502020204030203" pitchFamily="34" charset="0"/>
                        </a:rPr>
                        <a:t>% rate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859098180"/>
                  </a:ext>
                </a:extLst>
              </a:tr>
              <a:tr h="162326">
                <a:tc>
                  <a:txBody>
                    <a:bodyPr/>
                    <a:lstStyle/>
                    <a:p>
                      <a:pPr algn="l" fontAlgn="ctr"/>
                      <a:r>
                        <a:rPr lang="en-GB" sz="10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1228.8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661066"/>
                  </a:ext>
                </a:extLst>
              </a:tr>
              <a:tr h="162326">
                <a:tc>
                  <a:txBody>
                    <a:bodyPr/>
                    <a:lstStyle/>
                    <a:p>
                      <a:pPr algn="l" fontAlgn="ctr"/>
                      <a:r>
                        <a:rPr lang="en-GB" sz="10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1234.7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8543576"/>
                  </a:ext>
                </a:extLst>
              </a:tr>
              <a:tr h="162326">
                <a:tc>
                  <a:txBody>
                    <a:bodyPr/>
                    <a:lstStyle/>
                    <a:p>
                      <a:pPr algn="l" fontAlgn="ctr"/>
                      <a:r>
                        <a:rPr lang="en-GB" sz="10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1240.1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1527780"/>
                  </a:ext>
                </a:extLst>
              </a:tr>
              <a:tr h="162326">
                <a:tc>
                  <a:txBody>
                    <a:bodyPr/>
                    <a:lstStyle/>
                    <a:p>
                      <a:pPr algn="l" fontAlgn="ctr"/>
                      <a:r>
                        <a:rPr lang="en-GB" sz="10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2098.2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9442197"/>
                  </a:ext>
                </a:extLst>
              </a:tr>
              <a:tr h="162326">
                <a:tc>
                  <a:txBody>
                    <a:bodyPr/>
                    <a:lstStyle/>
                    <a:p>
                      <a:pPr algn="l" fontAlgn="ctr"/>
                      <a:r>
                        <a:rPr lang="en-GB" sz="10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2662.8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861256"/>
                  </a:ext>
                </a:extLst>
              </a:tr>
              <a:tr h="162326">
                <a:tc>
                  <a:txBody>
                    <a:bodyPr/>
                    <a:lstStyle/>
                    <a:p>
                      <a:pPr algn="l" fontAlgn="ctr"/>
                      <a:r>
                        <a:rPr lang="en-GB" sz="10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2594.3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796388"/>
                  </a:ext>
                </a:extLst>
              </a:tr>
              <a:tr h="162326">
                <a:tc>
                  <a:txBody>
                    <a:bodyPr/>
                    <a:lstStyle/>
                    <a:p>
                      <a:pPr algn="l" fontAlgn="ctr"/>
                      <a:r>
                        <a:rPr lang="en-GB" sz="10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2664.2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1451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8597317"/>
                  </a:ext>
                </a:extLst>
              </a:tr>
              <a:tr h="190581">
                <a:tc>
                  <a:txBody>
                    <a:bodyPr/>
                    <a:lstStyle/>
                    <a:p>
                      <a:pPr algn="l" fontAlgn="ctr"/>
                      <a:r>
                        <a:rPr lang="en-GB" sz="10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2703.7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1522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270321"/>
                  </a:ext>
                </a:extLst>
              </a:tr>
              <a:tr h="162326">
                <a:tc>
                  <a:txBody>
                    <a:bodyPr/>
                    <a:lstStyle/>
                    <a:p>
                      <a:pPr algn="l" fontAlgn="ctr"/>
                      <a:r>
                        <a:rPr lang="en-GB" sz="10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2663.5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1624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5039496"/>
                  </a:ext>
                </a:extLst>
              </a:tr>
              <a:tr h="162326">
                <a:tc>
                  <a:txBody>
                    <a:bodyPr/>
                    <a:lstStyle/>
                    <a:p>
                      <a:pPr algn="l" fontAlgn="ctr"/>
                      <a:r>
                        <a:rPr lang="en-GB" sz="10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2599.4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1692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8203110"/>
                  </a:ext>
                </a:extLst>
              </a:tr>
              <a:tr h="202291">
                <a:tc>
                  <a:txBody>
                    <a:bodyPr/>
                    <a:lstStyle/>
                    <a:p>
                      <a:pPr algn="l" fontAlgn="ctr"/>
                      <a:r>
                        <a:rPr lang="en-GB" sz="10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2637.5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190135"/>
                  </a:ext>
                </a:extLst>
              </a:tr>
              <a:tr h="162326">
                <a:tc>
                  <a:txBody>
                    <a:bodyPr/>
                    <a:lstStyle/>
                    <a:p>
                      <a:pPr algn="l" fontAlgn="ctr"/>
                      <a:r>
                        <a:rPr lang="en-GB" sz="10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2617.1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1744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480332"/>
                  </a:ext>
                </a:extLst>
              </a:tr>
              <a:tr h="162326">
                <a:tc>
                  <a:txBody>
                    <a:bodyPr/>
                    <a:lstStyle/>
                    <a:p>
                      <a:pPr algn="l" fontAlgn="ctr"/>
                      <a:r>
                        <a:rPr lang="en-GB" sz="1000" b="0" i="0" u="none" strike="noStrike" dirty="0">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2597.1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519358035"/>
                  </a:ext>
                </a:extLst>
              </a:tr>
            </a:tbl>
          </a:graphicData>
        </a:graphic>
      </p:graphicFrame>
      <p:cxnSp>
        <p:nvCxnSpPr>
          <p:cNvPr id="145" name="Straight Connector 15">
            <a:extLst>
              <a:ext uri="{FF2B5EF4-FFF2-40B4-BE49-F238E27FC236}">
                <a16:creationId xmlns:a16="http://schemas.microsoft.com/office/drawing/2014/main" id="{50B96041-0DA1-49B0-A15E-F1E5551C171E}"/>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
            <a:extLst>
              <a:ext uri="{FF2B5EF4-FFF2-40B4-BE49-F238E27FC236}">
                <a16:creationId xmlns:a16="http://schemas.microsoft.com/office/drawing/2014/main" id="{6BAE696D-1562-4705-9565-5B8660576D3C}"/>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3">
            <a:extLst>
              <a:ext uri="{FF2B5EF4-FFF2-40B4-BE49-F238E27FC236}">
                <a16:creationId xmlns:a16="http://schemas.microsoft.com/office/drawing/2014/main" id="{96397D6A-EA66-4CD8-8E5A-5BBC32234F28}"/>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2">
            <a:extLst>
              <a:ext uri="{FF2B5EF4-FFF2-40B4-BE49-F238E27FC236}">
                <a16:creationId xmlns:a16="http://schemas.microsoft.com/office/drawing/2014/main" id="{B14CFA5E-67B4-4DE6-961A-897CB4DFA1E8}"/>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1">
            <a:extLst>
              <a:ext uri="{FF2B5EF4-FFF2-40B4-BE49-F238E27FC236}">
                <a16:creationId xmlns:a16="http://schemas.microsoft.com/office/drawing/2014/main" id="{D8E7C0C9-62B6-4216-92C3-2CADFBF1A673}"/>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0">
            <a:extLst>
              <a:ext uri="{FF2B5EF4-FFF2-40B4-BE49-F238E27FC236}">
                <a16:creationId xmlns:a16="http://schemas.microsoft.com/office/drawing/2014/main" id="{007533E9-07B0-45A4-9E9A-B25EDE82525B}"/>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9">
            <a:extLst>
              <a:ext uri="{FF2B5EF4-FFF2-40B4-BE49-F238E27FC236}">
                <a16:creationId xmlns:a16="http://schemas.microsoft.com/office/drawing/2014/main" id="{69409531-330B-4812-B9F4-F9524F184283}"/>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8">
            <a:extLst>
              <a:ext uri="{FF2B5EF4-FFF2-40B4-BE49-F238E27FC236}">
                <a16:creationId xmlns:a16="http://schemas.microsoft.com/office/drawing/2014/main" id="{303E50B1-0F86-47FD-97C6-F783D8C7EA4B}"/>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7">
            <a:extLst>
              <a:ext uri="{FF2B5EF4-FFF2-40B4-BE49-F238E27FC236}">
                <a16:creationId xmlns:a16="http://schemas.microsoft.com/office/drawing/2014/main" id="{E0D11AB8-9545-467F-B4F1-BC121FD5EAE1}"/>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6">
            <a:extLst>
              <a:ext uri="{FF2B5EF4-FFF2-40B4-BE49-F238E27FC236}">
                <a16:creationId xmlns:a16="http://schemas.microsoft.com/office/drawing/2014/main" id="{3B5FEC13-4BEF-42E6-9ACB-1325B2700D27}"/>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5">
            <a:extLst>
              <a:ext uri="{FF2B5EF4-FFF2-40B4-BE49-F238E27FC236}">
                <a16:creationId xmlns:a16="http://schemas.microsoft.com/office/drawing/2014/main" id="{42DC8D9A-62A0-41F1-AD6C-F234A44A2CE0}"/>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4">
            <a:extLst>
              <a:ext uri="{FF2B5EF4-FFF2-40B4-BE49-F238E27FC236}">
                <a16:creationId xmlns:a16="http://schemas.microsoft.com/office/drawing/2014/main" id="{599D7519-EEB8-46B0-89C4-970B86FEEE1E}"/>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3">
            <a:extLst>
              <a:ext uri="{FF2B5EF4-FFF2-40B4-BE49-F238E27FC236}">
                <a16:creationId xmlns:a16="http://schemas.microsoft.com/office/drawing/2014/main" id="{AF0F9CB3-2B71-4CD9-B15A-B538264025BE}"/>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2">
            <a:extLst>
              <a:ext uri="{FF2B5EF4-FFF2-40B4-BE49-F238E27FC236}">
                <a16:creationId xmlns:a16="http://schemas.microsoft.com/office/drawing/2014/main" id="{C6DFC370-A01C-4B8C-878E-858F2F741C20}"/>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
            <a:extLst>
              <a:ext uri="{FF2B5EF4-FFF2-40B4-BE49-F238E27FC236}">
                <a16:creationId xmlns:a16="http://schemas.microsoft.com/office/drawing/2014/main" id="{DBAEB78F-DD26-4A77-B153-CCF033B888CD}"/>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ABOUT US (TB)">
            <a:extLst>
              <a:ext uri="{FF2B5EF4-FFF2-40B4-BE49-F238E27FC236}">
                <a16:creationId xmlns:a16="http://schemas.microsoft.com/office/drawing/2014/main" id="{BE3EAB06-0162-43FD-88F7-E31646919C80}"/>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69" name="OTHER REPORTS (TB)">
            <a:extLst>
              <a:ext uri="{FF2B5EF4-FFF2-40B4-BE49-F238E27FC236}">
                <a16:creationId xmlns:a16="http://schemas.microsoft.com/office/drawing/2014/main" id="{498EE2F3-B513-4B1E-A791-1695CC8EDCDE}"/>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70" name="FORECASTS (TB)">
            <a:extLst>
              <a:ext uri="{FF2B5EF4-FFF2-40B4-BE49-F238E27FC236}">
                <a16:creationId xmlns:a16="http://schemas.microsoft.com/office/drawing/2014/main" id="{A56E48B3-E541-4D72-932C-AD003E2D5DD4}"/>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1" name="WEATHER (TB)">
            <a:extLst>
              <a:ext uri="{FF2B5EF4-FFF2-40B4-BE49-F238E27FC236}">
                <a16:creationId xmlns:a16="http://schemas.microsoft.com/office/drawing/2014/main" id="{B9538B22-766E-4634-AA7E-FB873219A11A}"/>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72" name="EXCHANGE RATES (TB)">
            <a:extLst>
              <a:ext uri="{FF2B5EF4-FFF2-40B4-BE49-F238E27FC236}">
                <a16:creationId xmlns:a16="http://schemas.microsoft.com/office/drawing/2014/main" id="{2ACBA7FD-06CB-40D5-B999-13A19CCC6DC0}"/>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73" name="CREDIT &amp; HOUSING (TB)">
            <a:extLst>
              <a:ext uri="{FF2B5EF4-FFF2-40B4-BE49-F238E27FC236}">
                <a16:creationId xmlns:a16="http://schemas.microsoft.com/office/drawing/2014/main" id="{03DC5093-A5AC-450C-A82C-1A97AF881A3A}"/>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74" name="LABOUR MARKET P1,P2,P3 (TB)">
            <a:extLst>
              <a:ext uri="{FF2B5EF4-FFF2-40B4-BE49-F238E27FC236}">
                <a16:creationId xmlns:a16="http://schemas.microsoft.com/office/drawing/2014/main" id="{BBA451AB-82EC-4FB9-AA2C-761A331D436B}"/>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t>
            </a:r>
            <a:r>
              <a:rPr lang="en-GB" sz="1200" b="1">
                <a:solidFill>
                  <a:srgbClr val="002060"/>
                </a:solidFill>
                <a:latin typeface="Lato" panose="020F0502020204030203" pitchFamily="34" charset="0"/>
                <a:cs typeface="Lato" panose="020F0502020204030203" pitchFamily="34" charset="0"/>
              </a:rPr>
              <a:t>LABOUR MARKET P1</a:t>
            </a:r>
            <a:r>
              <a:rPr lang="en-GB" sz="1200" b="1">
                <a:solidFill>
                  <a:schemeClr val="bg1">
                    <a:lumMod val="65000"/>
                  </a:schemeClr>
                </a:solidFill>
                <a:latin typeface="Lato" panose="020F0502020204030203" pitchFamily="34" charset="0"/>
                <a:cs typeface="Lato" panose="020F0502020204030203" pitchFamily="34" charset="0"/>
              </a:rPr>
              <a:t>, P2, P3</a:t>
            </a:r>
          </a:p>
        </p:txBody>
      </p:sp>
      <p:sp>
        <p:nvSpPr>
          <p:cNvPr id="175" name="INFLATION P1,P2,P3,P4 (TB)">
            <a:extLst>
              <a:ext uri="{FF2B5EF4-FFF2-40B4-BE49-F238E27FC236}">
                <a16:creationId xmlns:a16="http://schemas.microsoft.com/office/drawing/2014/main" id="{DD44DDC1-7AC7-4192-90DD-17ABDD3BCD26}"/>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76" name="CONFIDENCE (TB)">
            <a:extLst>
              <a:ext uri="{FF2B5EF4-FFF2-40B4-BE49-F238E27FC236}">
                <a16:creationId xmlns:a16="http://schemas.microsoft.com/office/drawing/2014/main" id="{8B3F0223-5D6D-40EB-9166-86D98A708982}"/>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77" name="IPSOS FOOTFALL (TB)">
            <a:extLst>
              <a:ext uri="{FF2B5EF4-FFF2-40B4-BE49-F238E27FC236}">
                <a16:creationId xmlns:a16="http://schemas.microsoft.com/office/drawing/2014/main" id="{7F745EB2-137E-4D24-B9D5-2E1A1C8B20C5}"/>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78" name="SHOPPERTRAK FOOTFALL (TB)">
            <a:extLst>
              <a:ext uri="{FF2B5EF4-FFF2-40B4-BE49-F238E27FC236}">
                <a16:creationId xmlns:a16="http://schemas.microsoft.com/office/drawing/2014/main" id="{01BA2508-7301-42B1-AF01-EE235E05E09C}"/>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79" name="CUSTOMER TRAFFIC (TB)">
            <a:extLst>
              <a:ext uri="{FF2B5EF4-FFF2-40B4-BE49-F238E27FC236}">
                <a16:creationId xmlns:a16="http://schemas.microsoft.com/office/drawing/2014/main" id="{A05CEA29-79EF-4E4A-8433-8FE9BC177BB5}"/>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80" name="CBI TRADE SURVEY (TB)">
            <a:extLst>
              <a:ext uri="{FF2B5EF4-FFF2-40B4-BE49-F238E27FC236}">
                <a16:creationId xmlns:a16="http://schemas.microsoft.com/office/drawing/2014/main" id="{5787DA5F-90F0-433C-B33C-834BFBEE6047}"/>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81" name="ONS (TB)">
            <a:extLst>
              <a:ext uri="{FF2B5EF4-FFF2-40B4-BE49-F238E27FC236}">
                <a16:creationId xmlns:a16="http://schemas.microsoft.com/office/drawing/2014/main" id="{7A8085D2-04F3-48BC-8535-F5C42B0DC62C}"/>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82" name="BRC vs ONS (TB)">
            <a:extLst>
              <a:ext uri="{FF2B5EF4-FFF2-40B4-BE49-F238E27FC236}">
                <a16:creationId xmlns:a16="http://schemas.microsoft.com/office/drawing/2014/main" id="{9C42CAC1-2400-4EC7-A846-A950671F0477}"/>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83" name="RETAIL SALES (TB)">
            <a:extLst>
              <a:ext uri="{FF2B5EF4-FFF2-40B4-BE49-F238E27FC236}">
                <a16:creationId xmlns:a16="http://schemas.microsoft.com/office/drawing/2014/main" id="{5F6D1C3C-BC44-415E-BB41-68DA650030CB}"/>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84" name="WORLD ECONOMY (TB)">
            <a:extLst>
              <a:ext uri="{FF2B5EF4-FFF2-40B4-BE49-F238E27FC236}">
                <a16:creationId xmlns:a16="http://schemas.microsoft.com/office/drawing/2014/main" id="{E03D5245-0975-4373-972C-3D4674354DC4}"/>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86" name="UK-COVID-19 IMPACT (TB)">
            <a:extLst>
              <a:ext uri="{FF2B5EF4-FFF2-40B4-BE49-F238E27FC236}">
                <a16:creationId xmlns:a16="http://schemas.microsoft.com/office/drawing/2014/main" id="{47BE3B22-70C9-4BEA-BB26-F1A91EED51DB}"/>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87" name="UK ECONOMY (TB)">
            <a:extLst>
              <a:ext uri="{FF2B5EF4-FFF2-40B4-BE49-F238E27FC236}">
                <a16:creationId xmlns:a16="http://schemas.microsoft.com/office/drawing/2014/main" id="{62A0F9F5-626F-4524-BC1E-9854E9B2A9BD}"/>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88" name="EXEC SUMMARY (TB)">
            <a:extLst>
              <a:ext uri="{FF2B5EF4-FFF2-40B4-BE49-F238E27FC236}">
                <a16:creationId xmlns:a16="http://schemas.microsoft.com/office/drawing/2014/main" id="{986221C3-772D-4715-8D33-4BA3E31BF384}"/>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90" name="EXEC SUMMARY (HL)">
            <a:hlinkClick r:id="rId4" action="ppaction://hlinksldjump"/>
            <a:extLst>
              <a:ext uri="{FF2B5EF4-FFF2-40B4-BE49-F238E27FC236}">
                <a16:creationId xmlns:a16="http://schemas.microsoft.com/office/drawing/2014/main" id="{D434383F-3193-4EB8-8E69-38AC17B4DF25}"/>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EXEC SUMMARY (HL)">
            <a:hlinkClick r:id="rId5" action="ppaction://hlinksldjump"/>
            <a:extLst>
              <a:ext uri="{FF2B5EF4-FFF2-40B4-BE49-F238E27FC236}">
                <a16:creationId xmlns:a16="http://schemas.microsoft.com/office/drawing/2014/main" id="{BD98BB93-DD10-4AC3-AA10-42947F147CC1}"/>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EXEC SUMMARY (HL)">
            <a:hlinkClick r:id="rId6" action="ppaction://hlinksldjump"/>
            <a:extLst>
              <a:ext uri="{FF2B5EF4-FFF2-40B4-BE49-F238E27FC236}">
                <a16:creationId xmlns:a16="http://schemas.microsoft.com/office/drawing/2014/main" id="{0D409287-F966-4B05-867C-16BE519D33F1}"/>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EXEC SUMMARY (HL)">
            <a:hlinkClick r:id="rId7" action="ppaction://hlinksldjump"/>
            <a:extLst>
              <a:ext uri="{FF2B5EF4-FFF2-40B4-BE49-F238E27FC236}">
                <a16:creationId xmlns:a16="http://schemas.microsoft.com/office/drawing/2014/main" id="{225A72C0-F233-45EC-9181-78C0AFF9E61A}"/>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EXEC SUMMARY (HL)">
            <a:hlinkClick r:id="rId8" action="ppaction://hlinksldjump"/>
            <a:extLst>
              <a:ext uri="{FF2B5EF4-FFF2-40B4-BE49-F238E27FC236}">
                <a16:creationId xmlns:a16="http://schemas.microsoft.com/office/drawing/2014/main" id="{9928534D-E96D-4C08-AAF6-E5C9023CD462}"/>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EXEC SUMMARY (HL)">
            <a:hlinkClick r:id="rId9" action="ppaction://hlinksldjump"/>
            <a:extLst>
              <a:ext uri="{FF2B5EF4-FFF2-40B4-BE49-F238E27FC236}">
                <a16:creationId xmlns:a16="http://schemas.microsoft.com/office/drawing/2014/main" id="{D2D495D0-FDCA-408A-BA4C-23AF353F411F}"/>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EXEC SUMMARY (HL)">
            <a:hlinkClick r:id="rId10" action="ppaction://hlinksldjump"/>
            <a:extLst>
              <a:ext uri="{FF2B5EF4-FFF2-40B4-BE49-F238E27FC236}">
                <a16:creationId xmlns:a16="http://schemas.microsoft.com/office/drawing/2014/main" id="{161D7104-3D55-48BA-A2C9-09475B57601A}"/>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EXEC SUMMARY (HL)">
            <a:hlinkClick r:id="rId11" action="ppaction://hlinksldjump"/>
            <a:extLst>
              <a:ext uri="{FF2B5EF4-FFF2-40B4-BE49-F238E27FC236}">
                <a16:creationId xmlns:a16="http://schemas.microsoft.com/office/drawing/2014/main" id="{AD29B33C-1E2D-423A-AD16-EFF4578B122A}"/>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EXEC SUMMARY (HL)">
            <a:hlinkClick r:id="rId12" action="ppaction://hlinksldjump"/>
            <a:extLst>
              <a:ext uri="{FF2B5EF4-FFF2-40B4-BE49-F238E27FC236}">
                <a16:creationId xmlns:a16="http://schemas.microsoft.com/office/drawing/2014/main" id="{6C83FF1A-C48F-49B6-8B0F-C5501E6BA116}"/>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EXEC SUMMARY (HL)">
            <a:hlinkClick r:id="rId13" action="ppaction://hlinksldjump"/>
            <a:extLst>
              <a:ext uri="{FF2B5EF4-FFF2-40B4-BE49-F238E27FC236}">
                <a16:creationId xmlns:a16="http://schemas.microsoft.com/office/drawing/2014/main" id="{4B5D7DD6-9281-4F90-B220-DC5342C05094}"/>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EXEC SUMMARY (HL)">
            <a:hlinkClick r:id="rId14" action="ppaction://hlinksldjump"/>
            <a:extLst>
              <a:ext uri="{FF2B5EF4-FFF2-40B4-BE49-F238E27FC236}">
                <a16:creationId xmlns:a16="http://schemas.microsoft.com/office/drawing/2014/main" id="{1C9E0CC8-958B-48D2-9B3A-6A5E31AF7E46}"/>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EXEC SUMMARY (HL)">
            <a:hlinkClick r:id="rId15" action="ppaction://hlinksldjump"/>
            <a:extLst>
              <a:ext uri="{FF2B5EF4-FFF2-40B4-BE49-F238E27FC236}">
                <a16:creationId xmlns:a16="http://schemas.microsoft.com/office/drawing/2014/main" id="{9D06B5AD-0EE2-4784-A303-D7C9DE29FA6C}"/>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EXEC SUMMARY (HL)">
            <a:hlinkClick r:id="rId16" action="ppaction://hlinksldjump"/>
            <a:extLst>
              <a:ext uri="{FF2B5EF4-FFF2-40B4-BE49-F238E27FC236}">
                <a16:creationId xmlns:a16="http://schemas.microsoft.com/office/drawing/2014/main" id="{37EE04CF-162B-43FA-AC04-076CB4589DC7}"/>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EXEC SUMMARY (HL)">
            <a:hlinkClick r:id="rId17" action="ppaction://hlinksldjump"/>
            <a:extLst>
              <a:ext uri="{FF2B5EF4-FFF2-40B4-BE49-F238E27FC236}">
                <a16:creationId xmlns:a16="http://schemas.microsoft.com/office/drawing/2014/main" id="{2C0395E0-2937-40DC-A822-BE54A14ECBB8}"/>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EXEC SUMMARY (HL)">
            <a:hlinkClick r:id="rId18" action="ppaction://hlinksldjump"/>
            <a:extLst>
              <a:ext uri="{FF2B5EF4-FFF2-40B4-BE49-F238E27FC236}">
                <a16:creationId xmlns:a16="http://schemas.microsoft.com/office/drawing/2014/main" id="{5AF5CEF1-122E-4268-ACF0-971119964B49}"/>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EXEC SUMMARY (HL)">
            <a:hlinkClick r:id="rId19" action="ppaction://hlinksldjump"/>
            <a:extLst>
              <a:ext uri="{FF2B5EF4-FFF2-40B4-BE49-F238E27FC236}">
                <a16:creationId xmlns:a16="http://schemas.microsoft.com/office/drawing/2014/main" id="{E46D3BD1-E721-48D0-B4DC-F31E21D7E7AA}"/>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EXEC SUMMARY (HL)">
            <a:hlinkClick r:id="rId20" action="ppaction://hlinksldjump"/>
            <a:extLst>
              <a:ext uri="{FF2B5EF4-FFF2-40B4-BE49-F238E27FC236}">
                <a16:creationId xmlns:a16="http://schemas.microsoft.com/office/drawing/2014/main" id="{A1EA74F7-2FB9-4088-B1D2-DB4EA22B1597}"/>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EXEC SUMMARY (HL)">
            <a:hlinkClick r:id="rId21" action="ppaction://hlinksldjump"/>
            <a:extLst>
              <a:ext uri="{FF2B5EF4-FFF2-40B4-BE49-F238E27FC236}">
                <a16:creationId xmlns:a16="http://schemas.microsoft.com/office/drawing/2014/main" id="{F6C011DA-090C-405C-BA08-DD4F16F8FE6C}"/>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EXEC SUMMARY (HL)">
            <a:hlinkClick r:id="rId22" action="ppaction://hlinksldjump"/>
            <a:extLst>
              <a:ext uri="{FF2B5EF4-FFF2-40B4-BE49-F238E27FC236}">
                <a16:creationId xmlns:a16="http://schemas.microsoft.com/office/drawing/2014/main" id="{383328D7-6973-4549-A6FF-085E2A460EAD}"/>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EXEC SUMMARY (HL)">
            <a:hlinkClick r:id="rId23" action="ppaction://hlinksldjump"/>
            <a:extLst>
              <a:ext uri="{FF2B5EF4-FFF2-40B4-BE49-F238E27FC236}">
                <a16:creationId xmlns:a16="http://schemas.microsoft.com/office/drawing/2014/main" id="{D519224E-ADBA-4CBF-8FF5-2A5E9005BB00}"/>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EXEC SUMMARY (HL)">
            <a:hlinkClick r:id="rId24" action="ppaction://hlinksldjump"/>
            <a:extLst>
              <a:ext uri="{FF2B5EF4-FFF2-40B4-BE49-F238E27FC236}">
                <a16:creationId xmlns:a16="http://schemas.microsoft.com/office/drawing/2014/main" id="{DD3731DA-F693-4A61-B4FB-2DD17F624836}"/>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EXEC SUMMARY (HL)">
            <a:hlinkClick r:id="rId25" action="ppaction://hlinksldjump"/>
            <a:extLst>
              <a:ext uri="{FF2B5EF4-FFF2-40B4-BE49-F238E27FC236}">
                <a16:creationId xmlns:a16="http://schemas.microsoft.com/office/drawing/2014/main" id="{B044C2AC-BD6C-4D83-925F-421A61915C1C}"/>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26" action="ppaction://hlinksldjump"/>
            <a:extLst>
              <a:ext uri="{FF2B5EF4-FFF2-40B4-BE49-F238E27FC236}">
                <a16:creationId xmlns:a16="http://schemas.microsoft.com/office/drawing/2014/main" id="{08B7A71B-2602-4517-9D47-C749AD90E9C5}"/>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EXEC SUMMARY (HL)">
            <a:hlinkClick r:id="rId27" action="ppaction://hlinksldjump"/>
            <a:extLst>
              <a:ext uri="{FF2B5EF4-FFF2-40B4-BE49-F238E27FC236}">
                <a16:creationId xmlns:a16="http://schemas.microsoft.com/office/drawing/2014/main" id="{76CC912F-8F79-4F83-9065-7ACB716C68C1}"/>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8" name="(B) GREY NEUTRAL">
            <a:extLst>
              <a:ext uri="{FF2B5EF4-FFF2-40B4-BE49-F238E27FC236}">
                <a16:creationId xmlns:a16="http://schemas.microsoft.com/office/drawing/2014/main" id="{641086DA-3EA7-429C-9AD3-8000D7A2DEE6}"/>
              </a:ext>
            </a:extLst>
          </p:cNvPr>
          <p:cNvGrpSpPr/>
          <p:nvPr/>
        </p:nvGrpSpPr>
        <p:grpSpPr>
          <a:xfrm>
            <a:off x="16596215" y="4100273"/>
            <a:ext cx="537097" cy="537097"/>
            <a:chOff x="19487481" y="4012533"/>
            <a:chExt cx="537097" cy="537097"/>
          </a:xfrm>
        </p:grpSpPr>
        <p:sp>
          <p:nvSpPr>
            <p:cNvPr id="279" name="Oval 278">
              <a:extLst>
                <a:ext uri="{FF2B5EF4-FFF2-40B4-BE49-F238E27FC236}">
                  <a16:creationId xmlns:a16="http://schemas.microsoft.com/office/drawing/2014/main" id="{4959ACAE-48CB-4185-88E7-B184597E7B42}"/>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D92AB694-A499-4A95-959E-8D725CBF5EDC}"/>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5" name="(B) GREEN DOWN" hidden="1">
            <a:extLst>
              <a:ext uri="{FF2B5EF4-FFF2-40B4-BE49-F238E27FC236}">
                <a16:creationId xmlns:a16="http://schemas.microsoft.com/office/drawing/2014/main" id="{9C023F6D-A246-4FF3-86FF-0C5F5906EEDC}"/>
              </a:ext>
            </a:extLst>
          </p:cNvPr>
          <p:cNvGrpSpPr/>
          <p:nvPr/>
        </p:nvGrpSpPr>
        <p:grpSpPr>
          <a:xfrm>
            <a:off x="16609149" y="4100731"/>
            <a:ext cx="537097" cy="537097"/>
            <a:chOff x="16550753" y="2084507"/>
            <a:chExt cx="537097" cy="537097"/>
          </a:xfrm>
        </p:grpSpPr>
        <p:sp>
          <p:nvSpPr>
            <p:cNvPr id="276" name="Oval 275">
              <a:extLst>
                <a:ext uri="{FF2B5EF4-FFF2-40B4-BE49-F238E27FC236}">
                  <a16:creationId xmlns:a16="http://schemas.microsoft.com/office/drawing/2014/main" id="{D9CD6FAC-8184-4645-9FB0-45065A2445B1}"/>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Isosceles Triangle 276">
              <a:extLst>
                <a:ext uri="{FF2B5EF4-FFF2-40B4-BE49-F238E27FC236}">
                  <a16:creationId xmlns:a16="http://schemas.microsoft.com/office/drawing/2014/main" id="{AD786B3C-E081-4266-A926-DFEA1DD791E4}"/>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B) GREEN UP" hidden="1">
            <a:extLst>
              <a:ext uri="{FF2B5EF4-FFF2-40B4-BE49-F238E27FC236}">
                <a16:creationId xmlns:a16="http://schemas.microsoft.com/office/drawing/2014/main" id="{211E9F00-5AF0-40DB-8117-7C4583E34291}"/>
              </a:ext>
            </a:extLst>
          </p:cNvPr>
          <p:cNvGrpSpPr/>
          <p:nvPr/>
        </p:nvGrpSpPr>
        <p:grpSpPr>
          <a:xfrm>
            <a:off x="16575802" y="4096048"/>
            <a:ext cx="537097" cy="537097"/>
            <a:chOff x="16550753" y="2084507"/>
            <a:chExt cx="537097" cy="537097"/>
          </a:xfrm>
        </p:grpSpPr>
        <p:sp>
          <p:nvSpPr>
            <p:cNvPr id="267" name="Oval 266">
              <a:extLst>
                <a:ext uri="{FF2B5EF4-FFF2-40B4-BE49-F238E27FC236}">
                  <a16:creationId xmlns:a16="http://schemas.microsoft.com/office/drawing/2014/main" id="{18B2CCB9-C27A-40D7-ACE1-8F88B38E3313}"/>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Isosceles Triangle 267">
              <a:extLst>
                <a:ext uri="{FF2B5EF4-FFF2-40B4-BE49-F238E27FC236}">
                  <a16:creationId xmlns:a16="http://schemas.microsoft.com/office/drawing/2014/main" id="{14A82EA4-E1B4-4014-8C41-E53DF43C8B2C}"/>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B) RED UP" hidden="1">
            <a:extLst>
              <a:ext uri="{FF2B5EF4-FFF2-40B4-BE49-F238E27FC236}">
                <a16:creationId xmlns:a16="http://schemas.microsoft.com/office/drawing/2014/main" id="{C9F7B408-B80B-457B-AC56-D28B84E10B5C}"/>
              </a:ext>
            </a:extLst>
          </p:cNvPr>
          <p:cNvGrpSpPr/>
          <p:nvPr/>
        </p:nvGrpSpPr>
        <p:grpSpPr>
          <a:xfrm>
            <a:off x="16592475" y="4089929"/>
            <a:ext cx="537097" cy="537097"/>
            <a:chOff x="18504903" y="4120069"/>
            <a:chExt cx="537097" cy="537097"/>
          </a:xfrm>
        </p:grpSpPr>
        <p:sp>
          <p:nvSpPr>
            <p:cNvPr id="153" name="Oval 152">
              <a:extLst>
                <a:ext uri="{FF2B5EF4-FFF2-40B4-BE49-F238E27FC236}">
                  <a16:creationId xmlns:a16="http://schemas.microsoft.com/office/drawing/2014/main" id="{762AFCE9-0DC8-4E08-86CB-17EBD98B2DE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Isosceles Triangle 153">
              <a:extLst>
                <a:ext uri="{FF2B5EF4-FFF2-40B4-BE49-F238E27FC236}">
                  <a16:creationId xmlns:a16="http://schemas.microsoft.com/office/drawing/2014/main" id="{62A09993-5074-487C-BF7B-6BD407F18AC9}"/>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9" name="(B) RED DOWN">
            <a:extLst>
              <a:ext uri="{FF2B5EF4-FFF2-40B4-BE49-F238E27FC236}">
                <a16:creationId xmlns:a16="http://schemas.microsoft.com/office/drawing/2014/main" id="{03DFDCDA-8EE5-4640-B372-D3B0D7FDE530}"/>
              </a:ext>
            </a:extLst>
          </p:cNvPr>
          <p:cNvGrpSpPr/>
          <p:nvPr/>
        </p:nvGrpSpPr>
        <p:grpSpPr>
          <a:xfrm>
            <a:off x="16579541" y="4104498"/>
            <a:ext cx="537097" cy="537097"/>
            <a:chOff x="18504903" y="4120069"/>
            <a:chExt cx="537097" cy="537097"/>
          </a:xfrm>
        </p:grpSpPr>
        <p:sp>
          <p:nvSpPr>
            <p:cNvPr id="150" name="Oval 149">
              <a:extLst>
                <a:ext uri="{FF2B5EF4-FFF2-40B4-BE49-F238E27FC236}">
                  <a16:creationId xmlns:a16="http://schemas.microsoft.com/office/drawing/2014/main" id="{4DBA5AA8-9612-41CD-A120-58C3FCFE16E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Isosceles Triangle 150">
              <a:extLst>
                <a:ext uri="{FF2B5EF4-FFF2-40B4-BE49-F238E27FC236}">
                  <a16:creationId xmlns:a16="http://schemas.microsoft.com/office/drawing/2014/main" id="{07F233DB-4B35-4961-B69D-A1BBBCCB13D8}"/>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3" name="(T) GREY NEUTRAL" hidden="1">
            <a:extLst>
              <a:ext uri="{FF2B5EF4-FFF2-40B4-BE49-F238E27FC236}">
                <a16:creationId xmlns:a16="http://schemas.microsoft.com/office/drawing/2014/main" id="{AD42885A-3390-435C-85FD-905B304535DE}"/>
              </a:ext>
            </a:extLst>
          </p:cNvPr>
          <p:cNvGrpSpPr/>
          <p:nvPr/>
        </p:nvGrpSpPr>
        <p:grpSpPr>
          <a:xfrm>
            <a:off x="16549200" y="2084400"/>
            <a:ext cx="537097" cy="537097"/>
            <a:chOff x="19487481" y="4012533"/>
            <a:chExt cx="537097" cy="537097"/>
          </a:xfrm>
        </p:grpSpPr>
        <p:sp>
          <p:nvSpPr>
            <p:cNvPr id="264" name="Oval 263">
              <a:extLst>
                <a:ext uri="{FF2B5EF4-FFF2-40B4-BE49-F238E27FC236}">
                  <a16:creationId xmlns:a16="http://schemas.microsoft.com/office/drawing/2014/main" id="{9700DF14-D077-404D-A31C-BA9DAB4750D0}"/>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61119AB3-2B58-4E64-9520-33AF756EFAFB}"/>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T) GREEN DOWN" hidden="1">
            <a:extLst>
              <a:ext uri="{FF2B5EF4-FFF2-40B4-BE49-F238E27FC236}">
                <a16:creationId xmlns:a16="http://schemas.microsoft.com/office/drawing/2014/main" id="{58F95299-49E3-4B42-923E-77A61D5AD90C}"/>
              </a:ext>
            </a:extLst>
          </p:cNvPr>
          <p:cNvGrpSpPr/>
          <p:nvPr/>
        </p:nvGrpSpPr>
        <p:grpSpPr>
          <a:xfrm>
            <a:off x="16549200" y="2057104"/>
            <a:ext cx="537097" cy="537097"/>
            <a:chOff x="16550753" y="2084507"/>
            <a:chExt cx="537097" cy="537097"/>
          </a:xfrm>
        </p:grpSpPr>
        <p:sp>
          <p:nvSpPr>
            <p:cNvPr id="261" name="Oval 260">
              <a:extLst>
                <a:ext uri="{FF2B5EF4-FFF2-40B4-BE49-F238E27FC236}">
                  <a16:creationId xmlns:a16="http://schemas.microsoft.com/office/drawing/2014/main" id="{7447B9E8-D1CD-47EA-A931-07C3A3223A0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id="{DEB267E9-2E5A-4790-9242-ED95CE8EE5B1}"/>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2" name="(T) GREEN UP" hidden="1">
            <a:extLst>
              <a:ext uri="{FF2B5EF4-FFF2-40B4-BE49-F238E27FC236}">
                <a16:creationId xmlns:a16="http://schemas.microsoft.com/office/drawing/2014/main" id="{CFD252B2-3D40-4480-B440-D48AB6E93004}"/>
              </a:ext>
            </a:extLst>
          </p:cNvPr>
          <p:cNvGrpSpPr/>
          <p:nvPr/>
        </p:nvGrpSpPr>
        <p:grpSpPr>
          <a:xfrm>
            <a:off x="16550753" y="2084507"/>
            <a:ext cx="537097" cy="537097"/>
            <a:chOff x="16550753" y="2084507"/>
            <a:chExt cx="537097" cy="537097"/>
          </a:xfrm>
        </p:grpSpPr>
        <p:sp>
          <p:nvSpPr>
            <p:cNvPr id="333" name="Oval 332">
              <a:extLst>
                <a:ext uri="{FF2B5EF4-FFF2-40B4-BE49-F238E27FC236}">
                  <a16:creationId xmlns:a16="http://schemas.microsoft.com/office/drawing/2014/main" id="{7B9B41C7-20DF-4FCD-B1D8-C3406342E43D}"/>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Isosceles Triangle 333">
              <a:extLst>
                <a:ext uri="{FF2B5EF4-FFF2-40B4-BE49-F238E27FC236}">
                  <a16:creationId xmlns:a16="http://schemas.microsoft.com/office/drawing/2014/main" id="{AA2B043E-82CD-4E3B-82D8-001389C01099}"/>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5" name="(T) RED UP">
            <a:extLst>
              <a:ext uri="{FF2B5EF4-FFF2-40B4-BE49-F238E27FC236}">
                <a16:creationId xmlns:a16="http://schemas.microsoft.com/office/drawing/2014/main" id="{D7C8F469-8CA5-455B-8EE7-71312BC92B36}"/>
              </a:ext>
            </a:extLst>
          </p:cNvPr>
          <p:cNvGrpSpPr/>
          <p:nvPr/>
        </p:nvGrpSpPr>
        <p:grpSpPr>
          <a:xfrm>
            <a:off x="16549200" y="2084400"/>
            <a:ext cx="537097" cy="537097"/>
            <a:chOff x="18504903" y="4120069"/>
            <a:chExt cx="537097" cy="537097"/>
          </a:xfrm>
        </p:grpSpPr>
        <p:sp>
          <p:nvSpPr>
            <p:cNvPr id="336" name="Oval 335">
              <a:extLst>
                <a:ext uri="{FF2B5EF4-FFF2-40B4-BE49-F238E27FC236}">
                  <a16:creationId xmlns:a16="http://schemas.microsoft.com/office/drawing/2014/main" id="{452F6897-CBD3-4667-B7B6-51E181B0774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Isosceles Triangle 336">
              <a:extLst>
                <a:ext uri="{FF2B5EF4-FFF2-40B4-BE49-F238E27FC236}">
                  <a16:creationId xmlns:a16="http://schemas.microsoft.com/office/drawing/2014/main" id="{DD13D016-3E43-4B25-9077-DE84F1A08344}"/>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T) RED DOWN" hidden="1">
            <a:extLst>
              <a:ext uri="{FF2B5EF4-FFF2-40B4-BE49-F238E27FC236}">
                <a16:creationId xmlns:a16="http://schemas.microsoft.com/office/drawing/2014/main" id="{5862311A-371E-4F5C-A628-8F1AC719578B}"/>
              </a:ext>
            </a:extLst>
          </p:cNvPr>
          <p:cNvGrpSpPr/>
          <p:nvPr/>
        </p:nvGrpSpPr>
        <p:grpSpPr>
          <a:xfrm>
            <a:off x="16549200" y="2084400"/>
            <a:ext cx="537097" cy="537097"/>
            <a:chOff x="18504903" y="4120069"/>
            <a:chExt cx="537097" cy="537097"/>
          </a:xfrm>
        </p:grpSpPr>
        <p:sp>
          <p:nvSpPr>
            <p:cNvPr id="258" name="Oval 257">
              <a:extLst>
                <a:ext uri="{FF2B5EF4-FFF2-40B4-BE49-F238E27FC236}">
                  <a16:creationId xmlns:a16="http://schemas.microsoft.com/office/drawing/2014/main" id="{2111649C-0D65-4D4C-97DA-6AE51B50DEAA}"/>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id="{C46F2522-AE1D-472F-BC26-AD6DB093DEB6}"/>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6765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Labou</a:t>
            </a:r>
            <a:r>
              <a:rPr lang="en-GB" baseline="0"/>
              <a:t>r Market P2</a:t>
            </a:r>
            <a:endParaRPr lang="en-GB"/>
          </a:p>
        </p:txBody>
      </p:sp>
      <p:graphicFrame>
        <p:nvGraphicFramePr>
          <p:cNvPr id="157" name="Table 156">
            <a:extLst>
              <a:ext uri="{FF2B5EF4-FFF2-40B4-BE49-F238E27FC236}">
                <a16:creationId xmlns:a16="http://schemas.microsoft.com/office/drawing/2014/main" id="{8959DA25-1FB2-4281-B7BE-8DED055119E9}"/>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Labour Market (P2) Earnings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(LD) (AD)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Tables from 35 Copy from P6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36" name="Rectangle 135">
            <a:extLst>
              <a:ext uri="{FF2B5EF4-FFF2-40B4-BE49-F238E27FC236}">
                <a16:creationId xmlns:a16="http://schemas.microsoft.com/office/drawing/2014/main" id="{D0F1679A-2C77-4628-85C3-440526646566}"/>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31" name="Group 230">
            <a:extLst>
              <a:ext uri="{FF2B5EF4-FFF2-40B4-BE49-F238E27FC236}">
                <a16:creationId xmlns:a16="http://schemas.microsoft.com/office/drawing/2014/main" id="{37C742B0-4792-4917-86BF-E34F37842156}"/>
              </a:ext>
            </a:extLst>
          </p:cNvPr>
          <p:cNvGrpSpPr/>
          <p:nvPr/>
        </p:nvGrpSpPr>
        <p:grpSpPr>
          <a:xfrm>
            <a:off x="14199393" y="1627247"/>
            <a:ext cx="2316333" cy="1674753"/>
            <a:chOff x="14199393" y="1627247"/>
            <a:chExt cx="2316333" cy="1674753"/>
          </a:xfrm>
        </p:grpSpPr>
        <p:sp>
          <p:nvSpPr>
            <p:cNvPr id="232" name="TextBox 231">
              <a:extLst>
                <a:ext uri="{FF2B5EF4-FFF2-40B4-BE49-F238E27FC236}">
                  <a16:creationId xmlns:a16="http://schemas.microsoft.com/office/drawing/2014/main" id="{9255A545-DEA2-4D37-9AFF-30BA3E2321FF}"/>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4.1%</a:t>
              </a:r>
            </a:p>
          </p:txBody>
        </p:sp>
        <p:cxnSp>
          <p:nvCxnSpPr>
            <p:cNvPr id="246" name="Straight Connector 245">
              <a:extLst>
                <a:ext uri="{FF2B5EF4-FFF2-40B4-BE49-F238E27FC236}">
                  <a16:creationId xmlns:a16="http://schemas.microsoft.com/office/drawing/2014/main" id="{0E220920-084B-4FA9-AD3E-C2EB5ACF13FF}"/>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9979C5C8-0C92-4802-BDA2-C5BD5550D526}"/>
                </a:ext>
              </a:extLst>
            </p:cNvPr>
            <p:cNvSpPr txBox="1"/>
            <p:nvPr/>
          </p:nvSpPr>
          <p:spPr>
            <a:xfrm>
              <a:off x="14333480"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Regular pay growth</a:t>
              </a:r>
            </a:p>
          </p:txBody>
        </p:sp>
        <p:sp>
          <p:nvSpPr>
            <p:cNvPr id="248" name="TextBox 247">
              <a:extLst>
                <a:ext uri="{FF2B5EF4-FFF2-40B4-BE49-F238E27FC236}">
                  <a16:creationId xmlns:a16="http://schemas.microsoft.com/office/drawing/2014/main" id="{820ED934-352C-4294-989E-D8FB32FB3CF7}"/>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3.6% in November.</a:t>
              </a:r>
            </a:p>
          </p:txBody>
        </p:sp>
      </p:grpSp>
      <p:grpSp>
        <p:nvGrpSpPr>
          <p:cNvPr id="249" name="Group 248">
            <a:extLst>
              <a:ext uri="{FF2B5EF4-FFF2-40B4-BE49-F238E27FC236}">
                <a16:creationId xmlns:a16="http://schemas.microsoft.com/office/drawing/2014/main" id="{D4EB3405-EEBB-4FC1-82E4-CF66EBC32A21}"/>
              </a:ext>
            </a:extLst>
          </p:cNvPr>
          <p:cNvGrpSpPr/>
          <p:nvPr/>
        </p:nvGrpSpPr>
        <p:grpSpPr>
          <a:xfrm>
            <a:off x="14195027" y="3648167"/>
            <a:ext cx="2324856" cy="1674753"/>
            <a:chOff x="14199393" y="1627247"/>
            <a:chExt cx="2324856" cy="1674753"/>
          </a:xfrm>
        </p:grpSpPr>
        <p:sp>
          <p:nvSpPr>
            <p:cNvPr id="250" name="TextBox 249">
              <a:extLst>
                <a:ext uri="{FF2B5EF4-FFF2-40B4-BE49-F238E27FC236}">
                  <a16:creationId xmlns:a16="http://schemas.microsoft.com/office/drawing/2014/main" id="{9E7213E9-D3FA-4429-A4D6-81ABCB004506}"/>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4.7%</a:t>
              </a:r>
            </a:p>
          </p:txBody>
        </p:sp>
        <p:cxnSp>
          <p:nvCxnSpPr>
            <p:cNvPr id="252" name="Straight Connector 251">
              <a:extLst>
                <a:ext uri="{FF2B5EF4-FFF2-40B4-BE49-F238E27FC236}">
                  <a16:creationId xmlns:a16="http://schemas.microsoft.com/office/drawing/2014/main" id="{EEE272BE-CEFF-4542-BEDB-1602A5DE02DA}"/>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29753039-BD59-4C0C-A1CA-A97A8FFCB0D5}"/>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Total pay growth</a:t>
              </a:r>
            </a:p>
          </p:txBody>
        </p:sp>
        <p:sp>
          <p:nvSpPr>
            <p:cNvPr id="254" name="TextBox 253">
              <a:extLst>
                <a:ext uri="{FF2B5EF4-FFF2-40B4-BE49-F238E27FC236}">
                  <a16:creationId xmlns:a16="http://schemas.microsoft.com/office/drawing/2014/main" id="{8C8BC262-C13A-423A-8113-2B25DB0F9F73}"/>
                </a:ext>
              </a:extLst>
            </p:cNvPr>
            <p:cNvSpPr txBox="1"/>
            <p:nvPr/>
          </p:nvSpPr>
          <p:spPr>
            <a:xfrm>
              <a:off x="14338210" y="2730096"/>
              <a:ext cx="2042230"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3.6% in November. </a:t>
              </a:r>
            </a:p>
          </p:txBody>
        </p:sp>
      </p:grpSp>
      <p:sp>
        <p:nvSpPr>
          <p:cNvPr id="255" name="TextBox 254">
            <a:extLst>
              <a:ext uri="{FF2B5EF4-FFF2-40B4-BE49-F238E27FC236}">
                <a16:creationId xmlns:a16="http://schemas.microsoft.com/office/drawing/2014/main" id="{02041D37-15FE-4A70-8741-1D7D5AF58203}"/>
              </a:ext>
            </a:extLst>
          </p:cNvPr>
          <p:cNvSpPr txBox="1"/>
          <p:nvPr/>
        </p:nvSpPr>
        <p:spPr>
          <a:xfrm>
            <a:off x="2833813" y="1051906"/>
            <a:ext cx="268678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EARNINGS</a:t>
            </a:r>
          </a:p>
        </p:txBody>
      </p:sp>
      <p:sp>
        <p:nvSpPr>
          <p:cNvPr id="257" name="TextBox 256">
            <a:extLst>
              <a:ext uri="{FF2B5EF4-FFF2-40B4-BE49-F238E27FC236}">
                <a16:creationId xmlns:a16="http://schemas.microsoft.com/office/drawing/2014/main" id="{2405E704-4475-4D0D-8CCF-2FB222A550B2}"/>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17</a:t>
            </a:r>
          </a:p>
        </p:txBody>
      </p:sp>
      <p:sp>
        <p:nvSpPr>
          <p:cNvPr id="258" name="TextBox 257">
            <a:extLst>
              <a:ext uri="{FF2B5EF4-FFF2-40B4-BE49-F238E27FC236}">
                <a16:creationId xmlns:a16="http://schemas.microsoft.com/office/drawing/2014/main" id="{C89B69B7-DED1-428F-90DF-6663DAA5D3FB}"/>
              </a:ext>
            </a:extLst>
          </p:cNvPr>
          <p:cNvSpPr txBox="1"/>
          <p:nvPr/>
        </p:nvSpPr>
        <p:spPr>
          <a:xfrm>
            <a:off x="2822511" y="209446"/>
            <a:ext cx="3792326"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LABOUR MARKET (PAGE 2)</a:t>
            </a:r>
          </a:p>
        </p:txBody>
      </p:sp>
      <p:sp>
        <p:nvSpPr>
          <p:cNvPr id="259" name="TextBox 258">
            <a:extLst>
              <a:ext uri="{FF2B5EF4-FFF2-40B4-BE49-F238E27FC236}">
                <a16:creationId xmlns:a16="http://schemas.microsoft.com/office/drawing/2014/main" id="{2004582F-1331-49D4-ADE5-36307BBA99B2}"/>
              </a:ext>
            </a:extLst>
          </p:cNvPr>
          <p:cNvSpPr txBox="1"/>
          <p:nvPr/>
        </p:nvSpPr>
        <p:spPr>
          <a:xfrm>
            <a:off x="14099824" y="1051906"/>
            <a:ext cx="3277627"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DECEMBER</a:t>
            </a:r>
          </a:p>
        </p:txBody>
      </p:sp>
      <p:sp>
        <p:nvSpPr>
          <p:cNvPr id="260" name="TextBox 259">
            <a:extLst>
              <a:ext uri="{FF2B5EF4-FFF2-40B4-BE49-F238E27FC236}">
                <a16:creationId xmlns:a16="http://schemas.microsoft.com/office/drawing/2014/main" id="{AE7F1EB3-6D00-4DD2-BF67-CB2E4C66E11F}"/>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AVERAGE WEEKLY EARNINGS GROWTH</a:t>
            </a:r>
          </a:p>
        </p:txBody>
      </p:sp>
      <p:sp>
        <p:nvSpPr>
          <p:cNvPr id="261" name="TextBox 260">
            <a:extLst>
              <a:ext uri="{FF2B5EF4-FFF2-40B4-BE49-F238E27FC236}">
                <a16:creationId xmlns:a16="http://schemas.microsoft.com/office/drawing/2014/main" id="{710F0322-920D-4B56-81D9-B3FF116B90BF}"/>
              </a:ext>
            </a:extLst>
          </p:cNvPr>
          <p:cNvSpPr txBox="1"/>
          <p:nvPr/>
        </p:nvSpPr>
        <p:spPr>
          <a:xfrm>
            <a:off x="2852184" y="1655757"/>
            <a:ext cx="4728336" cy="5819094"/>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Between October 2019 and December 2019 and October 2020 and December 2020:</a:t>
            </a:r>
          </a:p>
          <a:p>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Total pay was estimated to have increased by 4.7% in nominal terms and by 3.8% in real terms</a:t>
            </a:r>
            <a:r>
              <a:rPr lang="en-GB" dirty="0"/>
              <a:t>.</a:t>
            </a:r>
          </a:p>
          <a:p>
            <a:endParaRPr lang="en-GB" sz="1400" dirty="0">
              <a:latin typeface="Lato" panose="020F0502020204030203" pitchFamily="34" charset="0"/>
              <a:ea typeface="Lato" panose="020F0502020204030203" pitchFamily="34" charset="0"/>
              <a:cs typeface="Lato" panose="020F0502020204030203" pitchFamily="34" charset="0"/>
            </a:endParaRPr>
          </a:p>
          <a:p>
            <a:r>
              <a:rPr lang="en-GB" sz="1400" dirty="0">
                <a:latin typeface="Lato" panose="020F0502020204030203" pitchFamily="34" charset="0"/>
                <a:ea typeface="Lato" panose="020F0502020204030203" pitchFamily="34" charset="0"/>
                <a:cs typeface="Lato" panose="020F0502020204030203" pitchFamily="34" charset="0"/>
              </a:rPr>
              <a:t>Regular pay was estimated to have increased by 4.1% in nominal terms and by 3.3% in real terms.</a:t>
            </a:r>
          </a:p>
          <a:p>
            <a:endParaRPr lang="en-GB" sz="1400" dirty="0">
              <a:highlight>
                <a:srgbClr val="FFFF00"/>
              </a:highlight>
              <a:latin typeface="Lato" panose="020F0502020204030203" pitchFamily="34" charset="0"/>
              <a:cs typeface="Lato" panose="020F0502020204030203" pitchFamily="34" charset="0"/>
            </a:endParaRPr>
          </a:p>
          <a:p>
            <a:endParaRPr lang="en-GB" sz="1400" dirty="0">
              <a:highlight>
                <a:srgbClr val="FFFF00"/>
              </a:highlight>
              <a:latin typeface="Lato" panose="020F0502020204030203" pitchFamily="34" charset="0"/>
              <a:cs typeface="Lato" panose="020F0502020204030203" pitchFamily="34" charset="0"/>
            </a:endParaRPr>
          </a:p>
          <a:p>
            <a:pPr>
              <a:buClr>
                <a:srgbClr val="282461"/>
              </a:buClr>
            </a:pPr>
            <a:endParaRPr lang="en-GB" sz="1400" b="1" dirty="0">
              <a:highlight>
                <a:srgbClr val="FFFF00"/>
              </a:highlight>
              <a:latin typeface="Lato" panose="020F0502020204030203" pitchFamily="34" charset="0"/>
              <a:cs typeface="Lato" panose="020F0502020204030203" pitchFamily="34" charset="0"/>
            </a:endParaRPr>
          </a:p>
          <a:p>
            <a:pPr>
              <a:lnSpc>
                <a:spcPct val="107000"/>
              </a:lnSpc>
              <a:spcAft>
                <a:spcPts val="8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Average regular pay (excluding bonuses)</a:t>
            </a: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was estimated at £534 per week in nominal terms (not adjusted for inflation), above the estimate for a year earlier (£511 per week) and £489 per week in real terms (constant 2015 prices), higher than the estimate for a year earlier (£472 per week), and after having fallen back to £464 per week in April 2020.</a:t>
            </a:r>
            <a:endParaRPr lang="en-GB" sz="1400" dirty="0">
              <a:effectLst/>
              <a:latin typeface="Lato" panose="020F0502020204030203" pitchFamily="34" charset="0"/>
              <a:ea typeface="Lato" panose="020F0502020204030203" pitchFamily="34" charset="0"/>
              <a:cs typeface="Lato" panose="020F0502020204030203" pitchFamily="34" charset="0"/>
            </a:endParaRPr>
          </a:p>
          <a:p>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pPr>
              <a:lnSpc>
                <a:spcPct val="107000"/>
              </a:lnSpc>
              <a:spcAft>
                <a:spcPts val="8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Average total pay (including bonuses)</a:t>
            </a: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was estimated at £571 per week in nominal terms (not adjusted for inflation), higher than the estimate for a year earlier (£542 per week) and £523 per week in real terms (constant 2015 prices), higher than the estimate for a year earlier (£501 per week).</a:t>
            </a:r>
            <a:endParaRPr lang="en-GB" sz="1400" dirty="0">
              <a:effectLst/>
              <a:latin typeface="Lato" panose="020F0502020204030203" pitchFamily="34" charset="0"/>
              <a:ea typeface="Lato" panose="020F0502020204030203" pitchFamily="34" charset="0"/>
              <a:cs typeface="Lato" panose="020F0502020204030203" pitchFamily="34" charset="0"/>
            </a:endParaRPr>
          </a:p>
        </p:txBody>
      </p:sp>
      <p:graphicFrame>
        <p:nvGraphicFramePr>
          <p:cNvPr id="262" name="Table 261">
            <a:extLst>
              <a:ext uri="{FF2B5EF4-FFF2-40B4-BE49-F238E27FC236}">
                <a16:creationId xmlns:a16="http://schemas.microsoft.com/office/drawing/2014/main" id="{55E7F559-88C8-4F33-926C-CDADE6E7E3E2}"/>
              </a:ext>
            </a:extLst>
          </p:cNvPr>
          <p:cNvGraphicFramePr>
            <a:graphicFrameLocks noGrp="1"/>
          </p:cNvGraphicFramePr>
          <p:nvPr>
            <p:extLst>
              <p:ext uri="{D42A27DB-BD31-4B8C-83A1-F6EECF244321}">
                <p14:modId xmlns:p14="http://schemas.microsoft.com/office/powerpoint/2010/main" val="2639251541"/>
              </p:ext>
            </p:extLst>
          </p:nvPr>
        </p:nvGraphicFramePr>
        <p:xfrm>
          <a:off x="8434503" y="1655756"/>
          <a:ext cx="4892536" cy="2437732"/>
        </p:xfrm>
        <a:graphic>
          <a:graphicData uri="http://schemas.openxmlformats.org/drawingml/2006/table">
            <a:tbl>
              <a:tblPr>
                <a:tableStyleId>{5C22544A-7EE6-4342-B048-85BDC9FD1C3A}</a:tableStyleId>
              </a:tblPr>
              <a:tblGrid>
                <a:gridCol w="1051828">
                  <a:extLst>
                    <a:ext uri="{9D8B030D-6E8A-4147-A177-3AD203B41FA5}">
                      <a16:colId xmlns:a16="http://schemas.microsoft.com/office/drawing/2014/main" val="3079562046"/>
                    </a:ext>
                  </a:extLst>
                </a:gridCol>
                <a:gridCol w="1245769">
                  <a:extLst>
                    <a:ext uri="{9D8B030D-6E8A-4147-A177-3AD203B41FA5}">
                      <a16:colId xmlns:a16="http://schemas.microsoft.com/office/drawing/2014/main" val="1004128391"/>
                    </a:ext>
                  </a:extLst>
                </a:gridCol>
                <a:gridCol w="1168588">
                  <a:extLst>
                    <a:ext uri="{9D8B030D-6E8A-4147-A177-3AD203B41FA5}">
                      <a16:colId xmlns:a16="http://schemas.microsoft.com/office/drawing/2014/main" val="43950117"/>
                    </a:ext>
                  </a:extLst>
                </a:gridCol>
                <a:gridCol w="1426351">
                  <a:extLst>
                    <a:ext uri="{9D8B030D-6E8A-4147-A177-3AD203B41FA5}">
                      <a16:colId xmlns:a16="http://schemas.microsoft.com/office/drawing/2014/main" val="2625034771"/>
                    </a:ext>
                  </a:extLst>
                </a:gridCol>
              </a:tblGrid>
              <a:tr h="311661">
                <a:tc>
                  <a:txBody>
                    <a:bodyPr/>
                    <a:lstStyle/>
                    <a:p>
                      <a:pPr algn="l">
                        <a:spcAft>
                          <a:spcPts val="0"/>
                        </a:spcAft>
                      </a:pP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a:solidFill>
                            <a:schemeClr val="bg1"/>
                          </a:solidFill>
                          <a:effectLst/>
                        </a:rPr>
                        <a:t>Average Weekly Earnings</a:t>
                      </a: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a:solidFill>
                            <a:schemeClr val="bg1"/>
                          </a:solidFill>
                          <a:effectLst/>
                        </a:rPr>
                        <a:t>Consumer Price Index (CPI)</a:t>
                      </a: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tabLst>
                          <a:tab pos="396875" algn="dec"/>
                        </a:tabLst>
                      </a:pPr>
                      <a:r>
                        <a:rPr lang="en-GB" sz="1000">
                          <a:solidFill>
                            <a:schemeClr val="bg1"/>
                          </a:solidFill>
                          <a:effectLst/>
                        </a:rPr>
                        <a:t>Real Average Weekly Earnings</a:t>
                      </a: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43212629"/>
                  </a:ext>
                </a:extLst>
              </a:tr>
              <a:tr h="0">
                <a:tc>
                  <a:txBody>
                    <a:bodyPr/>
                    <a:lstStyle/>
                    <a:p>
                      <a:pPr algn="l" fontAlgn="b"/>
                      <a:r>
                        <a:rPr lang="en-GB" sz="1000" b="0" i="0" u="none" strike="noStrike">
                          <a:solidFill>
                            <a:srgbClr val="000000"/>
                          </a:solidFill>
                          <a:effectLst/>
                          <a:latin typeface="Lato" panose="020F0502020204030203" pitchFamily="34" charset="0"/>
                        </a:rPr>
                        <a:t>Dec-19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7362219"/>
                  </a:ext>
                </a:extLst>
              </a:tr>
              <a:tr h="165570">
                <a:tc>
                  <a:txBody>
                    <a:bodyPr/>
                    <a:lstStyle/>
                    <a:p>
                      <a:pPr algn="l" fontAlgn="b"/>
                      <a:r>
                        <a:rPr lang="en-GB" sz="1000" b="0" i="0" u="none" strike="noStrike">
                          <a:solidFill>
                            <a:srgbClr val="000000"/>
                          </a:solidFill>
                          <a:effectLst/>
                          <a:latin typeface="Lato" panose="020F0502020204030203" pitchFamily="34" charset="0"/>
                        </a:rPr>
                        <a:t>Jan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880363"/>
                  </a:ext>
                </a:extLst>
              </a:tr>
              <a:tr h="155831">
                <a:tc>
                  <a:txBody>
                    <a:bodyPr/>
                    <a:lstStyle/>
                    <a:p>
                      <a:pPr algn="l" fontAlgn="b"/>
                      <a:r>
                        <a:rPr lang="en-GB" sz="1000" b="0" i="0" u="none" strike="noStrike">
                          <a:solidFill>
                            <a:srgbClr val="000000"/>
                          </a:solidFill>
                          <a:effectLst/>
                          <a:latin typeface="Lato" panose="020F0502020204030203" pitchFamily="34" charset="0"/>
                        </a:rPr>
                        <a:t>Feb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39078"/>
                  </a:ext>
                </a:extLst>
              </a:tr>
              <a:tr h="165570">
                <a:tc>
                  <a:txBody>
                    <a:bodyPr/>
                    <a:lstStyle/>
                    <a:p>
                      <a:pPr algn="l" fontAlgn="b"/>
                      <a:r>
                        <a:rPr lang="en-GB" sz="1000" b="0" i="0" u="none" strike="noStrike">
                          <a:solidFill>
                            <a:srgbClr val="000000"/>
                          </a:solidFill>
                          <a:effectLst/>
                          <a:latin typeface="Lato" panose="020F0502020204030203" pitchFamily="34" charset="0"/>
                        </a:rPr>
                        <a:t>Mar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3418677"/>
                  </a:ext>
                </a:extLst>
              </a:tr>
              <a:tr h="165570">
                <a:tc>
                  <a:txBody>
                    <a:bodyPr/>
                    <a:lstStyle/>
                    <a:p>
                      <a:pPr algn="l" fontAlgn="b"/>
                      <a:r>
                        <a:rPr lang="en-GB" sz="1000" b="0" i="0" u="none" strike="noStrike">
                          <a:solidFill>
                            <a:srgbClr val="000000"/>
                          </a:solidFill>
                          <a:effectLst/>
                          <a:latin typeface="Lato" panose="020F0502020204030203" pitchFamily="34" charset="0"/>
                        </a:rPr>
                        <a:t>Apr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264103"/>
                  </a:ext>
                </a:extLst>
              </a:tr>
              <a:tr h="165570">
                <a:tc>
                  <a:txBody>
                    <a:bodyPr/>
                    <a:lstStyle/>
                    <a:p>
                      <a:pPr algn="l" fontAlgn="b"/>
                      <a:r>
                        <a:rPr lang="en-GB" sz="1000" b="0" i="0" u="none" strike="noStrike">
                          <a:solidFill>
                            <a:srgbClr val="000000"/>
                          </a:solidFill>
                          <a:effectLst/>
                          <a:latin typeface="Lato" panose="020F0502020204030203" pitchFamily="34" charset="0"/>
                        </a:rPr>
                        <a:t>May</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979252"/>
                  </a:ext>
                </a:extLst>
              </a:tr>
              <a:tr h="165570">
                <a:tc>
                  <a:txBody>
                    <a:bodyPr/>
                    <a:lstStyle/>
                    <a:p>
                      <a:pPr algn="l" fontAlgn="b"/>
                      <a:r>
                        <a:rPr lang="en-GB" sz="1000" b="0" i="0" u="none" strike="noStrike">
                          <a:solidFill>
                            <a:srgbClr val="000000"/>
                          </a:solidFill>
                          <a:effectLst/>
                          <a:latin typeface="Lato" panose="020F0502020204030203" pitchFamily="34" charset="0"/>
                        </a:rPr>
                        <a:t>Jun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0681980"/>
                  </a:ext>
                </a:extLst>
              </a:tr>
              <a:tr h="165570">
                <a:tc>
                  <a:txBody>
                    <a:bodyPr/>
                    <a:lstStyle/>
                    <a:p>
                      <a:pPr algn="l" fontAlgn="b"/>
                      <a:r>
                        <a:rPr lang="en-GB" sz="1000" b="0" i="0" u="none" strike="noStrike">
                          <a:solidFill>
                            <a:srgbClr val="000000"/>
                          </a:solidFill>
                          <a:effectLst/>
                          <a:latin typeface="Lato" panose="020F0502020204030203" pitchFamily="34" charset="0"/>
                        </a:rPr>
                        <a:t>Jul</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4249715"/>
                  </a:ext>
                </a:extLst>
              </a:tr>
              <a:tr h="165570">
                <a:tc>
                  <a:txBody>
                    <a:bodyPr/>
                    <a:lstStyle/>
                    <a:p>
                      <a:pPr algn="l" fontAlgn="b"/>
                      <a:r>
                        <a:rPr lang="en-GB" sz="1000" b="0" i="0" u="none" strike="noStrike">
                          <a:solidFill>
                            <a:srgbClr val="000000"/>
                          </a:solidFill>
                          <a:effectLst/>
                          <a:latin typeface="Lato" panose="020F0502020204030203" pitchFamily="34" charset="0"/>
                        </a:rPr>
                        <a:t>Aug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17088"/>
                  </a:ext>
                </a:extLst>
              </a:tr>
              <a:tr h="165570">
                <a:tc>
                  <a:txBody>
                    <a:bodyPr/>
                    <a:lstStyle/>
                    <a:p>
                      <a:pPr algn="l" fontAlgn="b"/>
                      <a:r>
                        <a:rPr lang="en-GB" sz="1000" b="0" i="0" u="none" strike="noStrike">
                          <a:solidFill>
                            <a:srgbClr val="000000"/>
                          </a:solidFill>
                          <a:effectLst/>
                          <a:latin typeface="Lato" panose="020F0502020204030203" pitchFamily="34" charset="0"/>
                        </a:rPr>
                        <a:t>Sep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1.4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503136"/>
                  </a:ext>
                </a:extLst>
              </a:tr>
              <a:tr h="165570">
                <a:tc>
                  <a:txBody>
                    <a:bodyPr/>
                    <a:lstStyle/>
                    <a:p>
                      <a:pPr algn="l" fontAlgn="b"/>
                      <a:r>
                        <a:rPr lang="en-GB" sz="1000" b="0" i="0" u="none" strike="noStrike">
                          <a:solidFill>
                            <a:srgbClr val="000000"/>
                          </a:solidFill>
                          <a:effectLst/>
                          <a:latin typeface="Lato" panose="020F0502020204030203" pitchFamily="34" charset="0"/>
                        </a:rPr>
                        <a:t>Oct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5903115"/>
                  </a:ext>
                </a:extLst>
              </a:tr>
              <a:tr h="0">
                <a:tc>
                  <a:txBody>
                    <a:bodyPr/>
                    <a:lstStyle/>
                    <a:p>
                      <a:pPr algn="l" fontAlgn="b"/>
                      <a:r>
                        <a:rPr lang="en-GB" sz="1000" b="0" i="0" u="none" strike="noStrike">
                          <a:solidFill>
                            <a:srgbClr val="000000"/>
                          </a:solidFill>
                          <a:effectLst/>
                          <a:latin typeface="Lato" panose="020F0502020204030203" pitchFamily="34" charset="0"/>
                        </a:rPr>
                        <a:t>Nov</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0.3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000" b="0" i="0" u="none" strike="noStrike">
                          <a:solidFill>
                            <a:srgbClr val="000000"/>
                          </a:solidFill>
                          <a:effectLst/>
                          <a:latin typeface="Lato" panose="020F0502020204030203" pitchFamily="34" charset="0"/>
                        </a:rPr>
                        <a:t>3.3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2431785"/>
                  </a:ext>
                </a:extLst>
              </a:tr>
              <a:tr h="175310">
                <a:tc>
                  <a:txBody>
                    <a:bodyPr/>
                    <a:lstStyle/>
                    <a:p>
                      <a:pPr algn="l" fontAlgn="b"/>
                      <a:r>
                        <a:rPr lang="en-GB" sz="1000" b="0" i="0" u="none" strike="noStrike">
                          <a:solidFill>
                            <a:srgbClr val="FFFFFF"/>
                          </a:solidFill>
                          <a:effectLst/>
                          <a:latin typeface="Lato" panose="020F0502020204030203" pitchFamily="34" charset="0"/>
                        </a:rPr>
                        <a:t>Dec-20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000" b="0" i="0" u="none" strike="noStrike">
                          <a:solidFill>
                            <a:srgbClr val="FFFFFF"/>
                          </a:solidFill>
                          <a:effectLst/>
                          <a:latin typeface="Lato" panose="020F0502020204030203" pitchFamily="34" charset="0"/>
                        </a:rPr>
                        <a:t>4.1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000" b="0" i="0" u="none" strike="noStrike">
                          <a:solidFill>
                            <a:srgbClr val="FFFFFF"/>
                          </a:solidFill>
                          <a:effectLst/>
                          <a:latin typeface="Lato" panose="020F0502020204030203" pitchFamily="34" charset="0"/>
                        </a:rPr>
                        <a:t>0.6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000" b="0" i="0" u="none" strike="noStrike" dirty="0">
                          <a:solidFill>
                            <a:srgbClr val="FFFFFF"/>
                          </a:solidFill>
                          <a:effectLst/>
                          <a:latin typeface="Lato" panose="020F0502020204030203" pitchFamily="34" charset="0"/>
                        </a:rPr>
                        <a:t>3.5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135285088"/>
                  </a:ext>
                </a:extLst>
              </a:tr>
            </a:tbl>
          </a:graphicData>
        </a:graphic>
      </p:graphicFrame>
      <p:sp>
        <p:nvSpPr>
          <p:cNvPr id="263" name="TextBox 262">
            <a:extLst>
              <a:ext uri="{FF2B5EF4-FFF2-40B4-BE49-F238E27FC236}">
                <a16:creationId xmlns:a16="http://schemas.microsoft.com/office/drawing/2014/main" id="{36FF917B-DBF4-4ACC-A978-0C34AADF6BFA}"/>
              </a:ext>
            </a:extLst>
          </p:cNvPr>
          <p:cNvSpPr txBox="1"/>
          <p:nvPr/>
        </p:nvSpPr>
        <p:spPr>
          <a:xfrm>
            <a:off x="8337667" y="5058793"/>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LONG TERM EARNINGS SERIES</a:t>
            </a:r>
          </a:p>
        </p:txBody>
      </p:sp>
      <p:sp>
        <p:nvSpPr>
          <p:cNvPr id="264" name="TextBox 263">
            <a:extLst>
              <a:ext uri="{FF2B5EF4-FFF2-40B4-BE49-F238E27FC236}">
                <a16:creationId xmlns:a16="http://schemas.microsoft.com/office/drawing/2014/main" id="{3B4D8DD6-6EF1-49FB-9A15-01CFB126CC90}"/>
              </a:ext>
            </a:extLst>
          </p:cNvPr>
          <p:cNvSpPr txBox="1"/>
          <p:nvPr/>
        </p:nvSpPr>
        <p:spPr>
          <a:xfrm>
            <a:off x="8521204" y="8319687"/>
            <a:ext cx="4805297" cy="3693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Note: The average weekly earnings measure used is ‘regular pay,’ which excludes bonuses and arrears.</a:t>
            </a:r>
          </a:p>
        </p:txBody>
      </p:sp>
      <p:sp>
        <p:nvSpPr>
          <p:cNvPr id="320" name="TextBox 319">
            <a:extLst>
              <a:ext uri="{FF2B5EF4-FFF2-40B4-BE49-F238E27FC236}">
                <a16:creationId xmlns:a16="http://schemas.microsoft.com/office/drawing/2014/main" id="{B2187C3C-5314-4801-A004-4BF6109F9388}"/>
              </a:ext>
            </a:extLst>
          </p:cNvPr>
          <p:cNvSpPr txBox="1"/>
          <p:nvPr/>
        </p:nvSpPr>
        <p:spPr>
          <a:xfrm>
            <a:off x="14105498" y="7393189"/>
            <a:ext cx="2846451" cy="1200329"/>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Real pay outpaced inflation in December.</a:t>
            </a:r>
          </a:p>
        </p:txBody>
      </p:sp>
      <p:sp>
        <p:nvSpPr>
          <p:cNvPr id="336" name="TextBox 335">
            <a:extLst>
              <a:ext uri="{FF2B5EF4-FFF2-40B4-BE49-F238E27FC236}">
                <a16:creationId xmlns:a16="http://schemas.microsoft.com/office/drawing/2014/main" id="{7D0FBDAA-BA86-4EB8-809C-DD2E5B4293A9}"/>
              </a:ext>
            </a:extLst>
          </p:cNvPr>
          <p:cNvSpPr txBox="1"/>
          <p:nvPr/>
        </p:nvSpPr>
        <p:spPr>
          <a:xfrm>
            <a:off x="2845129" y="3630853"/>
            <a:ext cx="4486792" cy="307777"/>
          </a:xfrm>
          <a:prstGeom prst="rect">
            <a:avLst/>
          </a:prstGeom>
          <a:noFill/>
        </p:spPr>
        <p:txBody>
          <a:bodyPr wrap="square" rtlCol="0">
            <a:spAutoFit/>
          </a:bodyPr>
          <a:lstStyle/>
          <a:p>
            <a:r>
              <a:rPr lang="en-GB" sz="1400" b="1" dirty="0">
                <a:solidFill>
                  <a:srgbClr val="282461"/>
                </a:solidFill>
                <a:latin typeface="Lato" panose="020F0502020204030203" pitchFamily="34" charset="0"/>
                <a:cs typeface="Lato" panose="020F0502020204030203" pitchFamily="34" charset="0"/>
              </a:rPr>
              <a:t>OVER THE  3 MONTHS TO DECEMBER </a:t>
            </a:r>
          </a:p>
        </p:txBody>
      </p:sp>
      <p:sp>
        <p:nvSpPr>
          <p:cNvPr id="337" name="TextBox 336">
            <a:extLst>
              <a:ext uri="{FF2B5EF4-FFF2-40B4-BE49-F238E27FC236}">
                <a16:creationId xmlns:a16="http://schemas.microsoft.com/office/drawing/2014/main" id="{17FD5F74-A684-4F98-8155-A255FACBE0E6}"/>
              </a:ext>
            </a:extLst>
          </p:cNvPr>
          <p:cNvSpPr txBox="1"/>
          <p:nvPr/>
        </p:nvSpPr>
        <p:spPr>
          <a:xfrm>
            <a:off x="8385210" y="4110090"/>
            <a:ext cx="4805297"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a:t>
            </a:r>
          </a:p>
        </p:txBody>
      </p:sp>
      <p:cxnSp>
        <p:nvCxnSpPr>
          <p:cNvPr id="152" name="Straight Connector 15">
            <a:extLst>
              <a:ext uri="{FF2B5EF4-FFF2-40B4-BE49-F238E27FC236}">
                <a16:creationId xmlns:a16="http://schemas.microsoft.com/office/drawing/2014/main" id="{0001F411-F666-4C9B-97F7-6BCE9AD95E82}"/>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4">
            <a:extLst>
              <a:ext uri="{FF2B5EF4-FFF2-40B4-BE49-F238E27FC236}">
                <a16:creationId xmlns:a16="http://schemas.microsoft.com/office/drawing/2014/main" id="{E7DB855C-FD69-4C2A-86B3-3AE11329EECF}"/>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3">
            <a:extLst>
              <a:ext uri="{FF2B5EF4-FFF2-40B4-BE49-F238E27FC236}">
                <a16:creationId xmlns:a16="http://schemas.microsoft.com/office/drawing/2014/main" id="{8983F6DD-FA69-44AA-A946-9107BE576569}"/>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2">
            <a:extLst>
              <a:ext uri="{FF2B5EF4-FFF2-40B4-BE49-F238E27FC236}">
                <a16:creationId xmlns:a16="http://schemas.microsoft.com/office/drawing/2014/main" id="{A0F4968C-6835-4FAE-AB41-8FEA43BD05DD}"/>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1">
            <a:extLst>
              <a:ext uri="{FF2B5EF4-FFF2-40B4-BE49-F238E27FC236}">
                <a16:creationId xmlns:a16="http://schemas.microsoft.com/office/drawing/2014/main" id="{D61A8567-EEC9-4B75-924B-C13CB77CBF7E}"/>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0">
            <a:extLst>
              <a:ext uri="{FF2B5EF4-FFF2-40B4-BE49-F238E27FC236}">
                <a16:creationId xmlns:a16="http://schemas.microsoft.com/office/drawing/2014/main" id="{1D013634-5EFB-449F-93B2-9E2EA1E09FE1}"/>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9">
            <a:extLst>
              <a:ext uri="{FF2B5EF4-FFF2-40B4-BE49-F238E27FC236}">
                <a16:creationId xmlns:a16="http://schemas.microsoft.com/office/drawing/2014/main" id="{F3AB6E20-3B68-4F1F-9218-B0933A84E121}"/>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8">
            <a:extLst>
              <a:ext uri="{FF2B5EF4-FFF2-40B4-BE49-F238E27FC236}">
                <a16:creationId xmlns:a16="http://schemas.microsoft.com/office/drawing/2014/main" id="{4032E7EE-FE2D-4919-8428-33B312D13B51}"/>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7">
            <a:extLst>
              <a:ext uri="{FF2B5EF4-FFF2-40B4-BE49-F238E27FC236}">
                <a16:creationId xmlns:a16="http://schemas.microsoft.com/office/drawing/2014/main" id="{3F92F160-1F73-4813-87A4-3676AA3EB619}"/>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6">
            <a:extLst>
              <a:ext uri="{FF2B5EF4-FFF2-40B4-BE49-F238E27FC236}">
                <a16:creationId xmlns:a16="http://schemas.microsoft.com/office/drawing/2014/main" id="{00E23E1F-2E50-490A-86E5-5FD7D13378C2}"/>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5">
            <a:extLst>
              <a:ext uri="{FF2B5EF4-FFF2-40B4-BE49-F238E27FC236}">
                <a16:creationId xmlns:a16="http://schemas.microsoft.com/office/drawing/2014/main" id="{105B4EB6-B6B9-4E55-90F1-C12503DB88DE}"/>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4">
            <a:extLst>
              <a:ext uri="{FF2B5EF4-FFF2-40B4-BE49-F238E27FC236}">
                <a16:creationId xmlns:a16="http://schemas.microsoft.com/office/drawing/2014/main" id="{DE06B705-4BFA-4923-9FF7-034A348DDA02}"/>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3">
            <a:extLst>
              <a:ext uri="{FF2B5EF4-FFF2-40B4-BE49-F238E27FC236}">
                <a16:creationId xmlns:a16="http://schemas.microsoft.com/office/drawing/2014/main" id="{83E874DA-F3E7-4B3C-BC80-D2BB8951516F}"/>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2">
            <a:extLst>
              <a:ext uri="{FF2B5EF4-FFF2-40B4-BE49-F238E27FC236}">
                <a16:creationId xmlns:a16="http://schemas.microsoft.com/office/drawing/2014/main" id="{E5CF50C0-534A-406B-B5B4-256961C756E0}"/>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
            <a:extLst>
              <a:ext uri="{FF2B5EF4-FFF2-40B4-BE49-F238E27FC236}">
                <a16:creationId xmlns:a16="http://schemas.microsoft.com/office/drawing/2014/main" id="{03BEB619-2979-460A-A713-834778A511EF}"/>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ABOUT US (TB)">
            <a:extLst>
              <a:ext uri="{FF2B5EF4-FFF2-40B4-BE49-F238E27FC236}">
                <a16:creationId xmlns:a16="http://schemas.microsoft.com/office/drawing/2014/main" id="{002A1FF2-A99C-451B-8392-60962908053C}"/>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71" name="OTHER REPORTS (TB)">
            <a:extLst>
              <a:ext uri="{FF2B5EF4-FFF2-40B4-BE49-F238E27FC236}">
                <a16:creationId xmlns:a16="http://schemas.microsoft.com/office/drawing/2014/main" id="{F6B70652-6DD6-4D45-835F-61ABE22F50E5}"/>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72" name="FORECASTS (TB)">
            <a:extLst>
              <a:ext uri="{FF2B5EF4-FFF2-40B4-BE49-F238E27FC236}">
                <a16:creationId xmlns:a16="http://schemas.microsoft.com/office/drawing/2014/main" id="{03246C28-4E81-4982-A98A-954BF2B9AC28}"/>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3" name="WEATHER (TB)">
            <a:extLst>
              <a:ext uri="{FF2B5EF4-FFF2-40B4-BE49-F238E27FC236}">
                <a16:creationId xmlns:a16="http://schemas.microsoft.com/office/drawing/2014/main" id="{F97A61E4-3CA1-4B16-93EC-F46D6D9FAD2D}"/>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74" name="EXCHANGE RATES (TB)">
            <a:extLst>
              <a:ext uri="{FF2B5EF4-FFF2-40B4-BE49-F238E27FC236}">
                <a16:creationId xmlns:a16="http://schemas.microsoft.com/office/drawing/2014/main" id="{E9E4BCF0-6AD4-41B0-89F2-4A41B45D9697}"/>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75" name="CREDIT &amp; HOUSING (TB)">
            <a:extLst>
              <a:ext uri="{FF2B5EF4-FFF2-40B4-BE49-F238E27FC236}">
                <a16:creationId xmlns:a16="http://schemas.microsoft.com/office/drawing/2014/main" id="{4C339DE5-A538-42BC-8533-09771FAFB438}"/>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76" name="LABOUR MARKET P1,P2,P3 (TB)">
            <a:extLst>
              <a:ext uri="{FF2B5EF4-FFF2-40B4-BE49-F238E27FC236}">
                <a16:creationId xmlns:a16="http://schemas.microsoft.com/office/drawing/2014/main" id="{E156D23E-80A1-4C51-9C81-C19E11D042B0}"/>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t>
            </a:r>
            <a:r>
              <a:rPr lang="en-GB" sz="1200" b="1">
                <a:solidFill>
                  <a:srgbClr val="002060"/>
                </a:solidFill>
                <a:latin typeface="Lato" panose="020F0502020204030203" pitchFamily="34" charset="0"/>
                <a:cs typeface="Lato" panose="020F0502020204030203" pitchFamily="34" charset="0"/>
              </a:rPr>
              <a:t>LABOUR MARKET </a:t>
            </a:r>
            <a:r>
              <a:rPr lang="en-GB" sz="1200" b="1">
                <a:solidFill>
                  <a:schemeClr val="bg1">
                    <a:lumMod val="65000"/>
                  </a:schemeClr>
                </a:solidFill>
                <a:latin typeface="Lato" panose="020F0502020204030203" pitchFamily="34" charset="0"/>
                <a:cs typeface="Lato" panose="020F0502020204030203" pitchFamily="34" charset="0"/>
              </a:rPr>
              <a:t>P1, </a:t>
            </a:r>
            <a:r>
              <a:rPr lang="en-GB" sz="1200" b="1">
                <a:solidFill>
                  <a:srgbClr val="002060"/>
                </a:solidFill>
                <a:latin typeface="Lato" panose="020F0502020204030203" pitchFamily="34" charset="0"/>
                <a:cs typeface="Lato" panose="020F0502020204030203" pitchFamily="34" charset="0"/>
              </a:rPr>
              <a:t>P2</a:t>
            </a:r>
            <a:r>
              <a:rPr lang="en-GB" sz="1200" b="1">
                <a:solidFill>
                  <a:schemeClr val="bg1">
                    <a:lumMod val="65000"/>
                  </a:schemeClr>
                </a:solidFill>
                <a:latin typeface="Lato" panose="020F0502020204030203" pitchFamily="34" charset="0"/>
                <a:cs typeface="Lato" panose="020F0502020204030203" pitchFamily="34" charset="0"/>
              </a:rPr>
              <a:t>, P3</a:t>
            </a:r>
          </a:p>
        </p:txBody>
      </p:sp>
      <p:sp>
        <p:nvSpPr>
          <p:cNvPr id="177" name="INFLATION P1,P2,P3,P4 (TB)">
            <a:extLst>
              <a:ext uri="{FF2B5EF4-FFF2-40B4-BE49-F238E27FC236}">
                <a16:creationId xmlns:a16="http://schemas.microsoft.com/office/drawing/2014/main" id="{A1B3AFA8-A3E8-412D-A6CA-8704A5020A51}"/>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78" name="CONFIDENCE (TB)">
            <a:extLst>
              <a:ext uri="{FF2B5EF4-FFF2-40B4-BE49-F238E27FC236}">
                <a16:creationId xmlns:a16="http://schemas.microsoft.com/office/drawing/2014/main" id="{186B52B4-88A7-4427-9EA4-D9018B4BAF4C}"/>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79" name="IPSOS FOOTFALL (TB)">
            <a:extLst>
              <a:ext uri="{FF2B5EF4-FFF2-40B4-BE49-F238E27FC236}">
                <a16:creationId xmlns:a16="http://schemas.microsoft.com/office/drawing/2014/main" id="{D43DB24D-2962-4782-98FC-78AABEA2FA12}"/>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80" name="SHOPPERTRAK FOOTFALL (TB)">
            <a:extLst>
              <a:ext uri="{FF2B5EF4-FFF2-40B4-BE49-F238E27FC236}">
                <a16:creationId xmlns:a16="http://schemas.microsoft.com/office/drawing/2014/main" id="{B7ACE026-28D4-44AF-B668-22B3F82F2AEF}"/>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81" name="CUSTOMER TRAFFIC (TB)">
            <a:extLst>
              <a:ext uri="{FF2B5EF4-FFF2-40B4-BE49-F238E27FC236}">
                <a16:creationId xmlns:a16="http://schemas.microsoft.com/office/drawing/2014/main" id="{4888149A-40F9-49A9-93D3-B660E703C484}"/>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82" name="CBI TRADE SURVEY (TB)">
            <a:extLst>
              <a:ext uri="{FF2B5EF4-FFF2-40B4-BE49-F238E27FC236}">
                <a16:creationId xmlns:a16="http://schemas.microsoft.com/office/drawing/2014/main" id="{8C8864FB-66DD-46ED-8164-9BCBEBCCECC0}"/>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83" name="ONS (TB)">
            <a:extLst>
              <a:ext uri="{FF2B5EF4-FFF2-40B4-BE49-F238E27FC236}">
                <a16:creationId xmlns:a16="http://schemas.microsoft.com/office/drawing/2014/main" id="{9A99830C-C069-4B17-ADB0-EEA20CF59E4B}"/>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84" name="BRC vs ONS (TB)">
            <a:extLst>
              <a:ext uri="{FF2B5EF4-FFF2-40B4-BE49-F238E27FC236}">
                <a16:creationId xmlns:a16="http://schemas.microsoft.com/office/drawing/2014/main" id="{BC36DD5B-B421-461C-B563-16D923D4F7E9}"/>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85" name="RETAIL SALES (TB)">
            <a:extLst>
              <a:ext uri="{FF2B5EF4-FFF2-40B4-BE49-F238E27FC236}">
                <a16:creationId xmlns:a16="http://schemas.microsoft.com/office/drawing/2014/main" id="{2278680F-010F-44DD-A899-D5DAF0B7FBAC}"/>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86" name="WORLD ECONOMY (TB)">
            <a:extLst>
              <a:ext uri="{FF2B5EF4-FFF2-40B4-BE49-F238E27FC236}">
                <a16:creationId xmlns:a16="http://schemas.microsoft.com/office/drawing/2014/main" id="{F4CB046D-9748-405E-89E1-E80E1E320831}"/>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87" name="UK-COVID-19 IMPACT (TB)">
            <a:extLst>
              <a:ext uri="{FF2B5EF4-FFF2-40B4-BE49-F238E27FC236}">
                <a16:creationId xmlns:a16="http://schemas.microsoft.com/office/drawing/2014/main" id="{464BB989-25AB-4FA5-A5AD-456432CE8501}"/>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88" name="UK ECONOMY (TB)">
            <a:extLst>
              <a:ext uri="{FF2B5EF4-FFF2-40B4-BE49-F238E27FC236}">
                <a16:creationId xmlns:a16="http://schemas.microsoft.com/office/drawing/2014/main" id="{1F616994-FD4C-4D10-B240-6FCE01447245}"/>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89" name="EXEC SUMMARY (TB)">
            <a:extLst>
              <a:ext uri="{FF2B5EF4-FFF2-40B4-BE49-F238E27FC236}">
                <a16:creationId xmlns:a16="http://schemas.microsoft.com/office/drawing/2014/main" id="{EA9C65F2-9908-4758-95C2-3C69F278A884}"/>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91" name="EXEC SUMMARY (HL)">
            <a:hlinkClick r:id="rId3" action="ppaction://hlinksldjump"/>
            <a:extLst>
              <a:ext uri="{FF2B5EF4-FFF2-40B4-BE49-F238E27FC236}">
                <a16:creationId xmlns:a16="http://schemas.microsoft.com/office/drawing/2014/main" id="{F79A3A6D-3413-4213-8A17-C77F71E2B131}"/>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EXEC SUMMARY (HL)">
            <a:hlinkClick r:id="rId4" action="ppaction://hlinksldjump"/>
            <a:extLst>
              <a:ext uri="{FF2B5EF4-FFF2-40B4-BE49-F238E27FC236}">
                <a16:creationId xmlns:a16="http://schemas.microsoft.com/office/drawing/2014/main" id="{D6CB0D1C-877E-485E-8BD6-E914612E1D8F}"/>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EXEC SUMMARY (HL)">
            <a:hlinkClick r:id="rId5" action="ppaction://hlinksldjump"/>
            <a:extLst>
              <a:ext uri="{FF2B5EF4-FFF2-40B4-BE49-F238E27FC236}">
                <a16:creationId xmlns:a16="http://schemas.microsoft.com/office/drawing/2014/main" id="{1023E6B0-2434-4788-8184-A9B596ECE91B}"/>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EXEC SUMMARY (HL)">
            <a:hlinkClick r:id="rId6" action="ppaction://hlinksldjump"/>
            <a:extLst>
              <a:ext uri="{FF2B5EF4-FFF2-40B4-BE49-F238E27FC236}">
                <a16:creationId xmlns:a16="http://schemas.microsoft.com/office/drawing/2014/main" id="{CEBACB25-4FCE-4493-9D51-0FC4B9D15750}"/>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EXEC SUMMARY (HL)">
            <a:hlinkClick r:id="rId7" action="ppaction://hlinksldjump"/>
            <a:extLst>
              <a:ext uri="{FF2B5EF4-FFF2-40B4-BE49-F238E27FC236}">
                <a16:creationId xmlns:a16="http://schemas.microsoft.com/office/drawing/2014/main" id="{42531F35-80C9-4C12-B6AE-E63BF96C5A2A}"/>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EXEC SUMMARY (HL)">
            <a:hlinkClick r:id="rId8" action="ppaction://hlinksldjump"/>
            <a:extLst>
              <a:ext uri="{FF2B5EF4-FFF2-40B4-BE49-F238E27FC236}">
                <a16:creationId xmlns:a16="http://schemas.microsoft.com/office/drawing/2014/main" id="{0F0313D0-1A66-47EB-9DD7-5E4E2B8E5AEB}"/>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EXEC SUMMARY (HL)">
            <a:hlinkClick r:id="rId9" action="ppaction://hlinksldjump"/>
            <a:extLst>
              <a:ext uri="{FF2B5EF4-FFF2-40B4-BE49-F238E27FC236}">
                <a16:creationId xmlns:a16="http://schemas.microsoft.com/office/drawing/2014/main" id="{F3AC934E-3132-400D-9F4B-1E0A83C7AA9E}"/>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EXEC SUMMARY (HL)">
            <a:hlinkClick r:id="rId10" action="ppaction://hlinksldjump"/>
            <a:extLst>
              <a:ext uri="{FF2B5EF4-FFF2-40B4-BE49-F238E27FC236}">
                <a16:creationId xmlns:a16="http://schemas.microsoft.com/office/drawing/2014/main" id="{D0AD1040-70D0-4FE3-B8BA-5D48323C1237}"/>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EXEC SUMMARY (HL)">
            <a:hlinkClick r:id="rId11" action="ppaction://hlinksldjump"/>
            <a:extLst>
              <a:ext uri="{FF2B5EF4-FFF2-40B4-BE49-F238E27FC236}">
                <a16:creationId xmlns:a16="http://schemas.microsoft.com/office/drawing/2014/main" id="{1F13CF66-73B5-4971-B252-2551F7397D52}"/>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EXEC SUMMARY (HL)">
            <a:hlinkClick r:id="rId12" action="ppaction://hlinksldjump"/>
            <a:extLst>
              <a:ext uri="{FF2B5EF4-FFF2-40B4-BE49-F238E27FC236}">
                <a16:creationId xmlns:a16="http://schemas.microsoft.com/office/drawing/2014/main" id="{302EB1D5-D22E-4069-A6A3-E31762F0F689}"/>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EXEC SUMMARY (HL)">
            <a:hlinkClick r:id="rId13" action="ppaction://hlinksldjump"/>
            <a:extLst>
              <a:ext uri="{FF2B5EF4-FFF2-40B4-BE49-F238E27FC236}">
                <a16:creationId xmlns:a16="http://schemas.microsoft.com/office/drawing/2014/main" id="{729D29D6-6D98-427E-A3BA-AFFCAFD9D57A}"/>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EXEC SUMMARY (HL)">
            <a:hlinkClick r:id="rId14" action="ppaction://hlinksldjump"/>
            <a:extLst>
              <a:ext uri="{FF2B5EF4-FFF2-40B4-BE49-F238E27FC236}">
                <a16:creationId xmlns:a16="http://schemas.microsoft.com/office/drawing/2014/main" id="{5B174D49-75E8-4FB5-BCB4-0520B9DF52BE}"/>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EXEC SUMMARY (HL)">
            <a:hlinkClick r:id="rId15" action="ppaction://hlinksldjump"/>
            <a:extLst>
              <a:ext uri="{FF2B5EF4-FFF2-40B4-BE49-F238E27FC236}">
                <a16:creationId xmlns:a16="http://schemas.microsoft.com/office/drawing/2014/main" id="{60D8A88D-6033-4495-9E54-FF7844142249}"/>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EXEC SUMMARY (HL)">
            <a:hlinkClick r:id="rId16" action="ppaction://hlinksldjump"/>
            <a:extLst>
              <a:ext uri="{FF2B5EF4-FFF2-40B4-BE49-F238E27FC236}">
                <a16:creationId xmlns:a16="http://schemas.microsoft.com/office/drawing/2014/main" id="{C813E4A6-2973-48B6-83EA-E76B8F0AED0C}"/>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EXEC SUMMARY (HL)">
            <a:hlinkClick r:id="rId17" action="ppaction://hlinksldjump"/>
            <a:extLst>
              <a:ext uri="{FF2B5EF4-FFF2-40B4-BE49-F238E27FC236}">
                <a16:creationId xmlns:a16="http://schemas.microsoft.com/office/drawing/2014/main" id="{FF586FF3-0FD6-4AE4-8F92-F6B406CDE689}"/>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EXEC SUMMARY (HL)">
            <a:hlinkClick r:id="rId18" action="ppaction://hlinksldjump"/>
            <a:extLst>
              <a:ext uri="{FF2B5EF4-FFF2-40B4-BE49-F238E27FC236}">
                <a16:creationId xmlns:a16="http://schemas.microsoft.com/office/drawing/2014/main" id="{0ABD74BA-C80B-4459-9161-B3CD2F3B8DF6}"/>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EXEC SUMMARY (HL)">
            <a:hlinkClick r:id="rId19" action="ppaction://hlinksldjump"/>
            <a:extLst>
              <a:ext uri="{FF2B5EF4-FFF2-40B4-BE49-F238E27FC236}">
                <a16:creationId xmlns:a16="http://schemas.microsoft.com/office/drawing/2014/main" id="{2CEEDD44-76F7-4D63-B855-F1D2C26A1443}"/>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EXEC SUMMARY (HL)">
            <a:hlinkClick r:id="rId20" action="ppaction://hlinksldjump"/>
            <a:extLst>
              <a:ext uri="{FF2B5EF4-FFF2-40B4-BE49-F238E27FC236}">
                <a16:creationId xmlns:a16="http://schemas.microsoft.com/office/drawing/2014/main" id="{3180BA71-362C-4DBA-97D5-297DD79AFBA2}"/>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EXEC SUMMARY (HL)">
            <a:hlinkClick r:id="rId21" action="ppaction://hlinksldjump"/>
            <a:extLst>
              <a:ext uri="{FF2B5EF4-FFF2-40B4-BE49-F238E27FC236}">
                <a16:creationId xmlns:a16="http://schemas.microsoft.com/office/drawing/2014/main" id="{75E5957B-66E3-4523-B22A-71855AA84DEF}"/>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EXEC SUMMARY (HL)">
            <a:hlinkClick r:id="rId22" action="ppaction://hlinksldjump"/>
            <a:extLst>
              <a:ext uri="{FF2B5EF4-FFF2-40B4-BE49-F238E27FC236}">
                <a16:creationId xmlns:a16="http://schemas.microsoft.com/office/drawing/2014/main" id="{04FD3F3A-1152-4467-BC30-15DC373F4545}"/>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EXEC SUMMARY (HL)">
            <a:hlinkClick r:id="rId23" action="ppaction://hlinksldjump"/>
            <a:extLst>
              <a:ext uri="{FF2B5EF4-FFF2-40B4-BE49-F238E27FC236}">
                <a16:creationId xmlns:a16="http://schemas.microsoft.com/office/drawing/2014/main" id="{2A557EC6-3A01-404D-BE00-0F315F867BF1}"/>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24" action="ppaction://hlinksldjump"/>
            <a:extLst>
              <a:ext uri="{FF2B5EF4-FFF2-40B4-BE49-F238E27FC236}">
                <a16:creationId xmlns:a16="http://schemas.microsoft.com/office/drawing/2014/main" id="{01C828D0-5D65-47B0-AD86-01C4CE02A45E}"/>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EXEC SUMMARY (HL)">
            <a:hlinkClick r:id="rId25" action="ppaction://hlinksldjump"/>
            <a:extLst>
              <a:ext uri="{FF2B5EF4-FFF2-40B4-BE49-F238E27FC236}">
                <a16:creationId xmlns:a16="http://schemas.microsoft.com/office/drawing/2014/main" id="{90929641-B9A9-4FA6-907D-BFE6B1FE1F63}"/>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EXEC SUMMARY (HL)">
            <a:hlinkClick r:id="rId26" action="ppaction://hlinksldjump"/>
            <a:extLst>
              <a:ext uri="{FF2B5EF4-FFF2-40B4-BE49-F238E27FC236}">
                <a16:creationId xmlns:a16="http://schemas.microsoft.com/office/drawing/2014/main" id="{CC19781E-8BFF-48CA-86F8-68AFA5948A4D}"/>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3" name="(B) GREY NEUTRAL" hidden="1">
            <a:extLst>
              <a:ext uri="{FF2B5EF4-FFF2-40B4-BE49-F238E27FC236}">
                <a16:creationId xmlns:a16="http://schemas.microsoft.com/office/drawing/2014/main" id="{7142E26B-AACE-44C5-87CA-377BBF3CCAAB}"/>
              </a:ext>
            </a:extLst>
          </p:cNvPr>
          <p:cNvGrpSpPr/>
          <p:nvPr/>
        </p:nvGrpSpPr>
        <p:grpSpPr>
          <a:xfrm>
            <a:off x="16598369" y="4100012"/>
            <a:ext cx="537097" cy="537097"/>
            <a:chOff x="19487481" y="4012533"/>
            <a:chExt cx="537097" cy="537097"/>
          </a:xfrm>
        </p:grpSpPr>
        <p:sp>
          <p:nvSpPr>
            <p:cNvPr id="244" name="Oval 243">
              <a:extLst>
                <a:ext uri="{FF2B5EF4-FFF2-40B4-BE49-F238E27FC236}">
                  <a16:creationId xmlns:a16="http://schemas.microsoft.com/office/drawing/2014/main" id="{F464C42E-A9F4-48FA-A836-F45834680B0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2EC314B4-7706-40AC-84F5-662D3D3F84C9}"/>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B) GREEN DOWN" hidden="1">
            <a:extLst>
              <a:ext uri="{FF2B5EF4-FFF2-40B4-BE49-F238E27FC236}">
                <a16:creationId xmlns:a16="http://schemas.microsoft.com/office/drawing/2014/main" id="{89D6CCE6-83E9-4198-8DEF-CCECDAB8FF60}"/>
              </a:ext>
            </a:extLst>
          </p:cNvPr>
          <p:cNvGrpSpPr/>
          <p:nvPr/>
        </p:nvGrpSpPr>
        <p:grpSpPr>
          <a:xfrm>
            <a:off x="16609149" y="4100012"/>
            <a:ext cx="537097" cy="537097"/>
            <a:chOff x="16550753" y="2084507"/>
            <a:chExt cx="537097" cy="537097"/>
          </a:xfrm>
        </p:grpSpPr>
        <p:sp>
          <p:nvSpPr>
            <p:cNvPr id="241" name="Oval 240">
              <a:extLst>
                <a:ext uri="{FF2B5EF4-FFF2-40B4-BE49-F238E27FC236}">
                  <a16:creationId xmlns:a16="http://schemas.microsoft.com/office/drawing/2014/main" id="{F2A55673-5BE9-456E-9269-C136C20BF4D6}"/>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id="{A3CF87C9-50F2-4F6A-9950-1343FB1FB609}"/>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0" name="(B) GREEN UP">
            <a:extLst>
              <a:ext uri="{FF2B5EF4-FFF2-40B4-BE49-F238E27FC236}">
                <a16:creationId xmlns:a16="http://schemas.microsoft.com/office/drawing/2014/main" id="{EB4EAD5C-09F1-40D6-91E2-A2F911E9A1B1}"/>
              </a:ext>
            </a:extLst>
          </p:cNvPr>
          <p:cNvGrpSpPr/>
          <p:nvPr/>
        </p:nvGrpSpPr>
        <p:grpSpPr>
          <a:xfrm>
            <a:off x="16609149" y="4083007"/>
            <a:ext cx="537097" cy="537097"/>
            <a:chOff x="16550753" y="2084507"/>
            <a:chExt cx="537097" cy="537097"/>
          </a:xfrm>
        </p:grpSpPr>
        <p:sp>
          <p:nvSpPr>
            <p:cNvPr id="331" name="Oval 330">
              <a:extLst>
                <a:ext uri="{FF2B5EF4-FFF2-40B4-BE49-F238E27FC236}">
                  <a16:creationId xmlns:a16="http://schemas.microsoft.com/office/drawing/2014/main" id="{5ACB8FF4-B55E-43FA-BF9F-7239A479CFB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Isosceles Triangle 331">
              <a:extLst>
                <a:ext uri="{FF2B5EF4-FFF2-40B4-BE49-F238E27FC236}">
                  <a16:creationId xmlns:a16="http://schemas.microsoft.com/office/drawing/2014/main" id="{43D2468A-3A54-4717-B023-9799D9C23403}"/>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B) RED UP" hidden="1">
            <a:extLst>
              <a:ext uri="{FF2B5EF4-FFF2-40B4-BE49-F238E27FC236}">
                <a16:creationId xmlns:a16="http://schemas.microsoft.com/office/drawing/2014/main" id="{E70ADABF-B665-4081-8508-38BD823D0206}"/>
              </a:ext>
            </a:extLst>
          </p:cNvPr>
          <p:cNvGrpSpPr/>
          <p:nvPr/>
        </p:nvGrpSpPr>
        <p:grpSpPr>
          <a:xfrm>
            <a:off x="16587589" y="4083810"/>
            <a:ext cx="537097" cy="537097"/>
            <a:chOff x="18504903" y="4120069"/>
            <a:chExt cx="537097" cy="537097"/>
          </a:xfrm>
        </p:grpSpPr>
        <p:sp>
          <p:nvSpPr>
            <p:cNvPr id="235" name="Oval 234">
              <a:extLst>
                <a:ext uri="{FF2B5EF4-FFF2-40B4-BE49-F238E27FC236}">
                  <a16:creationId xmlns:a16="http://schemas.microsoft.com/office/drawing/2014/main" id="{C8CBED70-FA76-4E71-9677-7DFF5E446A9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id="{53C421F2-6A3F-4F89-8ADC-42BF6269EE3E}"/>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3" name="(B) RED DOWN" hidden="1">
            <a:extLst>
              <a:ext uri="{FF2B5EF4-FFF2-40B4-BE49-F238E27FC236}">
                <a16:creationId xmlns:a16="http://schemas.microsoft.com/office/drawing/2014/main" id="{A34A402B-F704-4959-A3F3-FD0C4963304A}"/>
              </a:ext>
            </a:extLst>
          </p:cNvPr>
          <p:cNvGrpSpPr/>
          <p:nvPr/>
        </p:nvGrpSpPr>
        <p:grpSpPr>
          <a:xfrm>
            <a:off x="16576809" y="4100012"/>
            <a:ext cx="537097" cy="537097"/>
            <a:chOff x="18504903" y="4120069"/>
            <a:chExt cx="537097" cy="537097"/>
          </a:xfrm>
        </p:grpSpPr>
        <p:sp>
          <p:nvSpPr>
            <p:cNvPr id="334" name="Oval 333">
              <a:extLst>
                <a:ext uri="{FF2B5EF4-FFF2-40B4-BE49-F238E27FC236}">
                  <a16:creationId xmlns:a16="http://schemas.microsoft.com/office/drawing/2014/main" id="{993A3D55-6404-42F2-8C87-2E63042C1043}"/>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Isosceles Triangle 334">
              <a:extLst>
                <a:ext uri="{FF2B5EF4-FFF2-40B4-BE49-F238E27FC236}">
                  <a16:creationId xmlns:a16="http://schemas.microsoft.com/office/drawing/2014/main" id="{0E5804A8-0929-4839-8D3A-C06CD01D52DB}"/>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T) GREY NEUTRAL" hidden="1">
            <a:extLst>
              <a:ext uri="{FF2B5EF4-FFF2-40B4-BE49-F238E27FC236}">
                <a16:creationId xmlns:a16="http://schemas.microsoft.com/office/drawing/2014/main" id="{C0353656-08B4-4990-879E-8F0EA755D61D}"/>
              </a:ext>
            </a:extLst>
          </p:cNvPr>
          <p:cNvGrpSpPr/>
          <p:nvPr/>
        </p:nvGrpSpPr>
        <p:grpSpPr>
          <a:xfrm>
            <a:off x="16549200" y="2084400"/>
            <a:ext cx="537097" cy="537097"/>
            <a:chOff x="19487481" y="4012533"/>
            <a:chExt cx="537097" cy="537097"/>
          </a:xfrm>
        </p:grpSpPr>
        <p:sp>
          <p:nvSpPr>
            <p:cNvPr id="151" name="Oval 150">
              <a:extLst>
                <a:ext uri="{FF2B5EF4-FFF2-40B4-BE49-F238E27FC236}">
                  <a16:creationId xmlns:a16="http://schemas.microsoft.com/office/drawing/2014/main" id="{14CE8D36-806C-4C23-BA61-D6608BAB9154}"/>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1DC89FA3-B97F-4E36-B732-5BC0C43782F1}"/>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T) GREEN DOWN" hidden="1">
            <a:extLst>
              <a:ext uri="{FF2B5EF4-FFF2-40B4-BE49-F238E27FC236}">
                <a16:creationId xmlns:a16="http://schemas.microsoft.com/office/drawing/2014/main" id="{25FD2192-0605-44F2-AF4B-CC46B5AE6810}"/>
              </a:ext>
            </a:extLst>
          </p:cNvPr>
          <p:cNvGrpSpPr/>
          <p:nvPr/>
        </p:nvGrpSpPr>
        <p:grpSpPr>
          <a:xfrm>
            <a:off x="16549200" y="2084400"/>
            <a:ext cx="537097" cy="537097"/>
            <a:chOff x="16550753" y="2084507"/>
            <a:chExt cx="537097" cy="537097"/>
          </a:xfrm>
        </p:grpSpPr>
        <p:sp>
          <p:nvSpPr>
            <p:cNvPr id="148" name="Oval 147">
              <a:extLst>
                <a:ext uri="{FF2B5EF4-FFF2-40B4-BE49-F238E27FC236}">
                  <a16:creationId xmlns:a16="http://schemas.microsoft.com/office/drawing/2014/main" id="{DD23C778-07B0-40B8-81F1-DE86849AAF5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Isosceles Triangle 148">
              <a:extLst>
                <a:ext uri="{FF2B5EF4-FFF2-40B4-BE49-F238E27FC236}">
                  <a16:creationId xmlns:a16="http://schemas.microsoft.com/office/drawing/2014/main" id="{5389E648-4554-4EBC-B09C-9B0CD938B380}"/>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1" name="(T) GREEN UP">
            <a:extLst>
              <a:ext uri="{FF2B5EF4-FFF2-40B4-BE49-F238E27FC236}">
                <a16:creationId xmlns:a16="http://schemas.microsoft.com/office/drawing/2014/main" id="{645BCC6E-297F-4A17-8161-521370A00F4D}"/>
              </a:ext>
            </a:extLst>
          </p:cNvPr>
          <p:cNvGrpSpPr/>
          <p:nvPr/>
        </p:nvGrpSpPr>
        <p:grpSpPr>
          <a:xfrm>
            <a:off x="16550753" y="2084507"/>
            <a:ext cx="537097" cy="537097"/>
            <a:chOff x="16550753" y="2084507"/>
            <a:chExt cx="537097" cy="537097"/>
          </a:xfrm>
        </p:grpSpPr>
        <p:sp>
          <p:nvSpPr>
            <p:cNvPr id="322" name="Oval 321">
              <a:extLst>
                <a:ext uri="{FF2B5EF4-FFF2-40B4-BE49-F238E27FC236}">
                  <a16:creationId xmlns:a16="http://schemas.microsoft.com/office/drawing/2014/main" id="{090F0F2C-942E-4FE0-A3F2-E1FAE947228B}"/>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Isosceles Triangle 322">
              <a:extLst>
                <a:ext uri="{FF2B5EF4-FFF2-40B4-BE49-F238E27FC236}">
                  <a16:creationId xmlns:a16="http://schemas.microsoft.com/office/drawing/2014/main" id="{47A37608-5B9A-47FF-B2DE-42020FADD7F1}"/>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 name="(T) RED UP" hidden="1">
            <a:extLst>
              <a:ext uri="{FF2B5EF4-FFF2-40B4-BE49-F238E27FC236}">
                <a16:creationId xmlns:a16="http://schemas.microsoft.com/office/drawing/2014/main" id="{66E7FF53-C3CF-4151-A82A-FCD7A7527BEC}"/>
              </a:ext>
            </a:extLst>
          </p:cNvPr>
          <p:cNvGrpSpPr/>
          <p:nvPr/>
        </p:nvGrpSpPr>
        <p:grpSpPr>
          <a:xfrm>
            <a:off x="16549200" y="2084400"/>
            <a:ext cx="537097" cy="537097"/>
            <a:chOff x="18504903" y="4120069"/>
            <a:chExt cx="537097" cy="537097"/>
          </a:xfrm>
        </p:grpSpPr>
        <p:sp>
          <p:nvSpPr>
            <p:cNvPr id="142" name="Oval 141">
              <a:extLst>
                <a:ext uri="{FF2B5EF4-FFF2-40B4-BE49-F238E27FC236}">
                  <a16:creationId xmlns:a16="http://schemas.microsoft.com/office/drawing/2014/main" id="{0F90044F-7FDF-4396-92EF-3B657CBBBD5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Isosceles Triangle 142">
              <a:extLst>
                <a:ext uri="{FF2B5EF4-FFF2-40B4-BE49-F238E27FC236}">
                  <a16:creationId xmlns:a16="http://schemas.microsoft.com/office/drawing/2014/main" id="{138924D3-09FA-40C3-9FAF-C8967BA852F1}"/>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T) RED DOWN" hidden="1">
            <a:extLst>
              <a:ext uri="{FF2B5EF4-FFF2-40B4-BE49-F238E27FC236}">
                <a16:creationId xmlns:a16="http://schemas.microsoft.com/office/drawing/2014/main" id="{9BBB5227-FFF6-4B90-A2D7-92023B07DC7A}"/>
              </a:ext>
            </a:extLst>
          </p:cNvPr>
          <p:cNvGrpSpPr/>
          <p:nvPr/>
        </p:nvGrpSpPr>
        <p:grpSpPr>
          <a:xfrm>
            <a:off x="16549200" y="2084400"/>
            <a:ext cx="537097" cy="537097"/>
            <a:chOff x="18504903" y="4120069"/>
            <a:chExt cx="537097" cy="537097"/>
          </a:xfrm>
        </p:grpSpPr>
        <p:sp>
          <p:nvSpPr>
            <p:cNvPr id="145" name="Oval 144">
              <a:extLst>
                <a:ext uri="{FF2B5EF4-FFF2-40B4-BE49-F238E27FC236}">
                  <a16:creationId xmlns:a16="http://schemas.microsoft.com/office/drawing/2014/main" id="{2F8C8266-1260-4456-B4EE-FEE57E9401F8}"/>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Isosceles Triangle 145">
              <a:extLst>
                <a:ext uri="{FF2B5EF4-FFF2-40B4-BE49-F238E27FC236}">
                  <a16:creationId xmlns:a16="http://schemas.microsoft.com/office/drawing/2014/main" id="{DE7F3FD8-483A-46CD-A3DA-A060448B1129}"/>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63" name="Chart 162">
            <a:extLst>
              <a:ext uri="{FF2B5EF4-FFF2-40B4-BE49-F238E27FC236}">
                <a16:creationId xmlns:a16="http://schemas.microsoft.com/office/drawing/2014/main" id="{FDB1031C-C963-4E14-864D-BA800566463F}"/>
              </a:ext>
            </a:extLst>
          </p:cNvPr>
          <p:cNvGraphicFramePr>
            <a:graphicFrameLocks/>
          </p:cNvGraphicFramePr>
          <p:nvPr>
            <p:extLst>
              <p:ext uri="{D42A27DB-BD31-4B8C-83A1-F6EECF244321}">
                <p14:modId xmlns:p14="http://schemas.microsoft.com/office/powerpoint/2010/main" val="771627155"/>
              </p:ext>
            </p:extLst>
          </p:nvPr>
        </p:nvGraphicFramePr>
        <p:xfrm>
          <a:off x="8337667" y="5507028"/>
          <a:ext cx="5078073" cy="2841952"/>
        </p:xfrm>
        <a:graphic>
          <a:graphicData uri="http://schemas.openxmlformats.org/drawingml/2006/chart">
            <c:chart xmlns:c="http://schemas.openxmlformats.org/drawingml/2006/chart" xmlns:r="http://schemas.openxmlformats.org/officeDocument/2006/relationships" r:id="rId27"/>
          </a:graphicData>
        </a:graphic>
      </p:graphicFrame>
    </p:spTree>
    <p:extLst>
      <p:ext uri="{BB962C8B-B14F-4D97-AF65-F5344CB8AC3E}">
        <p14:creationId xmlns:p14="http://schemas.microsoft.com/office/powerpoint/2010/main" val="183539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Labour</a:t>
            </a:r>
            <a:r>
              <a:rPr lang="en-GB" baseline="0"/>
              <a:t> Market P3</a:t>
            </a:r>
            <a:endParaRPr lang="en-GB"/>
          </a:p>
        </p:txBody>
      </p:sp>
      <p:graphicFrame>
        <p:nvGraphicFramePr>
          <p:cNvPr id="152" name="Table 151">
            <a:extLst>
              <a:ext uri="{FF2B5EF4-FFF2-40B4-BE49-F238E27FC236}">
                <a16:creationId xmlns:a16="http://schemas.microsoft.com/office/drawing/2014/main" id="{753D7716-1E08-46C0-B6E1-3762E6E8FE13}"/>
              </a:ext>
            </a:extLst>
          </p:cNvPr>
          <p:cNvGraphicFramePr>
            <a:graphicFrameLocks noGrp="1"/>
          </p:cNvGraphicFramePr>
          <p:nvPr>
            <p:extLst>
              <p:ext uri="{D42A27DB-BD31-4B8C-83A1-F6EECF244321}">
                <p14:modId xmlns:p14="http://schemas.microsoft.com/office/powerpoint/2010/main" val="1944158930"/>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Labour Market (P3)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(LD) (AD)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All from 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29" name="Rectangle 128">
            <a:extLst>
              <a:ext uri="{FF2B5EF4-FFF2-40B4-BE49-F238E27FC236}">
                <a16:creationId xmlns:a16="http://schemas.microsoft.com/office/drawing/2014/main" id="{9A8034DC-C2FF-43ED-9CE4-AAFBF78AAEE4}"/>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50" name="TOP DOWN GOOD" hidden="1">
            <a:extLst>
              <a:ext uri="{FF2B5EF4-FFF2-40B4-BE49-F238E27FC236}">
                <a16:creationId xmlns:a16="http://schemas.microsoft.com/office/drawing/2014/main" id="{CEA3C33C-CEC4-4BA2-96EB-AADDE441CC8B}"/>
              </a:ext>
            </a:extLst>
          </p:cNvPr>
          <p:cNvGrpSpPr/>
          <p:nvPr/>
        </p:nvGrpSpPr>
        <p:grpSpPr>
          <a:xfrm>
            <a:off x="16549200" y="2084400"/>
            <a:ext cx="537097" cy="537097"/>
            <a:chOff x="16550753" y="2084507"/>
            <a:chExt cx="537097" cy="537097"/>
          </a:xfrm>
        </p:grpSpPr>
        <p:sp>
          <p:nvSpPr>
            <p:cNvPr id="151" name="Oval 150">
              <a:extLst>
                <a:ext uri="{FF2B5EF4-FFF2-40B4-BE49-F238E27FC236}">
                  <a16:creationId xmlns:a16="http://schemas.microsoft.com/office/drawing/2014/main" id="{3F9FD768-1F74-458C-A3B8-26756344FD3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Isosceles Triangle 152">
              <a:extLst>
                <a:ext uri="{FF2B5EF4-FFF2-40B4-BE49-F238E27FC236}">
                  <a16:creationId xmlns:a16="http://schemas.microsoft.com/office/drawing/2014/main" id="{65DDEAA1-1898-4E81-A70F-D26ABD6E8115}"/>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Top Neutral" hidden="1">
            <a:extLst>
              <a:ext uri="{FF2B5EF4-FFF2-40B4-BE49-F238E27FC236}">
                <a16:creationId xmlns:a16="http://schemas.microsoft.com/office/drawing/2014/main" id="{68148B00-0C58-451F-B498-D906EB4F9919}"/>
              </a:ext>
            </a:extLst>
          </p:cNvPr>
          <p:cNvGrpSpPr/>
          <p:nvPr/>
        </p:nvGrpSpPr>
        <p:grpSpPr>
          <a:xfrm>
            <a:off x="16549200" y="2084400"/>
            <a:ext cx="537097" cy="537097"/>
            <a:chOff x="19487481" y="4012533"/>
            <a:chExt cx="537097" cy="537097"/>
          </a:xfrm>
        </p:grpSpPr>
        <p:sp>
          <p:nvSpPr>
            <p:cNvPr id="219" name="Oval 218">
              <a:extLst>
                <a:ext uri="{FF2B5EF4-FFF2-40B4-BE49-F238E27FC236}">
                  <a16:creationId xmlns:a16="http://schemas.microsoft.com/office/drawing/2014/main" id="{6A8FB7FF-0778-42D2-9DA6-83A594CE09A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48CC3296-A6B7-43AA-9A55-22E7168F942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BOTTOM UP BAD" hidden="1">
            <a:extLst>
              <a:ext uri="{FF2B5EF4-FFF2-40B4-BE49-F238E27FC236}">
                <a16:creationId xmlns:a16="http://schemas.microsoft.com/office/drawing/2014/main" id="{09773EE5-C1D6-4E00-A7DC-8D281E85DF1B}"/>
              </a:ext>
            </a:extLst>
          </p:cNvPr>
          <p:cNvGrpSpPr/>
          <p:nvPr/>
        </p:nvGrpSpPr>
        <p:grpSpPr>
          <a:xfrm>
            <a:off x="16544608" y="4100012"/>
            <a:ext cx="537097" cy="537097"/>
            <a:chOff x="18504903" y="4120069"/>
            <a:chExt cx="537097" cy="537097"/>
          </a:xfrm>
        </p:grpSpPr>
        <p:sp>
          <p:nvSpPr>
            <p:cNvPr id="232" name="Oval 231">
              <a:extLst>
                <a:ext uri="{FF2B5EF4-FFF2-40B4-BE49-F238E27FC236}">
                  <a16:creationId xmlns:a16="http://schemas.microsoft.com/office/drawing/2014/main" id="{ABAE29B2-D5E1-4926-90C1-FC79483B9797}"/>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id="{C2D19CD2-B5F8-461C-AB9E-2A25D7EF26E6}"/>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BOTTOM DOWN BAD" hidden="1">
            <a:extLst>
              <a:ext uri="{FF2B5EF4-FFF2-40B4-BE49-F238E27FC236}">
                <a16:creationId xmlns:a16="http://schemas.microsoft.com/office/drawing/2014/main" id="{E3A0593D-49C6-4F17-8124-1495CCC04462}"/>
              </a:ext>
            </a:extLst>
          </p:cNvPr>
          <p:cNvGrpSpPr/>
          <p:nvPr/>
        </p:nvGrpSpPr>
        <p:grpSpPr>
          <a:xfrm>
            <a:off x="16544608" y="4100012"/>
            <a:ext cx="537097" cy="537097"/>
            <a:chOff x="18504903" y="4120069"/>
            <a:chExt cx="537097" cy="537097"/>
          </a:xfrm>
        </p:grpSpPr>
        <p:sp>
          <p:nvSpPr>
            <p:cNvPr id="235" name="Oval 234">
              <a:extLst>
                <a:ext uri="{FF2B5EF4-FFF2-40B4-BE49-F238E27FC236}">
                  <a16:creationId xmlns:a16="http://schemas.microsoft.com/office/drawing/2014/main" id="{231D52FB-2544-4883-A09E-B34C60EA2998}"/>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id="{8513A701-310A-4F54-BE62-6D475417D820}"/>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BOTTOM DOWN GOOD" hidden="1">
            <a:extLst>
              <a:ext uri="{FF2B5EF4-FFF2-40B4-BE49-F238E27FC236}">
                <a16:creationId xmlns:a16="http://schemas.microsoft.com/office/drawing/2014/main" id="{DCF9B74B-038C-4D83-BC6C-727749F1A8AF}"/>
              </a:ext>
            </a:extLst>
          </p:cNvPr>
          <p:cNvGrpSpPr/>
          <p:nvPr/>
        </p:nvGrpSpPr>
        <p:grpSpPr>
          <a:xfrm>
            <a:off x="16544608" y="4100012"/>
            <a:ext cx="537097" cy="537097"/>
            <a:chOff x="16550753" y="2084507"/>
            <a:chExt cx="537097" cy="537097"/>
          </a:xfrm>
        </p:grpSpPr>
        <p:sp>
          <p:nvSpPr>
            <p:cNvPr id="238" name="Oval 237">
              <a:extLst>
                <a:ext uri="{FF2B5EF4-FFF2-40B4-BE49-F238E27FC236}">
                  <a16:creationId xmlns:a16="http://schemas.microsoft.com/office/drawing/2014/main" id="{A9B2C0EE-1EBD-4B88-9D65-E4535B18866E}"/>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id="{B5235497-06B5-4AC4-B092-A161CBEDE263}"/>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BOTTOM Neutral" hidden="1">
            <a:extLst>
              <a:ext uri="{FF2B5EF4-FFF2-40B4-BE49-F238E27FC236}">
                <a16:creationId xmlns:a16="http://schemas.microsoft.com/office/drawing/2014/main" id="{07C5EC7B-D9F5-4874-8478-A668E7FCCF32}"/>
              </a:ext>
            </a:extLst>
          </p:cNvPr>
          <p:cNvGrpSpPr/>
          <p:nvPr/>
        </p:nvGrpSpPr>
        <p:grpSpPr>
          <a:xfrm>
            <a:off x="16544608" y="4100012"/>
            <a:ext cx="537097" cy="537097"/>
            <a:chOff x="19487481" y="4012533"/>
            <a:chExt cx="537097" cy="537097"/>
          </a:xfrm>
        </p:grpSpPr>
        <p:sp>
          <p:nvSpPr>
            <p:cNvPr id="241" name="Oval 240">
              <a:extLst>
                <a:ext uri="{FF2B5EF4-FFF2-40B4-BE49-F238E27FC236}">
                  <a16:creationId xmlns:a16="http://schemas.microsoft.com/office/drawing/2014/main" id="{B7194EA9-EA67-4B3B-ABA8-511F77D33A82}"/>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4D068A2D-F5DC-4C05-A1A1-55457FF2945F}"/>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AD3E4EF7-C88B-43AA-BF87-3463BD68B20A}"/>
              </a:ext>
            </a:extLst>
          </p:cNvPr>
          <p:cNvGrpSpPr/>
          <p:nvPr/>
        </p:nvGrpSpPr>
        <p:grpSpPr>
          <a:xfrm>
            <a:off x="14199393" y="1627247"/>
            <a:ext cx="2670572" cy="1852470"/>
            <a:chOff x="14199393" y="1627247"/>
            <a:chExt cx="2670572" cy="1852470"/>
          </a:xfrm>
        </p:grpSpPr>
        <p:sp>
          <p:nvSpPr>
            <p:cNvPr id="245" name="TextBox 244">
              <a:extLst>
                <a:ext uri="{FF2B5EF4-FFF2-40B4-BE49-F238E27FC236}">
                  <a16:creationId xmlns:a16="http://schemas.microsoft.com/office/drawing/2014/main" id="{FA1DAF03-A6C5-4E6E-9E37-76AA87DB0EA8}"/>
                </a:ext>
              </a:extLst>
            </p:cNvPr>
            <p:cNvSpPr txBox="1"/>
            <p:nvPr/>
          </p:nvSpPr>
          <p:spPr>
            <a:xfrm>
              <a:off x="14303182" y="1855799"/>
              <a:ext cx="239333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3,026</a:t>
              </a:r>
            </a:p>
          </p:txBody>
        </p:sp>
        <p:cxnSp>
          <p:nvCxnSpPr>
            <p:cNvPr id="246" name="Straight Connector 245">
              <a:extLst>
                <a:ext uri="{FF2B5EF4-FFF2-40B4-BE49-F238E27FC236}">
                  <a16:creationId xmlns:a16="http://schemas.microsoft.com/office/drawing/2014/main" id="{6000B9A1-DCF4-438D-A959-3A6806DCF17B}"/>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BA101ECD-F606-4983-BF5F-8B41C95EBBCD}"/>
                </a:ext>
              </a:extLst>
            </p:cNvPr>
            <p:cNvSpPr txBox="1"/>
            <p:nvPr/>
          </p:nvSpPr>
          <p:spPr>
            <a:xfrm>
              <a:off x="14333480" y="1627247"/>
              <a:ext cx="2536485"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Total Retail Jobs (mill)</a:t>
              </a:r>
            </a:p>
          </p:txBody>
        </p:sp>
        <p:sp>
          <p:nvSpPr>
            <p:cNvPr id="248" name="TextBox 247">
              <a:extLst>
                <a:ext uri="{FF2B5EF4-FFF2-40B4-BE49-F238E27FC236}">
                  <a16:creationId xmlns:a16="http://schemas.microsoft.com/office/drawing/2014/main" id="{597A9946-FA88-4582-8D41-2E693FFC3C02}"/>
                </a:ext>
              </a:extLst>
            </p:cNvPr>
            <p:cNvSpPr txBox="1"/>
            <p:nvPr/>
          </p:nvSpPr>
          <p:spPr>
            <a:xfrm>
              <a:off x="14345170" y="2741053"/>
              <a:ext cx="2522718" cy="738664"/>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In Q3, 78,000 fewer jobs than in Q2 and 22,000 fewer than a year ago.  </a:t>
              </a:r>
            </a:p>
          </p:txBody>
        </p:sp>
      </p:grpSp>
      <p:grpSp>
        <p:nvGrpSpPr>
          <p:cNvPr id="249" name="Group 248">
            <a:extLst>
              <a:ext uri="{FF2B5EF4-FFF2-40B4-BE49-F238E27FC236}">
                <a16:creationId xmlns:a16="http://schemas.microsoft.com/office/drawing/2014/main" id="{5390BEFC-C41F-47E3-8C0D-61B65243435C}"/>
              </a:ext>
            </a:extLst>
          </p:cNvPr>
          <p:cNvGrpSpPr/>
          <p:nvPr/>
        </p:nvGrpSpPr>
        <p:grpSpPr>
          <a:xfrm>
            <a:off x="14199394" y="3663809"/>
            <a:ext cx="2666420" cy="1709650"/>
            <a:chOff x="14201486" y="1674692"/>
            <a:chExt cx="2483089" cy="1434920"/>
          </a:xfrm>
        </p:grpSpPr>
        <p:sp>
          <p:nvSpPr>
            <p:cNvPr id="250" name="TextBox 249">
              <a:extLst>
                <a:ext uri="{FF2B5EF4-FFF2-40B4-BE49-F238E27FC236}">
                  <a16:creationId xmlns:a16="http://schemas.microsoft.com/office/drawing/2014/main" id="{E170E89A-A4A1-4A0C-B522-46E1297A1CCC}"/>
                </a:ext>
              </a:extLst>
            </p:cNvPr>
            <p:cNvSpPr txBox="1"/>
            <p:nvPr/>
          </p:nvSpPr>
          <p:spPr>
            <a:xfrm>
              <a:off x="14283100" y="1930449"/>
              <a:ext cx="2177517" cy="774957"/>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-2.5%</a:t>
              </a:r>
            </a:p>
          </p:txBody>
        </p:sp>
        <p:cxnSp>
          <p:nvCxnSpPr>
            <p:cNvPr id="251" name="Straight Connector 250">
              <a:extLst>
                <a:ext uri="{FF2B5EF4-FFF2-40B4-BE49-F238E27FC236}">
                  <a16:creationId xmlns:a16="http://schemas.microsoft.com/office/drawing/2014/main" id="{47610FDA-10CA-493C-9B7D-2DE94104F720}"/>
                </a:ext>
              </a:extLst>
            </p:cNvPr>
            <p:cNvCxnSpPr>
              <a:cxnSpLocks/>
            </p:cNvCxnSpPr>
            <p:nvPr/>
          </p:nvCxnSpPr>
          <p:spPr>
            <a:xfrm flipH="1" flipV="1">
              <a:off x="14201486" y="1693490"/>
              <a:ext cx="4418" cy="1256497"/>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5A91F55F-EB74-43CE-8D8A-A2F55C4E7915}"/>
                </a:ext>
              </a:extLst>
            </p:cNvPr>
            <p:cNvSpPr txBox="1"/>
            <p:nvPr/>
          </p:nvSpPr>
          <p:spPr>
            <a:xfrm>
              <a:off x="14263133" y="1674692"/>
              <a:ext cx="2421442" cy="309983"/>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Retail jobs growth, YOY</a:t>
              </a:r>
            </a:p>
          </p:txBody>
        </p:sp>
        <p:sp>
          <p:nvSpPr>
            <p:cNvPr id="253" name="TextBox 252">
              <a:extLst>
                <a:ext uri="{FF2B5EF4-FFF2-40B4-BE49-F238E27FC236}">
                  <a16:creationId xmlns:a16="http://schemas.microsoft.com/office/drawing/2014/main" id="{549933F6-E144-4BF5-8105-BED9757BB17D}"/>
                </a:ext>
              </a:extLst>
            </p:cNvPr>
            <p:cNvSpPr txBox="1"/>
            <p:nvPr/>
          </p:nvSpPr>
          <p:spPr>
            <a:xfrm>
              <a:off x="14317696" y="2670470"/>
              <a:ext cx="2220118" cy="439142"/>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In Q3 2020 compared to Q3 2019.</a:t>
              </a:r>
            </a:p>
          </p:txBody>
        </p:sp>
      </p:grpSp>
      <p:sp>
        <p:nvSpPr>
          <p:cNvPr id="254" name="TextBox 253">
            <a:extLst>
              <a:ext uri="{FF2B5EF4-FFF2-40B4-BE49-F238E27FC236}">
                <a16:creationId xmlns:a16="http://schemas.microsoft.com/office/drawing/2014/main" id="{338B5E57-6838-411C-9A40-50A56099B58A}"/>
              </a:ext>
            </a:extLst>
          </p:cNvPr>
          <p:cNvSpPr txBox="1"/>
          <p:nvPr/>
        </p:nvSpPr>
        <p:spPr>
          <a:xfrm>
            <a:off x="2825186" y="1051906"/>
            <a:ext cx="3998307"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BRC RETAIL JOBS REPORT</a:t>
            </a:r>
          </a:p>
        </p:txBody>
      </p:sp>
      <p:sp>
        <p:nvSpPr>
          <p:cNvPr id="256" name="TextBox 255">
            <a:extLst>
              <a:ext uri="{FF2B5EF4-FFF2-40B4-BE49-F238E27FC236}">
                <a16:creationId xmlns:a16="http://schemas.microsoft.com/office/drawing/2014/main" id="{CD21AC5E-BFAE-42E1-9434-A42D7EDF9CBE}"/>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18</a:t>
            </a:r>
          </a:p>
        </p:txBody>
      </p:sp>
      <p:sp>
        <p:nvSpPr>
          <p:cNvPr id="257" name="TextBox 256">
            <a:extLst>
              <a:ext uri="{FF2B5EF4-FFF2-40B4-BE49-F238E27FC236}">
                <a16:creationId xmlns:a16="http://schemas.microsoft.com/office/drawing/2014/main" id="{13F9B946-4535-4363-8C60-E0AB386B9601}"/>
              </a:ext>
            </a:extLst>
          </p:cNvPr>
          <p:cNvSpPr txBox="1"/>
          <p:nvPr/>
        </p:nvSpPr>
        <p:spPr>
          <a:xfrm>
            <a:off x="2822511" y="209446"/>
            <a:ext cx="3792326"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LABOUR MARKET (PAGE 3)</a:t>
            </a:r>
          </a:p>
        </p:txBody>
      </p:sp>
      <p:sp>
        <p:nvSpPr>
          <p:cNvPr id="258" name="TextBox 257">
            <a:extLst>
              <a:ext uri="{FF2B5EF4-FFF2-40B4-BE49-F238E27FC236}">
                <a16:creationId xmlns:a16="http://schemas.microsoft.com/office/drawing/2014/main" id="{800F23D9-8DC7-4AA2-B866-32A0CA9C9F4A}"/>
              </a:ext>
            </a:extLst>
          </p:cNvPr>
          <p:cNvSpPr txBox="1"/>
          <p:nvPr/>
        </p:nvSpPr>
        <p:spPr>
          <a:xfrm>
            <a:off x="14067398" y="1052425"/>
            <a:ext cx="2178142"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Q3 2020</a:t>
            </a:r>
          </a:p>
        </p:txBody>
      </p:sp>
      <p:sp>
        <p:nvSpPr>
          <p:cNvPr id="259" name="TextBox 258">
            <a:extLst>
              <a:ext uri="{FF2B5EF4-FFF2-40B4-BE49-F238E27FC236}">
                <a16:creationId xmlns:a16="http://schemas.microsoft.com/office/drawing/2014/main" id="{1687796D-0A31-431A-B6BA-78F87F31E764}"/>
              </a:ext>
            </a:extLst>
          </p:cNvPr>
          <p:cNvSpPr txBox="1"/>
          <p:nvPr/>
        </p:nvSpPr>
        <p:spPr>
          <a:xfrm>
            <a:off x="8460362" y="4254075"/>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ONS.</a:t>
            </a:r>
          </a:p>
        </p:txBody>
      </p:sp>
      <p:sp>
        <p:nvSpPr>
          <p:cNvPr id="315" name="TextBox 314">
            <a:extLst>
              <a:ext uri="{FF2B5EF4-FFF2-40B4-BE49-F238E27FC236}">
                <a16:creationId xmlns:a16="http://schemas.microsoft.com/office/drawing/2014/main" id="{65FFB3FB-5B0C-45B7-9BFA-60F189215739}"/>
              </a:ext>
            </a:extLst>
          </p:cNvPr>
          <p:cNvSpPr txBox="1"/>
          <p:nvPr/>
        </p:nvSpPr>
        <p:spPr>
          <a:xfrm>
            <a:off x="14105498" y="7393189"/>
            <a:ext cx="3136830" cy="1200329"/>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8.8% out of all UK jobs were in retail in Q3 2020.</a:t>
            </a:r>
            <a:endParaRPr lang="en-GB" sz="2400" dirty="0">
              <a:solidFill>
                <a:schemeClr val="bg1"/>
              </a:solidFill>
              <a:latin typeface="Lato" panose="020F0502020204030203" pitchFamily="34" charset="0"/>
              <a:cs typeface="Lato" panose="020F0502020204030203" pitchFamily="34" charset="0"/>
            </a:endParaRPr>
          </a:p>
        </p:txBody>
      </p:sp>
      <p:sp>
        <p:nvSpPr>
          <p:cNvPr id="317" name="TextBox 316">
            <a:extLst>
              <a:ext uri="{FF2B5EF4-FFF2-40B4-BE49-F238E27FC236}">
                <a16:creationId xmlns:a16="http://schemas.microsoft.com/office/drawing/2014/main" id="{57E0B214-B3B3-4215-B734-4A6381D84D5D}"/>
              </a:ext>
            </a:extLst>
          </p:cNvPr>
          <p:cNvSpPr txBox="1"/>
          <p:nvPr/>
        </p:nvSpPr>
        <p:spPr>
          <a:xfrm>
            <a:off x="8476379" y="8680403"/>
            <a:ext cx="4636972" cy="230832"/>
          </a:xfrm>
          <a:prstGeom prst="rect">
            <a:avLst/>
          </a:prstGeom>
          <a:noFill/>
        </p:spPr>
        <p:txBody>
          <a:bodyPr wrap="square" rtlCol="0">
            <a:spAutoFit/>
          </a:bodyPr>
          <a:lstStyle/>
          <a:p>
            <a:r>
              <a:rPr lang="en-GB" sz="900" dirty="0">
                <a:solidFill>
                  <a:schemeClr val="tx1">
                    <a:lumMod val="50000"/>
                    <a:lumOff val="50000"/>
                  </a:schemeClr>
                </a:solidFill>
                <a:latin typeface="Lato" panose="020F0502020204030203" pitchFamily="34" charset="0"/>
                <a:cs typeface="Lato" panose="020F0502020204030203" pitchFamily="34" charset="0"/>
              </a:rPr>
              <a:t>Source: </a:t>
            </a:r>
            <a:r>
              <a:rPr lang="en-GB" sz="900" dirty="0">
                <a:solidFill>
                  <a:schemeClr val="tx1">
                    <a:lumMod val="50000"/>
                    <a:lumOff val="50000"/>
                  </a:schemeClr>
                </a:solidFill>
                <a:latin typeface="Lato" panose="020F0502020204030203" pitchFamily="34" charset="0"/>
                <a:cs typeface="Lato" panose="020F0502020204030203" pitchFamily="34" charset="0"/>
                <a:hlinkClick r:id="rId3"/>
              </a:rPr>
              <a:t>BRC Retail Jobs Report – Q3 2020</a:t>
            </a:r>
            <a:endParaRPr lang="en-GB" sz="900" dirty="0">
              <a:solidFill>
                <a:schemeClr val="tx1">
                  <a:lumMod val="50000"/>
                  <a:lumOff val="50000"/>
                </a:schemeClr>
              </a:solidFill>
              <a:latin typeface="Lato" panose="020F0502020204030203" pitchFamily="34" charset="0"/>
              <a:cs typeface="Lato" panose="020F0502020204030203" pitchFamily="34" charset="0"/>
            </a:endParaRPr>
          </a:p>
        </p:txBody>
      </p:sp>
      <p:sp>
        <p:nvSpPr>
          <p:cNvPr id="318" name="TextBox 317">
            <a:extLst>
              <a:ext uri="{FF2B5EF4-FFF2-40B4-BE49-F238E27FC236}">
                <a16:creationId xmlns:a16="http://schemas.microsoft.com/office/drawing/2014/main" id="{7CB7A198-C695-4360-BCD9-1AA588CFC974}"/>
              </a:ext>
            </a:extLst>
          </p:cNvPr>
          <p:cNvSpPr txBox="1"/>
          <p:nvPr/>
        </p:nvSpPr>
        <p:spPr>
          <a:xfrm>
            <a:off x="2817717" y="1527980"/>
            <a:ext cx="4728336" cy="6641818"/>
          </a:xfrm>
          <a:prstGeom prst="rect">
            <a:avLst/>
          </a:prstGeom>
          <a:noFill/>
        </p:spPr>
        <p:txBody>
          <a:bodyPr wrap="square" rtlCol="0">
            <a:spAutoFit/>
          </a:bodyPr>
          <a:lstStyle/>
          <a:p>
            <a:pPr lvl="0">
              <a:lnSpc>
                <a:spcPct val="105000"/>
              </a:lnSpc>
              <a:spcBef>
                <a:spcPts val="600"/>
              </a:spcBef>
              <a:spcAft>
                <a:spcPts val="0"/>
              </a:spcAft>
            </a:pPr>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The UK retail industry generated £393.7bn in sales in 2019 and added £103.9bn to the UK’s economy, or 5.2% of the UK’s Gross Value Added (GVA).</a:t>
            </a:r>
          </a:p>
          <a:p>
            <a:pPr>
              <a:lnSpc>
                <a:spcPct val="105000"/>
              </a:lnSpc>
              <a:spcBef>
                <a:spcPts val="600"/>
              </a:spcBef>
            </a:pPr>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Retail is the largest UK private employer: through nearly 200,000 separate enterprises, it provides more than 3 million jobs amounting to almost 8.6% of the total UK jobs. </a:t>
            </a:r>
          </a:p>
          <a:p>
            <a:pPr>
              <a:lnSpc>
                <a:spcPct val="105000"/>
              </a:lnSpc>
              <a:spcBef>
                <a:spcPts val="600"/>
              </a:spcBef>
            </a:pPr>
            <a:endParaRPr lang="en-GB" sz="1400" dirty="0">
              <a:solidFill>
                <a:srgbClr val="4D4D4F"/>
              </a:solidFill>
              <a:latin typeface="Lato" panose="020F0502020204030203" pitchFamily="34" charset="0"/>
              <a:ea typeface="Lato" panose="020F0502020204030203" pitchFamily="34" charset="0"/>
              <a:cs typeface="Lato" panose="020F0502020204030203" pitchFamily="34" charset="0"/>
            </a:endParaRPr>
          </a:p>
          <a:p>
            <a:pPr lvl="0"/>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The most recent data shows that</a:t>
            </a:r>
          </a:p>
          <a:p>
            <a:pPr lvl="0"/>
            <a:endParaRPr lang="en-GB" sz="1400" dirty="0">
              <a:solidFill>
                <a:srgbClr val="4D4D4F"/>
              </a:solidFill>
              <a:latin typeface="Lato" panose="020F0502020204030203" pitchFamily="34" charset="0"/>
              <a:ea typeface="Lato" panose="020F0502020204030203" pitchFamily="34" charset="0"/>
              <a:cs typeface="Lato" panose="020F0502020204030203" pitchFamily="34" charset="0"/>
            </a:endParaRPr>
          </a:p>
          <a:p>
            <a:pPr marL="342900" lvl="0" indent="-342900">
              <a:buFont typeface="Symbol" panose="05050102010706020507" pitchFamily="18" charset="2"/>
              <a:buChar char=""/>
            </a:pPr>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There were 3,026 mill jobs in retail, 22,000 fewer jobs than a year ago, a decline of 0.7%. </a:t>
            </a:r>
          </a:p>
          <a:p>
            <a:pPr marL="342900" lvl="0" indent="-342900">
              <a:buFont typeface="Symbol" panose="05050102010706020507" pitchFamily="18" charset="2"/>
              <a:buChar char=""/>
            </a:pPr>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Compared to Q2 2020, there were 78,000 fewer jobs, a decline of 2.5%. </a:t>
            </a:r>
          </a:p>
          <a:p>
            <a:pPr marL="342900" lvl="0" indent="-342900">
              <a:buFont typeface="Symbol" panose="05050102010706020507" pitchFamily="18" charset="2"/>
              <a:buChar char=""/>
            </a:pPr>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Using the 4-quarter averages, in Q3 there were 3,084 mill jobs, a 0.4% YOY decline.</a:t>
            </a:r>
          </a:p>
          <a:p>
            <a:r>
              <a:rPr lang="en-GB" sz="1800" dirty="0">
                <a:effectLst/>
                <a:latin typeface="Calibri" panose="020F0502020204030204" pitchFamily="34" charset="0"/>
                <a:ea typeface="Calibri" panose="020F0502020204030204" pitchFamily="34" charset="0"/>
              </a:rPr>
              <a:t> </a:t>
            </a:r>
          </a:p>
          <a:p>
            <a:r>
              <a:rPr lang="en-GB" sz="1400" dirty="0">
                <a:solidFill>
                  <a:srgbClr val="4D4D4F"/>
                </a:solidFill>
                <a:latin typeface="Lato" panose="020F0502020204030203" pitchFamily="34" charset="0"/>
                <a:ea typeface="Lato" panose="020F0502020204030203" pitchFamily="34" charset="0"/>
                <a:cs typeface="Lato" panose="020F0502020204030203" pitchFamily="34" charset="0"/>
              </a:rPr>
              <a:t>During the last decade, growth in employment in retail has lagged behind the overall UK economy. Over the last few years, retail lost jobs, while the UK economy grew and added jobs. This is easier to see in the bottom figure where the number of jobs was indexed at 100 in December 2010. The proportion of retail jobs as a proportion of all UK jobs has been steadily declining: the retail employment share of the UK total employment has been falling: in Q1 2008 it stood at 10.1% of the UK employment, while in Q3 2020 it fell to 8.8%.</a:t>
            </a:r>
          </a:p>
          <a:p>
            <a:endParaRPr lang="en-GB" sz="1400" dirty="0"/>
          </a:p>
        </p:txBody>
      </p:sp>
      <p:sp>
        <p:nvSpPr>
          <p:cNvPr id="319" name="TextBox 318">
            <a:extLst>
              <a:ext uri="{FF2B5EF4-FFF2-40B4-BE49-F238E27FC236}">
                <a16:creationId xmlns:a16="http://schemas.microsoft.com/office/drawing/2014/main" id="{FF26D636-6866-4AEA-A7C0-ECF750FCBC7F}"/>
              </a:ext>
            </a:extLst>
          </p:cNvPr>
          <p:cNvSpPr txBox="1"/>
          <p:nvPr/>
        </p:nvSpPr>
        <p:spPr>
          <a:xfrm>
            <a:off x="8383158" y="5066332"/>
            <a:ext cx="4758623"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RETAIL AND UK JOB GROWTH (Dec 2010 = 100)</a:t>
            </a:r>
          </a:p>
        </p:txBody>
      </p:sp>
      <p:sp>
        <p:nvSpPr>
          <p:cNvPr id="332" name="TextBox 331">
            <a:extLst>
              <a:ext uri="{FF2B5EF4-FFF2-40B4-BE49-F238E27FC236}">
                <a16:creationId xmlns:a16="http://schemas.microsoft.com/office/drawing/2014/main" id="{8C5157B7-0EFE-4555-9669-C8DB81EF97BF}"/>
              </a:ext>
            </a:extLst>
          </p:cNvPr>
          <p:cNvSpPr txBox="1"/>
          <p:nvPr/>
        </p:nvSpPr>
        <p:spPr>
          <a:xfrm>
            <a:off x="8337666" y="1051906"/>
            <a:ext cx="4710265"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NUMBER OF JOBS (in ‘000, 4Q average)</a:t>
            </a:r>
          </a:p>
        </p:txBody>
      </p:sp>
      <p:cxnSp>
        <p:nvCxnSpPr>
          <p:cNvPr id="173" name="Straight Connector 15">
            <a:extLst>
              <a:ext uri="{FF2B5EF4-FFF2-40B4-BE49-F238E27FC236}">
                <a16:creationId xmlns:a16="http://schemas.microsoft.com/office/drawing/2014/main" id="{9D863ECF-6FCA-4D4F-A73B-C2A872F7570F}"/>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4">
            <a:extLst>
              <a:ext uri="{FF2B5EF4-FFF2-40B4-BE49-F238E27FC236}">
                <a16:creationId xmlns:a16="http://schemas.microsoft.com/office/drawing/2014/main" id="{0C8A0858-819E-4B9E-8E45-4944664C3887}"/>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3">
            <a:extLst>
              <a:ext uri="{FF2B5EF4-FFF2-40B4-BE49-F238E27FC236}">
                <a16:creationId xmlns:a16="http://schemas.microsoft.com/office/drawing/2014/main" id="{FE08D81C-DC47-4E93-80F3-49D8DBF9748A}"/>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2">
            <a:extLst>
              <a:ext uri="{FF2B5EF4-FFF2-40B4-BE49-F238E27FC236}">
                <a16:creationId xmlns:a16="http://schemas.microsoft.com/office/drawing/2014/main" id="{E3358DBC-B6A9-46CC-805A-4F735169B998}"/>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1">
            <a:extLst>
              <a:ext uri="{FF2B5EF4-FFF2-40B4-BE49-F238E27FC236}">
                <a16:creationId xmlns:a16="http://schemas.microsoft.com/office/drawing/2014/main" id="{37598035-3AE5-4FA9-A209-B88A62446A36}"/>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0">
            <a:extLst>
              <a:ext uri="{FF2B5EF4-FFF2-40B4-BE49-F238E27FC236}">
                <a16:creationId xmlns:a16="http://schemas.microsoft.com/office/drawing/2014/main" id="{31183F66-4B26-429F-AF65-EFD3E07EA1F7}"/>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9">
            <a:extLst>
              <a:ext uri="{FF2B5EF4-FFF2-40B4-BE49-F238E27FC236}">
                <a16:creationId xmlns:a16="http://schemas.microsoft.com/office/drawing/2014/main" id="{F3928432-E666-4A8C-AFE2-60455C70749E}"/>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8">
            <a:extLst>
              <a:ext uri="{FF2B5EF4-FFF2-40B4-BE49-F238E27FC236}">
                <a16:creationId xmlns:a16="http://schemas.microsoft.com/office/drawing/2014/main" id="{746EE84A-0EB7-45A3-9D7C-9D16A9D25EAD}"/>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7">
            <a:extLst>
              <a:ext uri="{FF2B5EF4-FFF2-40B4-BE49-F238E27FC236}">
                <a16:creationId xmlns:a16="http://schemas.microsoft.com/office/drawing/2014/main" id="{308D7706-4107-48EB-B756-EABD56F97410}"/>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6">
            <a:extLst>
              <a:ext uri="{FF2B5EF4-FFF2-40B4-BE49-F238E27FC236}">
                <a16:creationId xmlns:a16="http://schemas.microsoft.com/office/drawing/2014/main" id="{3C7DF4CB-1287-4DBC-91A1-C5F3C56C2C5C}"/>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5">
            <a:extLst>
              <a:ext uri="{FF2B5EF4-FFF2-40B4-BE49-F238E27FC236}">
                <a16:creationId xmlns:a16="http://schemas.microsoft.com/office/drawing/2014/main" id="{5F540006-B2D3-46ED-8B5E-53C74A1A88F4}"/>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4">
            <a:extLst>
              <a:ext uri="{FF2B5EF4-FFF2-40B4-BE49-F238E27FC236}">
                <a16:creationId xmlns:a16="http://schemas.microsoft.com/office/drawing/2014/main" id="{432E8DCC-221E-460B-AA49-B4C9A97067E9}"/>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3">
            <a:extLst>
              <a:ext uri="{FF2B5EF4-FFF2-40B4-BE49-F238E27FC236}">
                <a16:creationId xmlns:a16="http://schemas.microsoft.com/office/drawing/2014/main" id="{6D4702CF-077F-432B-B095-0F907E296725}"/>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2">
            <a:extLst>
              <a:ext uri="{FF2B5EF4-FFF2-40B4-BE49-F238E27FC236}">
                <a16:creationId xmlns:a16="http://schemas.microsoft.com/office/drawing/2014/main" id="{CDD4E0E8-81A2-444C-95C4-D962CD119C82}"/>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
            <a:extLst>
              <a:ext uri="{FF2B5EF4-FFF2-40B4-BE49-F238E27FC236}">
                <a16:creationId xmlns:a16="http://schemas.microsoft.com/office/drawing/2014/main" id="{ACDC53EB-647F-4B3F-96E8-B6B1343338E4}"/>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8" name="ABOUT US (TB)">
            <a:extLst>
              <a:ext uri="{FF2B5EF4-FFF2-40B4-BE49-F238E27FC236}">
                <a16:creationId xmlns:a16="http://schemas.microsoft.com/office/drawing/2014/main" id="{B5AEA87B-BCAA-44E2-9497-B6A459898EFF}"/>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89" name="OTHER REPORTS (TB)">
            <a:extLst>
              <a:ext uri="{FF2B5EF4-FFF2-40B4-BE49-F238E27FC236}">
                <a16:creationId xmlns:a16="http://schemas.microsoft.com/office/drawing/2014/main" id="{826942BE-B361-4E93-B352-08B72D505A41}"/>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90" name="FORECASTS (TB)">
            <a:extLst>
              <a:ext uri="{FF2B5EF4-FFF2-40B4-BE49-F238E27FC236}">
                <a16:creationId xmlns:a16="http://schemas.microsoft.com/office/drawing/2014/main" id="{E0B3650F-3412-4AC5-A82A-0C8D27C6BE5C}"/>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91" name="WEATHER (TB)">
            <a:extLst>
              <a:ext uri="{FF2B5EF4-FFF2-40B4-BE49-F238E27FC236}">
                <a16:creationId xmlns:a16="http://schemas.microsoft.com/office/drawing/2014/main" id="{8302C0D6-2B5D-41F0-90A0-F0685256C121}"/>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92" name="EXCHANGE RATES (TB)">
            <a:extLst>
              <a:ext uri="{FF2B5EF4-FFF2-40B4-BE49-F238E27FC236}">
                <a16:creationId xmlns:a16="http://schemas.microsoft.com/office/drawing/2014/main" id="{CC4CFC94-E493-41FB-8707-146418D5A8D4}"/>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93" name="CREDIT &amp; HOUSING (TB)">
            <a:extLst>
              <a:ext uri="{FF2B5EF4-FFF2-40B4-BE49-F238E27FC236}">
                <a16:creationId xmlns:a16="http://schemas.microsoft.com/office/drawing/2014/main" id="{6A759234-0622-4094-AE6F-6556F7C016C9}"/>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94" name="LABOUR MARKET P1,P2,P3 (TB)">
            <a:extLst>
              <a:ext uri="{FF2B5EF4-FFF2-40B4-BE49-F238E27FC236}">
                <a16:creationId xmlns:a16="http://schemas.microsoft.com/office/drawing/2014/main" id="{2679C2CA-8E5F-4006-9657-596F1D3F1FCE}"/>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t>
            </a:r>
            <a:r>
              <a:rPr lang="en-GB" sz="1200" b="1">
                <a:solidFill>
                  <a:srgbClr val="002060"/>
                </a:solidFill>
                <a:latin typeface="Lato" panose="020F0502020204030203" pitchFamily="34" charset="0"/>
                <a:cs typeface="Lato" panose="020F0502020204030203" pitchFamily="34" charset="0"/>
              </a:rPr>
              <a:t>LABOUR MARKET </a:t>
            </a:r>
            <a:r>
              <a:rPr lang="en-GB" sz="1200" b="1">
                <a:solidFill>
                  <a:schemeClr val="bg1">
                    <a:lumMod val="65000"/>
                  </a:schemeClr>
                </a:solidFill>
                <a:latin typeface="Lato" panose="020F0502020204030203" pitchFamily="34" charset="0"/>
                <a:cs typeface="Lato" panose="020F0502020204030203" pitchFamily="34" charset="0"/>
              </a:rPr>
              <a:t>P1, P2, </a:t>
            </a:r>
            <a:r>
              <a:rPr lang="en-GB" sz="1200" b="1">
                <a:solidFill>
                  <a:srgbClr val="002060"/>
                </a:solidFill>
                <a:latin typeface="Lato" panose="020F0502020204030203" pitchFamily="34" charset="0"/>
                <a:cs typeface="Lato" panose="020F0502020204030203" pitchFamily="34" charset="0"/>
              </a:rPr>
              <a:t>P3</a:t>
            </a:r>
          </a:p>
        </p:txBody>
      </p:sp>
      <p:sp>
        <p:nvSpPr>
          <p:cNvPr id="195" name="INFLATION P1,P2,P3,P4 (TB)">
            <a:extLst>
              <a:ext uri="{FF2B5EF4-FFF2-40B4-BE49-F238E27FC236}">
                <a16:creationId xmlns:a16="http://schemas.microsoft.com/office/drawing/2014/main" id="{87060CCE-B405-420F-9A15-B1105B8F8571}"/>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96" name="CONFIDENCE (TB)">
            <a:extLst>
              <a:ext uri="{FF2B5EF4-FFF2-40B4-BE49-F238E27FC236}">
                <a16:creationId xmlns:a16="http://schemas.microsoft.com/office/drawing/2014/main" id="{14AE83B9-A8F9-415A-844F-2780E78F9ED3}"/>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97" name="IPSOS FOOTFALL (TB)">
            <a:extLst>
              <a:ext uri="{FF2B5EF4-FFF2-40B4-BE49-F238E27FC236}">
                <a16:creationId xmlns:a16="http://schemas.microsoft.com/office/drawing/2014/main" id="{5481A331-2BE7-4AAB-BA69-F651AA18648E}"/>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98" name="SHOPPERTRAK FOOTFALL (TB)">
            <a:extLst>
              <a:ext uri="{FF2B5EF4-FFF2-40B4-BE49-F238E27FC236}">
                <a16:creationId xmlns:a16="http://schemas.microsoft.com/office/drawing/2014/main" id="{A0B4F44E-5BE1-487F-A308-090529205A39}"/>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99" name="CUSTOMER TRAFFIC (TB)">
            <a:extLst>
              <a:ext uri="{FF2B5EF4-FFF2-40B4-BE49-F238E27FC236}">
                <a16:creationId xmlns:a16="http://schemas.microsoft.com/office/drawing/2014/main" id="{7949BFBB-C577-4320-AA10-17CA62B3FB4F}"/>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00" name="CBI TRADE SURVEY (TB)">
            <a:extLst>
              <a:ext uri="{FF2B5EF4-FFF2-40B4-BE49-F238E27FC236}">
                <a16:creationId xmlns:a16="http://schemas.microsoft.com/office/drawing/2014/main" id="{5CBFD986-CC38-4A5C-B16A-13457C36FE00}"/>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01" name="ONS (TB)">
            <a:extLst>
              <a:ext uri="{FF2B5EF4-FFF2-40B4-BE49-F238E27FC236}">
                <a16:creationId xmlns:a16="http://schemas.microsoft.com/office/drawing/2014/main" id="{9825B9A2-7BDB-47FB-A001-405A938804A0}"/>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202" name="BRC vs ONS (TB)">
            <a:extLst>
              <a:ext uri="{FF2B5EF4-FFF2-40B4-BE49-F238E27FC236}">
                <a16:creationId xmlns:a16="http://schemas.microsoft.com/office/drawing/2014/main" id="{6D1FAE06-2C83-498F-8BEB-D2C6A4A5311F}"/>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03" name="RETAIL SALES (TB)">
            <a:extLst>
              <a:ext uri="{FF2B5EF4-FFF2-40B4-BE49-F238E27FC236}">
                <a16:creationId xmlns:a16="http://schemas.microsoft.com/office/drawing/2014/main" id="{5AD3C9FE-C8F7-4222-9764-9074B998E3F1}"/>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204" name="WORLD ECONOMY (TB)">
            <a:extLst>
              <a:ext uri="{FF2B5EF4-FFF2-40B4-BE49-F238E27FC236}">
                <a16:creationId xmlns:a16="http://schemas.microsoft.com/office/drawing/2014/main" id="{8B3CC56B-24BA-4B4C-94F4-76DE89100919}"/>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205" name="UK-COVID-19 IMPACT (TB)">
            <a:extLst>
              <a:ext uri="{FF2B5EF4-FFF2-40B4-BE49-F238E27FC236}">
                <a16:creationId xmlns:a16="http://schemas.microsoft.com/office/drawing/2014/main" id="{06E35332-F7F8-4E9A-B8A0-E42E9F941B8E}"/>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06" name="UK ECONOMY (TB)">
            <a:extLst>
              <a:ext uri="{FF2B5EF4-FFF2-40B4-BE49-F238E27FC236}">
                <a16:creationId xmlns:a16="http://schemas.microsoft.com/office/drawing/2014/main" id="{A40ECF55-4AAD-4BCA-8F4D-A038C01FC223}"/>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07" name="EXEC SUMMARY (TB)">
            <a:extLst>
              <a:ext uri="{FF2B5EF4-FFF2-40B4-BE49-F238E27FC236}">
                <a16:creationId xmlns:a16="http://schemas.microsoft.com/office/drawing/2014/main" id="{5D49CE40-89EC-45AB-867D-A77DC7CB9CA2}"/>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09" name="EXEC SUMMARY (HL)">
            <a:hlinkClick r:id="rId4" action="ppaction://hlinksldjump"/>
            <a:extLst>
              <a:ext uri="{FF2B5EF4-FFF2-40B4-BE49-F238E27FC236}">
                <a16:creationId xmlns:a16="http://schemas.microsoft.com/office/drawing/2014/main" id="{D820B7FC-9A82-4524-9BCD-754569AACCEB}"/>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EXEC SUMMARY (HL)">
            <a:hlinkClick r:id="rId5" action="ppaction://hlinksldjump"/>
            <a:extLst>
              <a:ext uri="{FF2B5EF4-FFF2-40B4-BE49-F238E27FC236}">
                <a16:creationId xmlns:a16="http://schemas.microsoft.com/office/drawing/2014/main" id="{516F46DD-546D-446B-B106-C84A3323F358}"/>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EXEC SUMMARY (HL)">
            <a:hlinkClick r:id="rId6" action="ppaction://hlinksldjump"/>
            <a:extLst>
              <a:ext uri="{FF2B5EF4-FFF2-40B4-BE49-F238E27FC236}">
                <a16:creationId xmlns:a16="http://schemas.microsoft.com/office/drawing/2014/main" id="{903E506C-CDF7-4D78-9FC1-D93F8228C7FA}"/>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7" action="ppaction://hlinksldjump"/>
            <a:extLst>
              <a:ext uri="{FF2B5EF4-FFF2-40B4-BE49-F238E27FC236}">
                <a16:creationId xmlns:a16="http://schemas.microsoft.com/office/drawing/2014/main" id="{3D4BEE90-019D-4856-8DB3-52FC2650746A}"/>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EXEC SUMMARY (HL)">
            <a:hlinkClick r:id="rId8" action="ppaction://hlinksldjump"/>
            <a:extLst>
              <a:ext uri="{FF2B5EF4-FFF2-40B4-BE49-F238E27FC236}">
                <a16:creationId xmlns:a16="http://schemas.microsoft.com/office/drawing/2014/main" id="{49D75865-4D97-45F6-B277-015587E7DA8E}"/>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EXEC SUMMARY (HL)">
            <a:hlinkClick r:id="rId9" action="ppaction://hlinksldjump"/>
            <a:extLst>
              <a:ext uri="{FF2B5EF4-FFF2-40B4-BE49-F238E27FC236}">
                <a16:creationId xmlns:a16="http://schemas.microsoft.com/office/drawing/2014/main" id="{0819BC51-0733-4731-88A5-554CEDAED548}"/>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EXEC SUMMARY (HL)">
            <a:hlinkClick r:id="rId10" action="ppaction://hlinksldjump"/>
            <a:extLst>
              <a:ext uri="{FF2B5EF4-FFF2-40B4-BE49-F238E27FC236}">
                <a16:creationId xmlns:a16="http://schemas.microsoft.com/office/drawing/2014/main" id="{34D135F6-8765-4246-A987-52F8830AC514}"/>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EXEC SUMMARY (HL)">
            <a:hlinkClick r:id="rId11" action="ppaction://hlinksldjump"/>
            <a:extLst>
              <a:ext uri="{FF2B5EF4-FFF2-40B4-BE49-F238E27FC236}">
                <a16:creationId xmlns:a16="http://schemas.microsoft.com/office/drawing/2014/main" id="{3397C3CD-335B-4C1B-959E-FD0FE85700BC}"/>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EXEC SUMMARY (HL)">
            <a:hlinkClick r:id="rId12" action="ppaction://hlinksldjump"/>
            <a:extLst>
              <a:ext uri="{FF2B5EF4-FFF2-40B4-BE49-F238E27FC236}">
                <a16:creationId xmlns:a16="http://schemas.microsoft.com/office/drawing/2014/main" id="{3670C73F-87C9-4270-BF64-8B5DFD2326E6}"/>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EXEC SUMMARY (HL)">
            <a:hlinkClick r:id="rId13" action="ppaction://hlinksldjump"/>
            <a:extLst>
              <a:ext uri="{FF2B5EF4-FFF2-40B4-BE49-F238E27FC236}">
                <a16:creationId xmlns:a16="http://schemas.microsoft.com/office/drawing/2014/main" id="{DF1EE81E-FC10-4A84-A36A-961B7CCD516D}"/>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EXEC SUMMARY (HL)">
            <a:hlinkClick r:id="rId14" action="ppaction://hlinksldjump"/>
            <a:extLst>
              <a:ext uri="{FF2B5EF4-FFF2-40B4-BE49-F238E27FC236}">
                <a16:creationId xmlns:a16="http://schemas.microsoft.com/office/drawing/2014/main" id="{D7C1AE5E-0022-4059-942F-971F8610C697}"/>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EXEC SUMMARY (HL)">
            <a:hlinkClick r:id="rId15" action="ppaction://hlinksldjump"/>
            <a:extLst>
              <a:ext uri="{FF2B5EF4-FFF2-40B4-BE49-F238E27FC236}">
                <a16:creationId xmlns:a16="http://schemas.microsoft.com/office/drawing/2014/main" id="{6D25A47E-3F0A-4368-8164-B16C9142DE8C}"/>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EXEC SUMMARY (HL)">
            <a:hlinkClick r:id="rId16" action="ppaction://hlinksldjump"/>
            <a:extLst>
              <a:ext uri="{FF2B5EF4-FFF2-40B4-BE49-F238E27FC236}">
                <a16:creationId xmlns:a16="http://schemas.microsoft.com/office/drawing/2014/main" id="{6810450B-B10F-418E-973B-8106BC4EC344}"/>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EXEC SUMMARY (HL)">
            <a:hlinkClick r:id="rId17" action="ppaction://hlinksldjump"/>
            <a:extLst>
              <a:ext uri="{FF2B5EF4-FFF2-40B4-BE49-F238E27FC236}">
                <a16:creationId xmlns:a16="http://schemas.microsoft.com/office/drawing/2014/main" id="{AEE8F345-B66F-4B9F-A1BA-5CBF58313277}"/>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18" action="ppaction://hlinksldjump"/>
            <a:extLst>
              <a:ext uri="{FF2B5EF4-FFF2-40B4-BE49-F238E27FC236}">
                <a16:creationId xmlns:a16="http://schemas.microsoft.com/office/drawing/2014/main" id="{926E6C88-1A1D-42E7-8C5A-48D786711F13}"/>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EXEC SUMMARY (HL)">
            <a:hlinkClick r:id="rId19" action="ppaction://hlinksldjump"/>
            <a:extLst>
              <a:ext uri="{FF2B5EF4-FFF2-40B4-BE49-F238E27FC236}">
                <a16:creationId xmlns:a16="http://schemas.microsoft.com/office/drawing/2014/main" id="{0B754304-A85C-4E78-B92B-B66233E61E88}"/>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EXEC SUMMARY (HL)">
            <a:hlinkClick r:id="rId20" action="ppaction://hlinksldjump"/>
            <a:extLst>
              <a:ext uri="{FF2B5EF4-FFF2-40B4-BE49-F238E27FC236}">
                <a16:creationId xmlns:a16="http://schemas.microsoft.com/office/drawing/2014/main" id="{D48D0485-1286-440C-951D-37369B6AD8D7}"/>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EXEC SUMMARY (HL)">
            <a:hlinkClick r:id="rId21" action="ppaction://hlinksldjump"/>
            <a:extLst>
              <a:ext uri="{FF2B5EF4-FFF2-40B4-BE49-F238E27FC236}">
                <a16:creationId xmlns:a16="http://schemas.microsoft.com/office/drawing/2014/main" id="{394C7017-8461-4B3A-BCB3-60E24E61D397}"/>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EXEC SUMMARY (HL)">
            <a:hlinkClick r:id="rId22" action="ppaction://hlinksldjump"/>
            <a:extLst>
              <a:ext uri="{FF2B5EF4-FFF2-40B4-BE49-F238E27FC236}">
                <a16:creationId xmlns:a16="http://schemas.microsoft.com/office/drawing/2014/main" id="{50658222-8E03-44ED-9C2D-B2D23EC0DD3C}"/>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EXEC SUMMARY (HL)">
            <a:hlinkClick r:id="rId23" action="ppaction://hlinksldjump"/>
            <a:extLst>
              <a:ext uri="{FF2B5EF4-FFF2-40B4-BE49-F238E27FC236}">
                <a16:creationId xmlns:a16="http://schemas.microsoft.com/office/drawing/2014/main" id="{6F2960CB-D6BA-4FAC-A07E-0A814952A691}"/>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EXEC SUMMARY (HL)">
            <a:hlinkClick r:id="rId24" action="ppaction://hlinksldjump"/>
            <a:extLst>
              <a:ext uri="{FF2B5EF4-FFF2-40B4-BE49-F238E27FC236}">
                <a16:creationId xmlns:a16="http://schemas.microsoft.com/office/drawing/2014/main" id="{C5C4E35C-E133-45EF-A457-9B14BC5B1E61}"/>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EXEC SUMMARY (HL)">
            <a:hlinkClick r:id="rId25" action="ppaction://hlinksldjump"/>
            <a:extLst>
              <a:ext uri="{FF2B5EF4-FFF2-40B4-BE49-F238E27FC236}">
                <a16:creationId xmlns:a16="http://schemas.microsoft.com/office/drawing/2014/main" id="{7761F821-B8E9-4773-B3E5-BAB227190936}"/>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EXEC SUMMARY (HL)">
            <a:hlinkClick r:id="rId26" action="ppaction://hlinksldjump"/>
            <a:extLst>
              <a:ext uri="{FF2B5EF4-FFF2-40B4-BE49-F238E27FC236}">
                <a16:creationId xmlns:a16="http://schemas.microsoft.com/office/drawing/2014/main" id="{6D953B01-3D3E-49E5-9CF7-8AD070A833E4}"/>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EXEC SUMMARY (HL)">
            <a:hlinkClick r:id="rId27" action="ppaction://hlinksldjump"/>
            <a:extLst>
              <a:ext uri="{FF2B5EF4-FFF2-40B4-BE49-F238E27FC236}">
                <a16:creationId xmlns:a16="http://schemas.microsoft.com/office/drawing/2014/main" id="{3390834C-62C4-4FC7-9D4F-09AC80728627}"/>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0" name="(B) GREY NEUTRAL" hidden="1">
            <a:extLst>
              <a:ext uri="{FF2B5EF4-FFF2-40B4-BE49-F238E27FC236}">
                <a16:creationId xmlns:a16="http://schemas.microsoft.com/office/drawing/2014/main" id="{58629DE8-C3DE-44E6-91EC-23AC213AE84A}"/>
              </a:ext>
            </a:extLst>
          </p:cNvPr>
          <p:cNvGrpSpPr/>
          <p:nvPr/>
        </p:nvGrpSpPr>
        <p:grpSpPr>
          <a:xfrm>
            <a:off x="16869968" y="4089000"/>
            <a:ext cx="537097" cy="537097"/>
            <a:chOff x="19487481" y="4012533"/>
            <a:chExt cx="537097" cy="537097"/>
          </a:xfrm>
        </p:grpSpPr>
        <p:sp>
          <p:nvSpPr>
            <p:cNvPr id="171" name="Oval 170">
              <a:extLst>
                <a:ext uri="{FF2B5EF4-FFF2-40B4-BE49-F238E27FC236}">
                  <a16:creationId xmlns:a16="http://schemas.microsoft.com/office/drawing/2014/main" id="{C128131A-6B58-4FE9-9B53-1108CF4C11AD}"/>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CFF0910E-24E6-4226-82FC-C5F02972007A}"/>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B) GREEN DOWN" hidden="1">
            <a:extLst>
              <a:ext uri="{FF2B5EF4-FFF2-40B4-BE49-F238E27FC236}">
                <a16:creationId xmlns:a16="http://schemas.microsoft.com/office/drawing/2014/main" id="{A8C6193F-BD69-471A-B22D-E8912662D505}"/>
              </a:ext>
            </a:extLst>
          </p:cNvPr>
          <p:cNvGrpSpPr/>
          <p:nvPr/>
        </p:nvGrpSpPr>
        <p:grpSpPr>
          <a:xfrm>
            <a:off x="16850217" y="4087501"/>
            <a:ext cx="537097" cy="537097"/>
            <a:chOff x="16550753" y="2084507"/>
            <a:chExt cx="537097" cy="537097"/>
          </a:xfrm>
        </p:grpSpPr>
        <p:sp>
          <p:nvSpPr>
            <p:cNvPr id="168" name="Oval 167">
              <a:extLst>
                <a:ext uri="{FF2B5EF4-FFF2-40B4-BE49-F238E27FC236}">
                  <a16:creationId xmlns:a16="http://schemas.microsoft.com/office/drawing/2014/main" id="{B102A7F0-AB40-415F-9E1D-78C8A5D396AE}"/>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Isosceles Triangle 168">
              <a:extLst>
                <a:ext uri="{FF2B5EF4-FFF2-40B4-BE49-F238E27FC236}">
                  <a16:creationId xmlns:a16="http://schemas.microsoft.com/office/drawing/2014/main" id="{FE844892-0E53-49D3-B504-8E4542FC5052}"/>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9" name="(B) GREEN UP">
            <a:extLst>
              <a:ext uri="{FF2B5EF4-FFF2-40B4-BE49-F238E27FC236}">
                <a16:creationId xmlns:a16="http://schemas.microsoft.com/office/drawing/2014/main" id="{F90A327C-81CE-432F-98FD-3DA589DCF9F5}"/>
              </a:ext>
            </a:extLst>
          </p:cNvPr>
          <p:cNvGrpSpPr/>
          <p:nvPr/>
        </p:nvGrpSpPr>
        <p:grpSpPr>
          <a:xfrm>
            <a:off x="16850217" y="4100111"/>
            <a:ext cx="537097" cy="537097"/>
            <a:chOff x="16550753" y="2084507"/>
            <a:chExt cx="537097" cy="537097"/>
          </a:xfrm>
        </p:grpSpPr>
        <p:sp>
          <p:nvSpPr>
            <p:cNvPr id="330" name="Oval 329">
              <a:extLst>
                <a:ext uri="{FF2B5EF4-FFF2-40B4-BE49-F238E27FC236}">
                  <a16:creationId xmlns:a16="http://schemas.microsoft.com/office/drawing/2014/main" id="{F8212D68-0A9E-4DF3-ABE2-5F0F352326F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Isosceles Triangle 330">
              <a:extLst>
                <a:ext uri="{FF2B5EF4-FFF2-40B4-BE49-F238E27FC236}">
                  <a16:creationId xmlns:a16="http://schemas.microsoft.com/office/drawing/2014/main" id="{12A660C1-410F-4566-AD97-D0E09DD07FE0}"/>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B) RED UP" hidden="1">
            <a:extLst>
              <a:ext uri="{FF2B5EF4-FFF2-40B4-BE49-F238E27FC236}">
                <a16:creationId xmlns:a16="http://schemas.microsoft.com/office/drawing/2014/main" id="{37C5E4D2-62C3-465D-989A-816505A87E7E}"/>
              </a:ext>
            </a:extLst>
          </p:cNvPr>
          <p:cNvGrpSpPr/>
          <p:nvPr/>
        </p:nvGrpSpPr>
        <p:grpSpPr>
          <a:xfrm>
            <a:off x="16848312" y="4087501"/>
            <a:ext cx="537097" cy="537097"/>
            <a:chOff x="18504903" y="4120069"/>
            <a:chExt cx="537097" cy="537097"/>
          </a:xfrm>
        </p:grpSpPr>
        <p:sp>
          <p:nvSpPr>
            <p:cNvPr id="165" name="Oval 164">
              <a:extLst>
                <a:ext uri="{FF2B5EF4-FFF2-40B4-BE49-F238E27FC236}">
                  <a16:creationId xmlns:a16="http://schemas.microsoft.com/office/drawing/2014/main" id="{8318CED2-13D8-4CAE-ACAD-C41BDB611043}"/>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Isosceles Triangle 165">
              <a:extLst>
                <a:ext uri="{FF2B5EF4-FFF2-40B4-BE49-F238E27FC236}">
                  <a16:creationId xmlns:a16="http://schemas.microsoft.com/office/drawing/2014/main" id="{746E7CF6-BEC2-47B4-A760-10476CDD43B9}"/>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B) RED DOWN" hidden="1">
            <a:extLst>
              <a:ext uri="{FF2B5EF4-FFF2-40B4-BE49-F238E27FC236}">
                <a16:creationId xmlns:a16="http://schemas.microsoft.com/office/drawing/2014/main" id="{0E22513D-A918-4DEA-A07A-C39CF4164882}"/>
              </a:ext>
            </a:extLst>
          </p:cNvPr>
          <p:cNvGrpSpPr/>
          <p:nvPr/>
        </p:nvGrpSpPr>
        <p:grpSpPr>
          <a:xfrm>
            <a:off x="16867890" y="4070765"/>
            <a:ext cx="537097" cy="537097"/>
            <a:chOff x="18504903" y="4120069"/>
            <a:chExt cx="537097" cy="537097"/>
          </a:xfrm>
        </p:grpSpPr>
        <p:sp>
          <p:nvSpPr>
            <p:cNvPr id="162" name="Oval 161">
              <a:extLst>
                <a:ext uri="{FF2B5EF4-FFF2-40B4-BE49-F238E27FC236}">
                  <a16:creationId xmlns:a16="http://schemas.microsoft.com/office/drawing/2014/main" id="{4BC05AF6-16DF-42CD-99B9-D8637DA14C8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Isosceles Triangle 162">
              <a:extLst>
                <a:ext uri="{FF2B5EF4-FFF2-40B4-BE49-F238E27FC236}">
                  <a16:creationId xmlns:a16="http://schemas.microsoft.com/office/drawing/2014/main" id="{A4F674C0-9D06-4C7B-BCAF-2691EFC7B76A}"/>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T) GREY NEUTRAL" hidden="1">
            <a:extLst>
              <a:ext uri="{FF2B5EF4-FFF2-40B4-BE49-F238E27FC236}">
                <a16:creationId xmlns:a16="http://schemas.microsoft.com/office/drawing/2014/main" id="{3CEA81B8-D6D3-4687-80B4-B3C39F8DA6C5}"/>
              </a:ext>
            </a:extLst>
          </p:cNvPr>
          <p:cNvGrpSpPr/>
          <p:nvPr/>
        </p:nvGrpSpPr>
        <p:grpSpPr>
          <a:xfrm>
            <a:off x="16854863" y="2067771"/>
            <a:ext cx="537097" cy="537097"/>
            <a:chOff x="19487481" y="4012533"/>
            <a:chExt cx="537097" cy="537097"/>
          </a:xfrm>
        </p:grpSpPr>
        <p:sp>
          <p:nvSpPr>
            <p:cNvPr id="159" name="Oval 158">
              <a:extLst>
                <a:ext uri="{FF2B5EF4-FFF2-40B4-BE49-F238E27FC236}">
                  <a16:creationId xmlns:a16="http://schemas.microsoft.com/office/drawing/2014/main" id="{861B9936-2B89-4391-A7CB-9770A0E96193}"/>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1EEE28CA-127A-4409-B5C8-2C2A8BCD9448}"/>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 name="(T) GREEN DOWN" hidden="1">
            <a:extLst>
              <a:ext uri="{FF2B5EF4-FFF2-40B4-BE49-F238E27FC236}">
                <a16:creationId xmlns:a16="http://schemas.microsoft.com/office/drawing/2014/main" id="{B72E2E86-04FB-47F2-B5A4-588D95C3FD60}"/>
              </a:ext>
            </a:extLst>
          </p:cNvPr>
          <p:cNvGrpSpPr/>
          <p:nvPr/>
        </p:nvGrpSpPr>
        <p:grpSpPr>
          <a:xfrm>
            <a:off x="16858964" y="2067771"/>
            <a:ext cx="537097" cy="537097"/>
            <a:chOff x="16550753" y="2084507"/>
            <a:chExt cx="537097" cy="537097"/>
          </a:xfrm>
        </p:grpSpPr>
        <p:sp>
          <p:nvSpPr>
            <p:cNvPr id="155" name="Oval 154">
              <a:extLst>
                <a:ext uri="{FF2B5EF4-FFF2-40B4-BE49-F238E27FC236}">
                  <a16:creationId xmlns:a16="http://schemas.microsoft.com/office/drawing/2014/main" id="{B2D682ED-7C4C-4EBF-AA40-D7B02538CDD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Isosceles Triangle 155">
              <a:extLst>
                <a:ext uri="{FF2B5EF4-FFF2-40B4-BE49-F238E27FC236}">
                  <a16:creationId xmlns:a16="http://schemas.microsoft.com/office/drawing/2014/main" id="{4448D31B-486F-4D73-9CC7-EB3D2F86544C}"/>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0" name="(T) GREEN UP">
            <a:extLst>
              <a:ext uri="{FF2B5EF4-FFF2-40B4-BE49-F238E27FC236}">
                <a16:creationId xmlns:a16="http://schemas.microsoft.com/office/drawing/2014/main" id="{DD7DC4CC-0EE5-4313-B3D9-808E7D5FDD2C}"/>
              </a:ext>
            </a:extLst>
          </p:cNvPr>
          <p:cNvGrpSpPr/>
          <p:nvPr/>
        </p:nvGrpSpPr>
        <p:grpSpPr>
          <a:xfrm>
            <a:off x="16854863" y="2067771"/>
            <a:ext cx="537097" cy="537097"/>
            <a:chOff x="16550753" y="2084507"/>
            <a:chExt cx="537097" cy="537097"/>
          </a:xfrm>
        </p:grpSpPr>
        <p:sp>
          <p:nvSpPr>
            <p:cNvPr id="321" name="Oval 320">
              <a:extLst>
                <a:ext uri="{FF2B5EF4-FFF2-40B4-BE49-F238E27FC236}">
                  <a16:creationId xmlns:a16="http://schemas.microsoft.com/office/drawing/2014/main" id="{47900AF8-FB5B-45F7-B4FB-A66014B0D851}"/>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Isosceles Triangle 321">
              <a:extLst>
                <a:ext uri="{FF2B5EF4-FFF2-40B4-BE49-F238E27FC236}">
                  <a16:creationId xmlns:a16="http://schemas.microsoft.com/office/drawing/2014/main" id="{6FCE64FD-A5C2-4CD5-AF2B-72353FBC71BD}"/>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3" name="(T) RED UP" hidden="1">
            <a:extLst>
              <a:ext uri="{FF2B5EF4-FFF2-40B4-BE49-F238E27FC236}">
                <a16:creationId xmlns:a16="http://schemas.microsoft.com/office/drawing/2014/main" id="{37D55421-D46B-457E-B92B-0B0D7EE209D8}"/>
              </a:ext>
            </a:extLst>
          </p:cNvPr>
          <p:cNvGrpSpPr/>
          <p:nvPr/>
        </p:nvGrpSpPr>
        <p:grpSpPr>
          <a:xfrm>
            <a:off x="16854861" y="2067771"/>
            <a:ext cx="537097" cy="537097"/>
            <a:chOff x="18504903" y="4120069"/>
            <a:chExt cx="537097" cy="537097"/>
          </a:xfrm>
        </p:grpSpPr>
        <p:sp>
          <p:nvSpPr>
            <p:cNvPr id="324" name="Oval 323">
              <a:extLst>
                <a:ext uri="{FF2B5EF4-FFF2-40B4-BE49-F238E27FC236}">
                  <a16:creationId xmlns:a16="http://schemas.microsoft.com/office/drawing/2014/main" id="{2AD2FE9C-82B5-4A37-B3C6-155FDECBF1A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Isosceles Triangle 324">
              <a:extLst>
                <a:ext uri="{FF2B5EF4-FFF2-40B4-BE49-F238E27FC236}">
                  <a16:creationId xmlns:a16="http://schemas.microsoft.com/office/drawing/2014/main" id="{4CFEB5AB-BE6E-4C12-A1E3-E699B2BFE322}"/>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6" name="(T) RED DOWN" hidden="1">
            <a:extLst>
              <a:ext uri="{FF2B5EF4-FFF2-40B4-BE49-F238E27FC236}">
                <a16:creationId xmlns:a16="http://schemas.microsoft.com/office/drawing/2014/main" id="{84901F0F-503E-4FAC-B90A-14F4FF8FFBF6}"/>
              </a:ext>
            </a:extLst>
          </p:cNvPr>
          <p:cNvGrpSpPr/>
          <p:nvPr/>
        </p:nvGrpSpPr>
        <p:grpSpPr>
          <a:xfrm>
            <a:off x="16854859" y="2067771"/>
            <a:ext cx="537097" cy="537097"/>
            <a:chOff x="18504903" y="4120069"/>
            <a:chExt cx="537097" cy="537097"/>
          </a:xfrm>
        </p:grpSpPr>
        <p:sp>
          <p:nvSpPr>
            <p:cNvPr id="327" name="Oval 326">
              <a:extLst>
                <a:ext uri="{FF2B5EF4-FFF2-40B4-BE49-F238E27FC236}">
                  <a16:creationId xmlns:a16="http://schemas.microsoft.com/office/drawing/2014/main" id="{BDC5D004-D4C1-4FE0-B92E-FCA4D47E2ED8}"/>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Isosceles Triangle 327">
              <a:extLst>
                <a:ext uri="{FF2B5EF4-FFF2-40B4-BE49-F238E27FC236}">
                  <a16:creationId xmlns:a16="http://schemas.microsoft.com/office/drawing/2014/main" id="{FA151A79-F113-4CCA-BCD4-E1A8AEE0AB44}"/>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08" name="Chart 207">
            <a:extLst>
              <a:ext uri="{FF2B5EF4-FFF2-40B4-BE49-F238E27FC236}">
                <a16:creationId xmlns:a16="http://schemas.microsoft.com/office/drawing/2014/main" id="{0931751B-5996-4852-B275-DF72FD463647}"/>
              </a:ext>
            </a:extLst>
          </p:cNvPr>
          <p:cNvGraphicFramePr>
            <a:graphicFrameLocks/>
          </p:cNvGraphicFramePr>
          <p:nvPr>
            <p:extLst>
              <p:ext uri="{D42A27DB-BD31-4B8C-83A1-F6EECF244321}">
                <p14:modId xmlns:p14="http://schemas.microsoft.com/office/powerpoint/2010/main" val="4105362658"/>
              </p:ext>
            </p:extLst>
          </p:nvPr>
        </p:nvGraphicFramePr>
        <p:xfrm>
          <a:off x="8529302" y="1590938"/>
          <a:ext cx="4463593" cy="2558937"/>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261" name="Chart 260">
            <a:extLst>
              <a:ext uri="{FF2B5EF4-FFF2-40B4-BE49-F238E27FC236}">
                <a16:creationId xmlns:a16="http://schemas.microsoft.com/office/drawing/2014/main" id="{D1B1D147-EAAB-4541-859C-78A8C1C2F0DB}"/>
              </a:ext>
            </a:extLst>
          </p:cNvPr>
          <p:cNvGraphicFramePr>
            <a:graphicFrameLocks/>
          </p:cNvGraphicFramePr>
          <p:nvPr>
            <p:extLst>
              <p:ext uri="{D42A27DB-BD31-4B8C-83A1-F6EECF244321}">
                <p14:modId xmlns:p14="http://schemas.microsoft.com/office/powerpoint/2010/main" val="2363010344"/>
              </p:ext>
            </p:extLst>
          </p:nvPr>
        </p:nvGraphicFramePr>
        <p:xfrm>
          <a:off x="8645478" y="5840633"/>
          <a:ext cx="3992633" cy="2404022"/>
        </p:xfrm>
        <a:graphic>
          <a:graphicData uri="http://schemas.openxmlformats.org/drawingml/2006/chart">
            <c:chart xmlns:c="http://schemas.openxmlformats.org/drawingml/2006/chart" xmlns:r="http://schemas.openxmlformats.org/officeDocument/2006/relationships" r:id="rId29"/>
          </a:graphicData>
        </a:graphic>
      </p:graphicFrame>
    </p:spTree>
    <p:extLst>
      <p:ext uri="{BB962C8B-B14F-4D97-AF65-F5344CB8AC3E}">
        <p14:creationId xmlns:p14="http://schemas.microsoft.com/office/powerpoint/2010/main" val="116048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IDE BOX">
            <a:extLst>
              <a:ext uri="{FF2B5EF4-FFF2-40B4-BE49-F238E27FC236}">
                <a16:creationId xmlns:a16="http://schemas.microsoft.com/office/drawing/2014/main" id="{B3F16655-5621-433C-8522-3CBBD24B9BB1}"/>
              </a:ext>
            </a:extLst>
          </p:cNvPr>
          <p:cNvGraphicFramePr>
            <a:graphicFrameLocks noGrp="1"/>
          </p:cNvGraphicFramePr>
          <p:nvPr>
            <p:extLst>
              <p:ext uri="{D42A27DB-BD31-4B8C-83A1-F6EECF244321}">
                <p14:modId xmlns:p14="http://schemas.microsoft.com/office/powerpoint/2010/main" val="253300102"/>
              </p:ext>
            </p:extLst>
          </p:nvPr>
        </p:nvGraphicFramePr>
        <p:xfrm>
          <a:off x="17822482" y="-63713"/>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Exec Summary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3" name="GREEN RECTANGLE">
            <a:extLst>
              <a:ext uri="{FF2B5EF4-FFF2-40B4-BE49-F238E27FC236}">
                <a16:creationId xmlns:a16="http://schemas.microsoft.com/office/drawing/2014/main" id="{4B8E73C7-AAAB-4E79-B403-A9A7BCDEAE10}"/>
              </a:ext>
            </a:extLst>
          </p:cNvPr>
          <p:cNvSpPr/>
          <p:nvPr/>
        </p:nvSpPr>
        <p:spPr>
          <a:xfrm>
            <a:off x="17814986" y="-561138"/>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2" name="(TB3) CONSUMER CONFIDENCE">
            <a:extLst>
              <a:ext uri="{FF2B5EF4-FFF2-40B4-BE49-F238E27FC236}">
                <a16:creationId xmlns:a16="http://schemas.microsoft.com/office/drawing/2014/main" id="{62BCF2EF-E51E-4F96-823C-1450DE6D77B0}"/>
              </a:ext>
            </a:extLst>
          </p:cNvPr>
          <p:cNvSpPr txBox="1"/>
          <p:nvPr/>
        </p:nvSpPr>
        <p:spPr>
          <a:xfrm>
            <a:off x="13617412" y="8585056"/>
            <a:ext cx="3511744" cy="707886"/>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The GFK index rose 5 points in February to -23 from -28 in January.</a:t>
            </a:r>
          </a:p>
          <a:p>
            <a:endParaRPr lang="en-GB" sz="1200" dirty="0">
              <a:latin typeface="Lato" panose="020F0502020204030203" pitchFamily="34" charset="0"/>
              <a:ea typeface="Lato" panose="020F0502020204030203" pitchFamily="34" charset="0"/>
              <a:cs typeface="Lato" panose="020F0502020204030203" pitchFamily="34" charset="0"/>
            </a:endParaRPr>
          </a:p>
        </p:txBody>
      </p:sp>
      <p:sp>
        <p:nvSpPr>
          <p:cNvPr id="113" name="(TB2) CONSUMER CONFIDENCE)">
            <a:extLst>
              <a:ext uri="{FF2B5EF4-FFF2-40B4-BE49-F238E27FC236}">
                <a16:creationId xmlns:a16="http://schemas.microsoft.com/office/drawing/2014/main" id="{C16DB02B-DA4C-48A2-B8C3-52BB9F89DF3B}"/>
              </a:ext>
            </a:extLst>
          </p:cNvPr>
          <p:cNvSpPr txBox="1"/>
          <p:nvPr/>
        </p:nvSpPr>
        <p:spPr>
          <a:xfrm>
            <a:off x="13645739" y="8184055"/>
            <a:ext cx="3511744" cy="338554"/>
          </a:xfrm>
          <a:prstGeom prst="rect">
            <a:avLst/>
          </a:prstGeom>
          <a:noFill/>
        </p:spPr>
        <p:txBody>
          <a:bodyPr wrap="square" rtlCol="0">
            <a:spAutoFit/>
          </a:bodyPr>
          <a:lstStyle/>
          <a:p>
            <a:r>
              <a:rPr lang="en-GB" sz="1600" b="1" dirty="0">
                <a:latin typeface="Lato" panose="020F0502020204030203" pitchFamily="34" charset="0"/>
                <a:cs typeface="Lato" panose="020F0502020204030203" pitchFamily="34" charset="0"/>
              </a:rPr>
              <a:t>February 2021</a:t>
            </a:r>
            <a:endParaRPr lang="en-GB" sz="1600" dirty="0"/>
          </a:p>
        </p:txBody>
      </p:sp>
      <p:sp>
        <p:nvSpPr>
          <p:cNvPr id="48" name="(TB1) CONSUMER CONFIDENCE">
            <a:extLst>
              <a:ext uri="{FF2B5EF4-FFF2-40B4-BE49-F238E27FC236}">
                <a16:creationId xmlns:a16="http://schemas.microsoft.com/office/drawing/2014/main" id="{FBEE0560-C453-4588-9BCF-9ADA818A41A7}"/>
              </a:ext>
            </a:extLst>
          </p:cNvPr>
          <p:cNvSpPr txBox="1"/>
          <p:nvPr/>
        </p:nvSpPr>
        <p:spPr>
          <a:xfrm>
            <a:off x="13530147" y="6865138"/>
            <a:ext cx="3511744" cy="1323439"/>
          </a:xfrm>
          <a:prstGeom prst="rect">
            <a:avLst/>
          </a:prstGeom>
          <a:noFill/>
        </p:spPr>
        <p:txBody>
          <a:bodyPr wrap="square" rtlCol="0" anchor="ctr">
            <a:spAutoFit/>
          </a:bodyPr>
          <a:lstStyle/>
          <a:p>
            <a:r>
              <a:rPr lang="en-GB" sz="8000" b="1" dirty="0">
                <a:solidFill>
                  <a:srgbClr val="282461"/>
                </a:solidFill>
                <a:latin typeface="Lato" panose="020F0502020204030203" pitchFamily="34" charset="0"/>
                <a:cs typeface="Lato" panose="020F0502020204030203" pitchFamily="34" charset="0"/>
              </a:rPr>
              <a:t>-23</a:t>
            </a:r>
          </a:p>
        </p:txBody>
      </p:sp>
      <p:sp>
        <p:nvSpPr>
          <p:cNvPr id="46" name="(TB3) WAGE GROWTH">
            <a:extLst>
              <a:ext uri="{FF2B5EF4-FFF2-40B4-BE49-F238E27FC236}">
                <a16:creationId xmlns:a16="http://schemas.microsoft.com/office/drawing/2014/main" id="{5C44DFCF-6810-4B32-8699-B6E90C44C538}"/>
              </a:ext>
            </a:extLst>
          </p:cNvPr>
          <p:cNvSpPr txBox="1"/>
          <p:nvPr/>
        </p:nvSpPr>
        <p:spPr>
          <a:xfrm>
            <a:off x="13599636" y="5421155"/>
            <a:ext cx="3125434" cy="307777"/>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Up from 3.6% in November.</a:t>
            </a:r>
            <a:endParaRPr lang="en-GB" sz="1200" dirty="0">
              <a:latin typeface="Lato" panose="020F0502020204030203" pitchFamily="34" charset="0"/>
              <a:ea typeface="Lato" panose="020F0502020204030203" pitchFamily="34" charset="0"/>
              <a:cs typeface="Lato" panose="020F0502020204030203" pitchFamily="34" charset="0"/>
            </a:endParaRPr>
          </a:p>
        </p:txBody>
      </p:sp>
      <p:sp>
        <p:nvSpPr>
          <p:cNvPr id="109" name="(TB2) WAGE GROWTH">
            <a:extLst>
              <a:ext uri="{FF2B5EF4-FFF2-40B4-BE49-F238E27FC236}">
                <a16:creationId xmlns:a16="http://schemas.microsoft.com/office/drawing/2014/main" id="{F10C357E-8429-4AD2-A279-6BE88511960D}"/>
              </a:ext>
            </a:extLst>
          </p:cNvPr>
          <p:cNvSpPr txBox="1"/>
          <p:nvPr/>
        </p:nvSpPr>
        <p:spPr>
          <a:xfrm>
            <a:off x="13617412" y="5008184"/>
            <a:ext cx="3511744" cy="338554"/>
          </a:xfrm>
          <a:prstGeom prst="rect">
            <a:avLst/>
          </a:prstGeom>
          <a:noFill/>
        </p:spPr>
        <p:txBody>
          <a:bodyPr wrap="square" rtlCol="0">
            <a:spAutoFit/>
          </a:bodyPr>
          <a:lstStyle/>
          <a:p>
            <a:r>
              <a:rPr lang="en-GB" sz="1600" b="1" dirty="0">
                <a:latin typeface="Lato" panose="020F0502020204030203" pitchFamily="34" charset="0"/>
                <a:cs typeface="Lato" panose="020F0502020204030203" pitchFamily="34" charset="0"/>
              </a:rPr>
              <a:t>% change – YOY December 2020</a:t>
            </a:r>
            <a:endParaRPr lang="en-GB" sz="1600" dirty="0"/>
          </a:p>
        </p:txBody>
      </p:sp>
      <p:sp>
        <p:nvSpPr>
          <p:cNvPr id="45" name="(TB1) WAGE GROWTH">
            <a:extLst>
              <a:ext uri="{FF2B5EF4-FFF2-40B4-BE49-F238E27FC236}">
                <a16:creationId xmlns:a16="http://schemas.microsoft.com/office/drawing/2014/main" id="{B34C2E2D-4DFF-4F2E-BC16-03A0A882D83F}"/>
              </a:ext>
            </a:extLst>
          </p:cNvPr>
          <p:cNvSpPr txBox="1"/>
          <p:nvPr/>
        </p:nvSpPr>
        <p:spPr>
          <a:xfrm>
            <a:off x="13572158" y="3783000"/>
            <a:ext cx="3511744" cy="1323439"/>
          </a:xfrm>
          <a:prstGeom prst="rect">
            <a:avLst/>
          </a:prstGeom>
          <a:noFill/>
        </p:spPr>
        <p:txBody>
          <a:bodyPr wrap="square" rtlCol="0" anchor="ctr">
            <a:spAutoFit/>
          </a:bodyPr>
          <a:lstStyle/>
          <a:p>
            <a:r>
              <a:rPr lang="en-GB" sz="8000" b="1" dirty="0">
                <a:solidFill>
                  <a:srgbClr val="282461"/>
                </a:solidFill>
                <a:latin typeface="Lato" panose="020F0502020204030203" pitchFamily="34" charset="0"/>
                <a:cs typeface="Lato" panose="020F0502020204030203" pitchFamily="34" charset="0"/>
              </a:rPr>
              <a:t>4.1%</a:t>
            </a:r>
          </a:p>
        </p:txBody>
      </p:sp>
      <p:sp>
        <p:nvSpPr>
          <p:cNvPr id="40" name="(TB3) CPI INFLATION">
            <a:extLst>
              <a:ext uri="{FF2B5EF4-FFF2-40B4-BE49-F238E27FC236}">
                <a16:creationId xmlns:a16="http://schemas.microsoft.com/office/drawing/2014/main" id="{D2946FE4-35E0-4BC1-B5A7-61F168F82531}"/>
              </a:ext>
            </a:extLst>
          </p:cNvPr>
          <p:cNvSpPr txBox="1"/>
          <p:nvPr/>
        </p:nvSpPr>
        <p:spPr>
          <a:xfrm>
            <a:off x="13604799" y="2302424"/>
            <a:ext cx="3785375" cy="307777"/>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Up from 0.6% in December. </a:t>
            </a:r>
            <a:endParaRPr lang="en-GB" sz="1200" dirty="0">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107" name="(TB2) CPI INFLATION">
            <a:extLst>
              <a:ext uri="{FF2B5EF4-FFF2-40B4-BE49-F238E27FC236}">
                <a16:creationId xmlns:a16="http://schemas.microsoft.com/office/drawing/2014/main" id="{D8E183BD-CA71-456C-A1F7-0502B424421A}"/>
              </a:ext>
            </a:extLst>
          </p:cNvPr>
          <p:cNvSpPr txBox="1"/>
          <p:nvPr/>
        </p:nvSpPr>
        <p:spPr>
          <a:xfrm>
            <a:off x="13572158" y="1896359"/>
            <a:ext cx="3511744" cy="338554"/>
          </a:xfrm>
          <a:prstGeom prst="rect">
            <a:avLst/>
          </a:prstGeom>
          <a:noFill/>
        </p:spPr>
        <p:txBody>
          <a:bodyPr wrap="square" rtlCol="0">
            <a:spAutoFit/>
          </a:bodyPr>
          <a:lstStyle/>
          <a:p>
            <a:r>
              <a:rPr lang="en-GB" sz="1600" b="1" dirty="0">
                <a:latin typeface="Lato" panose="020F0502020204030203" pitchFamily="34" charset="0"/>
                <a:cs typeface="Lato" panose="020F0502020204030203" pitchFamily="34" charset="0"/>
              </a:rPr>
              <a:t>% change - YOY January 2021</a:t>
            </a:r>
            <a:endParaRPr lang="en-GB" sz="1600" dirty="0"/>
          </a:p>
        </p:txBody>
      </p:sp>
      <p:sp>
        <p:nvSpPr>
          <p:cNvPr id="39" name="(TB1) CPI INFLATION">
            <a:extLst>
              <a:ext uri="{FF2B5EF4-FFF2-40B4-BE49-F238E27FC236}">
                <a16:creationId xmlns:a16="http://schemas.microsoft.com/office/drawing/2014/main" id="{3F2C766E-DEDC-43A9-9593-B3D8067C99CC}"/>
              </a:ext>
            </a:extLst>
          </p:cNvPr>
          <p:cNvSpPr txBox="1"/>
          <p:nvPr/>
        </p:nvSpPr>
        <p:spPr>
          <a:xfrm>
            <a:off x="13572158" y="643134"/>
            <a:ext cx="3511744" cy="1323439"/>
          </a:xfrm>
          <a:prstGeom prst="rect">
            <a:avLst/>
          </a:prstGeom>
          <a:noFill/>
        </p:spPr>
        <p:txBody>
          <a:bodyPr wrap="square" rtlCol="0" anchor="ctr">
            <a:spAutoFit/>
          </a:bodyPr>
          <a:lstStyle/>
          <a:p>
            <a:r>
              <a:rPr lang="en-GB" sz="8000" b="1" dirty="0">
                <a:solidFill>
                  <a:srgbClr val="282461"/>
                </a:solidFill>
                <a:latin typeface="Lato" panose="020F0502020204030203" pitchFamily="34" charset="0"/>
                <a:cs typeface="Lato" panose="020F0502020204030203" pitchFamily="34" charset="0"/>
              </a:rPr>
              <a:t>0.7%</a:t>
            </a:r>
          </a:p>
        </p:txBody>
      </p:sp>
      <p:sp>
        <p:nvSpPr>
          <p:cNvPr id="110" name="(TB3) BRC-KPMG RETAIL SALES">
            <a:extLst>
              <a:ext uri="{FF2B5EF4-FFF2-40B4-BE49-F238E27FC236}">
                <a16:creationId xmlns:a16="http://schemas.microsoft.com/office/drawing/2014/main" id="{7B29E07B-EE36-4FFC-B44D-B45BE50D8BFB}"/>
              </a:ext>
            </a:extLst>
          </p:cNvPr>
          <p:cNvSpPr txBox="1"/>
          <p:nvPr/>
        </p:nvSpPr>
        <p:spPr>
          <a:xfrm>
            <a:off x="9412285" y="8559343"/>
            <a:ext cx="3511744" cy="307777"/>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Down from 1.8% in December.</a:t>
            </a:r>
          </a:p>
        </p:txBody>
      </p:sp>
      <p:sp>
        <p:nvSpPr>
          <p:cNvPr id="111" name="(TB2) BRC-KPMG RETAIL SALES">
            <a:extLst>
              <a:ext uri="{FF2B5EF4-FFF2-40B4-BE49-F238E27FC236}">
                <a16:creationId xmlns:a16="http://schemas.microsoft.com/office/drawing/2014/main" id="{2F45CB9D-6D1E-41B3-B0D3-C0CA000FCC13}"/>
              </a:ext>
            </a:extLst>
          </p:cNvPr>
          <p:cNvSpPr txBox="1"/>
          <p:nvPr/>
        </p:nvSpPr>
        <p:spPr>
          <a:xfrm>
            <a:off x="9412285" y="8173019"/>
            <a:ext cx="3511744" cy="338554"/>
          </a:xfrm>
          <a:prstGeom prst="rect">
            <a:avLst/>
          </a:prstGeom>
          <a:noFill/>
        </p:spPr>
        <p:txBody>
          <a:bodyPr wrap="square" rtlCol="0">
            <a:spAutoFit/>
          </a:bodyPr>
          <a:lstStyle/>
          <a:p>
            <a:r>
              <a:rPr lang="en-GB" sz="1600" b="1" dirty="0">
                <a:latin typeface="Lato" panose="020F0502020204030203" pitchFamily="34" charset="0"/>
                <a:cs typeface="Lato" panose="020F0502020204030203" pitchFamily="34" charset="0"/>
              </a:rPr>
              <a:t>% change – YOY, January 2021</a:t>
            </a:r>
            <a:endParaRPr lang="en-GB" sz="1600" dirty="0"/>
          </a:p>
        </p:txBody>
      </p:sp>
      <p:sp>
        <p:nvSpPr>
          <p:cNvPr id="47" name="(TB1) BRC-KPMG RETAIL SALES">
            <a:extLst>
              <a:ext uri="{FF2B5EF4-FFF2-40B4-BE49-F238E27FC236}">
                <a16:creationId xmlns:a16="http://schemas.microsoft.com/office/drawing/2014/main" id="{B7587091-7F11-4F97-ACF6-77A471B5C6AB}"/>
              </a:ext>
            </a:extLst>
          </p:cNvPr>
          <p:cNvSpPr txBox="1"/>
          <p:nvPr/>
        </p:nvSpPr>
        <p:spPr>
          <a:xfrm>
            <a:off x="9368309" y="6865138"/>
            <a:ext cx="3511744" cy="1323439"/>
          </a:xfrm>
          <a:prstGeom prst="rect">
            <a:avLst/>
          </a:prstGeom>
          <a:noFill/>
        </p:spPr>
        <p:txBody>
          <a:bodyPr wrap="square" rtlCol="0" anchor="ctr">
            <a:spAutoFit/>
          </a:bodyPr>
          <a:lstStyle/>
          <a:p>
            <a:r>
              <a:rPr lang="en-GB" sz="8000" b="1" dirty="0">
                <a:solidFill>
                  <a:srgbClr val="282461"/>
                </a:solidFill>
                <a:latin typeface="Lato" panose="020F0502020204030203" pitchFamily="34" charset="0"/>
                <a:cs typeface="Lato" panose="020F0502020204030203" pitchFamily="34" charset="0"/>
              </a:rPr>
              <a:t>-1.3%</a:t>
            </a:r>
          </a:p>
        </p:txBody>
      </p:sp>
      <p:sp>
        <p:nvSpPr>
          <p:cNvPr id="44" name="(TB3) UNEMPLOYMENT">
            <a:extLst>
              <a:ext uri="{FF2B5EF4-FFF2-40B4-BE49-F238E27FC236}">
                <a16:creationId xmlns:a16="http://schemas.microsoft.com/office/drawing/2014/main" id="{B7962E9B-5993-4EB3-9006-6F519F3D897C}"/>
              </a:ext>
            </a:extLst>
          </p:cNvPr>
          <p:cNvSpPr txBox="1"/>
          <p:nvPr/>
        </p:nvSpPr>
        <p:spPr>
          <a:xfrm>
            <a:off x="9368309" y="5420041"/>
            <a:ext cx="3511744" cy="307777"/>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Up from 5.0% in November.</a:t>
            </a:r>
          </a:p>
        </p:txBody>
      </p:sp>
      <p:sp>
        <p:nvSpPr>
          <p:cNvPr id="108" name="(TB2) UNEMPLOYMENT">
            <a:extLst>
              <a:ext uri="{FF2B5EF4-FFF2-40B4-BE49-F238E27FC236}">
                <a16:creationId xmlns:a16="http://schemas.microsoft.com/office/drawing/2014/main" id="{F4AE6751-78CB-4095-A73B-2F3CB4AF3EC5}"/>
              </a:ext>
            </a:extLst>
          </p:cNvPr>
          <p:cNvSpPr txBox="1"/>
          <p:nvPr/>
        </p:nvSpPr>
        <p:spPr>
          <a:xfrm>
            <a:off x="9368309" y="5030087"/>
            <a:ext cx="3511744" cy="338554"/>
          </a:xfrm>
          <a:prstGeom prst="rect">
            <a:avLst/>
          </a:prstGeom>
          <a:noFill/>
        </p:spPr>
        <p:txBody>
          <a:bodyPr wrap="square" rtlCol="0">
            <a:spAutoFit/>
          </a:bodyPr>
          <a:lstStyle/>
          <a:p>
            <a:r>
              <a:rPr lang="en-GB" sz="1600" b="1" dirty="0">
                <a:latin typeface="Lato" panose="020F0502020204030203" pitchFamily="34" charset="0"/>
                <a:cs typeface="Lato" panose="020F0502020204030203" pitchFamily="34" charset="0"/>
              </a:rPr>
              <a:t>December 2020</a:t>
            </a:r>
            <a:endParaRPr lang="en-GB" sz="1600" dirty="0"/>
          </a:p>
        </p:txBody>
      </p:sp>
      <p:sp>
        <p:nvSpPr>
          <p:cNvPr id="43" name="(TB1) UNEMPLOYMENT">
            <a:extLst>
              <a:ext uri="{FF2B5EF4-FFF2-40B4-BE49-F238E27FC236}">
                <a16:creationId xmlns:a16="http://schemas.microsoft.com/office/drawing/2014/main" id="{FFD55392-A456-4595-B542-59131F0DA76D}"/>
              </a:ext>
            </a:extLst>
          </p:cNvPr>
          <p:cNvSpPr txBox="1"/>
          <p:nvPr/>
        </p:nvSpPr>
        <p:spPr>
          <a:xfrm>
            <a:off x="9368309" y="3783000"/>
            <a:ext cx="3511744" cy="1323439"/>
          </a:xfrm>
          <a:prstGeom prst="rect">
            <a:avLst/>
          </a:prstGeom>
          <a:noFill/>
        </p:spPr>
        <p:txBody>
          <a:bodyPr wrap="square" rtlCol="0" anchor="ctr">
            <a:spAutoFit/>
          </a:bodyPr>
          <a:lstStyle/>
          <a:p>
            <a:r>
              <a:rPr lang="en-GB" sz="8000" b="1" dirty="0">
                <a:solidFill>
                  <a:srgbClr val="282461"/>
                </a:solidFill>
                <a:latin typeface="Lato" panose="020F0502020204030203" pitchFamily="34" charset="0"/>
                <a:cs typeface="Lato" panose="020F0502020204030203" pitchFamily="34" charset="0"/>
              </a:rPr>
              <a:t>5.1%</a:t>
            </a:r>
          </a:p>
        </p:txBody>
      </p:sp>
      <p:sp>
        <p:nvSpPr>
          <p:cNvPr id="42" name="(TB3) GDP GROWTH">
            <a:extLst>
              <a:ext uri="{FF2B5EF4-FFF2-40B4-BE49-F238E27FC236}">
                <a16:creationId xmlns:a16="http://schemas.microsoft.com/office/drawing/2014/main" id="{96ECA113-F5F7-4BC5-95B0-232815ED4761}"/>
              </a:ext>
            </a:extLst>
          </p:cNvPr>
          <p:cNvSpPr txBox="1"/>
          <p:nvPr/>
        </p:nvSpPr>
        <p:spPr>
          <a:xfrm>
            <a:off x="9412285" y="2225219"/>
            <a:ext cx="3763123" cy="307777"/>
          </a:xfrm>
          <a:prstGeom prst="rect">
            <a:avLst/>
          </a:prstGeom>
          <a:noFill/>
        </p:spPr>
        <p:txBody>
          <a:bodyPr wrap="square" rtlCol="0">
            <a:spAutoFit/>
          </a:bodyPr>
          <a:lstStyle/>
          <a:p>
            <a:r>
              <a:rPr lang="en-GB" sz="1400" dirty="0">
                <a:latin typeface="Lato" panose="020F0502020204030203" pitchFamily="34" charset="0"/>
                <a:ea typeface="Lato" panose="020F0502020204030203" pitchFamily="34" charset="0"/>
                <a:cs typeface="Lato" panose="020F0502020204030203" pitchFamily="34" charset="0"/>
              </a:rPr>
              <a:t>Down from 16.1% in Q3. </a:t>
            </a:r>
            <a:endParaRPr lang="en-GB" sz="1100" dirty="0">
              <a:latin typeface="Lato" panose="020F0502020204030203" pitchFamily="34" charset="0"/>
              <a:ea typeface="Lato" panose="020F0502020204030203" pitchFamily="34" charset="0"/>
              <a:cs typeface="Lato" panose="020F0502020204030203" pitchFamily="34" charset="0"/>
            </a:endParaRPr>
          </a:p>
        </p:txBody>
      </p:sp>
      <p:sp>
        <p:nvSpPr>
          <p:cNvPr id="106" name="(TB2) GDP GROWTH">
            <a:extLst>
              <a:ext uri="{FF2B5EF4-FFF2-40B4-BE49-F238E27FC236}">
                <a16:creationId xmlns:a16="http://schemas.microsoft.com/office/drawing/2014/main" id="{BA0CB527-D7C2-4851-861D-56891791C6D0}"/>
              </a:ext>
            </a:extLst>
          </p:cNvPr>
          <p:cNvSpPr txBox="1"/>
          <p:nvPr/>
        </p:nvSpPr>
        <p:spPr>
          <a:xfrm>
            <a:off x="9412285" y="1886665"/>
            <a:ext cx="3511744" cy="338554"/>
          </a:xfrm>
          <a:prstGeom prst="rect">
            <a:avLst/>
          </a:prstGeom>
          <a:noFill/>
        </p:spPr>
        <p:txBody>
          <a:bodyPr wrap="square" rtlCol="0">
            <a:spAutoFit/>
          </a:bodyPr>
          <a:lstStyle/>
          <a:p>
            <a:r>
              <a:rPr lang="en-GB" sz="1600" b="1" dirty="0">
                <a:latin typeface="Lato" panose="020F0502020204030203" pitchFamily="34" charset="0"/>
                <a:cs typeface="Lato" panose="020F0502020204030203" pitchFamily="34" charset="0"/>
              </a:rPr>
              <a:t>% change – QOQ, Q4 2020</a:t>
            </a:r>
            <a:endParaRPr lang="en-GB" sz="1600" dirty="0"/>
          </a:p>
        </p:txBody>
      </p:sp>
      <p:sp>
        <p:nvSpPr>
          <p:cNvPr id="41" name="(TB1) GDP GROWTH">
            <a:extLst>
              <a:ext uri="{FF2B5EF4-FFF2-40B4-BE49-F238E27FC236}">
                <a16:creationId xmlns:a16="http://schemas.microsoft.com/office/drawing/2014/main" id="{FA5F201B-8EAF-4B4F-8859-045F13BB5971}"/>
              </a:ext>
            </a:extLst>
          </p:cNvPr>
          <p:cNvSpPr txBox="1"/>
          <p:nvPr/>
        </p:nvSpPr>
        <p:spPr>
          <a:xfrm>
            <a:off x="9327724" y="678629"/>
            <a:ext cx="3511744" cy="1323439"/>
          </a:xfrm>
          <a:prstGeom prst="rect">
            <a:avLst/>
          </a:prstGeom>
          <a:noFill/>
        </p:spPr>
        <p:txBody>
          <a:bodyPr wrap="square" rtlCol="0" anchor="ctr">
            <a:spAutoFit/>
          </a:bodyPr>
          <a:lstStyle/>
          <a:p>
            <a:r>
              <a:rPr lang="en-GB" sz="8000" b="1" dirty="0">
                <a:solidFill>
                  <a:srgbClr val="282461"/>
                </a:solidFill>
                <a:latin typeface="Lato" panose="020F0502020204030203" pitchFamily="34" charset="0"/>
                <a:cs typeface="Lato" panose="020F0502020204030203" pitchFamily="34" charset="0"/>
              </a:rPr>
              <a:t>+1.0%</a:t>
            </a:r>
          </a:p>
        </p:txBody>
      </p:sp>
      <p:sp>
        <p:nvSpPr>
          <p:cNvPr id="38" name="(TB) MAIN TEXT">
            <a:extLst>
              <a:ext uri="{FF2B5EF4-FFF2-40B4-BE49-F238E27FC236}">
                <a16:creationId xmlns:a16="http://schemas.microsoft.com/office/drawing/2014/main" id="{2A7BCB80-63F2-4CE7-8E37-1A2B83CFA95D}"/>
              </a:ext>
            </a:extLst>
          </p:cNvPr>
          <p:cNvSpPr txBox="1"/>
          <p:nvPr/>
        </p:nvSpPr>
        <p:spPr>
          <a:xfrm>
            <a:off x="3316709" y="1871313"/>
            <a:ext cx="4728336" cy="6039474"/>
          </a:xfrm>
          <a:prstGeom prst="rect">
            <a:avLst/>
          </a:prstGeom>
          <a:noFill/>
        </p:spPr>
        <p:txBody>
          <a:bodyPr wrap="square" rtlCol="0" anchor="t">
            <a:spAutoFit/>
          </a:bodyPr>
          <a:lstStyle/>
          <a:p>
            <a:pPr>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Exceptional uncertainty remains for the near future. In the short-to medium term, a release of pent-up demand will help to prop up demand. </a:t>
            </a:r>
            <a:r>
              <a:rPr lang="en-GB" dirty="0">
                <a:latin typeface="Calibri" panose="020F0502020204030204" pitchFamily="34" charset="0"/>
                <a:ea typeface="Calibri" panose="020F0502020204030204" pitchFamily="34" charset="0"/>
                <a:cs typeface="Calibri" panose="020F0502020204030204" pitchFamily="34" charset="0"/>
              </a:rPr>
              <a:t>It’s uncertain whether that will happen as it’s high income households that saved the most and they might see these extra saving as wealth as opposed to unspent income. </a:t>
            </a:r>
            <a:r>
              <a:rPr lang="en-GB" sz="1800" dirty="0">
                <a:effectLst/>
                <a:latin typeface="Calibri" panose="020F0502020204030204" pitchFamily="34" charset="0"/>
                <a:ea typeface="Calibri" panose="020F0502020204030204" pitchFamily="34" charset="0"/>
                <a:cs typeface="Calibri" panose="020F0502020204030204" pitchFamily="34" charset="0"/>
              </a:rPr>
              <a:t>Business investment needs to be released, but  more clarity is needed. Brexit, though dwarfed by the pandemic shock, is likely to trigger some structural changes as supply chains are rerouted away from the UK. </a:t>
            </a:r>
          </a:p>
          <a:p>
            <a:pPr>
              <a:lnSpc>
                <a:spcPct val="115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There are some reasons to be optimistic, as a sustained vaccination program will help build confidence and, consequently, bring a faster rebound.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400" dirty="0">
                <a:solidFill>
                  <a:srgbClr val="000000"/>
                </a:solidFill>
                <a:effectLst/>
                <a:highlight>
                  <a:srgbClr val="FFFF00"/>
                </a:highlight>
                <a:latin typeface="Lato" panose="020F0502020204030203" pitchFamily="34" charset="0"/>
                <a:ea typeface="Lato" panose="020F0502020204030203" pitchFamily="34" charset="0"/>
                <a:cs typeface="Lato" panose="020F0502020204030203" pitchFamily="34" charset="0"/>
              </a:rPr>
              <a:t> </a:t>
            </a:r>
          </a:p>
        </p:txBody>
      </p:sp>
      <p:sp>
        <p:nvSpPr>
          <p:cNvPr id="122" name="(TB) HEADLINE">
            <a:extLst>
              <a:ext uri="{FF2B5EF4-FFF2-40B4-BE49-F238E27FC236}">
                <a16:creationId xmlns:a16="http://schemas.microsoft.com/office/drawing/2014/main" id="{A3F30678-A8B0-45F9-9552-F737E09F07B3}"/>
              </a:ext>
            </a:extLst>
          </p:cNvPr>
          <p:cNvSpPr txBox="1"/>
          <p:nvPr/>
        </p:nvSpPr>
        <p:spPr>
          <a:xfrm>
            <a:off x="3299613" y="465667"/>
            <a:ext cx="4480809" cy="369332"/>
          </a:xfrm>
          <a:prstGeom prst="rect">
            <a:avLst/>
          </a:prstGeom>
          <a:noFill/>
        </p:spPr>
        <p:txBody>
          <a:bodyPr wrap="square" rtlCol="0">
            <a:spAutoFit/>
          </a:bodyPr>
          <a:lstStyle/>
          <a:p>
            <a:r>
              <a:rPr lang="en-GB" sz="1800" b="1" dirty="0">
                <a:solidFill>
                  <a:srgbClr val="282461"/>
                </a:solidFill>
                <a:latin typeface="Lato" panose="020F0502020204030203" pitchFamily="34" charset="0"/>
                <a:ea typeface="Lato" panose="020F0502020204030203" pitchFamily="34" charset="0"/>
                <a:cs typeface="Lato" panose="020F0502020204030203" pitchFamily="34" charset="0"/>
              </a:rPr>
              <a:t>A LONG WAY TO RECOVERY</a:t>
            </a:r>
          </a:p>
        </p:txBody>
      </p:sp>
      <p:cxnSp>
        <p:nvCxnSpPr>
          <p:cNvPr id="70" name="Straight Connector 15">
            <a:extLst>
              <a:ext uri="{FF2B5EF4-FFF2-40B4-BE49-F238E27FC236}">
                <a16:creationId xmlns:a16="http://schemas.microsoft.com/office/drawing/2014/main" id="{31D7C5FF-9BD1-4D38-9869-A63A0DF085AD}"/>
              </a:ext>
            </a:extLst>
          </p:cNvPr>
          <p:cNvCxnSpPr/>
          <p:nvPr/>
        </p:nvCxnSpPr>
        <p:spPr>
          <a:xfrm>
            <a:off x="1198" y="78370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14">
            <a:extLst>
              <a:ext uri="{FF2B5EF4-FFF2-40B4-BE49-F238E27FC236}">
                <a16:creationId xmlns:a16="http://schemas.microsoft.com/office/drawing/2014/main" id="{B8B6B496-48B8-403A-9609-EB20DD4A4D10}"/>
              </a:ext>
            </a:extLst>
          </p:cNvPr>
          <p:cNvCxnSpPr/>
          <p:nvPr/>
        </p:nvCxnSpPr>
        <p:spPr>
          <a:xfrm>
            <a:off x="1198" y="751926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13">
            <a:extLst>
              <a:ext uri="{FF2B5EF4-FFF2-40B4-BE49-F238E27FC236}">
                <a16:creationId xmlns:a16="http://schemas.microsoft.com/office/drawing/2014/main" id="{67D401E2-4997-4CC8-9ECA-C22813D7F868}"/>
              </a:ext>
            </a:extLst>
          </p:cNvPr>
          <p:cNvCxnSpPr/>
          <p:nvPr/>
        </p:nvCxnSpPr>
        <p:spPr>
          <a:xfrm>
            <a:off x="1198" y="720845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12">
            <a:extLst>
              <a:ext uri="{FF2B5EF4-FFF2-40B4-BE49-F238E27FC236}">
                <a16:creationId xmlns:a16="http://schemas.microsoft.com/office/drawing/2014/main" id="{303812A2-2414-435B-9527-62B53D53A747}"/>
              </a:ext>
            </a:extLst>
          </p:cNvPr>
          <p:cNvCxnSpPr/>
          <p:nvPr/>
        </p:nvCxnSpPr>
        <p:spPr>
          <a:xfrm>
            <a:off x="1198" y="689635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11">
            <a:extLst>
              <a:ext uri="{FF2B5EF4-FFF2-40B4-BE49-F238E27FC236}">
                <a16:creationId xmlns:a16="http://schemas.microsoft.com/office/drawing/2014/main" id="{5FC6462E-0B4F-46E3-BB44-777EE540A3C3}"/>
              </a:ext>
            </a:extLst>
          </p:cNvPr>
          <p:cNvCxnSpPr/>
          <p:nvPr/>
        </p:nvCxnSpPr>
        <p:spPr>
          <a:xfrm>
            <a:off x="1198" y="658874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10">
            <a:extLst>
              <a:ext uri="{FF2B5EF4-FFF2-40B4-BE49-F238E27FC236}">
                <a16:creationId xmlns:a16="http://schemas.microsoft.com/office/drawing/2014/main" id="{57F1BABD-6872-48C5-A151-CC5A8659A8F5}"/>
              </a:ext>
            </a:extLst>
          </p:cNvPr>
          <p:cNvCxnSpPr/>
          <p:nvPr/>
        </p:nvCxnSpPr>
        <p:spPr>
          <a:xfrm>
            <a:off x="1198" y="6279793"/>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9">
            <a:extLst>
              <a:ext uri="{FF2B5EF4-FFF2-40B4-BE49-F238E27FC236}">
                <a16:creationId xmlns:a16="http://schemas.microsoft.com/office/drawing/2014/main" id="{A645D81F-6E8B-4124-B05F-47B0A48710BF}"/>
              </a:ext>
            </a:extLst>
          </p:cNvPr>
          <p:cNvCxnSpPr/>
          <p:nvPr/>
        </p:nvCxnSpPr>
        <p:spPr>
          <a:xfrm>
            <a:off x="1198" y="597625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8">
            <a:extLst>
              <a:ext uri="{FF2B5EF4-FFF2-40B4-BE49-F238E27FC236}">
                <a16:creationId xmlns:a16="http://schemas.microsoft.com/office/drawing/2014/main" id="{28149C8F-5487-465E-AC4C-19B5BB66FEB3}"/>
              </a:ext>
            </a:extLst>
          </p:cNvPr>
          <p:cNvCxnSpPr/>
          <p:nvPr/>
        </p:nvCxnSpPr>
        <p:spPr>
          <a:xfrm>
            <a:off x="1198" y="566000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7">
            <a:extLst>
              <a:ext uri="{FF2B5EF4-FFF2-40B4-BE49-F238E27FC236}">
                <a16:creationId xmlns:a16="http://schemas.microsoft.com/office/drawing/2014/main" id="{9C2AAC8B-EE51-46AC-9721-C0544B5D260C}"/>
              </a:ext>
            </a:extLst>
          </p:cNvPr>
          <p:cNvCxnSpPr/>
          <p:nvPr/>
        </p:nvCxnSpPr>
        <p:spPr>
          <a:xfrm>
            <a:off x="1198" y="535658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6">
            <a:extLst>
              <a:ext uri="{FF2B5EF4-FFF2-40B4-BE49-F238E27FC236}">
                <a16:creationId xmlns:a16="http://schemas.microsoft.com/office/drawing/2014/main" id="{4C933FCF-38E5-4D8D-89DA-BAC1A19EAB87}"/>
              </a:ext>
            </a:extLst>
          </p:cNvPr>
          <p:cNvCxnSpPr/>
          <p:nvPr/>
        </p:nvCxnSpPr>
        <p:spPr>
          <a:xfrm>
            <a:off x="1198" y="505329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5">
            <a:extLst>
              <a:ext uri="{FF2B5EF4-FFF2-40B4-BE49-F238E27FC236}">
                <a16:creationId xmlns:a16="http://schemas.microsoft.com/office/drawing/2014/main" id="{D0AA59A0-4566-4FB3-A6BE-F18DDC40926B}"/>
              </a:ext>
            </a:extLst>
          </p:cNvPr>
          <p:cNvCxnSpPr/>
          <p:nvPr/>
        </p:nvCxnSpPr>
        <p:spPr>
          <a:xfrm>
            <a:off x="1198" y="4141929"/>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4">
            <a:extLst>
              <a:ext uri="{FF2B5EF4-FFF2-40B4-BE49-F238E27FC236}">
                <a16:creationId xmlns:a16="http://schemas.microsoft.com/office/drawing/2014/main" id="{A7D36EA1-7690-4FEC-A419-563610DB1F7C}"/>
              </a:ext>
            </a:extLst>
          </p:cNvPr>
          <p:cNvCxnSpPr/>
          <p:nvPr/>
        </p:nvCxnSpPr>
        <p:spPr>
          <a:xfrm>
            <a:off x="1198" y="296809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3">
            <a:extLst>
              <a:ext uri="{FF2B5EF4-FFF2-40B4-BE49-F238E27FC236}">
                <a16:creationId xmlns:a16="http://schemas.microsoft.com/office/drawing/2014/main" id="{1D5E8359-32C7-4579-8952-6F4301DF3698}"/>
              </a:ext>
            </a:extLst>
          </p:cNvPr>
          <p:cNvCxnSpPr/>
          <p:nvPr/>
        </p:nvCxnSpPr>
        <p:spPr>
          <a:xfrm>
            <a:off x="1198" y="262505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2">
            <a:extLst>
              <a:ext uri="{FF2B5EF4-FFF2-40B4-BE49-F238E27FC236}">
                <a16:creationId xmlns:a16="http://schemas.microsoft.com/office/drawing/2014/main" id="{49EE05DF-86D6-4521-868A-CFE736C4046D}"/>
              </a:ext>
            </a:extLst>
          </p:cNvPr>
          <p:cNvCxnSpPr/>
          <p:nvPr/>
        </p:nvCxnSpPr>
        <p:spPr>
          <a:xfrm>
            <a:off x="1198" y="226344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1">
            <a:extLst>
              <a:ext uri="{FF2B5EF4-FFF2-40B4-BE49-F238E27FC236}">
                <a16:creationId xmlns:a16="http://schemas.microsoft.com/office/drawing/2014/main" id="{A2E6209C-95F8-4818-A88E-299F883D5BDE}"/>
              </a:ext>
            </a:extLst>
          </p:cNvPr>
          <p:cNvCxnSpPr/>
          <p:nvPr/>
        </p:nvCxnSpPr>
        <p:spPr>
          <a:xfrm>
            <a:off x="1198" y="1961989"/>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B) ABOUT US">
            <a:extLst>
              <a:ext uri="{FF2B5EF4-FFF2-40B4-BE49-F238E27FC236}">
                <a16:creationId xmlns:a16="http://schemas.microsoft.com/office/drawing/2014/main" id="{0A49BBE2-C66A-44A5-925F-2E4EA2B676A8}"/>
              </a:ext>
            </a:extLst>
          </p:cNvPr>
          <p:cNvSpPr txBox="1"/>
          <p:nvPr/>
        </p:nvSpPr>
        <p:spPr>
          <a:xfrm>
            <a:off x="1198" y="7540279"/>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69" name="(TB) OTHER REPORTS">
            <a:extLst>
              <a:ext uri="{FF2B5EF4-FFF2-40B4-BE49-F238E27FC236}">
                <a16:creationId xmlns:a16="http://schemas.microsoft.com/office/drawing/2014/main" id="{4A69D4AE-3584-4CD7-ABDB-013FEA3BA7F3}"/>
              </a:ext>
            </a:extLst>
          </p:cNvPr>
          <p:cNvSpPr txBox="1"/>
          <p:nvPr/>
        </p:nvSpPr>
        <p:spPr>
          <a:xfrm>
            <a:off x="1198" y="7228855"/>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67" name="(TB) FORECASTS">
            <a:extLst>
              <a:ext uri="{FF2B5EF4-FFF2-40B4-BE49-F238E27FC236}">
                <a16:creationId xmlns:a16="http://schemas.microsoft.com/office/drawing/2014/main" id="{C8FFBE22-1B73-45D8-822A-165879DA2856}"/>
              </a:ext>
            </a:extLst>
          </p:cNvPr>
          <p:cNvSpPr txBox="1"/>
          <p:nvPr/>
        </p:nvSpPr>
        <p:spPr>
          <a:xfrm>
            <a:off x="1198" y="691169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65" name="(TB) WEATHER">
            <a:extLst>
              <a:ext uri="{FF2B5EF4-FFF2-40B4-BE49-F238E27FC236}">
                <a16:creationId xmlns:a16="http://schemas.microsoft.com/office/drawing/2014/main" id="{4CC4D83B-67AE-4E6F-AF0F-64CD67D1D193}"/>
              </a:ext>
            </a:extLst>
          </p:cNvPr>
          <p:cNvSpPr txBox="1"/>
          <p:nvPr/>
        </p:nvSpPr>
        <p:spPr>
          <a:xfrm>
            <a:off x="1198" y="6612291"/>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63" name="(TB) EXCHANGE RATES">
            <a:extLst>
              <a:ext uri="{FF2B5EF4-FFF2-40B4-BE49-F238E27FC236}">
                <a16:creationId xmlns:a16="http://schemas.microsoft.com/office/drawing/2014/main" id="{739CE393-E55E-4CBF-8F4B-6586E10CCE7A}"/>
              </a:ext>
            </a:extLst>
          </p:cNvPr>
          <p:cNvSpPr txBox="1"/>
          <p:nvPr/>
        </p:nvSpPr>
        <p:spPr>
          <a:xfrm>
            <a:off x="1198" y="6291985"/>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61" name="(TB) CREDIT &amp; HOUSING">
            <a:extLst>
              <a:ext uri="{FF2B5EF4-FFF2-40B4-BE49-F238E27FC236}">
                <a16:creationId xmlns:a16="http://schemas.microsoft.com/office/drawing/2014/main" id="{CA947535-DC66-486E-B417-95CB38B92926}"/>
              </a:ext>
            </a:extLst>
          </p:cNvPr>
          <p:cNvSpPr txBox="1"/>
          <p:nvPr/>
        </p:nvSpPr>
        <p:spPr>
          <a:xfrm>
            <a:off x="1198" y="598303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59" name="(TB) LABOUR MARKET P1,P2,P3">
            <a:extLst>
              <a:ext uri="{FF2B5EF4-FFF2-40B4-BE49-F238E27FC236}">
                <a16:creationId xmlns:a16="http://schemas.microsoft.com/office/drawing/2014/main" id="{EE50E9B7-017E-45F4-8E7A-E57F5AB0B7C6}"/>
              </a:ext>
            </a:extLst>
          </p:cNvPr>
          <p:cNvSpPr txBox="1"/>
          <p:nvPr/>
        </p:nvSpPr>
        <p:spPr>
          <a:xfrm>
            <a:off x="1198" y="567948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57" name="(TB) INFLATION P1,P2,P3,P4">
            <a:extLst>
              <a:ext uri="{FF2B5EF4-FFF2-40B4-BE49-F238E27FC236}">
                <a16:creationId xmlns:a16="http://schemas.microsoft.com/office/drawing/2014/main" id="{A005A0D4-4AD8-4A8E-A1BF-B23DA7C495CA}"/>
              </a:ext>
            </a:extLst>
          </p:cNvPr>
          <p:cNvSpPr txBox="1"/>
          <p:nvPr/>
        </p:nvSpPr>
        <p:spPr>
          <a:xfrm>
            <a:off x="1198" y="5375945"/>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84" name="(TB) CONFIDENCE">
            <a:extLst>
              <a:ext uri="{FF2B5EF4-FFF2-40B4-BE49-F238E27FC236}">
                <a16:creationId xmlns:a16="http://schemas.microsoft.com/office/drawing/2014/main" id="{E40DCE1D-9262-4541-B6FB-428DC3574872}"/>
              </a:ext>
            </a:extLst>
          </p:cNvPr>
          <p:cNvSpPr txBox="1"/>
          <p:nvPr/>
        </p:nvSpPr>
        <p:spPr>
          <a:xfrm>
            <a:off x="1198" y="507277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18" name="(TB) IPSOS FOOTFALL">
            <a:extLst>
              <a:ext uri="{FF2B5EF4-FFF2-40B4-BE49-F238E27FC236}">
                <a16:creationId xmlns:a16="http://schemas.microsoft.com/office/drawing/2014/main" id="{BF578D19-4B16-45BE-A257-E77DFB0AEF33}"/>
              </a:ext>
            </a:extLst>
          </p:cNvPr>
          <p:cNvSpPr txBox="1"/>
          <p:nvPr/>
        </p:nvSpPr>
        <p:spPr>
          <a:xfrm>
            <a:off x="1198" y="4757797"/>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17" name="(TB) SHOPPERTRAK FOOTFALL">
            <a:extLst>
              <a:ext uri="{FF2B5EF4-FFF2-40B4-BE49-F238E27FC236}">
                <a16:creationId xmlns:a16="http://schemas.microsoft.com/office/drawing/2014/main" id="{FDA4F42C-D162-46E8-885C-FF8461DD3286}"/>
              </a:ext>
            </a:extLst>
          </p:cNvPr>
          <p:cNvSpPr txBox="1"/>
          <p:nvPr/>
        </p:nvSpPr>
        <p:spPr>
          <a:xfrm>
            <a:off x="1198" y="4490671"/>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16" name="(TB) CUSTOMER TRAFFIC">
            <a:extLst>
              <a:ext uri="{FF2B5EF4-FFF2-40B4-BE49-F238E27FC236}">
                <a16:creationId xmlns:a16="http://schemas.microsoft.com/office/drawing/2014/main" id="{EB20B6D4-71ED-4923-8777-A5C5AC8C788F}"/>
              </a:ext>
            </a:extLst>
          </p:cNvPr>
          <p:cNvSpPr txBox="1"/>
          <p:nvPr/>
        </p:nvSpPr>
        <p:spPr>
          <a:xfrm>
            <a:off x="1198" y="418986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77" name="(TB) CBI TRADE SURVEY">
            <a:extLst>
              <a:ext uri="{FF2B5EF4-FFF2-40B4-BE49-F238E27FC236}">
                <a16:creationId xmlns:a16="http://schemas.microsoft.com/office/drawing/2014/main" id="{18A74BF8-8B16-4CA7-A93B-467BBAED4033}"/>
              </a:ext>
            </a:extLst>
          </p:cNvPr>
          <p:cNvSpPr txBox="1"/>
          <p:nvPr/>
        </p:nvSpPr>
        <p:spPr>
          <a:xfrm>
            <a:off x="1198" y="3834573"/>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76" name="(TB) ONS">
            <a:extLst>
              <a:ext uri="{FF2B5EF4-FFF2-40B4-BE49-F238E27FC236}">
                <a16:creationId xmlns:a16="http://schemas.microsoft.com/office/drawing/2014/main" id="{04ACB5D7-BC2E-4CFB-A224-31624D2F92CC}"/>
              </a:ext>
            </a:extLst>
          </p:cNvPr>
          <p:cNvSpPr txBox="1"/>
          <p:nvPr/>
        </p:nvSpPr>
        <p:spPr>
          <a:xfrm>
            <a:off x="1198" y="3586563"/>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75" name="(TB) BRC vs ONS">
            <a:extLst>
              <a:ext uri="{FF2B5EF4-FFF2-40B4-BE49-F238E27FC236}">
                <a16:creationId xmlns:a16="http://schemas.microsoft.com/office/drawing/2014/main" id="{1296457B-0619-400A-B706-52E7CC999672}"/>
              </a:ext>
            </a:extLst>
          </p:cNvPr>
          <p:cNvSpPr txBox="1"/>
          <p:nvPr/>
        </p:nvSpPr>
        <p:spPr>
          <a:xfrm>
            <a:off x="1198" y="331943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54" name="(TB) RETAIL SALES">
            <a:extLst>
              <a:ext uri="{FF2B5EF4-FFF2-40B4-BE49-F238E27FC236}">
                <a16:creationId xmlns:a16="http://schemas.microsoft.com/office/drawing/2014/main" id="{C92E1A39-0F22-4046-8FDA-EFE5E231BA99}"/>
              </a:ext>
            </a:extLst>
          </p:cNvPr>
          <p:cNvSpPr txBox="1"/>
          <p:nvPr/>
        </p:nvSpPr>
        <p:spPr>
          <a:xfrm>
            <a:off x="1198" y="3022779"/>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82" name="(TB) WORLD ECONOMY">
            <a:extLst>
              <a:ext uri="{FF2B5EF4-FFF2-40B4-BE49-F238E27FC236}">
                <a16:creationId xmlns:a16="http://schemas.microsoft.com/office/drawing/2014/main" id="{63ACCC90-D36B-4BF5-B66F-73742138D624}"/>
              </a:ext>
            </a:extLst>
          </p:cNvPr>
          <p:cNvSpPr txBox="1"/>
          <p:nvPr/>
        </p:nvSpPr>
        <p:spPr>
          <a:xfrm>
            <a:off x="1198" y="266436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WORLD ECONOMY</a:t>
            </a:r>
          </a:p>
        </p:txBody>
      </p:sp>
      <p:sp>
        <p:nvSpPr>
          <p:cNvPr id="73" name="(TB) UK-COVID-19 IMPACT">
            <a:extLst>
              <a:ext uri="{FF2B5EF4-FFF2-40B4-BE49-F238E27FC236}">
                <a16:creationId xmlns:a16="http://schemas.microsoft.com/office/drawing/2014/main" id="{DD6D5E2C-6E7F-48E1-A7FC-1FCA771222C2}"/>
              </a:ext>
            </a:extLst>
          </p:cNvPr>
          <p:cNvSpPr txBox="1"/>
          <p:nvPr/>
        </p:nvSpPr>
        <p:spPr>
          <a:xfrm>
            <a:off x="1198" y="230275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51" name="(TB) UK ECONOMY">
            <a:extLst>
              <a:ext uri="{FF2B5EF4-FFF2-40B4-BE49-F238E27FC236}">
                <a16:creationId xmlns:a16="http://schemas.microsoft.com/office/drawing/2014/main" id="{4A50EBB0-3256-41CE-8D25-C017AAFE7D27}"/>
              </a:ext>
            </a:extLst>
          </p:cNvPr>
          <p:cNvSpPr txBox="1"/>
          <p:nvPr/>
        </p:nvSpPr>
        <p:spPr>
          <a:xfrm>
            <a:off x="1198" y="1989153"/>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UK ECONOMY</a:t>
            </a:r>
          </a:p>
        </p:txBody>
      </p:sp>
      <p:sp>
        <p:nvSpPr>
          <p:cNvPr id="50" name="(TB) EXEC SUMMARY">
            <a:extLst>
              <a:ext uri="{FF2B5EF4-FFF2-40B4-BE49-F238E27FC236}">
                <a16:creationId xmlns:a16="http://schemas.microsoft.com/office/drawing/2014/main" id="{9902DB9E-78B3-4AF1-A0CC-C0634ABEEECC}"/>
              </a:ext>
            </a:extLst>
          </p:cNvPr>
          <p:cNvSpPr txBox="1"/>
          <p:nvPr/>
        </p:nvSpPr>
        <p:spPr>
          <a:xfrm>
            <a:off x="1198" y="1623004"/>
            <a:ext cx="2520000" cy="252000"/>
          </a:xfrm>
          <a:prstGeom prst="rect">
            <a:avLst/>
          </a:prstGeom>
          <a:noFill/>
        </p:spPr>
        <p:txBody>
          <a:bodyPr wrap="square" rtlCol="0">
            <a:noAutofit/>
          </a:bodyPr>
          <a:lstStyle/>
          <a:p>
            <a:r>
              <a:rPr lang="en-GB" sz="1200" b="1">
                <a:solidFill>
                  <a:srgbClr val="282461"/>
                </a:solidFill>
                <a:latin typeface="Lato" panose="020F0502020204030203" pitchFamily="34" charset="0"/>
                <a:cs typeface="Lato" panose="020F0502020204030203" pitchFamily="34" charset="0"/>
              </a:rPr>
              <a:t>  EXEC SUMMARY</a:t>
            </a:r>
          </a:p>
        </p:txBody>
      </p:sp>
      <p:sp>
        <p:nvSpPr>
          <p:cNvPr id="145" name="(HL) ABOUT US">
            <a:hlinkClick r:id="rId2" action="ppaction://hlinksldjump"/>
            <a:extLst>
              <a:ext uri="{FF2B5EF4-FFF2-40B4-BE49-F238E27FC236}">
                <a16:creationId xmlns:a16="http://schemas.microsoft.com/office/drawing/2014/main" id="{48811556-15AC-4495-8D47-9C82EC3968E4}"/>
              </a:ext>
            </a:extLst>
          </p:cNvPr>
          <p:cNvSpPr/>
          <p:nvPr/>
        </p:nvSpPr>
        <p:spPr>
          <a:xfrm>
            <a:off x="-14173" y="75370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HL) OTHER REPORTS">
            <a:hlinkClick r:id="rId3" action="ppaction://hlinksldjump"/>
            <a:extLst>
              <a:ext uri="{FF2B5EF4-FFF2-40B4-BE49-F238E27FC236}">
                <a16:creationId xmlns:a16="http://schemas.microsoft.com/office/drawing/2014/main" id="{C663CC8F-F30C-47D7-AF60-CE9DA332DE80}"/>
              </a:ext>
            </a:extLst>
          </p:cNvPr>
          <p:cNvSpPr/>
          <p:nvPr/>
        </p:nvSpPr>
        <p:spPr>
          <a:xfrm>
            <a:off x="-7618" y="720716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HL) FORECASTS">
            <a:hlinkClick r:id="rId4" action="ppaction://hlinksldjump"/>
            <a:extLst>
              <a:ext uri="{FF2B5EF4-FFF2-40B4-BE49-F238E27FC236}">
                <a16:creationId xmlns:a16="http://schemas.microsoft.com/office/drawing/2014/main" id="{CE4C5AA9-9933-4FF6-86B1-F9F2FA917410}"/>
              </a:ext>
            </a:extLst>
          </p:cNvPr>
          <p:cNvSpPr/>
          <p:nvPr/>
        </p:nvSpPr>
        <p:spPr>
          <a:xfrm>
            <a:off x="20220" y="6929765"/>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HL) WEATHER">
            <a:hlinkClick r:id="rId5" action="ppaction://hlinksldjump"/>
            <a:extLst>
              <a:ext uri="{FF2B5EF4-FFF2-40B4-BE49-F238E27FC236}">
                <a16:creationId xmlns:a16="http://schemas.microsoft.com/office/drawing/2014/main" id="{5267C2E1-6618-4D7C-A5DA-DC04552D3534}"/>
              </a:ext>
            </a:extLst>
          </p:cNvPr>
          <p:cNvSpPr/>
          <p:nvPr/>
        </p:nvSpPr>
        <p:spPr>
          <a:xfrm>
            <a:off x="1198" y="6613397"/>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HL) EXCHANGE RATES">
            <a:hlinkClick r:id="rId6" action="ppaction://hlinksldjump"/>
            <a:extLst>
              <a:ext uri="{FF2B5EF4-FFF2-40B4-BE49-F238E27FC236}">
                <a16:creationId xmlns:a16="http://schemas.microsoft.com/office/drawing/2014/main" id="{A3C8C17D-BBE6-46FC-8A47-0F9F034E52CC}"/>
              </a:ext>
            </a:extLst>
          </p:cNvPr>
          <p:cNvSpPr/>
          <p:nvPr/>
        </p:nvSpPr>
        <p:spPr>
          <a:xfrm>
            <a:off x="1196" y="62834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HL) CREDIT &amp; HOUSING">
            <a:hlinkClick r:id="rId7" action="ppaction://hlinksldjump"/>
            <a:extLst>
              <a:ext uri="{FF2B5EF4-FFF2-40B4-BE49-F238E27FC236}">
                <a16:creationId xmlns:a16="http://schemas.microsoft.com/office/drawing/2014/main" id="{EA4687B6-58ED-470E-995B-F79A530312B9}"/>
              </a:ext>
            </a:extLst>
          </p:cNvPr>
          <p:cNvSpPr/>
          <p:nvPr/>
        </p:nvSpPr>
        <p:spPr>
          <a:xfrm>
            <a:off x="1198" y="5994082"/>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HL) LABOUR MARKET P3">
            <a:hlinkClick r:id="rId8" action="ppaction://hlinksldjump"/>
            <a:extLst>
              <a:ext uri="{FF2B5EF4-FFF2-40B4-BE49-F238E27FC236}">
                <a16:creationId xmlns:a16="http://schemas.microsoft.com/office/drawing/2014/main" id="{2C98143B-611B-4998-857B-061EC73A2C30}"/>
              </a:ext>
            </a:extLst>
          </p:cNvPr>
          <p:cNvSpPr/>
          <p:nvPr/>
        </p:nvSpPr>
        <p:spPr>
          <a:xfrm>
            <a:off x="1977420" y="5680681"/>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HL) LABOUR MARKET P1">
            <a:hlinkClick r:id="rId9" action="ppaction://hlinksldjump"/>
            <a:extLst>
              <a:ext uri="{FF2B5EF4-FFF2-40B4-BE49-F238E27FC236}">
                <a16:creationId xmlns:a16="http://schemas.microsoft.com/office/drawing/2014/main" id="{5965E17D-6B49-4B75-BDD2-F9BB4F0775CB}"/>
              </a:ext>
            </a:extLst>
          </p:cNvPr>
          <p:cNvSpPr/>
          <p:nvPr/>
        </p:nvSpPr>
        <p:spPr>
          <a:xfrm>
            <a:off x="1719490" y="5679131"/>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HL) LABOUR MARKET P1">
            <a:hlinkClick r:id="rId10" action="ppaction://hlinksldjump"/>
            <a:extLst>
              <a:ext uri="{FF2B5EF4-FFF2-40B4-BE49-F238E27FC236}">
                <a16:creationId xmlns:a16="http://schemas.microsoft.com/office/drawing/2014/main" id="{9420DB89-3F02-4F36-8757-9F3EF69F99A1}"/>
              </a:ext>
            </a:extLst>
          </p:cNvPr>
          <p:cNvSpPr/>
          <p:nvPr/>
        </p:nvSpPr>
        <p:spPr>
          <a:xfrm>
            <a:off x="86488" y="5670393"/>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HL) INFLATION P4">
            <a:hlinkClick r:id="rId11" action="ppaction://hlinksldjump"/>
            <a:extLst>
              <a:ext uri="{FF2B5EF4-FFF2-40B4-BE49-F238E27FC236}">
                <a16:creationId xmlns:a16="http://schemas.microsoft.com/office/drawing/2014/main" id="{3DA24B9D-EC3D-4B3D-A046-48B061B7F476}"/>
              </a:ext>
            </a:extLst>
          </p:cNvPr>
          <p:cNvSpPr/>
          <p:nvPr/>
        </p:nvSpPr>
        <p:spPr>
          <a:xfrm>
            <a:off x="1747820" y="538066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HL) INFLATION P3">
            <a:hlinkClick r:id="rId12" action="ppaction://hlinksldjump"/>
            <a:extLst>
              <a:ext uri="{FF2B5EF4-FFF2-40B4-BE49-F238E27FC236}">
                <a16:creationId xmlns:a16="http://schemas.microsoft.com/office/drawing/2014/main" id="{FD1877E6-7716-47CB-9CEF-A0AB68C5AFE9}"/>
              </a:ext>
            </a:extLst>
          </p:cNvPr>
          <p:cNvSpPr/>
          <p:nvPr/>
        </p:nvSpPr>
        <p:spPr>
          <a:xfrm>
            <a:off x="1501417" y="5377512"/>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HL) INFLATION P2">
            <a:hlinkClick r:id="rId13" action="ppaction://hlinksldjump"/>
            <a:extLst>
              <a:ext uri="{FF2B5EF4-FFF2-40B4-BE49-F238E27FC236}">
                <a16:creationId xmlns:a16="http://schemas.microsoft.com/office/drawing/2014/main" id="{97D7DFD2-DCB9-4E3E-AD20-8DBBEEF67A09}"/>
              </a:ext>
            </a:extLst>
          </p:cNvPr>
          <p:cNvSpPr/>
          <p:nvPr/>
        </p:nvSpPr>
        <p:spPr>
          <a:xfrm>
            <a:off x="1249962" y="5348847"/>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HL) INFLATION P1">
            <a:hlinkClick r:id="rId14" action="ppaction://hlinksldjump"/>
            <a:extLst>
              <a:ext uri="{FF2B5EF4-FFF2-40B4-BE49-F238E27FC236}">
                <a16:creationId xmlns:a16="http://schemas.microsoft.com/office/drawing/2014/main" id="{86B2FBF9-2F91-4BDD-8CA2-EB3448FFE1F5}"/>
              </a:ext>
            </a:extLst>
          </p:cNvPr>
          <p:cNvSpPr/>
          <p:nvPr/>
        </p:nvSpPr>
        <p:spPr>
          <a:xfrm>
            <a:off x="1198" y="5415205"/>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HL) CONFIDENCE P2">
            <a:hlinkClick r:id="rId15" action="ppaction://hlinksldjump"/>
            <a:extLst>
              <a:ext uri="{FF2B5EF4-FFF2-40B4-BE49-F238E27FC236}">
                <a16:creationId xmlns:a16="http://schemas.microsoft.com/office/drawing/2014/main" id="{EAE1DC98-08AF-4BB5-94B8-ED2C372287AE}"/>
              </a:ext>
            </a:extLst>
          </p:cNvPr>
          <p:cNvSpPr/>
          <p:nvPr/>
        </p:nvSpPr>
        <p:spPr>
          <a:xfrm>
            <a:off x="1409330" y="5073693"/>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HL) CONFIDENCE P1">
            <a:hlinkClick r:id="rId16" action="ppaction://hlinksldjump"/>
            <a:extLst>
              <a:ext uri="{FF2B5EF4-FFF2-40B4-BE49-F238E27FC236}">
                <a16:creationId xmlns:a16="http://schemas.microsoft.com/office/drawing/2014/main" id="{984AFECA-1E62-42FA-B217-7AB0E4525DE1}"/>
              </a:ext>
            </a:extLst>
          </p:cNvPr>
          <p:cNvSpPr/>
          <p:nvPr/>
        </p:nvSpPr>
        <p:spPr>
          <a:xfrm>
            <a:off x="1197" y="5098056"/>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HL) IPSOS FOOTFALL">
            <a:hlinkClick r:id="rId17" action="ppaction://hlinksldjump"/>
            <a:extLst>
              <a:ext uri="{FF2B5EF4-FFF2-40B4-BE49-F238E27FC236}">
                <a16:creationId xmlns:a16="http://schemas.microsoft.com/office/drawing/2014/main" id="{0074C2B6-DDC6-4636-874D-89C50254F69F}"/>
              </a:ext>
            </a:extLst>
          </p:cNvPr>
          <p:cNvSpPr/>
          <p:nvPr/>
        </p:nvSpPr>
        <p:spPr>
          <a:xfrm>
            <a:off x="5697" y="475500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HL) SHOPPERTRAK FOOTFALL">
            <a:hlinkClick r:id="rId18" action="ppaction://hlinksldjump"/>
            <a:extLst>
              <a:ext uri="{FF2B5EF4-FFF2-40B4-BE49-F238E27FC236}">
                <a16:creationId xmlns:a16="http://schemas.microsoft.com/office/drawing/2014/main" id="{7535D17E-EE10-4B3D-9B04-AA2EC7E0868E}"/>
              </a:ext>
            </a:extLst>
          </p:cNvPr>
          <p:cNvSpPr/>
          <p:nvPr/>
        </p:nvSpPr>
        <p:spPr>
          <a:xfrm>
            <a:off x="1198" y="4168587"/>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HL) CBI TRADES SURVEY">
            <a:hlinkClick r:id="rId19" action="ppaction://hlinksldjump"/>
            <a:extLst>
              <a:ext uri="{FF2B5EF4-FFF2-40B4-BE49-F238E27FC236}">
                <a16:creationId xmlns:a16="http://schemas.microsoft.com/office/drawing/2014/main" id="{CABFF1E3-93B6-42CA-BA73-0BC6C4AE5B13}"/>
              </a:ext>
            </a:extLst>
          </p:cNvPr>
          <p:cNvSpPr/>
          <p:nvPr/>
        </p:nvSpPr>
        <p:spPr>
          <a:xfrm>
            <a:off x="1198" y="383854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HL) ONS">
            <a:hlinkClick r:id="rId20" action="ppaction://hlinksldjump"/>
            <a:extLst>
              <a:ext uri="{FF2B5EF4-FFF2-40B4-BE49-F238E27FC236}">
                <a16:creationId xmlns:a16="http://schemas.microsoft.com/office/drawing/2014/main" id="{65039211-DB6C-4B27-8A92-1A5F9910ECB3}"/>
              </a:ext>
            </a:extLst>
          </p:cNvPr>
          <p:cNvSpPr/>
          <p:nvPr/>
        </p:nvSpPr>
        <p:spPr>
          <a:xfrm>
            <a:off x="1198" y="3578067"/>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HL) BRC vs ONS">
            <a:hlinkClick r:id="rId21" action="ppaction://hlinksldjump"/>
            <a:extLst>
              <a:ext uri="{FF2B5EF4-FFF2-40B4-BE49-F238E27FC236}">
                <a16:creationId xmlns:a16="http://schemas.microsoft.com/office/drawing/2014/main" id="{7A3C7CC0-94B9-4AB1-AA07-2604CB5A4232}"/>
              </a:ext>
            </a:extLst>
          </p:cNvPr>
          <p:cNvSpPr/>
          <p:nvPr/>
        </p:nvSpPr>
        <p:spPr>
          <a:xfrm>
            <a:off x="1197" y="3006505"/>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HL) WORLD ECONOMY">
            <a:hlinkClick r:id="rId22" action="ppaction://hlinksldjump"/>
            <a:extLst>
              <a:ext uri="{FF2B5EF4-FFF2-40B4-BE49-F238E27FC236}">
                <a16:creationId xmlns:a16="http://schemas.microsoft.com/office/drawing/2014/main" id="{5325892A-249D-45FE-A756-FDF6E3CE7863}"/>
              </a:ext>
            </a:extLst>
          </p:cNvPr>
          <p:cNvSpPr/>
          <p:nvPr/>
        </p:nvSpPr>
        <p:spPr>
          <a:xfrm>
            <a:off x="1198" y="2631423"/>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HL) UK-COVID-19 IMPACT">
            <a:hlinkClick r:id="rId23" action="ppaction://hlinksldjump"/>
            <a:extLst>
              <a:ext uri="{FF2B5EF4-FFF2-40B4-BE49-F238E27FC236}">
                <a16:creationId xmlns:a16="http://schemas.microsoft.com/office/drawing/2014/main" id="{AC2C8BAD-D25B-41F1-B9D3-BF69044A54B3}"/>
              </a:ext>
            </a:extLst>
          </p:cNvPr>
          <p:cNvSpPr/>
          <p:nvPr/>
        </p:nvSpPr>
        <p:spPr>
          <a:xfrm>
            <a:off x="1198" y="228797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HL) UK ECONOMY">
            <a:hlinkClick r:id="rId24" action="ppaction://hlinksldjump"/>
            <a:extLst>
              <a:ext uri="{FF2B5EF4-FFF2-40B4-BE49-F238E27FC236}">
                <a16:creationId xmlns:a16="http://schemas.microsoft.com/office/drawing/2014/main" id="{96101C29-CE7E-4B24-B414-774EB7800423}"/>
              </a:ext>
            </a:extLst>
          </p:cNvPr>
          <p:cNvSpPr/>
          <p:nvPr/>
        </p:nvSpPr>
        <p:spPr>
          <a:xfrm>
            <a:off x="1198" y="1956834"/>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HL) EXEC SUMMARY">
            <a:hlinkClick r:id="rId25" action="ppaction://hlinksldjump"/>
            <a:extLst>
              <a:ext uri="{FF2B5EF4-FFF2-40B4-BE49-F238E27FC236}">
                <a16:creationId xmlns:a16="http://schemas.microsoft.com/office/drawing/2014/main" id="{56C63B2F-B2BE-4DA2-A2DF-06110BFA8808}"/>
              </a:ext>
            </a:extLst>
          </p:cNvPr>
          <p:cNvSpPr/>
          <p:nvPr/>
        </p:nvSpPr>
        <p:spPr>
          <a:xfrm>
            <a:off x="139456" y="1600789"/>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530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2581" y="-490339"/>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9634" y="-490339"/>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6687" y="-483107"/>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3740" y="-483107"/>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70793" y="-483107"/>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3319" y="-490339"/>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5651" y="-490339"/>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7983" y="-490339"/>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extLst>
              <p:ext uri="{D42A27DB-BD31-4B8C-83A1-F6EECF244321}">
                <p14:modId xmlns:p14="http://schemas.microsoft.com/office/powerpoint/2010/main" val="1879686327"/>
              </p:ext>
            </p:extLst>
          </p:nvPr>
        </p:nvGraphicFramePr>
        <p:xfrm>
          <a:off x="2580" y="-1013579"/>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extLst>
              <p:ext uri="{D42A27DB-BD31-4B8C-83A1-F6EECF244321}">
                <p14:modId xmlns:p14="http://schemas.microsoft.com/office/powerpoint/2010/main" val="3831873916"/>
              </p:ext>
            </p:extLst>
          </p:nvPr>
        </p:nvGraphicFramePr>
        <p:xfrm>
          <a:off x="2203320" y="-1013579"/>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extLst>
              <p:ext uri="{D42A27DB-BD31-4B8C-83A1-F6EECF244321}">
                <p14:modId xmlns:p14="http://schemas.microsoft.com/office/powerpoint/2010/main" val="4258448811"/>
              </p:ext>
            </p:extLst>
          </p:nvPr>
        </p:nvGraphicFramePr>
        <p:xfrm>
          <a:off x="3613852" y="-1039229"/>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3851" y="-490339"/>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6799" y="-490339"/>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9747" y="-490339"/>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6301" y="-490339"/>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9249" y="-490339"/>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72197" y="-490339"/>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6051" y="-490339"/>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8999" y="-490339"/>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11947" y="-490339"/>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6818" y="-490339"/>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9766" y="-490339"/>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2714" y="-490339"/>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9268" y="-490339"/>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42216" y="-490339"/>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5164" y="-490339"/>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Credit</a:t>
            </a:r>
            <a:r>
              <a:rPr lang="en-GB" baseline="0"/>
              <a:t> and Housing</a:t>
            </a:r>
            <a:endParaRPr lang="en-GB"/>
          </a:p>
        </p:txBody>
      </p:sp>
      <p:graphicFrame>
        <p:nvGraphicFramePr>
          <p:cNvPr id="161" name="Table 160">
            <a:extLst>
              <a:ext uri="{FF2B5EF4-FFF2-40B4-BE49-F238E27FC236}">
                <a16:creationId xmlns:a16="http://schemas.microsoft.com/office/drawing/2014/main" id="{22CECA95-03A0-4B42-8D26-2038123DAAF0}"/>
              </a:ext>
            </a:extLst>
          </p:cNvPr>
          <p:cNvGraphicFramePr>
            <a:graphicFrameLocks noGrp="1"/>
          </p:cNvGraphicFramePr>
          <p:nvPr>
            <p:extLst>
              <p:ext uri="{D42A27DB-BD31-4B8C-83A1-F6EECF244321}">
                <p14:modId xmlns:p14="http://schemas.microsoft.com/office/powerpoint/2010/main" val="4284997573"/>
              </p:ext>
            </p:extLst>
          </p:nvPr>
        </p:nvGraphicFramePr>
        <p:xfrm>
          <a:off x="17823865" y="14318"/>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Credit and Housing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All from 37 &amp; 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grpSp>
        <p:nvGrpSpPr>
          <p:cNvPr id="144" name="TOP UP BAD" hidden="1">
            <a:extLst>
              <a:ext uri="{FF2B5EF4-FFF2-40B4-BE49-F238E27FC236}">
                <a16:creationId xmlns:a16="http://schemas.microsoft.com/office/drawing/2014/main" id="{91FD8F7D-3900-4BCA-927A-4AF902DB739F}"/>
              </a:ext>
            </a:extLst>
          </p:cNvPr>
          <p:cNvGrpSpPr/>
          <p:nvPr/>
        </p:nvGrpSpPr>
        <p:grpSpPr>
          <a:xfrm>
            <a:off x="16549200" y="2084400"/>
            <a:ext cx="537097" cy="537097"/>
            <a:chOff x="18504903" y="4120069"/>
            <a:chExt cx="537097" cy="537097"/>
          </a:xfrm>
        </p:grpSpPr>
        <p:sp>
          <p:nvSpPr>
            <p:cNvPr id="145" name="Oval 144">
              <a:extLst>
                <a:ext uri="{FF2B5EF4-FFF2-40B4-BE49-F238E27FC236}">
                  <a16:creationId xmlns:a16="http://schemas.microsoft.com/office/drawing/2014/main" id="{21AB5DC1-73E3-4821-B0B8-CD2C8B84F5F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Isosceles Triangle 145">
              <a:extLst>
                <a:ext uri="{FF2B5EF4-FFF2-40B4-BE49-F238E27FC236}">
                  <a16:creationId xmlns:a16="http://schemas.microsoft.com/office/drawing/2014/main" id="{4FC76CBE-1916-4D6A-8950-64A7C89D43E5}"/>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TOP DOWN BAD" hidden="1">
            <a:extLst>
              <a:ext uri="{FF2B5EF4-FFF2-40B4-BE49-F238E27FC236}">
                <a16:creationId xmlns:a16="http://schemas.microsoft.com/office/drawing/2014/main" id="{FEC6E48B-7381-4DA7-B850-3806D77A83E1}"/>
              </a:ext>
            </a:extLst>
          </p:cNvPr>
          <p:cNvGrpSpPr/>
          <p:nvPr/>
        </p:nvGrpSpPr>
        <p:grpSpPr>
          <a:xfrm>
            <a:off x="16549200" y="2084400"/>
            <a:ext cx="537097" cy="537097"/>
            <a:chOff x="18504903" y="4120069"/>
            <a:chExt cx="537097" cy="537097"/>
          </a:xfrm>
        </p:grpSpPr>
        <p:sp>
          <p:nvSpPr>
            <p:cNvPr id="148" name="Oval 147">
              <a:extLst>
                <a:ext uri="{FF2B5EF4-FFF2-40B4-BE49-F238E27FC236}">
                  <a16:creationId xmlns:a16="http://schemas.microsoft.com/office/drawing/2014/main" id="{FDE48503-F8F7-4B6C-A36B-79E7235EC8B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Isosceles Triangle 148">
              <a:extLst>
                <a:ext uri="{FF2B5EF4-FFF2-40B4-BE49-F238E27FC236}">
                  <a16:creationId xmlns:a16="http://schemas.microsoft.com/office/drawing/2014/main" id="{BB7F889A-3ACD-4786-BDEA-85035D5095E6}"/>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TOP DOWN GOOD" hidden="1">
            <a:extLst>
              <a:ext uri="{FF2B5EF4-FFF2-40B4-BE49-F238E27FC236}">
                <a16:creationId xmlns:a16="http://schemas.microsoft.com/office/drawing/2014/main" id="{C076A317-0B85-4C3F-9197-F2D68508DE5A}"/>
              </a:ext>
            </a:extLst>
          </p:cNvPr>
          <p:cNvGrpSpPr/>
          <p:nvPr/>
        </p:nvGrpSpPr>
        <p:grpSpPr>
          <a:xfrm>
            <a:off x="16549200" y="2084400"/>
            <a:ext cx="537097" cy="537097"/>
            <a:chOff x="16550753" y="2084507"/>
            <a:chExt cx="537097" cy="537097"/>
          </a:xfrm>
        </p:grpSpPr>
        <p:sp>
          <p:nvSpPr>
            <p:cNvPr id="151" name="Oval 150">
              <a:extLst>
                <a:ext uri="{FF2B5EF4-FFF2-40B4-BE49-F238E27FC236}">
                  <a16:creationId xmlns:a16="http://schemas.microsoft.com/office/drawing/2014/main" id="{96F70C7D-BAEF-4CBD-B71E-CC9CBCDE660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Isosceles Triangle 152">
              <a:extLst>
                <a:ext uri="{FF2B5EF4-FFF2-40B4-BE49-F238E27FC236}">
                  <a16:creationId xmlns:a16="http://schemas.microsoft.com/office/drawing/2014/main" id="{5560376F-B645-4C8B-973B-D885E11343A6}"/>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Top Neutral" hidden="1">
            <a:extLst>
              <a:ext uri="{FF2B5EF4-FFF2-40B4-BE49-F238E27FC236}">
                <a16:creationId xmlns:a16="http://schemas.microsoft.com/office/drawing/2014/main" id="{88F7A20C-29EF-4160-9547-1E6B0701DF0F}"/>
              </a:ext>
            </a:extLst>
          </p:cNvPr>
          <p:cNvGrpSpPr/>
          <p:nvPr/>
        </p:nvGrpSpPr>
        <p:grpSpPr>
          <a:xfrm>
            <a:off x="16549200" y="2084400"/>
            <a:ext cx="537097" cy="537097"/>
            <a:chOff x="19487481" y="4012533"/>
            <a:chExt cx="537097" cy="537097"/>
          </a:xfrm>
        </p:grpSpPr>
        <p:sp>
          <p:nvSpPr>
            <p:cNvPr id="162" name="Oval 161">
              <a:extLst>
                <a:ext uri="{FF2B5EF4-FFF2-40B4-BE49-F238E27FC236}">
                  <a16:creationId xmlns:a16="http://schemas.microsoft.com/office/drawing/2014/main" id="{40DA140F-9B1F-4189-AC0A-9D5697BD6EF2}"/>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8F792E2E-BB16-4A31-A32E-8F3869807A3F}"/>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BOTTOM UP BAD" hidden="1">
            <a:extLst>
              <a:ext uri="{FF2B5EF4-FFF2-40B4-BE49-F238E27FC236}">
                <a16:creationId xmlns:a16="http://schemas.microsoft.com/office/drawing/2014/main" id="{76C83718-3E5C-4D34-9DE5-5DCB6FB98496}"/>
              </a:ext>
            </a:extLst>
          </p:cNvPr>
          <p:cNvGrpSpPr/>
          <p:nvPr/>
        </p:nvGrpSpPr>
        <p:grpSpPr>
          <a:xfrm>
            <a:off x="16544608" y="4100012"/>
            <a:ext cx="537097" cy="537097"/>
            <a:chOff x="18504903" y="4120069"/>
            <a:chExt cx="537097" cy="537097"/>
          </a:xfrm>
        </p:grpSpPr>
        <p:sp>
          <p:nvSpPr>
            <p:cNvPr id="170" name="Oval 169">
              <a:extLst>
                <a:ext uri="{FF2B5EF4-FFF2-40B4-BE49-F238E27FC236}">
                  <a16:creationId xmlns:a16="http://schemas.microsoft.com/office/drawing/2014/main" id="{F347A33F-C220-481F-9445-981BC15AAD1F}"/>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sosceles Triangle 170">
              <a:extLst>
                <a:ext uri="{FF2B5EF4-FFF2-40B4-BE49-F238E27FC236}">
                  <a16:creationId xmlns:a16="http://schemas.microsoft.com/office/drawing/2014/main" id="{E52D9AD5-45EC-4F12-B3D4-B20BDF725B17}"/>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BOTTOM DOWN BAD" hidden="1">
            <a:extLst>
              <a:ext uri="{FF2B5EF4-FFF2-40B4-BE49-F238E27FC236}">
                <a16:creationId xmlns:a16="http://schemas.microsoft.com/office/drawing/2014/main" id="{2A44854D-1E94-4269-9732-75C134851501}"/>
              </a:ext>
            </a:extLst>
          </p:cNvPr>
          <p:cNvGrpSpPr/>
          <p:nvPr/>
        </p:nvGrpSpPr>
        <p:grpSpPr>
          <a:xfrm>
            <a:off x="16544608" y="4100012"/>
            <a:ext cx="537097" cy="537097"/>
            <a:chOff x="18504903" y="4120069"/>
            <a:chExt cx="537097" cy="537097"/>
          </a:xfrm>
        </p:grpSpPr>
        <p:sp>
          <p:nvSpPr>
            <p:cNvPr id="173" name="Oval 172">
              <a:extLst>
                <a:ext uri="{FF2B5EF4-FFF2-40B4-BE49-F238E27FC236}">
                  <a16:creationId xmlns:a16="http://schemas.microsoft.com/office/drawing/2014/main" id="{352C5595-AB5D-42C6-8AC0-25BD8DCBEE0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Isosceles Triangle 173">
              <a:extLst>
                <a:ext uri="{FF2B5EF4-FFF2-40B4-BE49-F238E27FC236}">
                  <a16:creationId xmlns:a16="http://schemas.microsoft.com/office/drawing/2014/main" id="{28EC41CB-335A-4AA6-9D47-B22140EE82FC}"/>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 name="BOTTOM DOWN GOOD" hidden="1">
            <a:extLst>
              <a:ext uri="{FF2B5EF4-FFF2-40B4-BE49-F238E27FC236}">
                <a16:creationId xmlns:a16="http://schemas.microsoft.com/office/drawing/2014/main" id="{14C321BA-AE93-4914-85BF-FC4C22792F51}"/>
              </a:ext>
            </a:extLst>
          </p:cNvPr>
          <p:cNvGrpSpPr/>
          <p:nvPr/>
        </p:nvGrpSpPr>
        <p:grpSpPr>
          <a:xfrm>
            <a:off x="16544608" y="4100012"/>
            <a:ext cx="537097" cy="537097"/>
            <a:chOff x="16550753" y="2084507"/>
            <a:chExt cx="537097" cy="537097"/>
          </a:xfrm>
        </p:grpSpPr>
        <p:sp>
          <p:nvSpPr>
            <p:cNvPr id="176" name="Oval 175">
              <a:extLst>
                <a:ext uri="{FF2B5EF4-FFF2-40B4-BE49-F238E27FC236}">
                  <a16:creationId xmlns:a16="http://schemas.microsoft.com/office/drawing/2014/main" id="{19D0228D-1DBD-4E01-8609-1C7472897D6D}"/>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Isosceles Triangle 176">
              <a:extLst>
                <a:ext uri="{FF2B5EF4-FFF2-40B4-BE49-F238E27FC236}">
                  <a16:creationId xmlns:a16="http://schemas.microsoft.com/office/drawing/2014/main" id="{6338E3D3-F5A2-49C7-905E-9EBDF3ED47B6}"/>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BOTTOM Neutral" hidden="1">
            <a:extLst>
              <a:ext uri="{FF2B5EF4-FFF2-40B4-BE49-F238E27FC236}">
                <a16:creationId xmlns:a16="http://schemas.microsoft.com/office/drawing/2014/main" id="{F7B1BE01-4E26-4F01-A493-A1E8A351E4DB}"/>
              </a:ext>
            </a:extLst>
          </p:cNvPr>
          <p:cNvGrpSpPr/>
          <p:nvPr/>
        </p:nvGrpSpPr>
        <p:grpSpPr>
          <a:xfrm>
            <a:off x="16544608" y="4100012"/>
            <a:ext cx="537097" cy="537097"/>
            <a:chOff x="19487481" y="4012533"/>
            <a:chExt cx="537097" cy="537097"/>
          </a:xfrm>
        </p:grpSpPr>
        <p:sp>
          <p:nvSpPr>
            <p:cNvPr id="179" name="Oval 178">
              <a:extLst>
                <a:ext uri="{FF2B5EF4-FFF2-40B4-BE49-F238E27FC236}">
                  <a16:creationId xmlns:a16="http://schemas.microsoft.com/office/drawing/2014/main" id="{015FA6F9-A69E-4734-8019-334D1BC44C4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9FE18CB0-21D5-47EA-BD31-3AF558AA0547}"/>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7" name="Group 186">
            <a:extLst>
              <a:ext uri="{FF2B5EF4-FFF2-40B4-BE49-F238E27FC236}">
                <a16:creationId xmlns:a16="http://schemas.microsoft.com/office/drawing/2014/main" id="{7362DF8A-749F-4AFE-82FE-2AD69F277381}"/>
              </a:ext>
            </a:extLst>
          </p:cNvPr>
          <p:cNvGrpSpPr/>
          <p:nvPr/>
        </p:nvGrpSpPr>
        <p:grpSpPr>
          <a:xfrm>
            <a:off x="14201974" y="1641565"/>
            <a:ext cx="2492450" cy="1674753"/>
            <a:chOff x="14199393" y="1627247"/>
            <a:chExt cx="2492450" cy="1674753"/>
          </a:xfrm>
        </p:grpSpPr>
        <p:sp>
          <p:nvSpPr>
            <p:cNvPr id="188" name="TextBox 187">
              <a:extLst>
                <a:ext uri="{FF2B5EF4-FFF2-40B4-BE49-F238E27FC236}">
                  <a16:creationId xmlns:a16="http://schemas.microsoft.com/office/drawing/2014/main" id="{27280E09-BBBA-4C3C-92CC-990738D27A8F}"/>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-0.9bn</a:t>
              </a:r>
            </a:p>
          </p:txBody>
        </p:sp>
        <p:cxnSp>
          <p:nvCxnSpPr>
            <p:cNvPr id="189" name="Straight Connector 188">
              <a:extLst>
                <a:ext uri="{FF2B5EF4-FFF2-40B4-BE49-F238E27FC236}">
                  <a16:creationId xmlns:a16="http://schemas.microsoft.com/office/drawing/2014/main" id="{017AC199-62E4-45A2-9051-5CD08F6C73A1}"/>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366BC3F4-1295-4BFE-A834-7F2F7D2CC9C9}"/>
                </a:ext>
              </a:extLst>
            </p:cNvPr>
            <p:cNvSpPr txBox="1"/>
            <p:nvPr/>
          </p:nvSpPr>
          <p:spPr>
            <a:xfrm>
              <a:off x="14333480" y="1627247"/>
              <a:ext cx="2358363"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Net consumer credit</a:t>
              </a:r>
            </a:p>
          </p:txBody>
        </p:sp>
        <p:sp>
          <p:nvSpPr>
            <p:cNvPr id="191" name="TextBox 190">
              <a:extLst>
                <a:ext uri="{FF2B5EF4-FFF2-40B4-BE49-F238E27FC236}">
                  <a16:creationId xmlns:a16="http://schemas.microsoft.com/office/drawing/2014/main" id="{6D3A7F90-7D51-428A-8C39-3768AE87FC9C}"/>
                </a:ext>
              </a:extLst>
            </p:cNvPr>
            <p:cNvSpPr txBox="1"/>
            <p:nvPr/>
          </p:nvSpPr>
          <p:spPr>
            <a:xfrm>
              <a:off x="14338209" y="2730096"/>
              <a:ext cx="2320958"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-1.4bn in Nov.  </a:t>
              </a:r>
            </a:p>
          </p:txBody>
        </p:sp>
      </p:grpSp>
      <p:grpSp>
        <p:nvGrpSpPr>
          <p:cNvPr id="192" name="Group 191">
            <a:extLst>
              <a:ext uri="{FF2B5EF4-FFF2-40B4-BE49-F238E27FC236}">
                <a16:creationId xmlns:a16="http://schemas.microsoft.com/office/drawing/2014/main" id="{E91987F4-0D65-4668-9043-D5A6D60CA4B5}"/>
              </a:ext>
            </a:extLst>
          </p:cNvPr>
          <p:cNvGrpSpPr/>
          <p:nvPr/>
        </p:nvGrpSpPr>
        <p:grpSpPr>
          <a:xfrm>
            <a:off x="14197609" y="3662485"/>
            <a:ext cx="2869150" cy="1410626"/>
            <a:chOff x="14199394" y="1627247"/>
            <a:chExt cx="2869150" cy="1410626"/>
          </a:xfrm>
        </p:grpSpPr>
        <p:sp>
          <p:nvSpPr>
            <p:cNvPr id="193" name="TextBox 192">
              <a:extLst>
                <a:ext uri="{FF2B5EF4-FFF2-40B4-BE49-F238E27FC236}">
                  <a16:creationId xmlns:a16="http://schemas.microsoft.com/office/drawing/2014/main" id="{AD62D4E4-A79A-410F-8BBA-7A02317050D6}"/>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13.9%</a:t>
              </a:r>
            </a:p>
          </p:txBody>
        </p:sp>
        <p:cxnSp>
          <p:nvCxnSpPr>
            <p:cNvPr id="194" name="Straight Connector 193">
              <a:extLst>
                <a:ext uri="{FF2B5EF4-FFF2-40B4-BE49-F238E27FC236}">
                  <a16:creationId xmlns:a16="http://schemas.microsoft.com/office/drawing/2014/main" id="{F2E3D294-52F0-4FB4-8A12-D3CB8E306466}"/>
                </a:ext>
              </a:extLst>
            </p:cNvPr>
            <p:cNvCxnSpPr>
              <a:cxnSpLocks/>
            </p:cNvCxnSpPr>
            <p:nvPr/>
          </p:nvCxnSpPr>
          <p:spPr>
            <a:xfrm flipH="1" flipV="1">
              <a:off x="14199394" y="1695892"/>
              <a:ext cx="25192" cy="1221870"/>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75CA8C4A-1117-4897-BB9D-EE78F913C2B9}"/>
                </a:ext>
              </a:extLst>
            </p:cNvPr>
            <p:cNvSpPr txBox="1"/>
            <p:nvPr/>
          </p:nvSpPr>
          <p:spPr>
            <a:xfrm>
              <a:off x="14346732" y="1627247"/>
              <a:ext cx="2721812"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Mortgage lending, YOY</a:t>
              </a:r>
            </a:p>
          </p:txBody>
        </p:sp>
        <p:sp>
          <p:nvSpPr>
            <p:cNvPr id="196" name="TextBox 195">
              <a:extLst>
                <a:ext uri="{FF2B5EF4-FFF2-40B4-BE49-F238E27FC236}">
                  <a16:creationId xmlns:a16="http://schemas.microsoft.com/office/drawing/2014/main" id="{D5FD01BE-9A1F-4DAA-8FF4-23EF42D53BCC}"/>
                </a:ext>
              </a:extLst>
            </p:cNvPr>
            <p:cNvSpPr txBox="1"/>
            <p:nvPr/>
          </p:nvSpPr>
          <p:spPr>
            <a:xfrm>
              <a:off x="14338208" y="2730096"/>
              <a:ext cx="2507788"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3.3% in Nov.</a:t>
              </a:r>
            </a:p>
          </p:txBody>
        </p:sp>
      </p:grpSp>
      <p:sp>
        <p:nvSpPr>
          <p:cNvPr id="197" name="TextBox 196">
            <a:extLst>
              <a:ext uri="{FF2B5EF4-FFF2-40B4-BE49-F238E27FC236}">
                <a16:creationId xmlns:a16="http://schemas.microsoft.com/office/drawing/2014/main" id="{8291613A-210B-4941-B89E-DAE6E7BF2EA6}"/>
              </a:ext>
            </a:extLst>
          </p:cNvPr>
          <p:cNvSpPr txBox="1"/>
          <p:nvPr/>
        </p:nvSpPr>
        <p:spPr>
          <a:xfrm>
            <a:off x="2836394" y="1066224"/>
            <a:ext cx="2686788"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MONEY &amp; CREDIT</a:t>
            </a:r>
          </a:p>
        </p:txBody>
      </p:sp>
      <p:sp>
        <p:nvSpPr>
          <p:cNvPr id="199" name="TextBox 198">
            <a:extLst>
              <a:ext uri="{FF2B5EF4-FFF2-40B4-BE49-F238E27FC236}">
                <a16:creationId xmlns:a16="http://schemas.microsoft.com/office/drawing/2014/main" id="{3C4D72B4-A267-4E39-AA56-F079DED9522C}"/>
              </a:ext>
            </a:extLst>
          </p:cNvPr>
          <p:cNvSpPr txBox="1"/>
          <p:nvPr/>
        </p:nvSpPr>
        <p:spPr>
          <a:xfrm>
            <a:off x="16954532" y="203328"/>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19</a:t>
            </a:r>
          </a:p>
        </p:txBody>
      </p:sp>
      <p:sp>
        <p:nvSpPr>
          <p:cNvPr id="200" name="TextBox 199">
            <a:extLst>
              <a:ext uri="{FF2B5EF4-FFF2-40B4-BE49-F238E27FC236}">
                <a16:creationId xmlns:a16="http://schemas.microsoft.com/office/drawing/2014/main" id="{296F9278-58D2-4F3B-AE88-65CED4AC1AD9}"/>
              </a:ext>
            </a:extLst>
          </p:cNvPr>
          <p:cNvSpPr txBox="1"/>
          <p:nvPr/>
        </p:nvSpPr>
        <p:spPr>
          <a:xfrm>
            <a:off x="2825092" y="223764"/>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CREDIT &amp; HOUSING</a:t>
            </a:r>
          </a:p>
        </p:txBody>
      </p:sp>
      <p:sp>
        <p:nvSpPr>
          <p:cNvPr id="201" name="TextBox 200">
            <a:extLst>
              <a:ext uri="{FF2B5EF4-FFF2-40B4-BE49-F238E27FC236}">
                <a16:creationId xmlns:a16="http://schemas.microsoft.com/office/drawing/2014/main" id="{266798D4-205E-4DD6-800A-31671D5CA0D8}"/>
              </a:ext>
            </a:extLst>
          </p:cNvPr>
          <p:cNvSpPr txBox="1"/>
          <p:nvPr/>
        </p:nvSpPr>
        <p:spPr>
          <a:xfrm>
            <a:off x="14069979" y="1066743"/>
            <a:ext cx="2650376"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DECEMBER</a:t>
            </a:r>
          </a:p>
        </p:txBody>
      </p:sp>
      <p:sp>
        <p:nvSpPr>
          <p:cNvPr id="202" name="TextBox 201">
            <a:extLst>
              <a:ext uri="{FF2B5EF4-FFF2-40B4-BE49-F238E27FC236}">
                <a16:creationId xmlns:a16="http://schemas.microsoft.com/office/drawing/2014/main" id="{3FC2811A-370A-4115-A977-3AA6549D19FE}"/>
              </a:ext>
            </a:extLst>
          </p:cNvPr>
          <p:cNvSpPr txBox="1"/>
          <p:nvPr/>
        </p:nvSpPr>
        <p:spPr>
          <a:xfrm>
            <a:off x="8340248" y="1066224"/>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CONSUMER CREDIT</a:t>
            </a:r>
          </a:p>
        </p:txBody>
      </p:sp>
      <p:sp>
        <p:nvSpPr>
          <p:cNvPr id="203" name="TextBox 202">
            <a:extLst>
              <a:ext uri="{FF2B5EF4-FFF2-40B4-BE49-F238E27FC236}">
                <a16:creationId xmlns:a16="http://schemas.microsoft.com/office/drawing/2014/main" id="{625B45E7-AEDD-4DAB-BE35-6870A8075BAA}"/>
              </a:ext>
            </a:extLst>
          </p:cNvPr>
          <p:cNvSpPr txBox="1"/>
          <p:nvPr/>
        </p:nvSpPr>
        <p:spPr>
          <a:xfrm>
            <a:off x="2839437" y="1683966"/>
            <a:ext cx="4867093" cy="6340197"/>
          </a:xfrm>
          <a:prstGeom prst="rect">
            <a:avLst/>
          </a:prstGeom>
          <a:noFill/>
        </p:spPr>
        <p:txBody>
          <a:bodyPr wrap="square" rtlCol="0">
            <a:spAutoFit/>
          </a:bodyPr>
          <a:lstStyle/>
          <a:p>
            <a:pPr marL="285750" indent="-285750" algn="l">
              <a:buFont typeface="Arial" panose="020B0604020202020204" pitchFamily="34" charset="0"/>
              <a:buChar char="•"/>
            </a:pPr>
            <a:r>
              <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rPr>
              <a:t>Mortgage approvals for house purchase in 2020 (818,500) were higher than in 2019 (789,100), notwithstanding house purchase approvals hitting a record low of 9,400 in May 2020.</a:t>
            </a:r>
          </a:p>
          <a:p>
            <a:pPr marL="285750" indent="-285750" algn="l">
              <a:buFont typeface="Arial" panose="020B0604020202020204" pitchFamily="34" charset="0"/>
              <a:buChar char="•"/>
            </a:pPr>
            <a:endPar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rPr>
              <a:t>Net mortgage borrowing remained strong at £5.6 billion in December. Effective interest rates on new mortgage borrowing rose to 1.90%, the highest since October 2019.</a:t>
            </a:r>
          </a:p>
          <a:p>
            <a:pPr marL="285750" indent="-285750" algn="l">
              <a:buFont typeface="Arial" panose="020B0604020202020204" pitchFamily="34" charset="0"/>
              <a:buChar char="•"/>
            </a:pPr>
            <a:endPar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rPr>
              <a:t>Consumer credit was weak in 2020, with individuals making net repayments of £16.6 billion. Effective rates on new personal loans was 5.38% in December.</a:t>
            </a:r>
          </a:p>
          <a:p>
            <a:pPr marL="285750" indent="-285750" algn="l">
              <a:buFont typeface="Arial" panose="020B0604020202020204" pitchFamily="34" charset="0"/>
              <a:buChar char="•"/>
            </a:pPr>
            <a:endPar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rPr>
              <a:t>Private non-financial companies borrowed £1.6 billion from capital markets in December, resulting in a total of £52.6 billion borrowing in 2020, well above £7.4 billion in 2019.</a:t>
            </a:r>
          </a:p>
          <a:p>
            <a:pPr marL="285750" indent="-285750" algn="l">
              <a:buFont typeface="Arial" panose="020B0604020202020204" pitchFamily="34" charset="0"/>
              <a:buChar char="•"/>
            </a:pPr>
            <a:endPar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rPr>
              <a:t>Net bank borrowing by small and medium sized businesses was a record £43.3 billion in 2020 compared to £1.4 billion in 2019. Large businesses made net repayments of £5.8 billion in 2020 compared to net borrowing of £13.8 billion in 2019.</a:t>
            </a:r>
          </a:p>
          <a:p>
            <a:pPr algn="l"/>
            <a:endPar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GB" sz="1400" b="0" i="0" dirty="0">
                <a:solidFill>
                  <a:srgbClr val="1E1E1E"/>
                </a:solidFill>
                <a:effectLst/>
                <a:latin typeface="Lato" panose="020F0502020204030203" pitchFamily="34" charset="0"/>
                <a:ea typeface="Lato" panose="020F0502020204030203" pitchFamily="34" charset="0"/>
                <a:cs typeface="Lato" panose="020F0502020204030203" pitchFamily="34" charset="0"/>
              </a:rPr>
              <a:t>Household deposits increased by £20.9 billion in December, the strongest since May. Business deposit flows strengthened at £15.8 billion. Deposit interest rates remained at historically low levels.</a:t>
            </a:r>
          </a:p>
        </p:txBody>
      </p:sp>
      <p:graphicFrame>
        <p:nvGraphicFramePr>
          <p:cNvPr id="204" name="Table 203">
            <a:extLst>
              <a:ext uri="{FF2B5EF4-FFF2-40B4-BE49-F238E27FC236}">
                <a16:creationId xmlns:a16="http://schemas.microsoft.com/office/drawing/2014/main" id="{531AA128-C880-4F08-BE74-466B0AADDBFD}"/>
              </a:ext>
            </a:extLst>
          </p:cNvPr>
          <p:cNvGraphicFramePr>
            <a:graphicFrameLocks noGrp="1"/>
          </p:cNvGraphicFramePr>
          <p:nvPr>
            <p:extLst>
              <p:ext uri="{D42A27DB-BD31-4B8C-83A1-F6EECF244321}">
                <p14:modId xmlns:p14="http://schemas.microsoft.com/office/powerpoint/2010/main" val="210704317"/>
              </p:ext>
            </p:extLst>
          </p:nvPr>
        </p:nvGraphicFramePr>
        <p:xfrm>
          <a:off x="8434917" y="1466067"/>
          <a:ext cx="5040000" cy="2473568"/>
        </p:xfrm>
        <a:graphic>
          <a:graphicData uri="http://schemas.openxmlformats.org/drawingml/2006/table">
            <a:tbl>
              <a:tblPr>
                <a:tableStyleId>{5C22544A-7EE6-4342-B048-85BDC9FD1C3A}</a:tableStyleId>
              </a:tblPr>
              <a:tblGrid>
                <a:gridCol w="752255">
                  <a:extLst>
                    <a:ext uri="{9D8B030D-6E8A-4147-A177-3AD203B41FA5}">
                      <a16:colId xmlns:a16="http://schemas.microsoft.com/office/drawing/2014/main" val="3221254633"/>
                    </a:ext>
                  </a:extLst>
                </a:gridCol>
                <a:gridCol w="1052946">
                  <a:extLst>
                    <a:ext uri="{9D8B030D-6E8A-4147-A177-3AD203B41FA5}">
                      <a16:colId xmlns:a16="http://schemas.microsoft.com/office/drawing/2014/main" val="303217242"/>
                    </a:ext>
                  </a:extLst>
                </a:gridCol>
                <a:gridCol w="978036">
                  <a:extLst>
                    <a:ext uri="{9D8B030D-6E8A-4147-A177-3AD203B41FA5}">
                      <a16:colId xmlns:a16="http://schemas.microsoft.com/office/drawing/2014/main" val="2961508090"/>
                    </a:ext>
                  </a:extLst>
                </a:gridCol>
                <a:gridCol w="978036">
                  <a:extLst>
                    <a:ext uri="{9D8B030D-6E8A-4147-A177-3AD203B41FA5}">
                      <a16:colId xmlns:a16="http://schemas.microsoft.com/office/drawing/2014/main" val="4136552293"/>
                    </a:ext>
                  </a:extLst>
                </a:gridCol>
                <a:gridCol w="1278727">
                  <a:extLst>
                    <a:ext uri="{9D8B030D-6E8A-4147-A177-3AD203B41FA5}">
                      <a16:colId xmlns:a16="http://schemas.microsoft.com/office/drawing/2014/main" val="3379225472"/>
                    </a:ext>
                  </a:extLst>
                </a:gridCol>
              </a:tblGrid>
              <a:tr h="431971">
                <a:tc>
                  <a:txBody>
                    <a:bodyPr/>
                    <a:lstStyle/>
                    <a:p>
                      <a:pPr algn="l">
                        <a:spcAft>
                          <a:spcPts val="0"/>
                        </a:spcAft>
                      </a:pPr>
                      <a:endPar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dirty="0">
                          <a:solidFill>
                            <a:schemeClr val="bg1"/>
                          </a:solidFill>
                          <a:effectLst/>
                          <a:latin typeface="Lato" panose="020F0502020204030203" pitchFamily="34" charset="0"/>
                          <a:cs typeface="Lato" panose="020F0502020204030203" pitchFamily="34" charset="0"/>
                        </a:rPr>
                        <a:t>Consumer Credit monthly changes £</a:t>
                      </a:r>
                      <a:endParaRPr lang="en-GB" sz="800" dirty="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cs typeface="Lato" panose="020F0502020204030203" pitchFamily="34" charset="0"/>
                        </a:rPr>
                        <a:t>Credit Cards monthly changes £</a:t>
                      </a:r>
                      <a:endPar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cs typeface="Lato" panose="020F0502020204030203" pitchFamily="34" charset="0"/>
                        </a:rPr>
                        <a:t>Housing loans</a:t>
                      </a:r>
                      <a:br>
                        <a:rPr lang="en-GB" sz="800">
                          <a:solidFill>
                            <a:schemeClr val="bg1"/>
                          </a:solidFill>
                          <a:effectLst/>
                          <a:latin typeface="Lato" panose="020F0502020204030203" pitchFamily="34" charset="0"/>
                          <a:cs typeface="Lato" panose="020F0502020204030203" pitchFamily="34" charset="0"/>
                        </a:rPr>
                      </a:br>
                      <a:r>
                        <a:rPr lang="en-GB" sz="800">
                          <a:solidFill>
                            <a:schemeClr val="bg1"/>
                          </a:solidFill>
                          <a:effectLst/>
                          <a:latin typeface="Lato" panose="020F0502020204030203" pitchFamily="34" charset="0"/>
                          <a:cs typeface="Lato" panose="020F0502020204030203" pitchFamily="34" charset="0"/>
                        </a:rPr>
                        <a:t>monthly changes £</a:t>
                      </a:r>
                      <a:endPar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cs typeface="Lato" panose="020F0502020204030203" pitchFamily="34" charset="0"/>
                        </a:rPr>
                        <a:t>Mortgage approvals </a:t>
                      </a:r>
                      <a:br>
                        <a:rPr lang="en-GB" sz="800">
                          <a:solidFill>
                            <a:schemeClr val="bg1"/>
                          </a:solidFill>
                          <a:effectLst/>
                          <a:latin typeface="Lato" panose="020F0502020204030203" pitchFamily="34" charset="0"/>
                          <a:cs typeface="Lato" panose="020F0502020204030203" pitchFamily="34" charset="0"/>
                        </a:rPr>
                      </a:br>
                      <a:r>
                        <a:rPr lang="en-GB" sz="800">
                          <a:solidFill>
                            <a:schemeClr val="bg1"/>
                          </a:solidFill>
                          <a:effectLst/>
                          <a:latin typeface="Lato" panose="020F0502020204030203" pitchFamily="34" charset="0"/>
                          <a:cs typeface="Lato" panose="020F0502020204030203" pitchFamily="34" charset="0"/>
                        </a:rPr>
                        <a:t>for house purchase</a:t>
                      </a:r>
                      <a:endParaRPr lang="en-GB" sz="800">
                        <a:solidFill>
                          <a:schemeClr val="bg1"/>
                        </a:solidFill>
                        <a:effectLst/>
                        <a:latin typeface="Lato" panose="020F0502020204030203" pitchFamily="34" charset="0"/>
                        <a:ea typeface="Times New Roman" panose="02020603050405020304" pitchFamily="18" charset="0"/>
                        <a:cs typeface="Lato" panose="020F0502020204030203"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114507709"/>
                  </a:ext>
                </a:extLst>
              </a:tr>
              <a:tr h="182988">
                <a:tc>
                  <a:txBody>
                    <a:bodyPr/>
                    <a:lstStyle/>
                    <a:p>
                      <a:pPr algn="l" fontAlgn="ctr"/>
                      <a:r>
                        <a:rPr lang="en-GB" sz="900" b="0" i="0" u="none" strike="noStrike">
                          <a:solidFill>
                            <a:srgbClr val="000000"/>
                          </a:solidFill>
                          <a:effectLst/>
                          <a:latin typeface="Lato" panose="020F0502020204030203" pitchFamily="34" charset="0"/>
                        </a:rPr>
                        <a:t>Dec-19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4074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67112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4103622"/>
                  </a:ext>
                </a:extLst>
              </a:tr>
              <a:tr h="155240">
                <a:tc>
                  <a:txBody>
                    <a:bodyPr/>
                    <a:lstStyle/>
                    <a:p>
                      <a:pPr algn="l" fontAlgn="ctr"/>
                      <a:r>
                        <a:rPr lang="en-GB" sz="900" b="0" i="0" u="none" strike="noStrike">
                          <a:solidFill>
                            <a:srgbClr val="000000"/>
                          </a:solidFill>
                          <a:effectLst/>
                          <a:latin typeface="Lato" panose="020F0502020204030203" pitchFamily="34" charset="0"/>
                        </a:rPr>
                        <a:t>Jan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3627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70774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1869457"/>
                  </a:ext>
                </a:extLst>
              </a:tr>
              <a:tr h="155240">
                <a:tc>
                  <a:txBody>
                    <a:bodyPr/>
                    <a:lstStyle/>
                    <a:p>
                      <a:pPr algn="l" fontAlgn="ctr"/>
                      <a:r>
                        <a:rPr lang="en-GB" sz="9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3651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73149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682895"/>
                  </a:ext>
                </a:extLst>
              </a:tr>
              <a:tr h="155240">
                <a:tc>
                  <a:txBody>
                    <a:bodyPr/>
                    <a:lstStyle/>
                    <a:p>
                      <a:pPr algn="l" fontAlgn="ctr"/>
                      <a:r>
                        <a:rPr lang="en-GB" sz="9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-3109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-2308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5225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56074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8775154"/>
                  </a:ext>
                </a:extLst>
              </a:tr>
              <a:tr h="155240">
                <a:tc>
                  <a:txBody>
                    <a:bodyPr/>
                    <a:lstStyle/>
                    <a:p>
                      <a:pPr algn="l" fontAlgn="ctr"/>
                      <a:r>
                        <a:rPr lang="en-GB" sz="9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-4798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15886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9497173"/>
                  </a:ext>
                </a:extLst>
              </a:tr>
              <a:tr h="155240">
                <a:tc>
                  <a:txBody>
                    <a:bodyPr/>
                    <a:lstStyle/>
                    <a:p>
                      <a:pPr algn="l" fontAlgn="ctr"/>
                      <a:r>
                        <a:rPr lang="en-GB" sz="9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-4610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-1826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1600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0358439"/>
                  </a:ext>
                </a:extLst>
              </a:tr>
              <a:tr h="155240">
                <a:tc>
                  <a:txBody>
                    <a:bodyPr/>
                    <a:lstStyle/>
                    <a:p>
                      <a:pPr algn="l" fontAlgn="ctr"/>
                      <a:r>
                        <a:rPr lang="en-GB" sz="9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40384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8518019"/>
                  </a:ext>
                </a:extLst>
              </a:tr>
              <a:tr h="155240">
                <a:tc>
                  <a:txBody>
                    <a:bodyPr/>
                    <a:lstStyle/>
                    <a:p>
                      <a:pPr algn="l" fontAlgn="ctr"/>
                      <a:r>
                        <a:rPr lang="en-GB" sz="9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67561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6969915"/>
                  </a:ext>
                </a:extLst>
              </a:tr>
              <a:tr h="169049">
                <a:tc>
                  <a:txBody>
                    <a:bodyPr/>
                    <a:lstStyle/>
                    <a:p>
                      <a:pPr algn="l" fontAlgn="ctr"/>
                      <a:r>
                        <a:rPr lang="en-GB" sz="9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3153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86174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743024"/>
                  </a:ext>
                </a:extLst>
              </a:tr>
              <a:tr h="155240">
                <a:tc>
                  <a:txBody>
                    <a:bodyPr/>
                    <a:lstStyle/>
                    <a:p>
                      <a:pPr algn="l" fontAlgn="ctr"/>
                      <a:r>
                        <a:rPr lang="en-GB" sz="9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5046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92594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11119"/>
                  </a:ext>
                </a:extLst>
              </a:tr>
              <a:tr h="155240">
                <a:tc>
                  <a:txBody>
                    <a:bodyPr/>
                    <a:lstStyle/>
                    <a:p>
                      <a:pPr algn="l" fontAlgn="ctr"/>
                      <a:r>
                        <a:rPr lang="en-GB" sz="9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4628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98338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352722"/>
                  </a:ext>
                </a:extLst>
              </a:tr>
              <a:tr h="155240">
                <a:tc>
                  <a:txBody>
                    <a:bodyPr/>
                    <a:lstStyle/>
                    <a:p>
                      <a:pPr algn="l" fontAlgn="ctr"/>
                      <a:r>
                        <a:rPr lang="en-GB" sz="9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-891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5728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104969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189256"/>
                  </a:ext>
                </a:extLst>
              </a:tr>
              <a:tr h="57168">
                <a:tc>
                  <a:txBody>
                    <a:bodyPr/>
                    <a:lstStyle/>
                    <a:p>
                      <a:pPr algn="l" fontAlgn="ctr"/>
                      <a:r>
                        <a:rPr lang="en-GB" sz="900" b="0" i="0" u="none" strike="noStrike">
                          <a:solidFill>
                            <a:srgbClr val="FFFFFF"/>
                          </a:solidFill>
                          <a:effectLst/>
                          <a:latin typeface="Lato" panose="020F0502020204030203" pitchFamily="34" charset="0"/>
                        </a:rPr>
                        <a:t>Dec-20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-965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-825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5586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103381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944883158"/>
                  </a:ext>
                </a:extLst>
              </a:tr>
            </a:tbl>
          </a:graphicData>
        </a:graphic>
      </p:graphicFrame>
      <p:sp>
        <p:nvSpPr>
          <p:cNvPr id="205" name="TextBox 204">
            <a:extLst>
              <a:ext uri="{FF2B5EF4-FFF2-40B4-BE49-F238E27FC236}">
                <a16:creationId xmlns:a16="http://schemas.microsoft.com/office/drawing/2014/main" id="{2B35D8B0-EB2E-4EEC-896E-B60A62BB48DC}"/>
              </a:ext>
            </a:extLst>
          </p:cNvPr>
          <p:cNvSpPr txBox="1"/>
          <p:nvPr/>
        </p:nvSpPr>
        <p:spPr>
          <a:xfrm>
            <a:off x="8353236" y="4394671"/>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CONSUMER CREDIT (5-YEAR SERIES)</a:t>
            </a:r>
          </a:p>
        </p:txBody>
      </p:sp>
      <p:sp>
        <p:nvSpPr>
          <p:cNvPr id="268" name="TextBox 267">
            <a:extLst>
              <a:ext uri="{FF2B5EF4-FFF2-40B4-BE49-F238E27FC236}">
                <a16:creationId xmlns:a16="http://schemas.microsoft.com/office/drawing/2014/main" id="{2D81759D-B47C-4FE1-B935-586ADD839489}"/>
              </a:ext>
            </a:extLst>
          </p:cNvPr>
          <p:cNvSpPr txBox="1"/>
          <p:nvPr/>
        </p:nvSpPr>
        <p:spPr>
          <a:xfrm>
            <a:off x="8353236" y="7405139"/>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GROSS MORTGAGE LENDING</a:t>
            </a:r>
          </a:p>
        </p:txBody>
      </p:sp>
      <p:sp>
        <p:nvSpPr>
          <p:cNvPr id="275" name="TextBox 274">
            <a:extLst>
              <a:ext uri="{FF2B5EF4-FFF2-40B4-BE49-F238E27FC236}">
                <a16:creationId xmlns:a16="http://schemas.microsoft.com/office/drawing/2014/main" id="{2B18EE6F-D4F2-4080-9622-8D5E34173E41}"/>
              </a:ext>
            </a:extLst>
          </p:cNvPr>
          <p:cNvSpPr txBox="1"/>
          <p:nvPr/>
        </p:nvSpPr>
        <p:spPr>
          <a:xfrm>
            <a:off x="8348536" y="9058457"/>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UK Finance </a:t>
            </a:r>
          </a:p>
        </p:txBody>
      </p:sp>
      <p:sp>
        <p:nvSpPr>
          <p:cNvPr id="331" name="TextBox 330">
            <a:extLst>
              <a:ext uri="{FF2B5EF4-FFF2-40B4-BE49-F238E27FC236}">
                <a16:creationId xmlns:a16="http://schemas.microsoft.com/office/drawing/2014/main" id="{B567B4FA-3DF6-4665-B74F-8D48158AC322}"/>
              </a:ext>
            </a:extLst>
          </p:cNvPr>
          <p:cNvSpPr txBox="1"/>
          <p:nvPr/>
        </p:nvSpPr>
        <p:spPr>
          <a:xfrm>
            <a:off x="14140938" y="6828044"/>
            <a:ext cx="3030374" cy="400110"/>
          </a:xfrm>
          <a:prstGeom prst="rect">
            <a:avLst/>
          </a:prstGeom>
          <a:noFill/>
        </p:spPr>
        <p:txBody>
          <a:bodyPr wrap="square" rtlCol="0">
            <a:spAutoFit/>
          </a:bodyPr>
          <a:lstStyle/>
          <a:p>
            <a:endParaRPr lang="en-GB" sz="2000">
              <a:solidFill>
                <a:schemeClr val="bg1"/>
              </a:solidFill>
              <a:latin typeface="Lato" panose="020F0502020204030203" pitchFamily="34" charset="0"/>
              <a:cs typeface="Lato" panose="020F0502020204030203" pitchFamily="34" charset="0"/>
            </a:endParaRPr>
          </a:p>
        </p:txBody>
      </p:sp>
      <p:graphicFrame>
        <p:nvGraphicFramePr>
          <p:cNvPr id="332" name="Table 331">
            <a:extLst>
              <a:ext uri="{FF2B5EF4-FFF2-40B4-BE49-F238E27FC236}">
                <a16:creationId xmlns:a16="http://schemas.microsoft.com/office/drawing/2014/main" id="{E303047E-559B-4028-9B4C-B03807F349AB}"/>
              </a:ext>
            </a:extLst>
          </p:cNvPr>
          <p:cNvGraphicFramePr>
            <a:graphicFrameLocks noGrp="1"/>
          </p:cNvGraphicFramePr>
          <p:nvPr>
            <p:extLst>
              <p:ext uri="{D42A27DB-BD31-4B8C-83A1-F6EECF244321}">
                <p14:modId xmlns:p14="http://schemas.microsoft.com/office/powerpoint/2010/main" val="1644447450"/>
              </p:ext>
            </p:extLst>
          </p:nvPr>
        </p:nvGraphicFramePr>
        <p:xfrm>
          <a:off x="8434918" y="7866413"/>
          <a:ext cx="4913556" cy="1142329"/>
        </p:xfrm>
        <a:graphic>
          <a:graphicData uri="http://schemas.openxmlformats.org/drawingml/2006/table">
            <a:tbl>
              <a:tblPr>
                <a:tableStyleId>{5C22544A-7EE6-4342-B048-85BDC9FD1C3A}</a:tableStyleId>
              </a:tblPr>
              <a:tblGrid>
                <a:gridCol w="726177">
                  <a:extLst>
                    <a:ext uri="{9D8B030D-6E8A-4147-A177-3AD203B41FA5}">
                      <a16:colId xmlns:a16="http://schemas.microsoft.com/office/drawing/2014/main" val="3359497966"/>
                    </a:ext>
                  </a:extLst>
                </a:gridCol>
                <a:gridCol w="1712686">
                  <a:extLst>
                    <a:ext uri="{9D8B030D-6E8A-4147-A177-3AD203B41FA5}">
                      <a16:colId xmlns:a16="http://schemas.microsoft.com/office/drawing/2014/main" val="792190285"/>
                    </a:ext>
                  </a:extLst>
                </a:gridCol>
                <a:gridCol w="1291771">
                  <a:extLst>
                    <a:ext uri="{9D8B030D-6E8A-4147-A177-3AD203B41FA5}">
                      <a16:colId xmlns:a16="http://schemas.microsoft.com/office/drawing/2014/main" val="3672318052"/>
                    </a:ext>
                  </a:extLst>
                </a:gridCol>
                <a:gridCol w="1182922">
                  <a:extLst>
                    <a:ext uri="{9D8B030D-6E8A-4147-A177-3AD203B41FA5}">
                      <a16:colId xmlns:a16="http://schemas.microsoft.com/office/drawing/2014/main" val="319116751"/>
                    </a:ext>
                  </a:extLst>
                </a:gridCol>
              </a:tblGrid>
              <a:tr h="311261">
                <a:tc>
                  <a:txBody>
                    <a:bodyPr/>
                    <a:lstStyle/>
                    <a:p>
                      <a:pPr algn="ctr" fontAlgn="b"/>
                      <a:endParaRPr lang="en-GB" sz="900" b="1" i="0" u="none" strike="noStrike">
                        <a:solidFill>
                          <a:schemeClr val="bg1"/>
                        </a:solidFill>
                        <a:effectLst/>
                        <a:latin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900" u="none" strike="noStrike">
                          <a:solidFill>
                            <a:schemeClr val="bg1"/>
                          </a:solidFill>
                          <a:effectLst/>
                          <a:latin typeface="Lato" panose="020F0502020204030203" pitchFamily="34" charset="0"/>
                          <a:cs typeface="Lato" panose="020F0502020204030203" pitchFamily="34" charset="0"/>
                        </a:rPr>
                        <a:t>Gross Mortgage Lending £m</a:t>
                      </a:r>
                      <a:endParaRPr lang="en-GB" sz="900" b="1" i="0" u="none" strike="noStrike">
                        <a:solidFill>
                          <a:schemeClr val="bg1"/>
                        </a:solidFill>
                        <a:effectLst/>
                        <a:latin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900" u="none" strike="noStrike">
                          <a:solidFill>
                            <a:schemeClr val="bg1"/>
                          </a:solidFill>
                          <a:effectLst/>
                          <a:latin typeface="Lato" panose="020F0502020204030203" pitchFamily="34" charset="0"/>
                          <a:cs typeface="Lato" panose="020F0502020204030203" pitchFamily="34" charset="0"/>
                        </a:rPr>
                        <a:t>MOM</a:t>
                      </a:r>
                      <a:endParaRPr lang="en-GB" sz="900" b="1" i="0" u="none" strike="noStrike">
                        <a:solidFill>
                          <a:schemeClr val="bg1"/>
                        </a:solidFill>
                        <a:effectLst/>
                        <a:latin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900" u="none" strike="noStrike">
                          <a:solidFill>
                            <a:schemeClr val="bg1"/>
                          </a:solidFill>
                          <a:effectLst/>
                          <a:latin typeface="Lato" panose="020F0502020204030203" pitchFamily="34" charset="0"/>
                          <a:cs typeface="Lato" panose="020F0502020204030203" pitchFamily="34" charset="0"/>
                        </a:rPr>
                        <a:t>YOY</a:t>
                      </a:r>
                      <a:endParaRPr lang="en-GB" sz="900" b="1" i="0" u="none" strike="noStrike">
                        <a:solidFill>
                          <a:schemeClr val="bg1"/>
                        </a:solidFill>
                        <a:effectLst/>
                        <a:latin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915442851"/>
                  </a:ext>
                </a:extLst>
              </a:tr>
              <a:tr h="99693">
                <a:tc>
                  <a:txBody>
                    <a:bodyPr/>
                    <a:lstStyle/>
                    <a:p>
                      <a:pPr algn="l" fontAlgn="b"/>
                      <a:r>
                        <a:rPr lang="en-GB" sz="900" b="0" i="0" u="none" strike="noStrike">
                          <a:solidFill>
                            <a:srgbClr val="000000"/>
                          </a:solidFill>
                          <a:effectLst/>
                          <a:latin typeface="Lato" panose="020F0502020204030203" pitchFamily="34" charset="0"/>
                        </a:rPr>
                        <a:t>Jul-20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19987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21.44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-17.9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4179294"/>
                  </a:ext>
                </a:extLst>
              </a:tr>
              <a:tr h="139187">
                <a:tc>
                  <a:txBody>
                    <a:bodyPr/>
                    <a:lstStyle/>
                    <a:p>
                      <a:pPr algn="l" fontAlgn="b"/>
                      <a:r>
                        <a:rPr lang="en-GB" sz="900" b="0" i="0" u="none" strike="noStrike">
                          <a:solidFill>
                            <a:srgbClr val="000000"/>
                          </a:solidFill>
                          <a:effectLst/>
                          <a:latin typeface="Lato" panose="020F0502020204030203" pitchFamily="34" charset="0"/>
                        </a:rPr>
                        <a:t>Aug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19065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-4.61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-20.7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0882314"/>
                  </a:ext>
                </a:extLst>
              </a:tr>
              <a:tr h="139187">
                <a:tc>
                  <a:txBody>
                    <a:bodyPr/>
                    <a:lstStyle/>
                    <a:p>
                      <a:pPr algn="l" fontAlgn="b"/>
                      <a:r>
                        <a:rPr lang="en-GB" sz="900" b="0" i="0" u="none" strike="noStrike">
                          <a:solidFill>
                            <a:srgbClr val="000000"/>
                          </a:solidFill>
                          <a:effectLst/>
                          <a:latin typeface="Lato" panose="020F0502020204030203" pitchFamily="34" charset="0"/>
                        </a:rPr>
                        <a:t>Sep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21879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14.76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403242"/>
                  </a:ext>
                </a:extLst>
              </a:tr>
              <a:tr h="139187">
                <a:tc>
                  <a:txBody>
                    <a:bodyPr/>
                    <a:lstStyle/>
                    <a:p>
                      <a:pPr algn="l" fontAlgn="b"/>
                      <a:r>
                        <a:rPr lang="en-GB" sz="900" b="0" i="0" u="none" strike="noStrike">
                          <a:solidFill>
                            <a:srgbClr val="000000"/>
                          </a:solidFill>
                          <a:effectLst/>
                          <a:latin typeface="Lato" panose="020F0502020204030203" pitchFamily="34" charset="0"/>
                        </a:rPr>
                        <a:t>Oct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24777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13.25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1621010"/>
                  </a:ext>
                </a:extLst>
              </a:tr>
              <a:tr h="0">
                <a:tc>
                  <a:txBody>
                    <a:bodyPr/>
                    <a:lstStyle/>
                    <a:p>
                      <a:pPr algn="l" fontAlgn="b"/>
                      <a:r>
                        <a:rPr lang="en-GB" sz="900" b="0" i="0" u="none" strike="noStrike">
                          <a:solidFill>
                            <a:srgbClr val="000000"/>
                          </a:solidFill>
                          <a:effectLst/>
                          <a:latin typeface="Lato" panose="020F0502020204030203" pitchFamily="34" charset="0"/>
                        </a:rPr>
                        <a:t>Nov</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24205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-2.31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rgbClr val="000000"/>
                          </a:solidFill>
                          <a:effectLst/>
                          <a:latin typeface="Lato" panose="020F0502020204030203" pitchFamily="34" charset="0"/>
                        </a:rPr>
                        <a:t>3.3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901432"/>
                  </a:ext>
                </a:extLst>
              </a:tr>
              <a:tr h="139187">
                <a:tc>
                  <a:txBody>
                    <a:bodyPr/>
                    <a:lstStyle/>
                    <a:p>
                      <a:pPr algn="l" fontAlgn="ctr"/>
                      <a:r>
                        <a:rPr lang="en-GB" sz="900" b="0" i="0" u="none" strike="noStrike">
                          <a:solidFill>
                            <a:srgbClr val="FFFFFF"/>
                          </a:solidFill>
                          <a:effectLst/>
                          <a:latin typeface="Lato" panose="020F0502020204030203" pitchFamily="34" charset="0"/>
                        </a:rPr>
                        <a:t>Dec-20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25569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900" b="0" i="0" u="none" strike="noStrike">
                          <a:solidFill>
                            <a:srgbClr val="FFFFFF"/>
                          </a:solidFill>
                          <a:effectLst/>
                          <a:latin typeface="Lato" panose="020F0502020204030203" pitchFamily="34" charset="0"/>
                        </a:rPr>
                        <a:t>5.64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900" b="0" i="0" u="none" strike="noStrike" dirty="0">
                          <a:solidFill>
                            <a:srgbClr val="FFFFFF"/>
                          </a:solidFill>
                          <a:effectLst/>
                          <a:latin typeface="Lato" panose="020F0502020204030203" pitchFamily="34" charset="0"/>
                        </a:rPr>
                        <a:t>13.9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4056889246"/>
                  </a:ext>
                </a:extLst>
              </a:tr>
            </a:tbl>
          </a:graphicData>
        </a:graphic>
      </p:graphicFrame>
      <p:sp>
        <p:nvSpPr>
          <p:cNvPr id="333" name="TextBox 332">
            <a:extLst>
              <a:ext uri="{FF2B5EF4-FFF2-40B4-BE49-F238E27FC236}">
                <a16:creationId xmlns:a16="http://schemas.microsoft.com/office/drawing/2014/main" id="{105ECFC4-E24D-4877-AD14-13E80D3F10CF}"/>
              </a:ext>
            </a:extLst>
          </p:cNvPr>
          <p:cNvSpPr txBox="1"/>
          <p:nvPr/>
        </p:nvSpPr>
        <p:spPr>
          <a:xfrm>
            <a:off x="8336879" y="3987063"/>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Bank of England, all figures in millions</a:t>
            </a:r>
          </a:p>
        </p:txBody>
      </p:sp>
      <p:sp>
        <p:nvSpPr>
          <p:cNvPr id="343" name="TextBox 342">
            <a:extLst>
              <a:ext uri="{FF2B5EF4-FFF2-40B4-BE49-F238E27FC236}">
                <a16:creationId xmlns:a16="http://schemas.microsoft.com/office/drawing/2014/main" id="{3FB3FED3-64BF-4729-89C4-0CE7024B1527}"/>
              </a:ext>
            </a:extLst>
          </p:cNvPr>
          <p:cNvSpPr txBox="1"/>
          <p:nvPr/>
        </p:nvSpPr>
        <p:spPr>
          <a:xfrm>
            <a:off x="8374783" y="7083776"/>
            <a:ext cx="463697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cs typeface="Lato" panose="020F0502020204030203" pitchFamily="34" charset="0"/>
              </a:rPr>
              <a:t>Source: Bank of England</a:t>
            </a:r>
          </a:p>
        </p:txBody>
      </p:sp>
      <p:sp>
        <p:nvSpPr>
          <p:cNvPr id="3" name="TextBox 2">
            <a:extLst>
              <a:ext uri="{FF2B5EF4-FFF2-40B4-BE49-F238E27FC236}">
                <a16:creationId xmlns:a16="http://schemas.microsoft.com/office/drawing/2014/main" id="{ED1A86A7-D310-4157-A6D0-E01767DED28F}"/>
              </a:ext>
            </a:extLst>
          </p:cNvPr>
          <p:cNvSpPr txBox="1"/>
          <p:nvPr/>
        </p:nvSpPr>
        <p:spPr>
          <a:xfrm>
            <a:off x="14108079" y="7407507"/>
            <a:ext cx="2826192" cy="2308324"/>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Consumer credit was weak in 2020, with households making net repayments of  £16.6bn.</a:t>
            </a:r>
          </a:p>
        </p:txBody>
      </p:sp>
      <p:sp>
        <p:nvSpPr>
          <p:cNvPr id="224" name="Rectangle 3">
            <a:extLst>
              <a:ext uri="{FF2B5EF4-FFF2-40B4-BE49-F238E27FC236}">
                <a16:creationId xmlns:a16="http://schemas.microsoft.com/office/drawing/2014/main" id="{F809205B-5FD8-4C63-9E84-9DF29D3533C7}"/>
              </a:ext>
            </a:extLst>
          </p:cNvPr>
          <p:cNvSpPr>
            <a:spLocks noChangeArrowheads="1"/>
          </p:cNvSpPr>
          <p:nvPr/>
        </p:nvSpPr>
        <p:spPr bwMode="auto">
          <a:xfrm>
            <a:off x="2581" y="-1703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Lato" panose="020F0502020204030203" pitchFamily="34" charset="0"/>
            </a:endParaRPr>
          </a:p>
        </p:txBody>
      </p:sp>
      <p:cxnSp>
        <p:nvCxnSpPr>
          <p:cNvPr id="185" name="Straight Connector 15">
            <a:extLst>
              <a:ext uri="{FF2B5EF4-FFF2-40B4-BE49-F238E27FC236}">
                <a16:creationId xmlns:a16="http://schemas.microsoft.com/office/drawing/2014/main" id="{6A8CD778-6587-4D65-AD87-F9852F65C3D0}"/>
              </a:ext>
            </a:extLst>
          </p:cNvPr>
          <p:cNvCxnSpPr/>
          <p:nvPr/>
        </p:nvCxnSpPr>
        <p:spPr>
          <a:xfrm>
            <a:off x="2581" y="7915073"/>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4">
            <a:extLst>
              <a:ext uri="{FF2B5EF4-FFF2-40B4-BE49-F238E27FC236}">
                <a16:creationId xmlns:a16="http://schemas.microsoft.com/office/drawing/2014/main" id="{1B0DC41A-90E8-4FC9-98EA-E820D53B18C4}"/>
              </a:ext>
            </a:extLst>
          </p:cNvPr>
          <p:cNvCxnSpPr/>
          <p:nvPr/>
        </p:nvCxnSpPr>
        <p:spPr>
          <a:xfrm>
            <a:off x="2581" y="7597299"/>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3">
            <a:extLst>
              <a:ext uri="{FF2B5EF4-FFF2-40B4-BE49-F238E27FC236}">
                <a16:creationId xmlns:a16="http://schemas.microsoft.com/office/drawing/2014/main" id="{0CE7761F-3FCF-44FE-B74C-A8D05A716588}"/>
              </a:ext>
            </a:extLst>
          </p:cNvPr>
          <p:cNvCxnSpPr/>
          <p:nvPr/>
        </p:nvCxnSpPr>
        <p:spPr>
          <a:xfrm>
            <a:off x="2581" y="728648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12">
            <a:extLst>
              <a:ext uri="{FF2B5EF4-FFF2-40B4-BE49-F238E27FC236}">
                <a16:creationId xmlns:a16="http://schemas.microsoft.com/office/drawing/2014/main" id="{0DA4FF12-E6B2-4E11-AA0E-266388EDD61C}"/>
              </a:ext>
            </a:extLst>
          </p:cNvPr>
          <p:cNvCxnSpPr/>
          <p:nvPr/>
        </p:nvCxnSpPr>
        <p:spPr>
          <a:xfrm>
            <a:off x="2581" y="697438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11">
            <a:extLst>
              <a:ext uri="{FF2B5EF4-FFF2-40B4-BE49-F238E27FC236}">
                <a16:creationId xmlns:a16="http://schemas.microsoft.com/office/drawing/2014/main" id="{894FBB16-EA61-4AC9-B530-DDDC4571114E}"/>
              </a:ext>
            </a:extLst>
          </p:cNvPr>
          <p:cNvCxnSpPr/>
          <p:nvPr/>
        </p:nvCxnSpPr>
        <p:spPr>
          <a:xfrm>
            <a:off x="2581" y="6666779"/>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10">
            <a:extLst>
              <a:ext uri="{FF2B5EF4-FFF2-40B4-BE49-F238E27FC236}">
                <a16:creationId xmlns:a16="http://schemas.microsoft.com/office/drawing/2014/main" id="{04E74F53-B241-4BE1-9400-AD6DC0D1D1D9}"/>
              </a:ext>
            </a:extLst>
          </p:cNvPr>
          <p:cNvCxnSpPr/>
          <p:nvPr/>
        </p:nvCxnSpPr>
        <p:spPr>
          <a:xfrm>
            <a:off x="2581" y="635782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9">
            <a:extLst>
              <a:ext uri="{FF2B5EF4-FFF2-40B4-BE49-F238E27FC236}">
                <a16:creationId xmlns:a16="http://schemas.microsoft.com/office/drawing/2014/main" id="{0357DE97-7A86-43AB-9D56-D92D6E415AB0}"/>
              </a:ext>
            </a:extLst>
          </p:cNvPr>
          <p:cNvCxnSpPr/>
          <p:nvPr/>
        </p:nvCxnSpPr>
        <p:spPr>
          <a:xfrm>
            <a:off x="2581" y="605428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8">
            <a:extLst>
              <a:ext uri="{FF2B5EF4-FFF2-40B4-BE49-F238E27FC236}">
                <a16:creationId xmlns:a16="http://schemas.microsoft.com/office/drawing/2014/main" id="{E585ED34-B02E-448E-8514-6D345E904FAC}"/>
              </a:ext>
            </a:extLst>
          </p:cNvPr>
          <p:cNvCxnSpPr/>
          <p:nvPr/>
        </p:nvCxnSpPr>
        <p:spPr>
          <a:xfrm>
            <a:off x="2581" y="5738039"/>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7">
            <a:extLst>
              <a:ext uri="{FF2B5EF4-FFF2-40B4-BE49-F238E27FC236}">
                <a16:creationId xmlns:a16="http://schemas.microsoft.com/office/drawing/2014/main" id="{5A8AF8CC-708F-4028-90EF-845A0805422B}"/>
              </a:ext>
            </a:extLst>
          </p:cNvPr>
          <p:cNvCxnSpPr/>
          <p:nvPr/>
        </p:nvCxnSpPr>
        <p:spPr>
          <a:xfrm>
            <a:off x="2581" y="5434613"/>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6">
            <a:extLst>
              <a:ext uri="{FF2B5EF4-FFF2-40B4-BE49-F238E27FC236}">
                <a16:creationId xmlns:a16="http://schemas.microsoft.com/office/drawing/2014/main" id="{FA7B8798-07A9-4E7E-8FC1-3213C1718005}"/>
              </a:ext>
            </a:extLst>
          </p:cNvPr>
          <p:cNvCxnSpPr/>
          <p:nvPr/>
        </p:nvCxnSpPr>
        <p:spPr>
          <a:xfrm>
            <a:off x="2581" y="5131323"/>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5">
            <a:extLst>
              <a:ext uri="{FF2B5EF4-FFF2-40B4-BE49-F238E27FC236}">
                <a16:creationId xmlns:a16="http://schemas.microsoft.com/office/drawing/2014/main" id="{BD5F4F61-DF94-4C01-8597-D5F74AD50193}"/>
              </a:ext>
            </a:extLst>
          </p:cNvPr>
          <p:cNvCxnSpPr/>
          <p:nvPr/>
        </p:nvCxnSpPr>
        <p:spPr>
          <a:xfrm>
            <a:off x="2581" y="4219960"/>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4">
            <a:extLst>
              <a:ext uri="{FF2B5EF4-FFF2-40B4-BE49-F238E27FC236}">
                <a16:creationId xmlns:a16="http://schemas.microsoft.com/office/drawing/2014/main" id="{052DEA57-A554-4867-8AC1-D214D3AC081C}"/>
              </a:ext>
            </a:extLst>
          </p:cNvPr>
          <p:cNvCxnSpPr/>
          <p:nvPr/>
        </p:nvCxnSpPr>
        <p:spPr>
          <a:xfrm>
            <a:off x="2581" y="304612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3">
            <a:extLst>
              <a:ext uri="{FF2B5EF4-FFF2-40B4-BE49-F238E27FC236}">
                <a16:creationId xmlns:a16="http://schemas.microsoft.com/office/drawing/2014/main" id="{7E9F43D5-3E65-4A88-B4F5-00C333C8562D}"/>
              </a:ext>
            </a:extLst>
          </p:cNvPr>
          <p:cNvCxnSpPr/>
          <p:nvPr/>
        </p:nvCxnSpPr>
        <p:spPr>
          <a:xfrm>
            <a:off x="2581" y="2703083"/>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
            <a:extLst>
              <a:ext uri="{FF2B5EF4-FFF2-40B4-BE49-F238E27FC236}">
                <a16:creationId xmlns:a16="http://schemas.microsoft.com/office/drawing/2014/main" id="{B1345C20-9D73-4D2B-8B8D-5641F833A32C}"/>
              </a:ext>
            </a:extLst>
          </p:cNvPr>
          <p:cNvCxnSpPr/>
          <p:nvPr/>
        </p:nvCxnSpPr>
        <p:spPr>
          <a:xfrm>
            <a:off x="2581" y="234147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1">
            <a:extLst>
              <a:ext uri="{FF2B5EF4-FFF2-40B4-BE49-F238E27FC236}">
                <a16:creationId xmlns:a16="http://schemas.microsoft.com/office/drawing/2014/main" id="{291BFD21-7436-4B9D-99F7-BD2FC6AD1F24}"/>
              </a:ext>
            </a:extLst>
          </p:cNvPr>
          <p:cNvCxnSpPr/>
          <p:nvPr/>
        </p:nvCxnSpPr>
        <p:spPr>
          <a:xfrm>
            <a:off x="2581" y="2040020"/>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ABOUT US (TB)">
            <a:extLst>
              <a:ext uri="{FF2B5EF4-FFF2-40B4-BE49-F238E27FC236}">
                <a16:creationId xmlns:a16="http://schemas.microsoft.com/office/drawing/2014/main" id="{E5A7A76B-3F63-405B-B345-CDE2604F0567}"/>
              </a:ext>
            </a:extLst>
          </p:cNvPr>
          <p:cNvSpPr txBox="1"/>
          <p:nvPr/>
        </p:nvSpPr>
        <p:spPr>
          <a:xfrm>
            <a:off x="2581" y="761831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235" name="OTHER REPORTS (TB)">
            <a:extLst>
              <a:ext uri="{FF2B5EF4-FFF2-40B4-BE49-F238E27FC236}">
                <a16:creationId xmlns:a16="http://schemas.microsoft.com/office/drawing/2014/main" id="{CED13627-26BE-423A-A032-0BFB00BD7BE1}"/>
              </a:ext>
            </a:extLst>
          </p:cNvPr>
          <p:cNvSpPr txBox="1"/>
          <p:nvPr/>
        </p:nvSpPr>
        <p:spPr>
          <a:xfrm>
            <a:off x="2581" y="73068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36" name="FORECASTS (TB)">
            <a:extLst>
              <a:ext uri="{FF2B5EF4-FFF2-40B4-BE49-F238E27FC236}">
                <a16:creationId xmlns:a16="http://schemas.microsoft.com/office/drawing/2014/main" id="{7DAEC006-748C-47BE-AE71-56D1FAA0A3F5}"/>
              </a:ext>
            </a:extLst>
          </p:cNvPr>
          <p:cNvSpPr txBox="1"/>
          <p:nvPr/>
        </p:nvSpPr>
        <p:spPr>
          <a:xfrm>
            <a:off x="2581" y="698972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37" name="WEATHER (TB)">
            <a:extLst>
              <a:ext uri="{FF2B5EF4-FFF2-40B4-BE49-F238E27FC236}">
                <a16:creationId xmlns:a16="http://schemas.microsoft.com/office/drawing/2014/main" id="{E5BC778E-4282-4CFF-AE0A-862267B934E1}"/>
              </a:ext>
            </a:extLst>
          </p:cNvPr>
          <p:cNvSpPr txBox="1"/>
          <p:nvPr/>
        </p:nvSpPr>
        <p:spPr>
          <a:xfrm>
            <a:off x="2581" y="6690322"/>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38" name="EXCHANGE RATES (TB)">
            <a:extLst>
              <a:ext uri="{FF2B5EF4-FFF2-40B4-BE49-F238E27FC236}">
                <a16:creationId xmlns:a16="http://schemas.microsoft.com/office/drawing/2014/main" id="{E0370367-1EB5-429B-AC5C-A9AB57F17EE1}"/>
              </a:ext>
            </a:extLst>
          </p:cNvPr>
          <p:cNvSpPr txBox="1"/>
          <p:nvPr/>
        </p:nvSpPr>
        <p:spPr>
          <a:xfrm>
            <a:off x="2581" y="637001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39" name="CREDIT &amp; HOUSING (TB)">
            <a:extLst>
              <a:ext uri="{FF2B5EF4-FFF2-40B4-BE49-F238E27FC236}">
                <a16:creationId xmlns:a16="http://schemas.microsoft.com/office/drawing/2014/main" id="{D43C30AB-BB1A-4DE3-946E-9065D9A871DF}"/>
              </a:ext>
            </a:extLst>
          </p:cNvPr>
          <p:cNvSpPr txBox="1"/>
          <p:nvPr/>
        </p:nvSpPr>
        <p:spPr>
          <a:xfrm>
            <a:off x="2581" y="6061061"/>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CREDIT &amp; HOUSING</a:t>
            </a:r>
          </a:p>
        </p:txBody>
      </p:sp>
      <p:sp>
        <p:nvSpPr>
          <p:cNvPr id="240" name="LABOUR MARKET P1,P2,P3 (TB)">
            <a:extLst>
              <a:ext uri="{FF2B5EF4-FFF2-40B4-BE49-F238E27FC236}">
                <a16:creationId xmlns:a16="http://schemas.microsoft.com/office/drawing/2014/main" id="{C4710E6B-1678-468F-8C74-B5AE725972D6}"/>
              </a:ext>
            </a:extLst>
          </p:cNvPr>
          <p:cNvSpPr txBox="1"/>
          <p:nvPr/>
        </p:nvSpPr>
        <p:spPr>
          <a:xfrm>
            <a:off x="2581" y="5757519"/>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41" name="INFLATION P1,P2,P3,P4 (TB)">
            <a:extLst>
              <a:ext uri="{FF2B5EF4-FFF2-40B4-BE49-F238E27FC236}">
                <a16:creationId xmlns:a16="http://schemas.microsoft.com/office/drawing/2014/main" id="{018808DA-E238-4A82-B294-1B8048B74E9E}"/>
              </a:ext>
            </a:extLst>
          </p:cNvPr>
          <p:cNvSpPr txBox="1"/>
          <p:nvPr/>
        </p:nvSpPr>
        <p:spPr>
          <a:xfrm>
            <a:off x="2581" y="545397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42" name="CONFIDENCE (TB)">
            <a:extLst>
              <a:ext uri="{FF2B5EF4-FFF2-40B4-BE49-F238E27FC236}">
                <a16:creationId xmlns:a16="http://schemas.microsoft.com/office/drawing/2014/main" id="{0ADB01C6-434F-45D8-A2E5-A8B5B5D6576E}"/>
              </a:ext>
            </a:extLst>
          </p:cNvPr>
          <p:cNvSpPr txBox="1"/>
          <p:nvPr/>
        </p:nvSpPr>
        <p:spPr>
          <a:xfrm>
            <a:off x="2581" y="51508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43" name="IPSOS FOOTFALL (TB)">
            <a:extLst>
              <a:ext uri="{FF2B5EF4-FFF2-40B4-BE49-F238E27FC236}">
                <a16:creationId xmlns:a16="http://schemas.microsoft.com/office/drawing/2014/main" id="{637B1C4A-B7FD-45F9-8BCF-67E8A3DCB57B}"/>
              </a:ext>
            </a:extLst>
          </p:cNvPr>
          <p:cNvSpPr txBox="1"/>
          <p:nvPr/>
        </p:nvSpPr>
        <p:spPr>
          <a:xfrm>
            <a:off x="2581" y="4835828"/>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44" name="SHOPPERTRAK FOOTFALL (TB)">
            <a:extLst>
              <a:ext uri="{FF2B5EF4-FFF2-40B4-BE49-F238E27FC236}">
                <a16:creationId xmlns:a16="http://schemas.microsoft.com/office/drawing/2014/main" id="{BA76BF12-E9A9-4B50-9021-C64BAEAB50BA}"/>
              </a:ext>
            </a:extLst>
          </p:cNvPr>
          <p:cNvSpPr txBox="1"/>
          <p:nvPr/>
        </p:nvSpPr>
        <p:spPr>
          <a:xfrm>
            <a:off x="2581" y="4568702"/>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45" name="CUSTOMER TRAFFIC (TB)">
            <a:extLst>
              <a:ext uri="{FF2B5EF4-FFF2-40B4-BE49-F238E27FC236}">
                <a16:creationId xmlns:a16="http://schemas.microsoft.com/office/drawing/2014/main" id="{BBFAF5D9-8D2E-4D78-9072-CD8035AFBA6D}"/>
              </a:ext>
            </a:extLst>
          </p:cNvPr>
          <p:cNvSpPr txBox="1"/>
          <p:nvPr/>
        </p:nvSpPr>
        <p:spPr>
          <a:xfrm>
            <a:off x="2581" y="42678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46" name="CBI TRADE SURVEY (TB)">
            <a:extLst>
              <a:ext uri="{FF2B5EF4-FFF2-40B4-BE49-F238E27FC236}">
                <a16:creationId xmlns:a16="http://schemas.microsoft.com/office/drawing/2014/main" id="{FB741A5C-3F49-41BD-928C-A176A1E10B0D}"/>
              </a:ext>
            </a:extLst>
          </p:cNvPr>
          <p:cNvSpPr txBox="1"/>
          <p:nvPr/>
        </p:nvSpPr>
        <p:spPr>
          <a:xfrm>
            <a:off x="2581" y="391260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47" name="ONS (TB)">
            <a:extLst>
              <a:ext uri="{FF2B5EF4-FFF2-40B4-BE49-F238E27FC236}">
                <a16:creationId xmlns:a16="http://schemas.microsoft.com/office/drawing/2014/main" id="{F95D9685-FA88-4CF7-9D21-73C7B73A71F8}"/>
              </a:ext>
            </a:extLst>
          </p:cNvPr>
          <p:cNvSpPr txBox="1"/>
          <p:nvPr/>
        </p:nvSpPr>
        <p:spPr>
          <a:xfrm>
            <a:off x="2581" y="366459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248" name="BRC vs ONS (TB)">
            <a:extLst>
              <a:ext uri="{FF2B5EF4-FFF2-40B4-BE49-F238E27FC236}">
                <a16:creationId xmlns:a16="http://schemas.microsoft.com/office/drawing/2014/main" id="{26E56311-C4DF-4381-84B1-D1E4DB0704C7}"/>
              </a:ext>
            </a:extLst>
          </p:cNvPr>
          <p:cNvSpPr txBox="1"/>
          <p:nvPr/>
        </p:nvSpPr>
        <p:spPr>
          <a:xfrm>
            <a:off x="2581" y="3397467"/>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49" name="RETAIL SALES (TB)">
            <a:extLst>
              <a:ext uri="{FF2B5EF4-FFF2-40B4-BE49-F238E27FC236}">
                <a16:creationId xmlns:a16="http://schemas.microsoft.com/office/drawing/2014/main" id="{2D024FBA-B851-4845-B948-BBF7D3869EDF}"/>
              </a:ext>
            </a:extLst>
          </p:cNvPr>
          <p:cNvSpPr txBox="1"/>
          <p:nvPr/>
        </p:nvSpPr>
        <p:spPr>
          <a:xfrm>
            <a:off x="2581" y="310081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250" name="WORLD ECONOMY (TB)">
            <a:extLst>
              <a:ext uri="{FF2B5EF4-FFF2-40B4-BE49-F238E27FC236}">
                <a16:creationId xmlns:a16="http://schemas.microsoft.com/office/drawing/2014/main" id="{D27FAFA1-E6A3-4E4B-8657-57958B341AF2}"/>
              </a:ext>
            </a:extLst>
          </p:cNvPr>
          <p:cNvSpPr txBox="1"/>
          <p:nvPr/>
        </p:nvSpPr>
        <p:spPr>
          <a:xfrm>
            <a:off x="2581" y="2742395"/>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251" name="UK-COVID-19 IMPACT (TB)">
            <a:extLst>
              <a:ext uri="{FF2B5EF4-FFF2-40B4-BE49-F238E27FC236}">
                <a16:creationId xmlns:a16="http://schemas.microsoft.com/office/drawing/2014/main" id="{1B7FAD33-DDBC-4BE3-B45F-981592648587}"/>
              </a:ext>
            </a:extLst>
          </p:cNvPr>
          <p:cNvSpPr txBox="1"/>
          <p:nvPr/>
        </p:nvSpPr>
        <p:spPr>
          <a:xfrm>
            <a:off x="2581" y="238078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52" name="UK ECONOMY (TB)">
            <a:extLst>
              <a:ext uri="{FF2B5EF4-FFF2-40B4-BE49-F238E27FC236}">
                <a16:creationId xmlns:a16="http://schemas.microsoft.com/office/drawing/2014/main" id="{8CFAB381-B48B-4303-8A2B-CBADDFE9F71E}"/>
              </a:ext>
            </a:extLst>
          </p:cNvPr>
          <p:cNvSpPr txBox="1"/>
          <p:nvPr/>
        </p:nvSpPr>
        <p:spPr>
          <a:xfrm>
            <a:off x="2581" y="206718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53" name="EXEC SUMMARY (TB)">
            <a:extLst>
              <a:ext uri="{FF2B5EF4-FFF2-40B4-BE49-F238E27FC236}">
                <a16:creationId xmlns:a16="http://schemas.microsoft.com/office/drawing/2014/main" id="{1C02EBC5-D02F-40F2-9858-D4CAAC4BF084}"/>
              </a:ext>
            </a:extLst>
          </p:cNvPr>
          <p:cNvSpPr txBox="1"/>
          <p:nvPr/>
        </p:nvSpPr>
        <p:spPr>
          <a:xfrm>
            <a:off x="2581" y="1701035"/>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55" name="EXEC SUMMARY (HL)">
            <a:hlinkClick r:id="rId3" action="ppaction://hlinksldjump"/>
            <a:extLst>
              <a:ext uri="{FF2B5EF4-FFF2-40B4-BE49-F238E27FC236}">
                <a16:creationId xmlns:a16="http://schemas.microsoft.com/office/drawing/2014/main" id="{491D7029-2CF3-4949-8729-FC7B64A3F573}"/>
              </a:ext>
            </a:extLst>
          </p:cNvPr>
          <p:cNvSpPr/>
          <p:nvPr/>
        </p:nvSpPr>
        <p:spPr>
          <a:xfrm>
            <a:off x="140839" y="167882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EXEC SUMMARY (HL)">
            <a:hlinkClick r:id="rId4" action="ppaction://hlinksldjump"/>
            <a:extLst>
              <a:ext uri="{FF2B5EF4-FFF2-40B4-BE49-F238E27FC236}">
                <a16:creationId xmlns:a16="http://schemas.microsoft.com/office/drawing/2014/main" id="{06678DA5-3607-49E4-AED2-37636C6FA697}"/>
              </a:ext>
            </a:extLst>
          </p:cNvPr>
          <p:cNvSpPr/>
          <p:nvPr/>
        </p:nvSpPr>
        <p:spPr>
          <a:xfrm>
            <a:off x="2581" y="2034865"/>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EXEC SUMMARY (HL)">
            <a:hlinkClick r:id="rId5" action="ppaction://hlinksldjump"/>
            <a:extLst>
              <a:ext uri="{FF2B5EF4-FFF2-40B4-BE49-F238E27FC236}">
                <a16:creationId xmlns:a16="http://schemas.microsoft.com/office/drawing/2014/main" id="{3C4DFA46-0D6A-4199-A397-4A4F7D44F09B}"/>
              </a:ext>
            </a:extLst>
          </p:cNvPr>
          <p:cNvSpPr/>
          <p:nvPr/>
        </p:nvSpPr>
        <p:spPr>
          <a:xfrm>
            <a:off x="2581" y="2366008"/>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EXEC SUMMARY (HL)">
            <a:hlinkClick r:id="rId6" action="ppaction://hlinksldjump"/>
            <a:extLst>
              <a:ext uri="{FF2B5EF4-FFF2-40B4-BE49-F238E27FC236}">
                <a16:creationId xmlns:a16="http://schemas.microsoft.com/office/drawing/2014/main" id="{67F2FB90-3EA6-44C5-8680-57D4C31F1A45}"/>
              </a:ext>
            </a:extLst>
          </p:cNvPr>
          <p:cNvSpPr/>
          <p:nvPr/>
        </p:nvSpPr>
        <p:spPr>
          <a:xfrm>
            <a:off x="2581" y="2709454"/>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EXEC SUMMARY (HL)">
            <a:hlinkClick r:id="rId7" action="ppaction://hlinksldjump"/>
            <a:extLst>
              <a:ext uri="{FF2B5EF4-FFF2-40B4-BE49-F238E27FC236}">
                <a16:creationId xmlns:a16="http://schemas.microsoft.com/office/drawing/2014/main" id="{DA495461-E0C7-4E43-ABA0-8A85859CEAD1}"/>
              </a:ext>
            </a:extLst>
          </p:cNvPr>
          <p:cNvSpPr/>
          <p:nvPr/>
        </p:nvSpPr>
        <p:spPr>
          <a:xfrm>
            <a:off x="2580" y="3084536"/>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EXEC SUMMARY (HL)">
            <a:hlinkClick r:id="rId8" action="ppaction://hlinksldjump"/>
            <a:extLst>
              <a:ext uri="{FF2B5EF4-FFF2-40B4-BE49-F238E27FC236}">
                <a16:creationId xmlns:a16="http://schemas.microsoft.com/office/drawing/2014/main" id="{1DCA55DE-E556-4B1E-B66F-6D1BF943DB78}"/>
              </a:ext>
            </a:extLst>
          </p:cNvPr>
          <p:cNvSpPr/>
          <p:nvPr/>
        </p:nvSpPr>
        <p:spPr>
          <a:xfrm>
            <a:off x="2581" y="3656098"/>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EXEC SUMMARY (HL)">
            <a:hlinkClick r:id="rId9" action="ppaction://hlinksldjump"/>
            <a:extLst>
              <a:ext uri="{FF2B5EF4-FFF2-40B4-BE49-F238E27FC236}">
                <a16:creationId xmlns:a16="http://schemas.microsoft.com/office/drawing/2014/main" id="{5B239AA1-7D89-43BF-B9DE-2A443988775E}"/>
              </a:ext>
            </a:extLst>
          </p:cNvPr>
          <p:cNvSpPr/>
          <p:nvPr/>
        </p:nvSpPr>
        <p:spPr>
          <a:xfrm>
            <a:off x="2581" y="3916574"/>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EXEC SUMMARY (HL)">
            <a:hlinkClick r:id="rId10" action="ppaction://hlinksldjump"/>
            <a:extLst>
              <a:ext uri="{FF2B5EF4-FFF2-40B4-BE49-F238E27FC236}">
                <a16:creationId xmlns:a16="http://schemas.microsoft.com/office/drawing/2014/main" id="{5F23DCC9-94D9-4A7B-B68F-0D92F490ED85}"/>
              </a:ext>
            </a:extLst>
          </p:cNvPr>
          <p:cNvSpPr/>
          <p:nvPr/>
        </p:nvSpPr>
        <p:spPr>
          <a:xfrm>
            <a:off x="2581" y="42466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EXEC SUMMARY (HL)">
            <a:hlinkClick r:id="rId11" action="ppaction://hlinksldjump"/>
            <a:extLst>
              <a:ext uri="{FF2B5EF4-FFF2-40B4-BE49-F238E27FC236}">
                <a16:creationId xmlns:a16="http://schemas.microsoft.com/office/drawing/2014/main" id="{137F6A90-AE94-4478-931F-617AA71D7BF0}"/>
              </a:ext>
            </a:extLst>
          </p:cNvPr>
          <p:cNvSpPr/>
          <p:nvPr/>
        </p:nvSpPr>
        <p:spPr>
          <a:xfrm>
            <a:off x="7080" y="4833031"/>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EXEC SUMMARY (HL)">
            <a:hlinkClick r:id="rId12" action="ppaction://hlinksldjump"/>
            <a:extLst>
              <a:ext uri="{FF2B5EF4-FFF2-40B4-BE49-F238E27FC236}">
                <a16:creationId xmlns:a16="http://schemas.microsoft.com/office/drawing/2014/main" id="{3CDBA34E-9EC7-40B5-B167-C1FD5F3916EF}"/>
              </a:ext>
            </a:extLst>
          </p:cNvPr>
          <p:cNvSpPr/>
          <p:nvPr/>
        </p:nvSpPr>
        <p:spPr>
          <a:xfrm>
            <a:off x="2580" y="5176087"/>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EXEC SUMMARY (HL)">
            <a:hlinkClick r:id="rId13" action="ppaction://hlinksldjump"/>
            <a:extLst>
              <a:ext uri="{FF2B5EF4-FFF2-40B4-BE49-F238E27FC236}">
                <a16:creationId xmlns:a16="http://schemas.microsoft.com/office/drawing/2014/main" id="{25F547EB-CB20-45B1-B161-E099A3695E91}"/>
              </a:ext>
            </a:extLst>
          </p:cNvPr>
          <p:cNvSpPr/>
          <p:nvPr/>
        </p:nvSpPr>
        <p:spPr>
          <a:xfrm>
            <a:off x="1410713" y="515172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EXEC SUMMARY (HL)">
            <a:hlinkClick r:id="rId14" action="ppaction://hlinksldjump"/>
            <a:extLst>
              <a:ext uri="{FF2B5EF4-FFF2-40B4-BE49-F238E27FC236}">
                <a16:creationId xmlns:a16="http://schemas.microsoft.com/office/drawing/2014/main" id="{113BCC3A-9942-4DC5-8CDC-496BAB1B26B9}"/>
              </a:ext>
            </a:extLst>
          </p:cNvPr>
          <p:cNvSpPr/>
          <p:nvPr/>
        </p:nvSpPr>
        <p:spPr>
          <a:xfrm>
            <a:off x="2581" y="5493236"/>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EXEC SUMMARY (HL)">
            <a:hlinkClick r:id="rId15" action="ppaction://hlinksldjump"/>
            <a:extLst>
              <a:ext uri="{FF2B5EF4-FFF2-40B4-BE49-F238E27FC236}">
                <a16:creationId xmlns:a16="http://schemas.microsoft.com/office/drawing/2014/main" id="{5826896A-32A0-402A-A899-04849973CEC2}"/>
              </a:ext>
            </a:extLst>
          </p:cNvPr>
          <p:cNvSpPr/>
          <p:nvPr/>
        </p:nvSpPr>
        <p:spPr>
          <a:xfrm>
            <a:off x="1251345" y="5426878"/>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EXEC SUMMARY (HL)">
            <a:hlinkClick r:id="rId16" action="ppaction://hlinksldjump"/>
            <a:extLst>
              <a:ext uri="{FF2B5EF4-FFF2-40B4-BE49-F238E27FC236}">
                <a16:creationId xmlns:a16="http://schemas.microsoft.com/office/drawing/2014/main" id="{355253D2-F809-4C15-AE5B-2D02EFAA2623}"/>
              </a:ext>
            </a:extLst>
          </p:cNvPr>
          <p:cNvSpPr/>
          <p:nvPr/>
        </p:nvSpPr>
        <p:spPr>
          <a:xfrm>
            <a:off x="1502800" y="5455543"/>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EXEC SUMMARY (HL)">
            <a:hlinkClick r:id="rId17" action="ppaction://hlinksldjump"/>
            <a:extLst>
              <a:ext uri="{FF2B5EF4-FFF2-40B4-BE49-F238E27FC236}">
                <a16:creationId xmlns:a16="http://schemas.microsoft.com/office/drawing/2014/main" id="{79E2EB95-355D-492E-B398-EEEA7FB6F787}"/>
              </a:ext>
            </a:extLst>
          </p:cNvPr>
          <p:cNvSpPr/>
          <p:nvPr/>
        </p:nvSpPr>
        <p:spPr>
          <a:xfrm>
            <a:off x="1749203" y="5458697"/>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EXEC SUMMARY (HL)">
            <a:hlinkClick r:id="rId18" action="ppaction://hlinksldjump"/>
            <a:extLst>
              <a:ext uri="{FF2B5EF4-FFF2-40B4-BE49-F238E27FC236}">
                <a16:creationId xmlns:a16="http://schemas.microsoft.com/office/drawing/2014/main" id="{64418492-98F7-4296-9E4C-E0974A9DA343}"/>
              </a:ext>
            </a:extLst>
          </p:cNvPr>
          <p:cNvSpPr/>
          <p:nvPr/>
        </p:nvSpPr>
        <p:spPr>
          <a:xfrm>
            <a:off x="1720873" y="5757162"/>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EXEC SUMMARY (HL)">
            <a:hlinkClick r:id="rId19" action="ppaction://hlinksldjump"/>
            <a:extLst>
              <a:ext uri="{FF2B5EF4-FFF2-40B4-BE49-F238E27FC236}">
                <a16:creationId xmlns:a16="http://schemas.microsoft.com/office/drawing/2014/main" id="{5941FE32-D9B5-4725-A569-C85A088A3DC2}"/>
              </a:ext>
            </a:extLst>
          </p:cNvPr>
          <p:cNvSpPr/>
          <p:nvPr/>
        </p:nvSpPr>
        <p:spPr>
          <a:xfrm>
            <a:off x="1978803" y="5758712"/>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EXEC SUMMARY (HL)">
            <a:hlinkClick r:id="rId20" action="ppaction://hlinksldjump"/>
            <a:extLst>
              <a:ext uri="{FF2B5EF4-FFF2-40B4-BE49-F238E27FC236}">
                <a16:creationId xmlns:a16="http://schemas.microsoft.com/office/drawing/2014/main" id="{79CA4CA5-78BB-499A-AC70-519C049F718F}"/>
              </a:ext>
            </a:extLst>
          </p:cNvPr>
          <p:cNvSpPr/>
          <p:nvPr/>
        </p:nvSpPr>
        <p:spPr>
          <a:xfrm>
            <a:off x="87871" y="5748424"/>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EXEC SUMMARY (HL)">
            <a:hlinkClick r:id="rId21" action="ppaction://hlinksldjump"/>
            <a:extLst>
              <a:ext uri="{FF2B5EF4-FFF2-40B4-BE49-F238E27FC236}">
                <a16:creationId xmlns:a16="http://schemas.microsoft.com/office/drawing/2014/main" id="{A3E7925C-8DD6-4F68-AC00-2A5E07917C66}"/>
              </a:ext>
            </a:extLst>
          </p:cNvPr>
          <p:cNvSpPr/>
          <p:nvPr/>
        </p:nvSpPr>
        <p:spPr>
          <a:xfrm>
            <a:off x="2581" y="6072113"/>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EXEC SUMMARY (HL)">
            <a:hlinkClick r:id="rId22" action="ppaction://hlinksldjump"/>
            <a:extLst>
              <a:ext uri="{FF2B5EF4-FFF2-40B4-BE49-F238E27FC236}">
                <a16:creationId xmlns:a16="http://schemas.microsoft.com/office/drawing/2014/main" id="{15AA914C-D999-4F7A-83FA-B6F7A80D881B}"/>
              </a:ext>
            </a:extLst>
          </p:cNvPr>
          <p:cNvSpPr/>
          <p:nvPr/>
        </p:nvSpPr>
        <p:spPr>
          <a:xfrm>
            <a:off x="2579" y="636144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EXEC SUMMARY (HL)">
            <a:hlinkClick r:id="rId23" action="ppaction://hlinksldjump"/>
            <a:extLst>
              <a:ext uri="{FF2B5EF4-FFF2-40B4-BE49-F238E27FC236}">
                <a16:creationId xmlns:a16="http://schemas.microsoft.com/office/drawing/2014/main" id="{8943795A-BAAD-4226-899B-C8B3D2ECC0CD}"/>
              </a:ext>
            </a:extLst>
          </p:cNvPr>
          <p:cNvSpPr/>
          <p:nvPr/>
        </p:nvSpPr>
        <p:spPr>
          <a:xfrm>
            <a:off x="2581" y="669142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EXEC SUMMARY (HL)">
            <a:hlinkClick r:id="rId24" action="ppaction://hlinksldjump"/>
            <a:extLst>
              <a:ext uri="{FF2B5EF4-FFF2-40B4-BE49-F238E27FC236}">
                <a16:creationId xmlns:a16="http://schemas.microsoft.com/office/drawing/2014/main" id="{AFC9D494-37FD-459C-8EB3-FB1F2B852479}"/>
              </a:ext>
            </a:extLst>
          </p:cNvPr>
          <p:cNvSpPr/>
          <p:nvPr/>
        </p:nvSpPr>
        <p:spPr>
          <a:xfrm>
            <a:off x="21603" y="700779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EXEC SUMMARY (HL)">
            <a:hlinkClick r:id="rId25" action="ppaction://hlinksldjump"/>
            <a:extLst>
              <a:ext uri="{FF2B5EF4-FFF2-40B4-BE49-F238E27FC236}">
                <a16:creationId xmlns:a16="http://schemas.microsoft.com/office/drawing/2014/main" id="{EEF5902A-547D-482C-8409-184F97FED679}"/>
              </a:ext>
            </a:extLst>
          </p:cNvPr>
          <p:cNvSpPr/>
          <p:nvPr/>
        </p:nvSpPr>
        <p:spPr>
          <a:xfrm>
            <a:off x="-6235" y="7285199"/>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EXEC SUMMARY (HL)">
            <a:hlinkClick r:id="rId26" action="ppaction://hlinksldjump"/>
            <a:extLst>
              <a:ext uri="{FF2B5EF4-FFF2-40B4-BE49-F238E27FC236}">
                <a16:creationId xmlns:a16="http://schemas.microsoft.com/office/drawing/2014/main" id="{FB724FB5-F082-465B-A68F-3C3CA1BA8C96}"/>
              </a:ext>
            </a:extLst>
          </p:cNvPr>
          <p:cNvSpPr/>
          <p:nvPr/>
        </p:nvSpPr>
        <p:spPr>
          <a:xfrm>
            <a:off x="-12790" y="7615054"/>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7" name="(B) GREY NEUTRAL" hidden="1">
            <a:extLst>
              <a:ext uri="{FF2B5EF4-FFF2-40B4-BE49-F238E27FC236}">
                <a16:creationId xmlns:a16="http://schemas.microsoft.com/office/drawing/2014/main" id="{467A9605-1F73-4DDD-BE38-066977728387}"/>
              </a:ext>
            </a:extLst>
          </p:cNvPr>
          <p:cNvGrpSpPr/>
          <p:nvPr/>
        </p:nvGrpSpPr>
        <p:grpSpPr>
          <a:xfrm>
            <a:off x="16531448" y="4089000"/>
            <a:ext cx="537097" cy="537097"/>
            <a:chOff x="19487481" y="4012533"/>
            <a:chExt cx="537097" cy="537097"/>
          </a:xfrm>
        </p:grpSpPr>
        <p:sp>
          <p:nvSpPr>
            <p:cNvPr id="218" name="Oval 217">
              <a:extLst>
                <a:ext uri="{FF2B5EF4-FFF2-40B4-BE49-F238E27FC236}">
                  <a16:creationId xmlns:a16="http://schemas.microsoft.com/office/drawing/2014/main" id="{4725EB0A-BFEB-4B16-B3CC-F6222A91FDD5}"/>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F1FBDB5D-8CA0-4B5B-A703-7B0CC34C45F6}"/>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B) GREEN DOWN" hidden="1">
            <a:extLst>
              <a:ext uri="{FF2B5EF4-FFF2-40B4-BE49-F238E27FC236}">
                <a16:creationId xmlns:a16="http://schemas.microsoft.com/office/drawing/2014/main" id="{0F953EB9-F688-4548-B1F4-343FAB16E7AA}"/>
              </a:ext>
            </a:extLst>
          </p:cNvPr>
          <p:cNvGrpSpPr/>
          <p:nvPr/>
        </p:nvGrpSpPr>
        <p:grpSpPr>
          <a:xfrm>
            <a:off x="16531448" y="4102522"/>
            <a:ext cx="537097" cy="537097"/>
            <a:chOff x="16550753" y="2084507"/>
            <a:chExt cx="537097" cy="537097"/>
          </a:xfrm>
        </p:grpSpPr>
        <p:sp>
          <p:nvSpPr>
            <p:cNvPr id="215" name="Oval 214">
              <a:extLst>
                <a:ext uri="{FF2B5EF4-FFF2-40B4-BE49-F238E27FC236}">
                  <a16:creationId xmlns:a16="http://schemas.microsoft.com/office/drawing/2014/main" id="{D63D5B15-A28B-4703-8ACA-3549DD1BC778}"/>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Isosceles Triangle 215">
              <a:extLst>
                <a:ext uri="{FF2B5EF4-FFF2-40B4-BE49-F238E27FC236}">
                  <a16:creationId xmlns:a16="http://schemas.microsoft.com/office/drawing/2014/main" id="{9537DD92-1114-4E38-AB52-FC539156F651}"/>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0" name="(B) GREEN UP">
            <a:extLst>
              <a:ext uri="{FF2B5EF4-FFF2-40B4-BE49-F238E27FC236}">
                <a16:creationId xmlns:a16="http://schemas.microsoft.com/office/drawing/2014/main" id="{8D8F9859-637C-4C45-B84D-AD5549311B35}"/>
              </a:ext>
            </a:extLst>
          </p:cNvPr>
          <p:cNvGrpSpPr/>
          <p:nvPr/>
        </p:nvGrpSpPr>
        <p:grpSpPr>
          <a:xfrm>
            <a:off x="16546161" y="4100119"/>
            <a:ext cx="537097" cy="537097"/>
            <a:chOff x="16550753" y="2084507"/>
            <a:chExt cx="537097" cy="537097"/>
          </a:xfrm>
        </p:grpSpPr>
        <p:sp>
          <p:nvSpPr>
            <p:cNvPr id="341" name="Oval 340">
              <a:extLst>
                <a:ext uri="{FF2B5EF4-FFF2-40B4-BE49-F238E27FC236}">
                  <a16:creationId xmlns:a16="http://schemas.microsoft.com/office/drawing/2014/main" id="{D923D840-3ECA-49B9-B719-698294DDA8F1}"/>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Isosceles Triangle 341">
              <a:extLst>
                <a:ext uri="{FF2B5EF4-FFF2-40B4-BE49-F238E27FC236}">
                  <a16:creationId xmlns:a16="http://schemas.microsoft.com/office/drawing/2014/main" id="{251D70BB-A1EC-4135-9D83-FF2D4422BE22}"/>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B) RED UP" hidden="1">
            <a:extLst>
              <a:ext uri="{FF2B5EF4-FFF2-40B4-BE49-F238E27FC236}">
                <a16:creationId xmlns:a16="http://schemas.microsoft.com/office/drawing/2014/main" id="{21D2F95D-A323-418D-A444-463C0001FB5C}"/>
              </a:ext>
            </a:extLst>
          </p:cNvPr>
          <p:cNvGrpSpPr/>
          <p:nvPr/>
        </p:nvGrpSpPr>
        <p:grpSpPr>
          <a:xfrm>
            <a:off x="16531448" y="4089001"/>
            <a:ext cx="537097" cy="537097"/>
            <a:chOff x="18504903" y="4120069"/>
            <a:chExt cx="537097" cy="537097"/>
          </a:xfrm>
        </p:grpSpPr>
        <p:sp>
          <p:nvSpPr>
            <p:cNvPr id="212" name="Oval 211">
              <a:extLst>
                <a:ext uri="{FF2B5EF4-FFF2-40B4-BE49-F238E27FC236}">
                  <a16:creationId xmlns:a16="http://schemas.microsoft.com/office/drawing/2014/main" id="{B8D49849-4CD3-4A95-8F24-B6EE7FBA08D0}"/>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Isosceles Triangle 212">
              <a:extLst>
                <a:ext uri="{FF2B5EF4-FFF2-40B4-BE49-F238E27FC236}">
                  <a16:creationId xmlns:a16="http://schemas.microsoft.com/office/drawing/2014/main" id="{C9BA3860-1539-4857-AB49-F3C5A276EA12}"/>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 name="(B) RED DOWN" hidden="1">
            <a:extLst>
              <a:ext uri="{FF2B5EF4-FFF2-40B4-BE49-F238E27FC236}">
                <a16:creationId xmlns:a16="http://schemas.microsoft.com/office/drawing/2014/main" id="{92A0FC68-5A5F-49F4-A89E-7576FE30CE04}"/>
              </a:ext>
            </a:extLst>
          </p:cNvPr>
          <p:cNvGrpSpPr/>
          <p:nvPr/>
        </p:nvGrpSpPr>
        <p:grpSpPr>
          <a:xfrm>
            <a:off x="16545636" y="4116841"/>
            <a:ext cx="537097" cy="537097"/>
            <a:chOff x="18504903" y="4120069"/>
            <a:chExt cx="537097" cy="537097"/>
          </a:xfrm>
        </p:grpSpPr>
        <p:sp>
          <p:nvSpPr>
            <p:cNvPr id="209" name="Oval 208">
              <a:extLst>
                <a:ext uri="{FF2B5EF4-FFF2-40B4-BE49-F238E27FC236}">
                  <a16:creationId xmlns:a16="http://schemas.microsoft.com/office/drawing/2014/main" id="{056B1E20-152C-4F74-B856-3E2CDF542D4F}"/>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Isosceles Triangle 209">
              <a:extLst>
                <a:ext uri="{FF2B5EF4-FFF2-40B4-BE49-F238E27FC236}">
                  <a16:creationId xmlns:a16="http://schemas.microsoft.com/office/drawing/2014/main" id="{75FB01F8-DEF2-408A-A17F-CD8C4F376D74}"/>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T) GREY NEUTRAL" hidden="1">
            <a:extLst>
              <a:ext uri="{FF2B5EF4-FFF2-40B4-BE49-F238E27FC236}">
                <a16:creationId xmlns:a16="http://schemas.microsoft.com/office/drawing/2014/main" id="{BEDF6C55-1BB3-4FA1-8BE3-1CE57CD9D56A}"/>
              </a:ext>
            </a:extLst>
          </p:cNvPr>
          <p:cNvGrpSpPr/>
          <p:nvPr/>
        </p:nvGrpSpPr>
        <p:grpSpPr>
          <a:xfrm>
            <a:off x="16552306" y="2073913"/>
            <a:ext cx="537097" cy="537097"/>
            <a:chOff x="19487481" y="4012533"/>
            <a:chExt cx="537097" cy="537097"/>
          </a:xfrm>
        </p:grpSpPr>
        <p:sp>
          <p:nvSpPr>
            <p:cNvPr id="184" name="Oval 183">
              <a:extLst>
                <a:ext uri="{FF2B5EF4-FFF2-40B4-BE49-F238E27FC236}">
                  <a16:creationId xmlns:a16="http://schemas.microsoft.com/office/drawing/2014/main" id="{B525330A-7B86-4F91-BF34-D9F77B022A5C}"/>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11070B2E-A1BA-4586-973B-AF8D544F6E27}"/>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T) GREEN DOWN">
            <a:extLst>
              <a:ext uri="{FF2B5EF4-FFF2-40B4-BE49-F238E27FC236}">
                <a16:creationId xmlns:a16="http://schemas.microsoft.com/office/drawing/2014/main" id="{4A733FE7-5D8A-4A69-A5AB-0C3C3818B837}"/>
              </a:ext>
            </a:extLst>
          </p:cNvPr>
          <p:cNvGrpSpPr/>
          <p:nvPr/>
        </p:nvGrpSpPr>
        <p:grpSpPr>
          <a:xfrm>
            <a:off x="16552306" y="2084400"/>
            <a:ext cx="537097" cy="537097"/>
            <a:chOff x="16550753" y="2084507"/>
            <a:chExt cx="537097" cy="537097"/>
          </a:xfrm>
        </p:grpSpPr>
        <p:sp>
          <p:nvSpPr>
            <p:cNvPr id="181" name="Oval 180">
              <a:extLst>
                <a:ext uri="{FF2B5EF4-FFF2-40B4-BE49-F238E27FC236}">
                  <a16:creationId xmlns:a16="http://schemas.microsoft.com/office/drawing/2014/main" id="{34F10E87-4711-4F62-8F83-08453C7D5D3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Isosceles Triangle 181">
              <a:extLst>
                <a:ext uri="{FF2B5EF4-FFF2-40B4-BE49-F238E27FC236}">
                  <a16:creationId xmlns:a16="http://schemas.microsoft.com/office/drawing/2014/main" id="{8D581466-F41F-44B6-8098-F3FB634298AF}"/>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4" name="(T) GREEN UP">
            <a:extLst>
              <a:ext uri="{FF2B5EF4-FFF2-40B4-BE49-F238E27FC236}">
                <a16:creationId xmlns:a16="http://schemas.microsoft.com/office/drawing/2014/main" id="{EFEA5A72-A731-4774-AE6A-DA0BD2323107}"/>
              </a:ext>
            </a:extLst>
          </p:cNvPr>
          <p:cNvGrpSpPr/>
          <p:nvPr/>
        </p:nvGrpSpPr>
        <p:grpSpPr>
          <a:xfrm>
            <a:off x="16550753" y="2084507"/>
            <a:ext cx="537097" cy="537097"/>
            <a:chOff x="16550753" y="2084507"/>
            <a:chExt cx="537097" cy="537097"/>
          </a:xfrm>
        </p:grpSpPr>
        <p:sp>
          <p:nvSpPr>
            <p:cNvPr id="335" name="Oval 334">
              <a:extLst>
                <a:ext uri="{FF2B5EF4-FFF2-40B4-BE49-F238E27FC236}">
                  <a16:creationId xmlns:a16="http://schemas.microsoft.com/office/drawing/2014/main" id="{3E64CFF2-F9FF-4062-B1DE-A6D2E6230F35}"/>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Isosceles Triangle 335">
              <a:extLst>
                <a:ext uri="{FF2B5EF4-FFF2-40B4-BE49-F238E27FC236}">
                  <a16:creationId xmlns:a16="http://schemas.microsoft.com/office/drawing/2014/main" id="{E7F9C3F1-464F-4555-8CFD-DCF7E1E0E4AD}"/>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T) RED UP">
            <a:extLst>
              <a:ext uri="{FF2B5EF4-FFF2-40B4-BE49-F238E27FC236}">
                <a16:creationId xmlns:a16="http://schemas.microsoft.com/office/drawing/2014/main" id="{91A5C35C-0149-496D-9601-13EDB95C22AA}"/>
              </a:ext>
            </a:extLst>
          </p:cNvPr>
          <p:cNvGrpSpPr/>
          <p:nvPr/>
        </p:nvGrpSpPr>
        <p:grpSpPr>
          <a:xfrm>
            <a:off x="16540758" y="2087161"/>
            <a:ext cx="537097" cy="537097"/>
            <a:chOff x="18504903" y="4120069"/>
            <a:chExt cx="537097" cy="537097"/>
          </a:xfrm>
        </p:grpSpPr>
        <p:sp>
          <p:nvSpPr>
            <p:cNvPr id="166" name="Oval 165">
              <a:extLst>
                <a:ext uri="{FF2B5EF4-FFF2-40B4-BE49-F238E27FC236}">
                  <a16:creationId xmlns:a16="http://schemas.microsoft.com/office/drawing/2014/main" id="{42A7F889-5822-42D4-B1C0-CA3574B7460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Isosceles Triangle 166">
              <a:extLst>
                <a:ext uri="{FF2B5EF4-FFF2-40B4-BE49-F238E27FC236}">
                  <a16:creationId xmlns:a16="http://schemas.microsoft.com/office/drawing/2014/main" id="{383A1E69-6A2E-45D7-9C4C-9DC81B26F46D}"/>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7" name="(T) RED DOWN">
            <a:extLst>
              <a:ext uri="{FF2B5EF4-FFF2-40B4-BE49-F238E27FC236}">
                <a16:creationId xmlns:a16="http://schemas.microsoft.com/office/drawing/2014/main" id="{FF9C1B58-BCF5-4F6B-9991-0A8E63291658}"/>
              </a:ext>
            </a:extLst>
          </p:cNvPr>
          <p:cNvGrpSpPr/>
          <p:nvPr/>
        </p:nvGrpSpPr>
        <p:grpSpPr>
          <a:xfrm>
            <a:off x="16551781" y="2098718"/>
            <a:ext cx="537097" cy="537097"/>
            <a:chOff x="18504903" y="4120069"/>
            <a:chExt cx="537097" cy="537097"/>
          </a:xfrm>
        </p:grpSpPr>
        <p:sp>
          <p:nvSpPr>
            <p:cNvPr id="338" name="Oval 337">
              <a:extLst>
                <a:ext uri="{FF2B5EF4-FFF2-40B4-BE49-F238E27FC236}">
                  <a16:creationId xmlns:a16="http://schemas.microsoft.com/office/drawing/2014/main" id="{669E70F1-9E9B-4891-8DC8-888A5A6CB1D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Isosceles Triangle 338">
              <a:extLst>
                <a:ext uri="{FF2B5EF4-FFF2-40B4-BE49-F238E27FC236}">
                  <a16:creationId xmlns:a16="http://schemas.microsoft.com/office/drawing/2014/main" id="{4BB566BC-44D5-44BE-A6F7-B405D254753E}"/>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06" name="Chart 205">
            <a:extLst>
              <a:ext uri="{FF2B5EF4-FFF2-40B4-BE49-F238E27FC236}">
                <a16:creationId xmlns:a16="http://schemas.microsoft.com/office/drawing/2014/main" id="{BF34CECA-68A0-4224-AF4C-84A58719FACD}"/>
              </a:ext>
            </a:extLst>
          </p:cNvPr>
          <p:cNvGraphicFramePr>
            <a:graphicFrameLocks/>
          </p:cNvGraphicFramePr>
          <p:nvPr>
            <p:extLst>
              <p:ext uri="{D42A27DB-BD31-4B8C-83A1-F6EECF244321}">
                <p14:modId xmlns:p14="http://schemas.microsoft.com/office/powerpoint/2010/main" val="1682691707"/>
              </p:ext>
            </p:extLst>
          </p:nvPr>
        </p:nvGraphicFramePr>
        <p:xfrm>
          <a:off x="8040227" y="4744642"/>
          <a:ext cx="5177062" cy="2327716"/>
        </p:xfrm>
        <a:graphic>
          <a:graphicData uri="http://schemas.openxmlformats.org/drawingml/2006/chart">
            <c:chart xmlns:c="http://schemas.openxmlformats.org/drawingml/2006/chart" xmlns:r="http://schemas.openxmlformats.org/officeDocument/2006/relationships" r:id="rId27"/>
          </a:graphicData>
        </a:graphic>
      </p:graphicFrame>
      <p:grpSp>
        <p:nvGrpSpPr>
          <p:cNvPr id="233" name="(B) GREEN UP">
            <a:extLst>
              <a:ext uri="{FF2B5EF4-FFF2-40B4-BE49-F238E27FC236}">
                <a16:creationId xmlns:a16="http://schemas.microsoft.com/office/drawing/2014/main" id="{0A6130CE-1B31-498F-9060-642659283864}"/>
              </a:ext>
            </a:extLst>
          </p:cNvPr>
          <p:cNvGrpSpPr/>
          <p:nvPr/>
        </p:nvGrpSpPr>
        <p:grpSpPr>
          <a:xfrm>
            <a:off x="16532426" y="2081996"/>
            <a:ext cx="537097" cy="537097"/>
            <a:chOff x="16550753" y="2084507"/>
            <a:chExt cx="537097" cy="537097"/>
          </a:xfrm>
        </p:grpSpPr>
        <p:sp>
          <p:nvSpPr>
            <p:cNvPr id="254" name="Oval 253">
              <a:extLst>
                <a:ext uri="{FF2B5EF4-FFF2-40B4-BE49-F238E27FC236}">
                  <a16:creationId xmlns:a16="http://schemas.microsoft.com/office/drawing/2014/main" id="{63945297-8894-4FA8-8D8B-357C383B81EE}"/>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Isosceles Triangle 277">
              <a:extLst>
                <a:ext uri="{FF2B5EF4-FFF2-40B4-BE49-F238E27FC236}">
                  <a16:creationId xmlns:a16="http://schemas.microsoft.com/office/drawing/2014/main" id="{28879E1D-9E67-4638-BC83-2A5C7702773B}"/>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2730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15">
            <a:extLst>
              <a:ext uri="{FF2B5EF4-FFF2-40B4-BE49-F238E27FC236}">
                <a16:creationId xmlns:a16="http://schemas.microsoft.com/office/drawing/2014/main" id="{4F517F4A-7306-4FBF-A5AF-9F73FA31A3B9}"/>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14">
            <a:extLst>
              <a:ext uri="{FF2B5EF4-FFF2-40B4-BE49-F238E27FC236}">
                <a16:creationId xmlns:a16="http://schemas.microsoft.com/office/drawing/2014/main" id="{05CD93F5-12AF-4E0B-B9B6-74108744EA64}"/>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a16="http://schemas.microsoft.com/office/drawing/2014/main" id="{482A938F-BAB3-4D47-8D96-C063FB741A3C}"/>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9AF20723-5F37-4BA6-ADA7-33FFCB74F19C}"/>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980BB6F8-4DB5-4DED-B0BF-1B1A7AD245EA}"/>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B14055C8-66EB-4994-A3F6-0968E411F310}"/>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64E73174-24F2-4ACA-A393-DBE9B2A02C23}"/>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8">
            <a:extLst>
              <a:ext uri="{FF2B5EF4-FFF2-40B4-BE49-F238E27FC236}">
                <a16:creationId xmlns:a16="http://schemas.microsoft.com/office/drawing/2014/main" id="{09570898-D294-45C8-985D-F0C6358AE347}"/>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7">
            <a:extLst>
              <a:ext uri="{FF2B5EF4-FFF2-40B4-BE49-F238E27FC236}">
                <a16:creationId xmlns:a16="http://schemas.microsoft.com/office/drawing/2014/main" id="{1702BA4A-20A1-4CD1-B6BC-036563157E2F}"/>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6">
            <a:extLst>
              <a:ext uri="{FF2B5EF4-FFF2-40B4-BE49-F238E27FC236}">
                <a16:creationId xmlns:a16="http://schemas.microsoft.com/office/drawing/2014/main" id="{B16BF43B-8947-43A6-B7D8-DC123400C603}"/>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5">
            <a:extLst>
              <a:ext uri="{FF2B5EF4-FFF2-40B4-BE49-F238E27FC236}">
                <a16:creationId xmlns:a16="http://schemas.microsoft.com/office/drawing/2014/main" id="{B04005F0-D3F1-47BC-A60E-2F5F9D0113B1}"/>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4">
            <a:extLst>
              <a:ext uri="{FF2B5EF4-FFF2-40B4-BE49-F238E27FC236}">
                <a16:creationId xmlns:a16="http://schemas.microsoft.com/office/drawing/2014/main" id="{0A643DE0-D1BD-44E7-B13A-7E6FAE3FBD6F}"/>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3">
            <a:extLst>
              <a:ext uri="{FF2B5EF4-FFF2-40B4-BE49-F238E27FC236}">
                <a16:creationId xmlns:a16="http://schemas.microsoft.com/office/drawing/2014/main" id="{44CF7140-4A34-432C-BB1E-806875CCC790}"/>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2">
            <a:extLst>
              <a:ext uri="{FF2B5EF4-FFF2-40B4-BE49-F238E27FC236}">
                <a16:creationId xmlns:a16="http://schemas.microsoft.com/office/drawing/2014/main" id="{92AB1149-28C9-4897-A16C-EA6674EEA192}"/>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
            <a:extLst>
              <a:ext uri="{FF2B5EF4-FFF2-40B4-BE49-F238E27FC236}">
                <a16:creationId xmlns:a16="http://schemas.microsoft.com/office/drawing/2014/main" id="{7126E569-B739-48B7-BB8C-98B2AC287A49}"/>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ABOUT US (TB)">
            <a:extLst>
              <a:ext uri="{FF2B5EF4-FFF2-40B4-BE49-F238E27FC236}">
                <a16:creationId xmlns:a16="http://schemas.microsoft.com/office/drawing/2014/main" id="{B0E6ADC5-CF87-4133-BCDD-1A6F75BDD387}"/>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9" name="OTHER REPORTS (TB)">
            <a:extLst>
              <a:ext uri="{FF2B5EF4-FFF2-40B4-BE49-F238E27FC236}">
                <a16:creationId xmlns:a16="http://schemas.microsoft.com/office/drawing/2014/main" id="{048399B9-3A6A-4B52-AD0A-F6244CDA3AF6}"/>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0" name="FORECASTS (TB)">
            <a:extLst>
              <a:ext uri="{FF2B5EF4-FFF2-40B4-BE49-F238E27FC236}">
                <a16:creationId xmlns:a16="http://schemas.microsoft.com/office/drawing/2014/main" id="{F4E5080D-B144-48B6-9738-DB83F909658C}"/>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1" name="WEATHER (TB)">
            <a:extLst>
              <a:ext uri="{FF2B5EF4-FFF2-40B4-BE49-F238E27FC236}">
                <a16:creationId xmlns:a16="http://schemas.microsoft.com/office/drawing/2014/main" id="{3FED3E1E-58DB-4839-9CA5-CB091E50E9CB}"/>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2" name="EXCHANGE RATES (TB)">
            <a:extLst>
              <a:ext uri="{FF2B5EF4-FFF2-40B4-BE49-F238E27FC236}">
                <a16:creationId xmlns:a16="http://schemas.microsoft.com/office/drawing/2014/main" id="{3E007F0B-5E95-4ADB-B6C8-B7A95E891BC9}"/>
              </a:ext>
            </a:extLst>
          </p:cNvPr>
          <p:cNvSpPr txBox="1"/>
          <p:nvPr/>
        </p:nvSpPr>
        <p:spPr>
          <a:xfrm>
            <a:off x="0" y="6355698"/>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EXCHANGE RATES</a:t>
            </a:r>
          </a:p>
        </p:txBody>
      </p:sp>
      <p:sp>
        <p:nvSpPr>
          <p:cNvPr id="23" name="CREDIT &amp; HOUSING (TB)">
            <a:extLst>
              <a:ext uri="{FF2B5EF4-FFF2-40B4-BE49-F238E27FC236}">
                <a16:creationId xmlns:a16="http://schemas.microsoft.com/office/drawing/2014/main" id="{EC1D6AEF-A780-4065-B556-DBFA0A05EFA4}"/>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4" name="LABOUR MARKET P1,P2,P3 (TB)">
            <a:extLst>
              <a:ext uri="{FF2B5EF4-FFF2-40B4-BE49-F238E27FC236}">
                <a16:creationId xmlns:a16="http://schemas.microsoft.com/office/drawing/2014/main" id="{5E9AFE5F-15C3-4F4A-8179-094BC6FCD7A4}"/>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5" name="INFLATION P1,P2,P3,P4 (TB)">
            <a:extLst>
              <a:ext uri="{FF2B5EF4-FFF2-40B4-BE49-F238E27FC236}">
                <a16:creationId xmlns:a16="http://schemas.microsoft.com/office/drawing/2014/main" id="{4E8EEC77-99F0-429A-AE12-0407BD7E1F72}"/>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6" name="CONFIDENCE (TB)">
            <a:extLst>
              <a:ext uri="{FF2B5EF4-FFF2-40B4-BE49-F238E27FC236}">
                <a16:creationId xmlns:a16="http://schemas.microsoft.com/office/drawing/2014/main" id="{1762D9CE-03FC-4EF7-BE19-2DFDD14D7949}"/>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7" name="IPSOS FOOTFALL (TB)">
            <a:extLst>
              <a:ext uri="{FF2B5EF4-FFF2-40B4-BE49-F238E27FC236}">
                <a16:creationId xmlns:a16="http://schemas.microsoft.com/office/drawing/2014/main" id="{D5F0958E-0E6E-4A17-B31D-18B28208D695}"/>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8" name="SHOPPERTRAK FOOTFALL (TB)">
            <a:extLst>
              <a:ext uri="{FF2B5EF4-FFF2-40B4-BE49-F238E27FC236}">
                <a16:creationId xmlns:a16="http://schemas.microsoft.com/office/drawing/2014/main" id="{38491D31-5E88-404E-9047-9C18660BF142}"/>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9" name="CUSTOMER TRAFFIC (TB)">
            <a:extLst>
              <a:ext uri="{FF2B5EF4-FFF2-40B4-BE49-F238E27FC236}">
                <a16:creationId xmlns:a16="http://schemas.microsoft.com/office/drawing/2014/main" id="{477523E7-47C3-4DD8-9B23-859A7B00E8B1}"/>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30" name="CBI TRADE SURVEY (TB)">
            <a:extLst>
              <a:ext uri="{FF2B5EF4-FFF2-40B4-BE49-F238E27FC236}">
                <a16:creationId xmlns:a16="http://schemas.microsoft.com/office/drawing/2014/main" id="{36CCB994-2D21-4229-BEFC-64B4586C02D9}"/>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31" name="ONS (TB)">
            <a:extLst>
              <a:ext uri="{FF2B5EF4-FFF2-40B4-BE49-F238E27FC236}">
                <a16:creationId xmlns:a16="http://schemas.microsoft.com/office/drawing/2014/main" id="{E1BB72C6-8F7F-4FBE-AF50-B141D15AF774}"/>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32" name="BRC vs ONS (TB)">
            <a:extLst>
              <a:ext uri="{FF2B5EF4-FFF2-40B4-BE49-F238E27FC236}">
                <a16:creationId xmlns:a16="http://schemas.microsoft.com/office/drawing/2014/main" id="{31972155-91E0-48E1-8DDE-F9B70321A238}"/>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33" name="RETAIL SALES (TB)">
            <a:extLst>
              <a:ext uri="{FF2B5EF4-FFF2-40B4-BE49-F238E27FC236}">
                <a16:creationId xmlns:a16="http://schemas.microsoft.com/office/drawing/2014/main" id="{D1DB5489-0735-4280-BC45-8E42E411FB4C}"/>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34" name="WORLD ECONOMY (TB)">
            <a:extLst>
              <a:ext uri="{FF2B5EF4-FFF2-40B4-BE49-F238E27FC236}">
                <a16:creationId xmlns:a16="http://schemas.microsoft.com/office/drawing/2014/main" id="{CB66AA2D-DF74-463C-A95D-340754102008}"/>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35" name="UK-COVID-19 IMPACT (TB)">
            <a:extLst>
              <a:ext uri="{FF2B5EF4-FFF2-40B4-BE49-F238E27FC236}">
                <a16:creationId xmlns:a16="http://schemas.microsoft.com/office/drawing/2014/main" id="{1859B9BF-7386-44CA-8920-DD074B55739B}"/>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36" name="UK ECONOMY (TB)">
            <a:extLst>
              <a:ext uri="{FF2B5EF4-FFF2-40B4-BE49-F238E27FC236}">
                <a16:creationId xmlns:a16="http://schemas.microsoft.com/office/drawing/2014/main" id="{B3E8BB18-AC52-4358-93F0-836FD8E2DF0E}"/>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37" name="EXEC SUMMARY (TB)">
            <a:extLst>
              <a:ext uri="{FF2B5EF4-FFF2-40B4-BE49-F238E27FC236}">
                <a16:creationId xmlns:a16="http://schemas.microsoft.com/office/drawing/2014/main" id="{5CADCA0E-EBDA-414D-9513-B410D7C76D84}"/>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38" name="EXEC SUMMARY (HL)">
            <a:hlinkClick r:id="rId2" action="ppaction://hlinksldjump"/>
            <a:extLst>
              <a:ext uri="{FF2B5EF4-FFF2-40B4-BE49-F238E27FC236}">
                <a16:creationId xmlns:a16="http://schemas.microsoft.com/office/drawing/2014/main" id="{B7DFE803-7342-49E9-A364-3D6359604E77}"/>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XEC SUMMARY (HL)">
            <a:hlinkClick r:id="rId3" action="ppaction://hlinksldjump"/>
            <a:extLst>
              <a:ext uri="{FF2B5EF4-FFF2-40B4-BE49-F238E27FC236}">
                <a16:creationId xmlns:a16="http://schemas.microsoft.com/office/drawing/2014/main" id="{72CB2C57-5625-4A0B-8064-6C059E1F9A15}"/>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XEC SUMMARY (HL)">
            <a:hlinkClick r:id="rId4" action="ppaction://hlinksldjump"/>
            <a:extLst>
              <a:ext uri="{FF2B5EF4-FFF2-40B4-BE49-F238E27FC236}">
                <a16:creationId xmlns:a16="http://schemas.microsoft.com/office/drawing/2014/main" id="{B897024F-0AC5-4602-8886-97F7DD098D5C}"/>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XEC SUMMARY (HL)">
            <a:hlinkClick r:id="rId5" action="ppaction://hlinksldjump"/>
            <a:extLst>
              <a:ext uri="{FF2B5EF4-FFF2-40B4-BE49-F238E27FC236}">
                <a16:creationId xmlns:a16="http://schemas.microsoft.com/office/drawing/2014/main" id="{0F384EE8-FCF0-4357-BC67-325108077550}"/>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XEC SUMMARY (HL)">
            <a:hlinkClick r:id="rId6" action="ppaction://hlinksldjump"/>
            <a:extLst>
              <a:ext uri="{FF2B5EF4-FFF2-40B4-BE49-F238E27FC236}">
                <a16:creationId xmlns:a16="http://schemas.microsoft.com/office/drawing/2014/main" id="{23E3C184-9ED4-4AB9-8BE2-4236FCD998D1}"/>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XEC SUMMARY (HL)">
            <a:hlinkClick r:id="rId7" action="ppaction://hlinksldjump"/>
            <a:extLst>
              <a:ext uri="{FF2B5EF4-FFF2-40B4-BE49-F238E27FC236}">
                <a16:creationId xmlns:a16="http://schemas.microsoft.com/office/drawing/2014/main" id="{696EADE7-5020-44A6-AC7F-CCD36354DFA9}"/>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XEC SUMMARY (HL)">
            <a:hlinkClick r:id="rId8" action="ppaction://hlinksldjump"/>
            <a:extLst>
              <a:ext uri="{FF2B5EF4-FFF2-40B4-BE49-F238E27FC236}">
                <a16:creationId xmlns:a16="http://schemas.microsoft.com/office/drawing/2014/main" id="{CC0CD2E2-990D-4290-B08C-4A3E61C4CA4B}"/>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EC SUMMARY (HL)">
            <a:hlinkClick r:id="rId9" action="ppaction://hlinksldjump"/>
            <a:extLst>
              <a:ext uri="{FF2B5EF4-FFF2-40B4-BE49-F238E27FC236}">
                <a16:creationId xmlns:a16="http://schemas.microsoft.com/office/drawing/2014/main" id="{EB48141C-E78C-4FED-A95F-4FA252F78DEE}"/>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EC SUMMARY (HL)">
            <a:hlinkClick r:id="rId10" action="ppaction://hlinksldjump"/>
            <a:extLst>
              <a:ext uri="{FF2B5EF4-FFF2-40B4-BE49-F238E27FC236}">
                <a16:creationId xmlns:a16="http://schemas.microsoft.com/office/drawing/2014/main" id="{4FB91B6C-1741-4EE4-B561-D19BD0590A9D}"/>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XEC SUMMARY (HL)">
            <a:hlinkClick r:id="rId11" action="ppaction://hlinksldjump"/>
            <a:extLst>
              <a:ext uri="{FF2B5EF4-FFF2-40B4-BE49-F238E27FC236}">
                <a16:creationId xmlns:a16="http://schemas.microsoft.com/office/drawing/2014/main" id="{A04807D3-F12F-44F3-8738-A6A250F91E5E}"/>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XEC SUMMARY (HL)">
            <a:hlinkClick r:id="rId12" action="ppaction://hlinksldjump"/>
            <a:extLst>
              <a:ext uri="{FF2B5EF4-FFF2-40B4-BE49-F238E27FC236}">
                <a16:creationId xmlns:a16="http://schemas.microsoft.com/office/drawing/2014/main" id="{CE8CB2E3-6D12-44FA-B363-AF8C68EA602D}"/>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XEC SUMMARY (HL)">
            <a:hlinkClick r:id="rId13" action="ppaction://hlinksldjump"/>
            <a:extLst>
              <a:ext uri="{FF2B5EF4-FFF2-40B4-BE49-F238E27FC236}">
                <a16:creationId xmlns:a16="http://schemas.microsoft.com/office/drawing/2014/main" id="{8B3328E2-2292-4979-A0FC-0AA83A6FE09B}"/>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XEC SUMMARY (HL)">
            <a:hlinkClick r:id="rId14" action="ppaction://hlinksldjump"/>
            <a:extLst>
              <a:ext uri="{FF2B5EF4-FFF2-40B4-BE49-F238E27FC236}">
                <a16:creationId xmlns:a16="http://schemas.microsoft.com/office/drawing/2014/main" id="{6783842C-72C2-4A79-B16D-E71CF3E2D89E}"/>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XEC SUMMARY (HL)">
            <a:hlinkClick r:id="rId15" action="ppaction://hlinksldjump"/>
            <a:extLst>
              <a:ext uri="{FF2B5EF4-FFF2-40B4-BE49-F238E27FC236}">
                <a16:creationId xmlns:a16="http://schemas.microsoft.com/office/drawing/2014/main" id="{9BB2AF05-FEC7-4CB4-BE23-AE2C2B20C86E}"/>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XEC SUMMARY (HL)">
            <a:hlinkClick r:id="rId16" action="ppaction://hlinksldjump"/>
            <a:extLst>
              <a:ext uri="{FF2B5EF4-FFF2-40B4-BE49-F238E27FC236}">
                <a16:creationId xmlns:a16="http://schemas.microsoft.com/office/drawing/2014/main" id="{DFC00366-D087-4EDA-B800-5BE2B1C28D08}"/>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XEC SUMMARY (HL)">
            <a:hlinkClick r:id="rId17" action="ppaction://hlinksldjump"/>
            <a:extLst>
              <a:ext uri="{FF2B5EF4-FFF2-40B4-BE49-F238E27FC236}">
                <a16:creationId xmlns:a16="http://schemas.microsoft.com/office/drawing/2014/main" id="{0C34C18B-BBB4-4AC3-AE42-0FAD9C8547F7}"/>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XEC SUMMARY (HL)">
            <a:hlinkClick r:id="rId18" action="ppaction://hlinksldjump"/>
            <a:extLst>
              <a:ext uri="{FF2B5EF4-FFF2-40B4-BE49-F238E27FC236}">
                <a16:creationId xmlns:a16="http://schemas.microsoft.com/office/drawing/2014/main" id="{77F47F82-5801-459A-B74D-035346F56A74}"/>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XEC SUMMARY (HL)">
            <a:hlinkClick r:id="rId19" action="ppaction://hlinksldjump"/>
            <a:extLst>
              <a:ext uri="{FF2B5EF4-FFF2-40B4-BE49-F238E27FC236}">
                <a16:creationId xmlns:a16="http://schemas.microsoft.com/office/drawing/2014/main" id="{10DBBCC6-E35F-4B17-BF8A-AC8FCC15AB5F}"/>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XEC SUMMARY (HL)">
            <a:hlinkClick r:id="rId20" action="ppaction://hlinksldjump"/>
            <a:extLst>
              <a:ext uri="{FF2B5EF4-FFF2-40B4-BE49-F238E27FC236}">
                <a16:creationId xmlns:a16="http://schemas.microsoft.com/office/drawing/2014/main" id="{5104841E-6380-407C-8A92-A3AE624118AD}"/>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XEC SUMMARY (HL)">
            <a:hlinkClick r:id="rId21" action="ppaction://hlinksldjump"/>
            <a:extLst>
              <a:ext uri="{FF2B5EF4-FFF2-40B4-BE49-F238E27FC236}">
                <a16:creationId xmlns:a16="http://schemas.microsoft.com/office/drawing/2014/main" id="{60944020-4627-4EF4-9F18-6D9DC28BCDB8}"/>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XEC SUMMARY (HL)">
            <a:hlinkClick r:id="rId22" action="ppaction://hlinksldjump"/>
            <a:extLst>
              <a:ext uri="{FF2B5EF4-FFF2-40B4-BE49-F238E27FC236}">
                <a16:creationId xmlns:a16="http://schemas.microsoft.com/office/drawing/2014/main" id="{ECA0E267-20D7-412F-91C5-A8B401F75DCD}"/>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XEC SUMMARY (HL)">
            <a:hlinkClick r:id="rId23" action="ppaction://hlinksldjump"/>
            <a:extLst>
              <a:ext uri="{FF2B5EF4-FFF2-40B4-BE49-F238E27FC236}">
                <a16:creationId xmlns:a16="http://schemas.microsoft.com/office/drawing/2014/main" id="{3EDC5832-3276-48DC-92A6-809029E5920D}"/>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XEC SUMMARY (HL)">
            <a:hlinkClick r:id="rId24" action="ppaction://hlinksldjump"/>
            <a:extLst>
              <a:ext uri="{FF2B5EF4-FFF2-40B4-BE49-F238E27FC236}">
                <a16:creationId xmlns:a16="http://schemas.microsoft.com/office/drawing/2014/main" id="{C72E0213-86DC-4117-BFF9-C062D02D105F}"/>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XEC SUMMARY (HL)">
            <a:hlinkClick r:id="rId25" action="ppaction://hlinksldjump"/>
            <a:extLst>
              <a:ext uri="{FF2B5EF4-FFF2-40B4-BE49-F238E27FC236}">
                <a16:creationId xmlns:a16="http://schemas.microsoft.com/office/drawing/2014/main" id="{E2C23151-2606-42AE-A49B-4881489DB184}"/>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2" name="Group 61">
            <a:extLst>
              <a:ext uri="{FF2B5EF4-FFF2-40B4-BE49-F238E27FC236}">
                <a16:creationId xmlns:a16="http://schemas.microsoft.com/office/drawing/2014/main" id="{EEFD8FC0-1E6A-408E-BD38-BCB6D3E868F1}"/>
              </a:ext>
            </a:extLst>
          </p:cNvPr>
          <p:cNvGrpSpPr/>
          <p:nvPr/>
        </p:nvGrpSpPr>
        <p:grpSpPr>
          <a:xfrm>
            <a:off x="14200537" y="1628865"/>
            <a:ext cx="2316333" cy="1674753"/>
            <a:chOff x="14199393" y="1627247"/>
            <a:chExt cx="2316333" cy="1674753"/>
          </a:xfrm>
        </p:grpSpPr>
        <p:sp>
          <p:nvSpPr>
            <p:cNvPr id="63" name="TextBox 62">
              <a:extLst>
                <a:ext uri="{FF2B5EF4-FFF2-40B4-BE49-F238E27FC236}">
                  <a16:creationId xmlns:a16="http://schemas.microsoft.com/office/drawing/2014/main" id="{3F074673-F682-4150-BFDD-40E8B9FF0448}"/>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3.8%</a:t>
              </a:r>
            </a:p>
          </p:txBody>
        </p:sp>
        <p:cxnSp>
          <p:nvCxnSpPr>
            <p:cNvPr id="64" name="Straight Connector 63">
              <a:extLst>
                <a:ext uri="{FF2B5EF4-FFF2-40B4-BE49-F238E27FC236}">
                  <a16:creationId xmlns:a16="http://schemas.microsoft.com/office/drawing/2014/main" id="{C2EEDE10-A0FD-426A-AC57-C0B31659576D}"/>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DF52E6B-B9C1-4DE2-8F85-AD7721FC9688}"/>
                </a:ext>
              </a:extLst>
            </p:cNvPr>
            <p:cNvSpPr txBox="1"/>
            <p:nvPr/>
          </p:nvSpPr>
          <p:spPr>
            <a:xfrm>
              <a:off x="14333480" y="1627247"/>
              <a:ext cx="2177517" cy="369332"/>
            </a:xfrm>
            <a:prstGeom prst="rect">
              <a:avLst/>
            </a:prstGeom>
            <a:noFill/>
          </p:spPr>
          <p:txBody>
            <a:bodyPr wrap="square" rtlCol="0">
              <a:spAutoFit/>
            </a:bodyPr>
            <a:lstStyle/>
            <a:p>
              <a:r>
                <a:rPr lang="en-GB" dirty="0">
                  <a:solidFill>
                    <a:srgbClr val="01DAF1"/>
                  </a:solidFill>
                  <a:latin typeface="Lato" panose="020F0502020204030203" pitchFamily="34" charset="0"/>
                  <a:cs typeface="Lato" panose="020F0502020204030203" pitchFamily="34" charset="0"/>
                </a:rPr>
                <a:t>USD TO GBP, YOY</a:t>
              </a:r>
            </a:p>
          </p:txBody>
        </p:sp>
        <p:sp>
          <p:nvSpPr>
            <p:cNvPr id="66" name="TextBox 65">
              <a:extLst>
                <a:ext uri="{FF2B5EF4-FFF2-40B4-BE49-F238E27FC236}">
                  <a16:creationId xmlns:a16="http://schemas.microsoft.com/office/drawing/2014/main" id="{8C6BA569-6E7C-4B7D-B71F-5E2DAE0513C8}"/>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Sterling appreciation in relation to the USD YoY.</a:t>
              </a:r>
            </a:p>
          </p:txBody>
        </p:sp>
      </p:grpSp>
      <p:grpSp>
        <p:nvGrpSpPr>
          <p:cNvPr id="67" name="Group 66">
            <a:extLst>
              <a:ext uri="{FF2B5EF4-FFF2-40B4-BE49-F238E27FC236}">
                <a16:creationId xmlns:a16="http://schemas.microsoft.com/office/drawing/2014/main" id="{81303F10-300B-40F2-B113-5BA6D1993789}"/>
              </a:ext>
            </a:extLst>
          </p:cNvPr>
          <p:cNvGrpSpPr/>
          <p:nvPr/>
        </p:nvGrpSpPr>
        <p:grpSpPr>
          <a:xfrm>
            <a:off x="14195027" y="3648167"/>
            <a:ext cx="2454372" cy="1674753"/>
            <a:chOff x="14199393" y="1627247"/>
            <a:chExt cx="2454372" cy="1674753"/>
          </a:xfrm>
        </p:grpSpPr>
        <p:sp>
          <p:nvSpPr>
            <p:cNvPr id="68" name="TextBox 67">
              <a:extLst>
                <a:ext uri="{FF2B5EF4-FFF2-40B4-BE49-F238E27FC236}">
                  <a16:creationId xmlns:a16="http://schemas.microsoft.com/office/drawing/2014/main" id="{CA3CA9E2-E4CC-4CC2-AA9C-1F6353EB2163}"/>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-5.1%</a:t>
              </a:r>
            </a:p>
          </p:txBody>
        </p:sp>
        <p:cxnSp>
          <p:nvCxnSpPr>
            <p:cNvPr id="69" name="Straight Connector 68">
              <a:extLst>
                <a:ext uri="{FF2B5EF4-FFF2-40B4-BE49-F238E27FC236}">
                  <a16:creationId xmlns:a16="http://schemas.microsoft.com/office/drawing/2014/main" id="{070A8FE4-6AE9-4737-BE72-2D21C2857633}"/>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B6BA143-66DC-431C-804F-CDB36525D19A}"/>
                </a:ext>
              </a:extLst>
            </p:cNvPr>
            <p:cNvSpPr txBox="1"/>
            <p:nvPr/>
          </p:nvSpPr>
          <p:spPr>
            <a:xfrm>
              <a:off x="14346732" y="1627247"/>
              <a:ext cx="2307033" cy="369332"/>
            </a:xfrm>
            <a:prstGeom prst="rect">
              <a:avLst/>
            </a:prstGeom>
            <a:noFill/>
          </p:spPr>
          <p:txBody>
            <a:bodyPr wrap="square" rtlCol="0">
              <a:spAutoFit/>
            </a:bodyPr>
            <a:lstStyle/>
            <a:p>
              <a:r>
                <a:rPr lang="en-GB" dirty="0">
                  <a:solidFill>
                    <a:srgbClr val="01DAF1"/>
                  </a:solidFill>
                  <a:latin typeface="Lato" panose="020F0502020204030203" pitchFamily="34" charset="0"/>
                  <a:cs typeface="Lato" panose="020F0502020204030203" pitchFamily="34" charset="0"/>
                </a:rPr>
                <a:t>EURO TO GBP, YOY</a:t>
              </a:r>
            </a:p>
          </p:txBody>
        </p:sp>
        <p:sp>
          <p:nvSpPr>
            <p:cNvPr id="71" name="TextBox 70">
              <a:extLst>
                <a:ext uri="{FF2B5EF4-FFF2-40B4-BE49-F238E27FC236}">
                  <a16:creationId xmlns:a16="http://schemas.microsoft.com/office/drawing/2014/main" id="{5B283943-D3C9-4896-91A0-A81CDD43156B}"/>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Sterling depreciation in relation to the Euro YoY.</a:t>
              </a:r>
            </a:p>
          </p:txBody>
        </p:sp>
      </p:grpSp>
      <p:sp>
        <p:nvSpPr>
          <p:cNvPr id="72" name="TextBox 71">
            <a:extLst>
              <a:ext uri="{FF2B5EF4-FFF2-40B4-BE49-F238E27FC236}">
                <a16:creationId xmlns:a16="http://schemas.microsoft.com/office/drawing/2014/main" id="{F074AA86-DB1F-4FC4-AAB5-F5B4EFC238C6}"/>
              </a:ext>
            </a:extLst>
          </p:cNvPr>
          <p:cNvSpPr txBox="1"/>
          <p:nvPr/>
        </p:nvSpPr>
        <p:spPr>
          <a:xfrm>
            <a:off x="14067398" y="1052425"/>
            <a:ext cx="2589758"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73" name="TextBox 72">
            <a:extLst>
              <a:ext uri="{FF2B5EF4-FFF2-40B4-BE49-F238E27FC236}">
                <a16:creationId xmlns:a16="http://schemas.microsoft.com/office/drawing/2014/main" id="{30A65C27-210B-4AB7-8FA2-BD4B3DD20EEC}"/>
              </a:ext>
            </a:extLst>
          </p:cNvPr>
          <p:cNvSpPr txBox="1"/>
          <p:nvPr/>
        </p:nvSpPr>
        <p:spPr>
          <a:xfrm>
            <a:off x="14067398" y="6891724"/>
            <a:ext cx="3114569" cy="1938992"/>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The Sterling continued on its appreciation course against the US dollar in January.</a:t>
            </a:r>
            <a:endParaRPr lang="en-GB" sz="2400" dirty="0">
              <a:solidFill>
                <a:schemeClr val="bg1"/>
              </a:solidFill>
              <a:latin typeface="Lato" panose="020F0502020204030203" pitchFamily="34" charset="0"/>
              <a:cs typeface="Lato" panose="020F0502020204030203" pitchFamily="34" charset="0"/>
            </a:endParaRPr>
          </a:p>
        </p:txBody>
      </p:sp>
      <p:sp>
        <p:nvSpPr>
          <p:cNvPr id="80" name="TextBox 79">
            <a:extLst>
              <a:ext uri="{FF2B5EF4-FFF2-40B4-BE49-F238E27FC236}">
                <a16:creationId xmlns:a16="http://schemas.microsoft.com/office/drawing/2014/main" id="{D2B754DD-162F-4AFC-BC21-378AA3399B24}"/>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20</a:t>
            </a:r>
          </a:p>
        </p:txBody>
      </p:sp>
      <p:graphicFrame>
        <p:nvGraphicFramePr>
          <p:cNvPr id="81" name="Table 80">
            <a:extLst>
              <a:ext uri="{FF2B5EF4-FFF2-40B4-BE49-F238E27FC236}">
                <a16:creationId xmlns:a16="http://schemas.microsoft.com/office/drawing/2014/main" id="{C9808D39-17B4-43CE-9EC3-7B1FADEFD697}"/>
              </a:ext>
            </a:extLst>
          </p:cNvPr>
          <p:cNvGraphicFramePr>
            <a:graphicFrameLocks noGrp="1"/>
          </p:cNvGraphicFramePr>
          <p:nvPr>
            <p:extLst>
              <p:ext uri="{D42A27DB-BD31-4B8C-83A1-F6EECF244321}">
                <p14:modId xmlns:p14="http://schemas.microsoft.com/office/powerpoint/2010/main" val="1277712791"/>
              </p:ext>
            </p:extLst>
          </p:nvPr>
        </p:nvGraphicFramePr>
        <p:xfrm>
          <a:off x="2907146" y="1523780"/>
          <a:ext cx="4786998" cy="2935522"/>
        </p:xfrm>
        <a:graphic>
          <a:graphicData uri="http://schemas.openxmlformats.org/drawingml/2006/table">
            <a:tbl>
              <a:tblPr>
                <a:tableStyleId>{5C22544A-7EE6-4342-B048-85BDC9FD1C3A}</a:tableStyleId>
              </a:tblPr>
              <a:tblGrid>
                <a:gridCol w="768742">
                  <a:extLst>
                    <a:ext uri="{9D8B030D-6E8A-4147-A177-3AD203B41FA5}">
                      <a16:colId xmlns:a16="http://schemas.microsoft.com/office/drawing/2014/main" val="3231495970"/>
                    </a:ext>
                  </a:extLst>
                </a:gridCol>
                <a:gridCol w="1038828">
                  <a:extLst>
                    <a:ext uri="{9D8B030D-6E8A-4147-A177-3AD203B41FA5}">
                      <a16:colId xmlns:a16="http://schemas.microsoft.com/office/drawing/2014/main" val="1656394004"/>
                    </a:ext>
                  </a:extLst>
                </a:gridCol>
                <a:gridCol w="991866">
                  <a:extLst>
                    <a:ext uri="{9D8B030D-6E8A-4147-A177-3AD203B41FA5}">
                      <a16:colId xmlns:a16="http://schemas.microsoft.com/office/drawing/2014/main" val="477216564"/>
                    </a:ext>
                  </a:extLst>
                </a:gridCol>
                <a:gridCol w="991866">
                  <a:extLst>
                    <a:ext uri="{9D8B030D-6E8A-4147-A177-3AD203B41FA5}">
                      <a16:colId xmlns:a16="http://schemas.microsoft.com/office/drawing/2014/main" val="3170253019"/>
                    </a:ext>
                  </a:extLst>
                </a:gridCol>
                <a:gridCol w="995696">
                  <a:extLst>
                    <a:ext uri="{9D8B030D-6E8A-4147-A177-3AD203B41FA5}">
                      <a16:colId xmlns:a16="http://schemas.microsoft.com/office/drawing/2014/main" val="1327842952"/>
                    </a:ext>
                  </a:extLst>
                </a:gridCol>
              </a:tblGrid>
              <a:tr h="351421">
                <a:tc>
                  <a:txBody>
                    <a:bodyPr/>
                    <a:lstStyle/>
                    <a:p>
                      <a:pPr>
                        <a:spcAft>
                          <a:spcPts val="0"/>
                        </a:spcAft>
                      </a:pP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rPr>
                        <a:t>US dollar ($) per pound sterling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rPr>
                        <a:t>Euro (€) per pound sterling (£)</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rPr>
                        <a:t>Chinese Yuan (¥) per pound sterling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8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rPr>
                        <a:t>Japanese Yen (¥) per pound sterling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4162426893"/>
                  </a:ext>
                </a:extLst>
              </a:tr>
              <a:tr h="197674">
                <a:tc>
                  <a:txBody>
                    <a:bodyPr/>
                    <a:lstStyle/>
                    <a:p>
                      <a:pPr algn="l" fontAlgn="ctr"/>
                      <a:r>
                        <a:rPr lang="en-GB" sz="9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142.84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472293"/>
                  </a:ext>
                </a:extLst>
              </a:tr>
              <a:tr h="197674">
                <a:tc>
                  <a:txBody>
                    <a:bodyPr/>
                    <a:lstStyle/>
                    <a:p>
                      <a:pPr algn="l" fontAlgn="ctr"/>
                      <a:r>
                        <a:rPr lang="en-GB" sz="900" b="0" i="0" u="none" strike="noStrike">
                          <a:solidFill>
                            <a:srgbClr val="000000"/>
                          </a:solidFill>
                          <a:effectLst/>
                          <a:latin typeface="Lato" panose="020F0502020204030203" pitchFamily="34" charset="0"/>
                        </a:rPr>
                        <a:t>Feb-20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142.57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9024961"/>
                  </a:ext>
                </a:extLst>
              </a:tr>
              <a:tr h="197674">
                <a:tc>
                  <a:txBody>
                    <a:bodyPr/>
                    <a:lstStyle/>
                    <a:p>
                      <a:pPr algn="l" fontAlgn="ctr"/>
                      <a:r>
                        <a:rPr lang="en-GB" sz="900" b="0" i="0" u="none" strike="noStrike">
                          <a:solidFill>
                            <a:srgbClr val="000000"/>
                          </a:solidFill>
                          <a:effectLst/>
                          <a:latin typeface="Lato" panose="020F0502020204030203" pitchFamily="34" charset="0"/>
                        </a:rPr>
                        <a:t>Mar-20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133.07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3853548"/>
                  </a:ext>
                </a:extLst>
              </a:tr>
              <a:tr h="197674">
                <a:tc>
                  <a:txBody>
                    <a:bodyPr/>
                    <a:lstStyle/>
                    <a:p>
                      <a:pPr algn="l" fontAlgn="ctr"/>
                      <a:r>
                        <a:rPr lang="en-GB" sz="900" b="0" i="0" u="none" strike="noStrike">
                          <a:solidFill>
                            <a:srgbClr val="000000"/>
                          </a:solidFill>
                          <a:effectLst/>
                          <a:latin typeface="Lato" panose="020F0502020204030203" pitchFamily="34" charset="0"/>
                        </a:rPr>
                        <a:t>Apr-20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133.69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5451036"/>
                  </a:ext>
                </a:extLst>
              </a:tr>
              <a:tr h="197674">
                <a:tc>
                  <a:txBody>
                    <a:bodyPr/>
                    <a:lstStyle/>
                    <a:p>
                      <a:pPr algn="l" fontAlgn="ctr"/>
                      <a:r>
                        <a:rPr lang="en-GB" sz="900" b="0" i="0" u="none" strike="noStrike">
                          <a:solidFill>
                            <a:srgbClr val="000000"/>
                          </a:solidFill>
                          <a:effectLst/>
                          <a:latin typeface="Lato" panose="020F0502020204030203" pitchFamily="34" charset="0"/>
                        </a:rPr>
                        <a:t>May-20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131.93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2527695"/>
                  </a:ext>
                </a:extLst>
              </a:tr>
              <a:tr h="197674">
                <a:tc>
                  <a:txBody>
                    <a:bodyPr/>
                    <a:lstStyle/>
                    <a:p>
                      <a:pPr algn="l" fontAlgn="ctr"/>
                      <a:r>
                        <a:rPr lang="en-GB" sz="900" b="0" i="0" u="none" strike="noStrike">
                          <a:solidFill>
                            <a:srgbClr val="000000"/>
                          </a:solidFill>
                          <a:effectLst/>
                          <a:latin typeface="Lato" panose="020F0502020204030203" pitchFamily="34" charset="0"/>
                        </a:rPr>
                        <a:t>Jun-20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134.79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9479867"/>
                  </a:ext>
                </a:extLst>
              </a:tr>
              <a:tr h="197674">
                <a:tc>
                  <a:txBody>
                    <a:bodyPr/>
                    <a:lstStyle/>
                    <a:p>
                      <a:pPr algn="l" fontAlgn="ctr"/>
                      <a:r>
                        <a:rPr lang="en-GB" sz="900" b="0" i="0" u="none" strike="noStrike">
                          <a:solidFill>
                            <a:srgbClr val="000000"/>
                          </a:solidFill>
                          <a:effectLst/>
                          <a:latin typeface="Lato" panose="020F0502020204030203" pitchFamily="34" charset="0"/>
                        </a:rPr>
                        <a:t>Jul-20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135.44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5560262"/>
                  </a:ext>
                </a:extLst>
              </a:tr>
              <a:tr h="197674">
                <a:tc>
                  <a:txBody>
                    <a:bodyPr/>
                    <a:lstStyle/>
                    <a:p>
                      <a:pPr algn="l" fontAlgn="ctr"/>
                      <a:r>
                        <a:rPr lang="en-GB" sz="900" b="0" i="0" u="none" strike="noStrike">
                          <a:solidFill>
                            <a:srgbClr val="000000"/>
                          </a:solidFill>
                          <a:effectLst/>
                          <a:latin typeface="Lato" panose="020F0502020204030203" pitchFamily="34" charset="0"/>
                        </a:rPr>
                        <a:t>Aug-20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139.19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896082"/>
                  </a:ext>
                </a:extLst>
              </a:tr>
              <a:tr h="197674">
                <a:tc>
                  <a:txBody>
                    <a:bodyPr/>
                    <a:lstStyle/>
                    <a:p>
                      <a:pPr algn="l" fontAlgn="ctr"/>
                      <a:r>
                        <a:rPr lang="en-GB" sz="900" b="0" i="0" u="none" strike="noStrike">
                          <a:solidFill>
                            <a:srgbClr val="000000"/>
                          </a:solidFill>
                          <a:effectLst/>
                          <a:latin typeface="Lato" panose="020F0502020204030203" pitchFamily="34" charset="0"/>
                        </a:rPr>
                        <a:t>Sep-20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136.84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6981814"/>
                  </a:ext>
                </a:extLst>
              </a:tr>
              <a:tr h="197674">
                <a:tc>
                  <a:txBody>
                    <a:bodyPr/>
                    <a:lstStyle/>
                    <a:p>
                      <a:pPr algn="l" fontAlgn="ctr"/>
                      <a:r>
                        <a:rPr lang="en-GB" sz="900" b="0" i="0" u="none" strike="noStrike">
                          <a:solidFill>
                            <a:srgbClr val="000000"/>
                          </a:solidFill>
                          <a:effectLst/>
                          <a:latin typeface="Lato" panose="020F0502020204030203" pitchFamily="34" charset="0"/>
                        </a:rPr>
                        <a:t>Oct-20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136.61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5883090"/>
                  </a:ext>
                </a:extLst>
              </a:tr>
              <a:tr h="197674">
                <a:tc>
                  <a:txBody>
                    <a:bodyPr/>
                    <a:lstStyle/>
                    <a:p>
                      <a:pPr algn="l" fontAlgn="ctr"/>
                      <a:r>
                        <a:rPr lang="en-GB" sz="900" b="0" i="0" u="none" strike="noStrike">
                          <a:solidFill>
                            <a:srgbClr val="000000"/>
                          </a:solidFill>
                          <a:effectLst/>
                          <a:latin typeface="Lato" panose="020F0502020204030203" pitchFamily="34" charset="0"/>
                        </a:rPr>
                        <a:t>Nov-20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137.92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3660020"/>
                  </a:ext>
                </a:extLst>
              </a:tr>
              <a:tr h="197674">
                <a:tc>
                  <a:txBody>
                    <a:bodyPr/>
                    <a:lstStyle/>
                    <a:p>
                      <a:pPr algn="l" fontAlgn="ctr"/>
                      <a:r>
                        <a:rPr lang="en-GB" sz="900" b="0" i="0" u="none" strike="noStrike">
                          <a:solidFill>
                            <a:srgbClr val="000000"/>
                          </a:solidFill>
                          <a:effectLst/>
                          <a:latin typeface="Lato" panose="020F0502020204030203" pitchFamily="34" charset="0"/>
                        </a:rPr>
                        <a:t>Dec-20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139.42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692886"/>
                  </a:ext>
                </a:extLst>
              </a:tr>
              <a:tr h="197674">
                <a:tc>
                  <a:txBody>
                    <a:bodyPr/>
                    <a:lstStyle/>
                    <a:p>
                      <a:pPr algn="l" fontAlgn="ctr"/>
                      <a:r>
                        <a:rPr lang="en-GB" sz="9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8.83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141.52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958707570"/>
                  </a:ext>
                </a:extLst>
              </a:tr>
            </a:tbl>
          </a:graphicData>
        </a:graphic>
      </p:graphicFrame>
      <p:graphicFrame>
        <p:nvGraphicFramePr>
          <p:cNvPr id="135" name="Table 134">
            <a:extLst>
              <a:ext uri="{FF2B5EF4-FFF2-40B4-BE49-F238E27FC236}">
                <a16:creationId xmlns:a16="http://schemas.microsoft.com/office/drawing/2014/main" id="{4766B675-3181-4C29-ABB6-07BA38D9B3F1}"/>
              </a:ext>
            </a:extLst>
          </p:cNvPr>
          <p:cNvGraphicFramePr>
            <a:graphicFrameLocks noGrp="1"/>
          </p:cNvGraphicFramePr>
          <p:nvPr>
            <p:extLst>
              <p:ext uri="{D42A27DB-BD31-4B8C-83A1-F6EECF244321}">
                <p14:modId xmlns:p14="http://schemas.microsoft.com/office/powerpoint/2010/main" val="1208435208"/>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Credit and Housing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All from 40 &amp; 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grpSp>
        <p:nvGrpSpPr>
          <p:cNvPr id="102" name="(B) GREY NEUTRAL" hidden="1">
            <a:extLst>
              <a:ext uri="{FF2B5EF4-FFF2-40B4-BE49-F238E27FC236}">
                <a16:creationId xmlns:a16="http://schemas.microsoft.com/office/drawing/2014/main" id="{E9C2E8BD-71EE-4182-BCB3-D816A041C10B}"/>
              </a:ext>
            </a:extLst>
          </p:cNvPr>
          <p:cNvGrpSpPr/>
          <p:nvPr/>
        </p:nvGrpSpPr>
        <p:grpSpPr>
          <a:xfrm>
            <a:off x="16538434" y="4110499"/>
            <a:ext cx="537097" cy="537097"/>
            <a:chOff x="19487481" y="4012533"/>
            <a:chExt cx="537097" cy="537097"/>
          </a:xfrm>
        </p:grpSpPr>
        <p:sp>
          <p:nvSpPr>
            <p:cNvPr id="103" name="Oval 102">
              <a:extLst>
                <a:ext uri="{FF2B5EF4-FFF2-40B4-BE49-F238E27FC236}">
                  <a16:creationId xmlns:a16="http://schemas.microsoft.com/office/drawing/2014/main" id="{AE9EBB46-5BAD-4C19-BDC9-FE1C247FA0A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7EDD870F-B8EF-405C-9449-F40F52E9570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B) GREEN DOWN" hidden="1">
            <a:extLst>
              <a:ext uri="{FF2B5EF4-FFF2-40B4-BE49-F238E27FC236}">
                <a16:creationId xmlns:a16="http://schemas.microsoft.com/office/drawing/2014/main" id="{A95AF88D-0C0F-4E34-9E01-085C1DD94BD9}"/>
              </a:ext>
            </a:extLst>
          </p:cNvPr>
          <p:cNvGrpSpPr/>
          <p:nvPr/>
        </p:nvGrpSpPr>
        <p:grpSpPr>
          <a:xfrm>
            <a:off x="16552306" y="4091421"/>
            <a:ext cx="537097" cy="537097"/>
            <a:chOff x="16550753" y="2084507"/>
            <a:chExt cx="537097" cy="537097"/>
          </a:xfrm>
        </p:grpSpPr>
        <p:sp>
          <p:nvSpPr>
            <p:cNvPr id="106" name="Oval 105">
              <a:extLst>
                <a:ext uri="{FF2B5EF4-FFF2-40B4-BE49-F238E27FC236}">
                  <a16:creationId xmlns:a16="http://schemas.microsoft.com/office/drawing/2014/main" id="{F3FCAFEE-D882-4989-9BA7-55F21D78F176}"/>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Isosceles Triangle 106">
              <a:extLst>
                <a:ext uri="{FF2B5EF4-FFF2-40B4-BE49-F238E27FC236}">
                  <a16:creationId xmlns:a16="http://schemas.microsoft.com/office/drawing/2014/main" id="{C013E033-8EBB-4547-9E6B-A700117B7219}"/>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B) GREEN UP">
            <a:extLst>
              <a:ext uri="{FF2B5EF4-FFF2-40B4-BE49-F238E27FC236}">
                <a16:creationId xmlns:a16="http://schemas.microsoft.com/office/drawing/2014/main" id="{3783D918-D111-4015-AA2D-0B300D4B39BF}"/>
              </a:ext>
            </a:extLst>
          </p:cNvPr>
          <p:cNvGrpSpPr/>
          <p:nvPr/>
        </p:nvGrpSpPr>
        <p:grpSpPr>
          <a:xfrm>
            <a:off x="16546161" y="4100119"/>
            <a:ext cx="537097" cy="537097"/>
            <a:chOff x="16550753" y="2084507"/>
            <a:chExt cx="537097" cy="537097"/>
          </a:xfrm>
        </p:grpSpPr>
        <p:sp>
          <p:nvSpPr>
            <p:cNvPr id="109" name="Oval 108">
              <a:extLst>
                <a:ext uri="{FF2B5EF4-FFF2-40B4-BE49-F238E27FC236}">
                  <a16:creationId xmlns:a16="http://schemas.microsoft.com/office/drawing/2014/main" id="{AC3C7F1C-A826-4DB2-81A3-C74A07B2888D}"/>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Isosceles Triangle 109">
              <a:extLst>
                <a:ext uri="{FF2B5EF4-FFF2-40B4-BE49-F238E27FC236}">
                  <a16:creationId xmlns:a16="http://schemas.microsoft.com/office/drawing/2014/main" id="{DA2A69BD-BFCF-42BC-91CF-36C9F0FDD193}"/>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B) RED UP" hidden="1">
            <a:extLst>
              <a:ext uri="{FF2B5EF4-FFF2-40B4-BE49-F238E27FC236}">
                <a16:creationId xmlns:a16="http://schemas.microsoft.com/office/drawing/2014/main" id="{F263B658-AC31-4FD8-8ED8-840CD4C73D96}"/>
              </a:ext>
            </a:extLst>
          </p:cNvPr>
          <p:cNvGrpSpPr/>
          <p:nvPr/>
        </p:nvGrpSpPr>
        <p:grpSpPr>
          <a:xfrm>
            <a:off x="16544608" y="4100012"/>
            <a:ext cx="537097" cy="537097"/>
            <a:chOff x="18504903" y="4120069"/>
            <a:chExt cx="537097" cy="537097"/>
          </a:xfrm>
        </p:grpSpPr>
        <p:sp>
          <p:nvSpPr>
            <p:cNvPr id="112" name="Oval 111">
              <a:extLst>
                <a:ext uri="{FF2B5EF4-FFF2-40B4-BE49-F238E27FC236}">
                  <a16:creationId xmlns:a16="http://schemas.microsoft.com/office/drawing/2014/main" id="{CAFA10C0-B582-41CA-B135-37E69EABB6C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Isosceles Triangle 112">
              <a:extLst>
                <a:ext uri="{FF2B5EF4-FFF2-40B4-BE49-F238E27FC236}">
                  <a16:creationId xmlns:a16="http://schemas.microsoft.com/office/drawing/2014/main" id="{CC46C95D-8ABE-4B48-AAAB-1D9D06904368}"/>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7" name="(B) RED DOWN" hidden="1">
            <a:extLst>
              <a:ext uri="{FF2B5EF4-FFF2-40B4-BE49-F238E27FC236}">
                <a16:creationId xmlns:a16="http://schemas.microsoft.com/office/drawing/2014/main" id="{F661C64C-A745-4222-935C-DE4AE32B4677}"/>
              </a:ext>
            </a:extLst>
          </p:cNvPr>
          <p:cNvGrpSpPr/>
          <p:nvPr/>
        </p:nvGrpSpPr>
        <p:grpSpPr>
          <a:xfrm>
            <a:off x="16552305" y="4108603"/>
            <a:ext cx="537097" cy="537097"/>
            <a:chOff x="18504903" y="4120069"/>
            <a:chExt cx="537097" cy="537097"/>
          </a:xfrm>
        </p:grpSpPr>
        <p:sp>
          <p:nvSpPr>
            <p:cNvPr id="118" name="Oval 117">
              <a:extLst>
                <a:ext uri="{FF2B5EF4-FFF2-40B4-BE49-F238E27FC236}">
                  <a16:creationId xmlns:a16="http://schemas.microsoft.com/office/drawing/2014/main" id="{7383EE17-6A34-49F0-823F-0A0D3CDE8A4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Isosceles Triangle 118">
              <a:extLst>
                <a:ext uri="{FF2B5EF4-FFF2-40B4-BE49-F238E27FC236}">
                  <a16:creationId xmlns:a16="http://schemas.microsoft.com/office/drawing/2014/main" id="{AC1C1511-4B85-4CFF-8C98-7A259FCDC333}"/>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T) GREY NEUTRAL">
            <a:extLst>
              <a:ext uri="{FF2B5EF4-FFF2-40B4-BE49-F238E27FC236}">
                <a16:creationId xmlns:a16="http://schemas.microsoft.com/office/drawing/2014/main" id="{15990B95-B0F8-4F4C-A6D3-7343536B0B76}"/>
              </a:ext>
            </a:extLst>
          </p:cNvPr>
          <p:cNvGrpSpPr/>
          <p:nvPr/>
        </p:nvGrpSpPr>
        <p:grpSpPr>
          <a:xfrm>
            <a:off x="16552306" y="2073913"/>
            <a:ext cx="537097" cy="537097"/>
            <a:chOff x="19487481" y="4012533"/>
            <a:chExt cx="537097" cy="537097"/>
          </a:xfrm>
        </p:grpSpPr>
        <p:sp>
          <p:nvSpPr>
            <p:cNvPr id="121" name="Oval 120">
              <a:extLst>
                <a:ext uri="{FF2B5EF4-FFF2-40B4-BE49-F238E27FC236}">
                  <a16:creationId xmlns:a16="http://schemas.microsoft.com/office/drawing/2014/main" id="{35F2C64A-23D8-494B-91F1-D5F42FBB3E5B}"/>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47D3B782-6657-4625-8EA7-573A3EEB3989}"/>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T) GREEN DOWN" hidden="1">
            <a:extLst>
              <a:ext uri="{FF2B5EF4-FFF2-40B4-BE49-F238E27FC236}">
                <a16:creationId xmlns:a16="http://schemas.microsoft.com/office/drawing/2014/main" id="{EBC57F63-55DC-47F3-8DD3-9D00B9B2F94D}"/>
              </a:ext>
            </a:extLst>
          </p:cNvPr>
          <p:cNvGrpSpPr/>
          <p:nvPr/>
        </p:nvGrpSpPr>
        <p:grpSpPr>
          <a:xfrm>
            <a:off x="16552306" y="2084400"/>
            <a:ext cx="537097" cy="537097"/>
            <a:chOff x="16550753" y="2084507"/>
            <a:chExt cx="537097" cy="537097"/>
          </a:xfrm>
        </p:grpSpPr>
        <p:sp>
          <p:nvSpPr>
            <p:cNvPr id="124" name="Oval 123">
              <a:extLst>
                <a:ext uri="{FF2B5EF4-FFF2-40B4-BE49-F238E27FC236}">
                  <a16:creationId xmlns:a16="http://schemas.microsoft.com/office/drawing/2014/main" id="{A60C2266-87A5-49FA-8A02-4AD774601E6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Isosceles Triangle 124">
              <a:extLst>
                <a:ext uri="{FF2B5EF4-FFF2-40B4-BE49-F238E27FC236}">
                  <a16:creationId xmlns:a16="http://schemas.microsoft.com/office/drawing/2014/main" id="{24BC50DE-E42A-42B2-999A-49C6BC5585C7}"/>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T) GREEN UP">
            <a:extLst>
              <a:ext uri="{FF2B5EF4-FFF2-40B4-BE49-F238E27FC236}">
                <a16:creationId xmlns:a16="http://schemas.microsoft.com/office/drawing/2014/main" id="{AAEBA915-8759-41BA-8E91-98A8B1AC088A}"/>
              </a:ext>
            </a:extLst>
          </p:cNvPr>
          <p:cNvGrpSpPr/>
          <p:nvPr/>
        </p:nvGrpSpPr>
        <p:grpSpPr>
          <a:xfrm>
            <a:off x="16550753" y="2084507"/>
            <a:ext cx="537097" cy="537097"/>
            <a:chOff x="16550753" y="2084507"/>
            <a:chExt cx="537097" cy="537097"/>
          </a:xfrm>
        </p:grpSpPr>
        <p:sp>
          <p:nvSpPr>
            <p:cNvPr id="127" name="Oval 126">
              <a:extLst>
                <a:ext uri="{FF2B5EF4-FFF2-40B4-BE49-F238E27FC236}">
                  <a16:creationId xmlns:a16="http://schemas.microsoft.com/office/drawing/2014/main" id="{F6879223-A37D-4241-B5AA-4163305A5E75}"/>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Isosceles Triangle 127">
              <a:extLst>
                <a:ext uri="{FF2B5EF4-FFF2-40B4-BE49-F238E27FC236}">
                  <a16:creationId xmlns:a16="http://schemas.microsoft.com/office/drawing/2014/main" id="{7AEE412C-6C69-492A-A6DD-28D80079DF5D}"/>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T) RED UP" hidden="1">
            <a:extLst>
              <a:ext uri="{FF2B5EF4-FFF2-40B4-BE49-F238E27FC236}">
                <a16:creationId xmlns:a16="http://schemas.microsoft.com/office/drawing/2014/main" id="{77FBC862-ADE3-47C9-B970-D777800DF78C}"/>
              </a:ext>
            </a:extLst>
          </p:cNvPr>
          <p:cNvGrpSpPr/>
          <p:nvPr/>
        </p:nvGrpSpPr>
        <p:grpSpPr>
          <a:xfrm>
            <a:off x="16546975" y="2095439"/>
            <a:ext cx="537097" cy="537097"/>
            <a:chOff x="18504903" y="4120069"/>
            <a:chExt cx="537097" cy="537097"/>
          </a:xfrm>
        </p:grpSpPr>
        <p:sp>
          <p:nvSpPr>
            <p:cNvPr id="130" name="Oval 129">
              <a:extLst>
                <a:ext uri="{FF2B5EF4-FFF2-40B4-BE49-F238E27FC236}">
                  <a16:creationId xmlns:a16="http://schemas.microsoft.com/office/drawing/2014/main" id="{02635EF3-9879-4738-ABCC-C386772EA81C}"/>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a:extLst>
                <a:ext uri="{FF2B5EF4-FFF2-40B4-BE49-F238E27FC236}">
                  <a16:creationId xmlns:a16="http://schemas.microsoft.com/office/drawing/2014/main" id="{13784117-398B-44C7-9C18-B60604257ADF}"/>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T) RED DOWN" hidden="1">
            <a:extLst>
              <a:ext uri="{FF2B5EF4-FFF2-40B4-BE49-F238E27FC236}">
                <a16:creationId xmlns:a16="http://schemas.microsoft.com/office/drawing/2014/main" id="{7491EC2C-2EB0-4833-ADC7-6B3D268619FF}"/>
              </a:ext>
            </a:extLst>
          </p:cNvPr>
          <p:cNvGrpSpPr/>
          <p:nvPr/>
        </p:nvGrpSpPr>
        <p:grpSpPr>
          <a:xfrm>
            <a:off x="16549200" y="2084400"/>
            <a:ext cx="537097" cy="537097"/>
            <a:chOff x="18504903" y="4120069"/>
            <a:chExt cx="537097" cy="537097"/>
          </a:xfrm>
        </p:grpSpPr>
        <p:sp>
          <p:nvSpPr>
            <p:cNvPr id="133" name="Oval 132">
              <a:extLst>
                <a:ext uri="{FF2B5EF4-FFF2-40B4-BE49-F238E27FC236}">
                  <a16:creationId xmlns:a16="http://schemas.microsoft.com/office/drawing/2014/main" id="{74983317-CDFC-4B88-9D28-B34FFE24E637}"/>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Isosceles Triangle 133">
              <a:extLst>
                <a:ext uri="{FF2B5EF4-FFF2-40B4-BE49-F238E27FC236}">
                  <a16:creationId xmlns:a16="http://schemas.microsoft.com/office/drawing/2014/main" id="{C4BF46C6-A8AC-43B6-9A81-60A1B9AE6BCE}"/>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B) RED DOWN">
            <a:extLst>
              <a:ext uri="{FF2B5EF4-FFF2-40B4-BE49-F238E27FC236}">
                <a16:creationId xmlns:a16="http://schemas.microsoft.com/office/drawing/2014/main" id="{26E5029F-B304-4578-85EF-802836D34DFA}"/>
              </a:ext>
            </a:extLst>
          </p:cNvPr>
          <p:cNvGrpSpPr/>
          <p:nvPr/>
        </p:nvGrpSpPr>
        <p:grpSpPr>
          <a:xfrm>
            <a:off x="16530707" y="4091421"/>
            <a:ext cx="537097" cy="537097"/>
            <a:chOff x="18504903" y="4120069"/>
            <a:chExt cx="537097" cy="537097"/>
          </a:xfrm>
        </p:grpSpPr>
        <p:sp>
          <p:nvSpPr>
            <p:cNvPr id="138" name="Oval 137">
              <a:extLst>
                <a:ext uri="{FF2B5EF4-FFF2-40B4-BE49-F238E27FC236}">
                  <a16:creationId xmlns:a16="http://schemas.microsoft.com/office/drawing/2014/main" id="{51B38F60-1196-4A35-984E-39F3CC994FBA}"/>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Isosceles Triangle 138">
              <a:extLst>
                <a:ext uri="{FF2B5EF4-FFF2-40B4-BE49-F238E27FC236}">
                  <a16:creationId xmlns:a16="http://schemas.microsoft.com/office/drawing/2014/main" id="{E722F010-F7C0-4F33-A6EF-0AB2BBB01D31}"/>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4" name="Chart 113">
            <a:extLst>
              <a:ext uri="{FF2B5EF4-FFF2-40B4-BE49-F238E27FC236}">
                <a16:creationId xmlns:a16="http://schemas.microsoft.com/office/drawing/2014/main" id="{86166578-D818-4175-8AD6-FB769A8AD2A4}"/>
              </a:ext>
            </a:extLst>
          </p:cNvPr>
          <p:cNvGraphicFramePr>
            <a:graphicFrameLocks/>
          </p:cNvGraphicFramePr>
          <p:nvPr>
            <p:extLst>
              <p:ext uri="{D42A27DB-BD31-4B8C-83A1-F6EECF244321}">
                <p14:modId xmlns:p14="http://schemas.microsoft.com/office/powerpoint/2010/main" val="1092969719"/>
              </p:ext>
            </p:extLst>
          </p:nvPr>
        </p:nvGraphicFramePr>
        <p:xfrm>
          <a:off x="8038214" y="1514101"/>
          <a:ext cx="5722088" cy="2626341"/>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115" name="Chart 114">
            <a:extLst>
              <a:ext uri="{FF2B5EF4-FFF2-40B4-BE49-F238E27FC236}">
                <a16:creationId xmlns:a16="http://schemas.microsoft.com/office/drawing/2014/main" id="{03CC1E8F-4966-41DF-9544-D719DDDAC3BC}"/>
              </a:ext>
            </a:extLst>
          </p:cNvPr>
          <p:cNvGraphicFramePr>
            <a:graphicFrameLocks/>
          </p:cNvGraphicFramePr>
          <p:nvPr>
            <p:extLst>
              <p:ext uri="{D42A27DB-BD31-4B8C-83A1-F6EECF244321}">
                <p14:modId xmlns:p14="http://schemas.microsoft.com/office/powerpoint/2010/main" val="3436189081"/>
              </p:ext>
            </p:extLst>
          </p:nvPr>
        </p:nvGraphicFramePr>
        <p:xfrm>
          <a:off x="7927354" y="5521369"/>
          <a:ext cx="5701559" cy="2561270"/>
        </p:xfrm>
        <a:graphic>
          <a:graphicData uri="http://schemas.openxmlformats.org/drawingml/2006/chart">
            <c:chart xmlns:c="http://schemas.openxmlformats.org/drawingml/2006/chart" xmlns:r="http://schemas.openxmlformats.org/officeDocument/2006/relationships" r:id="rId27"/>
          </a:graphicData>
        </a:graphic>
      </p:graphicFrame>
    </p:spTree>
    <p:extLst>
      <p:ext uri="{BB962C8B-B14F-4D97-AF65-F5344CB8AC3E}">
        <p14:creationId xmlns:p14="http://schemas.microsoft.com/office/powerpoint/2010/main" val="314186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Weather</a:t>
            </a:r>
          </a:p>
        </p:txBody>
      </p:sp>
      <p:graphicFrame>
        <p:nvGraphicFramePr>
          <p:cNvPr id="154" name="Table 153">
            <a:extLst>
              <a:ext uri="{FF2B5EF4-FFF2-40B4-BE49-F238E27FC236}">
                <a16:creationId xmlns:a16="http://schemas.microsoft.com/office/drawing/2014/main" id="{492579A1-F316-4FE1-91AC-8F5B216A0E77}"/>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Weather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P19-21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grpSp>
        <p:nvGrpSpPr>
          <p:cNvPr id="357" name="Group 356">
            <a:extLst>
              <a:ext uri="{FF2B5EF4-FFF2-40B4-BE49-F238E27FC236}">
                <a16:creationId xmlns:a16="http://schemas.microsoft.com/office/drawing/2014/main" id="{B065F964-1B8E-40F3-B46C-87809ED66DC6}"/>
              </a:ext>
            </a:extLst>
          </p:cNvPr>
          <p:cNvGrpSpPr/>
          <p:nvPr/>
        </p:nvGrpSpPr>
        <p:grpSpPr>
          <a:xfrm>
            <a:off x="14199393" y="1627247"/>
            <a:ext cx="2316333" cy="1674753"/>
            <a:chOff x="14199393" y="1627247"/>
            <a:chExt cx="2316333" cy="1674753"/>
          </a:xfrm>
        </p:grpSpPr>
        <p:sp>
          <p:nvSpPr>
            <p:cNvPr id="358" name="TextBox 357">
              <a:extLst>
                <a:ext uri="{FF2B5EF4-FFF2-40B4-BE49-F238E27FC236}">
                  <a16:creationId xmlns:a16="http://schemas.microsoft.com/office/drawing/2014/main" id="{AE7EE52F-014A-4B01-9FEE-44EE612BE082}"/>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0.4%</a:t>
              </a:r>
            </a:p>
          </p:txBody>
        </p:sp>
        <p:cxnSp>
          <p:nvCxnSpPr>
            <p:cNvPr id="359" name="Straight Connector 358">
              <a:extLst>
                <a:ext uri="{FF2B5EF4-FFF2-40B4-BE49-F238E27FC236}">
                  <a16:creationId xmlns:a16="http://schemas.microsoft.com/office/drawing/2014/main" id="{5699F2EA-6CC6-4F5B-A01B-904983F82C66}"/>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360" name="TextBox 359">
              <a:extLst>
                <a:ext uri="{FF2B5EF4-FFF2-40B4-BE49-F238E27FC236}">
                  <a16:creationId xmlns:a16="http://schemas.microsoft.com/office/drawing/2014/main" id="{B0215193-EE54-4CDE-A8C5-84FDE779F782}"/>
                </a:ext>
              </a:extLst>
            </p:cNvPr>
            <p:cNvSpPr txBox="1"/>
            <p:nvPr/>
          </p:nvSpPr>
          <p:spPr>
            <a:xfrm>
              <a:off x="14333480"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Sunshine hours</a:t>
              </a:r>
            </a:p>
          </p:txBody>
        </p:sp>
        <p:sp>
          <p:nvSpPr>
            <p:cNvPr id="361" name="TextBox 360">
              <a:extLst>
                <a:ext uri="{FF2B5EF4-FFF2-40B4-BE49-F238E27FC236}">
                  <a16:creationId xmlns:a16="http://schemas.microsoft.com/office/drawing/2014/main" id="{DCAEF83F-7F4E-4DDE-A7BF-2FDEC5188741}"/>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Jan-21 saw more sun than Jan-20.</a:t>
              </a:r>
            </a:p>
          </p:txBody>
        </p:sp>
      </p:grpSp>
      <p:grpSp>
        <p:nvGrpSpPr>
          <p:cNvPr id="362" name="Group 361">
            <a:extLst>
              <a:ext uri="{FF2B5EF4-FFF2-40B4-BE49-F238E27FC236}">
                <a16:creationId xmlns:a16="http://schemas.microsoft.com/office/drawing/2014/main" id="{F79A12DF-5A48-4552-B6AB-72E898A8D986}"/>
              </a:ext>
            </a:extLst>
          </p:cNvPr>
          <p:cNvGrpSpPr/>
          <p:nvPr/>
        </p:nvGrpSpPr>
        <p:grpSpPr>
          <a:xfrm>
            <a:off x="14192704" y="3649176"/>
            <a:ext cx="2774303" cy="1674753"/>
            <a:chOff x="14199393" y="1627247"/>
            <a:chExt cx="2595511" cy="1674753"/>
          </a:xfrm>
        </p:grpSpPr>
        <p:sp>
          <p:nvSpPr>
            <p:cNvPr id="363" name="TextBox 362">
              <a:extLst>
                <a:ext uri="{FF2B5EF4-FFF2-40B4-BE49-F238E27FC236}">
                  <a16:creationId xmlns:a16="http://schemas.microsoft.com/office/drawing/2014/main" id="{D03E80AE-B94D-4136-9018-81F7CCF1FAF6}"/>
                </a:ext>
              </a:extLst>
            </p:cNvPr>
            <p:cNvSpPr txBox="1"/>
            <p:nvPr/>
          </p:nvSpPr>
          <p:spPr>
            <a:xfrm>
              <a:off x="14317696" y="1855799"/>
              <a:ext cx="2477208"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12%</a:t>
              </a:r>
            </a:p>
          </p:txBody>
        </p:sp>
        <p:cxnSp>
          <p:nvCxnSpPr>
            <p:cNvPr id="364" name="Straight Connector 363">
              <a:extLst>
                <a:ext uri="{FF2B5EF4-FFF2-40B4-BE49-F238E27FC236}">
                  <a16:creationId xmlns:a16="http://schemas.microsoft.com/office/drawing/2014/main" id="{56A56C68-3012-49F7-8420-770510799411}"/>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2D27C7DF-8E5C-4DE4-AA4B-7E30D2CEAD34}"/>
                </a:ext>
              </a:extLst>
            </p:cNvPr>
            <p:cNvSpPr txBox="1"/>
            <p:nvPr/>
          </p:nvSpPr>
          <p:spPr>
            <a:xfrm>
              <a:off x="14346732"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Precipitation</a:t>
              </a:r>
            </a:p>
          </p:txBody>
        </p:sp>
        <p:sp>
          <p:nvSpPr>
            <p:cNvPr id="366" name="TextBox 365">
              <a:extLst>
                <a:ext uri="{FF2B5EF4-FFF2-40B4-BE49-F238E27FC236}">
                  <a16:creationId xmlns:a16="http://schemas.microsoft.com/office/drawing/2014/main" id="{798B6D0C-37A2-4F6B-86BC-FB6C74B24217}"/>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Jan-21 saw more rain than Jan-20.</a:t>
              </a:r>
            </a:p>
          </p:txBody>
        </p:sp>
      </p:grpSp>
      <p:sp>
        <p:nvSpPr>
          <p:cNvPr id="367" name="TextBox 366">
            <a:extLst>
              <a:ext uri="{FF2B5EF4-FFF2-40B4-BE49-F238E27FC236}">
                <a16:creationId xmlns:a16="http://schemas.microsoft.com/office/drawing/2014/main" id="{B9920283-5DC7-49CB-BEF6-9323901A2BF6}"/>
              </a:ext>
            </a:extLst>
          </p:cNvPr>
          <p:cNvSpPr txBox="1"/>
          <p:nvPr/>
        </p:nvSpPr>
        <p:spPr>
          <a:xfrm>
            <a:off x="2718134" y="1051906"/>
            <a:ext cx="32392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MET OFFICE WEATHER DATA</a:t>
            </a:r>
          </a:p>
        </p:txBody>
      </p:sp>
      <p:sp>
        <p:nvSpPr>
          <p:cNvPr id="369" name="TextBox 368">
            <a:extLst>
              <a:ext uri="{FF2B5EF4-FFF2-40B4-BE49-F238E27FC236}">
                <a16:creationId xmlns:a16="http://schemas.microsoft.com/office/drawing/2014/main" id="{0EC2AB29-33C9-4D71-A12B-CA5FE80B6A4E}"/>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21</a:t>
            </a:r>
          </a:p>
        </p:txBody>
      </p:sp>
      <p:sp>
        <p:nvSpPr>
          <p:cNvPr id="370" name="TextBox 369">
            <a:extLst>
              <a:ext uri="{FF2B5EF4-FFF2-40B4-BE49-F238E27FC236}">
                <a16:creationId xmlns:a16="http://schemas.microsoft.com/office/drawing/2014/main" id="{C40BFEEB-200F-4242-9B1B-4A981C2EBAB5}"/>
              </a:ext>
            </a:extLst>
          </p:cNvPr>
          <p:cNvSpPr txBox="1"/>
          <p:nvPr/>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WEATHER</a:t>
            </a:r>
          </a:p>
        </p:txBody>
      </p:sp>
      <p:sp>
        <p:nvSpPr>
          <p:cNvPr id="371" name="TextBox 370">
            <a:extLst>
              <a:ext uri="{FF2B5EF4-FFF2-40B4-BE49-F238E27FC236}">
                <a16:creationId xmlns:a16="http://schemas.microsoft.com/office/drawing/2014/main" id="{17D790E4-51B9-4D96-B42A-D115F74C59D4}"/>
              </a:ext>
            </a:extLst>
          </p:cNvPr>
          <p:cNvSpPr txBox="1"/>
          <p:nvPr/>
        </p:nvSpPr>
        <p:spPr>
          <a:xfrm>
            <a:off x="14067397" y="1052425"/>
            <a:ext cx="2477209"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372" name="TextBox 371">
            <a:extLst>
              <a:ext uri="{FF2B5EF4-FFF2-40B4-BE49-F238E27FC236}">
                <a16:creationId xmlns:a16="http://schemas.microsoft.com/office/drawing/2014/main" id="{F8438A92-4A64-425B-B42C-A76FD4CE1462}"/>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TEMPERATURE, SUNSHINE, RAIN</a:t>
            </a:r>
          </a:p>
        </p:txBody>
      </p:sp>
      <p:graphicFrame>
        <p:nvGraphicFramePr>
          <p:cNvPr id="373" name="Table 372">
            <a:extLst>
              <a:ext uri="{FF2B5EF4-FFF2-40B4-BE49-F238E27FC236}">
                <a16:creationId xmlns:a16="http://schemas.microsoft.com/office/drawing/2014/main" id="{07B86F0D-86EB-4806-BB09-D88BE2ED51F5}"/>
              </a:ext>
            </a:extLst>
          </p:cNvPr>
          <p:cNvGraphicFramePr>
            <a:graphicFrameLocks noGrp="1"/>
          </p:cNvGraphicFramePr>
          <p:nvPr>
            <p:extLst>
              <p:ext uri="{D42A27DB-BD31-4B8C-83A1-F6EECF244321}">
                <p14:modId xmlns:p14="http://schemas.microsoft.com/office/powerpoint/2010/main" val="2151846209"/>
              </p:ext>
            </p:extLst>
          </p:nvPr>
        </p:nvGraphicFramePr>
        <p:xfrm>
          <a:off x="2584679" y="1722267"/>
          <a:ext cx="5437102" cy="2989180"/>
        </p:xfrm>
        <a:graphic>
          <a:graphicData uri="http://schemas.openxmlformats.org/drawingml/2006/table">
            <a:tbl>
              <a:tblPr firstRow="1" firstCol="1" bandRow="1">
                <a:tableStyleId>{5C22544A-7EE6-4342-B048-85BDC9FD1C3A}</a:tableStyleId>
              </a:tblPr>
              <a:tblGrid>
                <a:gridCol w="577102">
                  <a:extLst>
                    <a:ext uri="{9D8B030D-6E8A-4147-A177-3AD203B41FA5}">
                      <a16:colId xmlns:a16="http://schemas.microsoft.com/office/drawing/2014/main" val="2043459137"/>
                    </a:ext>
                  </a:extLst>
                </a:gridCol>
                <a:gridCol w="486000">
                  <a:extLst>
                    <a:ext uri="{9D8B030D-6E8A-4147-A177-3AD203B41FA5}">
                      <a16:colId xmlns:a16="http://schemas.microsoft.com/office/drawing/2014/main" val="971189827"/>
                    </a:ext>
                  </a:extLst>
                </a:gridCol>
                <a:gridCol w="486000">
                  <a:extLst>
                    <a:ext uri="{9D8B030D-6E8A-4147-A177-3AD203B41FA5}">
                      <a16:colId xmlns:a16="http://schemas.microsoft.com/office/drawing/2014/main" val="1025643090"/>
                    </a:ext>
                  </a:extLst>
                </a:gridCol>
                <a:gridCol w="486000">
                  <a:extLst>
                    <a:ext uri="{9D8B030D-6E8A-4147-A177-3AD203B41FA5}">
                      <a16:colId xmlns:a16="http://schemas.microsoft.com/office/drawing/2014/main" val="3377169264"/>
                    </a:ext>
                  </a:extLst>
                </a:gridCol>
                <a:gridCol w="486000">
                  <a:extLst>
                    <a:ext uri="{9D8B030D-6E8A-4147-A177-3AD203B41FA5}">
                      <a16:colId xmlns:a16="http://schemas.microsoft.com/office/drawing/2014/main" val="274546892"/>
                    </a:ext>
                  </a:extLst>
                </a:gridCol>
                <a:gridCol w="486000">
                  <a:extLst>
                    <a:ext uri="{9D8B030D-6E8A-4147-A177-3AD203B41FA5}">
                      <a16:colId xmlns:a16="http://schemas.microsoft.com/office/drawing/2014/main" val="3754099120"/>
                    </a:ext>
                  </a:extLst>
                </a:gridCol>
                <a:gridCol w="486000">
                  <a:extLst>
                    <a:ext uri="{9D8B030D-6E8A-4147-A177-3AD203B41FA5}">
                      <a16:colId xmlns:a16="http://schemas.microsoft.com/office/drawing/2014/main" val="3490378765"/>
                    </a:ext>
                  </a:extLst>
                </a:gridCol>
                <a:gridCol w="486000">
                  <a:extLst>
                    <a:ext uri="{9D8B030D-6E8A-4147-A177-3AD203B41FA5}">
                      <a16:colId xmlns:a16="http://schemas.microsoft.com/office/drawing/2014/main" val="1375275796"/>
                    </a:ext>
                  </a:extLst>
                </a:gridCol>
                <a:gridCol w="486000">
                  <a:extLst>
                    <a:ext uri="{9D8B030D-6E8A-4147-A177-3AD203B41FA5}">
                      <a16:colId xmlns:a16="http://schemas.microsoft.com/office/drawing/2014/main" val="637133901"/>
                    </a:ext>
                  </a:extLst>
                </a:gridCol>
                <a:gridCol w="486000">
                  <a:extLst>
                    <a:ext uri="{9D8B030D-6E8A-4147-A177-3AD203B41FA5}">
                      <a16:colId xmlns:a16="http://schemas.microsoft.com/office/drawing/2014/main" val="3210870293"/>
                    </a:ext>
                  </a:extLst>
                </a:gridCol>
                <a:gridCol w="486000">
                  <a:extLst>
                    <a:ext uri="{9D8B030D-6E8A-4147-A177-3AD203B41FA5}">
                      <a16:colId xmlns:a16="http://schemas.microsoft.com/office/drawing/2014/main" val="3747837163"/>
                    </a:ext>
                  </a:extLst>
                </a:gridCol>
              </a:tblGrid>
              <a:tr h="194538">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Regions</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28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gridSpan="2">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Max Temp</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28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Min Temp</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28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Mean Temp</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28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Sunshine Hours</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28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Rainfall</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28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extLst>
                  <a:ext uri="{0D108BD9-81ED-4DB2-BD59-A6C34878D82A}">
                    <a16:rowId xmlns:a16="http://schemas.microsoft.com/office/drawing/2014/main" val="88703052"/>
                  </a:ext>
                </a:extLst>
              </a:tr>
              <a:tr h="202642">
                <a:tc>
                  <a:txBody>
                    <a:bodyPr/>
                    <a:lstStyle/>
                    <a:p>
                      <a:pPr marL="36195" algn="l"/>
                      <a:endParaRPr lang="en-GB" sz="800">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282461"/>
                    </a:solidFill>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Actual</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Anomaly</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Actual</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Anomaly</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Actual</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Anomaly</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Actual</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Anomaly</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Actual</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Anomaly</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7372584"/>
                  </a:ext>
                </a:extLst>
              </a:tr>
              <a:tr h="201600">
                <a:tc>
                  <a:txBody>
                    <a:bodyPr/>
                    <a:lstStyle/>
                    <a:p>
                      <a:pPr marL="36195" algn="l"/>
                      <a:endParaRPr lang="en-GB" sz="800">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°C</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°C</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 °C</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 °C</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 °C</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 °C</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Hours</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mm</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6195" algn="ctr">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4099459"/>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UK</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44.7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136.6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96409092"/>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England</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42.5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124.0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6659403"/>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North England</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47.1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152.2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77266905"/>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South England</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40.1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109.2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9419984"/>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Midlands</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39.7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122.0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0787826"/>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Wales</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34.4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208.4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4951715"/>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Scotland</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48.6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141.0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3546344"/>
                  </a:ext>
                </a:extLst>
              </a:tr>
              <a:tr h="298800">
                <a:tc>
                  <a:txBody>
                    <a:bodyPr/>
                    <a:lstStyle/>
                    <a:p>
                      <a:pPr marL="36195" algn="l">
                        <a:spcAft>
                          <a:spcPts val="0"/>
                        </a:spcAft>
                      </a:pPr>
                      <a:r>
                        <a:rPr lang="en-GB" sz="800">
                          <a:effectLst/>
                          <a:latin typeface="Lato" panose="020F0502020204030203" pitchFamily="34" charset="0"/>
                          <a:ea typeface="Lato" panose="020F0502020204030203" pitchFamily="34" charset="0"/>
                          <a:cs typeface="Lato" panose="020F0502020204030203" pitchFamily="34" charset="0"/>
                        </a:rPr>
                        <a:t>N Ireland</a:t>
                      </a:r>
                      <a:endParaRPr lang="en-GB" sz="80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28891" marR="28891" marT="25850" marB="2889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800" b="0" i="0" u="none" strike="noStrike">
                          <a:solidFill>
                            <a:srgbClr val="000000"/>
                          </a:solidFill>
                          <a:effectLst/>
                          <a:latin typeface="Lato" panose="020F0502020204030203" pitchFamily="34" charset="0"/>
                        </a:rPr>
                        <a:t>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57.5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Lato" panose="020F0502020204030203" pitchFamily="34" charset="0"/>
                        </a:rPr>
                        <a:t>119.1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Lato" panose="020F0502020204030203" pitchFamily="34" charset="0"/>
                        </a:rPr>
                        <a:t>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1282216"/>
                  </a:ext>
                </a:extLst>
              </a:tr>
            </a:tbl>
          </a:graphicData>
        </a:graphic>
      </p:graphicFrame>
      <p:sp>
        <p:nvSpPr>
          <p:cNvPr id="434" name="TextBox 433">
            <a:extLst>
              <a:ext uri="{FF2B5EF4-FFF2-40B4-BE49-F238E27FC236}">
                <a16:creationId xmlns:a16="http://schemas.microsoft.com/office/drawing/2014/main" id="{94D2B974-062E-4098-AFA9-0F2F3CD63A7C}"/>
              </a:ext>
            </a:extLst>
          </p:cNvPr>
          <p:cNvSpPr txBox="1"/>
          <p:nvPr/>
        </p:nvSpPr>
        <p:spPr>
          <a:xfrm>
            <a:off x="14105497" y="7393189"/>
            <a:ext cx="3159785" cy="1200329"/>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January was colder and had more sun and rain than a year ago.</a:t>
            </a:r>
          </a:p>
        </p:txBody>
      </p:sp>
      <p:sp>
        <p:nvSpPr>
          <p:cNvPr id="461" name="TextBox 460">
            <a:extLst>
              <a:ext uri="{FF2B5EF4-FFF2-40B4-BE49-F238E27FC236}">
                <a16:creationId xmlns:a16="http://schemas.microsoft.com/office/drawing/2014/main" id="{A86F6BFA-9087-46DB-9C27-B73BC7EE217C}"/>
              </a:ext>
            </a:extLst>
          </p:cNvPr>
          <p:cNvSpPr txBox="1"/>
          <p:nvPr/>
        </p:nvSpPr>
        <p:spPr>
          <a:xfrm>
            <a:off x="2560194" y="4788816"/>
            <a:ext cx="5294974" cy="215444"/>
          </a:xfrm>
          <a:prstGeom prst="rect">
            <a:avLst/>
          </a:prstGeom>
          <a:noFill/>
        </p:spPr>
        <p:txBody>
          <a:bodyPr wrap="square" rtlCol="0">
            <a:spAutoFit/>
          </a:bodyPr>
          <a:lstStyle/>
          <a:p>
            <a:r>
              <a:rPr lang="en-GB" sz="800">
                <a:latin typeface="Lato" panose="020F0502020204030203" pitchFamily="34" charset="0"/>
                <a:ea typeface="Lato" panose="020F0502020204030203" pitchFamily="34" charset="0"/>
                <a:cs typeface="Lato" panose="020F0502020204030203" pitchFamily="34" charset="0"/>
              </a:rPr>
              <a:t>The columns headed ‘Anomaly’ show the differences from or percentages of the long-term averages</a:t>
            </a:r>
            <a:endParaRPr lang="en-GB" sz="800">
              <a:solidFill>
                <a:srgbClr val="282461"/>
              </a:solidFill>
              <a:latin typeface="Lato" panose="020F0502020204030203" pitchFamily="34" charset="0"/>
              <a:ea typeface="Lato" panose="020F0502020204030203" pitchFamily="34" charset="0"/>
              <a:cs typeface="Lato" panose="020F0502020204030203" pitchFamily="34" charset="0"/>
            </a:endParaRPr>
          </a:p>
        </p:txBody>
      </p:sp>
      <p:cxnSp>
        <p:nvCxnSpPr>
          <p:cNvPr id="183" name="Straight Connector 15">
            <a:extLst>
              <a:ext uri="{FF2B5EF4-FFF2-40B4-BE49-F238E27FC236}">
                <a16:creationId xmlns:a16="http://schemas.microsoft.com/office/drawing/2014/main" id="{9C88904C-34D1-4161-B35A-FE26CB5F5071}"/>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4">
            <a:extLst>
              <a:ext uri="{FF2B5EF4-FFF2-40B4-BE49-F238E27FC236}">
                <a16:creationId xmlns:a16="http://schemas.microsoft.com/office/drawing/2014/main" id="{9CE6C185-8246-4E09-BBAC-3C1515EC4AD7}"/>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3">
            <a:extLst>
              <a:ext uri="{FF2B5EF4-FFF2-40B4-BE49-F238E27FC236}">
                <a16:creationId xmlns:a16="http://schemas.microsoft.com/office/drawing/2014/main" id="{EFEC93E3-FE5B-45F5-A884-D992EB45B5A4}"/>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2">
            <a:extLst>
              <a:ext uri="{FF2B5EF4-FFF2-40B4-BE49-F238E27FC236}">
                <a16:creationId xmlns:a16="http://schemas.microsoft.com/office/drawing/2014/main" id="{3CBE02C0-A419-4D11-8436-DF223B4DC1D6}"/>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1">
            <a:extLst>
              <a:ext uri="{FF2B5EF4-FFF2-40B4-BE49-F238E27FC236}">
                <a16:creationId xmlns:a16="http://schemas.microsoft.com/office/drawing/2014/main" id="{2D30E29B-21F5-4DB5-84A8-271FF6C41ED0}"/>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0">
            <a:extLst>
              <a:ext uri="{FF2B5EF4-FFF2-40B4-BE49-F238E27FC236}">
                <a16:creationId xmlns:a16="http://schemas.microsoft.com/office/drawing/2014/main" id="{1116AA0A-B9B2-47B4-8268-638795B55016}"/>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9">
            <a:extLst>
              <a:ext uri="{FF2B5EF4-FFF2-40B4-BE49-F238E27FC236}">
                <a16:creationId xmlns:a16="http://schemas.microsoft.com/office/drawing/2014/main" id="{B0B70A37-92EB-4A80-9B3B-EE1347EE2B15}"/>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8">
            <a:extLst>
              <a:ext uri="{FF2B5EF4-FFF2-40B4-BE49-F238E27FC236}">
                <a16:creationId xmlns:a16="http://schemas.microsoft.com/office/drawing/2014/main" id="{C2CC29D2-45C0-44EE-A4B7-03CA6B05FBAE}"/>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7">
            <a:extLst>
              <a:ext uri="{FF2B5EF4-FFF2-40B4-BE49-F238E27FC236}">
                <a16:creationId xmlns:a16="http://schemas.microsoft.com/office/drawing/2014/main" id="{8DB03916-43C7-4C2E-9F89-DAD1CDF5DE85}"/>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6">
            <a:extLst>
              <a:ext uri="{FF2B5EF4-FFF2-40B4-BE49-F238E27FC236}">
                <a16:creationId xmlns:a16="http://schemas.microsoft.com/office/drawing/2014/main" id="{B22EFF93-3F48-41EF-9BCF-C40370BE4F6D}"/>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5">
            <a:extLst>
              <a:ext uri="{FF2B5EF4-FFF2-40B4-BE49-F238E27FC236}">
                <a16:creationId xmlns:a16="http://schemas.microsoft.com/office/drawing/2014/main" id="{36A6417E-7251-447E-8B16-54EFE320F2FA}"/>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4">
            <a:extLst>
              <a:ext uri="{FF2B5EF4-FFF2-40B4-BE49-F238E27FC236}">
                <a16:creationId xmlns:a16="http://schemas.microsoft.com/office/drawing/2014/main" id="{0686A8FA-3C65-4229-92E2-524C59DC015C}"/>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3">
            <a:extLst>
              <a:ext uri="{FF2B5EF4-FFF2-40B4-BE49-F238E27FC236}">
                <a16:creationId xmlns:a16="http://schemas.microsoft.com/office/drawing/2014/main" id="{C4A81331-2819-4A58-A266-A0F0CE498EA8}"/>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2">
            <a:extLst>
              <a:ext uri="{FF2B5EF4-FFF2-40B4-BE49-F238E27FC236}">
                <a16:creationId xmlns:a16="http://schemas.microsoft.com/office/drawing/2014/main" id="{343F8F05-94A8-4C41-A3F2-FDFBADEC0436}"/>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
            <a:extLst>
              <a:ext uri="{FF2B5EF4-FFF2-40B4-BE49-F238E27FC236}">
                <a16:creationId xmlns:a16="http://schemas.microsoft.com/office/drawing/2014/main" id="{58A40E0D-0838-4B54-83BB-4E7230174C19}"/>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8" name="ABOUT US (TB)">
            <a:extLst>
              <a:ext uri="{FF2B5EF4-FFF2-40B4-BE49-F238E27FC236}">
                <a16:creationId xmlns:a16="http://schemas.microsoft.com/office/drawing/2014/main" id="{C71EF019-0064-440B-92BE-94A5F985AF74}"/>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99" name="OTHER REPORTS (TB)">
            <a:extLst>
              <a:ext uri="{FF2B5EF4-FFF2-40B4-BE49-F238E27FC236}">
                <a16:creationId xmlns:a16="http://schemas.microsoft.com/office/drawing/2014/main" id="{A70FD2F9-7656-436D-94B3-8E59CEBD42C4}"/>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00" name="FORECASTS (TB)">
            <a:extLst>
              <a:ext uri="{FF2B5EF4-FFF2-40B4-BE49-F238E27FC236}">
                <a16:creationId xmlns:a16="http://schemas.microsoft.com/office/drawing/2014/main" id="{65A9DD04-CE18-4692-9133-FD34F09C44B6}"/>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01" name="WEATHER (TB)">
            <a:extLst>
              <a:ext uri="{FF2B5EF4-FFF2-40B4-BE49-F238E27FC236}">
                <a16:creationId xmlns:a16="http://schemas.microsoft.com/office/drawing/2014/main" id="{BE5879FC-DA25-4FC4-8040-C4A2472C3F4D}"/>
              </a:ext>
            </a:extLst>
          </p:cNvPr>
          <p:cNvSpPr txBox="1"/>
          <p:nvPr/>
        </p:nvSpPr>
        <p:spPr>
          <a:xfrm>
            <a:off x="0" y="6676004"/>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WEATHER</a:t>
            </a:r>
          </a:p>
        </p:txBody>
      </p:sp>
      <p:sp>
        <p:nvSpPr>
          <p:cNvPr id="202" name="EXCHANGE RATES (TB)">
            <a:extLst>
              <a:ext uri="{FF2B5EF4-FFF2-40B4-BE49-F238E27FC236}">
                <a16:creationId xmlns:a16="http://schemas.microsoft.com/office/drawing/2014/main" id="{0B189781-00A5-4CAF-A869-A1D76A14B29F}"/>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03" name="CREDIT &amp; HOUSING (TB)">
            <a:extLst>
              <a:ext uri="{FF2B5EF4-FFF2-40B4-BE49-F238E27FC236}">
                <a16:creationId xmlns:a16="http://schemas.microsoft.com/office/drawing/2014/main" id="{872D3212-57BA-4EB6-BAE7-5C275DF58EC1}"/>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04" name="LABOUR MARKET P1,P2,P3 (TB)">
            <a:extLst>
              <a:ext uri="{FF2B5EF4-FFF2-40B4-BE49-F238E27FC236}">
                <a16:creationId xmlns:a16="http://schemas.microsoft.com/office/drawing/2014/main" id="{52EBAFAA-C1E3-467E-A321-8DEED0AB87C1}"/>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05" name="INFLATION P1,P2,P3,P4 (TB)">
            <a:extLst>
              <a:ext uri="{FF2B5EF4-FFF2-40B4-BE49-F238E27FC236}">
                <a16:creationId xmlns:a16="http://schemas.microsoft.com/office/drawing/2014/main" id="{FE9670D1-DFA9-46EE-9670-0C40661CC0EC}"/>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06" name="CONFIDENCE (TB)">
            <a:extLst>
              <a:ext uri="{FF2B5EF4-FFF2-40B4-BE49-F238E27FC236}">
                <a16:creationId xmlns:a16="http://schemas.microsoft.com/office/drawing/2014/main" id="{00C73243-69EB-4A57-8695-38342DCDC921}"/>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07" name="IPSOS FOOTFALL (TB)">
            <a:extLst>
              <a:ext uri="{FF2B5EF4-FFF2-40B4-BE49-F238E27FC236}">
                <a16:creationId xmlns:a16="http://schemas.microsoft.com/office/drawing/2014/main" id="{4359EDBA-0D0B-45B9-B607-F97CB05573FB}"/>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08" name="SHOPPERTRAK FOOTFALL (TB)">
            <a:extLst>
              <a:ext uri="{FF2B5EF4-FFF2-40B4-BE49-F238E27FC236}">
                <a16:creationId xmlns:a16="http://schemas.microsoft.com/office/drawing/2014/main" id="{7C78D6F4-23F2-4C24-957B-66FDAEBA394A}"/>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09" name="CUSTOMER TRAFFIC (TB)">
            <a:extLst>
              <a:ext uri="{FF2B5EF4-FFF2-40B4-BE49-F238E27FC236}">
                <a16:creationId xmlns:a16="http://schemas.microsoft.com/office/drawing/2014/main" id="{29291219-52CA-4C65-9223-F6288ACF55DD}"/>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10" name="CBI TRADE SURVEY (TB)">
            <a:extLst>
              <a:ext uri="{FF2B5EF4-FFF2-40B4-BE49-F238E27FC236}">
                <a16:creationId xmlns:a16="http://schemas.microsoft.com/office/drawing/2014/main" id="{B26B4293-EF2F-4DB0-B39C-66CED3111F0A}"/>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11" name="ONS (TB)">
            <a:extLst>
              <a:ext uri="{FF2B5EF4-FFF2-40B4-BE49-F238E27FC236}">
                <a16:creationId xmlns:a16="http://schemas.microsoft.com/office/drawing/2014/main" id="{DCBB1B74-1FA4-41E5-8362-D282504F5A5E}"/>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212" name="BRC vs ONS (TB)">
            <a:extLst>
              <a:ext uri="{FF2B5EF4-FFF2-40B4-BE49-F238E27FC236}">
                <a16:creationId xmlns:a16="http://schemas.microsoft.com/office/drawing/2014/main" id="{FF19478D-E4CA-46D9-83CF-EE9FD534BC36}"/>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13" name="RETAIL SALES (TB)">
            <a:extLst>
              <a:ext uri="{FF2B5EF4-FFF2-40B4-BE49-F238E27FC236}">
                <a16:creationId xmlns:a16="http://schemas.microsoft.com/office/drawing/2014/main" id="{B1ABF5ED-7028-418D-997D-9B371A1F0D0A}"/>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214" name="WORLD ECONOMY (TB)">
            <a:extLst>
              <a:ext uri="{FF2B5EF4-FFF2-40B4-BE49-F238E27FC236}">
                <a16:creationId xmlns:a16="http://schemas.microsoft.com/office/drawing/2014/main" id="{49B1D22A-B2A8-4D3B-8130-6074FB4DF4FC}"/>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215" name="UK-COVID-19 IMPACT (TB)">
            <a:extLst>
              <a:ext uri="{FF2B5EF4-FFF2-40B4-BE49-F238E27FC236}">
                <a16:creationId xmlns:a16="http://schemas.microsoft.com/office/drawing/2014/main" id="{863DC9D1-A302-4353-9461-2138C2AE398F}"/>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16" name="UK ECONOMY (TB)">
            <a:extLst>
              <a:ext uri="{FF2B5EF4-FFF2-40B4-BE49-F238E27FC236}">
                <a16:creationId xmlns:a16="http://schemas.microsoft.com/office/drawing/2014/main" id="{85F420A5-2E5F-4DEF-94CB-5F4A8F648F34}"/>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17" name="EXEC SUMMARY (TB)">
            <a:extLst>
              <a:ext uri="{FF2B5EF4-FFF2-40B4-BE49-F238E27FC236}">
                <a16:creationId xmlns:a16="http://schemas.microsoft.com/office/drawing/2014/main" id="{3A9D1BD7-DAB1-4240-8CAD-69995F7D8E87}"/>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19" name="EXEC SUMMARY (HL)">
            <a:hlinkClick r:id="rId3" action="ppaction://hlinksldjump"/>
            <a:extLst>
              <a:ext uri="{FF2B5EF4-FFF2-40B4-BE49-F238E27FC236}">
                <a16:creationId xmlns:a16="http://schemas.microsoft.com/office/drawing/2014/main" id="{93B32944-ECE3-4E1C-A8C0-F3C1E084D29B}"/>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EXEC SUMMARY (HL)">
            <a:hlinkClick r:id="rId4" action="ppaction://hlinksldjump"/>
            <a:extLst>
              <a:ext uri="{FF2B5EF4-FFF2-40B4-BE49-F238E27FC236}">
                <a16:creationId xmlns:a16="http://schemas.microsoft.com/office/drawing/2014/main" id="{080A76C2-BD04-4037-9570-0C153BDD70B7}"/>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EXEC SUMMARY (HL)">
            <a:hlinkClick r:id="rId5" action="ppaction://hlinksldjump"/>
            <a:extLst>
              <a:ext uri="{FF2B5EF4-FFF2-40B4-BE49-F238E27FC236}">
                <a16:creationId xmlns:a16="http://schemas.microsoft.com/office/drawing/2014/main" id="{09399FCB-E92A-4478-819D-B4525F0FE69E}"/>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EXEC SUMMARY (HL)">
            <a:hlinkClick r:id="rId6" action="ppaction://hlinksldjump"/>
            <a:extLst>
              <a:ext uri="{FF2B5EF4-FFF2-40B4-BE49-F238E27FC236}">
                <a16:creationId xmlns:a16="http://schemas.microsoft.com/office/drawing/2014/main" id="{7652B440-E10E-46D6-AB99-2DA6E89B00FE}"/>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EXEC SUMMARY (HL)">
            <a:hlinkClick r:id="rId7" action="ppaction://hlinksldjump"/>
            <a:extLst>
              <a:ext uri="{FF2B5EF4-FFF2-40B4-BE49-F238E27FC236}">
                <a16:creationId xmlns:a16="http://schemas.microsoft.com/office/drawing/2014/main" id="{A09027A5-E6B6-49B0-A50A-56F71E279964}"/>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8" action="ppaction://hlinksldjump"/>
            <a:extLst>
              <a:ext uri="{FF2B5EF4-FFF2-40B4-BE49-F238E27FC236}">
                <a16:creationId xmlns:a16="http://schemas.microsoft.com/office/drawing/2014/main" id="{03C82AFA-BE1B-4DBC-89BE-C01857138DFF}"/>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EXEC SUMMARY (HL)">
            <a:hlinkClick r:id="rId9" action="ppaction://hlinksldjump"/>
            <a:extLst>
              <a:ext uri="{FF2B5EF4-FFF2-40B4-BE49-F238E27FC236}">
                <a16:creationId xmlns:a16="http://schemas.microsoft.com/office/drawing/2014/main" id="{95FA041D-3096-4053-ADD1-C7F71250E520}"/>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EXEC SUMMARY (HL)">
            <a:hlinkClick r:id="rId10" action="ppaction://hlinksldjump"/>
            <a:extLst>
              <a:ext uri="{FF2B5EF4-FFF2-40B4-BE49-F238E27FC236}">
                <a16:creationId xmlns:a16="http://schemas.microsoft.com/office/drawing/2014/main" id="{8C5DCA44-7C33-478A-8877-6FD2E5F0D5F2}"/>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EXEC SUMMARY (HL)">
            <a:hlinkClick r:id="rId11" action="ppaction://hlinksldjump"/>
            <a:extLst>
              <a:ext uri="{FF2B5EF4-FFF2-40B4-BE49-F238E27FC236}">
                <a16:creationId xmlns:a16="http://schemas.microsoft.com/office/drawing/2014/main" id="{140D5746-8D5C-42E5-B456-1D098C0DBD39}"/>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EXEC SUMMARY (HL)">
            <a:hlinkClick r:id="rId12" action="ppaction://hlinksldjump"/>
            <a:extLst>
              <a:ext uri="{FF2B5EF4-FFF2-40B4-BE49-F238E27FC236}">
                <a16:creationId xmlns:a16="http://schemas.microsoft.com/office/drawing/2014/main" id="{BC4E074F-FAB2-4E73-BC0B-4B4ED9EE5628}"/>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EXEC SUMMARY (HL)">
            <a:hlinkClick r:id="rId13" action="ppaction://hlinksldjump"/>
            <a:extLst>
              <a:ext uri="{FF2B5EF4-FFF2-40B4-BE49-F238E27FC236}">
                <a16:creationId xmlns:a16="http://schemas.microsoft.com/office/drawing/2014/main" id="{14BBD8BE-62E7-4C52-A966-BE737C8B0C85}"/>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EXEC SUMMARY (HL)">
            <a:hlinkClick r:id="rId14" action="ppaction://hlinksldjump"/>
            <a:extLst>
              <a:ext uri="{FF2B5EF4-FFF2-40B4-BE49-F238E27FC236}">
                <a16:creationId xmlns:a16="http://schemas.microsoft.com/office/drawing/2014/main" id="{A63E94EA-DDCA-4C9F-97CC-FBE15C8C1392}"/>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EXEC SUMMARY (HL)">
            <a:hlinkClick r:id="rId15" action="ppaction://hlinksldjump"/>
            <a:extLst>
              <a:ext uri="{FF2B5EF4-FFF2-40B4-BE49-F238E27FC236}">
                <a16:creationId xmlns:a16="http://schemas.microsoft.com/office/drawing/2014/main" id="{9719B149-2328-48BB-9324-08BD32C1C813}"/>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EXEC SUMMARY (HL)">
            <a:hlinkClick r:id="rId16" action="ppaction://hlinksldjump"/>
            <a:extLst>
              <a:ext uri="{FF2B5EF4-FFF2-40B4-BE49-F238E27FC236}">
                <a16:creationId xmlns:a16="http://schemas.microsoft.com/office/drawing/2014/main" id="{729E112C-6D48-4B5D-BB2C-5B6CE1661F08}"/>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EXEC SUMMARY (HL)">
            <a:hlinkClick r:id="rId17" action="ppaction://hlinksldjump"/>
            <a:extLst>
              <a:ext uri="{FF2B5EF4-FFF2-40B4-BE49-F238E27FC236}">
                <a16:creationId xmlns:a16="http://schemas.microsoft.com/office/drawing/2014/main" id="{1CDF989D-CF20-4C80-AB01-C0D1C2F1588D}"/>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EXEC SUMMARY (HL)">
            <a:hlinkClick r:id="rId18" action="ppaction://hlinksldjump"/>
            <a:extLst>
              <a:ext uri="{FF2B5EF4-FFF2-40B4-BE49-F238E27FC236}">
                <a16:creationId xmlns:a16="http://schemas.microsoft.com/office/drawing/2014/main" id="{A388E9B4-51B0-4E9C-88EA-080013A35CF7}"/>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EXEC SUMMARY (HL)">
            <a:hlinkClick r:id="rId19" action="ppaction://hlinksldjump"/>
            <a:extLst>
              <a:ext uri="{FF2B5EF4-FFF2-40B4-BE49-F238E27FC236}">
                <a16:creationId xmlns:a16="http://schemas.microsoft.com/office/drawing/2014/main" id="{BFC1293F-F34D-4CF5-9917-6B3C59D813D2}"/>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EXEC SUMMARY (HL)">
            <a:hlinkClick r:id="rId20" action="ppaction://hlinksldjump"/>
            <a:extLst>
              <a:ext uri="{FF2B5EF4-FFF2-40B4-BE49-F238E27FC236}">
                <a16:creationId xmlns:a16="http://schemas.microsoft.com/office/drawing/2014/main" id="{15B1703D-0630-42A4-8E24-3C94C5229262}"/>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EXEC SUMMARY (HL)">
            <a:hlinkClick r:id="rId21" action="ppaction://hlinksldjump"/>
            <a:extLst>
              <a:ext uri="{FF2B5EF4-FFF2-40B4-BE49-F238E27FC236}">
                <a16:creationId xmlns:a16="http://schemas.microsoft.com/office/drawing/2014/main" id="{AAA66619-5A0A-429C-8682-F795D53C978B}"/>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EXEC SUMMARY (HL)">
            <a:hlinkClick r:id="rId22" action="ppaction://hlinksldjump"/>
            <a:extLst>
              <a:ext uri="{FF2B5EF4-FFF2-40B4-BE49-F238E27FC236}">
                <a16:creationId xmlns:a16="http://schemas.microsoft.com/office/drawing/2014/main" id="{88009F26-B921-4B20-A9B8-F1D9287C81FC}"/>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EXEC SUMMARY (HL)">
            <a:hlinkClick r:id="rId23" action="ppaction://hlinksldjump"/>
            <a:extLst>
              <a:ext uri="{FF2B5EF4-FFF2-40B4-BE49-F238E27FC236}">
                <a16:creationId xmlns:a16="http://schemas.microsoft.com/office/drawing/2014/main" id="{917E8860-0A9F-4A82-B199-0D0F31DACD3B}"/>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EXEC SUMMARY (HL)">
            <a:hlinkClick r:id="rId24" action="ppaction://hlinksldjump"/>
            <a:extLst>
              <a:ext uri="{FF2B5EF4-FFF2-40B4-BE49-F238E27FC236}">
                <a16:creationId xmlns:a16="http://schemas.microsoft.com/office/drawing/2014/main" id="{88C7657C-CDDF-41CC-B9D0-36F367255348}"/>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EXEC SUMMARY (HL)">
            <a:hlinkClick r:id="rId25" action="ppaction://hlinksldjump"/>
            <a:extLst>
              <a:ext uri="{FF2B5EF4-FFF2-40B4-BE49-F238E27FC236}">
                <a16:creationId xmlns:a16="http://schemas.microsoft.com/office/drawing/2014/main" id="{60F661D1-375E-41D2-9158-EAFDDF5A100F}"/>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EXEC SUMMARY (HL)">
            <a:hlinkClick r:id="rId26" action="ppaction://hlinksldjump"/>
            <a:extLst>
              <a:ext uri="{FF2B5EF4-FFF2-40B4-BE49-F238E27FC236}">
                <a16:creationId xmlns:a16="http://schemas.microsoft.com/office/drawing/2014/main" id="{6EF1C8B6-91D1-436D-BE8E-4CD89B8B5682}"/>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0" name="(B) GREY NEUTRAL" hidden="1">
            <a:extLst>
              <a:ext uri="{FF2B5EF4-FFF2-40B4-BE49-F238E27FC236}">
                <a16:creationId xmlns:a16="http://schemas.microsoft.com/office/drawing/2014/main" id="{13A84A36-838A-46FB-81BA-F551F1317D2E}"/>
              </a:ext>
            </a:extLst>
          </p:cNvPr>
          <p:cNvGrpSpPr/>
          <p:nvPr/>
        </p:nvGrpSpPr>
        <p:grpSpPr>
          <a:xfrm>
            <a:off x="16703917" y="4097076"/>
            <a:ext cx="537097" cy="537097"/>
            <a:chOff x="19487481" y="4012533"/>
            <a:chExt cx="537097" cy="537097"/>
          </a:xfrm>
        </p:grpSpPr>
        <p:sp>
          <p:nvSpPr>
            <p:cNvPr id="181" name="Oval 180">
              <a:extLst>
                <a:ext uri="{FF2B5EF4-FFF2-40B4-BE49-F238E27FC236}">
                  <a16:creationId xmlns:a16="http://schemas.microsoft.com/office/drawing/2014/main" id="{94FEDC8A-3E07-4E4B-BC31-8175C288FA84}"/>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05AACCB3-3F99-446B-A73B-BEFD0D617686}"/>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B) GREEN DOWN" hidden="1">
            <a:extLst>
              <a:ext uri="{FF2B5EF4-FFF2-40B4-BE49-F238E27FC236}">
                <a16:creationId xmlns:a16="http://schemas.microsoft.com/office/drawing/2014/main" id="{6DF6EC30-F34F-4D8B-BB01-3605A8A06EB7}"/>
              </a:ext>
            </a:extLst>
          </p:cNvPr>
          <p:cNvGrpSpPr/>
          <p:nvPr/>
        </p:nvGrpSpPr>
        <p:grpSpPr>
          <a:xfrm>
            <a:off x="16704122" y="4079878"/>
            <a:ext cx="537097" cy="537097"/>
            <a:chOff x="16550753" y="2084507"/>
            <a:chExt cx="537097" cy="537097"/>
          </a:xfrm>
        </p:grpSpPr>
        <p:sp>
          <p:nvSpPr>
            <p:cNvPr id="175" name="Oval 174">
              <a:extLst>
                <a:ext uri="{FF2B5EF4-FFF2-40B4-BE49-F238E27FC236}">
                  <a16:creationId xmlns:a16="http://schemas.microsoft.com/office/drawing/2014/main" id="{C263C37F-2A42-4790-AA17-53C61960541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Isosceles Triangle 175">
              <a:extLst>
                <a:ext uri="{FF2B5EF4-FFF2-40B4-BE49-F238E27FC236}">
                  <a16:creationId xmlns:a16="http://schemas.microsoft.com/office/drawing/2014/main" id="{7C9FB679-F14F-49B2-8112-2D4921535D5B}"/>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4" name="(B) GREEN UP" hidden="1">
            <a:extLst>
              <a:ext uri="{FF2B5EF4-FFF2-40B4-BE49-F238E27FC236}">
                <a16:creationId xmlns:a16="http://schemas.microsoft.com/office/drawing/2014/main" id="{D18E1508-C54F-4198-87A5-B1B51D5E4E17}"/>
              </a:ext>
            </a:extLst>
          </p:cNvPr>
          <p:cNvGrpSpPr/>
          <p:nvPr/>
        </p:nvGrpSpPr>
        <p:grpSpPr>
          <a:xfrm>
            <a:off x="16700606" y="4086856"/>
            <a:ext cx="537097" cy="537097"/>
            <a:chOff x="16550753" y="2084507"/>
            <a:chExt cx="537097" cy="537097"/>
          </a:xfrm>
        </p:grpSpPr>
        <p:sp>
          <p:nvSpPr>
            <p:cNvPr id="445" name="Oval 444">
              <a:extLst>
                <a:ext uri="{FF2B5EF4-FFF2-40B4-BE49-F238E27FC236}">
                  <a16:creationId xmlns:a16="http://schemas.microsoft.com/office/drawing/2014/main" id="{41E03491-D19D-44E9-AD02-993695A1B92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Isosceles Triangle 445">
              <a:extLst>
                <a:ext uri="{FF2B5EF4-FFF2-40B4-BE49-F238E27FC236}">
                  <a16:creationId xmlns:a16="http://schemas.microsoft.com/office/drawing/2014/main" id="{6AB9A53C-53E6-42AE-97F3-6EEAD0DF4FD9}"/>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7" name="(B) RED UP" hidden="1">
            <a:extLst>
              <a:ext uri="{FF2B5EF4-FFF2-40B4-BE49-F238E27FC236}">
                <a16:creationId xmlns:a16="http://schemas.microsoft.com/office/drawing/2014/main" id="{6F808083-EE5B-4F18-8745-275B6AD2686A}"/>
              </a:ext>
            </a:extLst>
          </p:cNvPr>
          <p:cNvGrpSpPr/>
          <p:nvPr/>
        </p:nvGrpSpPr>
        <p:grpSpPr>
          <a:xfrm>
            <a:off x="16698459" y="4090564"/>
            <a:ext cx="537097" cy="537097"/>
            <a:chOff x="18504903" y="4120069"/>
            <a:chExt cx="537097" cy="537097"/>
          </a:xfrm>
        </p:grpSpPr>
        <p:sp>
          <p:nvSpPr>
            <p:cNvPr id="448" name="Oval 447">
              <a:extLst>
                <a:ext uri="{FF2B5EF4-FFF2-40B4-BE49-F238E27FC236}">
                  <a16:creationId xmlns:a16="http://schemas.microsoft.com/office/drawing/2014/main" id="{5CA47AD8-99E3-4CD2-96B9-C21B39FBCD0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Isosceles Triangle 448">
              <a:extLst>
                <a:ext uri="{FF2B5EF4-FFF2-40B4-BE49-F238E27FC236}">
                  <a16:creationId xmlns:a16="http://schemas.microsoft.com/office/drawing/2014/main" id="{6BC37605-F9CF-4E05-ADF3-272EB67337D5}"/>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0" name="(B) RED DOWN">
            <a:extLst>
              <a:ext uri="{FF2B5EF4-FFF2-40B4-BE49-F238E27FC236}">
                <a16:creationId xmlns:a16="http://schemas.microsoft.com/office/drawing/2014/main" id="{B0545A38-6B71-417B-ADFB-34B25B413F17}"/>
              </a:ext>
            </a:extLst>
          </p:cNvPr>
          <p:cNvGrpSpPr/>
          <p:nvPr/>
        </p:nvGrpSpPr>
        <p:grpSpPr>
          <a:xfrm>
            <a:off x="16733457" y="4114274"/>
            <a:ext cx="537097" cy="537097"/>
            <a:chOff x="18504903" y="4120069"/>
            <a:chExt cx="537097" cy="537097"/>
          </a:xfrm>
        </p:grpSpPr>
        <p:sp>
          <p:nvSpPr>
            <p:cNvPr id="451" name="Oval 450">
              <a:extLst>
                <a:ext uri="{FF2B5EF4-FFF2-40B4-BE49-F238E27FC236}">
                  <a16:creationId xmlns:a16="http://schemas.microsoft.com/office/drawing/2014/main" id="{24836BD1-20F8-4D4B-92A3-641215CF5BD3}"/>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Isosceles Triangle 451">
              <a:extLst>
                <a:ext uri="{FF2B5EF4-FFF2-40B4-BE49-F238E27FC236}">
                  <a16:creationId xmlns:a16="http://schemas.microsoft.com/office/drawing/2014/main" id="{82073F81-636A-4292-BEC1-CE61F496CFE9}"/>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7" name="(T) GREY NEUTRAL" hidden="1">
            <a:extLst>
              <a:ext uri="{FF2B5EF4-FFF2-40B4-BE49-F238E27FC236}">
                <a16:creationId xmlns:a16="http://schemas.microsoft.com/office/drawing/2014/main" id="{0D9876B3-A755-4F65-859B-5E146E9EA5A0}"/>
              </a:ext>
            </a:extLst>
          </p:cNvPr>
          <p:cNvGrpSpPr/>
          <p:nvPr/>
        </p:nvGrpSpPr>
        <p:grpSpPr>
          <a:xfrm>
            <a:off x="16703883" y="2103526"/>
            <a:ext cx="537097" cy="537097"/>
            <a:chOff x="19487481" y="4012533"/>
            <a:chExt cx="537097" cy="537097"/>
          </a:xfrm>
        </p:grpSpPr>
        <p:sp>
          <p:nvSpPr>
            <p:cNvPr id="178" name="Oval 177">
              <a:extLst>
                <a:ext uri="{FF2B5EF4-FFF2-40B4-BE49-F238E27FC236}">
                  <a16:creationId xmlns:a16="http://schemas.microsoft.com/office/drawing/2014/main" id="{74DFCCFA-C25A-4D87-9323-B761A8857D9E}"/>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81115428-96B8-4922-86CF-1E772DA3C4CF}"/>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1" name="(T) GREEN DOWN" hidden="1">
            <a:extLst>
              <a:ext uri="{FF2B5EF4-FFF2-40B4-BE49-F238E27FC236}">
                <a16:creationId xmlns:a16="http://schemas.microsoft.com/office/drawing/2014/main" id="{A71067D7-75FE-4724-89E6-6A929AA4D43D}"/>
              </a:ext>
            </a:extLst>
          </p:cNvPr>
          <p:cNvGrpSpPr/>
          <p:nvPr/>
        </p:nvGrpSpPr>
        <p:grpSpPr>
          <a:xfrm>
            <a:off x="16711593" y="2097850"/>
            <a:ext cx="537097" cy="537097"/>
            <a:chOff x="16550753" y="2084507"/>
            <a:chExt cx="537097" cy="537097"/>
          </a:xfrm>
        </p:grpSpPr>
        <p:sp>
          <p:nvSpPr>
            <p:cNvPr id="442" name="Oval 441">
              <a:extLst>
                <a:ext uri="{FF2B5EF4-FFF2-40B4-BE49-F238E27FC236}">
                  <a16:creationId xmlns:a16="http://schemas.microsoft.com/office/drawing/2014/main" id="{C07B20E7-2C7B-463C-ACB0-9B8FC3CF8E6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3" name="Isosceles Triangle 442">
              <a:extLst>
                <a:ext uri="{FF2B5EF4-FFF2-40B4-BE49-F238E27FC236}">
                  <a16:creationId xmlns:a16="http://schemas.microsoft.com/office/drawing/2014/main" id="{EE06FB8D-2F35-4C9F-A7DC-0132A3A9E512}"/>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5" name="(T) GREEN UP">
            <a:extLst>
              <a:ext uri="{FF2B5EF4-FFF2-40B4-BE49-F238E27FC236}">
                <a16:creationId xmlns:a16="http://schemas.microsoft.com/office/drawing/2014/main" id="{4717F5EF-F2F3-4224-8AB1-EFD30807AC89}"/>
              </a:ext>
            </a:extLst>
          </p:cNvPr>
          <p:cNvGrpSpPr/>
          <p:nvPr/>
        </p:nvGrpSpPr>
        <p:grpSpPr>
          <a:xfrm>
            <a:off x="16713376" y="2112353"/>
            <a:ext cx="537097" cy="537097"/>
            <a:chOff x="16550753" y="2084507"/>
            <a:chExt cx="537097" cy="537097"/>
          </a:xfrm>
        </p:grpSpPr>
        <p:sp>
          <p:nvSpPr>
            <p:cNvPr id="436" name="Oval 435">
              <a:extLst>
                <a:ext uri="{FF2B5EF4-FFF2-40B4-BE49-F238E27FC236}">
                  <a16:creationId xmlns:a16="http://schemas.microsoft.com/office/drawing/2014/main" id="{7489DD74-BB35-4D0E-BF47-B8EA3CA66DE3}"/>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Isosceles Triangle 436">
              <a:extLst>
                <a:ext uri="{FF2B5EF4-FFF2-40B4-BE49-F238E27FC236}">
                  <a16:creationId xmlns:a16="http://schemas.microsoft.com/office/drawing/2014/main" id="{EB1A78DA-776C-4E4A-A112-EC76BC2C6E9E}"/>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9" name="(T) RED UP" hidden="1">
            <a:extLst>
              <a:ext uri="{FF2B5EF4-FFF2-40B4-BE49-F238E27FC236}">
                <a16:creationId xmlns:a16="http://schemas.microsoft.com/office/drawing/2014/main" id="{40596E35-1D44-41BD-B5E2-630227CD5CA4}"/>
              </a:ext>
            </a:extLst>
          </p:cNvPr>
          <p:cNvGrpSpPr/>
          <p:nvPr/>
        </p:nvGrpSpPr>
        <p:grpSpPr>
          <a:xfrm>
            <a:off x="16728186" y="2100318"/>
            <a:ext cx="537097" cy="537097"/>
            <a:chOff x="18504903" y="4120069"/>
            <a:chExt cx="537097" cy="537097"/>
          </a:xfrm>
        </p:grpSpPr>
        <p:sp>
          <p:nvSpPr>
            <p:cNvPr id="160" name="Oval 159">
              <a:extLst>
                <a:ext uri="{FF2B5EF4-FFF2-40B4-BE49-F238E27FC236}">
                  <a16:creationId xmlns:a16="http://schemas.microsoft.com/office/drawing/2014/main" id="{54A96D9C-314A-42C2-8B20-82B2EEAFF4F5}"/>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Isosceles Triangle 160">
              <a:extLst>
                <a:ext uri="{FF2B5EF4-FFF2-40B4-BE49-F238E27FC236}">
                  <a16:creationId xmlns:a16="http://schemas.microsoft.com/office/drawing/2014/main" id="{72D52758-44BB-429A-A200-9DA0EC38956A}"/>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8" name="(T) RED DOWN" hidden="1">
            <a:extLst>
              <a:ext uri="{FF2B5EF4-FFF2-40B4-BE49-F238E27FC236}">
                <a16:creationId xmlns:a16="http://schemas.microsoft.com/office/drawing/2014/main" id="{C97F2440-FC99-44AB-BF08-F4DCF528D3C4}"/>
              </a:ext>
            </a:extLst>
          </p:cNvPr>
          <p:cNvGrpSpPr/>
          <p:nvPr/>
        </p:nvGrpSpPr>
        <p:grpSpPr>
          <a:xfrm>
            <a:off x="16698621" y="2083971"/>
            <a:ext cx="537097" cy="537097"/>
            <a:chOff x="18504903" y="4120069"/>
            <a:chExt cx="537097" cy="537097"/>
          </a:xfrm>
        </p:grpSpPr>
        <p:sp>
          <p:nvSpPr>
            <p:cNvPr id="439" name="Oval 438">
              <a:extLst>
                <a:ext uri="{FF2B5EF4-FFF2-40B4-BE49-F238E27FC236}">
                  <a16:creationId xmlns:a16="http://schemas.microsoft.com/office/drawing/2014/main" id="{75225001-455F-4252-A4ED-CC0A57B04F8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 name="Isosceles Triangle 439">
              <a:extLst>
                <a:ext uri="{FF2B5EF4-FFF2-40B4-BE49-F238E27FC236}">
                  <a16:creationId xmlns:a16="http://schemas.microsoft.com/office/drawing/2014/main" id="{57409922-1BCE-4BEF-AED7-AE59D93DAEC6}"/>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B) RED DOWN">
            <a:extLst>
              <a:ext uri="{FF2B5EF4-FFF2-40B4-BE49-F238E27FC236}">
                <a16:creationId xmlns:a16="http://schemas.microsoft.com/office/drawing/2014/main" id="{5A3BD911-E2F9-4F08-97C7-28D5F02DFE55}"/>
              </a:ext>
            </a:extLst>
          </p:cNvPr>
          <p:cNvGrpSpPr/>
          <p:nvPr/>
        </p:nvGrpSpPr>
        <p:grpSpPr>
          <a:xfrm>
            <a:off x="16702476" y="2110820"/>
            <a:ext cx="537097" cy="537097"/>
            <a:chOff x="18504903" y="4120069"/>
            <a:chExt cx="537097" cy="537097"/>
          </a:xfrm>
        </p:grpSpPr>
        <p:sp>
          <p:nvSpPr>
            <p:cNvPr id="147" name="Oval 146">
              <a:extLst>
                <a:ext uri="{FF2B5EF4-FFF2-40B4-BE49-F238E27FC236}">
                  <a16:creationId xmlns:a16="http://schemas.microsoft.com/office/drawing/2014/main" id="{11142510-FBC2-4054-A31A-74FB1E5F7D0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Isosceles Triangle 147">
              <a:extLst>
                <a:ext uri="{FF2B5EF4-FFF2-40B4-BE49-F238E27FC236}">
                  <a16:creationId xmlns:a16="http://schemas.microsoft.com/office/drawing/2014/main" id="{BCC78CB8-B2E6-42EA-B7A9-655E6E8F289D}"/>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B) RED UP">
            <a:extLst>
              <a:ext uri="{FF2B5EF4-FFF2-40B4-BE49-F238E27FC236}">
                <a16:creationId xmlns:a16="http://schemas.microsoft.com/office/drawing/2014/main" id="{32C4ED10-382B-4AF0-8471-6C29BF516ABE}"/>
              </a:ext>
            </a:extLst>
          </p:cNvPr>
          <p:cNvGrpSpPr/>
          <p:nvPr/>
        </p:nvGrpSpPr>
        <p:grpSpPr>
          <a:xfrm>
            <a:off x="16728186" y="4128020"/>
            <a:ext cx="537097" cy="537097"/>
            <a:chOff x="18504903" y="4120069"/>
            <a:chExt cx="537097" cy="537097"/>
          </a:xfrm>
        </p:grpSpPr>
        <p:sp>
          <p:nvSpPr>
            <p:cNvPr id="153" name="Oval 152">
              <a:extLst>
                <a:ext uri="{FF2B5EF4-FFF2-40B4-BE49-F238E27FC236}">
                  <a16:creationId xmlns:a16="http://schemas.microsoft.com/office/drawing/2014/main" id="{4D73C0BB-9FF7-4FE7-9646-8B24A94E1B9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Isosceles Triangle 154">
              <a:extLst>
                <a:ext uri="{FF2B5EF4-FFF2-40B4-BE49-F238E27FC236}">
                  <a16:creationId xmlns:a16="http://schemas.microsoft.com/office/drawing/2014/main" id="{7445F106-401B-45B5-9EAA-92A7BF8C4D9A}"/>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56" name="Chart 155">
            <a:extLst>
              <a:ext uri="{FF2B5EF4-FFF2-40B4-BE49-F238E27FC236}">
                <a16:creationId xmlns:a16="http://schemas.microsoft.com/office/drawing/2014/main" id="{2091279E-CD7E-41A5-90DC-6D16E3E5C69E}"/>
              </a:ext>
            </a:extLst>
          </p:cNvPr>
          <p:cNvGraphicFramePr>
            <a:graphicFrameLocks/>
          </p:cNvGraphicFramePr>
          <p:nvPr>
            <p:extLst>
              <p:ext uri="{D42A27DB-BD31-4B8C-83A1-F6EECF244321}">
                <p14:modId xmlns:p14="http://schemas.microsoft.com/office/powerpoint/2010/main" val="3084226433"/>
              </p:ext>
            </p:extLst>
          </p:nvPr>
        </p:nvGraphicFramePr>
        <p:xfrm>
          <a:off x="8330701" y="1759696"/>
          <a:ext cx="4931058" cy="2546631"/>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57" name="Chart 156">
            <a:extLst>
              <a:ext uri="{FF2B5EF4-FFF2-40B4-BE49-F238E27FC236}">
                <a16:creationId xmlns:a16="http://schemas.microsoft.com/office/drawing/2014/main" id="{FDEA5043-2C47-4934-908E-D272EDDCCA00}"/>
              </a:ext>
            </a:extLst>
          </p:cNvPr>
          <p:cNvGraphicFramePr>
            <a:graphicFrameLocks/>
          </p:cNvGraphicFramePr>
          <p:nvPr>
            <p:extLst>
              <p:ext uri="{D42A27DB-BD31-4B8C-83A1-F6EECF244321}">
                <p14:modId xmlns:p14="http://schemas.microsoft.com/office/powerpoint/2010/main" val="852914857"/>
              </p:ext>
            </p:extLst>
          </p:nvPr>
        </p:nvGraphicFramePr>
        <p:xfrm>
          <a:off x="8350563" y="4615246"/>
          <a:ext cx="4931058" cy="2486158"/>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58" name="Chart 157">
            <a:extLst>
              <a:ext uri="{FF2B5EF4-FFF2-40B4-BE49-F238E27FC236}">
                <a16:creationId xmlns:a16="http://schemas.microsoft.com/office/drawing/2014/main" id="{D08FF592-C941-4E8C-92C3-7E2AC1E9F8F1}"/>
              </a:ext>
            </a:extLst>
          </p:cNvPr>
          <p:cNvGraphicFramePr>
            <a:graphicFrameLocks/>
          </p:cNvGraphicFramePr>
          <p:nvPr>
            <p:extLst>
              <p:ext uri="{D42A27DB-BD31-4B8C-83A1-F6EECF244321}">
                <p14:modId xmlns:p14="http://schemas.microsoft.com/office/powerpoint/2010/main" val="4206641784"/>
              </p:ext>
            </p:extLst>
          </p:nvPr>
        </p:nvGraphicFramePr>
        <p:xfrm>
          <a:off x="8337667" y="7185077"/>
          <a:ext cx="4931058" cy="2537388"/>
        </p:xfrm>
        <a:graphic>
          <a:graphicData uri="http://schemas.openxmlformats.org/drawingml/2006/chart">
            <c:chart xmlns:c="http://schemas.openxmlformats.org/drawingml/2006/chart" xmlns:r="http://schemas.openxmlformats.org/officeDocument/2006/relationships" r:id="rId29"/>
          </a:graphicData>
        </a:graphic>
      </p:graphicFrame>
      <p:grpSp>
        <p:nvGrpSpPr>
          <p:cNvPr id="162" name="(B) GREEN UP">
            <a:extLst>
              <a:ext uri="{FF2B5EF4-FFF2-40B4-BE49-F238E27FC236}">
                <a16:creationId xmlns:a16="http://schemas.microsoft.com/office/drawing/2014/main" id="{BB17DB38-7F3E-41A1-B699-9442160958E3}"/>
              </a:ext>
            </a:extLst>
          </p:cNvPr>
          <p:cNvGrpSpPr/>
          <p:nvPr/>
        </p:nvGrpSpPr>
        <p:grpSpPr>
          <a:xfrm>
            <a:off x="16700606" y="2105994"/>
            <a:ext cx="537097" cy="537097"/>
            <a:chOff x="16550753" y="2084507"/>
            <a:chExt cx="537097" cy="537097"/>
          </a:xfrm>
        </p:grpSpPr>
        <p:sp>
          <p:nvSpPr>
            <p:cNvPr id="163" name="Oval 162">
              <a:extLst>
                <a:ext uri="{FF2B5EF4-FFF2-40B4-BE49-F238E27FC236}">
                  <a16:creationId xmlns:a16="http://schemas.microsoft.com/office/drawing/2014/main" id="{21C11D8A-A2EE-4BC2-9197-58F9E9DB26C1}"/>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Isosceles Triangle 163">
              <a:extLst>
                <a:ext uri="{FF2B5EF4-FFF2-40B4-BE49-F238E27FC236}">
                  <a16:creationId xmlns:a16="http://schemas.microsoft.com/office/drawing/2014/main" id="{B8429C1B-E021-4885-B24B-2E68F6C42F34}"/>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8240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5AD12A-BBBB-4AA2-A09B-E746AFA6A06F}"/>
              </a:ext>
            </a:extLst>
          </p:cNvPr>
          <p:cNvGrpSpPr/>
          <p:nvPr/>
        </p:nvGrpSpPr>
        <p:grpSpPr>
          <a:xfrm>
            <a:off x="14199393" y="1627247"/>
            <a:ext cx="2488266" cy="1674753"/>
            <a:chOff x="14199393" y="1627247"/>
            <a:chExt cx="2488266" cy="1674753"/>
          </a:xfrm>
        </p:grpSpPr>
        <p:sp>
          <p:nvSpPr>
            <p:cNvPr id="4" name="TextBox 3">
              <a:extLst>
                <a:ext uri="{FF2B5EF4-FFF2-40B4-BE49-F238E27FC236}">
                  <a16:creationId xmlns:a16="http://schemas.microsoft.com/office/drawing/2014/main" id="{6A402DC9-03CD-4AAD-8C61-097AF57F531E}"/>
                </a:ext>
              </a:extLst>
            </p:cNvPr>
            <p:cNvSpPr txBox="1"/>
            <p:nvPr/>
          </p:nvSpPr>
          <p:spPr>
            <a:xfrm>
              <a:off x="14303182" y="1855799"/>
              <a:ext cx="238447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4.3%</a:t>
              </a:r>
            </a:p>
          </p:txBody>
        </p:sp>
        <p:cxnSp>
          <p:nvCxnSpPr>
            <p:cNvPr id="5" name="Straight Connector 4">
              <a:extLst>
                <a:ext uri="{FF2B5EF4-FFF2-40B4-BE49-F238E27FC236}">
                  <a16:creationId xmlns:a16="http://schemas.microsoft.com/office/drawing/2014/main" id="{0B4025FC-0180-45E6-A608-F9C94E79488B}"/>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2996139-C7EB-4D90-957E-C9E89651A16B}"/>
                </a:ext>
              </a:extLst>
            </p:cNvPr>
            <p:cNvSpPr txBox="1"/>
            <p:nvPr/>
          </p:nvSpPr>
          <p:spPr>
            <a:xfrm>
              <a:off x="14333480" y="1627247"/>
              <a:ext cx="2339743" cy="369332"/>
            </a:xfrm>
            <a:prstGeom prst="rect">
              <a:avLst/>
            </a:prstGeom>
            <a:noFill/>
          </p:spPr>
          <p:txBody>
            <a:bodyPr wrap="square" rtlCol="0">
              <a:spAutoFit/>
            </a:bodyPr>
            <a:lstStyle/>
            <a:p>
              <a:r>
                <a:rPr lang="en-GB" dirty="0">
                  <a:solidFill>
                    <a:srgbClr val="01DAF1"/>
                  </a:solidFill>
                  <a:latin typeface="Lato" panose="020F0502020204030203" pitchFamily="34" charset="0"/>
                  <a:cs typeface="Lato" panose="020F0502020204030203" pitchFamily="34" charset="0"/>
                </a:rPr>
                <a:t>GDP 2021</a:t>
              </a:r>
            </a:p>
          </p:txBody>
        </p:sp>
        <p:sp>
          <p:nvSpPr>
            <p:cNvPr id="7" name="TextBox 6">
              <a:extLst>
                <a:ext uri="{FF2B5EF4-FFF2-40B4-BE49-F238E27FC236}">
                  <a16:creationId xmlns:a16="http://schemas.microsoft.com/office/drawing/2014/main" id="{92DA114A-D7FF-4A49-87B5-F56B1A90F132}"/>
                </a:ext>
              </a:extLst>
            </p:cNvPr>
            <p:cNvSpPr txBox="1"/>
            <p:nvPr/>
          </p:nvSpPr>
          <p:spPr>
            <a:xfrm>
              <a:off x="14338209" y="2730096"/>
              <a:ext cx="2315399"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Below previous projections of 4.7%.</a:t>
              </a:r>
            </a:p>
          </p:txBody>
        </p:sp>
      </p:grpSp>
      <p:grpSp>
        <p:nvGrpSpPr>
          <p:cNvPr id="8" name="Group 7">
            <a:extLst>
              <a:ext uri="{FF2B5EF4-FFF2-40B4-BE49-F238E27FC236}">
                <a16:creationId xmlns:a16="http://schemas.microsoft.com/office/drawing/2014/main" id="{DB70F3E3-6AEC-4400-8895-FD27E27122C6}"/>
              </a:ext>
            </a:extLst>
          </p:cNvPr>
          <p:cNvGrpSpPr/>
          <p:nvPr/>
        </p:nvGrpSpPr>
        <p:grpSpPr>
          <a:xfrm>
            <a:off x="14195027" y="3648167"/>
            <a:ext cx="2324856" cy="1674753"/>
            <a:chOff x="14199393" y="1627247"/>
            <a:chExt cx="2324856" cy="1674753"/>
          </a:xfrm>
        </p:grpSpPr>
        <p:sp>
          <p:nvSpPr>
            <p:cNvPr id="9" name="TextBox 8">
              <a:extLst>
                <a:ext uri="{FF2B5EF4-FFF2-40B4-BE49-F238E27FC236}">
                  <a16:creationId xmlns:a16="http://schemas.microsoft.com/office/drawing/2014/main" id="{B14F5CBA-041D-4F52-A432-D12EB9EC0CFA}"/>
                </a:ext>
              </a:extLst>
            </p:cNvPr>
            <p:cNvSpPr txBox="1"/>
            <p:nvPr/>
          </p:nvSpPr>
          <p:spPr>
            <a:xfrm>
              <a:off x="14317696"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2.4%</a:t>
              </a:r>
            </a:p>
          </p:txBody>
        </p:sp>
        <p:cxnSp>
          <p:nvCxnSpPr>
            <p:cNvPr id="10" name="Straight Connector 9">
              <a:extLst>
                <a:ext uri="{FF2B5EF4-FFF2-40B4-BE49-F238E27FC236}">
                  <a16:creationId xmlns:a16="http://schemas.microsoft.com/office/drawing/2014/main" id="{17F79712-5533-4211-B97B-82AABAE5C41B}"/>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961674-8AC2-46DD-9DB3-AEA3396ABDEE}"/>
                </a:ext>
              </a:extLst>
            </p:cNvPr>
            <p:cNvSpPr txBox="1"/>
            <p:nvPr/>
          </p:nvSpPr>
          <p:spPr>
            <a:xfrm>
              <a:off x="14346732" y="1627247"/>
              <a:ext cx="2177517" cy="369332"/>
            </a:xfrm>
            <a:prstGeom prst="rect">
              <a:avLst/>
            </a:prstGeom>
            <a:noFill/>
          </p:spPr>
          <p:txBody>
            <a:bodyPr wrap="square" rtlCol="0">
              <a:spAutoFit/>
            </a:bodyPr>
            <a:lstStyle/>
            <a:p>
              <a:r>
                <a:rPr lang="en-GB" dirty="0">
                  <a:solidFill>
                    <a:srgbClr val="01DAF1"/>
                  </a:solidFill>
                  <a:latin typeface="Lato" panose="020F0502020204030203" pitchFamily="34" charset="0"/>
                  <a:cs typeface="Lato" panose="020F0502020204030203" pitchFamily="34" charset="0"/>
                </a:rPr>
                <a:t>Avg. Earnings 2021</a:t>
              </a:r>
            </a:p>
          </p:txBody>
        </p:sp>
        <p:sp>
          <p:nvSpPr>
            <p:cNvPr id="12" name="TextBox 11">
              <a:extLst>
                <a:ext uri="{FF2B5EF4-FFF2-40B4-BE49-F238E27FC236}">
                  <a16:creationId xmlns:a16="http://schemas.microsoft.com/office/drawing/2014/main" id="{22E65FF8-9839-4867-8063-5BC4CD04233C}"/>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Above previous projections of 1.9%. </a:t>
              </a:r>
            </a:p>
          </p:txBody>
        </p:sp>
      </p:grpSp>
      <p:sp>
        <p:nvSpPr>
          <p:cNvPr id="13" name="TextBox 12">
            <a:extLst>
              <a:ext uri="{FF2B5EF4-FFF2-40B4-BE49-F238E27FC236}">
                <a16:creationId xmlns:a16="http://schemas.microsoft.com/office/drawing/2014/main" id="{7DBC0F86-9C60-4F7F-8A78-E5E60A64CAEB}"/>
              </a:ext>
            </a:extLst>
          </p:cNvPr>
          <p:cNvSpPr txBox="1"/>
          <p:nvPr/>
        </p:nvSpPr>
        <p:spPr>
          <a:xfrm>
            <a:off x="2833812" y="1051905"/>
            <a:ext cx="8866853" cy="523220"/>
          </a:xfrm>
          <a:prstGeom prst="rect">
            <a:avLst/>
          </a:prstGeom>
          <a:noFill/>
        </p:spPr>
        <p:txBody>
          <a:bodyPr wrap="square" rtlCol="0">
            <a:spAutoFit/>
          </a:bodyPr>
          <a:lstStyle/>
          <a:p>
            <a:r>
              <a:rPr lang="en-GB" sz="2800" b="1" dirty="0">
                <a:solidFill>
                  <a:srgbClr val="282461"/>
                </a:solidFill>
                <a:latin typeface="Lato" panose="020F0502020204030203" pitchFamily="34" charset="0"/>
                <a:cs typeface="Lato" panose="020F0502020204030203" pitchFamily="34" charset="0"/>
              </a:rPr>
              <a:t>LONG-TERM FORECASTS FOR THE UK ECONOMY</a:t>
            </a:r>
          </a:p>
        </p:txBody>
      </p:sp>
      <p:sp>
        <p:nvSpPr>
          <p:cNvPr id="14" name="TextBox 13">
            <a:extLst>
              <a:ext uri="{FF2B5EF4-FFF2-40B4-BE49-F238E27FC236}">
                <a16:creationId xmlns:a16="http://schemas.microsoft.com/office/drawing/2014/main" id="{4D52EF4B-0863-420D-B1C6-95B6F1938881}"/>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22</a:t>
            </a:r>
          </a:p>
        </p:txBody>
      </p:sp>
      <p:sp>
        <p:nvSpPr>
          <p:cNvPr id="15" name="TextBox 14">
            <a:extLst>
              <a:ext uri="{FF2B5EF4-FFF2-40B4-BE49-F238E27FC236}">
                <a16:creationId xmlns:a16="http://schemas.microsoft.com/office/drawing/2014/main" id="{706F33CE-ED46-46C4-9869-329BAFA3C377}"/>
              </a:ext>
            </a:extLst>
          </p:cNvPr>
          <p:cNvSpPr txBox="1"/>
          <p:nvPr/>
        </p:nvSpPr>
        <p:spPr>
          <a:xfrm>
            <a:off x="2822511" y="209446"/>
            <a:ext cx="2614728"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FORECASTS</a:t>
            </a:r>
          </a:p>
        </p:txBody>
      </p:sp>
      <p:sp>
        <p:nvSpPr>
          <p:cNvPr id="16" name="TextBox 15">
            <a:extLst>
              <a:ext uri="{FF2B5EF4-FFF2-40B4-BE49-F238E27FC236}">
                <a16:creationId xmlns:a16="http://schemas.microsoft.com/office/drawing/2014/main" id="{D0F66C7A-B00B-4390-B081-10519A412A8C}"/>
              </a:ext>
            </a:extLst>
          </p:cNvPr>
          <p:cNvSpPr txBox="1"/>
          <p:nvPr/>
        </p:nvSpPr>
        <p:spPr>
          <a:xfrm>
            <a:off x="14067397" y="1052425"/>
            <a:ext cx="2493271" cy="338554"/>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SUMMARY FORECASTS</a:t>
            </a:r>
          </a:p>
        </p:txBody>
      </p:sp>
      <p:graphicFrame>
        <p:nvGraphicFramePr>
          <p:cNvPr id="17" name="Table 16">
            <a:extLst>
              <a:ext uri="{FF2B5EF4-FFF2-40B4-BE49-F238E27FC236}">
                <a16:creationId xmlns:a16="http://schemas.microsoft.com/office/drawing/2014/main" id="{94CA7596-CC6D-47DF-BAB0-1CA1B9EB188E}"/>
              </a:ext>
            </a:extLst>
          </p:cNvPr>
          <p:cNvGraphicFramePr>
            <a:graphicFrameLocks noGrp="1"/>
          </p:cNvGraphicFramePr>
          <p:nvPr>
            <p:extLst>
              <p:ext uri="{D42A27DB-BD31-4B8C-83A1-F6EECF244321}">
                <p14:modId xmlns:p14="http://schemas.microsoft.com/office/powerpoint/2010/main" val="2716819020"/>
              </p:ext>
            </p:extLst>
          </p:nvPr>
        </p:nvGraphicFramePr>
        <p:xfrm>
          <a:off x="2946187" y="2204264"/>
          <a:ext cx="10185378" cy="4792027"/>
        </p:xfrm>
        <a:graphic>
          <a:graphicData uri="http://schemas.openxmlformats.org/drawingml/2006/table">
            <a:tbl>
              <a:tblPr firstRow="1" firstCol="1" lastRow="1" lastCol="1" bandRow="1" bandCol="1">
                <a:tableStyleId>{5C22544A-7EE6-4342-B048-85BDC9FD1C3A}</a:tableStyleId>
              </a:tblPr>
              <a:tblGrid>
                <a:gridCol w="2037076">
                  <a:extLst>
                    <a:ext uri="{9D8B030D-6E8A-4147-A177-3AD203B41FA5}">
                      <a16:colId xmlns:a16="http://schemas.microsoft.com/office/drawing/2014/main" val="1539776676"/>
                    </a:ext>
                  </a:extLst>
                </a:gridCol>
                <a:gridCol w="1013935">
                  <a:extLst>
                    <a:ext uri="{9D8B030D-6E8A-4147-A177-3AD203B41FA5}">
                      <a16:colId xmlns:a16="http://schemas.microsoft.com/office/drawing/2014/main" val="169499357"/>
                    </a:ext>
                  </a:extLst>
                </a:gridCol>
                <a:gridCol w="1027087">
                  <a:extLst>
                    <a:ext uri="{9D8B030D-6E8A-4147-A177-3AD203B41FA5}">
                      <a16:colId xmlns:a16="http://schemas.microsoft.com/office/drawing/2014/main" val="3221744314"/>
                    </a:ext>
                  </a:extLst>
                </a:gridCol>
                <a:gridCol w="1015248">
                  <a:extLst>
                    <a:ext uri="{9D8B030D-6E8A-4147-A177-3AD203B41FA5}">
                      <a16:colId xmlns:a16="http://schemas.microsoft.com/office/drawing/2014/main" val="3274747591"/>
                    </a:ext>
                  </a:extLst>
                </a:gridCol>
                <a:gridCol w="1019196">
                  <a:extLst>
                    <a:ext uri="{9D8B030D-6E8A-4147-A177-3AD203B41FA5}">
                      <a16:colId xmlns:a16="http://schemas.microsoft.com/office/drawing/2014/main" val="1186141084"/>
                    </a:ext>
                  </a:extLst>
                </a:gridCol>
                <a:gridCol w="1015248">
                  <a:extLst>
                    <a:ext uri="{9D8B030D-6E8A-4147-A177-3AD203B41FA5}">
                      <a16:colId xmlns:a16="http://schemas.microsoft.com/office/drawing/2014/main" val="4250711782"/>
                    </a:ext>
                  </a:extLst>
                </a:gridCol>
                <a:gridCol w="1019196">
                  <a:extLst>
                    <a:ext uri="{9D8B030D-6E8A-4147-A177-3AD203B41FA5}">
                      <a16:colId xmlns:a16="http://schemas.microsoft.com/office/drawing/2014/main" val="2044543236"/>
                    </a:ext>
                  </a:extLst>
                </a:gridCol>
                <a:gridCol w="1019196">
                  <a:extLst>
                    <a:ext uri="{9D8B030D-6E8A-4147-A177-3AD203B41FA5}">
                      <a16:colId xmlns:a16="http://schemas.microsoft.com/office/drawing/2014/main" val="2974316518"/>
                    </a:ext>
                  </a:extLst>
                </a:gridCol>
                <a:gridCol w="1019196">
                  <a:extLst>
                    <a:ext uri="{9D8B030D-6E8A-4147-A177-3AD203B41FA5}">
                      <a16:colId xmlns:a16="http://schemas.microsoft.com/office/drawing/2014/main" val="574085504"/>
                    </a:ext>
                  </a:extLst>
                </a:gridCol>
              </a:tblGrid>
              <a:tr h="568231">
                <a:tc>
                  <a:txBody>
                    <a:bodyPr/>
                    <a:lstStyle/>
                    <a:p>
                      <a:pPr marL="36195" algn="l">
                        <a:lnSpc>
                          <a:spcPts val="900"/>
                        </a:lnSpc>
                        <a:spcAft>
                          <a:spcPts val="0"/>
                        </a:spcAft>
                      </a:pPr>
                      <a:endParaRPr lang="en-GB" sz="20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gridSpan="2">
                  <a:txBody>
                    <a:bodyPr/>
                    <a:lstStyle/>
                    <a:p>
                      <a:pPr marL="36195" algn="ctr">
                        <a:lnSpc>
                          <a:spcPts val="900"/>
                        </a:lnSpc>
                        <a:spcAft>
                          <a:spcPts val="0"/>
                        </a:spcAft>
                      </a:pPr>
                      <a:endParaRPr lang="en-GB" sz="2000" dirty="0">
                        <a:effectLst/>
                        <a:latin typeface="Lato" panose="020F0502020204030203" pitchFamily="34" charset="0"/>
                        <a:ea typeface="Lato" panose="020F0502020204030203" pitchFamily="34" charset="0"/>
                        <a:cs typeface="Lato" panose="020F0502020204030203" pitchFamily="34" charset="0"/>
                      </a:endParaRPr>
                    </a:p>
                    <a:p>
                      <a:pPr marL="36195" algn="ctr">
                        <a:lnSpc>
                          <a:spcPts val="900"/>
                        </a:lnSpc>
                        <a:spcAft>
                          <a:spcPts val="0"/>
                        </a:spcAft>
                      </a:pPr>
                      <a:r>
                        <a:rPr lang="en-GB" sz="2000" dirty="0">
                          <a:effectLst/>
                          <a:latin typeface="Lato" panose="020F0502020204030203" pitchFamily="34" charset="0"/>
                          <a:ea typeface="Lato" panose="020F0502020204030203" pitchFamily="34" charset="0"/>
                          <a:cs typeface="Lato" panose="020F0502020204030203" pitchFamily="34" charset="0"/>
                        </a:rPr>
                        <a:t>2021</a:t>
                      </a:r>
                      <a:endPar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lnSpc>
                          <a:spcPts val="900"/>
                        </a:lnSpc>
                        <a:spcAft>
                          <a:spcPts val="0"/>
                        </a:spcAft>
                      </a:pPr>
                      <a:endParaRPr lang="en-GB" sz="2000" dirty="0">
                        <a:effectLst/>
                        <a:latin typeface="Lato" panose="020F0502020204030203" pitchFamily="34" charset="0"/>
                        <a:ea typeface="Lato" panose="020F0502020204030203" pitchFamily="34" charset="0"/>
                        <a:cs typeface="Lato" panose="020F0502020204030203" pitchFamily="34" charset="0"/>
                      </a:endParaRPr>
                    </a:p>
                    <a:p>
                      <a:pPr marL="36195" algn="ctr">
                        <a:lnSpc>
                          <a:spcPts val="900"/>
                        </a:lnSpc>
                        <a:spcAft>
                          <a:spcPts val="0"/>
                        </a:spcAft>
                      </a:pPr>
                      <a:r>
                        <a:rPr lang="en-GB" sz="2000" dirty="0">
                          <a:effectLst/>
                          <a:latin typeface="Lato" panose="020F0502020204030203" pitchFamily="34" charset="0"/>
                          <a:ea typeface="Lato" panose="020F0502020204030203" pitchFamily="34" charset="0"/>
                          <a:cs typeface="Lato" panose="020F0502020204030203" pitchFamily="34" charset="0"/>
                        </a:rPr>
                        <a:t>2022</a:t>
                      </a:r>
                      <a:endPar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lnSpc>
                          <a:spcPts val="900"/>
                        </a:lnSpc>
                        <a:spcAft>
                          <a:spcPts val="0"/>
                        </a:spcAft>
                      </a:pPr>
                      <a:endParaRPr lang="en-GB" sz="2000" dirty="0">
                        <a:effectLst/>
                        <a:latin typeface="Lato" panose="020F0502020204030203" pitchFamily="34" charset="0"/>
                        <a:ea typeface="Lato" panose="020F0502020204030203" pitchFamily="34" charset="0"/>
                        <a:cs typeface="Lato" panose="020F0502020204030203" pitchFamily="34" charset="0"/>
                      </a:endParaRPr>
                    </a:p>
                    <a:p>
                      <a:pPr marL="36195" algn="ctr">
                        <a:lnSpc>
                          <a:spcPts val="900"/>
                        </a:lnSpc>
                        <a:spcAft>
                          <a:spcPts val="0"/>
                        </a:spcAft>
                      </a:pPr>
                      <a:r>
                        <a:rPr lang="en-GB" sz="2000" dirty="0">
                          <a:effectLst/>
                          <a:latin typeface="Lato" panose="020F0502020204030203" pitchFamily="34" charset="0"/>
                          <a:ea typeface="Lato" panose="020F0502020204030203" pitchFamily="34" charset="0"/>
                          <a:cs typeface="Lato" panose="020F0502020204030203" pitchFamily="34" charset="0"/>
                        </a:rPr>
                        <a:t>2023</a:t>
                      </a:r>
                      <a:endPar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endParaRPr lang="en-GB"/>
                    </a:p>
                  </a:txBody>
                  <a:tcPr/>
                </a:tc>
                <a:tc gridSpan="2">
                  <a:txBody>
                    <a:bodyPr/>
                    <a:lstStyle/>
                    <a:p>
                      <a:pPr marL="36195" algn="ctr">
                        <a:lnSpc>
                          <a:spcPts val="900"/>
                        </a:lnSpc>
                        <a:spcAft>
                          <a:spcPts val="0"/>
                        </a:spcAft>
                      </a:pPr>
                      <a:endParaRPr lang="en-GB" sz="2000" dirty="0">
                        <a:effectLst/>
                        <a:latin typeface="Lato" panose="020F0502020204030203" pitchFamily="34" charset="0"/>
                        <a:ea typeface="Lato" panose="020F0502020204030203" pitchFamily="34" charset="0"/>
                        <a:cs typeface="Lato" panose="020F0502020204030203" pitchFamily="34" charset="0"/>
                      </a:endParaRPr>
                    </a:p>
                    <a:p>
                      <a:pPr marL="36195" algn="ctr">
                        <a:lnSpc>
                          <a:spcPts val="900"/>
                        </a:lnSpc>
                        <a:spcAft>
                          <a:spcPts val="0"/>
                        </a:spcAft>
                      </a:pPr>
                      <a:endParaRPr lang="en-GB" sz="2000" dirty="0">
                        <a:effectLst/>
                        <a:latin typeface="Lato" panose="020F0502020204030203" pitchFamily="34" charset="0"/>
                        <a:ea typeface="Lato" panose="020F0502020204030203" pitchFamily="34" charset="0"/>
                        <a:cs typeface="Lato" panose="020F0502020204030203" pitchFamily="34" charset="0"/>
                      </a:endParaRPr>
                    </a:p>
                    <a:p>
                      <a:pPr marL="36195" algn="ctr">
                        <a:lnSpc>
                          <a:spcPts val="900"/>
                        </a:lnSpc>
                        <a:spcAft>
                          <a:spcPts val="0"/>
                        </a:spcAft>
                      </a:pPr>
                      <a:r>
                        <a:rPr lang="en-GB" sz="2000" dirty="0">
                          <a:effectLst/>
                          <a:latin typeface="Lato" panose="020F0502020204030203" pitchFamily="34" charset="0"/>
                          <a:ea typeface="Lato" panose="020F0502020204030203" pitchFamily="34" charset="0"/>
                          <a:cs typeface="Lato" panose="020F0502020204030203" pitchFamily="34" charset="0"/>
                        </a:rPr>
                        <a:t>2024</a:t>
                      </a:r>
                      <a:endPar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36195" algn="ctr">
                        <a:lnSpc>
                          <a:spcPts val="900"/>
                        </a:lnSpc>
                        <a:spcAft>
                          <a:spcPts val="0"/>
                        </a:spcAft>
                      </a:pPr>
                      <a:endPar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hMerge="1">
                  <a:txBody>
                    <a:bodyPr/>
                    <a:lstStyle/>
                    <a:p>
                      <a:pPr marL="36195" algn="ctr">
                        <a:lnSpc>
                          <a:spcPts val="900"/>
                        </a:lnSpc>
                        <a:spcAft>
                          <a:spcPts val="0"/>
                        </a:spcAft>
                      </a:pPr>
                      <a:endParaRPr lang="en-GB" sz="20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2857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968126827"/>
                  </a:ext>
                </a:extLst>
              </a:tr>
              <a:tr h="703966">
                <a:tc>
                  <a:txBody>
                    <a:bodyPr/>
                    <a:lstStyle/>
                    <a:p>
                      <a:pPr marL="36195" algn="l">
                        <a:spcAft>
                          <a:spcPts val="0"/>
                        </a:spcAft>
                      </a:pPr>
                      <a:r>
                        <a:rPr lang="en-GB" sz="2000" b="1">
                          <a:solidFill>
                            <a:sysClr val="windowText" lastClr="000000"/>
                          </a:solidFill>
                          <a:effectLst/>
                        </a:rPr>
                        <a:t> </a:t>
                      </a:r>
                      <a:endParaRPr lang="en-GB" sz="2000" b="1">
                        <a:solidFill>
                          <a:sysClr val="windowText" lastClr="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City</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OBR</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Indep.</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OBR</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Indep.</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OBR</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Indep.</a:t>
                      </a:r>
                    </a:p>
                  </a:txBody>
                  <a:tcPr marL="36195" marR="36195" marT="32385" marB="36195" anchor="ctr">
                    <a:lnT w="38100" cmpd="sng">
                      <a:noFill/>
                    </a:lnT>
                    <a:solidFill>
                      <a:schemeClr val="bg1"/>
                    </a:solidFill>
                  </a:tcPr>
                </a:tc>
                <a:tc>
                  <a:txBody>
                    <a:bodyPr/>
                    <a:lstStyle/>
                    <a:p>
                      <a:pPr marL="36195" algn="ctr">
                        <a:lnSpc>
                          <a:spcPts val="950"/>
                        </a:lnSpc>
                        <a:spcAft>
                          <a:spcPts val="0"/>
                        </a:spcAft>
                      </a:pPr>
                      <a:r>
                        <a:rPr lang="en-GB" sz="1800" b="1">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OBR</a:t>
                      </a:r>
                    </a:p>
                  </a:txBody>
                  <a:tcPr marL="36195" marR="36195" marT="32385" marB="36195" anchor="ctr">
                    <a:lnT w="38100" cmpd="sng">
                      <a:noFill/>
                    </a:lnT>
                    <a:solidFill>
                      <a:schemeClr val="bg1"/>
                    </a:solidFill>
                  </a:tcPr>
                </a:tc>
                <a:extLst>
                  <a:ext uri="{0D108BD9-81ED-4DB2-BD59-A6C34878D82A}">
                    <a16:rowId xmlns:a16="http://schemas.microsoft.com/office/drawing/2014/main" val="3147451063"/>
                  </a:ext>
                </a:extLst>
              </a:tr>
              <a:tr h="703966">
                <a:tc>
                  <a:txBody>
                    <a:bodyPr/>
                    <a:lstStyle/>
                    <a:p>
                      <a:pPr marL="36195" algn="l">
                        <a:spcAft>
                          <a:spcPts val="0"/>
                        </a:spcAft>
                      </a:pPr>
                      <a:r>
                        <a:rPr lang="en-GB" sz="1800">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GDP</a:t>
                      </a:r>
                    </a:p>
                  </a:txBody>
                  <a:tcPr marL="36195" marR="36195" marT="32385" marB="36195"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4.3</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5.5</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6.0</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6.6</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2.2</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2.3</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1.9</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1.7</a:t>
                      </a:r>
                    </a:p>
                  </a:txBody>
                  <a:tcPr marL="0" marR="0" marT="0" marB="0" anchor="ctr">
                    <a:solidFill>
                      <a:schemeClr val="bg1"/>
                    </a:solidFill>
                  </a:tcPr>
                </a:tc>
                <a:extLst>
                  <a:ext uri="{0D108BD9-81ED-4DB2-BD59-A6C34878D82A}">
                    <a16:rowId xmlns:a16="http://schemas.microsoft.com/office/drawing/2014/main" val="2123957469"/>
                  </a:ext>
                </a:extLst>
              </a:tr>
              <a:tr h="703966">
                <a:tc>
                  <a:txBody>
                    <a:bodyPr/>
                    <a:lstStyle/>
                    <a:p>
                      <a:pPr marL="36195" algn="l">
                        <a:spcAft>
                          <a:spcPts val="0"/>
                        </a:spcAft>
                      </a:pPr>
                      <a:r>
                        <a:rPr lang="en-GB" sz="1800">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Cons. Spending</a:t>
                      </a:r>
                    </a:p>
                  </a:txBody>
                  <a:tcPr marL="36195" marR="36195" marT="32385" marB="36195"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4.9</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1.2</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6.9</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1.2</a:t>
                      </a:r>
                    </a:p>
                  </a:txBody>
                  <a:tcPr marL="0" marR="0" marT="0" marB="0" anchor="ctr">
                    <a:solidFill>
                      <a:schemeClr val="bg1"/>
                    </a:solidFill>
                  </a:tcPr>
                </a:tc>
                <a:tc>
                  <a:txBody>
                    <a:bodyPr/>
                    <a:lstStyle/>
                    <a:p>
                      <a:pPr algn="ctr" fontAlgn="b"/>
                      <a:r>
                        <a:rPr lang="en-GB" sz="1800" b="1" i="0" u="none" strike="noStrike">
                          <a:solidFill>
                            <a:schemeClr val="tx1"/>
                          </a:solidFill>
                          <a:effectLst/>
                          <a:latin typeface="Lato" panose="020F0502020204030203" pitchFamily="34" charset="0"/>
                        </a:rPr>
                        <a:t>n/a</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1.4</a:t>
                      </a:r>
                    </a:p>
                  </a:txBody>
                  <a:tcPr marL="0" marR="0" marT="0" marB="0" anchor="ctr">
                    <a:solidFill>
                      <a:schemeClr val="bg1"/>
                    </a:solidFill>
                  </a:tcPr>
                </a:tc>
                <a:tc>
                  <a:txBody>
                    <a:bodyPr/>
                    <a:lstStyle/>
                    <a:p>
                      <a:pPr algn="ctr" fontAlgn="b"/>
                      <a:r>
                        <a:rPr lang="en-GB" sz="1800" b="1" i="0" u="none" strike="noStrike">
                          <a:solidFill>
                            <a:schemeClr val="tx1"/>
                          </a:solidFill>
                          <a:effectLst/>
                          <a:latin typeface="Lato" panose="020F0502020204030203" pitchFamily="34" charset="0"/>
                        </a:rPr>
                        <a:t>n/a</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1.4</a:t>
                      </a:r>
                    </a:p>
                  </a:txBody>
                  <a:tcPr marL="0" marR="0" marT="0" marB="0" anchor="ctr">
                    <a:solidFill>
                      <a:schemeClr val="bg1"/>
                    </a:solidFill>
                  </a:tcPr>
                </a:tc>
                <a:extLst>
                  <a:ext uri="{0D108BD9-81ED-4DB2-BD59-A6C34878D82A}">
                    <a16:rowId xmlns:a16="http://schemas.microsoft.com/office/drawing/2014/main" val="3275854403"/>
                  </a:ext>
                </a:extLst>
              </a:tr>
              <a:tr h="703966">
                <a:tc>
                  <a:txBody>
                    <a:bodyPr/>
                    <a:lstStyle/>
                    <a:p>
                      <a:pPr marL="36195" algn="l">
                        <a:spcAft>
                          <a:spcPts val="0"/>
                        </a:spcAft>
                      </a:pPr>
                      <a:r>
                        <a:rPr lang="en-GB" sz="1800">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CPI (Q4)</a:t>
                      </a:r>
                    </a:p>
                  </a:txBody>
                  <a:tcPr marL="36195" marR="36195" marT="32385" marB="36195"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2.1</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1.2</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1.7</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1.6</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1.8</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1.7</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1.8</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1.9</a:t>
                      </a:r>
                    </a:p>
                  </a:txBody>
                  <a:tcPr marL="0" marR="0" marT="0" marB="0" anchor="ctr">
                    <a:solidFill>
                      <a:schemeClr val="bg1"/>
                    </a:solidFill>
                  </a:tcPr>
                </a:tc>
                <a:extLst>
                  <a:ext uri="{0D108BD9-81ED-4DB2-BD59-A6C34878D82A}">
                    <a16:rowId xmlns:a16="http://schemas.microsoft.com/office/drawing/2014/main" val="2168142896"/>
                  </a:ext>
                </a:extLst>
              </a:tr>
              <a:tr h="703966">
                <a:tc>
                  <a:txBody>
                    <a:bodyPr/>
                    <a:lstStyle/>
                    <a:p>
                      <a:pPr marL="36195" algn="l">
                        <a:spcAft>
                          <a:spcPts val="0"/>
                        </a:spcAft>
                      </a:pPr>
                      <a:r>
                        <a:rPr lang="en-GB" sz="1800">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Avg Earnings</a:t>
                      </a:r>
                    </a:p>
                  </a:txBody>
                  <a:tcPr marL="36195" marR="36195" marT="32385" marB="36195"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2.4</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2.1</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1.4</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2.0</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2.9</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2.4</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3.1</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3.0</a:t>
                      </a:r>
                    </a:p>
                  </a:txBody>
                  <a:tcPr marL="0" marR="0" marT="0" marB="0" anchor="ctr">
                    <a:solidFill>
                      <a:schemeClr val="bg1"/>
                    </a:solidFill>
                  </a:tcPr>
                </a:tc>
                <a:extLst>
                  <a:ext uri="{0D108BD9-81ED-4DB2-BD59-A6C34878D82A}">
                    <a16:rowId xmlns:a16="http://schemas.microsoft.com/office/drawing/2014/main" val="3441556137"/>
                  </a:ext>
                </a:extLst>
              </a:tr>
              <a:tr h="703966">
                <a:tc>
                  <a:txBody>
                    <a:bodyPr/>
                    <a:lstStyle/>
                    <a:p>
                      <a:pPr marL="36195" algn="l">
                        <a:spcAft>
                          <a:spcPts val="0"/>
                        </a:spcAft>
                      </a:pPr>
                      <a:r>
                        <a:rPr lang="en-GB" sz="1800">
                          <a:solidFill>
                            <a:sysClr val="windowText" lastClr="000000"/>
                          </a:solidFill>
                          <a:effectLst/>
                          <a:latin typeface="Lato" panose="020F0502020204030203" pitchFamily="34" charset="0"/>
                          <a:ea typeface="Lato" panose="020F0502020204030203" pitchFamily="34" charset="0"/>
                          <a:cs typeface="Lato" panose="020F0502020204030203" pitchFamily="34" charset="0"/>
                        </a:rPr>
                        <a:t>Bank Rate (Q4)</a:t>
                      </a:r>
                    </a:p>
                  </a:txBody>
                  <a:tcPr marL="36195" marR="36195" marT="32385" marB="36195"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0.09</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0.00</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0.10</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0.00</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0.64</a:t>
                      </a:r>
                    </a:p>
                  </a:txBody>
                  <a:tcPr marL="0" marR="0" marT="0" marB="0" anchor="ctr">
                    <a:solidFill>
                      <a:schemeClr val="bg1"/>
                    </a:solidFill>
                  </a:tcPr>
                </a:tc>
                <a:tc>
                  <a:txBody>
                    <a:bodyPr/>
                    <a:lstStyle/>
                    <a:p>
                      <a:pPr algn="ctr" fontAlgn="b"/>
                      <a:r>
                        <a:rPr lang="en-GB" sz="1800" b="1" i="0" u="none" strike="noStrike">
                          <a:solidFill>
                            <a:schemeClr val="tx1"/>
                          </a:solidFill>
                          <a:effectLst/>
                          <a:latin typeface="Lato" panose="020F0502020204030203" pitchFamily="34" charset="0"/>
                        </a:rPr>
                        <a:t>n/a</a:t>
                      </a:r>
                    </a:p>
                  </a:txBody>
                  <a:tcPr marL="0" marR="0" marT="0" marB="0" anchor="ctr">
                    <a:solidFill>
                      <a:schemeClr val="bg1"/>
                    </a:solidFill>
                  </a:tcPr>
                </a:tc>
                <a:tc>
                  <a:txBody>
                    <a:bodyPr/>
                    <a:lstStyle/>
                    <a:p>
                      <a:pPr algn="ctr" fontAlgn="b"/>
                      <a:r>
                        <a:rPr lang="en-GB" sz="1800" b="0" i="0" u="none" strike="noStrike">
                          <a:solidFill>
                            <a:schemeClr val="tx1"/>
                          </a:solidFill>
                          <a:effectLst/>
                          <a:latin typeface="Lato" panose="020F0502020204030203" pitchFamily="34" charset="0"/>
                        </a:rPr>
                        <a:t>0.87</a:t>
                      </a:r>
                    </a:p>
                  </a:txBody>
                  <a:tcPr marL="0" marR="0" marT="0" marB="0" anchor="ctr">
                    <a:solidFill>
                      <a:schemeClr val="bg1"/>
                    </a:solidFill>
                  </a:tcPr>
                </a:tc>
                <a:tc>
                  <a:txBody>
                    <a:bodyPr/>
                    <a:lstStyle/>
                    <a:p>
                      <a:pPr algn="ctr" fontAlgn="b"/>
                      <a:r>
                        <a:rPr lang="en-GB" sz="1800" b="1" i="0" u="none" strike="noStrike" dirty="0">
                          <a:solidFill>
                            <a:schemeClr val="tx1"/>
                          </a:solidFill>
                          <a:effectLst/>
                          <a:latin typeface="Lato" panose="020F0502020204030203" pitchFamily="34" charset="0"/>
                        </a:rPr>
                        <a:t>n/a</a:t>
                      </a:r>
                    </a:p>
                  </a:txBody>
                  <a:tcPr marL="0" marR="0" marT="0" marB="0" anchor="ctr">
                    <a:solidFill>
                      <a:schemeClr val="bg1"/>
                    </a:solidFill>
                  </a:tcPr>
                </a:tc>
                <a:extLst>
                  <a:ext uri="{0D108BD9-81ED-4DB2-BD59-A6C34878D82A}">
                    <a16:rowId xmlns:a16="http://schemas.microsoft.com/office/drawing/2014/main" val="3930816960"/>
                  </a:ext>
                </a:extLst>
              </a:tr>
            </a:tbl>
          </a:graphicData>
        </a:graphic>
      </p:graphicFrame>
      <p:sp>
        <p:nvSpPr>
          <p:cNvPr id="18" name="TextBox 17">
            <a:extLst>
              <a:ext uri="{FF2B5EF4-FFF2-40B4-BE49-F238E27FC236}">
                <a16:creationId xmlns:a16="http://schemas.microsoft.com/office/drawing/2014/main" id="{128868C4-F9D2-463A-B207-627827DCCB0F}"/>
              </a:ext>
            </a:extLst>
          </p:cNvPr>
          <p:cNvSpPr txBox="1"/>
          <p:nvPr/>
        </p:nvSpPr>
        <p:spPr>
          <a:xfrm>
            <a:off x="2865080" y="1700579"/>
            <a:ext cx="7674530" cy="307777"/>
          </a:xfrm>
          <a:prstGeom prst="rect">
            <a:avLst/>
          </a:prstGeom>
          <a:noFill/>
        </p:spPr>
        <p:txBody>
          <a:bodyPr wrap="square" rtlCol="0">
            <a:spAutoFit/>
          </a:bodyPr>
          <a:lstStyle/>
          <a:p>
            <a:r>
              <a:rPr lang="en-GB" sz="1400" b="1">
                <a:solidFill>
                  <a:srgbClr val="282461"/>
                </a:solidFill>
                <a:latin typeface="Lato" panose="020F0502020204030203" pitchFamily="34" charset="0"/>
                <a:cs typeface="Lato" panose="020F0502020204030203" pitchFamily="34" charset="0"/>
              </a:rPr>
              <a:t>LONG-TERM ECONOMIC FORECASTS, CITY, OBR AND INDEPENDENT AVERAGE</a:t>
            </a:r>
          </a:p>
        </p:txBody>
      </p:sp>
      <p:sp>
        <p:nvSpPr>
          <p:cNvPr id="19" name="TextBox 18">
            <a:extLst>
              <a:ext uri="{FF2B5EF4-FFF2-40B4-BE49-F238E27FC236}">
                <a16:creationId xmlns:a16="http://schemas.microsoft.com/office/drawing/2014/main" id="{053C1A8F-86AB-424B-B216-1D9EAAFB3B70}"/>
              </a:ext>
            </a:extLst>
          </p:cNvPr>
          <p:cNvSpPr txBox="1"/>
          <p:nvPr/>
        </p:nvSpPr>
        <p:spPr>
          <a:xfrm>
            <a:off x="2822511" y="7170513"/>
            <a:ext cx="10694714" cy="523220"/>
          </a:xfrm>
          <a:prstGeom prst="rect">
            <a:avLst/>
          </a:prstGeom>
          <a:noFill/>
        </p:spPr>
        <p:txBody>
          <a:bodyPr wrap="square" rtlCol="0">
            <a:spAutoFit/>
          </a:bodyPr>
          <a:lstStyle/>
          <a:p>
            <a:r>
              <a:rPr lang="en-GB" sz="1400">
                <a:solidFill>
                  <a:schemeClr val="tx1">
                    <a:lumMod val="50000"/>
                    <a:lumOff val="50000"/>
                  </a:schemeClr>
                </a:solidFill>
                <a:latin typeface="Lato" panose="020F0502020204030203" pitchFamily="34" charset="0"/>
                <a:cs typeface="Lato" panose="020F0502020204030203" pitchFamily="34" charset="0"/>
              </a:rPr>
              <a:t>Source: City, OBR and Independent average forecasts: Long-term economic forecasts by city forecasters (average in last 3 months) &amp; independent average from 2020 onwards, OBR.</a:t>
            </a:r>
          </a:p>
        </p:txBody>
      </p:sp>
      <p:sp>
        <p:nvSpPr>
          <p:cNvPr id="20" name="TextBox 19">
            <a:extLst>
              <a:ext uri="{FF2B5EF4-FFF2-40B4-BE49-F238E27FC236}">
                <a16:creationId xmlns:a16="http://schemas.microsoft.com/office/drawing/2014/main" id="{CBC13A8A-FDD9-42EE-8D1F-C64CC95669A5}"/>
              </a:ext>
            </a:extLst>
          </p:cNvPr>
          <p:cNvSpPr txBox="1"/>
          <p:nvPr/>
        </p:nvSpPr>
        <p:spPr>
          <a:xfrm>
            <a:off x="14138357" y="6929831"/>
            <a:ext cx="2833966" cy="2308324"/>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According to current projections, the UK economy will not recover this year the ground lost in 2020. </a:t>
            </a:r>
          </a:p>
        </p:txBody>
      </p:sp>
      <p:cxnSp>
        <p:nvCxnSpPr>
          <p:cNvPr id="51" name="Straight Connector 15">
            <a:extLst>
              <a:ext uri="{FF2B5EF4-FFF2-40B4-BE49-F238E27FC236}">
                <a16:creationId xmlns:a16="http://schemas.microsoft.com/office/drawing/2014/main" id="{FEE7B344-58B2-464F-86D2-8B3344445C67}"/>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14">
            <a:extLst>
              <a:ext uri="{FF2B5EF4-FFF2-40B4-BE49-F238E27FC236}">
                <a16:creationId xmlns:a16="http://schemas.microsoft.com/office/drawing/2014/main" id="{341290F2-6325-4C7E-BB3F-05CE692D0CFC}"/>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13">
            <a:extLst>
              <a:ext uri="{FF2B5EF4-FFF2-40B4-BE49-F238E27FC236}">
                <a16:creationId xmlns:a16="http://schemas.microsoft.com/office/drawing/2014/main" id="{4672E6C9-2839-4792-85FE-69BE4632BB5E}"/>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12">
            <a:extLst>
              <a:ext uri="{FF2B5EF4-FFF2-40B4-BE49-F238E27FC236}">
                <a16:creationId xmlns:a16="http://schemas.microsoft.com/office/drawing/2014/main" id="{1479160A-E855-4621-8F17-C28154400D67}"/>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11">
            <a:extLst>
              <a:ext uri="{FF2B5EF4-FFF2-40B4-BE49-F238E27FC236}">
                <a16:creationId xmlns:a16="http://schemas.microsoft.com/office/drawing/2014/main" id="{9F7E1903-48F6-48BE-91D6-BA6B6446C2FF}"/>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10">
            <a:extLst>
              <a:ext uri="{FF2B5EF4-FFF2-40B4-BE49-F238E27FC236}">
                <a16:creationId xmlns:a16="http://schemas.microsoft.com/office/drawing/2014/main" id="{E3BE3323-8D84-475C-8370-AA0519FAABAE}"/>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9">
            <a:extLst>
              <a:ext uri="{FF2B5EF4-FFF2-40B4-BE49-F238E27FC236}">
                <a16:creationId xmlns:a16="http://schemas.microsoft.com/office/drawing/2014/main" id="{3249E080-8D3E-468D-AE57-2175CA134BAD}"/>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8">
            <a:extLst>
              <a:ext uri="{FF2B5EF4-FFF2-40B4-BE49-F238E27FC236}">
                <a16:creationId xmlns:a16="http://schemas.microsoft.com/office/drawing/2014/main" id="{C281916A-14DD-432D-B4F9-CCB91F1FD12B}"/>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7">
            <a:extLst>
              <a:ext uri="{FF2B5EF4-FFF2-40B4-BE49-F238E27FC236}">
                <a16:creationId xmlns:a16="http://schemas.microsoft.com/office/drawing/2014/main" id="{768428E1-A09B-49DE-B599-80A79978B7EA}"/>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6">
            <a:extLst>
              <a:ext uri="{FF2B5EF4-FFF2-40B4-BE49-F238E27FC236}">
                <a16:creationId xmlns:a16="http://schemas.microsoft.com/office/drawing/2014/main" id="{4A0706B0-F38B-48CF-920D-D1B3F6770172}"/>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5">
            <a:extLst>
              <a:ext uri="{FF2B5EF4-FFF2-40B4-BE49-F238E27FC236}">
                <a16:creationId xmlns:a16="http://schemas.microsoft.com/office/drawing/2014/main" id="{4147E1D9-5DF8-4F3A-ADE8-84DB17154D1B}"/>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4">
            <a:extLst>
              <a:ext uri="{FF2B5EF4-FFF2-40B4-BE49-F238E27FC236}">
                <a16:creationId xmlns:a16="http://schemas.microsoft.com/office/drawing/2014/main" id="{EAE659F1-8D16-40ED-B8C3-1955E77629E1}"/>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3">
            <a:extLst>
              <a:ext uri="{FF2B5EF4-FFF2-40B4-BE49-F238E27FC236}">
                <a16:creationId xmlns:a16="http://schemas.microsoft.com/office/drawing/2014/main" id="{2A0DB6D3-A9A0-4353-B01A-053421B5ECDD}"/>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2">
            <a:extLst>
              <a:ext uri="{FF2B5EF4-FFF2-40B4-BE49-F238E27FC236}">
                <a16:creationId xmlns:a16="http://schemas.microsoft.com/office/drawing/2014/main" id="{1D82824B-083C-422E-9505-04E84638B94E}"/>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1">
            <a:extLst>
              <a:ext uri="{FF2B5EF4-FFF2-40B4-BE49-F238E27FC236}">
                <a16:creationId xmlns:a16="http://schemas.microsoft.com/office/drawing/2014/main" id="{C3E81E96-DE6A-4FC2-BE88-53E8AD7EFD07}"/>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ABOUT US (TB)">
            <a:extLst>
              <a:ext uri="{FF2B5EF4-FFF2-40B4-BE49-F238E27FC236}">
                <a16:creationId xmlns:a16="http://schemas.microsoft.com/office/drawing/2014/main" id="{768997C9-D7E5-438C-A5FA-98E30499FDB5}"/>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67" name="OTHER REPORTS (TB)">
            <a:extLst>
              <a:ext uri="{FF2B5EF4-FFF2-40B4-BE49-F238E27FC236}">
                <a16:creationId xmlns:a16="http://schemas.microsoft.com/office/drawing/2014/main" id="{71AC9FB2-7257-43D6-B648-8F15C0454AF5}"/>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68" name="FORECASTS (TB)">
            <a:extLst>
              <a:ext uri="{FF2B5EF4-FFF2-40B4-BE49-F238E27FC236}">
                <a16:creationId xmlns:a16="http://schemas.microsoft.com/office/drawing/2014/main" id="{DD528006-E825-4A3D-B9C4-C6BE36D4FE18}"/>
              </a:ext>
            </a:extLst>
          </p:cNvPr>
          <p:cNvSpPr txBox="1"/>
          <p:nvPr/>
        </p:nvSpPr>
        <p:spPr>
          <a:xfrm>
            <a:off x="0" y="6975404"/>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FORECASTS</a:t>
            </a:r>
          </a:p>
        </p:txBody>
      </p:sp>
      <p:sp>
        <p:nvSpPr>
          <p:cNvPr id="69" name="WEATHER (TB)">
            <a:extLst>
              <a:ext uri="{FF2B5EF4-FFF2-40B4-BE49-F238E27FC236}">
                <a16:creationId xmlns:a16="http://schemas.microsoft.com/office/drawing/2014/main" id="{020AA511-A427-4540-B97F-9CA80C9C5CC1}"/>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70" name="EXCHANGE RATES (TB)">
            <a:extLst>
              <a:ext uri="{FF2B5EF4-FFF2-40B4-BE49-F238E27FC236}">
                <a16:creationId xmlns:a16="http://schemas.microsoft.com/office/drawing/2014/main" id="{900406DA-C86B-4317-9475-19F8E56BD374}"/>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71" name="CREDIT &amp; HOUSING (TB)">
            <a:extLst>
              <a:ext uri="{FF2B5EF4-FFF2-40B4-BE49-F238E27FC236}">
                <a16:creationId xmlns:a16="http://schemas.microsoft.com/office/drawing/2014/main" id="{6FEEE70B-C481-4E45-BB9E-BD90CB1F495B}"/>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72" name="LABOUR MARKET P1,P2,P3 (TB)">
            <a:extLst>
              <a:ext uri="{FF2B5EF4-FFF2-40B4-BE49-F238E27FC236}">
                <a16:creationId xmlns:a16="http://schemas.microsoft.com/office/drawing/2014/main" id="{77D2F74F-F6D7-4699-BAD3-696478B2ED4E}"/>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73" name="INFLATION P1,P2,P3,P4 (TB)">
            <a:extLst>
              <a:ext uri="{FF2B5EF4-FFF2-40B4-BE49-F238E27FC236}">
                <a16:creationId xmlns:a16="http://schemas.microsoft.com/office/drawing/2014/main" id="{18F9A3DA-E97D-4B6C-8CB2-AD556C98D7DE}"/>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74" name="CONFIDENCE (TB)">
            <a:extLst>
              <a:ext uri="{FF2B5EF4-FFF2-40B4-BE49-F238E27FC236}">
                <a16:creationId xmlns:a16="http://schemas.microsoft.com/office/drawing/2014/main" id="{AD598229-72E4-4A57-A5D6-0C804FF2A42C}"/>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75" name="IPSOS FOOTFALL (TB)">
            <a:extLst>
              <a:ext uri="{FF2B5EF4-FFF2-40B4-BE49-F238E27FC236}">
                <a16:creationId xmlns:a16="http://schemas.microsoft.com/office/drawing/2014/main" id="{FC15DB2F-4FB7-4CE3-BE5C-058334769041}"/>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76" name="SHOPPERTRAK FOOTFALL (TB)">
            <a:extLst>
              <a:ext uri="{FF2B5EF4-FFF2-40B4-BE49-F238E27FC236}">
                <a16:creationId xmlns:a16="http://schemas.microsoft.com/office/drawing/2014/main" id="{0F14863D-8DF1-437F-8FA0-0BD0EB6491E5}"/>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77" name="CUSTOMER TRAFFIC (TB)">
            <a:extLst>
              <a:ext uri="{FF2B5EF4-FFF2-40B4-BE49-F238E27FC236}">
                <a16:creationId xmlns:a16="http://schemas.microsoft.com/office/drawing/2014/main" id="{A9C33A62-FE49-4B97-A7A7-A7AC60FD5089}"/>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78" name="CBI TRADE SURVEY (TB)">
            <a:extLst>
              <a:ext uri="{FF2B5EF4-FFF2-40B4-BE49-F238E27FC236}">
                <a16:creationId xmlns:a16="http://schemas.microsoft.com/office/drawing/2014/main" id="{10B01543-2F1B-436C-A8FD-3DC2F3477F90}"/>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79" name="ONS (TB)">
            <a:extLst>
              <a:ext uri="{FF2B5EF4-FFF2-40B4-BE49-F238E27FC236}">
                <a16:creationId xmlns:a16="http://schemas.microsoft.com/office/drawing/2014/main" id="{23F8E01E-3CAF-4D0F-B6FD-9D6CEAEAE827}"/>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80" name="BRC vs ONS (TB)">
            <a:extLst>
              <a:ext uri="{FF2B5EF4-FFF2-40B4-BE49-F238E27FC236}">
                <a16:creationId xmlns:a16="http://schemas.microsoft.com/office/drawing/2014/main" id="{A8891C25-67F2-45B1-B8C9-C0FCBDE42E55}"/>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81" name="RETAIL SALES (TB)">
            <a:extLst>
              <a:ext uri="{FF2B5EF4-FFF2-40B4-BE49-F238E27FC236}">
                <a16:creationId xmlns:a16="http://schemas.microsoft.com/office/drawing/2014/main" id="{A2F74B12-C8D4-4652-AEE5-F37CD994464A}"/>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82" name="WORLD ECONOMY (TB)">
            <a:extLst>
              <a:ext uri="{FF2B5EF4-FFF2-40B4-BE49-F238E27FC236}">
                <a16:creationId xmlns:a16="http://schemas.microsoft.com/office/drawing/2014/main" id="{F8024506-058D-41DE-A7E2-359BBBFA1D10}"/>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83" name="UK-COVID-19 IMPACT (TB)">
            <a:extLst>
              <a:ext uri="{FF2B5EF4-FFF2-40B4-BE49-F238E27FC236}">
                <a16:creationId xmlns:a16="http://schemas.microsoft.com/office/drawing/2014/main" id="{ACA40AF8-14CC-4E63-AE16-853EF3243D29}"/>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84" name="UK ECONOMY (TB)">
            <a:extLst>
              <a:ext uri="{FF2B5EF4-FFF2-40B4-BE49-F238E27FC236}">
                <a16:creationId xmlns:a16="http://schemas.microsoft.com/office/drawing/2014/main" id="{0A669146-5F4D-4C75-8AE0-B0619A73B16C}"/>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85" name="EXEC SUMMARY (TB)">
            <a:extLst>
              <a:ext uri="{FF2B5EF4-FFF2-40B4-BE49-F238E27FC236}">
                <a16:creationId xmlns:a16="http://schemas.microsoft.com/office/drawing/2014/main" id="{9E6A0C13-9AEE-47E5-B858-AA79B5D7ECF6}"/>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87" name="EXEC SUMMARY (HL)">
            <a:hlinkClick r:id="rId3" action="ppaction://hlinksldjump"/>
            <a:extLst>
              <a:ext uri="{FF2B5EF4-FFF2-40B4-BE49-F238E27FC236}">
                <a16:creationId xmlns:a16="http://schemas.microsoft.com/office/drawing/2014/main" id="{C82482E7-1E7F-46C2-A39D-504F880CC2A9}"/>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EXEC SUMMARY (HL)">
            <a:hlinkClick r:id="rId4" action="ppaction://hlinksldjump"/>
            <a:extLst>
              <a:ext uri="{FF2B5EF4-FFF2-40B4-BE49-F238E27FC236}">
                <a16:creationId xmlns:a16="http://schemas.microsoft.com/office/drawing/2014/main" id="{0E48C5C5-A61D-4BEB-A276-C346B0075EEE}"/>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EXEC SUMMARY (HL)">
            <a:hlinkClick r:id="rId5" action="ppaction://hlinksldjump"/>
            <a:extLst>
              <a:ext uri="{FF2B5EF4-FFF2-40B4-BE49-F238E27FC236}">
                <a16:creationId xmlns:a16="http://schemas.microsoft.com/office/drawing/2014/main" id="{22F2A459-4EE6-40CA-94D1-8B9C970DE714}"/>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EXEC SUMMARY (HL)">
            <a:hlinkClick r:id="rId6" action="ppaction://hlinksldjump"/>
            <a:extLst>
              <a:ext uri="{FF2B5EF4-FFF2-40B4-BE49-F238E27FC236}">
                <a16:creationId xmlns:a16="http://schemas.microsoft.com/office/drawing/2014/main" id="{50845ED7-1F0A-4F62-AC2B-3082A3B5CEC2}"/>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EXEC SUMMARY (HL)">
            <a:hlinkClick r:id="rId7" action="ppaction://hlinksldjump"/>
            <a:extLst>
              <a:ext uri="{FF2B5EF4-FFF2-40B4-BE49-F238E27FC236}">
                <a16:creationId xmlns:a16="http://schemas.microsoft.com/office/drawing/2014/main" id="{A53F5C47-81CD-48E5-8940-2113B59F7F09}"/>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EXEC SUMMARY (HL)">
            <a:hlinkClick r:id="rId8" action="ppaction://hlinksldjump"/>
            <a:extLst>
              <a:ext uri="{FF2B5EF4-FFF2-40B4-BE49-F238E27FC236}">
                <a16:creationId xmlns:a16="http://schemas.microsoft.com/office/drawing/2014/main" id="{9839587D-5390-4305-AE3C-5292F024D6C2}"/>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EXEC SUMMARY (HL)">
            <a:hlinkClick r:id="rId9" action="ppaction://hlinksldjump"/>
            <a:extLst>
              <a:ext uri="{FF2B5EF4-FFF2-40B4-BE49-F238E27FC236}">
                <a16:creationId xmlns:a16="http://schemas.microsoft.com/office/drawing/2014/main" id="{392CD359-9E8C-471F-B59B-C663F9F9DFDE}"/>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EXEC SUMMARY (HL)">
            <a:hlinkClick r:id="rId10" action="ppaction://hlinksldjump"/>
            <a:extLst>
              <a:ext uri="{FF2B5EF4-FFF2-40B4-BE49-F238E27FC236}">
                <a16:creationId xmlns:a16="http://schemas.microsoft.com/office/drawing/2014/main" id="{B539F1ED-2714-4C56-87AB-A158B945D52E}"/>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EXEC SUMMARY (HL)">
            <a:hlinkClick r:id="rId11" action="ppaction://hlinksldjump"/>
            <a:extLst>
              <a:ext uri="{FF2B5EF4-FFF2-40B4-BE49-F238E27FC236}">
                <a16:creationId xmlns:a16="http://schemas.microsoft.com/office/drawing/2014/main" id="{914B8594-6F87-4994-B1C5-CC4625BFFDE2}"/>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EXEC SUMMARY (HL)">
            <a:hlinkClick r:id="rId12" action="ppaction://hlinksldjump"/>
            <a:extLst>
              <a:ext uri="{FF2B5EF4-FFF2-40B4-BE49-F238E27FC236}">
                <a16:creationId xmlns:a16="http://schemas.microsoft.com/office/drawing/2014/main" id="{85CB1A44-838F-424F-83D5-52CF6C3099EE}"/>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EXEC SUMMARY (HL)">
            <a:hlinkClick r:id="rId13" action="ppaction://hlinksldjump"/>
            <a:extLst>
              <a:ext uri="{FF2B5EF4-FFF2-40B4-BE49-F238E27FC236}">
                <a16:creationId xmlns:a16="http://schemas.microsoft.com/office/drawing/2014/main" id="{80461CF0-ED79-4345-97B8-17741B589F39}"/>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EXEC SUMMARY (HL)">
            <a:hlinkClick r:id="rId14" action="ppaction://hlinksldjump"/>
            <a:extLst>
              <a:ext uri="{FF2B5EF4-FFF2-40B4-BE49-F238E27FC236}">
                <a16:creationId xmlns:a16="http://schemas.microsoft.com/office/drawing/2014/main" id="{4C997D77-14B5-4DCB-B692-FC211F155289}"/>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EXEC SUMMARY (HL)">
            <a:hlinkClick r:id="rId15" action="ppaction://hlinksldjump"/>
            <a:extLst>
              <a:ext uri="{FF2B5EF4-FFF2-40B4-BE49-F238E27FC236}">
                <a16:creationId xmlns:a16="http://schemas.microsoft.com/office/drawing/2014/main" id="{41779940-CA63-4141-ADC7-018E7E6CFDE4}"/>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EXEC SUMMARY (HL)">
            <a:hlinkClick r:id="rId16" action="ppaction://hlinksldjump"/>
            <a:extLst>
              <a:ext uri="{FF2B5EF4-FFF2-40B4-BE49-F238E27FC236}">
                <a16:creationId xmlns:a16="http://schemas.microsoft.com/office/drawing/2014/main" id="{FAC3E4ED-3A3E-4622-8106-54B4608E11F2}"/>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EXEC SUMMARY (HL)">
            <a:hlinkClick r:id="rId17" action="ppaction://hlinksldjump"/>
            <a:extLst>
              <a:ext uri="{FF2B5EF4-FFF2-40B4-BE49-F238E27FC236}">
                <a16:creationId xmlns:a16="http://schemas.microsoft.com/office/drawing/2014/main" id="{67F5FC19-95E4-47E9-9E58-9D1DAAC2B14A}"/>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EXEC SUMMARY (HL)">
            <a:hlinkClick r:id="rId18" action="ppaction://hlinksldjump"/>
            <a:extLst>
              <a:ext uri="{FF2B5EF4-FFF2-40B4-BE49-F238E27FC236}">
                <a16:creationId xmlns:a16="http://schemas.microsoft.com/office/drawing/2014/main" id="{AA20761E-8CA0-4D7F-8D37-91E12501C77B}"/>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EXEC SUMMARY (HL)">
            <a:hlinkClick r:id="rId19" action="ppaction://hlinksldjump"/>
            <a:extLst>
              <a:ext uri="{FF2B5EF4-FFF2-40B4-BE49-F238E27FC236}">
                <a16:creationId xmlns:a16="http://schemas.microsoft.com/office/drawing/2014/main" id="{70036FD6-3AA8-44D7-9DEC-B216888F70D2}"/>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EXEC SUMMARY (HL)">
            <a:hlinkClick r:id="rId20" action="ppaction://hlinksldjump"/>
            <a:extLst>
              <a:ext uri="{FF2B5EF4-FFF2-40B4-BE49-F238E27FC236}">
                <a16:creationId xmlns:a16="http://schemas.microsoft.com/office/drawing/2014/main" id="{31898D56-E22A-4506-BA6C-DB8B69C5AA18}"/>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EXEC SUMMARY (HL)">
            <a:hlinkClick r:id="rId21" action="ppaction://hlinksldjump"/>
            <a:extLst>
              <a:ext uri="{FF2B5EF4-FFF2-40B4-BE49-F238E27FC236}">
                <a16:creationId xmlns:a16="http://schemas.microsoft.com/office/drawing/2014/main" id="{726120C2-82C3-4835-BCFB-A50697F5D9BF}"/>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EXEC SUMMARY (HL)">
            <a:hlinkClick r:id="rId22" action="ppaction://hlinksldjump"/>
            <a:extLst>
              <a:ext uri="{FF2B5EF4-FFF2-40B4-BE49-F238E27FC236}">
                <a16:creationId xmlns:a16="http://schemas.microsoft.com/office/drawing/2014/main" id="{4A519C97-22A3-4CDD-976A-90B459E65210}"/>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EXEC SUMMARY (HL)">
            <a:hlinkClick r:id="rId23" action="ppaction://hlinksldjump"/>
            <a:extLst>
              <a:ext uri="{FF2B5EF4-FFF2-40B4-BE49-F238E27FC236}">
                <a16:creationId xmlns:a16="http://schemas.microsoft.com/office/drawing/2014/main" id="{7E9A33BC-28E8-4763-8686-BF39D114F744}"/>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EXEC SUMMARY (HL)">
            <a:hlinkClick r:id="rId24" action="ppaction://hlinksldjump"/>
            <a:extLst>
              <a:ext uri="{FF2B5EF4-FFF2-40B4-BE49-F238E27FC236}">
                <a16:creationId xmlns:a16="http://schemas.microsoft.com/office/drawing/2014/main" id="{072B2339-A033-4E9E-9FC3-78AD99BCC2D8}"/>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EXEC SUMMARY (HL)">
            <a:hlinkClick r:id="rId25" action="ppaction://hlinksldjump"/>
            <a:extLst>
              <a:ext uri="{FF2B5EF4-FFF2-40B4-BE49-F238E27FC236}">
                <a16:creationId xmlns:a16="http://schemas.microsoft.com/office/drawing/2014/main" id="{A146BD1E-F444-4DE2-97B6-787A71F6E5E3}"/>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EXEC SUMMARY (HL)">
            <a:hlinkClick r:id="rId26" action="ppaction://hlinksldjump"/>
            <a:extLst>
              <a:ext uri="{FF2B5EF4-FFF2-40B4-BE49-F238E27FC236}">
                <a16:creationId xmlns:a16="http://schemas.microsoft.com/office/drawing/2014/main" id="{A7A0B4C4-F372-4208-90DC-94BBEB98E3C3}"/>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1" name="Table 110">
            <a:extLst>
              <a:ext uri="{FF2B5EF4-FFF2-40B4-BE49-F238E27FC236}">
                <a16:creationId xmlns:a16="http://schemas.microsoft.com/office/drawing/2014/main" id="{CC715E32-CAB5-4B25-85C7-D50FC9C3E91A}"/>
              </a:ext>
            </a:extLst>
          </p:cNvPr>
          <p:cNvGraphicFramePr>
            <a:graphicFrameLocks noGrp="1"/>
          </p:cNvGraphicFramePr>
          <p:nvPr>
            <p:extLst>
              <p:ext uri="{D42A27DB-BD31-4B8C-83A1-F6EECF244321}">
                <p14:modId xmlns:p14="http://schemas.microsoft.com/office/powerpoint/2010/main" val="3212221221"/>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Forecasts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2184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P19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grpSp>
        <p:nvGrpSpPr>
          <p:cNvPr id="21" name="(B) GREY NEUTRAL" hidden="1">
            <a:extLst>
              <a:ext uri="{FF2B5EF4-FFF2-40B4-BE49-F238E27FC236}">
                <a16:creationId xmlns:a16="http://schemas.microsoft.com/office/drawing/2014/main" id="{C8DB3040-A007-478D-B346-07DED26E1894}"/>
              </a:ext>
            </a:extLst>
          </p:cNvPr>
          <p:cNvGrpSpPr/>
          <p:nvPr/>
        </p:nvGrpSpPr>
        <p:grpSpPr>
          <a:xfrm>
            <a:off x="16543055" y="4086143"/>
            <a:ext cx="537097" cy="537097"/>
            <a:chOff x="19487481" y="4012533"/>
            <a:chExt cx="537097" cy="537097"/>
          </a:xfrm>
        </p:grpSpPr>
        <p:sp>
          <p:nvSpPr>
            <p:cNvPr id="22" name="Oval 21">
              <a:extLst>
                <a:ext uri="{FF2B5EF4-FFF2-40B4-BE49-F238E27FC236}">
                  <a16:creationId xmlns:a16="http://schemas.microsoft.com/office/drawing/2014/main" id="{6303A0DA-9482-48C7-92C3-CDB5EFF356DF}"/>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D5F281D-1C00-42F2-9912-F43FEF8AEB1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B) GREEN DOWN" hidden="1">
            <a:extLst>
              <a:ext uri="{FF2B5EF4-FFF2-40B4-BE49-F238E27FC236}">
                <a16:creationId xmlns:a16="http://schemas.microsoft.com/office/drawing/2014/main" id="{EEE752A4-178B-420B-8E61-3F0F73466250}"/>
              </a:ext>
            </a:extLst>
          </p:cNvPr>
          <p:cNvGrpSpPr/>
          <p:nvPr/>
        </p:nvGrpSpPr>
        <p:grpSpPr>
          <a:xfrm>
            <a:off x="16539986" y="4093716"/>
            <a:ext cx="537097" cy="537097"/>
            <a:chOff x="16550753" y="2084507"/>
            <a:chExt cx="537097" cy="537097"/>
          </a:xfrm>
        </p:grpSpPr>
        <p:sp>
          <p:nvSpPr>
            <p:cNvPr id="25" name="Oval 24">
              <a:extLst>
                <a:ext uri="{FF2B5EF4-FFF2-40B4-BE49-F238E27FC236}">
                  <a16:creationId xmlns:a16="http://schemas.microsoft.com/office/drawing/2014/main" id="{A15D4090-CC9A-4BC8-99D3-AEAE9169528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EABAD092-1BEB-40B2-88AE-AB555FB5FA91}"/>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B) GREEN UP">
            <a:extLst>
              <a:ext uri="{FF2B5EF4-FFF2-40B4-BE49-F238E27FC236}">
                <a16:creationId xmlns:a16="http://schemas.microsoft.com/office/drawing/2014/main" id="{8EB0B2EB-E2F7-4A70-8769-2D9FE6B20F2B}"/>
              </a:ext>
            </a:extLst>
          </p:cNvPr>
          <p:cNvGrpSpPr/>
          <p:nvPr/>
        </p:nvGrpSpPr>
        <p:grpSpPr>
          <a:xfrm>
            <a:off x="16582427" y="4074089"/>
            <a:ext cx="537097" cy="537097"/>
            <a:chOff x="16550753" y="2084507"/>
            <a:chExt cx="537097" cy="537097"/>
          </a:xfrm>
        </p:grpSpPr>
        <p:sp>
          <p:nvSpPr>
            <p:cNvPr id="28" name="Oval 27">
              <a:extLst>
                <a:ext uri="{FF2B5EF4-FFF2-40B4-BE49-F238E27FC236}">
                  <a16:creationId xmlns:a16="http://schemas.microsoft.com/office/drawing/2014/main" id="{F52DF4E4-A94F-4138-955A-D374C00451D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2DE6D545-E596-40C5-981C-48FCFC09B152}"/>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B) RED UP" hidden="1">
            <a:extLst>
              <a:ext uri="{FF2B5EF4-FFF2-40B4-BE49-F238E27FC236}">
                <a16:creationId xmlns:a16="http://schemas.microsoft.com/office/drawing/2014/main" id="{4410C94B-2AAB-40C1-BA2E-048AA37E8D9D}"/>
              </a:ext>
            </a:extLst>
          </p:cNvPr>
          <p:cNvGrpSpPr/>
          <p:nvPr/>
        </p:nvGrpSpPr>
        <p:grpSpPr>
          <a:xfrm>
            <a:off x="16544608" y="4100012"/>
            <a:ext cx="537097" cy="537097"/>
            <a:chOff x="18504903" y="4120069"/>
            <a:chExt cx="537097" cy="537097"/>
          </a:xfrm>
        </p:grpSpPr>
        <p:sp>
          <p:nvSpPr>
            <p:cNvPr id="31" name="Oval 30">
              <a:extLst>
                <a:ext uri="{FF2B5EF4-FFF2-40B4-BE49-F238E27FC236}">
                  <a16:creationId xmlns:a16="http://schemas.microsoft.com/office/drawing/2014/main" id="{EC27DE8A-3854-4D08-AB9F-8A2341BDD2B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C554F277-88B1-48C7-A2BB-88F246FC677E}"/>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B) RED DOWN" hidden="1">
            <a:extLst>
              <a:ext uri="{FF2B5EF4-FFF2-40B4-BE49-F238E27FC236}">
                <a16:creationId xmlns:a16="http://schemas.microsoft.com/office/drawing/2014/main" id="{43950AE7-3B00-4088-B01A-4629413D382C}"/>
              </a:ext>
            </a:extLst>
          </p:cNvPr>
          <p:cNvGrpSpPr/>
          <p:nvPr/>
        </p:nvGrpSpPr>
        <p:grpSpPr>
          <a:xfrm>
            <a:off x="16714382" y="4050935"/>
            <a:ext cx="537097" cy="537097"/>
            <a:chOff x="18504903" y="4120069"/>
            <a:chExt cx="537097" cy="537097"/>
          </a:xfrm>
        </p:grpSpPr>
        <p:sp>
          <p:nvSpPr>
            <p:cNvPr id="34" name="Oval 33">
              <a:extLst>
                <a:ext uri="{FF2B5EF4-FFF2-40B4-BE49-F238E27FC236}">
                  <a16:creationId xmlns:a16="http://schemas.microsoft.com/office/drawing/2014/main" id="{3CDEF2E1-8437-4B1A-A1AE-AEAE94A6D6EC}"/>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458759C0-16E8-4318-95A3-4EA59DDF860D}"/>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T) GREY NEUTRAL" hidden="1">
            <a:extLst>
              <a:ext uri="{FF2B5EF4-FFF2-40B4-BE49-F238E27FC236}">
                <a16:creationId xmlns:a16="http://schemas.microsoft.com/office/drawing/2014/main" id="{214B02AC-CE66-4F14-818D-1BF002D74A17}"/>
              </a:ext>
            </a:extLst>
          </p:cNvPr>
          <p:cNvGrpSpPr/>
          <p:nvPr/>
        </p:nvGrpSpPr>
        <p:grpSpPr>
          <a:xfrm>
            <a:off x="16553738" y="2077465"/>
            <a:ext cx="537097" cy="537097"/>
            <a:chOff x="19487481" y="4012533"/>
            <a:chExt cx="537097" cy="537097"/>
          </a:xfrm>
        </p:grpSpPr>
        <p:sp>
          <p:nvSpPr>
            <p:cNvPr id="37" name="Oval 36">
              <a:extLst>
                <a:ext uri="{FF2B5EF4-FFF2-40B4-BE49-F238E27FC236}">
                  <a16:creationId xmlns:a16="http://schemas.microsoft.com/office/drawing/2014/main" id="{3C71D8C0-5944-4242-919B-C9D1140D048A}"/>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4971C65-8364-4373-8CAC-EC0F3D77077A}"/>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T) GREEN DOWN" hidden="1">
            <a:extLst>
              <a:ext uri="{FF2B5EF4-FFF2-40B4-BE49-F238E27FC236}">
                <a16:creationId xmlns:a16="http://schemas.microsoft.com/office/drawing/2014/main" id="{3CEFFD99-5F5F-49D3-A8C3-20A2B4463C8C}"/>
              </a:ext>
            </a:extLst>
          </p:cNvPr>
          <p:cNvGrpSpPr/>
          <p:nvPr/>
        </p:nvGrpSpPr>
        <p:grpSpPr>
          <a:xfrm>
            <a:off x="16560668" y="2070531"/>
            <a:ext cx="537097" cy="537097"/>
            <a:chOff x="16550753" y="2084507"/>
            <a:chExt cx="537097" cy="537097"/>
          </a:xfrm>
        </p:grpSpPr>
        <p:sp>
          <p:nvSpPr>
            <p:cNvPr id="40" name="Oval 39">
              <a:extLst>
                <a:ext uri="{FF2B5EF4-FFF2-40B4-BE49-F238E27FC236}">
                  <a16:creationId xmlns:a16="http://schemas.microsoft.com/office/drawing/2014/main" id="{BCF46C40-18D9-4D17-8BF9-AA501A9B7A3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8267C1DC-79FE-47E8-B13D-7EC65833031A}"/>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T) GREEN UP">
            <a:extLst>
              <a:ext uri="{FF2B5EF4-FFF2-40B4-BE49-F238E27FC236}">
                <a16:creationId xmlns:a16="http://schemas.microsoft.com/office/drawing/2014/main" id="{C6A945DE-4E31-410D-BBB1-0A420DB694E6}"/>
              </a:ext>
            </a:extLst>
          </p:cNvPr>
          <p:cNvGrpSpPr/>
          <p:nvPr/>
        </p:nvGrpSpPr>
        <p:grpSpPr>
          <a:xfrm>
            <a:off x="16550753" y="2084507"/>
            <a:ext cx="537097" cy="537097"/>
            <a:chOff x="16550753" y="2084507"/>
            <a:chExt cx="537097" cy="537097"/>
          </a:xfrm>
        </p:grpSpPr>
        <p:sp>
          <p:nvSpPr>
            <p:cNvPr id="43" name="Oval 42">
              <a:extLst>
                <a:ext uri="{FF2B5EF4-FFF2-40B4-BE49-F238E27FC236}">
                  <a16:creationId xmlns:a16="http://schemas.microsoft.com/office/drawing/2014/main" id="{C10F745E-2903-495D-999F-13706329211C}"/>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FBE5AE85-DA15-415F-BABF-43373C220D0D}"/>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T) RED UP" hidden="1">
            <a:extLst>
              <a:ext uri="{FF2B5EF4-FFF2-40B4-BE49-F238E27FC236}">
                <a16:creationId xmlns:a16="http://schemas.microsoft.com/office/drawing/2014/main" id="{88413604-DE15-497B-90A6-63123972C5D9}"/>
              </a:ext>
            </a:extLst>
          </p:cNvPr>
          <p:cNvGrpSpPr/>
          <p:nvPr/>
        </p:nvGrpSpPr>
        <p:grpSpPr>
          <a:xfrm>
            <a:off x="16549200" y="2084400"/>
            <a:ext cx="537097" cy="537097"/>
            <a:chOff x="18504903" y="4120069"/>
            <a:chExt cx="537097" cy="537097"/>
          </a:xfrm>
        </p:grpSpPr>
        <p:sp>
          <p:nvSpPr>
            <p:cNvPr id="46" name="Oval 45">
              <a:extLst>
                <a:ext uri="{FF2B5EF4-FFF2-40B4-BE49-F238E27FC236}">
                  <a16:creationId xmlns:a16="http://schemas.microsoft.com/office/drawing/2014/main" id="{3887CC25-93B2-4BF0-8AFC-24F1CE8F8FF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35D02BDC-0096-4083-9ADE-2B92FBB4B37D}"/>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T) RED DOWN" hidden="1">
            <a:extLst>
              <a:ext uri="{FF2B5EF4-FFF2-40B4-BE49-F238E27FC236}">
                <a16:creationId xmlns:a16="http://schemas.microsoft.com/office/drawing/2014/main" id="{D09B74EE-3001-4723-AB58-69E4D81FE1E0}"/>
              </a:ext>
            </a:extLst>
          </p:cNvPr>
          <p:cNvGrpSpPr/>
          <p:nvPr/>
        </p:nvGrpSpPr>
        <p:grpSpPr>
          <a:xfrm>
            <a:off x="16677328" y="2084399"/>
            <a:ext cx="537097" cy="537097"/>
            <a:chOff x="18504903" y="4120069"/>
            <a:chExt cx="537097" cy="537097"/>
          </a:xfrm>
        </p:grpSpPr>
        <p:sp>
          <p:nvSpPr>
            <p:cNvPr id="49" name="Oval 48">
              <a:extLst>
                <a:ext uri="{FF2B5EF4-FFF2-40B4-BE49-F238E27FC236}">
                  <a16:creationId xmlns:a16="http://schemas.microsoft.com/office/drawing/2014/main" id="{7F139378-5E1B-4DE3-BE40-74FE1734098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EBB30461-1943-4AC7-A5E5-6A83C620FDD9}"/>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234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5">
            <a:extLst>
              <a:ext uri="{FF2B5EF4-FFF2-40B4-BE49-F238E27FC236}">
                <a16:creationId xmlns:a16="http://schemas.microsoft.com/office/drawing/2014/main" id="{CCA69CFA-B6CA-4C2F-812A-26AC9FCE3A5D}"/>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14">
            <a:extLst>
              <a:ext uri="{FF2B5EF4-FFF2-40B4-BE49-F238E27FC236}">
                <a16:creationId xmlns:a16="http://schemas.microsoft.com/office/drawing/2014/main" id="{BD397E5D-7507-4ADA-9B30-E0F2D40BB627}"/>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13">
            <a:extLst>
              <a:ext uri="{FF2B5EF4-FFF2-40B4-BE49-F238E27FC236}">
                <a16:creationId xmlns:a16="http://schemas.microsoft.com/office/drawing/2014/main" id="{69AD6FBD-8C0A-4605-B411-1EB02466C0F0}"/>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2">
            <a:extLst>
              <a:ext uri="{FF2B5EF4-FFF2-40B4-BE49-F238E27FC236}">
                <a16:creationId xmlns:a16="http://schemas.microsoft.com/office/drawing/2014/main" id="{3667A7A2-2FA5-4860-AEAC-F97F7316108B}"/>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11">
            <a:extLst>
              <a:ext uri="{FF2B5EF4-FFF2-40B4-BE49-F238E27FC236}">
                <a16:creationId xmlns:a16="http://schemas.microsoft.com/office/drawing/2014/main" id="{E2BF076B-2A6C-483B-B235-19E1D95E5E05}"/>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24D76D-CF0F-4B44-83C5-FC57509B67EE}"/>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72D28E12-CC9C-439D-9AEA-D9D6709B049C}"/>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61BDFC-9438-4178-BD64-A4B11ECAD6EA}"/>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7">
            <a:extLst>
              <a:ext uri="{FF2B5EF4-FFF2-40B4-BE49-F238E27FC236}">
                <a16:creationId xmlns:a16="http://schemas.microsoft.com/office/drawing/2014/main" id="{AD0098E2-A7EF-49EC-B30E-F6EDE7D3F892}"/>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6">
            <a:extLst>
              <a:ext uri="{FF2B5EF4-FFF2-40B4-BE49-F238E27FC236}">
                <a16:creationId xmlns:a16="http://schemas.microsoft.com/office/drawing/2014/main" id="{74B47F44-4441-4CB5-B287-9986AA85B171}"/>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C31687CD-689B-450B-814F-BC3E9E28BC7A}"/>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4">
            <a:extLst>
              <a:ext uri="{FF2B5EF4-FFF2-40B4-BE49-F238E27FC236}">
                <a16:creationId xmlns:a16="http://schemas.microsoft.com/office/drawing/2014/main" id="{CF9D9DF9-6EB7-44DA-ADF4-C15522D064D2}"/>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3">
            <a:extLst>
              <a:ext uri="{FF2B5EF4-FFF2-40B4-BE49-F238E27FC236}">
                <a16:creationId xmlns:a16="http://schemas.microsoft.com/office/drawing/2014/main" id="{98B2DAB7-6623-410B-ADDC-698770AEFDC2}"/>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2">
            <a:extLst>
              <a:ext uri="{FF2B5EF4-FFF2-40B4-BE49-F238E27FC236}">
                <a16:creationId xmlns:a16="http://schemas.microsoft.com/office/drawing/2014/main" id="{16E28222-CED1-411E-8896-4B4A5F59CC79}"/>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
            <a:extLst>
              <a:ext uri="{FF2B5EF4-FFF2-40B4-BE49-F238E27FC236}">
                <a16:creationId xmlns:a16="http://schemas.microsoft.com/office/drawing/2014/main" id="{EAD6E414-A167-45F2-8ABD-53CE591CC8EF}"/>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ABOUT US (TB)">
            <a:extLst>
              <a:ext uri="{FF2B5EF4-FFF2-40B4-BE49-F238E27FC236}">
                <a16:creationId xmlns:a16="http://schemas.microsoft.com/office/drawing/2014/main" id="{BBEEBA5A-AAA8-4256-8CBA-AF08B3C5651C}"/>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8" name="OTHER REPORTS (TB)">
            <a:extLst>
              <a:ext uri="{FF2B5EF4-FFF2-40B4-BE49-F238E27FC236}">
                <a16:creationId xmlns:a16="http://schemas.microsoft.com/office/drawing/2014/main" id="{A73E33AC-47D1-4ABD-B1D6-85E06C571E89}"/>
              </a:ext>
            </a:extLst>
          </p:cNvPr>
          <p:cNvSpPr txBox="1"/>
          <p:nvPr/>
        </p:nvSpPr>
        <p:spPr>
          <a:xfrm>
            <a:off x="0" y="7292568"/>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OTHER REPORTS</a:t>
            </a:r>
          </a:p>
        </p:txBody>
      </p:sp>
      <p:sp>
        <p:nvSpPr>
          <p:cNvPr id="19" name="FORECASTS (TB)">
            <a:extLst>
              <a:ext uri="{FF2B5EF4-FFF2-40B4-BE49-F238E27FC236}">
                <a16:creationId xmlns:a16="http://schemas.microsoft.com/office/drawing/2014/main" id="{BB2A8459-F7AC-45F9-AE0A-964D0C447432}"/>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0" name="WEATHER (TB)">
            <a:extLst>
              <a:ext uri="{FF2B5EF4-FFF2-40B4-BE49-F238E27FC236}">
                <a16:creationId xmlns:a16="http://schemas.microsoft.com/office/drawing/2014/main" id="{A3003660-66C2-47FA-AEB0-55051F09F571}"/>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1" name="EXCHANGE RATES (TB)">
            <a:extLst>
              <a:ext uri="{FF2B5EF4-FFF2-40B4-BE49-F238E27FC236}">
                <a16:creationId xmlns:a16="http://schemas.microsoft.com/office/drawing/2014/main" id="{3F12A643-A137-4A85-8310-F8C004276669}"/>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2" name="CREDIT &amp; HOUSING (TB)">
            <a:extLst>
              <a:ext uri="{FF2B5EF4-FFF2-40B4-BE49-F238E27FC236}">
                <a16:creationId xmlns:a16="http://schemas.microsoft.com/office/drawing/2014/main" id="{CA29521F-1B18-4834-9B8A-330C135A2B39}"/>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3" name="LABOUR MARKET P1,P2,P3 (TB)">
            <a:extLst>
              <a:ext uri="{FF2B5EF4-FFF2-40B4-BE49-F238E27FC236}">
                <a16:creationId xmlns:a16="http://schemas.microsoft.com/office/drawing/2014/main" id="{925920B5-64CB-401D-A1DB-ABF56E199E1B}"/>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4" name="INFLATION P1,P2,P3,P4 (TB)">
            <a:extLst>
              <a:ext uri="{FF2B5EF4-FFF2-40B4-BE49-F238E27FC236}">
                <a16:creationId xmlns:a16="http://schemas.microsoft.com/office/drawing/2014/main" id="{B75DDEDB-4379-431D-9A24-726F49786A6A}"/>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5" name="CONFIDENCE (TB)">
            <a:extLst>
              <a:ext uri="{FF2B5EF4-FFF2-40B4-BE49-F238E27FC236}">
                <a16:creationId xmlns:a16="http://schemas.microsoft.com/office/drawing/2014/main" id="{0BC0AF9B-CC42-4267-9DD0-1EB3C13D28CC}"/>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6" name="IPSOS FOOTFALL (TB)">
            <a:extLst>
              <a:ext uri="{FF2B5EF4-FFF2-40B4-BE49-F238E27FC236}">
                <a16:creationId xmlns:a16="http://schemas.microsoft.com/office/drawing/2014/main" id="{2AE20358-A317-459F-ADA3-60C96735EB06}"/>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7" name="SHOPPERTRAK FOOTFALL (TB)">
            <a:extLst>
              <a:ext uri="{FF2B5EF4-FFF2-40B4-BE49-F238E27FC236}">
                <a16:creationId xmlns:a16="http://schemas.microsoft.com/office/drawing/2014/main" id="{B5C73EB4-2E80-4041-9768-0D99013DBAA9}"/>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8" name="CUSTOMER TRAFFIC (TB)">
            <a:extLst>
              <a:ext uri="{FF2B5EF4-FFF2-40B4-BE49-F238E27FC236}">
                <a16:creationId xmlns:a16="http://schemas.microsoft.com/office/drawing/2014/main" id="{C9A71B58-7690-4E79-9302-F292FB90DF10}"/>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9" name="CBI TRADE SURVEY (TB)">
            <a:extLst>
              <a:ext uri="{FF2B5EF4-FFF2-40B4-BE49-F238E27FC236}">
                <a16:creationId xmlns:a16="http://schemas.microsoft.com/office/drawing/2014/main" id="{458CD62F-5049-42D9-8BC0-449033C0AF28}"/>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30" name="ONS (TB)">
            <a:extLst>
              <a:ext uri="{FF2B5EF4-FFF2-40B4-BE49-F238E27FC236}">
                <a16:creationId xmlns:a16="http://schemas.microsoft.com/office/drawing/2014/main" id="{1A5B7FA2-DC20-41F7-97EF-42168A51972C}"/>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31" name="BRC vs ONS (TB)">
            <a:extLst>
              <a:ext uri="{FF2B5EF4-FFF2-40B4-BE49-F238E27FC236}">
                <a16:creationId xmlns:a16="http://schemas.microsoft.com/office/drawing/2014/main" id="{90E48507-F353-47F9-AD53-7878FBE7DB4B}"/>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32" name="RETAIL SALES (TB)">
            <a:extLst>
              <a:ext uri="{FF2B5EF4-FFF2-40B4-BE49-F238E27FC236}">
                <a16:creationId xmlns:a16="http://schemas.microsoft.com/office/drawing/2014/main" id="{AC0BA6AB-537B-4CD0-AE9B-5ED5AA55B05C}"/>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33" name="WORLD ECONOMY (TB)">
            <a:extLst>
              <a:ext uri="{FF2B5EF4-FFF2-40B4-BE49-F238E27FC236}">
                <a16:creationId xmlns:a16="http://schemas.microsoft.com/office/drawing/2014/main" id="{0C2265B2-1FDC-4599-9C40-E8DAC94054DE}"/>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34" name="UK-COVID-19 IMPACT (TB)">
            <a:extLst>
              <a:ext uri="{FF2B5EF4-FFF2-40B4-BE49-F238E27FC236}">
                <a16:creationId xmlns:a16="http://schemas.microsoft.com/office/drawing/2014/main" id="{B4B38BA7-4B32-4654-9CE9-3F377CA171B6}"/>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35" name="UK ECONOMY (TB)">
            <a:extLst>
              <a:ext uri="{FF2B5EF4-FFF2-40B4-BE49-F238E27FC236}">
                <a16:creationId xmlns:a16="http://schemas.microsoft.com/office/drawing/2014/main" id="{49420B6D-E47D-4E3E-A349-457DC9428B68}"/>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36" name="EXEC SUMMARY (TB)">
            <a:extLst>
              <a:ext uri="{FF2B5EF4-FFF2-40B4-BE49-F238E27FC236}">
                <a16:creationId xmlns:a16="http://schemas.microsoft.com/office/drawing/2014/main" id="{5248DF9A-CE37-4AA5-A138-C91240397A51}"/>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37" name="EXEC SUMMARY (HL)">
            <a:hlinkClick r:id="rId2" action="ppaction://hlinksldjump"/>
            <a:extLst>
              <a:ext uri="{FF2B5EF4-FFF2-40B4-BE49-F238E27FC236}">
                <a16:creationId xmlns:a16="http://schemas.microsoft.com/office/drawing/2014/main" id="{82B7D06B-6ADC-4342-9347-554056CBEA48}"/>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XEC SUMMARY (HL)">
            <a:hlinkClick r:id="rId3" action="ppaction://hlinksldjump"/>
            <a:extLst>
              <a:ext uri="{FF2B5EF4-FFF2-40B4-BE49-F238E27FC236}">
                <a16:creationId xmlns:a16="http://schemas.microsoft.com/office/drawing/2014/main" id="{9241AEA7-F9DE-45ED-BCF9-C9DB8EDADF78}"/>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XEC SUMMARY (HL)">
            <a:hlinkClick r:id="rId4" action="ppaction://hlinksldjump"/>
            <a:extLst>
              <a:ext uri="{FF2B5EF4-FFF2-40B4-BE49-F238E27FC236}">
                <a16:creationId xmlns:a16="http://schemas.microsoft.com/office/drawing/2014/main" id="{451FAA75-504A-44B2-9362-767DADD93E04}"/>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XEC SUMMARY (HL)">
            <a:hlinkClick r:id="rId5" action="ppaction://hlinksldjump"/>
            <a:extLst>
              <a:ext uri="{FF2B5EF4-FFF2-40B4-BE49-F238E27FC236}">
                <a16:creationId xmlns:a16="http://schemas.microsoft.com/office/drawing/2014/main" id="{3BD706DA-7B73-4AB1-B1AF-AB8E5FEA3102}"/>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XEC SUMMARY (HL)">
            <a:hlinkClick r:id="rId6" action="ppaction://hlinksldjump"/>
            <a:extLst>
              <a:ext uri="{FF2B5EF4-FFF2-40B4-BE49-F238E27FC236}">
                <a16:creationId xmlns:a16="http://schemas.microsoft.com/office/drawing/2014/main" id="{C3B1DFF8-2C38-480C-8F4A-6F8068E53681}"/>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XEC SUMMARY (HL)">
            <a:hlinkClick r:id="rId7" action="ppaction://hlinksldjump"/>
            <a:extLst>
              <a:ext uri="{FF2B5EF4-FFF2-40B4-BE49-F238E27FC236}">
                <a16:creationId xmlns:a16="http://schemas.microsoft.com/office/drawing/2014/main" id="{2226417C-DEA3-4811-A4B5-F6C313DC3E05}"/>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XEC SUMMARY (HL)">
            <a:hlinkClick r:id="rId8" action="ppaction://hlinksldjump"/>
            <a:extLst>
              <a:ext uri="{FF2B5EF4-FFF2-40B4-BE49-F238E27FC236}">
                <a16:creationId xmlns:a16="http://schemas.microsoft.com/office/drawing/2014/main" id="{77791B15-B381-4BB2-9D6C-091F156AEFD9}"/>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XEC SUMMARY (HL)">
            <a:hlinkClick r:id="rId9" action="ppaction://hlinksldjump"/>
            <a:extLst>
              <a:ext uri="{FF2B5EF4-FFF2-40B4-BE49-F238E27FC236}">
                <a16:creationId xmlns:a16="http://schemas.microsoft.com/office/drawing/2014/main" id="{FF3D8BD6-5456-47F8-9E23-00735D1C221B}"/>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EC SUMMARY (HL)">
            <a:hlinkClick r:id="rId10" action="ppaction://hlinksldjump"/>
            <a:extLst>
              <a:ext uri="{FF2B5EF4-FFF2-40B4-BE49-F238E27FC236}">
                <a16:creationId xmlns:a16="http://schemas.microsoft.com/office/drawing/2014/main" id="{582797C3-DF69-466B-B0F2-45E7A84E6B34}"/>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EC SUMMARY (HL)">
            <a:hlinkClick r:id="rId11" action="ppaction://hlinksldjump"/>
            <a:extLst>
              <a:ext uri="{FF2B5EF4-FFF2-40B4-BE49-F238E27FC236}">
                <a16:creationId xmlns:a16="http://schemas.microsoft.com/office/drawing/2014/main" id="{7D3A782F-8DD1-44B7-A26D-D4B5BAB58420}"/>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XEC SUMMARY (HL)">
            <a:hlinkClick r:id="rId12" action="ppaction://hlinksldjump"/>
            <a:extLst>
              <a:ext uri="{FF2B5EF4-FFF2-40B4-BE49-F238E27FC236}">
                <a16:creationId xmlns:a16="http://schemas.microsoft.com/office/drawing/2014/main" id="{D8B77DD5-4E19-44FB-9D64-9A184B6ED578}"/>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XEC SUMMARY (HL)">
            <a:hlinkClick r:id="rId13" action="ppaction://hlinksldjump"/>
            <a:extLst>
              <a:ext uri="{FF2B5EF4-FFF2-40B4-BE49-F238E27FC236}">
                <a16:creationId xmlns:a16="http://schemas.microsoft.com/office/drawing/2014/main" id="{8C2DBC9E-B728-4E97-B673-509E60B7B209}"/>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XEC SUMMARY (HL)">
            <a:hlinkClick r:id="rId14" action="ppaction://hlinksldjump"/>
            <a:extLst>
              <a:ext uri="{FF2B5EF4-FFF2-40B4-BE49-F238E27FC236}">
                <a16:creationId xmlns:a16="http://schemas.microsoft.com/office/drawing/2014/main" id="{4743EEBB-1728-4B62-BF59-E9A9121DC4A7}"/>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XEC SUMMARY (HL)">
            <a:hlinkClick r:id="rId15" action="ppaction://hlinksldjump"/>
            <a:extLst>
              <a:ext uri="{FF2B5EF4-FFF2-40B4-BE49-F238E27FC236}">
                <a16:creationId xmlns:a16="http://schemas.microsoft.com/office/drawing/2014/main" id="{5D43FD67-CA52-41CE-93A9-53A959540E30}"/>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XEC SUMMARY (HL)">
            <a:hlinkClick r:id="rId16" action="ppaction://hlinksldjump"/>
            <a:extLst>
              <a:ext uri="{FF2B5EF4-FFF2-40B4-BE49-F238E27FC236}">
                <a16:creationId xmlns:a16="http://schemas.microsoft.com/office/drawing/2014/main" id="{9BA51B3A-EFA9-45BD-BCDB-1EE6D480D9A4}"/>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XEC SUMMARY (HL)">
            <a:hlinkClick r:id="rId17" action="ppaction://hlinksldjump"/>
            <a:extLst>
              <a:ext uri="{FF2B5EF4-FFF2-40B4-BE49-F238E27FC236}">
                <a16:creationId xmlns:a16="http://schemas.microsoft.com/office/drawing/2014/main" id="{69C9206D-0DAF-43CE-AEEB-A194ADBC0A49}"/>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XEC SUMMARY (HL)">
            <a:hlinkClick r:id="rId18" action="ppaction://hlinksldjump"/>
            <a:extLst>
              <a:ext uri="{FF2B5EF4-FFF2-40B4-BE49-F238E27FC236}">
                <a16:creationId xmlns:a16="http://schemas.microsoft.com/office/drawing/2014/main" id="{91A46B5B-29D5-45E0-9692-2A93993B4676}"/>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XEC SUMMARY (HL)">
            <a:hlinkClick r:id="rId19" action="ppaction://hlinksldjump"/>
            <a:extLst>
              <a:ext uri="{FF2B5EF4-FFF2-40B4-BE49-F238E27FC236}">
                <a16:creationId xmlns:a16="http://schemas.microsoft.com/office/drawing/2014/main" id="{FFABF5BC-8255-4328-92EA-34341FBA2482}"/>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XEC SUMMARY (HL)">
            <a:hlinkClick r:id="rId20" action="ppaction://hlinksldjump"/>
            <a:extLst>
              <a:ext uri="{FF2B5EF4-FFF2-40B4-BE49-F238E27FC236}">
                <a16:creationId xmlns:a16="http://schemas.microsoft.com/office/drawing/2014/main" id="{EF6B728B-126C-48A8-888D-8AE33F46B4D0}"/>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XEC SUMMARY (HL)">
            <a:hlinkClick r:id="rId21" action="ppaction://hlinksldjump"/>
            <a:extLst>
              <a:ext uri="{FF2B5EF4-FFF2-40B4-BE49-F238E27FC236}">
                <a16:creationId xmlns:a16="http://schemas.microsoft.com/office/drawing/2014/main" id="{8C3F94CD-DE92-4579-AED3-5BFAE3F15D63}"/>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XEC SUMMARY (HL)">
            <a:hlinkClick r:id="rId22" action="ppaction://hlinksldjump"/>
            <a:extLst>
              <a:ext uri="{FF2B5EF4-FFF2-40B4-BE49-F238E27FC236}">
                <a16:creationId xmlns:a16="http://schemas.microsoft.com/office/drawing/2014/main" id="{D3F67CCF-7E74-4544-9251-CF40F8D2166C}"/>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XEC SUMMARY (HL)">
            <a:hlinkClick r:id="rId23" action="ppaction://hlinksldjump"/>
            <a:extLst>
              <a:ext uri="{FF2B5EF4-FFF2-40B4-BE49-F238E27FC236}">
                <a16:creationId xmlns:a16="http://schemas.microsoft.com/office/drawing/2014/main" id="{45F24D03-9584-46D2-B0CB-744F77B6BBA7}"/>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XEC SUMMARY (HL)">
            <a:hlinkClick r:id="rId24" action="ppaction://hlinksldjump"/>
            <a:extLst>
              <a:ext uri="{FF2B5EF4-FFF2-40B4-BE49-F238E27FC236}">
                <a16:creationId xmlns:a16="http://schemas.microsoft.com/office/drawing/2014/main" id="{C29528CD-266A-488D-8308-5F7038746E4C}"/>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XEC SUMMARY (HL)">
            <a:hlinkClick r:id="rId25" action="ppaction://hlinksldjump"/>
            <a:extLst>
              <a:ext uri="{FF2B5EF4-FFF2-40B4-BE49-F238E27FC236}">
                <a16:creationId xmlns:a16="http://schemas.microsoft.com/office/drawing/2014/main" id="{A5C44501-ED5E-483D-9393-17A5E6805650}"/>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1" name="Table 60">
            <a:extLst>
              <a:ext uri="{FF2B5EF4-FFF2-40B4-BE49-F238E27FC236}">
                <a16:creationId xmlns:a16="http://schemas.microsoft.com/office/drawing/2014/main" id="{4EDB12F3-98EC-4A16-8360-C734C3E7B319}"/>
              </a:ext>
            </a:extLst>
          </p:cNvPr>
          <p:cNvGraphicFramePr>
            <a:graphicFrameLocks noGrp="1"/>
          </p:cNvGraphicFramePr>
          <p:nvPr/>
        </p:nvGraphicFramePr>
        <p:xfrm>
          <a:off x="17821284" y="0"/>
          <a:ext cx="5419716" cy="170688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GDP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P40 &amp; 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62" name="TextBox 61">
            <a:extLst>
              <a:ext uri="{FF2B5EF4-FFF2-40B4-BE49-F238E27FC236}">
                <a16:creationId xmlns:a16="http://schemas.microsoft.com/office/drawing/2014/main" id="{FC77D6FA-E7E7-4D9D-9C60-D827039126DF}"/>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23</a:t>
            </a:r>
          </a:p>
        </p:txBody>
      </p:sp>
    </p:spTree>
    <p:extLst>
      <p:ext uri="{BB962C8B-B14F-4D97-AF65-F5344CB8AC3E}">
        <p14:creationId xmlns:p14="http://schemas.microsoft.com/office/powerpoint/2010/main" val="11709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082461-5604-4B6B-94B4-F8FA83A00DAF}"/>
              </a:ext>
            </a:extLst>
          </p:cNvPr>
          <p:cNvGraphicFramePr>
            <a:graphicFrameLocks noGrp="1"/>
          </p:cNvGraphicFramePr>
          <p:nvPr/>
        </p:nvGraphicFramePr>
        <p:xfrm>
          <a:off x="17821284" y="0"/>
          <a:ext cx="5419716" cy="170688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GDP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P40 &amp; 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cxnSp>
        <p:nvCxnSpPr>
          <p:cNvPr id="3" name="Straight Connector 15">
            <a:extLst>
              <a:ext uri="{FF2B5EF4-FFF2-40B4-BE49-F238E27FC236}">
                <a16:creationId xmlns:a16="http://schemas.microsoft.com/office/drawing/2014/main" id="{BF91168B-1C5D-41FE-91E1-C55ADF62B756}"/>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14">
            <a:extLst>
              <a:ext uri="{FF2B5EF4-FFF2-40B4-BE49-F238E27FC236}">
                <a16:creationId xmlns:a16="http://schemas.microsoft.com/office/drawing/2014/main" id="{21D31B17-7A7B-4F53-A9A1-9E0491F3DF9C}"/>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a16="http://schemas.microsoft.com/office/drawing/2014/main" id="{487E093D-A898-4E87-9695-3FCCAF92D88D}"/>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971B8EC6-F27F-4287-A160-0FF6231D4DDA}"/>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BDDEC1A3-5DBB-45B2-963E-531521656B21}"/>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BF59A447-C24D-46D9-A6F6-08721E0ADEFD}"/>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9">
            <a:extLst>
              <a:ext uri="{FF2B5EF4-FFF2-40B4-BE49-F238E27FC236}">
                <a16:creationId xmlns:a16="http://schemas.microsoft.com/office/drawing/2014/main" id="{C95FF196-B9C2-496D-B1DA-13BA44B7C094}"/>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8">
            <a:extLst>
              <a:ext uri="{FF2B5EF4-FFF2-40B4-BE49-F238E27FC236}">
                <a16:creationId xmlns:a16="http://schemas.microsoft.com/office/drawing/2014/main" id="{89E32829-5EA4-45D3-B031-40BA71D24BEA}"/>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7">
            <a:extLst>
              <a:ext uri="{FF2B5EF4-FFF2-40B4-BE49-F238E27FC236}">
                <a16:creationId xmlns:a16="http://schemas.microsoft.com/office/drawing/2014/main" id="{72CD4D4D-9C05-4BB8-9B3E-06D81FA2059A}"/>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6">
            <a:extLst>
              <a:ext uri="{FF2B5EF4-FFF2-40B4-BE49-F238E27FC236}">
                <a16:creationId xmlns:a16="http://schemas.microsoft.com/office/drawing/2014/main" id="{15BB0D41-EFC1-4F2E-A2BE-F6A7B4F874D7}"/>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5">
            <a:extLst>
              <a:ext uri="{FF2B5EF4-FFF2-40B4-BE49-F238E27FC236}">
                <a16:creationId xmlns:a16="http://schemas.microsoft.com/office/drawing/2014/main" id="{38984781-DB0B-4F50-8FEE-142FE59E7129}"/>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4">
            <a:extLst>
              <a:ext uri="{FF2B5EF4-FFF2-40B4-BE49-F238E27FC236}">
                <a16:creationId xmlns:a16="http://schemas.microsoft.com/office/drawing/2014/main" id="{BCD7600A-174E-4D24-A377-CD9EDAB2A1B3}"/>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3">
            <a:extLst>
              <a:ext uri="{FF2B5EF4-FFF2-40B4-BE49-F238E27FC236}">
                <a16:creationId xmlns:a16="http://schemas.microsoft.com/office/drawing/2014/main" id="{845A0792-5E7E-4414-A76A-217661F96C71}"/>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2">
            <a:extLst>
              <a:ext uri="{FF2B5EF4-FFF2-40B4-BE49-F238E27FC236}">
                <a16:creationId xmlns:a16="http://schemas.microsoft.com/office/drawing/2014/main" id="{CB815DF1-712B-4041-B17A-AFC2E3246674}"/>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
            <a:extLst>
              <a:ext uri="{FF2B5EF4-FFF2-40B4-BE49-F238E27FC236}">
                <a16:creationId xmlns:a16="http://schemas.microsoft.com/office/drawing/2014/main" id="{4CD13FC4-F2F9-4367-8342-6B6B01C656B9}"/>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ABOUT US (TB)">
            <a:extLst>
              <a:ext uri="{FF2B5EF4-FFF2-40B4-BE49-F238E27FC236}">
                <a16:creationId xmlns:a16="http://schemas.microsoft.com/office/drawing/2014/main" id="{277E3335-FBC1-427C-9A94-2D06C680DEF8}"/>
              </a:ext>
            </a:extLst>
          </p:cNvPr>
          <p:cNvSpPr txBox="1"/>
          <p:nvPr/>
        </p:nvSpPr>
        <p:spPr>
          <a:xfrm>
            <a:off x="0" y="7603992"/>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ABOUT US</a:t>
            </a:r>
          </a:p>
        </p:txBody>
      </p:sp>
      <p:sp>
        <p:nvSpPr>
          <p:cNvPr id="19" name="OTHER REPORTS (TB)">
            <a:extLst>
              <a:ext uri="{FF2B5EF4-FFF2-40B4-BE49-F238E27FC236}">
                <a16:creationId xmlns:a16="http://schemas.microsoft.com/office/drawing/2014/main" id="{2BE5BB8E-D890-4791-A430-4327CD5C6C03}"/>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0" name="FORECASTS (TB)">
            <a:extLst>
              <a:ext uri="{FF2B5EF4-FFF2-40B4-BE49-F238E27FC236}">
                <a16:creationId xmlns:a16="http://schemas.microsoft.com/office/drawing/2014/main" id="{6AF1441F-7F4B-468C-9E8B-E868C5DDABA1}"/>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1" name="WEATHER (TB)">
            <a:extLst>
              <a:ext uri="{FF2B5EF4-FFF2-40B4-BE49-F238E27FC236}">
                <a16:creationId xmlns:a16="http://schemas.microsoft.com/office/drawing/2014/main" id="{4C328126-9CE3-4CBB-944D-9AA149BE4228}"/>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2" name="EXCHANGE RATES (TB)">
            <a:extLst>
              <a:ext uri="{FF2B5EF4-FFF2-40B4-BE49-F238E27FC236}">
                <a16:creationId xmlns:a16="http://schemas.microsoft.com/office/drawing/2014/main" id="{439FA3AB-D95D-4128-918A-624380A6B0B1}"/>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3" name="CREDIT &amp; HOUSING (TB)">
            <a:extLst>
              <a:ext uri="{FF2B5EF4-FFF2-40B4-BE49-F238E27FC236}">
                <a16:creationId xmlns:a16="http://schemas.microsoft.com/office/drawing/2014/main" id="{23AC5A73-4134-4861-A289-71FE8ACA0A21}"/>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4" name="LABOUR MARKET P1,P2,P3 (TB)">
            <a:extLst>
              <a:ext uri="{FF2B5EF4-FFF2-40B4-BE49-F238E27FC236}">
                <a16:creationId xmlns:a16="http://schemas.microsoft.com/office/drawing/2014/main" id="{9C8A5E2B-4387-4A2B-B016-F790235052AA}"/>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5" name="INFLATION P1,P2,P3,P4 (TB)">
            <a:extLst>
              <a:ext uri="{FF2B5EF4-FFF2-40B4-BE49-F238E27FC236}">
                <a16:creationId xmlns:a16="http://schemas.microsoft.com/office/drawing/2014/main" id="{0425D892-E513-44D7-9861-7F6118F00082}"/>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6" name="CONFIDENCE (TB)">
            <a:extLst>
              <a:ext uri="{FF2B5EF4-FFF2-40B4-BE49-F238E27FC236}">
                <a16:creationId xmlns:a16="http://schemas.microsoft.com/office/drawing/2014/main" id="{B4DE460C-7BAA-4B81-8E63-84C88D326102}"/>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7" name="IPSOS FOOTFALL (TB)">
            <a:extLst>
              <a:ext uri="{FF2B5EF4-FFF2-40B4-BE49-F238E27FC236}">
                <a16:creationId xmlns:a16="http://schemas.microsoft.com/office/drawing/2014/main" id="{B6617499-7AA7-44EA-8DAA-FC940942A891}"/>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8" name="SHOPPERTRAK FOOTFALL (TB)">
            <a:extLst>
              <a:ext uri="{FF2B5EF4-FFF2-40B4-BE49-F238E27FC236}">
                <a16:creationId xmlns:a16="http://schemas.microsoft.com/office/drawing/2014/main" id="{E5CF791C-3ED3-4A08-9D7C-09E623A091AF}"/>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9" name="CUSTOMER TRAFFIC (TB)">
            <a:extLst>
              <a:ext uri="{FF2B5EF4-FFF2-40B4-BE49-F238E27FC236}">
                <a16:creationId xmlns:a16="http://schemas.microsoft.com/office/drawing/2014/main" id="{E542D2C0-38FC-4D4C-BA63-48F93B60DBCC}"/>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30" name="CBI TRADE SURVEY (TB)">
            <a:extLst>
              <a:ext uri="{FF2B5EF4-FFF2-40B4-BE49-F238E27FC236}">
                <a16:creationId xmlns:a16="http://schemas.microsoft.com/office/drawing/2014/main" id="{2A5E2478-0BAC-493F-A4F7-C27C944546F1}"/>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31" name="ONS (TB)">
            <a:extLst>
              <a:ext uri="{FF2B5EF4-FFF2-40B4-BE49-F238E27FC236}">
                <a16:creationId xmlns:a16="http://schemas.microsoft.com/office/drawing/2014/main" id="{3CE988D9-6C62-46C2-A8E7-A718FB71CA6B}"/>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32" name="BRC vs ONS (TB)">
            <a:extLst>
              <a:ext uri="{FF2B5EF4-FFF2-40B4-BE49-F238E27FC236}">
                <a16:creationId xmlns:a16="http://schemas.microsoft.com/office/drawing/2014/main" id="{F278DAF6-3B47-4556-9D32-D3E438A96EB9}"/>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33" name="RETAIL SALES (TB)">
            <a:extLst>
              <a:ext uri="{FF2B5EF4-FFF2-40B4-BE49-F238E27FC236}">
                <a16:creationId xmlns:a16="http://schemas.microsoft.com/office/drawing/2014/main" id="{31EA37FE-806F-493A-AFA2-EE5781295898}"/>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34" name="WORLD ECONOMY (TB)">
            <a:extLst>
              <a:ext uri="{FF2B5EF4-FFF2-40B4-BE49-F238E27FC236}">
                <a16:creationId xmlns:a16="http://schemas.microsoft.com/office/drawing/2014/main" id="{7EC8E13D-D59F-4298-81A6-F38DD1EF4064}"/>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35" name="UK-COVID-19 IMPACT (TB)">
            <a:extLst>
              <a:ext uri="{FF2B5EF4-FFF2-40B4-BE49-F238E27FC236}">
                <a16:creationId xmlns:a16="http://schemas.microsoft.com/office/drawing/2014/main" id="{25B0BBC8-494E-4780-8F13-5C596F6226F3}"/>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36" name="UK ECONOMY (TB)">
            <a:extLst>
              <a:ext uri="{FF2B5EF4-FFF2-40B4-BE49-F238E27FC236}">
                <a16:creationId xmlns:a16="http://schemas.microsoft.com/office/drawing/2014/main" id="{C0A342D1-AB8E-4012-B405-2432D468A606}"/>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37" name="EXEC SUMMARY (TB)">
            <a:extLst>
              <a:ext uri="{FF2B5EF4-FFF2-40B4-BE49-F238E27FC236}">
                <a16:creationId xmlns:a16="http://schemas.microsoft.com/office/drawing/2014/main" id="{B9674BAB-A5D2-44BF-97CE-BDB144B0F23A}"/>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38" name="EXEC SUMMARY (HL)">
            <a:hlinkClick r:id="rId2" action="ppaction://hlinksldjump"/>
            <a:extLst>
              <a:ext uri="{FF2B5EF4-FFF2-40B4-BE49-F238E27FC236}">
                <a16:creationId xmlns:a16="http://schemas.microsoft.com/office/drawing/2014/main" id="{830FE014-9DD8-42C1-8BBA-C10F25C6B82C}"/>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XEC SUMMARY (HL)">
            <a:hlinkClick r:id="rId3" action="ppaction://hlinksldjump"/>
            <a:extLst>
              <a:ext uri="{FF2B5EF4-FFF2-40B4-BE49-F238E27FC236}">
                <a16:creationId xmlns:a16="http://schemas.microsoft.com/office/drawing/2014/main" id="{582BABF1-888C-4BD4-8589-5D6A7D02A7FC}"/>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XEC SUMMARY (HL)">
            <a:hlinkClick r:id="rId4" action="ppaction://hlinksldjump"/>
            <a:extLst>
              <a:ext uri="{FF2B5EF4-FFF2-40B4-BE49-F238E27FC236}">
                <a16:creationId xmlns:a16="http://schemas.microsoft.com/office/drawing/2014/main" id="{C85D2899-4DDD-4C4E-B595-D4E9973C67F5}"/>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EXEC SUMMARY (HL)">
            <a:hlinkClick r:id="rId5" action="ppaction://hlinksldjump"/>
            <a:extLst>
              <a:ext uri="{FF2B5EF4-FFF2-40B4-BE49-F238E27FC236}">
                <a16:creationId xmlns:a16="http://schemas.microsoft.com/office/drawing/2014/main" id="{45C37ADB-AF0A-4DBB-BE5F-FCBD3AD33DB6}"/>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EXEC SUMMARY (HL)">
            <a:hlinkClick r:id="rId6" action="ppaction://hlinksldjump"/>
            <a:extLst>
              <a:ext uri="{FF2B5EF4-FFF2-40B4-BE49-F238E27FC236}">
                <a16:creationId xmlns:a16="http://schemas.microsoft.com/office/drawing/2014/main" id="{54AE54B2-FEA3-47EE-9A21-C56408F26903}"/>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XEC SUMMARY (HL)">
            <a:hlinkClick r:id="rId7" action="ppaction://hlinksldjump"/>
            <a:extLst>
              <a:ext uri="{FF2B5EF4-FFF2-40B4-BE49-F238E27FC236}">
                <a16:creationId xmlns:a16="http://schemas.microsoft.com/office/drawing/2014/main" id="{501794A8-6707-491A-93F1-8C3F962B6849}"/>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XEC SUMMARY (HL)">
            <a:hlinkClick r:id="rId8" action="ppaction://hlinksldjump"/>
            <a:extLst>
              <a:ext uri="{FF2B5EF4-FFF2-40B4-BE49-F238E27FC236}">
                <a16:creationId xmlns:a16="http://schemas.microsoft.com/office/drawing/2014/main" id="{44865C03-4EAE-41CF-B51D-5F5078017346}"/>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EC SUMMARY (HL)">
            <a:hlinkClick r:id="rId9" action="ppaction://hlinksldjump"/>
            <a:extLst>
              <a:ext uri="{FF2B5EF4-FFF2-40B4-BE49-F238E27FC236}">
                <a16:creationId xmlns:a16="http://schemas.microsoft.com/office/drawing/2014/main" id="{88875A70-5922-4761-9404-475C414D6DD6}"/>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EC SUMMARY (HL)">
            <a:hlinkClick r:id="rId10" action="ppaction://hlinksldjump"/>
            <a:extLst>
              <a:ext uri="{FF2B5EF4-FFF2-40B4-BE49-F238E27FC236}">
                <a16:creationId xmlns:a16="http://schemas.microsoft.com/office/drawing/2014/main" id="{06D33108-1266-4F12-9635-FFD6784A71D6}"/>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XEC SUMMARY (HL)">
            <a:hlinkClick r:id="rId11" action="ppaction://hlinksldjump"/>
            <a:extLst>
              <a:ext uri="{FF2B5EF4-FFF2-40B4-BE49-F238E27FC236}">
                <a16:creationId xmlns:a16="http://schemas.microsoft.com/office/drawing/2014/main" id="{7C9D0ED0-8BFA-4548-AE13-541432556CBE}"/>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XEC SUMMARY (HL)">
            <a:hlinkClick r:id="rId12" action="ppaction://hlinksldjump"/>
            <a:extLst>
              <a:ext uri="{FF2B5EF4-FFF2-40B4-BE49-F238E27FC236}">
                <a16:creationId xmlns:a16="http://schemas.microsoft.com/office/drawing/2014/main" id="{54765D0B-E62C-473F-9DB7-1313FBA4025C}"/>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XEC SUMMARY (HL)">
            <a:hlinkClick r:id="rId13" action="ppaction://hlinksldjump"/>
            <a:extLst>
              <a:ext uri="{FF2B5EF4-FFF2-40B4-BE49-F238E27FC236}">
                <a16:creationId xmlns:a16="http://schemas.microsoft.com/office/drawing/2014/main" id="{D21BD16C-0395-4853-9689-0FF65F9889AF}"/>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XEC SUMMARY (HL)">
            <a:hlinkClick r:id="rId14" action="ppaction://hlinksldjump"/>
            <a:extLst>
              <a:ext uri="{FF2B5EF4-FFF2-40B4-BE49-F238E27FC236}">
                <a16:creationId xmlns:a16="http://schemas.microsoft.com/office/drawing/2014/main" id="{3B723863-B560-4B4B-AB5A-C7180FBF70E3}"/>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XEC SUMMARY (HL)">
            <a:hlinkClick r:id="rId15" action="ppaction://hlinksldjump"/>
            <a:extLst>
              <a:ext uri="{FF2B5EF4-FFF2-40B4-BE49-F238E27FC236}">
                <a16:creationId xmlns:a16="http://schemas.microsoft.com/office/drawing/2014/main" id="{82D2EB42-A615-4105-B87B-47B6165067CA}"/>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XEC SUMMARY (HL)">
            <a:hlinkClick r:id="rId16" action="ppaction://hlinksldjump"/>
            <a:extLst>
              <a:ext uri="{FF2B5EF4-FFF2-40B4-BE49-F238E27FC236}">
                <a16:creationId xmlns:a16="http://schemas.microsoft.com/office/drawing/2014/main" id="{03849C9E-762F-4957-8F58-2392F1CB734C}"/>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XEC SUMMARY (HL)">
            <a:hlinkClick r:id="rId17" action="ppaction://hlinksldjump"/>
            <a:extLst>
              <a:ext uri="{FF2B5EF4-FFF2-40B4-BE49-F238E27FC236}">
                <a16:creationId xmlns:a16="http://schemas.microsoft.com/office/drawing/2014/main" id="{29372C60-E64E-4885-830C-B06FDB46A66C}"/>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XEC SUMMARY (HL)">
            <a:hlinkClick r:id="rId18" action="ppaction://hlinksldjump"/>
            <a:extLst>
              <a:ext uri="{FF2B5EF4-FFF2-40B4-BE49-F238E27FC236}">
                <a16:creationId xmlns:a16="http://schemas.microsoft.com/office/drawing/2014/main" id="{EF463D33-F28D-4C08-B071-7D767892345C}"/>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XEC SUMMARY (HL)">
            <a:hlinkClick r:id="rId19" action="ppaction://hlinksldjump"/>
            <a:extLst>
              <a:ext uri="{FF2B5EF4-FFF2-40B4-BE49-F238E27FC236}">
                <a16:creationId xmlns:a16="http://schemas.microsoft.com/office/drawing/2014/main" id="{1283FA29-3890-450D-AAFD-990DEFB1BE18}"/>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XEC SUMMARY (HL)">
            <a:hlinkClick r:id="rId20" action="ppaction://hlinksldjump"/>
            <a:extLst>
              <a:ext uri="{FF2B5EF4-FFF2-40B4-BE49-F238E27FC236}">
                <a16:creationId xmlns:a16="http://schemas.microsoft.com/office/drawing/2014/main" id="{E9F55AA7-0043-400E-A089-01263095CDFA}"/>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XEC SUMMARY (HL)">
            <a:hlinkClick r:id="rId21" action="ppaction://hlinksldjump"/>
            <a:extLst>
              <a:ext uri="{FF2B5EF4-FFF2-40B4-BE49-F238E27FC236}">
                <a16:creationId xmlns:a16="http://schemas.microsoft.com/office/drawing/2014/main" id="{4BE1B5FE-34D7-43F2-9668-DB941DC244F8}"/>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XEC SUMMARY (HL)">
            <a:hlinkClick r:id="rId22" action="ppaction://hlinksldjump"/>
            <a:extLst>
              <a:ext uri="{FF2B5EF4-FFF2-40B4-BE49-F238E27FC236}">
                <a16:creationId xmlns:a16="http://schemas.microsoft.com/office/drawing/2014/main" id="{45B3589D-1BFA-43EC-BB4A-2AB159297740}"/>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XEC SUMMARY (HL)">
            <a:hlinkClick r:id="rId23" action="ppaction://hlinksldjump"/>
            <a:extLst>
              <a:ext uri="{FF2B5EF4-FFF2-40B4-BE49-F238E27FC236}">
                <a16:creationId xmlns:a16="http://schemas.microsoft.com/office/drawing/2014/main" id="{5830B486-62BD-4167-AF0E-1A6668A9EB95}"/>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XEC SUMMARY (HL)">
            <a:hlinkClick r:id="rId24" action="ppaction://hlinksldjump"/>
            <a:extLst>
              <a:ext uri="{FF2B5EF4-FFF2-40B4-BE49-F238E27FC236}">
                <a16:creationId xmlns:a16="http://schemas.microsoft.com/office/drawing/2014/main" id="{154F69BD-4187-44AF-B004-B56CD78B843C}"/>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XEC SUMMARY (HL)">
            <a:hlinkClick r:id="rId25" action="ppaction://hlinksldjump"/>
            <a:extLst>
              <a:ext uri="{FF2B5EF4-FFF2-40B4-BE49-F238E27FC236}">
                <a16:creationId xmlns:a16="http://schemas.microsoft.com/office/drawing/2014/main" id="{0F0F25C1-62EA-4B87-AEDC-285E0B3FE353}"/>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19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C7D7C-9D77-4801-8B94-6ADF6207A5EE}"/>
              </a:ext>
            </a:extLst>
          </p:cNvPr>
          <p:cNvSpPr/>
          <p:nvPr/>
        </p:nvSpPr>
        <p:spPr>
          <a:xfrm>
            <a:off x="2560738" y="853440"/>
            <a:ext cx="5503854" cy="9067800"/>
          </a:xfrm>
          <a:prstGeom prst="rect">
            <a:avLst/>
          </a:prstGeom>
          <a:noFill/>
        </p:spPr>
        <p:txBody>
          <a:bodyPr wrap="square" rtlCol="0" anchor="t">
            <a:spAutoFit/>
          </a:bodyPr>
          <a:lstStyle/>
          <a:p>
            <a:pPr>
              <a:lnSpc>
                <a:spcPct val="150000"/>
              </a:lnSpc>
              <a:spcAft>
                <a:spcPts val="1200"/>
              </a:spcAft>
            </a:pPr>
            <a:endParaRPr lang="en-US" sz="1100">
              <a:solidFill>
                <a:srgbClr val="000000"/>
              </a:solidFill>
              <a:latin typeface="Lato" panose="020F0502020204030203" pitchFamily="34" charset="0"/>
              <a:ea typeface="Lato" panose="020F0502020204030203" pitchFamily="34" charset="0"/>
              <a:cs typeface="Lato" panose="020F0502020204030203" pitchFamily="34" charset="0"/>
            </a:endParaRPr>
          </a:p>
        </p:txBody>
      </p:sp>
      <p:grpSp>
        <p:nvGrpSpPr>
          <p:cNvPr id="5" name="Group 4">
            <a:extLst>
              <a:ext uri="{FF2B5EF4-FFF2-40B4-BE49-F238E27FC236}">
                <a16:creationId xmlns:a16="http://schemas.microsoft.com/office/drawing/2014/main" id="{3524FBE9-D758-4540-922D-E3DEFF6C7221}"/>
              </a:ext>
            </a:extLst>
          </p:cNvPr>
          <p:cNvGrpSpPr/>
          <p:nvPr/>
        </p:nvGrpSpPr>
        <p:grpSpPr>
          <a:xfrm>
            <a:off x="14194801" y="3648167"/>
            <a:ext cx="2687276" cy="997993"/>
            <a:chOff x="14199393" y="1627247"/>
            <a:chExt cx="2687276" cy="997993"/>
          </a:xfrm>
        </p:grpSpPr>
        <p:cxnSp>
          <p:nvCxnSpPr>
            <p:cNvPr id="6" name="Straight Connector 5">
              <a:extLst>
                <a:ext uri="{FF2B5EF4-FFF2-40B4-BE49-F238E27FC236}">
                  <a16:creationId xmlns:a16="http://schemas.microsoft.com/office/drawing/2014/main" id="{3442E9B1-9312-49B2-BF49-ADF1B1ABFE52}"/>
                </a:ext>
              </a:extLst>
            </p:cNvPr>
            <p:cNvCxnSpPr>
              <a:cxnSpLocks/>
            </p:cNvCxnSpPr>
            <p:nvPr/>
          </p:nvCxnSpPr>
          <p:spPr>
            <a:xfrm flipV="1">
              <a:off x="14199393" y="1695890"/>
              <a:ext cx="0" cy="929350"/>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F72357-F41F-4435-925F-4D5410014C9F}"/>
                </a:ext>
              </a:extLst>
            </p:cNvPr>
            <p:cNvSpPr txBox="1"/>
            <p:nvPr/>
          </p:nvSpPr>
          <p:spPr>
            <a:xfrm>
              <a:off x="14373236" y="1627247"/>
              <a:ext cx="2513433"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NIESR (Nov Forecast)</a:t>
              </a:r>
            </a:p>
          </p:txBody>
        </p:sp>
      </p:grpSp>
      <p:sp>
        <p:nvSpPr>
          <p:cNvPr id="8" name="TextBox 7">
            <a:extLst>
              <a:ext uri="{FF2B5EF4-FFF2-40B4-BE49-F238E27FC236}">
                <a16:creationId xmlns:a16="http://schemas.microsoft.com/office/drawing/2014/main" id="{F252E692-B271-49A9-A81E-6580A68E9C0B}"/>
              </a:ext>
            </a:extLst>
          </p:cNvPr>
          <p:cNvSpPr txBox="1"/>
          <p:nvPr/>
        </p:nvSpPr>
        <p:spPr>
          <a:xfrm>
            <a:off x="2739353" y="922306"/>
            <a:ext cx="4750111" cy="338554"/>
          </a:xfrm>
          <a:prstGeom prst="rect">
            <a:avLst/>
          </a:prstGeom>
          <a:noFill/>
        </p:spPr>
        <p:txBody>
          <a:bodyPr wrap="square" rtlCol="0" anchor="t">
            <a:spAutoFit/>
          </a:bodyPr>
          <a:lstStyle/>
          <a:p>
            <a:r>
              <a:rPr lang="en-GB" sz="1600" b="1" dirty="0">
                <a:solidFill>
                  <a:srgbClr val="282461"/>
                </a:solidFill>
                <a:latin typeface="Lato" panose="020F0502020204030203" pitchFamily="34" charset="0"/>
                <a:ea typeface="Lato" panose="020F0502020204030203" pitchFamily="34" charset="0"/>
                <a:cs typeface="Lato" panose="020F0502020204030203" pitchFamily="34" charset="0"/>
              </a:rPr>
              <a:t>VACCINE ROLLOUT LIFTS SENTIMENT</a:t>
            </a:r>
          </a:p>
        </p:txBody>
      </p:sp>
      <p:sp>
        <p:nvSpPr>
          <p:cNvPr id="9" name="TextBox 8">
            <a:extLst>
              <a:ext uri="{FF2B5EF4-FFF2-40B4-BE49-F238E27FC236}">
                <a16:creationId xmlns:a16="http://schemas.microsoft.com/office/drawing/2014/main" id="{D73559C0-8A18-48FA-B835-3008D93D0CC6}"/>
              </a:ext>
            </a:extLst>
          </p:cNvPr>
          <p:cNvSpPr txBox="1"/>
          <p:nvPr/>
        </p:nvSpPr>
        <p:spPr>
          <a:xfrm>
            <a:off x="14069053" y="7418568"/>
            <a:ext cx="3156789" cy="2308324"/>
          </a:xfrm>
          <a:prstGeom prst="rect">
            <a:avLst/>
          </a:prstGeom>
          <a:noFill/>
        </p:spPr>
        <p:txBody>
          <a:bodyPr wrap="square" rtlCol="0">
            <a:spAutoFit/>
          </a:bodyPr>
          <a:lstStyle/>
          <a:p>
            <a:r>
              <a:rPr lang="en-GB" sz="2400">
                <a:solidFill>
                  <a:schemeClr val="bg1"/>
                </a:solidFill>
                <a:latin typeface="Lato" panose="020F0502020204030203" pitchFamily="34" charset="0"/>
                <a:ea typeface="Lato" panose="020F0502020204030203" pitchFamily="34" charset="0"/>
                <a:cs typeface="Lato" panose="020F0502020204030203" pitchFamily="34" charset="0"/>
              </a:rPr>
              <a:t>The UK economy is predicted to be smaller by the end of 2021 compared to its size at the end of 2019.</a:t>
            </a:r>
            <a:endParaRPr lang="en-GB" sz="2400" b="1">
              <a:solidFill>
                <a:schemeClr val="bg1"/>
              </a:solidFill>
              <a:latin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506C5844-E9FF-4B41-933C-E142A44EF64D}"/>
              </a:ext>
            </a:extLst>
          </p:cNvPr>
          <p:cNvSpPr txBox="1"/>
          <p:nvPr/>
        </p:nvSpPr>
        <p:spPr>
          <a:xfrm>
            <a:off x="2728868" y="1357607"/>
            <a:ext cx="5127753" cy="9131089"/>
          </a:xfrm>
          <a:prstGeom prst="rect">
            <a:avLst/>
          </a:prstGeom>
          <a:noFill/>
        </p:spPr>
        <p:txBody>
          <a:bodyPr wrap="square" rtlCol="0" anchor="t">
            <a:spAutoFit/>
          </a:bodyPr>
          <a:lstStyle/>
          <a:p>
            <a:pPr>
              <a:lnSpc>
                <a:spcPct val="115000"/>
              </a:lnSpc>
              <a:spcAft>
                <a:spcPts val="800"/>
              </a:spcAft>
            </a:pPr>
            <a:r>
              <a:rPr lang="en-GB" sz="1100" b="1" dirty="0">
                <a:effectLst/>
                <a:latin typeface="Lato" panose="020F0502020204030203" pitchFamily="34" charset="0"/>
                <a:ea typeface="Lato" panose="020F0502020204030203" pitchFamily="34" charset="0"/>
                <a:cs typeface="Lato" panose="020F0502020204030203" pitchFamily="34" charset="0"/>
              </a:rPr>
              <a:t>The pandemic has delivered an extraordinary shock to the UK economy, wiping out six years’ of growth in 2020 alone. </a:t>
            </a:r>
            <a:r>
              <a:rPr lang="en-GB" sz="1100" dirty="0">
                <a:effectLst/>
                <a:latin typeface="Lato" panose="020F0502020204030203" pitchFamily="34" charset="0"/>
                <a:ea typeface="Lato" panose="020F0502020204030203" pitchFamily="34" charset="0"/>
                <a:cs typeface="Lato" panose="020F0502020204030203" pitchFamily="34" charset="0"/>
              </a:rPr>
              <a:t>After falling by about 25% during spring, GDP recovered sharply over the summer, but has stagnated since late autumn, and has probably fallen outright at the start of this year. In Q4, GDP rose by 1.0%, down from 16.1% in Q3. In December, it grew by 1.2%, following November when it contracted by 2.3%. The service industry was the main driver of growth in December, as the easing of restrictions early-month built a good momentum for the retail and the hospitality industries. Wholesale and retail accounted for 20% of December’s growth. As Christmas approached, the opening of stores supported spending, while precautions ahead of new trading terms with the EU led to a significant amount of stockpiling. However, 2020 GDP is almost 10% smaller than what it was in 2019, with household expenditure 11% smaller, gross fixed capital 9% smaller, and business investment 15% smaller.</a:t>
            </a:r>
          </a:p>
          <a:p>
            <a:pPr>
              <a:lnSpc>
                <a:spcPct val="115000"/>
              </a:lnSpc>
            </a:pPr>
            <a:r>
              <a:rPr lang="en-GB" sz="1100" b="1" dirty="0">
                <a:effectLst/>
                <a:latin typeface="Lato" panose="020F0502020204030203" pitchFamily="34" charset="0"/>
                <a:ea typeface="Lato" panose="020F0502020204030203" pitchFamily="34" charset="0"/>
                <a:cs typeface="Lato" panose="020F0502020204030203" pitchFamily="34" charset="0"/>
              </a:rPr>
              <a:t>It’s expected that output will rebound in 2021. </a:t>
            </a:r>
            <a:r>
              <a:rPr lang="en-GB" sz="1100" dirty="0">
                <a:effectLst/>
                <a:latin typeface="Lato" panose="020F0502020204030203" pitchFamily="34" charset="0"/>
                <a:ea typeface="Lato" panose="020F0502020204030203" pitchFamily="34" charset="0"/>
                <a:cs typeface="Lato" panose="020F0502020204030203" pitchFamily="34" charset="0"/>
              </a:rPr>
              <a:t>On the one hand it appears that the economy has learnt to cope with restrictions. As firms become more agile when it comes to operating within the health-related restrictions, there is a less severe drag on the economy and consumption. On the other hand, the successful rollout of vaccines brings hopes that pent-up demand would be released. It would also clear some uncertainty, allowing for business investment, which has been in a holding pattern, to take off. </a:t>
            </a:r>
          </a:p>
          <a:p>
            <a:pPr>
              <a:lnSpc>
                <a:spcPct val="115000"/>
              </a:lnSpc>
            </a:pPr>
            <a:r>
              <a:rPr lang="en-GB" sz="1100" dirty="0">
                <a:effectLst/>
                <a:latin typeface="Lato" panose="020F0502020204030203" pitchFamily="34" charset="0"/>
                <a:ea typeface="Lato" panose="020F0502020204030203" pitchFamily="34" charset="0"/>
                <a:cs typeface="Lato" panose="020F0502020204030203" pitchFamily="34" charset="0"/>
              </a:rPr>
              <a:t>Some uncertainty will linger as new virus variants develop and some mutations may reduce vaccines’ efficiency. It’s anyone’s guess how individuals will weigh their health risks and what that implies for consumer spend and for resource reallocation in the wider economy away from sectors plagued by health risks. </a:t>
            </a:r>
          </a:p>
          <a:p>
            <a:pPr>
              <a:lnSpc>
                <a:spcPct val="115000"/>
              </a:lnSpc>
            </a:pPr>
            <a:endParaRPr lang="en-GB" sz="11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100" b="1" dirty="0">
                <a:effectLst/>
                <a:latin typeface="Lato" panose="020F0502020204030203" pitchFamily="34" charset="0"/>
                <a:ea typeface="Lato" panose="020F0502020204030203" pitchFamily="34" charset="0"/>
                <a:cs typeface="Lato" panose="020F0502020204030203" pitchFamily="34" charset="0"/>
              </a:rPr>
              <a:t>Recovery of consumer spend is expected to be the driver of recovery in 2021, </a:t>
            </a:r>
            <a:r>
              <a:rPr lang="en-GB" sz="1100" dirty="0">
                <a:effectLst/>
                <a:latin typeface="Lato" panose="020F0502020204030203" pitchFamily="34" charset="0"/>
                <a:ea typeface="Lato" panose="020F0502020204030203" pitchFamily="34" charset="0"/>
                <a:cs typeface="Lato" panose="020F0502020204030203" pitchFamily="34" charset="0"/>
              </a:rPr>
              <a:t>but to what extent that will happen is unclear. One big question is around the release of pent-up demand. Since March, incomes were relatively stable– with wages largely protected by the furlough scheme, but consumption fell. As a result, a large amount of savings has been accumulated in the economy. The Bank of England estimates that between March and November, excess savings reached £125bn, or around 8% of annual household income, significantly above historical levels. Substantial further savings are likely to have been accumulated since then, possibly doubling by the middle of this year. However, it’s unlikely that much of that saving will be spent. </a:t>
            </a:r>
          </a:p>
          <a:p>
            <a:pPr>
              <a:lnSpc>
                <a:spcPct val="115000"/>
              </a:lnSpc>
            </a:pPr>
            <a:endParaRPr lang="en-GB" sz="1100" dirty="0">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100" b="1" dirty="0">
                <a:effectLst/>
                <a:latin typeface="Lato" panose="020F0502020204030203" pitchFamily="34" charset="0"/>
                <a:ea typeface="Lato" panose="020F0502020204030203" pitchFamily="34" charset="0"/>
                <a:cs typeface="Lato" panose="020F0502020204030203" pitchFamily="34" charset="0"/>
              </a:rPr>
              <a:t>It is mostly retired households and households in the top 40% that have experienced marked increases in savings</a:t>
            </a:r>
            <a:r>
              <a:rPr lang="en-GB" sz="1100" dirty="0">
                <a:effectLst/>
                <a:latin typeface="Lato" panose="020F0502020204030203" pitchFamily="34" charset="0"/>
                <a:ea typeface="Lato" panose="020F0502020204030203" pitchFamily="34" charset="0"/>
                <a:cs typeface="Lato" panose="020F0502020204030203" pitchFamily="34" charset="0"/>
              </a:rPr>
              <a:t>, as their incomes have been largely maintained while consumption has fallen sharply. Households in the bottom 40% of the income distribution have seen a decline in savings (with the bottom 20% experiencing an almost 10% reduction in savings). It’s uncertain whether higher income households will spend a large portion of their savings.</a:t>
            </a:r>
          </a:p>
          <a:p>
            <a:pPr>
              <a:lnSpc>
                <a:spcPct val="115000"/>
              </a:lnSpc>
            </a:pPr>
            <a:endParaRPr lang="en-GB" sz="11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pPr>
            <a:endParaRPr lang="en-GB" sz="1100" dirty="0">
              <a:effectLst/>
              <a:latin typeface="Lato" panose="020F0502020204030203" pitchFamily="34" charset="0"/>
              <a:ea typeface="Lato" panose="020F0502020204030203" pitchFamily="34" charset="0"/>
              <a:cs typeface="Lato" panose="020F0502020204030203" pitchFamily="34" charset="0"/>
            </a:endParaRPr>
          </a:p>
          <a:p>
            <a:pPr>
              <a:lnSpc>
                <a:spcPct val="115000"/>
              </a:lnSpc>
            </a:pPr>
            <a:endParaRPr lang="en-GB" sz="1100" b="1" dirty="0">
              <a:solidFill>
                <a:srgbClr val="2E2461"/>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DD223EAF-95BC-456D-AC42-0F8F0F5B318C}"/>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2</a:t>
            </a:r>
          </a:p>
        </p:txBody>
      </p:sp>
      <p:sp>
        <p:nvSpPr>
          <p:cNvPr id="13" name="TextBox 12">
            <a:extLst>
              <a:ext uri="{FF2B5EF4-FFF2-40B4-BE49-F238E27FC236}">
                <a16:creationId xmlns:a16="http://schemas.microsoft.com/office/drawing/2014/main" id="{A3063EC9-3802-4E62-8813-FA8629586F12}"/>
              </a:ext>
            </a:extLst>
          </p:cNvPr>
          <p:cNvSpPr txBox="1"/>
          <p:nvPr/>
        </p:nvSpPr>
        <p:spPr>
          <a:xfrm>
            <a:off x="2822511" y="209446"/>
            <a:ext cx="3270072"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UK ECONOMY</a:t>
            </a:r>
          </a:p>
        </p:txBody>
      </p:sp>
      <p:sp>
        <p:nvSpPr>
          <p:cNvPr id="14" name="TextBox 13">
            <a:extLst>
              <a:ext uri="{FF2B5EF4-FFF2-40B4-BE49-F238E27FC236}">
                <a16:creationId xmlns:a16="http://schemas.microsoft.com/office/drawing/2014/main" id="{11415B80-81E0-481B-A006-19A3D4ABBF2D}"/>
              </a:ext>
            </a:extLst>
          </p:cNvPr>
          <p:cNvSpPr txBox="1"/>
          <p:nvPr/>
        </p:nvSpPr>
        <p:spPr>
          <a:xfrm>
            <a:off x="14067397" y="1052425"/>
            <a:ext cx="2477209" cy="830997"/>
          </a:xfrm>
          <a:prstGeom prst="rect">
            <a:avLst/>
          </a:prstGeom>
          <a:noFill/>
        </p:spPr>
        <p:txBody>
          <a:bodyPr wrap="square" rtlCol="0">
            <a:spAutoFit/>
          </a:bodyPr>
          <a:lstStyle/>
          <a:p>
            <a:r>
              <a:rPr lang="en-GB" sz="1600" b="1">
                <a:solidFill>
                  <a:schemeClr val="bg1"/>
                </a:solidFill>
                <a:latin typeface="Lato" panose="020F0502020204030203" pitchFamily="34" charset="0"/>
                <a:cs typeface="Lato" panose="020F0502020204030203" pitchFamily="34" charset="0"/>
              </a:rPr>
              <a:t>PROJECTIONS FOR 2020/ 2021 UK GDP GROWTH</a:t>
            </a:r>
          </a:p>
        </p:txBody>
      </p:sp>
      <p:sp>
        <p:nvSpPr>
          <p:cNvPr id="64" name="TextBox 63">
            <a:extLst>
              <a:ext uri="{FF2B5EF4-FFF2-40B4-BE49-F238E27FC236}">
                <a16:creationId xmlns:a16="http://schemas.microsoft.com/office/drawing/2014/main" id="{02E0E0CD-F109-4B27-9CF5-6D1B61FA5328}"/>
              </a:ext>
            </a:extLst>
          </p:cNvPr>
          <p:cNvSpPr txBox="1"/>
          <p:nvPr/>
        </p:nvSpPr>
        <p:spPr>
          <a:xfrm>
            <a:off x="8149085" y="1052425"/>
            <a:ext cx="5329408" cy="9098388"/>
          </a:xfrm>
          <a:prstGeom prst="rect">
            <a:avLst/>
          </a:prstGeom>
          <a:noFill/>
        </p:spPr>
        <p:txBody>
          <a:bodyPr wrap="square" rtlCol="0" anchor="t">
            <a:spAutoFit/>
          </a:bodyPr>
          <a:lstStyle/>
          <a:p>
            <a:pPr>
              <a:lnSpc>
                <a:spcPct val="115000"/>
              </a:lnSpc>
              <a:spcAft>
                <a:spcPts val="800"/>
              </a:spcAft>
            </a:pPr>
            <a:r>
              <a:rPr lang="en-GB" sz="1100" dirty="0">
                <a:effectLst/>
                <a:latin typeface="Lato" panose="020F0502020204030203" pitchFamily="34" charset="0"/>
                <a:ea typeface="Lato" panose="020F0502020204030203" pitchFamily="34" charset="0"/>
                <a:cs typeface="Lato" panose="020F0502020204030203" pitchFamily="34" charset="0"/>
              </a:rPr>
              <a:t>It comes down to whether these households perceive their savings accumulated over this period as unspent income or extra wealth. In Economics speak, the likelihood to spend out of income is higher than the propensity to spend out of wealth. It’s easy to see how if people used these savings to increase pension pots or diverted them in financial market investments, they’d be less likely to spend them once the economy reopens. Lower income households, many feeling financial strains (it’s reported that in December 17.4% of adults had to borrow to meet their needs, up from 10.8% in June), are likely to reduce their spend on nonessentials.</a:t>
            </a:r>
          </a:p>
          <a:p>
            <a:pPr>
              <a:lnSpc>
                <a:spcPct val="115000"/>
              </a:lnSpc>
              <a:spcAft>
                <a:spcPts val="800"/>
              </a:spcAft>
            </a:pPr>
            <a:r>
              <a:rPr lang="en-GB" sz="1100" b="1" dirty="0">
                <a:effectLst/>
                <a:latin typeface="Lato" panose="020F0502020204030203" pitchFamily="34" charset="0"/>
                <a:ea typeface="Lato" panose="020F0502020204030203" pitchFamily="34" charset="0"/>
                <a:cs typeface="Lato" panose="020F0502020204030203" pitchFamily="34" charset="0"/>
              </a:rPr>
              <a:t>Moreover, voluntary social distancing might drag on consumption</a:t>
            </a:r>
            <a:r>
              <a:rPr lang="en-GB" sz="1100" dirty="0">
                <a:effectLst/>
                <a:latin typeface="Lato" panose="020F0502020204030203" pitchFamily="34" charset="0"/>
                <a:ea typeface="Lato" panose="020F0502020204030203" pitchFamily="34" charset="0"/>
                <a:cs typeface="Lato" panose="020F0502020204030203" pitchFamily="34" charset="0"/>
              </a:rPr>
              <a:t>: people might not go out and spend if they worry about risks to their own health. Lifting restrictions can lead to only a partial economic rebound if health risks persist.</a:t>
            </a:r>
          </a:p>
          <a:p>
            <a:pPr>
              <a:lnSpc>
                <a:spcPct val="115000"/>
              </a:lnSpc>
              <a:spcAft>
                <a:spcPts val="800"/>
              </a:spcAft>
            </a:pPr>
            <a:r>
              <a:rPr lang="en-GB" sz="1100" b="1" dirty="0">
                <a:effectLst/>
                <a:latin typeface="Lato" panose="020F0502020204030203" pitchFamily="34" charset="0"/>
                <a:ea typeface="Lato" panose="020F0502020204030203" pitchFamily="34" charset="0"/>
                <a:cs typeface="Lato" panose="020F0502020204030203" pitchFamily="34" charset="0"/>
              </a:rPr>
              <a:t>The state of the labour market is another determinant of the recovery</a:t>
            </a:r>
            <a:r>
              <a:rPr lang="en-GB" sz="1100" dirty="0">
                <a:effectLst/>
                <a:latin typeface="Lato" panose="020F0502020204030203" pitchFamily="34" charset="0"/>
                <a:ea typeface="Lato" panose="020F0502020204030203" pitchFamily="34" charset="0"/>
                <a:cs typeface="Lato" panose="020F0502020204030203" pitchFamily="34" charset="0"/>
              </a:rPr>
              <a:t>. Consistent with economic activity well below its pre-</a:t>
            </a:r>
            <a:r>
              <a:rPr lang="en-GB" sz="1100" dirty="0" err="1">
                <a:effectLst/>
                <a:latin typeface="Lato" panose="020F0502020204030203" pitchFamily="34" charset="0"/>
                <a:ea typeface="Lato" panose="020F0502020204030203" pitchFamily="34" charset="0"/>
                <a:cs typeface="Lato" panose="020F0502020204030203" pitchFamily="34" charset="0"/>
              </a:rPr>
              <a:t>Covid</a:t>
            </a:r>
            <a:r>
              <a:rPr lang="en-GB" sz="1100" dirty="0">
                <a:effectLst/>
                <a:latin typeface="Lato" panose="020F0502020204030203" pitchFamily="34" charset="0"/>
                <a:ea typeface="Lato" panose="020F0502020204030203" pitchFamily="34" charset="0"/>
                <a:cs typeface="Lato" panose="020F0502020204030203" pitchFamily="34" charset="0"/>
              </a:rPr>
              <a:t> trajectory, the UK’s labour market is running well below any measure of full employment too. 800,000 jobs have been lost since the March. Employment fell to 75% in Dec, (from 76.6% in Feb), unemployment rose to 5.1% from 4% in Feb, and inactivity is on the rise. These official stats are distorted by the furloughing scheme. The number of people on furlough in the UK rose in January to 4.8mill up from 4.0mill in December, a 21% increase. With the imposition of the national lockdown, this was expected. And while that is way below the extraordinary figure of over 9mill during the first lockdown, it nevertheless accounts for an astounding 15% of the UK workforce. </a:t>
            </a:r>
          </a:p>
          <a:p>
            <a:pPr>
              <a:lnSpc>
                <a:spcPct val="107000"/>
              </a:lnSpc>
              <a:spcAft>
                <a:spcPts val="800"/>
              </a:spcAft>
            </a:pPr>
            <a:r>
              <a:rPr lang="en-GB" sz="1100" b="1" dirty="0">
                <a:effectLst/>
                <a:latin typeface="Lato" panose="020F0502020204030203" pitchFamily="34" charset="0"/>
                <a:ea typeface="Lato" panose="020F0502020204030203" pitchFamily="34" charset="0"/>
                <a:cs typeface="Lato" panose="020F0502020204030203" pitchFamily="34" charset="0"/>
              </a:rPr>
              <a:t>In retail, we estimate that furloughs increased</a:t>
            </a:r>
            <a:r>
              <a:rPr lang="en-GB" sz="1100" dirty="0">
                <a:effectLst/>
                <a:latin typeface="Lato" panose="020F0502020204030203" pitchFamily="34" charset="0"/>
                <a:ea typeface="Lato" panose="020F0502020204030203" pitchFamily="34" charset="0"/>
                <a:cs typeface="Lato" panose="020F0502020204030203" pitchFamily="34" charset="0"/>
              </a:rPr>
              <a:t> from roughly 400,000 in December to 600,000 in January, or a 42% rise. With the closure of non-essential retail, this also doesn’t come as a surprise. We expect the number of furloughs in retail to remain roughly constant until April, when shops may open again.</a:t>
            </a:r>
          </a:p>
          <a:p>
            <a:pPr>
              <a:lnSpc>
                <a:spcPct val="115000"/>
              </a:lnSpc>
              <a:spcAft>
                <a:spcPts val="800"/>
              </a:spcAft>
            </a:pPr>
            <a:r>
              <a:rPr lang="en-GB" sz="1100" b="1" dirty="0">
                <a:effectLst/>
                <a:latin typeface="Lato" panose="020F0502020204030203" pitchFamily="34" charset="0"/>
                <a:ea typeface="Lato" panose="020F0502020204030203" pitchFamily="34" charset="0"/>
                <a:cs typeface="Lato" panose="020F0502020204030203" pitchFamily="34" charset="0"/>
              </a:rPr>
              <a:t>In addition, redundancies are rising</a:t>
            </a:r>
            <a:r>
              <a:rPr lang="en-GB" sz="1100" dirty="0">
                <a:effectLst/>
                <a:latin typeface="Lato" panose="020F0502020204030203" pitchFamily="34" charset="0"/>
                <a:ea typeface="Lato" panose="020F0502020204030203" pitchFamily="34" charset="0"/>
                <a:cs typeface="Lato" panose="020F0502020204030203" pitchFamily="34" charset="0"/>
              </a:rPr>
              <a:t>, </a:t>
            </a:r>
            <a:r>
              <a:rPr lang="en-GB" sz="1100" b="1" dirty="0">
                <a:effectLst/>
                <a:latin typeface="Lato" panose="020F0502020204030203" pitchFamily="34" charset="0"/>
                <a:ea typeface="Lato" panose="020F0502020204030203" pitchFamily="34" charset="0"/>
                <a:cs typeface="Lato" panose="020F0502020204030203" pitchFamily="34" charset="0"/>
              </a:rPr>
              <a:t>and that at a faster than they did during the financial crisis</a:t>
            </a:r>
            <a:r>
              <a:rPr lang="en-GB" sz="1100" dirty="0">
                <a:effectLst/>
                <a:latin typeface="Lato" panose="020F0502020204030203" pitchFamily="34" charset="0"/>
                <a:ea typeface="Lato" panose="020F0502020204030203" pitchFamily="34" charset="0"/>
                <a:cs typeface="Lato" panose="020F0502020204030203" pitchFamily="34" charset="0"/>
              </a:rPr>
              <a:t>, even with the strong government support in place. This underlines the severity of the shock the economy experiences. If the financial crisis is anything to go by, we’re in for troubled waters. Unemployment reached over 8.2% in 2012 only (so unemployment responds with a lag), and it </a:t>
            </a:r>
            <a:r>
              <a:rPr lang="en-GB" sz="1100">
                <a:effectLst/>
                <a:latin typeface="Lato" panose="020F0502020204030203" pitchFamily="34" charset="0"/>
                <a:ea typeface="Lato" panose="020F0502020204030203" pitchFamily="34" charset="0"/>
                <a:cs typeface="Lato" panose="020F0502020204030203" pitchFamily="34" charset="0"/>
              </a:rPr>
              <a:t>took seven </a:t>
            </a:r>
            <a:r>
              <a:rPr lang="en-GB" sz="1100" dirty="0">
                <a:effectLst/>
                <a:latin typeface="Lato" panose="020F0502020204030203" pitchFamily="34" charset="0"/>
                <a:ea typeface="Lato" panose="020F0502020204030203" pitchFamily="34" charset="0"/>
                <a:cs typeface="Lato" panose="020F0502020204030203" pitchFamily="34" charset="0"/>
              </a:rPr>
              <a:t>years to gradually decline to 4%. Reallocation of labour as the economy adjusts to sectoral shifts due to both Covid-19 and Brexit also suggest a delayed recovery in the labour market.</a:t>
            </a:r>
          </a:p>
          <a:p>
            <a:pPr>
              <a:lnSpc>
                <a:spcPct val="115000"/>
              </a:lnSpc>
              <a:spcAft>
                <a:spcPts val="800"/>
              </a:spcAft>
            </a:pPr>
            <a:r>
              <a:rPr lang="en-GB" sz="1100" dirty="0">
                <a:effectLst/>
                <a:latin typeface="Lato" panose="020F0502020204030203" pitchFamily="34" charset="0"/>
                <a:ea typeface="Lato" panose="020F0502020204030203" pitchFamily="34" charset="0"/>
                <a:cs typeface="Lato" panose="020F0502020204030203" pitchFamily="34" charset="0"/>
              </a:rPr>
              <a:t>The furloughing scheme is due to expire at the end of April, but it’s expected that some kind of fiscal support will continue beyond April. The Bank of England projects unemployment to reach 6.5% by the end of the year, but to fall to 5% by the end of 2022. </a:t>
            </a:r>
          </a:p>
          <a:p>
            <a:pPr>
              <a:lnSpc>
                <a:spcPct val="115000"/>
              </a:lnSpc>
              <a:spcAft>
                <a:spcPts val="800"/>
              </a:spcAft>
            </a:pPr>
            <a:r>
              <a:rPr lang="en-GB" sz="1100" dirty="0">
                <a:effectLst/>
                <a:latin typeface="Lato" panose="020F0502020204030203" pitchFamily="34" charset="0"/>
                <a:ea typeface="Lato" panose="020F0502020204030203" pitchFamily="34" charset="0"/>
                <a:cs typeface="Lato" panose="020F0502020204030203" pitchFamily="34" charset="0"/>
              </a:rPr>
              <a:t>In sum, exceptional uncertainty remains for the near future.</a:t>
            </a:r>
          </a:p>
          <a:p>
            <a:pPr>
              <a:lnSpc>
                <a:spcPct val="115000"/>
              </a:lnSpc>
            </a:pPr>
            <a:r>
              <a:rPr lang="en-GB" sz="11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a:lnSpc>
                <a:spcPct val="115000"/>
              </a:lnSpc>
            </a:pPr>
            <a:endParaRPr lang="en-GB"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ct val="115000"/>
              </a:lnSpc>
            </a:pPr>
            <a:endParaRPr lang="en-GB" sz="11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100" dirty="0">
                <a:effectLst/>
                <a:latin typeface="Lato" panose="020F0502020204030203" pitchFamily="34" charset="0"/>
                <a:ea typeface="Lato" panose="020F0502020204030203" pitchFamily="34" charset="0"/>
                <a:cs typeface="Lato" panose="020F0502020204030203" pitchFamily="34" charset="0"/>
              </a:rPr>
              <a:t> </a:t>
            </a:r>
          </a:p>
          <a:p>
            <a:pPr>
              <a:lnSpc>
                <a:spcPct val="107000"/>
              </a:lnSpc>
              <a:spcAft>
                <a:spcPts val="800"/>
              </a:spcAft>
            </a:pPr>
            <a:r>
              <a:rPr lang="en-GB" sz="1100" b="1" dirty="0" err="1">
                <a:solidFill>
                  <a:srgbClr val="282461"/>
                </a:solidFill>
                <a:latin typeface="Lato" panose="020F0502020204030203" pitchFamily="34" charset="0"/>
                <a:ea typeface="Lato" panose="020F0502020204030203" pitchFamily="34" charset="0"/>
                <a:cs typeface="Lato" panose="020F0502020204030203" pitchFamily="34" charset="0"/>
              </a:rPr>
              <a:t>Dr.</a:t>
            </a:r>
            <a:r>
              <a:rPr lang="en-GB" sz="1100" b="1" dirty="0">
                <a:solidFill>
                  <a:srgbClr val="282461"/>
                </a:solidFill>
                <a:latin typeface="Lato" panose="020F0502020204030203" pitchFamily="34" charset="0"/>
                <a:ea typeface="Lato" panose="020F0502020204030203" pitchFamily="34" charset="0"/>
                <a:cs typeface="Lato" panose="020F0502020204030203" pitchFamily="34" charset="0"/>
              </a:rPr>
              <a:t> Liliana Danila, Economist</a:t>
            </a:r>
            <a:endParaRPr lang="en-GB" sz="1100" dirty="0">
              <a:latin typeface="Lato" panose="020F0502020204030203" pitchFamily="34" charset="0"/>
              <a:ea typeface="Lato" panose="020F0502020204030203" pitchFamily="34" charset="0"/>
              <a:cs typeface="Lato" panose="020F0502020204030203" pitchFamily="34" charset="0"/>
            </a:endParaRPr>
          </a:p>
        </p:txBody>
      </p:sp>
      <p:sp>
        <p:nvSpPr>
          <p:cNvPr id="66" name="TextBox 65">
            <a:extLst>
              <a:ext uri="{FF2B5EF4-FFF2-40B4-BE49-F238E27FC236}">
                <a16:creationId xmlns:a16="http://schemas.microsoft.com/office/drawing/2014/main" id="{71F1534B-504D-4967-B34C-B9C2B311E04B}"/>
              </a:ext>
            </a:extLst>
          </p:cNvPr>
          <p:cNvSpPr txBox="1"/>
          <p:nvPr/>
        </p:nvSpPr>
        <p:spPr>
          <a:xfrm>
            <a:off x="14232255" y="2613628"/>
            <a:ext cx="2474298" cy="523220"/>
          </a:xfrm>
          <a:prstGeom prst="rect">
            <a:avLst/>
          </a:prstGeom>
          <a:noFill/>
        </p:spPr>
        <p:txBody>
          <a:bodyPr wrap="square" rtlCol="0">
            <a:spAutoFit/>
          </a:bodyPr>
          <a:lstStyle/>
          <a:p>
            <a:r>
              <a:rPr lang="en-GB" sz="2800" b="1">
                <a:solidFill>
                  <a:srgbClr val="01DAF1"/>
                </a:solidFill>
                <a:latin typeface="Lato" panose="020F0502020204030203" pitchFamily="34" charset="0"/>
                <a:cs typeface="Lato" panose="020F0502020204030203" pitchFamily="34" charset="0"/>
              </a:rPr>
              <a:t>4.2%</a:t>
            </a:r>
          </a:p>
        </p:txBody>
      </p:sp>
      <p:cxnSp>
        <p:nvCxnSpPr>
          <p:cNvPr id="67" name="Straight Connector 66">
            <a:extLst>
              <a:ext uri="{FF2B5EF4-FFF2-40B4-BE49-F238E27FC236}">
                <a16:creationId xmlns:a16="http://schemas.microsoft.com/office/drawing/2014/main" id="{5AC985B5-0D94-4CE1-8AE3-07ABB40D0F27}"/>
              </a:ext>
            </a:extLst>
          </p:cNvPr>
          <p:cNvCxnSpPr>
            <a:cxnSpLocks/>
          </p:cNvCxnSpPr>
          <p:nvPr/>
        </p:nvCxnSpPr>
        <p:spPr>
          <a:xfrm flipV="1">
            <a:off x="14228579" y="2066361"/>
            <a:ext cx="4592" cy="925607"/>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103E795-63BE-4D76-9D6A-2E123979283B}"/>
              </a:ext>
            </a:extLst>
          </p:cNvPr>
          <p:cNvSpPr txBox="1"/>
          <p:nvPr/>
        </p:nvSpPr>
        <p:spPr>
          <a:xfrm>
            <a:off x="14289218" y="2025885"/>
            <a:ext cx="2513434"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OECD (Dec Forecast)</a:t>
            </a:r>
          </a:p>
        </p:txBody>
      </p:sp>
      <p:sp>
        <p:nvSpPr>
          <p:cNvPr id="69" name="TextBox 68">
            <a:extLst>
              <a:ext uri="{FF2B5EF4-FFF2-40B4-BE49-F238E27FC236}">
                <a16:creationId xmlns:a16="http://schemas.microsoft.com/office/drawing/2014/main" id="{2F6E0131-13E3-42BE-AECB-92063EA4DC35}"/>
              </a:ext>
            </a:extLst>
          </p:cNvPr>
          <p:cNvSpPr txBox="1"/>
          <p:nvPr/>
        </p:nvSpPr>
        <p:spPr>
          <a:xfrm>
            <a:off x="14312451" y="4235499"/>
            <a:ext cx="2513433" cy="523220"/>
          </a:xfrm>
          <a:prstGeom prst="rect">
            <a:avLst/>
          </a:prstGeom>
          <a:noFill/>
        </p:spPr>
        <p:txBody>
          <a:bodyPr wrap="square" rtlCol="0">
            <a:spAutoFit/>
          </a:bodyPr>
          <a:lstStyle/>
          <a:p>
            <a:r>
              <a:rPr lang="en-GB" sz="2800" b="1">
                <a:solidFill>
                  <a:srgbClr val="01DAF1"/>
                </a:solidFill>
                <a:latin typeface="Lato" panose="020F0502020204030203" pitchFamily="34" charset="0"/>
                <a:cs typeface="Lato" panose="020F0502020204030203" pitchFamily="34" charset="0"/>
              </a:rPr>
              <a:t>5.9%</a:t>
            </a:r>
          </a:p>
        </p:txBody>
      </p:sp>
      <p:grpSp>
        <p:nvGrpSpPr>
          <p:cNvPr id="82" name="Group 81">
            <a:extLst>
              <a:ext uri="{FF2B5EF4-FFF2-40B4-BE49-F238E27FC236}">
                <a16:creationId xmlns:a16="http://schemas.microsoft.com/office/drawing/2014/main" id="{6370F61C-742E-47CC-AB0F-9BF2A88FECC2}"/>
              </a:ext>
            </a:extLst>
          </p:cNvPr>
          <p:cNvGrpSpPr/>
          <p:nvPr/>
        </p:nvGrpSpPr>
        <p:grpSpPr>
          <a:xfrm>
            <a:off x="14218937" y="5549938"/>
            <a:ext cx="2511752" cy="997993"/>
            <a:chOff x="14199393" y="1627247"/>
            <a:chExt cx="2511752" cy="997993"/>
          </a:xfrm>
        </p:grpSpPr>
        <p:cxnSp>
          <p:nvCxnSpPr>
            <p:cNvPr id="83" name="Straight Connector 82">
              <a:extLst>
                <a:ext uri="{FF2B5EF4-FFF2-40B4-BE49-F238E27FC236}">
                  <a16:creationId xmlns:a16="http://schemas.microsoft.com/office/drawing/2014/main" id="{634797DA-DBC7-4783-B63E-D1D016989A58}"/>
                </a:ext>
              </a:extLst>
            </p:cNvPr>
            <p:cNvCxnSpPr>
              <a:cxnSpLocks/>
            </p:cNvCxnSpPr>
            <p:nvPr/>
          </p:nvCxnSpPr>
          <p:spPr>
            <a:xfrm flipV="1">
              <a:off x="14199393" y="1695890"/>
              <a:ext cx="0" cy="929350"/>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26CEBBA-A2ED-4B7D-8FC7-5A6F37093F28}"/>
                </a:ext>
              </a:extLst>
            </p:cNvPr>
            <p:cNvSpPr txBox="1"/>
            <p:nvPr/>
          </p:nvSpPr>
          <p:spPr>
            <a:xfrm>
              <a:off x="14373236" y="1627247"/>
              <a:ext cx="2337909"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IMF (Jan Forecast)</a:t>
              </a:r>
            </a:p>
          </p:txBody>
        </p:sp>
      </p:grpSp>
      <p:sp>
        <p:nvSpPr>
          <p:cNvPr id="85" name="TextBox 84">
            <a:extLst>
              <a:ext uri="{FF2B5EF4-FFF2-40B4-BE49-F238E27FC236}">
                <a16:creationId xmlns:a16="http://schemas.microsoft.com/office/drawing/2014/main" id="{5B43D65F-FD1F-4798-8332-CCC24C7D1DFF}"/>
              </a:ext>
            </a:extLst>
          </p:cNvPr>
          <p:cNvSpPr txBox="1"/>
          <p:nvPr/>
        </p:nvSpPr>
        <p:spPr>
          <a:xfrm>
            <a:off x="14368644" y="6074336"/>
            <a:ext cx="2457239" cy="523220"/>
          </a:xfrm>
          <a:prstGeom prst="rect">
            <a:avLst/>
          </a:prstGeom>
          <a:noFill/>
        </p:spPr>
        <p:txBody>
          <a:bodyPr wrap="square" rtlCol="0">
            <a:spAutoFit/>
          </a:bodyPr>
          <a:lstStyle/>
          <a:p>
            <a:r>
              <a:rPr lang="en-GB" sz="2800" b="1">
                <a:solidFill>
                  <a:srgbClr val="01DAF1"/>
                </a:solidFill>
                <a:latin typeface="Lato" panose="020F0502020204030203" pitchFamily="34" charset="0"/>
                <a:cs typeface="Lato" panose="020F0502020204030203" pitchFamily="34" charset="0"/>
              </a:rPr>
              <a:t>4.5%</a:t>
            </a:r>
          </a:p>
        </p:txBody>
      </p:sp>
      <p:graphicFrame>
        <p:nvGraphicFramePr>
          <p:cNvPr id="146" name="Table 145">
            <a:extLst>
              <a:ext uri="{FF2B5EF4-FFF2-40B4-BE49-F238E27FC236}">
                <a16:creationId xmlns:a16="http://schemas.microsoft.com/office/drawing/2014/main" id="{4750FD23-05CE-42AA-BDA9-90FF6523BE7D}"/>
              </a:ext>
            </a:extLst>
          </p:cNvPr>
          <p:cNvGraphicFramePr>
            <a:graphicFrameLocks noGrp="1"/>
          </p:cNvGraphicFramePr>
          <p:nvPr>
            <p:extLst>
              <p:ext uri="{D42A27DB-BD31-4B8C-83A1-F6EECF244321}">
                <p14:modId xmlns:p14="http://schemas.microsoft.com/office/powerpoint/2010/main" val="1847670552"/>
              </p:ext>
            </p:extLst>
          </p:nvPr>
        </p:nvGraphicFramePr>
        <p:xfrm>
          <a:off x="17821283" y="0"/>
          <a:ext cx="5423728" cy="2133600"/>
        </p:xfrm>
        <a:graphic>
          <a:graphicData uri="http://schemas.openxmlformats.org/drawingml/2006/table">
            <a:tbl>
              <a:tblPr firstRow="1" bandRow="1">
                <a:tableStyleId>{5C22544A-7EE6-4342-B048-85BDC9FD1C3A}</a:tableStyleId>
              </a:tblPr>
              <a:tblGrid>
                <a:gridCol w="1750085">
                  <a:extLst>
                    <a:ext uri="{9D8B030D-6E8A-4147-A177-3AD203B41FA5}">
                      <a16:colId xmlns:a16="http://schemas.microsoft.com/office/drawing/2014/main" val="1101500510"/>
                    </a:ext>
                  </a:extLst>
                </a:gridCol>
                <a:gridCol w="3673643">
                  <a:extLst>
                    <a:ext uri="{9D8B030D-6E8A-4147-A177-3AD203B41FA5}">
                      <a16:colId xmlns:a16="http://schemas.microsoft.com/office/drawing/2014/main" val="3403878714"/>
                    </a:ext>
                  </a:extLst>
                </a:gridCol>
              </a:tblGrid>
              <a:tr h="423111">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423512">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UK Regional Economy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423111">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423111">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423111">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cxnSp>
        <p:nvCxnSpPr>
          <p:cNvPr id="201" name="Straight Connector 15">
            <a:extLst>
              <a:ext uri="{FF2B5EF4-FFF2-40B4-BE49-F238E27FC236}">
                <a16:creationId xmlns:a16="http://schemas.microsoft.com/office/drawing/2014/main" id="{CB9C4319-322D-403F-B784-2489239140B8}"/>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14">
            <a:extLst>
              <a:ext uri="{FF2B5EF4-FFF2-40B4-BE49-F238E27FC236}">
                <a16:creationId xmlns:a16="http://schemas.microsoft.com/office/drawing/2014/main" id="{AA039771-8665-4A64-A7C5-B4D142A3D5EA}"/>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13">
            <a:extLst>
              <a:ext uri="{FF2B5EF4-FFF2-40B4-BE49-F238E27FC236}">
                <a16:creationId xmlns:a16="http://schemas.microsoft.com/office/drawing/2014/main" id="{936889CC-1253-4483-9DB5-696EDEA94FB0}"/>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12">
            <a:extLst>
              <a:ext uri="{FF2B5EF4-FFF2-40B4-BE49-F238E27FC236}">
                <a16:creationId xmlns:a16="http://schemas.microsoft.com/office/drawing/2014/main" id="{A3F372AD-BC70-414A-99FB-151CC925DE87}"/>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11">
            <a:extLst>
              <a:ext uri="{FF2B5EF4-FFF2-40B4-BE49-F238E27FC236}">
                <a16:creationId xmlns:a16="http://schemas.microsoft.com/office/drawing/2014/main" id="{2B4D59CF-3CE3-4C2A-89F0-D45681BA2CA0}"/>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10">
            <a:extLst>
              <a:ext uri="{FF2B5EF4-FFF2-40B4-BE49-F238E27FC236}">
                <a16:creationId xmlns:a16="http://schemas.microsoft.com/office/drawing/2014/main" id="{AA56471D-9DF2-44B7-A2A2-B6EAC8DD3E8A}"/>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9">
            <a:extLst>
              <a:ext uri="{FF2B5EF4-FFF2-40B4-BE49-F238E27FC236}">
                <a16:creationId xmlns:a16="http://schemas.microsoft.com/office/drawing/2014/main" id="{ACF1BEBE-3358-4A27-B573-3807E53EE582}"/>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8">
            <a:extLst>
              <a:ext uri="{FF2B5EF4-FFF2-40B4-BE49-F238E27FC236}">
                <a16:creationId xmlns:a16="http://schemas.microsoft.com/office/drawing/2014/main" id="{BAAE82FF-6E98-42CC-80FE-A2C9280FB285}"/>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7">
            <a:extLst>
              <a:ext uri="{FF2B5EF4-FFF2-40B4-BE49-F238E27FC236}">
                <a16:creationId xmlns:a16="http://schemas.microsoft.com/office/drawing/2014/main" id="{CEC721F4-AA0E-4EED-AB4C-92C65C4C2633}"/>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6">
            <a:extLst>
              <a:ext uri="{FF2B5EF4-FFF2-40B4-BE49-F238E27FC236}">
                <a16:creationId xmlns:a16="http://schemas.microsoft.com/office/drawing/2014/main" id="{0DAE66E0-1868-430B-8AC5-3E7C1296324D}"/>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5">
            <a:extLst>
              <a:ext uri="{FF2B5EF4-FFF2-40B4-BE49-F238E27FC236}">
                <a16:creationId xmlns:a16="http://schemas.microsoft.com/office/drawing/2014/main" id="{CA974784-172A-4D17-AB24-07216734D99E}"/>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4">
            <a:extLst>
              <a:ext uri="{FF2B5EF4-FFF2-40B4-BE49-F238E27FC236}">
                <a16:creationId xmlns:a16="http://schemas.microsoft.com/office/drawing/2014/main" id="{8DA34B9C-2868-436C-829F-A7A9775A6C26}"/>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3">
            <a:extLst>
              <a:ext uri="{FF2B5EF4-FFF2-40B4-BE49-F238E27FC236}">
                <a16:creationId xmlns:a16="http://schemas.microsoft.com/office/drawing/2014/main" id="{6D2EAEFC-677F-446F-82A3-A4543B02B464}"/>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Connector 2">
            <a:extLst>
              <a:ext uri="{FF2B5EF4-FFF2-40B4-BE49-F238E27FC236}">
                <a16:creationId xmlns:a16="http://schemas.microsoft.com/office/drawing/2014/main" id="{B35B9F94-3BBD-4F7B-98F9-1B0E3D2FAFAE}"/>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1">
            <a:extLst>
              <a:ext uri="{FF2B5EF4-FFF2-40B4-BE49-F238E27FC236}">
                <a16:creationId xmlns:a16="http://schemas.microsoft.com/office/drawing/2014/main" id="{645E6DC5-7EE5-4038-A083-6BCB8CE68248}"/>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6" name="ABOUT US (TB)">
            <a:extLst>
              <a:ext uri="{FF2B5EF4-FFF2-40B4-BE49-F238E27FC236}">
                <a16:creationId xmlns:a16="http://schemas.microsoft.com/office/drawing/2014/main" id="{0EB15115-FB63-4074-8926-0BE6EF07ADBD}"/>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217" name="OTHER REPORTS (TB)">
            <a:extLst>
              <a:ext uri="{FF2B5EF4-FFF2-40B4-BE49-F238E27FC236}">
                <a16:creationId xmlns:a16="http://schemas.microsoft.com/office/drawing/2014/main" id="{8CDF7AAA-FCC6-48C4-8251-83E143CE346C}"/>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18" name="FORECASTS (TB)">
            <a:extLst>
              <a:ext uri="{FF2B5EF4-FFF2-40B4-BE49-F238E27FC236}">
                <a16:creationId xmlns:a16="http://schemas.microsoft.com/office/drawing/2014/main" id="{AAEE318F-671F-4A74-85FC-FB35EF974596}"/>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19" name="WEATHER (TB)">
            <a:extLst>
              <a:ext uri="{FF2B5EF4-FFF2-40B4-BE49-F238E27FC236}">
                <a16:creationId xmlns:a16="http://schemas.microsoft.com/office/drawing/2014/main" id="{D91A6DFE-7D8A-4E9F-BFFE-75E2CDB36E6A}"/>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20" name="EXCHANGE RATES (TB)">
            <a:extLst>
              <a:ext uri="{FF2B5EF4-FFF2-40B4-BE49-F238E27FC236}">
                <a16:creationId xmlns:a16="http://schemas.microsoft.com/office/drawing/2014/main" id="{DFF33E53-681F-4DCB-87FE-5C64BF621867}"/>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21" name="CREDIT &amp; HOUSING (TB)">
            <a:extLst>
              <a:ext uri="{FF2B5EF4-FFF2-40B4-BE49-F238E27FC236}">
                <a16:creationId xmlns:a16="http://schemas.microsoft.com/office/drawing/2014/main" id="{5362A66E-1147-4184-B7C1-008555357B89}"/>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22" name="LABOUR MARKET P1,P2,P3 (TB)">
            <a:extLst>
              <a:ext uri="{FF2B5EF4-FFF2-40B4-BE49-F238E27FC236}">
                <a16:creationId xmlns:a16="http://schemas.microsoft.com/office/drawing/2014/main" id="{EE9EB354-D71B-4892-B8AA-0E0C401CACE8}"/>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23" name="INFLATION P1,P2,P3,P4 (TB)">
            <a:extLst>
              <a:ext uri="{FF2B5EF4-FFF2-40B4-BE49-F238E27FC236}">
                <a16:creationId xmlns:a16="http://schemas.microsoft.com/office/drawing/2014/main" id="{72155A13-4E1C-4ED7-BCE2-2D8977123D7B}"/>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24" name="CONFIDENCE (TB)">
            <a:extLst>
              <a:ext uri="{FF2B5EF4-FFF2-40B4-BE49-F238E27FC236}">
                <a16:creationId xmlns:a16="http://schemas.microsoft.com/office/drawing/2014/main" id="{B6B1F7CA-7BB8-497D-8EB6-CCCDC7FC8CF6}"/>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25" name="IPSOS FOOTFALL (TB)">
            <a:extLst>
              <a:ext uri="{FF2B5EF4-FFF2-40B4-BE49-F238E27FC236}">
                <a16:creationId xmlns:a16="http://schemas.microsoft.com/office/drawing/2014/main" id="{A0447C1E-D4E1-4B28-913B-2425113455F7}"/>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26" name="SHOPPERTRAK FOOTFALL (TB)">
            <a:extLst>
              <a:ext uri="{FF2B5EF4-FFF2-40B4-BE49-F238E27FC236}">
                <a16:creationId xmlns:a16="http://schemas.microsoft.com/office/drawing/2014/main" id="{0DAC3AE0-2003-43A9-8E35-855BCE205BE9}"/>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27" name="CUSTOMER TRAFFIC (TB)">
            <a:extLst>
              <a:ext uri="{FF2B5EF4-FFF2-40B4-BE49-F238E27FC236}">
                <a16:creationId xmlns:a16="http://schemas.microsoft.com/office/drawing/2014/main" id="{2F830E4F-8D68-44EE-9B10-003A73242DCE}"/>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28" name="CBI TRADE SURVEY (TB)">
            <a:extLst>
              <a:ext uri="{FF2B5EF4-FFF2-40B4-BE49-F238E27FC236}">
                <a16:creationId xmlns:a16="http://schemas.microsoft.com/office/drawing/2014/main" id="{CD25637B-6ABA-44D8-B3FD-B89CA1AF774C}"/>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29" name="ONS (TB)">
            <a:extLst>
              <a:ext uri="{FF2B5EF4-FFF2-40B4-BE49-F238E27FC236}">
                <a16:creationId xmlns:a16="http://schemas.microsoft.com/office/drawing/2014/main" id="{DE434661-7CF5-49A8-A6F2-C06BC62EF5A8}"/>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230" name="BRC vs ONS (TB)">
            <a:extLst>
              <a:ext uri="{FF2B5EF4-FFF2-40B4-BE49-F238E27FC236}">
                <a16:creationId xmlns:a16="http://schemas.microsoft.com/office/drawing/2014/main" id="{B260B93C-5970-4F3A-9A6F-341B74ABBFC8}"/>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31" name="RETAIL SALES (TB)">
            <a:extLst>
              <a:ext uri="{FF2B5EF4-FFF2-40B4-BE49-F238E27FC236}">
                <a16:creationId xmlns:a16="http://schemas.microsoft.com/office/drawing/2014/main" id="{D937AA88-F49D-4BE7-9708-23AC1F6AEA82}"/>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232" name="WORLD ECONOMY (TB)">
            <a:extLst>
              <a:ext uri="{FF2B5EF4-FFF2-40B4-BE49-F238E27FC236}">
                <a16:creationId xmlns:a16="http://schemas.microsoft.com/office/drawing/2014/main" id="{D14CC44C-8971-4EA7-8AAE-972F5BB39775}"/>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WORLD ECONOMY</a:t>
            </a:r>
          </a:p>
        </p:txBody>
      </p:sp>
      <p:sp>
        <p:nvSpPr>
          <p:cNvPr id="233" name="UK-COVID-19 IMPACT (TB)">
            <a:extLst>
              <a:ext uri="{FF2B5EF4-FFF2-40B4-BE49-F238E27FC236}">
                <a16:creationId xmlns:a16="http://schemas.microsoft.com/office/drawing/2014/main" id="{5B7413F7-4E59-4F12-8C4C-814284BF79CD}"/>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34" name="UK ECONOMY (TB)">
            <a:extLst>
              <a:ext uri="{FF2B5EF4-FFF2-40B4-BE49-F238E27FC236}">
                <a16:creationId xmlns:a16="http://schemas.microsoft.com/office/drawing/2014/main" id="{577C99E3-D470-42A7-8608-222AC1975CDD}"/>
              </a:ext>
            </a:extLst>
          </p:cNvPr>
          <p:cNvSpPr txBox="1"/>
          <p:nvPr/>
        </p:nvSpPr>
        <p:spPr>
          <a:xfrm>
            <a:off x="0" y="2052866"/>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UK ECONOMY</a:t>
            </a:r>
          </a:p>
        </p:txBody>
      </p:sp>
      <p:sp>
        <p:nvSpPr>
          <p:cNvPr id="235" name="EXEC SUMMARY (TB)">
            <a:extLst>
              <a:ext uri="{FF2B5EF4-FFF2-40B4-BE49-F238E27FC236}">
                <a16:creationId xmlns:a16="http://schemas.microsoft.com/office/drawing/2014/main" id="{376B03B1-7A86-4B3B-800D-CD4BA574F15C}"/>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38" name="EXEC SUMMARY (HL)">
            <a:hlinkClick r:id="rId3" action="ppaction://hlinksldjump"/>
            <a:extLst>
              <a:ext uri="{FF2B5EF4-FFF2-40B4-BE49-F238E27FC236}">
                <a16:creationId xmlns:a16="http://schemas.microsoft.com/office/drawing/2014/main" id="{51B50F8D-77BB-46FF-B078-6422F6F759E8}"/>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EXEC SUMMARY (HL)">
            <a:hlinkClick r:id="rId4" action="ppaction://hlinksldjump"/>
            <a:extLst>
              <a:ext uri="{FF2B5EF4-FFF2-40B4-BE49-F238E27FC236}">
                <a16:creationId xmlns:a16="http://schemas.microsoft.com/office/drawing/2014/main" id="{49C2D5FB-775A-4D4E-8D23-C34EA9DD25BA}"/>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EXEC SUMMARY (HL)">
            <a:hlinkClick r:id="rId5" action="ppaction://hlinksldjump"/>
            <a:extLst>
              <a:ext uri="{FF2B5EF4-FFF2-40B4-BE49-F238E27FC236}">
                <a16:creationId xmlns:a16="http://schemas.microsoft.com/office/drawing/2014/main" id="{D787E72C-AE37-4C23-A2D5-F95F66DD1D82}"/>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EXEC SUMMARY (HL)">
            <a:hlinkClick r:id="rId6" action="ppaction://hlinksldjump"/>
            <a:extLst>
              <a:ext uri="{FF2B5EF4-FFF2-40B4-BE49-F238E27FC236}">
                <a16:creationId xmlns:a16="http://schemas.microsoft.com/office/drawing/2014/main" id="{D09F5805-63A5-41C7-A833-A3744BD21B78}"/>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EXEC SUMMARY (HL)">
            <a:hlinkClick r:id="rId7" action="ppaction://hlinksldjump"/>
            <a:extLst>
              <a:ext uri="{FF2B5EF4-FFF2-40B4-BE49-F238E27FC236}">
                <a16:creationId xmlns:a16="http://schemas.microsoft.com/office/drawing/2014/main" id="{4BB8546B-5047-4FA5-B5F1-6CC70C08AF92}"/>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EXEC SUMMARY (HL)">
            <a:hlinkClick r:id="rId8" action="ppaction://hlinksldjump"/>
            <a:extLst>
              <a:ext uri="{FF2B5EF4-FFF2-40B4-BE49-F238E27FC236}">
                <a16:creationId xmlns:a16="http://schemas.microsoft.com/office/drawing/2014/main" id="{1745C22C-59DA-44B5-AB3F-2E6779DAE4E2}"/>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EXEC SUMMARY (HL)">
            <a:hlinkClick r:id="rId9" action="ppaction://hlinksldjump"/>
            <a:extLst>
              <a:ext uri="{FF2B5EF4-FFF2-40B4-BE49-F238E27FC236}">
                <a16:creationId xmlns:a16="http://schemas.microsoft.com/office/drawing/2014/main" id="{9AE49516-E928-4286-B387-1B4AFF708797}"/>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EXEC SUMMARY (HL)">
            <a:hlinkClick r:id="rId10" action="ppaction://hlinksldjump"/>
            <a:extLst>
              <a:ext uri="{FF2B5EF4-FFF2-40B4-BE49-F238E27FC236}">
                <a16:creationId xmlns:a16="http://schemas.microsoft.com/office/drawing/2014/main" id="{8FB3CF36-0062-46CA-AEDB-D48E7B6A262F}"/>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EXEC SUMMARY (HL)">
            <a:hlinkClick r:id="rId11" action="ppaction://hlinksldjump"/>
            <a:extLst>
              <a:ext uri="{FF2B5EF4-FFF2-40B4-BE49-F238E27FC236}">
                <a16:creationId xmlns:a16="http://schemas.microsoft.com/office/drawing/2014/main" id="{C6235693-0F69-4790-9293-9717D61B5411}"/>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EXEC SUMMARY (HL)">
            <a:hlinkClick r:id="rId12" action="ppaction://hlinksldjump"/>
            <a:extLst>
              <a:ext uri="{FF2B5EF4-FFF2-40B4-BE49-F238E27FC236}">
                <a16:creationId xmlns:a16="http://schemas.microsoft.com/office/drawing/2014/main" id="{1EBBF8E3-2352-43AC-ADF0-159CA7CF29E6}"/>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EXEC SUMMARY (HL)">
            <a:hlinkClick r:id="rId13" action="ppaction://hlinksldjump"/>
            <a:extLst>
              <a:ext uri="{FF2B5EF4-FFF2-40B4-BE49-F238E27FC236}">
                <a16:creationId xmlns:a16="http://schemas.microsoft.com/office/drawing/2014/main" id="{555FF498-5792-4815-AA51-45AE0F4538F4}"/>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EXEC SUMMARY (HL)">
            <a:hlinkClick r:id="rId14" action="ppaction://hlinksldjump"/>
            <a:extLst>
              <a:ext uri="{FF2B5EF4-FFF2-40B4-BE49-F238E27FC236}">
                <a16:creationId xmlns:a16="http://schemas.microsoft.com/office/drawing/2014/main" id="{72F8E4F3-80B3-4824-B9F9-E957978EFF17}"/>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EXEC SUMMARY (HL)">
            <a:hlinkClick r:id="rId15" action="ppaction://hlinksldjump"/>
            <a:extLst>
              <a:ext uri="{FF2B5EF4-FFF2-40B4-BE49-F238E27FC236}">
                <a16:creationId xmlns:a16="http://schemas.microsoft.com/office/drawing/2014/main" id="{AB21CF50-8C27-40CB-81B1-C26166C0F0B6}"/>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EXEC SUMMARY (HL)">
            <a:hlinkClick r:id="rId16" action="ppaction://hlinksldjump"/>
            <a:extLst>
              <a:ext uri="{FF2B5EF4-FFF2-40B4-BE49-F238E27FC236}">
                <a16:creationId xmlns:a16="http://schemas.microsoft.com/office/drawing/2014/main" id="{B5C38D15-7501-489D-A139-C4832B94D696}"/>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EXEC SUMMARY (HL)">
            <a:hlinkClick r:id="rId17" action="ppaction://hlinksldjump"/>
            <a:extLst>
              <a:ext uri="{FF2B5EF4-FFF2-40B4-BE49-F238E27FC236}">
                <a16:creationId xmlns:a16="http://schemas.microsoft.com/office/drawing/2014/main" id="{DD974C36-277D-459A-A3E3-4AF7185ABD16}"/>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EXEC SUMMARY (HL)">
            <a:hlinkClick r:id="rId18" action="ppaction://hlinksldjump"/>
            <a:extLst>
              <a:ext uri="{FF2B5EF4-FFF2-40B4-BE49-F238E27FC236}">
                <a16:creationId xmlns:a16="http://schemas.microsoft.com/office/drawing/2014/main" id="{C9966E49-157F-418C-8C3C-968ECAF060E0}"/>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EXEC SUMMARY (HL)">
            <a:hlinkClick r:id="rId19" action="ppaction://hlinksldjump"/>
            <a:extLst>
              <a:ext uri="{FF2B5EF4-FFF2-40B4-BE49-F238E27FC236}">
                <a16:creationId xmlns:a16="http://schemas.microsoft.com/office/drawing/2014/main" id="{1A6A37E3-AB6A-4C84-897C-4F0F829DB29E}"/>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HL) CREDIT &amp; HOUSING">
            <a:hlinkClick r:id="rId20" action="ppaction://hlinksldjump"/>
            <a:extLst>
              <a:ext uri="{FF2B5EF4-FFF2-40B4-BE49-F238E27FC236}">
                <a16:creationId xmlns:a16="http://schemas.microsoft.com/office/drawing/2014/main" id="{D58A9A7D-E20A-4DE6-9FF4-B54EB5AC8CAC}"/>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HL) EXCHANGE RATES">
            <a:hlinkClick r:id="rId21" action="ppaction://hlinksldjump"/>
            <a:extLst>
              <a:ext uri="{FF2B5EF4-FFF2-40B4-BE49-F238E27FC236}">
                <a16:creationId xmlns:a16="http://schemas.microsoft.com/office/drawing/2014/main" id="{CD3C67C2-B9D9-4F33-B0B8-F6305CD0D56D}"/>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HL) WEATHER">
            <a:hlinkClick r:id="rId22" action="ppaction://hlinksldjump"/>
            <a:extLst>
              <a:ext uri="{FF2B5EF4-FFF2-40B4-BE49-F238E27FC236}">
                <a16:creationId xmlns:a16="http://schemas.microsoft.com/office/drawing/2014/main" id="{1E8F83BF-F415-4E13-AC8C-0EE438277FA3}"/>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HL) FORECASTS">
            <a:hlinkClick r:id="rId23" action="ppaction://hlinksldjump"/>
            <a:extLst>
              <a:ext uri="{FF2B5EF4-FFF2-40B4-BE49-F238E27FC236}">
                <a16:creationId xmlns:a16="http://schemas.microsoft.com/office/drawing/2014/main" id="{13FEE8C0-D395-4B8D-8599-4B6C0175158D}"/>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HL) OTHER RPEORTS">
            <a:hlinkClick r:id="rId24" action="ppaction://hlinksldjump"/>
            <a:extLst>
              <a:ext uri="{FF2B5EF4-FFF2-40B4-BE49-F238E27FC236}">
                <a16:creationId xmlns:a16="http://schemas.microsoft.com/office/drawing/2014/main" id="{3C52E3DF-357B-490F-9331-0948676AEA73}"/>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HL) UK ECONOMY">
            <a:hlinkClick r:id="rId25" action="ppaction://hlinksldjump"/>
            <a:extLst>
              <a:ext uri="{FF2B5EF4-FFF2-40B4-BE49-F238E27FC236}">
                <a16:creationId xmlns:a16="http://schemas.microsoft.com/office/drawing/2014/main" id="{0A213AB6-1F6E-4992-BDE1-EB3CF51EF8E3}"/>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HL) EXEC SUMMARY">
            <a:hlinkClick r:id="rId26" action="ppaction://hlinksldjump"/>
            <a:extLst>
              <a:ext uri="{FF2B5EF4-FFF2-40B4-BE49-F238E27FC236}">
                <a16:creationId xmlns:a16="http://schemas.microsoft.com/office/drawing/2014/main" id="{D8869870-4944-49ED-A1FD-EC72EC65E014}"/>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397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80928F3-F926-4B78-A74F-4256A57082D9}"/>
              </a:ext>
            </a:extLst>
          </p:cNvPr>
          <p:cNvGrpSpPr/>
          <p:nvPr/>
        </p:nvGrpSpPr>
        <p:grpSpPr>
          <a:xfrm>
            <a:off x="14197107" y="1521520"/>
            <a:ext cx="2624691" cy="1492442"/>
            <a:chOff x="14199395" y="1660713"/>
            <a:chExt cx="2624691" cy="1492442"/>
          </a:xfrm>
        </p:grpSpPr>
        <p:sp>
          <p:nvSpPr>
            <p:cNvPr id="5" name="TextBox 4">
              <a:extLst>
                <a:ext uri="{FF2B5EF4-FFF2-40B4-BE49-F238E27FC236}">
                  <a16:creationId xmlns:a16="http://schemas.microsoft.com/office/drawing/2014/main" id="{44E7DFF0-CE35-4266-BE33-CADEC7EA1043}"/>
                </a:ext>
              </a:extLst>
            </p:cNvPr>
            <p:cNvSpPr txBox="1"/>
            <p:nvPr/>
          </p:nvSpPr>
          <p:spPr>
            <a:xfrm>
              <a:off x="14324952" y="2229825"/>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ea typeface="Lato" panose="020F0502020204030203" pitchFamily="34" charset="0"/>
                  <a:cs typeface="Lato" panose="020F0502020204030203" pitchFamily="34" charset="0"/>
                </a:rPr>
                <a:t>70%</a:t>
              </a:r>
            </a:p>
          </p:txBody>
        </p:sp>
        <p:cxnSp>
          <p:nvCxnSpPr>
            <p:cNvPr id="6" name="Straight Connector 5">
              <a:extLst>
                <a:ext uri="{FF2B5EF4-FFF2-40B4-BE49-F238E27FC236}">
                  <a16:creationId xmlns:a16="http://schemas.microsoft.com/office/drawing/2014/main" id="{16D5EE23-3A95-47B0-AF4D-22B5C9706163}"/>
                </a:ext>
              </a:extLst>
            </p:cNvPr>
            <p:cNvCxnSpPr>
              <a:cxnSpLocks/>
            </p:cNvCxnSpPr>
            <p:nvPr/>
          </p:nvCxnSpPr>
          <p:spPr>
            <a:xfrm flipH="1" flipV="1">
              <a:off x="14199395" y="1695891"/>
              <a:ext cx="19539" cy="1390570"/>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BA0CCE-E59C-418C-964D-07BD3FE31721}"/>
                </a:ext>
              </a:extLst>
            </p:cNvPr>
            <p:cNvSpPr txBox="1"/>
            <p:nvPr/>
          </p:nvSpPr>
          <p:spPr>
            <a:xfrm>
              <a:off x="14273992" y="1660713"/>
              <a:ext cx="2550094" cy="646331"/>
            </a:xfrm>
            <a:prstGeom prst="rect">
              <a:avLst/>
            </a:prstGeom>
            <a:noFill/>
          </p:spPr>
          <p:txBody>
            <a:bodyPr wrap="square" rtlCol="0">
              <a:spAutoFit/>
            </a:bodyPr>
            <a:lstStyle/>
            <a:p>
              <a:r>
                <a:rPr lang="en-GB" dirty="0">
                  <a:solidFill>
                    <a:srgbClr val="01DAF1"/>
                  </a:solidFill>
                  <a:latin typeface="Lato" panose="020F0502020204030203" pitchFamily="34" charset="0"/>
                  <a:ea typeface="Lato" panose="020F0502020204030203" pitchFamily="34" charset="0"/>
                  <a:cs typeface="Lato" panose="020F0502020204030203" pitchFamily="34" charset="0"/>
                </a:rPr>
                <a:t>% of UK businesses trading (25/01 – 7/02)</a:t>
              </a:r>
            </a:p>
          </p:txBody>
        </p:sp>
      </p:grpSp>
      <p:grpSp>
        <p:nvGrpSpPr>
          <p:cNvPr id="8" name="Group 7">
            <a:extLst>
              <a:ext uri="{FF2B5EF4-FFF2-40B4-BE49-F238E27FC236}">
                <a16:creationId xmlns:a16="http://schemas.microsoft.com/office/drawing/2014/main" id="{7CF95659-AFDD-4A46-A76F-9DEE05EB75DE}"/>
              </a:ext>
            </a:extLst>
          </p:cNvPr>
          <p:cNvGrpSpPr/>
          <p:nvPr/>
        </p:nvGrpSpPr>
        <p:grpSpPr>
          <a:xfrm>
            <a:off x="14216646" y="4145219"/>
            <a:ext cx="2355961" cy="2145151"/>
            <a:chOff x="14199394" y="1648575"/>
            <a:chExt cx="2337390" cy="1675705"/>
          </a:xfrm>
        </p:grpSpPr>
        <p:sp>
          <p:nvSpPr>
            <p:cNvPr id="9" name="TextBox 8">
              <a:extLst>
                <a:ext uri="{FF2B5EF4-FFF2-40B4-BE49-F238E27FC236}">
                  <a16:creationId xmlns:a16="http://schemas.microsoft.com/office/drawing/2014/main" id="{2348C3FF-FC55-4001-9666-7F7F234F8B99}"/>
                </a:ext>
              </a:extLst>
            </p:cNvPr>
            <p:cNvSpPr txBox="1"/>
            <p:nvPr/>
          </p:nvSpPr>
          <p:spPr>
            <a:xfrm>
              <a:off x="14221459" y="2259131"/>
              <a:ext cx="2177517" cy="721268"/>
            </a:xfrm>
            <a:prstGeom prst="rect">
              <a:avLst/>
            </a:prstGeom>
            <a:noFill/>
          </p:spPr>
          <p:txBody>
            <a:bodyPr wrap="square" rtlCol="0">
              <a:spAutoFit/>
            </a:bodyPr>
            <a:lstStyle/>
            <a:p>
              <a:r>
                <a:rPr lang="en-GB" sz="5400" b="1" dirty="0">
                  <a:solidFill>
                    <a:srgbClr val="01DAF1"/>
                  </a:solidFill>
                  <a:latin typeface="Lato" panose="020F0502020204030203" pitchFamily="34" charset="0"/>
                  <a:ea typeface="Lato" panose="020F0502020204030203" pitchFamily="34" charset="0"/>
                  <a:cs typeface="Lato" panose="020F0502020204030203" pitchFamily="34" charset="0"/>
                </a:rPr>
                <a:t>17.4%</a:t>
              </a:r>
            </a:p>
          </p:txBody>
        </p:sp>
        <p:cxnSp>
          <p:nvCxnSpPr>
            <p:cNvPr id="10" name="Straight Connector 9">
              <a:extLst>
                <a:ext uri="{FF2B5EF4-FFF2-40B4-BE49-F238E27FC236}">
                  <a16:creationId xmlns:a16="http://schemas.microsoft.com/office/drawing/2014/main" id="{EE0F5B2C-5F4F-48D0-8F16-63B31A180FFE}"/>
                </a:ext>
              </a:extLst>
            </p:cNvPr>
            <p:cNvCxnSpPr>
              <a:cxnSpLocks/>
            </p:cNvCxnSpPr>
            <p:nvPr/>
          </p:nvCxnSpPr>
          <p:spPr>
            <a:xfrm flipV="1">
              <a:off x="14199394" y="1695892"/>
              <a:ext cx="0" cy="1628388"/>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083924C-B545-4DA0-A2B6-310878D138EC}"/>
                </a:ext>
              </a:extLst>
            </p:cNvPr>
            <p:cNvSpPr txBox="1"/>
            <p:nvPr/>
          </p:nvSpPr>
          <p:spPr>
            <a:xfrm>
              <a:off x="14246725" y="1648575"/>
              <a:ext cx="2290059" cy="721268"/>
            </a:xfrm>
            <a:prstGeom prst="rect">
              <a:avLst/>
            </a:prstGeom>
            <a:noFill/>
          </p:spPr>
          <p:txBody>
            <a:bodyPr wrap="square" rtlCol="0">
              <a:spAutoFit/>
            </a:bodyPr>
            <a:lstStyle/>
            <a:p>
              <a:r>
                <a:rPr lang="en-GB" dirty="0">
                  <a:solidFill>
                    <a:srgbClr val="01DAF1"/>
                  </a:solidFill>
                  <a:latin typeface="Lato" panose="020F0502020204030203" pitchFamily="34" charset="0"/>
                  <a:ea typeface="Lato" panose="020F0502020204030203" pitchFamily="34" charset="0"/>
                  <a:cs typeface="Lato" panose="020F0502020204030203" pitchFamily="34" charset="0"/>
                </a:rPr>
                <a:t>Proportion of adults reporting borrowing money in December</a:t>
              </a:r>
            </a:p>
          </p:txBody>
        </p:sp>
      </p:grpSp>
      <p:sp>
        <p:nvSpPr>
          <p:cNvPr id="12" name="TextBox 11">
            <a:extLst>
              <a:ext uri="{FF2B5EF4-FFF2-40B4-BE49-F238E27FC236}">
                <a16:creationId xmlns:a16="http://schemas.microsoft.com/office/drawing/2014/main" id="{5326BC53-D466-4591-B502-BE42E8854B0F}"/>
              </a:ext>
            </a:extLst>
          </p:cNvPr>
          <p:cNvSpPr txBox="1"/>
          <p:nvPr/>
        </p:nvSpPr>
        <p:spPr>
          <a:xfrm>
            <a:off x="2833812" y="1077536"/>
            <a:ext cx="5019633" cy="338554"/>
          </a:xfrm>
          <a:prstGeom prst="rect">
            <a:avLst/>
          </a:prstGeom>
          <a:noFill/>
        </p:spPr>
        <p:txBody>
          <a:bodyPr wrap="square" rtlCol="0">
            <a:spAutoFit/>
          </a:bodyPr>
          <a:lstStyle/>
          <a:p>
            <a:r>
              <a:rPr lang="en-GB" sz="1600" b="1" dirty="0">
                <a:solidFill>
                  <a:srgbClr val="282461"/>
                </a:solidFill>
                <a:latin typeface="Lato" panose="020F0502020204030203" pitchFamily="34" charset="0"/>
                <a:ea typeface="Lato" panose="020F0502020204030203" pitchFamily="34" charset="0"/>
                <a:cs typeface="Lato" panose="020F0502020204030203" pitchFamily="34" charset="0"/>
              </a:rPr>
              <a:t>COVID-19 IMPACT</a:t>
            </a:r>
          </a:p>
        </p:txBody>
      </p:sp>
      <p:sp>
        <p:nvSpPr>
          <p:cNvPr id="13" name="TextBox 12">
            <a:extLst>
              <a:ext uri="{FF2B5EF4-FFF2-40B4-BE49-F238E27FC236}">
                <a16:creationId xmlns:a16="http://schemas.microsoft.com/office/drawing/2014/main" id="{13D8AB71-1CA1-4D86-9924-1E341523897A}"/>
              </a:ext>
            </a:extLst>
          </p:cNvPr>
          <p:cNvSpPr txBox="1"/>
          <p:nvPr/>
        </p:nvSpPr>
        <p:spPr>
          <a:xfrm>
            <a:off x="2832933" y="1456510"/>
            <a:ext cx="5019633" cy="7807265"/>
          </a:xfrm>
          <a:prstGeom prst="rect">
            <a:avLst/>
          </a:prstGeom>
          <a:noFill/>
        </p:spPr>
        <p:txBody>
          <a:bodyPr wrap="square" rtlCol="0">
            <a:spAutoFit/>
          </a:bodyPr>
          <a:lstStyle/>
          <a:p>
            <a:r>
              <a:rPr lang="en-GB" sz="1200" b="1" dirty="0">
                <a:solidFill>
                  <a:srgbClr val="282461"/>
                </a:solidFill>
                <a:latin typeface="Lato" panose="020F0502020204030203" pitchFamily="34" charset="0"/>
                <a:ea typeface="Lato" panose="020F0502020204030203" pitchFamily="34" charset="0"/>
                <a:cs typeface="Lato" panose="020F0502020204030203" pitchFamily="34" charset="0"/>
              </a:rPr>
              <a:t> </a:t>
            </a:r>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TURNOVER IMPACT</a:t>
            </a:r>
          </a:p>
          <a:p>
            <a:endParaRPr lang="en-GB" sz="1200" b="1" dirty="0">
              <a:solidFill>
                <a:srgbClr val="282461"/>
              </a:solidFill>
              <a:highlight>
                <a:srgbClr val="FFFF00"/>
              </a:highlight>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Between 25/01 – 7/02, 67.2% of all Wholesale and Retail businesses were trading. That compares to 69.9% of businesses in the UK as a whole. </a:t>
            </a:r>
          </a:p>
          <a:p>
            <a:pPr marL="171450" indent="-171450">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31% of the Wholesale and Retail businesses reported their turnover was unchanged, compared to 38% reported by all business on average. </a:t>
            </a:r>
          </a:p>
          <a:p>
            <a:pPr marL="171450" indent="-171450">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11% of the Wholesale and Retail businesses reported their turnover increased and 50% that their turnover decreased. That compares to 7% and 46%, respectively, reported by all business on average. </a:t>
            </a:r>
          </a:p>
          <a:p>
            <a:pPr marL="171450" indent="-171450">
              <a:buFont typeface="Arial" panose="020B0604020202020204" pitchFamily="34" charset="0"/>
              <a:buChar char="•"/>
            </a:pPr>
            <a:endParaRPr lang="en-GB" sz="1200" dirty="0">
              <a:latin typeface="Lato" panose="020F0502020204030203" pitchFamily="34" charset="0"/>
              <a:ea typeface="Lato" panose="020F0502020204030203" pitchFamily="34" charset="0"/>
              <a:cs typeface="Lato" panose="020F0502020204030203" pitchFamily="34" charset="0"/>
            </a:endParaRPr>
          </a:p>
          <a:p>
            <a:pPr lvl="0"/>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FINANCIAL PERFORMANCE</a:t>
            </a:r>
          </a:p>
          <a:p>
            <a:pPr lvl="0"/>
            <a:endParaRPr lang="en-GB"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By December 2020, nearly 9 million people had to borrow more money than usual, with the proportion borrowing £1,000 or more increasing since June 2020.</a:t>
            </a:r>
          </a:p>
          <a:p>
            <a:pPr marL="171450" indent="-171450">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At the end of June 2020, 10.8% of adults reported borrowing money, rising to 17.4% in December 2020. Of those, the proportion borrowing more than £1,000 increased from 34.7% to 45.1% in the same period. </a:t>
            </a:r>
          </a:p>
          <a:p>
            <a:pPr marL="171450" indent="-171450">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Self-employed people were more likely to borrow more than £1,000 than employees in early December 2020 (60.9% versus 49.4% of those who borrowed), and there was a large increase in the proportion of disabled individuals borrowing more than £1,000 (rising from 12.8% to 36.2% of all that borrowed since June).</a:t>
            </a:r>
          </a:p>
          <a:p>
            <a:pPr marL="171450" indent="-171450">
              <a:buFont typeface="Arial" panose="020B0604020202020204" pitchFamily="34" charset="0"/>
              <a:buChar char="•"/>
            </a:pPr>
            <a:endParaRPr lang="en-GB" sz="1200" dirty="0">
              <a:latin typeface="Lato" panose="020F0502020204030203" pitchFamily="34" charset="0"/>
              <a:ea typeface="Lato" panose="020F0502020204030203" pitchFamily="34" charset="0"/>
              <a:cs typeface="Lato" panose="020F0502020204030203" pitchFamily="34" charset="0"/>
            </a:endParaRPr>
          </a:p>
          <a:p>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FURLOUGHED WORKERS</a:t>
            </a:r>
          </a:p>
          <a:p>
            <a:endParaRPr lang="en-GB" sz="1400" b="1" dirty="0">
              <a:solidFill>
                <a:srgbClr val="282461"/>
              </a:solidFill>
              <a:latin typeface="Lato" panose="020F0502020204030203" pitchFamily="34" charset="0"/>
              <a:ea typeface="Lato" panose="020F0502020204030203" pitchFamily="34" charset="0"/>
              <a:cs typeface="Lato" panose="020F0502020204030203" pitchFamily="34" charset="0"/>
            </a:endParaRPr>
          </a:p>
          <a:p>
            <a:pPr marL="171450" indent="-171450">
              <a:spcAft>
                <a:spcPts val="800"/>
              </a:spcAft>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The number of people on furlough in the UK rose in January to 4.8mill up from 4.0mill in December, a 21% increase. While that is way below the extraordinary figure of over 9mill during the first lockdown, it nevertheless accounts for an astounding 15% of the UK workforce. </a:t>
            </a:r>
          </a:p>
          <a:p>
            <a:pPr marL="171450" indent="-171450">
              <a:spcAft>
                <a:spcPts val="800"/>
              </a:spcAft>
              <a:buFont typeface="Arial" panose="020B0604020202020204" pitchFamily="34" charset="0"/>
              <a:buChar char="•"/>
            </a:pPr>
            <a:r>
              <a:rPr lang="en-GB" sz="1200" dirty="0">
                <a:latin typeface="Lato" panose="020F0502020204030203" pitchFamily="34" charset="0"/>
                <a:ea typeface="Lato" panose="020F0502020204030203" pitchFamily="34" charset="0"/>
                <a:cs typeface="Lato" panose="020F0502020204030203" pitchFamily="34" charset="0"/>
              </a:rPr>
              <a:t>In retail, we estimate that furloughs increased from roughly 400,000 in December to 600,000 in January, or a 42% rise. With the closure of non-essential retail, this also doesn’t come as a surprise. We expect the number of furloughs in retail to remain roughly constant until April, when shops may open again.</a:t>
            </a:r>
          </a:p>
          <a:p>
            <a:pPr marL="171450" indent="-171450">
              <a:buFont typeface="Arial" panose="020B0604020202020204" pitchFamily="34" charset="0"/>
              <a:buChar char="•"/>
            </a:pPr>
            <a:endParaRPr lang="en-GB" sz="1200"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6D201AA4-B19E-4074-9409-D1603C182E8C}"/>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ea typeface="Lato" panose="020F0502020204030203" pitchFamily="34" charset="0"/>
                <a:cs typeface="Lato" panose="020F0502020204030203" pitchFamily="34" charset="0"/>
              </a:rPr>
              <a:t>3</a:t>
            </a:r>
          </a:p>
        </p:txBody>
      </p:sp>
      <p:sp>
        <p:nvSpPr>
          <p:cNvPr id="16" name="TextBox 15">
            <a:extLst>
              <a:ext uri="{FF2B5EF4-FFF2-40B4-BE49-F238E27FC236}">
                <a16:creationId xmlns:a16="http://schemas.microsoft.com/office/drawing/2014/main" id="{BF00ED2D-6AED-4095-A322-56C16ADC22EE}"/>
              </a:ext>
            </a:extLst>
          </p:cNvPr>
          <p:cNvSpPr txBox="1"/>
          <p:nvPr/>
        </p:nvSpPr>
        <p:spPr>
          <a:xfrm>
            <a:off x="2822510" y="209446"/>
            <a:ext cx="4251389" cy="400110"/>
          </a:xfrm>
          <a:prstGeom prst="rect">
            <a:avLst/>
          </a:prstGeom>
          <a:noFill/>
        </p:spPr>
        <p:txBody>
          <a:bodyPr wrap="square" rtlCol="0">
            <a:spAutoFit/>
          </a:bodyPr>
          <a:lstStyle/>
          <a:p>
            <a:r>
              <a:rPr lang="en-GB" sz="2000" b="1">
                <a:solidFill>
                  <a:srgbClr val="282461"/>
                </a:solidFill>
                <a:latin typeface="Lato" panose="020F0502020204030203" pitchFamily="34" charset="0"/>
                <a:ea typeface="Lato" panose="020F0502020204030203" pitchFamily="34" charset="0"/>
                <a:cs typeface="Lato" panose="020F0502020204030203" pitchFamily="34" charset="0"/>
              </a:rPr>
              <a:t>UK – COVID-19 IMPACT</a:t>
            </a:r>
          </a:p>
        </p:txBody>
      </p:sp>
      <p:sp>
        <p:nvSpPr>
          <p:cNvPr id="17" name="TextBox 16">
            <a:extLst>
              <a:ext uri="{FF2B5EF4-FFF2-40B4-BE49-F238E27FC236}">
                <a16:creationId xmlns:a16="http://schemas.microsoft.com/office/drawing/2014/main" id="{8E287B87-E453-48BC-AEF8-3472C63623FE}"/>
              </a:ext>
            </a:extLst>
          </p:cNvPr>
          <p:cNvSpPr txBox="1"/>
          <p:nvPr/>
        </p:nvSpPr>
        <p:spPr>
          <a:xfrm>
            <a:off x="14092165" y="1032972"/>
            <a:ext cx="3168926" cy="338554"/>
          </a:xfrm>
          <a:prstGeom prst="rect">
            <a:avLst/>
          </a:prstGeom>
          <a:noFill/>
        </p:spPr>
        <p:txBody>
          <a:bodyPr wrap="square" rtlCol="0">
            <a:spAutoFit/>
          </a:bodyPr>
          <a:lstStyle/>
          <a:p>
            <a:r>
              <a:rPr lang="en-GB" sz="1600" b="1" dirty="0">
                <a:solidFill>
                  <a:schemeClr val="bg1"/>
                </a:solidFill>
                <a:latin typeface="Lato" panose="020F0502020204030203" pitchFamily="34" charset="0"/>
                <a:ea typeface="Lato" panose="020F0502020204030203" pitchFamily="34" charset="0"/>
                <a:cs typeface="Lato" panose="020F0502020204030203" pitchFamily="34" charset="0"/>
              </a:rPr>
              <a:t>SUMMARY</a:t>
            </a:r>
          </a:p>
        </p:txBody>
      </p:sp>
      <p:sp>
        <p:nvSpPr>
          <p:cNvPr id="18" name="TextBox 17">
            <a:extLst>
              <a:ext uri="{FF2B5EF4-FFF2-40B4-BE49-F238E27FC236}">
                <a16:creationId xmlns:a16="http://schemas.microsoft.com/office/drawing/2014/main" id="{C81BDAD0-DD08-40C3-A864-BDC9DB0C9BC0}"/>
              </a:ext>
            </a:extLst>
          </p:cNvPr>
          <p:cNvSpPr txBox="1"/>
          <p:nvPr/>
        </p:nvSpPr>
        <p:spPr>
          <a:xfrm>
            <a:off x="8081287" y="843451"/>
            <a:ext cx="5388855" cy="307777"/>
          </a:xfrm>
          <a:prstGeom prst="rect">
            <a:avLst/>
          </a:prstGeom>
          <a:noFill/>
        </p:spPr>
        <p:txBody>
          <a:bodyPr wrap="square" rtlCol="0">
            <a:spAutoFit/>
          </a:bodyPr>
          <a:lstStyle/>
          <a:p>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TURNOVER IMPACT,  25/01 – 7/02/21</a:t>
            </a:r>
            <a:endParaRPr lang="en-GB" sz="1100" b="1" dirty="0">
              <a:solidFill>
                <a:srgbClr val="282461"/>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942F7D81-5B55-4496-A2E0-8F751A49A64C}"/>
              </a:ext>
            </a:extLst>
          </p:cNvPr>
          <p:cNvSpPr txBox="1"/>
          <p:nvPr/>
        </p:nvSpPr>
        <p:spPr>
          <a:xfrm>
            <a:off x="8113251" y="6537046"/>
            <a:ext cx="5428802" cy="307777"/>
          </a:xfrm>
          <a:prstGeom prst="rect">
            <a:avLst/>
          </a:prstGeom>
          <a:noFill/>
        </p:spPr>
        <p:txBody>
          <a:bodyPr wrap="square" rtlCol="0">
            <a:spAutoFit/>
          </a:bodyPr>
          <a:lstStyle/>
          <a:p>
            <a:r>
              <a:rPr lang="en-GB" sz="1400" b="1">
                <a:solidFill>
                  <a:srgbClr val="282461"/>
                </a:solidFill>
                <a:latin typeface="Lato" panose="020F0502020204030203" pitchFamily="34" charset="0"/>
                <a:ea typeface="Lato" panose="020F0502020204030203" pitchFamily="34" charset="0"/>
                <a:cs typeface="Lato" panose="020F0502020204030203" pitchFamily="34" charset="0"/>
              </a:rPr>
              <a:t>FURLOUGHED WORKERS</a:t>
            </a:r>
          </a:p>
        </p:txBody>
      </p:sp>
      <p:sp>
        <p:nvSpPr>
          <p:cNvPr id="70" name="TextBox 69">
            <a:extLst>
              <a:ext uri="{FF2B5EF4-FFF2-40B4-BE49-F238E27FC236}">
                <a16:creationId xmlns:a16="http://schemas.microsoft.com/office/drawing/2014/main" id="{B6909FFD-497D-4C4C-9D40-D99369C86C9D}"/>
              </a:ext>
            </a:extLst>
          </p:cNvPr>
          <p:cNvSpPr txBox="1"/>
          <p:nvPr/>
        </p:nvSpPr>
        <p:spPr>
          <a:xfrm>
            <a:off x="2822511" y="9403564"/>
            <a:ext cx="10647632" cy="230832"/>
          </a:xfrm>
          <a:prstGeom prst="rect">
            <a:avLst/>
          </a:prstGeom>
          <a:noFill/>
        </p:spPr>
        <p:txBody>
          <a:bodyPr wrap="square" rtlCol="0">
            <a:spAutoFit/>
          </a:bodyPr>
          <a:lstStyle/>
          <a:p>
            <a:r>
              <a:rPr lang="en-GB" sz="900">
                <a:solidFill>
                  <a:schemeClr val="tx1">
                    <a:lumMod val="50000"/>
                    <a:lumOff val="50000"/>
                  </a:schemeClr>
                </a:solidFill>
                <a:latin typeface="Lato" panose="020F0502020204030203" pitchFamily="34" charset="0"/>
                <a:ea typeface="Lato" panose="020F0502020204030203" pitchFamily="34" charset="0"/>
                <a:cs typeface="Lato" panose="020F0502020204030203" pitchFamily="34" charset="0"/>
              </a:rPr>
              <a:t>Source: ONS and HMRC.</a:t>
            </a:r>
          </a:p>
        </p:txBody>
      </p:sp>
      <p:sp>
        <p:nvSpPr>
          <p:cNvPr id="71" name="TextBox 70">
            <a:extLst>
              <a:ext uri="{FF2B5EF4-FFF2-40B4-BE49-F238E27FC236}">
                <a16:creationId xmlns:a16="http://schemas.microsoft.com/office/drawing/2014/main" id="{E74D0F3E-A159-4C5F-8E50-F7471E1A7B56}"/>
              </a:ext>
            </a:extLst>
          </p:cNvPr>
          <p:cNvSpPr txBox="1"/>
          <p:nvPr/>
        </p:nvSpPr>
        <p:spPr>
          <a:xfrm>
            <a:off x="13966521" y="7602030"/>
            <a:ext cx="3168925" cy="1200329"/>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In December, 13% of furloughed workers were in retail.</a:t>
            </a:r>
            <a:endParaRPr lang="en-GB" sz="2400" dirty="0">
              <a:solidFill>
                <a:schemeClr val="bg1"/>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83" name="TextBox 82">
            <a:extLst>
              <a:ext uri="{FF2B5EF4-FFF2-40B4-BE49-F238E27FC236}">
                <a16:creationId xmlns:a16="http://schemas.microsoft.com/office/drawing/2014/main" id="{4438A7BF-C4DB-4893-93B8-3364B3E0A75D}"/>
              </a:ext>
            </a:extLst>
          </p:cNvPr>
          <p:cNvSpPr txBox="1"/>
          <p:nvPr/>
        </p:nvSpPr>
        <p:spPr>
          <a:xfrm>
            <a:off x="8081287" y="3709969"/>
            <a:ext cx="5650031" cy="307777"/>
          </a:xfrm>
          <a:prstGeom prst="rect">
            <a:avLst/>
          </a:prstGeom>
          <a:noFill/>
        </p:spPr>
        <p:txBody>
          <a:bodyPr wrap="square" rtlCol="0">
            <a:spAutoFit/>
          </a:bodyPr>
          <a:lstStyle/>
          <a:p>
            <a:r>
              <a:rPr lang="en-GB" sz="1400" b="1" dirty="0">
                <a:solidFill>
                  <a:srgbClr val="282461"/>
                </a:solidFill>
                <a:latin typeface="Lato" panose="020F0502020204030203" pitchFamily="34" charset="0"/>
                <a:ea typeface="Lato" panose="020F0502020204030203" pitchFamily="34" charset="0"/>
                <a:cs typeface="Lato" panose="020F0502020204030203" pitchFamily="34" charset="0"/>
              </a:rPr>
              <a:t>SAVING AND BORROWING</a:t>
            </a:r>
          </a:p>
        </p:txBody>
      </p:sp>
      <p:cxnSp>
        <p:nvCxnSpPr>
          <p:cNvPr id="146" name="Straight Connector 15">
            <a:extLst>
              <a:ext uri="{FF2B5EF4-FFF2-40B4-BE49-F238E27FC236}">
                <a16:creationId xmlns:a16="http://schemas.microsoft.com/office/drawing/2014/main" id="{10388832-0892-42F3-9A88-68531C0D53EF}"/>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
            <a:extLst>
              <a:ext uri="{FF2B5EF4-FFF2-40B4-BE49-F238E27FC236}">
                <a16:creationId xmlns:a16="http://schemas.microsoft.com/office/drawing/2014/main" id="{2554D574-7F64-4F6C-ACDF-BDA6B5BFC893}"/>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3">
            <a:extLst>
              <a:ext uri="{FF2B5EF4-FFF2-40B4-BE49-F238E27FC236}">
                <a16:creationId xmlns:a16="http://schemas.microsoft.com/office/drawing/2014/main" id="{974112FE-C01D-4874-8EC2-288B4796AD4E}"/>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2">
            <a:extLst>
              <a:ext uri="{FF2B5EF4-FFF2-40B4-BE49-F238E27FC236}">
                <a16:creationId xmlns:a16="http://schemas.microsoft.com/office/drawing/2014/main" id="{29578017-E88C-45F4-B2FF-5C5A3C0543FD}"/>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1">
            <a:extLst>
              <a:ext uri="{FF2B5EF4-FFF2-40B4-BE49-F238E27FC236}">
                <a16:creationId xmlns:a16="http://schemas.microsoft.com/office/drawing/2014/main" id="{9C8EA84F-0957-4797-A96D-8B4D9BE48095}"/>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0">
            <a:extLst>
              <a:ext uri="{FF2B5EF4-FFF2-40B4-BE49-F238E27FC236}">
                <a16:creationId xmlns:a16="http://schemas.microsoft.com/office/drawing/2014/main" id="{04CE4C4A-D573-4849-B76E-06DF884B714E}"/>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9">
            <a:extLst>
              <a:ext uri="{FF2B5EF4-FFF2-40B4-BE49-F238E27FC236}">
                <a16:creationId xmlns:a16="http://schemas.microsoft.com/office/drawing/2014/main" id="{F1526CEA-C959-40B4-8C41-D1D4EF5C983C}"/>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8">
            <a:extLst>
              <a:ext uri="{FF2B5EF4-FFF2-40B4-BE49-F238E27FC236}">
                <a16:creationId xmlns:a16="http://schemas.microsoft.com/office/drawing/2014/main" id="{91AA4DFD-DABF-4EB0-8B31-C45C750591B2}"/>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7">
            <a:extLst>
              <a:ext uri="{FF2B5EF4-FFF2-40B4-BE49-F238E27FC236}">
                <a16:creationId xmlns:a16="http://schemas.microsoft.com/office/drawing/2014/main" id="{CC86E415-346D-41D1-8A3F-2761AFBC91F0}"/>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6">
            <a:extLst>
              <a:ext uri="{FF2B5EF4-FFF2-40B4-BE49-F238E27FC236}">
                <a16:creationId xmlns:a16="http://schemas.microsoft.com/office/drawing/2014/main" id="{8AFD4F68-EFC8-4ADE-823F-F84ED259A72C}"/>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5">
            <a:extLst>
              <a:ext uri="{FF2B5EF4-FFF2-40B4-BE49-F238E27FC236}">
                <a16:creationId xmlns:a16="http://schemas.microsoft.com/office/drawing/2014/main" id="{3D6C2648-D9F9-484C-87C0-E628BC6638E0}"/>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4">
            <a:extLst>
              <a:ext uri="{FF2B5EF4-FFF2-40B4-BE49-F238E27FC236}">
                <a16:creationId xmlns:a16="http://schemas.microsoft.com/office/drawing/2014/main" id="{48BF49E8-CA8A-4BBA-B92F-777648D7C61A}"/>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3">
            <a:extLst>
              <a:ext uri="{FF2B5EF4-FFF2-40B4-BE49-F238E27FC236}">
                <a16:creationId xmlns:a16="http://schemas.microsoft.com/office/drawing/2014/main" id="{64ED665A-7E87-4050-B0C6-A0092B59BAE2}"/>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2">
            <a:extLst>
              <a:ext uri="{FF2B5EF4-FFF2-40B4-BE49-F238E27FC236}">
                <a16:creationId xmlns:a16="http://schemas.microsoft.com/office/drawing/2014/main" id="{FDB834A4-C7F8-4968-96C0-12DBAAA93FA1}"/>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
            <a:extLst>
              <a:ext uri="{FF2B5EF4-FFF2-40B4-BE49-F238E27FC236}">
                <a16:creationId xmlns:a16="http://schemas.microsoft.com/office/drawing/2014/main" id="{0308E3E4-873F-4A06-9BDC-FE5CD138374C}"/>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1" name="ABOUT US (TB)">
            <a:extLst>
              <a:ext uri="{FF2B5EF4-FFF2-40B4-BE49-F238E27FC236}">
                <a16:creationId xmlns:a16="http://schemas.microsoft.com/office/drawing/2014/main" id="{BF1D7623-CDC5-4238-B137-AA44B7CB1D37}"/>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62" name="OTHER REPORTS (TB)">
            <a:extLst>
              <a:ext uri="{FF2B5EF4-FFF2-40B4-BE49-F238E27FC236}">
                <a16:creationId xmlns:a16="http://schemas.microsoft.com/office/drawing/2014/main" id="{C17C18BB-BF48-480A-B9A5-F3A0D49B57D2}"/>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63" name="FORECASTS (TB)">
            <a:extLst>
              <a:ext uri="{FF2B5EF4-FFF2-40B4-BE49-F238E27FC236}">
                <a16:creationId xmlns:a16="http://schemas.microsoft.com/office/drawing/2014/main" id="{76A89C8D-1DC0-4FF5-9D73-E870B63FEE78}"/>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64" name="WEATHER (TB)">
            <a:extLst>
              <a:ext uri="{FF2B5EF4-FFF2-40B4-BE49-F238E27FC236}">
                <a16:creationId xmlns:a16="http://schemas.microsoft.com/office/drawing/2014/main" id="{7DDE98FE-5CA4-44DE-8DA8-2AC8A24C0C37}"/>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65" name="EXCHANGE RATES (TB)">
            <a:extLst>
              <a:ext uri="{FF2B5EF4-FFF2-40B4-BE49-F238E27FC236}">
                <a16:creationId xmlns:a16="http://schemas.microsoft.com/office/drawing/2014/main" id="{88C8BB3F-EB32-4914-9132-87CD6FDAB0C5}"/>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66" name="CREDIT &amp; HOUSING (TB)">
            <a:extLst>
              <a:ext uri="{FF2B5EF4-FFF2-40B4-BE49-F238E27FC236}">
                <a16:creationId xmlns:a16="http://schemas.microsoft.com/office/drawing/2014/main" id="{E5514327-7BDB-4F03-B823-5ED80D6FBD9C}"/>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67" name="LABOUR MARKET P1,P2,P3 (TB)">
            <a:extLst>
              <a:ext uri="{FF2B5EF4-FFF2-40B4-BE49-F238E27FC236}">
                <a16:creationId xmlns:a16="http://schemas.microsoft.com/office/drawing/2014/main" id="{784C591B-DB3B-463E-BA5D-051B258238E6}"/>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68" name="INFLATION P1,P2,P3,P4 (TB)">
            <a:extLst>
              <a:ext uri="{FF2B5EF4-FFF2-40B4-BE49-F238E27FC236}">
                <a16:creationId xmlns:a16="http://schemas.microsoft.com/office/drawing/2014/main" id="{4325747C-E4D2-4D14-899C-52CFCBD075C5}"/>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69" name="CONFIDENCE (TB)">
            <a:extLst>
              <a:ext uri="{FF2B5EF4-FFF2-40B4-BE49-F238E27FC236}">
                <a16:creationId xmlns:a16="http://schemas.microsoft.com/office/drawing/2014/main" id="{A5A5291B-4BF2-4EB6-80A4-321DCC31FB6D}"/>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70" name="IPSOS FOOTFALL (TB)">
            <a:extLst>
              <a:ext uri="{FF2B5EF4-FFF2-40B4-BE49-F238E27FC236}">
                <a16:creationId xmlns:a16="http://schemas.microsoft.com/office/drawing/2014/main" id="{A5586CB7-3F0C-4C26-B9B9-3F56C7530E79}"/>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71" name="SHOPPERTRAK FOOTFALL (TB)">
            <a:extLst>
              <a:ext uri="{FF2B5EF4-FFF2-40B4-BE49-F238E27FC236}">
                <a16:creationId xmlns:a16="http://schemas.microsoft.com/office/drawing/2014/main" id="{3C74F331-A259-40FA-B389-AB815CE5B0C5}"/>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72" name="CUSTOMER TRAFFIC (TB)">
            <a:extLst>
              <a:ext uri="{FF2B5EF4-FFF2-40B4-BE49-F238E27FC236}">
                <a16:creationId xmlns:a16="http://schemas.microsoft.com/office/drawing/2014/main" id="{7BCB63A8-2CCA-4254-B61F-607A7479E65D}"/>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73" name="CBI TRADE SURVEY (TB)">
            <a:extLst>
              <a:ext uri="{FF2B5EF4-FFF2-40B4-BE49-F238E27FC236}">
                <a16:creationId xmlns:a16="http://schemas.microsoft.com/office/drawing/2014/main" id="{67A7B1EF-CCD4-49C7-B523-8E3E9627F686}"/>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74" name="ONS (TB)">
            <a:extLst>
              <a:ext uri="{FF2B5EF4-FFF2-40B4-BE49-F238E27FC236}">
                <a16:creationId xmlns:a16="http://schemas.microsoft.com/office/drawing/2014/main" id="{0574338A-1664-4012-9AE3-A5360329DCF4}"/>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75" name="BRC vs ONS (TB)">
            <a:extLst>
              <a:ext uri="{FF2B5EF4-FFF2-40B4-BE49-F238E27FC236}">
                <a16:creationId xmlns:a16="http://schemas.microsoft.com/office/drawing/2014/main" id="{C58492CE-A3AF-4705-B95C-9B902032B4C2}"/>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76" name="RETAIL SALES (TB)">
            <a:extLst>
              <a:ext uri="{FF2B5EF4-FFF2-40B4-BE49-F238E27FC236}">
                <a16:creationId xmlns:a16="http://schemas.microsoft.com/office/drawing/2014/main" id="{AF2D8C29-CE78-4A2F-B575-B6DD17A62EA3}"/>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77" name="WORLD ECONOMY (TB)">
            <a:extLst>
              <a:ext uri="{FF2B5EF4-FFF2-40B4-BE49-F238E27FC236}">
                <a16:creationId xmlns:a16="http://schemas.microsoft.com/office/drawing/2014/main" id="{483427D9-0EE8-4D91-8E81-E51F441257B2}"/>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WORLD ECONOMY</a:t>
            </a:r>
          </a:p>
        </p:txBody>
      </p:sp>
      <p:sp>
        <p:nvSpPr>
          <p:cNvPr id="178" name="UK-COVID-19 IMPACT (TB)">
            <a:extLst>
              <a:ext uri="{FF2B5EF4-FFF2-40B4-BE49-F238E27FC236}">
                <a16:creationId xmlns:a16="http://schemas.microsoft.com/office/drawing/2014/main" id="{4F6220DC-A337-419D-8BBE-7F75FB78121D}"/>
              </a:ext>
            </a:extLst>
          </p:cNvPr>
          <p:cNvSpPr txBox="1"/>
          <p:nvPr/>
        </p:nvSpPr>
        <p:spPr>
          <a:xfrm>
            <a:off x="0" y="2366470"/>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UK – COVID-19 IMPACT</a:t>
            </a:r>
          </a:p>
        </p:txBody>
      </p:sp>
      <p:sp>
        <p:nvSpPr>
          <p:cNvPr id="179" name="UK ECONOMY (TB)">
            <a:extLst>
              <a:ext uri="{FF2B5EF4-FFF2-40B4-BE49-F238E27FC236}">
                <a16:creationId xmlns:a16="http://schemas.microsoft.com/office/drawing/2014/main" id="{8A82ED21-9070-45B0-B72D-B3F6E7B0B726}"/>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80" name="EXEC SUMMARY (TB)">
            <a:extLst>
              <a:ext uri="{FF2B5EF4-FFF2-40B4-BE49-F238E27FC236}">
                <a16:creationId xmlns:a16="http://schemas.microsoft.com/office/drawing/2014/main" id="{1E86F4C6-3401-4D4C-B7C8-9F992E2532DA}"/>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82" name="EXEC SUMMARY (HL)">
            <a:hlinkClick r:id="rId3" action="ppaction://hlinksldjump"/>
            <a:extLst>
              <a:ext uri="{FF2B5EF4-FFF2-40B4-BE49-F238E27FC236}">
                <a16:creationId xmlns:a16="http://schemas.microsoft.com/office/drawing/2014/main" id="{581A3EA8-39A4-4644-B16C-704D8528825C}"/>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EXEC SUMMARY (HL)">
            <a:hlinkClick r:id="rId4" action="ppaction://hlinksldjump"/>
            <a:extLst>
              <a:ext uri="{FF2B5EF4-FFF2-40B4-BE49-F238E27FC236}">
                <a16:creationId xmlns:a16="http://schemas.microsoft.com/office/drawing/2014/main" id="{C0B4B1E6-3CD8-463C-A04A-2BF35819BC86}"/>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EXEC SUMMARY (HL)">
            <a:hlinkClick r:id="rId5" action="ppaction://hlinksldjump"/>
            <a:extLst>
              <a:ext uri="{FF2B5EF4-FFF2-40B4-BE49-F238E27FC236}">
                <a16:creationId xmlns:a16="http://schemas.microsoft.com/office/drawing/2014/main" id="{259BC94E-A5BB-40F4-A18E-042F2A6373FF}"/>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EXEC SUMMARY (HL)">
            <a:hlinkClick r:id="rId6" action="ppaction://hlinksldjump"/>
            <a:extLst>
              <a:ext uri="{FF2B5EF4-FFF2-40B4-BE49-F238E27FC236}">
                <a16:creationId xmlns:a16="http://schemas.microsoft.com/office/drawing/2014/main" id="{1DC8A06C-AB4D-4D02-8F9C-202A4EE9DCC8}"/>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EXEC SUMMARY (HL)">
            <a:hlinkClick r:id="rId7" action="ppaction://hlinksldjump"/>
            <a:extLst>
              <a:ext uri="{FF2B5EF4-FFF2-40B4-BE49-F238E27FC236}">
                <a16:creationId xmlns:a16="http://schemas.microsoft.com/office/drawing/2014/main" id="{75BEA6F7-F4B3-4B52-A46A-0149379EE280}"/>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EXEC SUMMARY (HL)">
            <a:hlinkClick r:id="rId8" action="ppaction://hlinksldjump"/>
            <a:extLst>
              <a:ext uri="{FF2B5EF4-FFF2-40B4-BE49-F238E27FC236}">
                <a16:creationId xmlns:a16="http://schemas.microsoft.com/office/drawing/2014/main" id="{651BC263-42D0-43B5-8F72-38B328964EBF}"/>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EXEC SUMMARY (HL)">
            <a:hlinkClick r:id="rId9" action="ppaction://hlinksldjump"/>
            <a:extLst>
              <a:ext uri="{FF2B5EF4-FFF2-40B4-BE49-F238E27FC236}">
                <a16:creationId xmlns:a16="http://schemas.microsoft.com/office/drawing/2014/main" id="{2C29B607-DDF1-4532-90AC-7E3DFF0B8FBA}"/>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EXEC SUMMARY (HL)">
            <a:hlinkClick r:id="rId10" action="ppaction://hlinksldjump"/>
            <a:extLst>
              <a:ext uri="{FF2B5EF4-FFF2-40B4-BE49-F238E27FC236}">
                <a16:creationId xmlns:a16="http://schemas.microsoft.com/office/drawing/2014/main" id="{DF67574A-9DFA-4AF2-95A6-934A16E77F39}"/>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EXEC SUMMARY (HL)">
            <a:hlinkClick r:id="rId11" action="ppaction://hlinksldjump"/>
            <a:extLst>
              <a:ext uri="{FF2B5EF4-FFF2-40B4-BE49-F238E27FC236}">
                <a16:creationId xmlns:a16="http://schemas.microsoft.com/office/drawing/2014/main" id="{B7F625A8-08D1-4EA5-A5FB-E2DC4D74DAF0}"/>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EXEC SUMMARY (HL)">
            <a:hlinkClick r:id="rId12" action="ppaction://hlinksldjump"/>
            <a:extLst>
              <a:ext uri="{FF2B5EF4-FFF2-40B4-BE49-F238E27FC236}">
                <a16:creationId xmlns:a16="http://schemas.microsoft.com/office/drawing/2014/main" id="{D6A6CE3F-2C99-4282-9B45-EFB81EB14022}"/>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EXEC SUMMARY (HL)">
            <a:hlinkClick r:id="rId13" action="ppaction://hlinksldjump"/>
            <a:extLst>
              <a:ext uri="{FF2B5EF4-FFF2-40B4-BE49-F238E27FC236}">
                <a16:creationId xmlns:a16="http://schemas.microsoft.com/office/drawing/2014/main" id="{F834B38F-8E61-4E82-AF72-F9540EE5A7D8}"/>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EXEC SUMMARY (HL)">
            <a:hlinkClick r:id="rId14" action="ppaction://hlinksldjump"/>
            <a:extLst>
              <a:ext uri="{FF2B5EF4-FFF2-40B4-BE49-F238E27FC236}">
                <a16:creationId xmlns:a16="http://schemas.microsoft.com/office/drawing/2014/main" id="{720765A9-F62F-4482-8CB1-C6E36DC96A24}"/>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EXEC SUMMARY (HL)">
            <a:hlinkClick r:id="rId15" action="ppaction://hlinksldjump"/>
            <a:extLst>
              <a:ext uri="{FF2B5EF4-FFF2-40B4-BE49-F238E27FC236}">
                <a16:creationId xmlns:a16="http://schemas.microsoft.com/office/drawing/2014/main" id="{F4BFCBAC-4500-4B50-B4A5-2BE2369AE693}"/>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EXEC SUMMARY (HL)">
            <a:hlinkClick r:id="rId16" action="ppaction://hlinksldjump"/>
            <a:extLst>
              <a:ext uri="{FF2B5EF4-FFF2-40B4-BE49-F238E27FC236}">
                <a16:creationId xmlns:a16="http://schemas.microsoft.com/office/drawing/2014/main" id="{59C1A0E5-5EC0-4757-A312-B4B20211D302}"/>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EXEC SUMMARY (HL)">
            <a:hlinkClick r:id="rId17" action="ppaction://hlinksldjump"/>
            <a:extLst>
              <a:ext uri="{FF2B5EF4-FFF2-40B4-BE49-F238E27FC236}">
                <a16:creationId xmlns:a16="http://schemas.microsoft.com/office/drawing/2014/main" id="{D111BF79-3FF9-4CFE-9183-33C840261A9E}"/>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EXEC SUMMARY (HL)">
            <a:hlinkClick r:id="rId18" action="ppaction://hlinksldjump"/>
            <a:extLst>
              <a:ext uri="{FF2B5EF4-FFF2-40B4-BE49-F238E27FC236}">
                <a16:creationId xmlns:a16="http://schemas.microsoft.com/office/drawing/2014/main" id="{3450F6C2-B4AC-4B21-B755-480AD3945951}"/>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EXEC SUMMARY (HL)">
            <a:hlinkClick r:id="rId19" action="ppaction://hlinksldjump"/>
            <a:extLst>
              <a:ext uri="{FF2B5EF4-FFF2-40B4-BE49-F238E27FC236}">
                <a16:creationId xmlns:a16="http://schemas.microsoft.com/office/drawing/2014/main" id="{4B7A076D-A31F-409C-A51D-2179FD6415B4}"/>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EXEC SUMMARY (HL)">
            <a:hlinkClick r:id="rId20" action="ppaction://hlinksldjump"/>
            <a:extLst>
              <a:ext uri="{FF2B5EF4-FFF2-40B4-BE49-F238E27FC236}">
                <a16:creationId xmlns:a16="http://schemas.microsoft.com/office/drawing/2014/main" id="{87FB1F2F-90F3-43CE-9908-23F17DCE2343}"/>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EXEC SUMMARY (HL)">
            <a:hlinkClick r:id="rId21" action="ppaction://hlinksldjump"/>
            <a:extLst>
              <a:ext uri="{FF2B5EF4-FFF2-40B4-BE49-F238E27FC236}">
                <a16:creationId xmlns:a16="http://schemas.microsoft.com/office/drawing/2014/main" id="{3CF68588-2C2A-4F82-A571-4B358E06A631}"/>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EXEC SUMMARY (HL)">
            <a:hlinkClick r:id="rId22" action="ppaction://hlinksldjump"/>
            <a:extLst>
              <a:ext uri="{FF2B5EF4-FFF2-40B4-BE49-F238E27FC236}">
                <a16:creationId xmlns:a16="http://schemas.microsoft.com/office/drawing/2014/main" id="{68D204BB-9E17-44BF-9863-41D17067945C}"/>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EXEC SUMMARY (HL)">
            <a:hlinkClick r:id="rId23" action="ppaction://hlinksldjump"/>
            <a:extLst>
              <a:ext uri="{FF2B5EF4-FFF2-40B4-BE49-F238E27FC236}">
                <a16:creationId xmlns:a16="http://schemas.microsoft.com/office/drawing/2014/main" id="{5B616E05-A3D6-40D3-9C84-1030D5A7FDF7}"/>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EXEC SUMMARY (HL)">
            <a:hlinkClick r:id="rId24" action="ppaction://hlinksldjump"/>
            <a:extLst>
              <a:ext uri="{FF2B5EF4-FFF2-40B4-BE49-F238E27FC236}">
                <a16:creationId xmlns:a16="http://schemas.microsoft.com/office/drawing/2014/main" id="{D4633DCA-1BCF-480B-8C6D-22773B5B7D7E}"/>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EXEC SUMMARY (HL)">
            <a:hlinkClick r:id="rId25" action="ppaction://hlinksldjump"/>
            <a:extLst>
              <a:ext uri="{FF2B5EF4-FFF2-40B4-BE49-F238E27FC236}">
                <a16:creationId xmlns:a16="http://schemas.microsoft.com/office/drawing/2014/main" id="{736EF2F2-4637-4FA6-B31B-EAC10D862567}"/>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EXEC SUMMARY (HL)">
            <a:hlinkClick r:id="rId26" action="ppaction://hlinksldjump"/>
            <a:extLst>
              <a:ext uri="{FF2B5EF4-FFF2-40B4-BE49-F238E27FC236}">
                <a16:creationId xmlns:a16="http://schemas.microsoft.com/office/drawing/2014/main" id="{0AC570F4-6A6A-4ACB-90DE-7278232561C9}"/>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61972C-2A1A-4649-A6BD-84227D572615}"/>
              </a:ext>
            </a:extLst>
          </p:cNvPr>
          <p:cNvSpPr txBox="1"/>
          <p:nvPr/>
        </p:nvSpPr>
        <p:spPr>
          <a:xfrm>
            <a:off x="14234069" y="5820286"/>
            <a:ext cx="2156823"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10.8% in June.</a:t>
            </a:r>
          </a:p>
        </p:txBody>
      </p:sp>
      <p:graphicFrame>
        <p:nvGraphicFramePr>
          <p:cNvPr id="86" name="Chart 85">
            <a:extLst>
              <a:ext uri="{FF2B5EF4-FFF2-40B4-BE49-F238E27FC236}">
                <a16:creationId xmlns:a16="http://schemas.microsoft.com/office/drawing/2014/main" id="{9DD59DE2-D5B7-45B1-85A2-6CCFB1829935}"/>
              </a:ext>
            </a:extLst>
          </p:cNvPr>
          <p:cNvGraphicFramePr>
            <a:graphicFrameLocks/>
          </p:cNvGraphicFramePr>
          <p:nvPr>
            <p:extLst>
              <p:ext uri="{D42A27DB-BD31-4B8C-83A1-F6EECF244321}">
                <p14:modId xmlns:p14="http://schemas.microsoft.com/office/powerpoint/2010/main" val="202187636"/>
              </p:ext>
            </p:extLst>
          </p:nvPr>
        </p:nvGraphicFramePr>
        <p:xfrm>
          <a:off x="8027632" y="3978305"/>
          <a:ext cx="5388856" cy="2463283"/>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88" name="Chart 87">
            <a:extLst>
              <a:ext uri="{FF2B5EF4-FFF2-40B4-BE49-F238E27FC236}">
                <a16:creationId xmlns:a16="http://schemas.microsoft.com/office/drawing/2014/main" id="{7138D00E-02B5-4A1B-B12F-C7CDD719BF92}"/>
              </a:ext>
            </a:extLst>
          </p:cNvPr>
          <p:cNvGraphicFramePr>
            <a:graphicFrameLocks/>
          </p:cNvGraphicFramePr>
          <p:nvPr>
            <p:extLst>
              <p:ext uri="{D42A27DB-BD31-4B8C-83A1-F6EECF244321}">
                <p14:modId xmlns:p14="http://schemas.microsoft.com/office/powerpoint/2010/main" val="2253658299"/>
              </p:ext>
            </p:extLst>
          </p:nvPr>
        </p:nvGraphicFramePr>
        <p:xfrm>
          <a:off x="8139923" y="6844823"/>
          <a:ext cx="5402130" cy="2788284"/>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89" name="Chart 88">
            <a:extLst>
              <a:ext uri="{FF2B5EF4-FFF2-40B4-BE49-F238E27FC236}">
                <a16:creationId xmlns:a16="http://schemas.microsoft.com/office/drawing/2014/main" id="{85800D76-FBFE-4D2E-847F-C877D09706AD}"/>
              </a:ext>
            </a:extLst>
          </p:cNvPr>
          <p:cNvGraphicFramePr>
            <a:graphicFrameLocks/>
          </p:cNvGraphicFramePr>
          <p:nvPr>
            <p:extLst>
              <p:ext uri="{D42A27DB-BD31-4B8C-83A1-F6EECF244321}">
                <p14:modId xmlns:p14="http://schemas.microsoft.com/office/powerpoint/2010/main" val="126895236"/>
              </p:ext>
            </p:extLst>
          </p:nvPr>
        </p:nvGraphicFramePr>
        <p:xfrm>
          <a:off x="8113251" y="1261129"/>
          <a:ext cx="4906501" cy="2338939"/>
        </p:xfrm>
        <a:graphic>
          <a:graphicData uri="http://schemas.openxmlformats.org/drawingml/2006/chart">
            <c:chart xmlns:c="http://schemas.openxmlformats.org/drawingml/2006/chart" xmlns:r="http://schemas.openxmlformats.org/officeDocument/2006/relationships" r:id="rId29"/>
          </a:graphicData>
        </a:graphic>
      </p:graphicFrame>
    </p:spTree>
    <p:extLst>
      <p:ext uri="{BB962C8B-B14F-4D97-AF65-F5344CB8AC3E}">
        <p14:creationId xmlns:p14="http://schemas.microsoft.com/office/powerpoint/2010/main" val="276906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E293641-FB33-4418-B926-F0160617887B}"/>
              </a:ext>
            </a:extLst>
          </p:cNvPr>
          <p:cNvGrpSpPr/>
          <p:nvPr/>
        </p:nvGrpSpPr>
        <p:grpSpPr>
          <a:xfrm>
            <a:off x="14197621" y="3202367"/>
            <a:ext cx="2351360" cy="1285716"/>
            <a:chOff x="14199393" y="1627247"/>
            <a:chExt cx="2351360" cy="1674753"/>
          </a:xfrm>
        </p:grpSpPr>
        <p:sp>
          <p:nvSpPr>
            <p:cNvPr id="6" name="TextBox 5">
              <a:extLst>
                <a:ext uri="{FF2B5EF4-FFF2-40B4-BE49-F238E27FC236}">
                  <a16:creationId xmlns:a16="http://schemas.microsoft.com/office/drawing/2014/main" id="{CD914921-4FD8-43B9-84B2-EB85910904DB}"/>
                </a:ext>
              </a:extLst>
            </p:cNvPr>
            <p:cNvSpPr txBox="1"/>
            <p:nvPr/>
          </p:nvSpPr>
          <p:spPr>
            <a:xfrm>
              <a:off x="14297201" y="2454721"/>
              <a:ext cx="2177517" cy="6815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b="1">
                  <a:solidFill>
                    <a:srgbClr val="01DAF1"/>
                  </a:solidFill>
                  <a:latin typeface="Lato" panose="020F0502020204030203" pitchFamily="34" charset="0"/>
                  <a:cs typeface="Lato" panose="020F0502020204030203" pitchFamily="34" charset="0"/>
                </a:rPr>
                <a:t>5.1%</a:t>
              </a:r>
              <a:endParaRPr kumimoji="0" lang="en-GB" sz="28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endParaRPr>
            </a:p>
          </p:txBody>
        </p:sp>
        <p:cxnSp>
          <p:nvCxnSpPr>
            <p:cNvPr id="7" name="Straight Connector 6">
              <a:extLst>
                <a:ext uri="{FF2B5EF4-FFF2-40B4-BE49-F238E27FC236}">
                  <a16:creationId xmlns:a16="http://schemas.microsoft.com/office/drawing/2014/main" id="{C2835BD0-73B0-43C5-B571-D0E699515E9D}"/>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E6CA54D-76CD-4DBD-87E7-E8683A7BA092}"/>
                </a:ext>
              </a:extLst>
            </p:cNvPr>
            <p:cNvSpPr txBox="1"/>
            <p:nvPr/>
          </p:nvSpPr>
          <p:spPr>
            <a:xfrm>
              <a:off x="14373236" y="1627247"/>
              <a:ext cx="2177517" cy="5211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rgbClr val="01DAF1"/>
                  </a:solidFill>
                  <a:latin typeface="Lato" panose="020F0502020204030203" pitchFamily="34" charset="0"/>
                  <a:cs typeface="Lato" panose="020F0502020204030203" pitchFamily="34" charset="0"/>
                </a:rPr>
                <a:t>US</a:t>
              </a:r>
              <a:endParaRPr kumimoji="0" lang="en-GB" sz="20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endParaRPr>
            </a:p>
          </p:txBody>
        </p:sp>
      </p:grpSp>
      <p:sp>
        <p:nvSpPr>
          <p:cNvPr id="9" name="TextBox 8">
            <a:extLst>
              <a:ext uri="{FF2B5EF4-FFF2-40B4-BE49-F238E27FC236}">
                <a16:creationId xmlns:a16="http://schemas.microsoft.com/office/drawing/2014/main" id="{C31A9AF1-652C-4984-B2D9-60664AFD79DF}"/>
              </a:ext>
            </a:extLst>
          </p:cNvPr>
          <p:cNvSpPr txBox="1"/>
          <p:nvPr/>
        </p:nvSpPr>
        <p:spPr>
          <a:xfrm>
            <a:off x="2724420" y="1047829"/>
            <a:ext cx="501963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82461"/>
                </a:solidFill>
                <a:effectLst/>
                <a:uLnTx/>
                <a:uFillTx/>
                <a:latin typeface="Lato" panose="020F0502020204030203" pitchFamily="34" charset="0"/>
                <a:ea typeface="Lato" panose="020F0502020204030203" pitchFamily="34" charset="0"/>
                <a:cs typeface="Lato" panose="020F0502020204030203" pitchFamily="34" charset="0"/>
              </a:rPr>
              <a:t>UNEVEN GLOBAL RECOVERY</a:t>
            </a:r>
            <a:endParaRPr kumimoji="0" lang="en-GB" sz="1600" b="1" i="0" u="none" strike="noStrike" kern="1200" cap="none" spc="0" normalizeH="0" baseline="0" noProof="0">
              <a:ln>
                <a:noFill/>
              </a:ln>
              <a:solidFill>
                <a:srgbClr val="28246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264BB1B5-33F2-4E10-A48B-0DF3D8FEFDBF}"/>
              </a:ext>
            </a:extLst>
          </p:cNvPr>
          <p:cNvSpPr txBox="1"/>
          <p:nvPr/>
        </p:nvSpPr>
        <p:spPr>
          <a:xfrm>
            <a:off x="2707677" y="1411776"/>
            <a:ext cx="5387140" cy="5683607"/>
          </a:xfrm>
          <a:prstGeom prst="rect">
            <a:avLst/>
          </a:prstGeom>
          <a:noFill/>
        </p:spPr>
        <p:txBody>
          <a:bodyPr wrap="square" rtlCol="0">
            <a:spAutoFit/>
          </a:bodyPr>
          <a:lstStyle/>
          <a:p>
            <a:pPr>
              <a:lnSpc>
                <a:spcPct val="115000"/>
              </a:lnSpc>
            </a:pPr>
            <a:r>
              <a:rPr lang="en-GB" sz="1100" b="1">
                <a:solidFill>
                  <a:srgbClr val="000000"/>
                </a:solidFill>
                <a:effectLst/>
                <a:latin typeface="Lato" panose="020F0502020204030203" pitchFamily="34" charset="0"/>
                <a:ea typeface="Lato" panose="020F0502020204030203" pitchFamily="34" charset="0"/>
                <a:cs typeface="Lato" panose="020F0502020204030203" pitchFamily="34" charset="0"/>
              </a:rPr>
              <a:t>2020 has been a year like no other, with all economies suffering a deep shock almost simultaneously. </a:t>
            </a:r>
            <a:r>
              <a:rPr lang="en-GB" sz="1100">
                <a:solidFill>
                  <a:srgbClr val="000000"/>
                </a:solidFill>
                <a:effectLst/>
                <a:latin typeface="Lato" panose="020F0502020204030203" pitchFamily="34" charset="0"/>
                <a:ea typeface="Lato" panose="020F0502020204030203" pitchFamily="34" charset="0"/>
                <a:cs typeface="Lato" panose="020F0502020204030203" pitchFamily="34" charset="0"/>
              </a:rPr>
              <a:t>The pandemic and the actions to contain the spread of the virus have deeply wounded the global economy, despite unprecedented fiscal and monetary stimulus packages in many advanced economies. With social distancing measures in place, economic activity plummeted during the first half of the year, as you can see in the graph, many economies seeing historic falls in their outputs. But as infection rates subsided, economies opened up, and global activity recovered materially in Q3. Even so, economic output remains well-below the level seen at the end of 2019. On this chart, the dark blue markers show how different countries fare compared to Q4 2019, with the UK economy almost 10% smaller and the US economy 3.5% smaller (See chart below).</a:t>
            </a:r>
          </a:p>
          <a:p>
            <a:pPr>
              <a:lnSpc>
                <a:spcPct val="115000"/>
              </a:lnSpc>
            </a:pPr>
            <a:endParaRPr lang="en-GB" sz="110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100" b="1">
                <a:solidFill>
                  <a:srgbClr val="000000"/>
                </a:solidFill>
                <a:effectLst/>
                <a:latin typeface="Lato" panose="020F0502020204030203" pitchFamily="34" charset="0"/>
                <a:ea typeface="Lato" panose="020F0502020204030203" pitchFamily="34" charset="0"/>
                <a:cs typeface="Lato" panose="020F0502020204030203" pitchFamily="34" charset="0"/>
              </a:rPr>
              <a:t>As long as the virus is not tamed, we will not see a return to “normalcy”. </a:t>
            </a:r>
            <a:r>
              <a:rPr lang="en-GB" sz="1100">
                <a:solidFill>
                  <a:srgbClr val="000000"/>
                </a:solidFill>
                <a:effectLst/>
                <a:latin typeface="Lato" panose="020F0502020204030203" pitchFamily="34" charset="0"/>
                <a:ea typeface="Lato" panose="020F0502020204030203" pitchFamily="34" charset="0"/>
                <a:cs typeface="Lato" panose="020F0502020204030203" pitchFamily="34" charset="0"/>
              </a:rPr>
              <a:t>A growing body of literature finds that while the imposition of lockdowns and/ or other restrictions contributed to the economic contraction, voluntary social distancing in response to rising infections also played a major part. What you see in the graph here is the estimated impact of lockdowns and voluntary social distancing on mobility, with both of these having a sizeable effect. The contribution of voluntary social distancing was smaller in low-income countries and larger in advanced economies, reflecting income differences. People in developed countries are more likely to be able to work from home or access personal savings or social benefits if they stop working than people in low-income countries.  </a:t>
            </a:r>
            <a:endParaRPr lang="en-GB" sz="1100">
              <a:effectLst/>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sz="1100">
                <a:solidFill>
                  <a:srgbClr val="000000"/>
                </a:solidFill>
                <a:effectLst/>
                <a:latin typeface="Lato" panose="020F0502020204030203" pitchFamily="34" charset="0"/>
                <a:ea typeface="Lato" panose="020F0502020204030203" pitchFamily="34" charset="0"/>
                <a:cs typeface="Lato" panose="020F0502020204030203" pitchFamily="34" charset="0"/>
              </a:rPr>
              <a:t>Bottom line, the message of this research strand is that lifting restrictions can lead to only a partial rebound in economic activity if health risks persist. With enough virus prevalence to cause people to worry about risks to their own health, it is likely to cause a drag on economic activity (See chart on the right)</a:t>
            </a:r>
          </a:p>
          <a:p>
            <a:pPr>
              <a:lnSpc>
                <a:spcPct val="115000"/>
              </a:lnSpc>
            </a:pPr>
            <a:endParaRPr lang="en-GB" sz="1100">
              <a:effectLst/>
              <a:latin typeface="Lato" panose="020F0502020204030203" pitchFamily="34" charset="0"/>
              <a:ea typeface="Lato" panose="020F0502020204030203" pitchFamily="34" charset="0"/>
              <a:cs typeface="Lato" panose="020F0502020204030203" pitchFamily="34" charset="0"/>
            </a:endParaRPr>
          </a:p>
          <a:p>
            <a:r>
              <a:rPr lang="en-GB" sz="1100">
                <a:effectLst/>
                <a:latin typeface="Lato" panose="020F0502020204030203" pitchFamily="34" charset="0"/>
                <a:ea typeface="Lato" panose="020F0502020204030203" pitchFamily="34" charset="0"/>
                <a:cs typeface="Lato" panose="020F0502020204030203" pitchFamily="34" charset="0"/>
              </a:rPr>
              <a:t> </a:t>
            </a:r>
          </a:p>
          <a:p>
            <a:pPr>
              <a:lnSpc>
                <a:spcPct val="107000"/>
              </a:lnSpc>
              <a:spcAft>
                <a:spcPts val="800"/>
              </a:spcAft>
            </a:pPr>
            <a:r>
              <a:rPr lang="en-GB" sz="1100" b="1">
                <a:solidFill>
                  <a:srgbClr val="2E2461"/>
                </a:solidFill>
                <a:latin typeface="Lato" panose="020F0502020204030203" pitchFamily="34" charset="0"/>
                <a:ea typeface="Lato" panose="020F0502020204030203" pitchFamily="34" charset="0"/>
                <a:cs typeface="Lato" panose="020F0502020204030203" pitchFamily="34" charset="0"/>
              </a:rPr>
              <a:t>GDP GROWTH, ESTIMATED (2020) AND PROJECTED (2021, 2022)</a:t>
            </a:r>
            <a:endParaRPr lang="en-GB" sz="1100">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6CB5F0E4-886B-4CAA-95E9-6FA3C8D736B3}"/>
              </a:ext>
            </a:extLst>
          </p:cNvPr>
          <p:cNvSpPr txBox="1"/>
          <p:nvPr/>
        </p:nvSpPr>
        <p:spPr>
          <a:xfrm>
            <a:off x="16951951" y="189010"/>
            <a:ext cx="54778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Lato" panose="020F0502020204030203" pitchFamily="34" charset="0"/>
                <a:ea typeface="+mn-ea"/>
                <a:cs typeface="Lato" panose="020F0502020204030203" pitchFamily="34" charset="0"/>
              </a:rPr>
              <a:t>4</a:t>
            </a:r>
          </a:p>
        </p:txBody>
      </p:sp>
      <p:sp>
        <p:nvSpPr>
          <p:cNvPr id="13" name="TextBox 12">
            <a:extLst>
              <a:ext uri="{FF2B5EF4-FFF2-40B4-BE49-F238E27FC236}">
                <a16:creationId xmlns:a16="http://schemas.microsoft.com/office/drawing/2014/main" id="{E92A39FD-351D-422F-9247-BC47C6BEBD51}"/>
              </a:ext>
            </a:extLst>
          </p:cNvPr>
          <p:cNvSpPr txBox="1"/>
          <p:nvPr/>
        </p:nvSpPr>
        <p:spPr>
          <a:xfrm>
            <a:off x="2822511" y="209446"/>
            <a:ext cx="327007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282461"/>
                </a:solidFill>
                <a:effectLst/>
                <a:uLnTx/>
                <a:uFillTx/>
                <a:latin typeface="Lato" panose="020F0502020204030203" pitchFamily="34" charset="0"/>
                <a:ea typeface="+mn-ea"/>
                <a:cs typeface="Lato" panose="020F0502020204030203" pitchFamily="34" charset="0"/>
              </a:rPr>
              <a:t>WORLD ECONOMY</a:t>
            </a:r>
          </a:p>
        </p:txBody>
      </p:sp>
      <p:sp>
        <p:nvSpPr>
          <p:cNvPr id="14" name="TextBox 13">
            <a:extLst>
              <a:ext uri="{FF2B5EF4-FFF2-40B4-BE49-F238E27FC236}">
                <a16:creationId xmlns:a16="http://schemas.microsoft.com/office/drawing/2014/main" id="{9164EAF0-5370-45BF-94DF-B0F47709D495}"/>
              </a:ext>
            </a:extLst>
          </p:cNvPr>
          <p:cNvSpPr txBox="1"/>
          <p:nvPr/>
        </p:nvSpPr>
        <p:spPr>
          <a:xfrm>
            <a:off x="14093253" y="962312"/>
            <a:ext cx="298844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Lato" panose="020F0502020204030203" pitchFamily="34" charset="0"/>
                <a:ea typeface="+mn-ea"/>
                <a:cs typeface="Lato" panose="020F0502020204030203" pitchFamily="34" charset="0"/>
              </a:rPr>
              <a:t>IMF 2021 </a:t>
            </a:r>
            <a:r>
              <a:rPr lang="en-GB" b="1">
                <a:solidFill>
                  <a:prstClr val="white"/>
                </a:solidFill>
                <a:latin typeface="Lato" panose="020F0502020204030203" pitchFamily="34" charset="0"/>
                <a:cs typeface="Lato" panose="020F0502020204030203" pitchFamily="34" charset="0"/>
              </a:rPr>
              <a:t>PROJECTED GROWTH (JAN)</a:t>
            </a:r>
            <a:endParaRPr kumimoji="0" lang="en-GB" b="1" i="0" u="none" strike="noStrike" kern="1200" cap="none" spc="0" normalizeH="0" baseline="0" noProof="0">
              <a:ln>
                <a:noFill/>
              </a:ln>
              <a:solidFill>
                <a:prstClr val="white"/>
              </a:solidFill>
              <a:effectLst/>
              <a:uLnTx/>
              <a:uFillTx/>
              <a:latin typeface="Lato" panose="020F0502020204030203" pitchFamily="34" charset="0"/>
              <a:ea typeface="+mn-ea"/>
              <a:cs typeface="Lato" panose="020F0502020204030203" pitchFamily="34" charset="0"/>
            </a:endParaRPr>
          </a:p>
        </p:txBody>
      </p:sp>
      <p:sp>
        <p:nvSpPr>
          <p:cNvPr id="15" name="TextBox 14">
            <a:extLst>
              <a:ext uri="{FF2B5EF4-FFF2-40B4-BE49-F238E27FC236}">
                <a16:creationId xmlns:a16="http://schemas.microsoft.com/office/drawing/2014/main" id="{3715DB5B-DD2B-405C-9321-86C604B22425}"/>
              </a:ext>
            </a:extLst>
          </p:cNvPr>
          <p:cNvSpPr txBox="1"/>
          <p:nvPr/>
        </p:nvSpPr>
        <p:spPr>
          <a:xfrm>
            <a:off x="8112505" y="4301833"/>
            <a:ext cx="5090064" cy="577209"/>
          </a:xfrm>
          <a:prstGeom prst="rect">
            <a:avLst/>
          </a:prstGeom>
          <a:noFill/>
        </p:spPr>
        <p:txBody>
          <a:bodyPr wrap="square" rtlCol="0">
            <a:spAutoFit/>
          </a:bodyPr>
          <a:lstStyle/>
          <a:p>
            <a:pPr>
              <a:lnSpc>
                <a:spcPct val="107000"/>
              </a:lnSpc>
              <a:spcAft>
                <a:spcPts val="800"/>
              </a:spcAft>
            </a:pPr>
            <a:r>
              <a:rPr lang="en-GB" sz="110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Source: IMF, World Economic Output, October 2020</a:t>
            </a:r>
            <a:r>
              <a:rPr lang="en-GB" sz="1200">
                <a:solidFill>
                  <a:schemeClr val="tx1">
                    <a:lumMod val="65000"/>
                    <a:lumOff val="35000"/>
                  </a:schemeClr>
                </a:solidFill>
              </a:rPr>
              <a:t>.</a:t>
            </a:r>
            <a:endParaRPr lang="en-GB" sz="1200">
              <a:effectLst/>
              <a:latin typeface="Lato" panose="020F0502020204030203" pitchFamily="34" charset="0"/>
              <a:ea typeface="Lato" panose="020F0502020204030203" pitchFamily="34" charset="0"/>
              <a:cs typeface="Lato" panose="020F0502020204030203" pitchFamily="34" charset="0"/>
            </a:endParaRPr>
          </a:p>
          <a:p>
            <a:r>
              <a:rPr lang="en-GB" sz="1200" b="1" err="1">
                <a:solidFill>
                  <a:srgbClr val="282461"/>
                </a:solidFill>
                <a:latin typeface="Lato" panose="020F0502020204030203" pitchFamily="34" charset="0"/>
                <a:cs typeface="Lato" panose="020F0502020204030203" pitchFamily="34" charset="0"/>
              </a:rPr>
              <a:t>Dr.</a:t>
            </a:r>
            <a:r>
              <a:rPr lang="en-GB" sz="1200" b="1">
                <a:solidFill>
                  <a:srgbClr val="282461"/>
                </a:solidFill>
                <a:latin typeface="Lato" panose="020F0502020204030203" pitchFamily="34" charset="0"/>
                <a:cs typeface="Lato" panose="020F0502020204030203" pitchFamily="34" charset="0"/>
              </a:rPr>
              <a:t> Liliana Danila, Economist</a:t>
            </a:r>
            <a:endParaRPr lang="en-GB" sz="1050">
              <a:latin typeface="Lato" panose="020F0502020204030203"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1FD4F5F8-2006-4C46-B19D-76E95104AD9D}"/>
              </a:ext>
            </a:extLst>
          </p:cNvPr>
          <p:cNvSpPr txBox="1"/>
          <p:nvPr/>
        </p:nvSpPr>
        <p:spPr>
          <a:xfrm>
            <a:off x="14268497" y="5382539"/>
            <a:ext cx="23834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rPr>
              <a:t>5.5%</a:t>
            </a:r>
          </a:p>
        </p:txBody>
      </p:sp>
      <p:cxnSp>
        <p:nvCxnSpPr>
          <p:cNvPr id="17" name="Straight Connector 16">
            <a:extLst>
              <a:ext uri="{FF2B5EF4-FFF2-40B4-BE49-F238E27FC236}">
                <a16:creationId xmlns:a16="http://schemas.microsoft.com/office/drawing/2014/main" id="{88D4CC7C-3749-4FF1-931B-6718A240A953}"/>
              </a:ext>
            </a:extLst>
          </p:cNvPr>
          <p:cNvCxnSpPr>
            <a:cxnSpLocks/>
          </p:cNvCxnSpPr>
          <p:nvPr/>
        </p:nvCxnSpPr>
        <p:spPr>
          <a:xfrm flipH="1" flipV="1">
            <a:off x="14188493" y="4885721"/>
            <a:ext cx="9128" cy="1110709"/>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D86E33-6775-4870-A439-E59A7B1017D2}"/>
              </a:ext>
            </a:extLst>
          </p:cNvPr>
          <p:cNvSpPr txBox="1"/>
          <p:nvPr/>
        </p:nvSpPr>
        <p:spPr>
          <a:xfrm>
            <a:off x="14282563" y="4806462"/>
            <a:ext cx="217751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rgbClr val="01DAF1"/>
                </a:solidFill>
                <a:latin typeface="Lato" panose="020F0502020204030203" pitchFamily="34" charset="0"/>
                <a:cs typeface="Lato" panose="020F0502020204030203" pitchFamily="34" charset="0"/>
              </a:rPr>
              <a:t>FRANCE</a:t>
            </a:r>
            <a:endParaRPr kumimoji="0" lang="en-GB" sz="20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endParaRPr>
          </a:p>
        </p:txBody>
      </p:sp>
      <p:sp>
        <p:nvSpPr>
          <p:cNvPr id="19" name="TextBox 18">
            <a:extLst>
              <a:ext uri="{FF2B5EF4-FFF2-40B4-BE49-F238E27FC236}">
                <a16:creationId xmlns:a16="http://schemas.microsoft.com/office/drawing/2014/main" id="{52664B92-014B-4BA3-82F7-E5DDD2043C88}"/>
              </a:ext>
            </a:extLst>
          </p:cNvPr>
          <p:cNvSpPr txBox="1"/>
          <p:nvPr/>
        </p:nvSpPr>
        <p:spPr>
          <a:xfrm>
            <a:off x="14282562" y="6960067"/>
            <a:ext cx="263135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rPr>
              <a:t>3.5%</a:t>
            </a:r>
          </a:p>
        </p:txBody>
      </p:sp>
      <p:cxnSp>
        <p:nvCxnSpPr>
          <p:cNvPr id="20" name="Straight Connector 19">
            <a:extLst>
              <a:ext uri="{FF2B5EF4-FFF2-40B4-BE49-F238E27FC236}">
                <a16:creationId xmlns:a16="http://schemas.microsoft.com/office/drawing/2014/main" id="{7B760340-9759-4E87-9C15-D0E068B6CF33}"/>
              </a:ext>
            </a:extLst>
          </p:cNvPr>
          <p:cNvCxnSpPr>
            <a:cxnSpLocks/>
          </p:cNvCxnSpPr>
          <p:nvPr/>
        </p:nvCxnSpPr>
        <p:spPr>
          <a:xfrm flipV="1">
            <a:off x="14197621" y="6333295"/>
            <a:ext cx="0" cy="1191499"/>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2BDBE99-16AC-475C-837C-DB99C8EE35AD}"/>
              </a:ext>
            </a:extLst>
          </p:cNvPr>
          <p:cNvSpPr txBox="1"/>
          <p:nvPr/>
        </p:nvSpPr>
        <p:spPr>
          <a:xfrm>
            <a:off x="14282562" y="6341500"/>
            <a:ext cx="217751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rgbClr val="01DAF1"/>
                </a:solidFill>
                <a:latin typeface="Lato" panose="020F0502020204030203" pitchFamily="34" charset="0"/>
                <a:cs typeface="Lato" panose="020F0502020204030203" pitchFamily="34" charset="0"/>
              </a:rPr>
              <a:t>G</a:t>
            </a:r>
            <a:r>
              <a:rPr kumimoji="0" lang="en-GB" sz="20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rPr>
              <a:t>ERMANY</a:t>
            </a:r>
          </a:p>
        </p:txBody>
      </p:sp>
      <p:grpSp>
        <p:nvGrpSpPr>
          <p:cNvPr id="71" name="Group 70">
            <a:extLst>
              <a:ext uri="{FF2B5EF4-FFF2-40B4-BE49-F238E27FC236}">
                <a16:creationId xmlns:a16="http://schemas.microsoft.com/office/drawing/2014/main" id="{7C658F0E-04AC-449E-8CE7-5BC041D3B7D9}"/>
              </a:ext>
            </a:extLst>
          </p:cNvPr>
          <p:cNvGrpSpPr/>
          <p:nvPr/>
        </p:nvGrpSpPr>
        <p:grpSpPr>
          <a:xfrm>
            <a:off x="14188493" y="1832810"/>
            <a:ext cx="2570585" cy="1266755"/>
            <a:chOff x="14199394" y="1590613"/>
            <a:chExt cx="2570585" cy="1778482"/>
          </a:xfrm>
        </p:grpSpPr>
        <p:sp>
          <p:nvSpPr>
            <p:cNvPr id="72" name="TextBox 71">
              <a:extLst>
                <a:ext uri="{FF2B5EF4-FFF2-40B4-BE49-F238E27FC236}">
                  <a16:creationId xmlns:a16="http://schemas.microsoft.com/office/drawing/2014/main" id="{6E74339E-5D79-4894-82DF-F3B33DF5B138}"/>
                </a:ext>
              </a:extLst>
            </p:cNvPr>
            <p:cNvSpPr txBox="1"/>
            <p:nvPr/>
          </p:nvSpPr>
          <p:spPr>
            <a:xfrm>
              <a:off x="14262450" y="2444215"/>
              <a:ext cx="2507529" cy="7345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rPr>
                <a:t>4.5%</a:t>
              </a:r>
            </a:p>
          </p:txBody>
        </p:sp>
        <p:cxnSp>
          <p:nvCxnSpPr>
            <p:cNvPr id="73" name="Straight Connector 72">
              <a:extLst>
                <a:ext uri="{FF2B5EF4-FFF2-40B4-BE49-F238E27FC236}">
                  <a16:creationId xmlns:a16="http://schemas.microsoft.com/office/drawing/2014/main" id="{C3EB715A-BA87-4000-BCA4-62BD383C701C}"/>
                </a:ext>
              </a:extLst>
            </p:cNvPr>
            <p:cNvCxnSpPr>
              <a:cxnSpLocks/>
            </p:cNvCxnSpPr>
            <p:nvPr/>
          </p:nvCxnSpPr>
          <p:spPr>
            <a:xfrm flipH="1" flipV="1">
              <a:off x="14199394" y="1695890"/>
              <a:ext cx="15988" cy="1673205"/>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871BD42-EAEB-4679-B07C-B60F4089BD49}"/>
                </a:ext>
              </a:extLst>
            </p:cNvPr>
            <p:cNvSpPr txBox="1"/>
            <p:nvPr/>
          </p:nvSpPr>
          <p:spPr>
            <a:xfrm>
              <a:off x="14349365" y="1590613"/>
              <a:ext cx="2177517" cy="5617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a:solidFill>
                    <a:srgbClr val="01DAF1"/>
                  </a:solidFill>
                  <a:latin typeface="Lato" panose="020F0502020204030203" pitchFamily="34" charset="0"/>
                  <a:cs typeface="Lato" panose="020F0502020204030203" pitchFamily="34" charset="0"/>
                </a:rPr>
                <a:t>UK</a:t>
              </a:r>
              <a:endParaRPr kumimoji="0" lang="en-GB" sz="20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endParaRPr>
            </a:p>
          </p:txBody>
        </p:sp>
      </p:grpSp>
      <p:grpSp>
        <p:nvGrpSpPr>
          <p:cNvPr id="88" name="Group 87">
            <a:extLst>
              <a:ext uri="{FF2B5EF4-FFF2-40B4-BE49-F238E27FC236}">
                <a16:creationId xmlns:a16="http://schemas.microsoft.com/office/drawing/2014/main" id="{A50C9935-1538-45F3-AB93-3ADE55C343B5}"/>
              </a:ext>
            </a:extLst>
          </p:cNvPr>
          <p:cNvGrpSpPr/>
          <p:nvPr/>
        </p:nvGrpSpPr>
        <p:grpSpPr>
          <a:xfrm>
            <a:off x="14198000" y="7965571"/>
            <a:ext cx="2474165" cy="1266754"/>
            <a:chOff x="14199394" y="1590613"/>
            <a:chExt cx="2474165" cy="1778482"/>
          </a:xfrm>
        </p:grpSpPr>
        <p:sp>
          <p:nvSpPr>
            <p:cNvPr id="89" name="TextBox 88">
              <a:extLst>
                <a:ext uri="{FF2B5EF4-FFF2-40B4-BE49-F238E27FC236}">
                  <a16:creationId xmlns:a16="http://schemas.microsoft.com/office/drawing/2014/main" id="{477FFAB6-C20F-4388-93B1-35934B1048BE}"/>
                </a:ext>
              </a:extLst>
            </p:cNvPr>
            <p:cNvSpPr txBox="1"/>
            <p:nvPr/>
          </p:nvSpPr>
          <p:spPr>
            <a:xfrm>
              <a:off x="14339858" y="2462174"/>
              <a:ext cx="2333701" cy="7345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rPr>
                <a:t>3.1% </a:t>
              </a:r>
            </a:p>
          </p:txBody>
        </p:sp>
        <p:cxnSp>
          <p:nvCxnSpPr>
            <p:cNvPr id="90" name="Straight Connector 89">
              <a:extLst>
                <a:ext uri="{FF2B5EF4-FFF2-40B4-BE49-F238E27FC236}">
                  <a16:creationId xmlns:a16="http://schemas.microsoft.com/office/drawing/2014/main" id="{01F0A09D-17DB-40F2-9DE2-BD117B03993F}"/>
                </a:ext>
              </a:extLst>
            </p:cNvPr>
            <p:cNvCxnSpPr>
              <a:cxnSpLocks/>
            </p:cNvCxnSpPr>
            <p:nvPr/>
          </p:nvCxnSpPr>
          <p:spPr>
            <a:xfrm flipH="1" flipV="1">
              <a:off x="14199394" y="1695890"/>
              <a:ext cx="15988" cy="1673205"/>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602AE38-70EE-417B-BE33-072EEDA11139}"/>
                </a:ext>
              </a:extLst>
            </p:cNvPr>
            <p:cNvSpPr txBox="1"/>
            <p:nvPr/>
          </p:nvSpPr>
          <p:spPr>
            <a:xfrm>
              <a:off x="14349365" y="1590613"/>
              <a:ext cx="2177517" cy="5617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1DAF1"/>
                  </a:solidFill>
                  <a:effectLst/>
                  <a:uLnTx/>
                  <a:uFillTx/>
                  <a:latin typeface="Lato" panose="020F0502020204030203" pitchFamily="34" charset="0"/>
                  <a:ea typeface="+mn-ea"/>
                  <a:cs typeface="Lato" panose="020F0502020204030203" pitchFamily="34" charset="0"/>
                </a:rPr>
                <a:t>JAPAN</a:t>
              </a:r>
            </a:p>
          </p:txBody>
        </p:sp>
      </p:grpSp>
      <p:graphicFrame>
        <p:nvGraphicFramePr>
          <p:cNvPr id="94" name="Table 93">
            <a:extLst>
              <a:ext uri="{FF2B5EF4-FFF2-40B4-BE49-F238E27FC236}">
                <a16:creationId xmlns:a16="http://schemas.microsoft.com/office/drawing/2014/main" id="{C55D3139-48A3-4310-832E-9F43610DFB13}"/>
              </a:ext>
            </a:extLst>
          </p:cNvPr>
          <p:cNvGraphicFramePr>
            <a:graphicFrameLocks noGrp="1"/>
          </p:cNvGraphicFramePr>
          <p:nvPr/>
        </p:nvGraphicFramePr>
        <p:xfrm>
          <a:off x="17826060" y="27949"/>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2339083828"/>
                    </a:ext>
                  </a:extLst>
                </a:gridCol>
                <a:gridCol w="3524250">
                  <a:extLst>
                    <a:ext uri="{9D8B030D-6E8A-4147-A177-3AD203B41FA5}">
                      <a16:colId xmlns:a16="http://schemas.microsoft.com/office/drawing/2014/main" val="3169855865"/>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1166432"/>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World Economy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984138"/>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7464673"/>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7139846"/>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40942"/>
                  </a:ext>
                </a:extLst>
              </a:tr>
            </a:tbl>
          </a:graphicData>
        </a:graphic>
      </p:graphicFrame>
      <p:cxnSp>
        <p:nvCxnSpPr>
          <p:cNvPr id="156" name="Straight Connector 15">
            <a:extLst>
              <a:ext uri="{FF2B5EF4-FFF2-40B4-BE49-F238E27FC236}">
                <a16:creationId xmlns:a16="http://schemas.microsoft.com/office/drawing/2014/main" id="{61A4B850-CB78-4892-B86F-68F63383BF54}"/>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4">
            <a:extLst>
              <a:ext uri="{FF2B5EF4-FFF2-40B4-BE49-F238E27FC236}">
                <a16:creationId xmlns:a16="http://schemas.microsoft.com/office/drawing/2014/main" id="{781B9008-A592-4739-AFBB-7C41F498488C}"/>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3">
            <a:extLst>
              <a:ext uri="{FF2B5EF4-FFF2-40B4-BE49-F238E27FC236}">
                <a16:creationId xmlns:a16="http://schemas.microsoft.com/office/drawing/2014/main" id="{A0287BFF-05C1-4BAF-92F0-0B175640FA0E}"/>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2">
            <a:extLst>
              <a:ext uri="{FF2B5EF4-FFF2-40B4-BE49-F238E27FC236}">
                <a16:creationId xmlns:a16="http://schemas.microsoft.com/office/drawing/2014/main" id="{5544D435-B7EB-4397-921F-0500864ED56A}"/>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1">
            <a:extLst>
              <a:ext uri="{FF2B5EF4-FFF2-40B4-BE49-F238E27FC236}">
                <a16:creationId xmlns:a16="http://schemas.microsoft.com/office/drawing/2014/main" id="{F9DBAA22-3B37-4F0D-85B7-C00B61B3ADB5}"/>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0">
            <a:extLst>
              <a:ext uri="{FF2B5EF4-FFF2-40B4-BE49-F238E27FC236}">
                <a16:creationId xmlns:a16="http://schemas.microsoft.com/office/drawing/2014/main" id="{8B697049-A5CB-40B2-AE95-272C5DD99BEF}"/>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9">
            <a:extLst>
              <a:ext uri="{FF2B5EF4-FFF2-40B4-BE49-F238E27FC236}">
                <a16:creationId xmlns:a16="http://schemas.microsoft.com/office/drawing/2014/main" id="{CC02DEDA-C742-489A-A35A-7588A4346C98}"/>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8">
            <a:extLst>
              <a:ext uri="{FF2B5EF4-FFF2-40B4-BE49-F238E27FC236}">
                <a16:creationId xmlns:a16="http://schemas.microsoft.com/office/drawing/2014/main" id="{B22F1B5B-89DD-4125-9DFC-60D0045E3E45}"/>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7">
            <a:extLst>
              <a:ext uri="{FF2B5EF4-FFF2-40B4-BE49-F238E27FC236}">
                <a16:creationId xmlns:a16="http://schemas.microsoft.com/office/drawing/2014/main" id="{DBD105B1-CB9B-478B-9451-D8B22E82FFFD}"/>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6">
            <a:extLst>
              <a:ext uri="{FF2B5EF4-FFF2-40B4-BE49-F238E27FC236}">
                <a16:creationId xmlns:a16="http://schemas.microsoft.com/office/drawing/2014/main" id="{C8AA4CBF-149F-4C35-9803-B816DDC9A784}"/>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5">
            <a:extLst>
              <a:ext uri="{FF2B5EF4-FFF2-40B4-BE49-F238E27FC236}">
                <a16:creationId xmlns:a16="http://schemas.microsoft.com/office/drawing/2014/main" id="{38B8E634-F08B-4CE4-8002-1DE9F304CC5D}"/>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4">
            <a:extLst>
              <a:ext uri="{FF2B5EF4-FFF2-40B4-BE49-F238E27FC236}">
                <a16:creationId xmlns:a16="http://schemas.microsoft.com/office/drawing/2014/main" id="{594E38E8-CC0A-4A46-B6EF-BC768099A559}"/>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3">
            <a:extLst>
              <a:ext uri="{FF2B5EF4-FFF2-40B4-BE49-F238E27FC236}">
                <a16:creationId xmlns:a16="http://schemas.microsoft.com/office/drawing/2014/main" id="{520508BC-1B17-4335-BAB7-44F4421A4C4D}"/>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2">
            <a:extLst>
              <a:ext uri="{FF2B5EF4-FFF2-40B4-BE49-F238E27FC236}">
                <a16:creationId xmlns:a16="http://schemas.microsoft.com/office/drawing/2014/main" id="{EEF41895-EFA9-43A9-A071-73BFA5763B2E}"/>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Straight Connector 1">
            <a:extLst>
              <a:ext uri="{FF2B5EF4-FFF2-40B4-BE49-F238E27FC236}">
                <a16:creationId xmlns:a16="http://schemas.microsoft.com/office/drawing/2014/main" id="{FCAE67CE-FB2B-4609-962E-E3609BA12BC5}"/>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ABOUT US (TB)">
            <a:extLst>
              <a:ext uri="{FF2B5EF4-FFF2-40B4-BE49-F238E27FC236}">
                <a16:creationId xmlns:a16="http://schemas.microsoft.com/office/drawing/2014/main" id="{2C528578-E828-4651-B37C-93F5117BC0C9}"/>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72" name="OTHER REPORTS (TB)">
            <a:extLst>
              <a:ext uri="{FF2B5EF4-FFF2-40B4-BE49-F238E27FC236}">
                <a16:creationId xmlns:a16="http://schemas.microsoft.com/office/drawing/2014/main" id="{A7206030-D8CD-4EB3-8F82-88728BE926D9}"/>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73" name="FORECASTS (TB)">
            <a:extLst>
              <a:ext uri="{FF2B5EF4-FFF2-40B4-BE49-F238E27FC236}">
                <a16:creationId xmlns:a16="http://schemas.microsoft.com/office/drawing/2014/main" id="{10E4ADC5-6816-41BE-B7AD-CDA2B2C66BEC}"/>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74" name="WEATHER (TB)">
            <a:extLst>
              <a:ext uri="{FF2B5EF4-FFF2-40B4-BE49-F238E27FC236}">
                <a16:creationId xmlns:a16="http://schemas.microsoft.com/office/drawing/2014/main" id="{CAD9C15E-7DCE-4687-A703-59D92A41C042}"/>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75" name="EXCHANGE RATES (TB)">
            <a:extLst>
              <a:ext uri="{FF2B5EF4-FFF2-40B4-BE49-F238E27FC236}">
                <a16:creationId xmlns:a16="http://schemas.microsoft.com/office/drawing/2014/main" id="{3DED09B8-AB21-4271-9A89-FA0F9E57FAA8}"/>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76" name="CREDIT &amp; HOUSING (TB)">
            <a:extLst>
              <a:ext uri="{FF2B5EF4-FFF2-40B4-BE49-F238E27FC236}">
                <a16:creationId xmlns:a16="http://schemas.microsoft.com/office/drawing/2014/main" id="{8F95754F-9373-4637-AD95-88AA2CD5B749}"/>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77" name="LABOUR MARKET P1,P2,P3 (TB)">
            <a:extLst>
              <a:ext uri="{FF2B5EF4-FFF2-40B4-BE49-F238E27FC236}">
                <a16:creationId xmlns:a16="http://schemas.microsoft.com/office/drawing/2014/main" id="{E30C6BD4-3709-44B2-B255-1A6BA4FD4DBB}"/>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78" name="INFLATION P1,P2,P3,P4 (TB)">
            <a:extLst>
              <a:ext uri="{FF2B5EF4-FFF2-40B4-BE49-F238E27FC236}">
                <a16:creationId xmlns:a16="http://schemas.microsoft.com/office/drawing/2014/main" id="{F9FA962D-47BA-44FE-BFDA-5BEC6E694B86}"/>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79" name="CONFIDENCE (TB)">
            <a:extLst>
              <a:ext uri="{FF2B5EF4-FFF2-40B4-BE49-F238E27FC236}">
                <a16:creationId xmlns:a16="http://schemas.microsoft.com/office/drawing/2014/main" id="{7CFBC747-259B-4022-901D-8479276BFF52}"/>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80" name="IPSOS FOOTFALL (TB)">
            <a:extLst>
              <a:ext uri="{FF2B5EF4-FFF2-40B4-BE49-F238E27FC236}">
                <a16:creationId xmlns:a16="http://schemas.microsoft.com/office/drawing/2014/main" id="{8A32ACEA-BBB6-4AE8-A0FD-C55592AE9038}"/>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81" name="SHOPPERTRAK FOOTFALL (TB)">
            <a:extLst>
              <a:ext uri="{FF2B5EF4-FFF2-40B4-BE49-F238E27FC236}">
                <a16:creationId xmlns:a16="http://schemas.microsoft.com/office/drawing/2014/main" id="{0A19E92B-1110-403D-B689-1AFF94CD0472}"/>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182" name="CUSTOMER TRAFFIC (TB)">
            <a:extLst>
              <a:ext uri="{FF2B5EF4-FFF2-40B4-BE49-F238E27FC236}">
                <a16:creationId xmlns:a16="http://schemas.microsoft.com/office/drawing/2014/main" id="{FB4CFAF9-D02A-4187-9FA3-FF3F6E30F54E}"/>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183" name="CBI TRADE SURVEY (TB)">
            <a:extLst>
              <a:ext uri="{FF2B5EF4-FFF2-40B4-BE49-F238E27FC236}">
                <a16:creationId xmlns:a16="http://schemas.microsoft.com/office/drawing/2014/main" id="{9BBD1A7D-0A7F-401A-9504-C6926CDCEA16}"/>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84" name="ONS (TB)">
            <a:extLst>
              <a:ext uri="{FF2B5EF4-FFF2-40B4-BE49-F238E27FC236}">
                <a16:creationId xmlns:a16="http://schemas.microsoft.com/office/drawing/2014/main" id="{B053203F-A4AA-4886-AA4B-359441799BAB}"/>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85" name="BRC vs ONS (TB)">
            <a:extLst>
              <a:ext uri="{FF2B5EF4-FFF2-40B4-BE49-F238E27FC236}">
                <a16:creationId xmlns:a16="http://schemas.microsoft.com/office/drawing/2014/main" id="{F094E178-B476-4340-99B3-A1B2BF5F061D}"/>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86" name="RETAIL SALES (TB)">
            <a:extLst>
              <a:ext uri="{FF2B5EF4-FFF2-40B4-BE49-F238E27FC236}">
                <a16:creationId xmlns:a16="http://schemas.microsoft.com/office/drawing/2014/main" id="{07FFA8E7-AED3-467E-949F-43FC7AF9531F}"/>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87" name="WORLD ECONOMY (TB)">
            <a:extLst>
              <a:ext uri="{FF2B5EF4-FFF2-40B4-BE49-F238E27FC236}">
                <a16:creationId xmlns:a16="http://schemas.microsoft.com/office/drawing/2014/main" id="{767C7734-E09F-4B81-B157-432CB677F03C}"/>
              </a:ext>
            </a:extLst>
          </p:cNvPr>
          <p:cNvSpPr txBox="1"/>
          <p:nvPr/>
        </p:nvSpPr>
        <p:spPr>
          <a:xfrm>
            <a:off x="0" y="2728077"/>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WORLD ECONOMY</a:t>
            </a:r>
          </a:p>
        </p:txBody>
      </p:sp>
      <p:sp>
        <p:nvSpPr>
          <p:cNvPr id="188" name="UK-COVID-19 IMPACT (TB)">
            <a:extLst>
              <a:ext uri="{FF2B5EF4-FFF2-40B4-BE49-F238E27FC236}">
                <a16:creationId xmlns:a16="http://schemas.microsoft.com/office/drawing/2014/main" id="{B83D442C-422D-4D20-BAB6-C68A5B89C1AD}"/>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89" name="UK ECONOMY (TB)">
            <a:extLst>
              <a:ext uri="{FF2B5EF4-FFF2-40B4-BE49-F238E27FC236}">
                <a16:creationId xmlns:a16="http://schemas.microsoft.com/office/drawing/2014/main" id="{CA7A7F3A-8838-4F50-8366-1F395387342A}"/>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90" name="EXEC SUMMARY (TB)">
            <a:extLst>
              <a:ext uri="{FF2B5EF4-FFF2-40B4-BE49-F238E27FC236}">
                <a16:creationId xmlns:a16="http://schemas.microsoft.com/office/drawing/2014/main" id="{CA2D74A7-D9E4-4105-9981-5154FADD533A}"/>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92" name="EXEC SUMMARY (HL)">
            <a:hlinkClick r:id="rId2" action="ppaction://hlinksldjump"/>
            <a:extLst>
              <a:ext uri="{FF2B5EF4-FFF2-40B4-BE49-F238E27FC236}">
                <a16:creationId xmlns:a16="http://schemas.microsoft.com/office/drawing/2014/main" id="{5B7204B4-C16E-40AA-807E-73BABE7B3B9B}"/>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EXEC SUMMARY (HL)">
            <a:hlinkClick r:id="rId3" action="ppaction://hlinksldjump"/>
            <a:extLst>
              <a:ext uri="{FF2B5EF4-FFF2-40B4-BE49-F238E27FC236}">
                <a16:creationId xmlns:a16="http://schemas.microsoft.com/office/drawing/2014/main" id="{13B1A8AF-C077-4C29-BE08-ED2F41C642F1}"/>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EXEC SUMMARY (HL)">
            <a:hlinkClick r:id="rId4" action="ppaction://hlinksldjump"/>
            <a:extLst>
              <a:ext uri="{FF2B5EF4-FFF2-40B4-BE49-F238E27FC236}">
                <a16:creationId xmlns:a16="http://schemas.microsoft.com/office/drawing/2014/main" id="{0BC0AB09-2B49-422A-B978-628D0E88BB2F}"/>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EXEC SUMMARY (HL)">
            <a:hlinkClick r:id="rId5" action="ppaction://hlinksldjump"/>
            <a:extLst>
              <a:ext uri="{FF2B5EF4-FFF2-40B4-BE49-F238E27FC236}">
                <a16:creationId xmlns:a16="http://schemas.microsoft.com/office/drawing/2014/main" id="{E34274CF-61CA-48AB-A846-1CB65BAB2F5B}"/>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EXEC SUMMARY (HL)">
            <a:hlinkClick r:id="rId6" action="ppaction://hlinksldjump"/>
            <a:extLst>
              <a:ext uri="{FF2B5EF4-FFF2-40B4-BE49-F238E27FC236}">
                <a16:creationId xmlns:a16="http://schemas.microsoft.com/office/drawing/2014/main" id="{4ED2B3D3-F88D-4879-B755-BAE05BAB81CA}"/>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EXEC SUMMARY (HL)">
            <a:hlinkClick r:id="rId7" action="ppaction://hlinksldjump"/>
            <a:extLst>
              <a:ext uri="{FF2B5EF4-FFF2-40B4-BE49-F238E27FC236}">
                <a16:creationId xmlns:a16="http://schemas.microsoft.com/office/drawing/2014/main" id="{6E1D58BB-A431-407E-8778-8E037116D041}"/>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EXEC SUMMARY (HL)">
            <a:hlinkClick r:id="rId8" action="ppaction://hlinksldjump"/>
            <a:extLst>
              <a:ext uri="{FF2B5EF4-FFF2-40B4-BE49-F238E27FC236}">
                <a16:creationId xmlns:a16="http://schemas.microsoft.com/office/drawing/2014/main" id="{78AA64EC-C03A-4112-8CC6-5F41A394BBB1}"/>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EXEC SUMMARY (HL)">
            <a:hlinkClick r:id="rId9" action="ppaction://hlinksldjump"/>
            <a:extLst>
              <a:ext uri="{FF2B5EF4-FFF2-40B4-BE49-F238E27FC236}">
                <a16:creationId xmlns:a16="http://schemas.microsoft.com/office/drawing/2014/main" id="{A99B9DB0-9132-4F6A-A4E1-467F4FCC2070}"/>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EXEC SUMMARY (HL)">
            <a:hlinkClick r:id="rId10" action="ppaction://hlinksldjump"/>
            <a:extLst>
              <a:ext uri="{FF2B5EF4-FFF2-40B4-BE49-F238E27FC236}">
                <a16:creationId xmlns:a16="http://schemas.microsoft.com/office/drawing/2014/main" id="{C17B9657-3DEC-4F26-BE1F-431F5E68466E}"/>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EXEC SUMMARY (HL)">
            <a:hlinkClick r:id="rId11" action="ppaction://hlinksldjump"/>
            <a:extLst>
              <a:ext uri="{FF2B5EF4-FFF2-40B4-BE49-F238E27FC236}">
                <a16:creationId xmlns:a16="http://schemas.microsoft.com/office/drawing/2014/main" id="{740A9293-3F20-49AE-98E3-24D618228E4D}"/>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EXEC SUMMARY (HL)">
            <a:hlinkClick r:id="rId12" action="ppaction://hlinksldjump"/>
            <a:extLst>
              <a:ext uri="{FF2B5EF4-FFF2-40B4-BE49-F238E27FC236}">
                <a16:creationId xmlns:a16="http://schemas.microsoft.com/office/drawing/2014/main" id="{FC1F6305-252B-4BF9-BEBA-381D9A32A61D}"/>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EXEC SUMMARY (HL)">
            <a:hlinkClick r:id="rId13" action="ppaction://hlinksldjump"/>
            <a:extLst>
              <a:ext uri="{FF2B5EF4-FFF2-40B4-BE49-F238E27FC236}">
                <a16:creationId xmlns:a16="http://schemas.microsoft.com/office/drawing/2014/main" id="{E97F0603-E1E4-4201-8105-BDA03B1EF10E}"/>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EXEC SUMMARY (HL)">
            <a:hlinkClick r:id="rId14" action="ppaction://hlinksldjump"/>
            <a:extLst>
              <a:ext uri="{FF2B5EF4-FFF2-40B4-BE49-F238E27FC236}">
                <a16:creationId xmlns:a16="http://schemas.microsoft.com/office/drawing/2014/main" id="{04D6CFB4-1AA3-45D1-B212-EF4E4ED78E7C}"/>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EXEC SUMMARY (HL)">
            <a:hlinkClick r:id="rId15" action="ppaction://hlinksldjump"/>
            <a:extLst>
              <a:ext uri="{FF2B5EF4-FFF2-40B4-BE49-F238E27FC236}">
                <a16:creationId xmlns:a16="http://schemas.microsoft.com/office/drawing/2014/main" id="{84B9AF1D-64C5-4F7E-A469-42EBF5E43F4C}"/>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EXEC SUMMARY (HL)">
            <a:hlinkClick r:id="rId16" action="ppaction://hlinksldjump"/>
            <a:extLst>
              <a:ext uri="{FF2B5EF4-FFF2-40B4-BE49-F238E27FC236}">
                <a16:creationId xmlns:a16="http://schemas.microsoft.com/office/drawing/2014/main" id="{E36CA0A1-8E39-47B5-BDB8-53C0E63981AA}"/>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EXEC SUMMARY (HL)">
            <a:hlinkClick r:id="rId17" action="ppaction://hlinksldjump"/>
            <a:extLst>
              <a:ext uri="{FF2B5EF4-FFF2-40B4-BE49-F238E27FC236}">
                <a16:creationId xmlns:a16="http://schemas.microsoft.com/office/drawing/2014/main" id="{9381CDA5-8326-41B7-9EA2-3AFF2C90D8B3}"/>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EXEC SUMMARY (HL)">
            <a:hlinkClick r:id="rId18" action="ppaction://hlinksldjump"/>
            <a:extLst>
              <a:ext uri="{FF2B5EF4-FFF2-40B4-BE49-F238E27FC236}">
                <a16:creationId xmlns:a16="http://schemas.microsoft.com/office/drawing/2014/main" id="{E1542922-B244-4FBA-8433-8AA497964558}"/>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EXEC SUMMARY (HL)">
            <a:hlinkClick r:id="rId19" action="ppaction://hlinksldjump"/>
            <a:extLst>
              <a:ext uri="{FF2B5EF4-FFF2-40B4-BE49-F238E27FC236}">
                <a16:creationId xmlns:a16="http://schemas.microsoft.com/office/drawing/2014/main" id="{13205C46-FAAF-4752-A779-D32AE239F6DF}"/>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EXEC SUMMARY (HL)">
            <a:hlinkClick r:id="rId20" action="ppaction://hlinksldjump"/>
            <a:extLst>
              <a:ext uri="{FF2B5EF4-FFF2-40B4-BE49-F238E27FC236}">
                <a16:creationId xmlns:a16="http://schemas.microsoft.com/office/drawing/2014/main" id="{20FB6593-9A7F-4EA4-AB4D-5B464D94A8EA}"/>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EXEC SUMMARY (HL)">
            <a:hlinkClick r:id="rId21" action="ppaction://hlinksldjump"/>
            <a:extLst>
              <a:ext uri="{FF2B5EF4-FFF2-40B4-BE49-F238E27FC236}">
                <a16:creationId xmlns:a16="http://schemas.microsoft.com/office/drawing/2014/main" id="{BEBD8743-7186-4F7E-A6FD-69DB7DC4B180}"/>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EXEC SUMMARY (HL)">
            <a:hlinkClick r:id="rId22" action="ppaction://hlinksldjump"/>
            <a:extLst>
              <a:ext uri="{FF2B5EF4-FFF2-40B4-BE49-F238E27FC236}">
                <a16:creationId xmlns:a16="http://schemas.microsoft.com/office/drawing/2014/main" id="{3DC2A1B0-E646-464B-81D1-A5574EF211A7}"/>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EXEC SUMMARY (HL)">
            <a:hlinkClick r:id="rId23" action="ppaction://hlinksldjump"/>
            <a:extLst>
              <a:ext uri="{FF2B5EF4-FFF2-40B4-BE49-F238E27FC236}">
                <a16:creationId xmlns:a16="http://schemas.microsoft.com/office/drawing/2014/main" id="{B178C493-7237-4B65-B980-C5BDF5E27608}"/>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EXEC SUMMARY (HL)">
            <a:hlinkClick r:id="rId24" action="ppaction://hlinksldjump"/>
            <a:extLst>
              <a:ext uri="{FF2B5EF4-FFF2-40B4-BE49-F238E27FC236}">
                <a16:creationId xmlns:a16="http://schemas.microsoft.com/office/drawing/2014/main" id="{27AC361D-E5AA-4007-B57E-823C6AECF865}"/>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EXEC SUMMARY (HL)">
            <a:hlinkClick r:id="rId25" action="ppaction://hlinksldjump"/>
            <a:extLst>
              <a:ext uri="{FF2B5EF4-FFF2-40B4-BE49-F238E27FC236}">
                <a16:creationId xmlns:a16="http://schemas.microsoft.com/office/drawing/2014/main" id="{16C701E5-2547-43E8-B4C6-951121C43A02}"/>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6" name="Chart 95">
            <a:extLst>
              <a:ext uri="{FF2B5EF4-FFF2-40B4-BE49-F238E27FC236}">
                <a16:creationId xmlns:a16="http://schemas.microsoft.com/office/drawing/2014/main" id="{E016D384-678D-4DE8-BBCE-13648BC060DC}"/>
              </a:ext>
            </a:extLst>
          </p:cNvPr>
          <p:cNvGraphicFramePr>
            <a:graphicFrameLocks/>
          </p:cNvGraphicFramePr>
          <p:nvPr>
            <p:extLst>
              <p:ext uri="{D42A27DB-BD31-4B8C-83A1-F6EECF244321}">
                <p14:modId xmlns:p14="http://schemas.microsoft.com/office/powerpoint/2010/main" val="1779325689"/>
              </p:ext>
            </p:extLst>
          </p:nvPr>
        </p:nvGraphicFramePr>
        <p:xfrm>
          <a:off x="8070380" y="1239311"/>
          <a:ext cx="5388086" cy="3062522"/>
        </p:xfrm>
        <a:graphic>
          <a:graphicData uri="http://schemas.openxmlformats.org/drawingml/2006/chart">
            <c:chart xmlns:c="http://schemas.openxmlformats.org/drawingml/2006/chart" xmlns:r="http://schemas.openxmlformats.org/officeDocument/2006/relationships" r:id="rId26"/>
          </a:graphicData>
        </a:graphic>
      </p:graphicFrame>
      <p:sp>
        <p:nvSpPr>
          <p:cNvPr id="2" name="TextBox 1">
            <a:extLst>
              <a:ext uri="{FF2B5EF4-FFF2-40B4-BE49-F238E27FC236}">
                <a16:creationId xmlns:a16="http://schemas.microsoft.com/office/drawing/2014/main" id="{A944F3DE-509A-4A85-94FE-4E756FB3D97D}"/>
              </a:ext>
            </a:extLst>
          </p:cNvPr>
          <p:cNvSpPr txBox="1"/>
          <p:nvPr/>
        </p:nvSpPr>
        <p:spPr>
          <a:xfrm>
            <a:off x="8182936" y="962312"/>
            <a:ext cx="5019633" cy="276999"/>
          </a:xfrm>
          <a:prstGeom prst="rect">
            <a:avLst/>
          </a:prstGeom>
          <a:noFill/>
        </p:spPr>
        <p:txBody>
          <a:bodyPr wrap="square" rtlCol="0">
            <a:spAutoFit/>
          </a:bodyPr>
          <a:lstStyle/>
          <a:p>
            <a:r>
              <a:rPr lang="en-GB" sz="1200" b="1">
                <a:solidFill>
                  <a:srgbClr val="2E2461"/>
                </a:solidFill>
                <a:latin typeface="Lato" panose="020F0502020204030203" pitchFamily="34" charset="0"/>
                <a:ea typeface="Lato" panose="020F0502020204030203" pitchFamily="34" charset="0"/>
                <a:cs typeface="Lato" panose="020F0502020204030203" pitchFamily="34" charset="0"/>
              </a:rPr>
              <a:t>IMPACT OF SOCIAL DISTANCING ON MOBILITY</a:t>
            </a:r>
            <a:endParaRPr lang="en-GB" sz="1200"/>
          </a:p>
        </p:txBody>
      </p:sp>
      <p:sp>
        <p:nvSpPr>
          <p:cNvPr id="3" name="TextBox 2">
            <a:extLst>
              <a:ext uri="{FF2B5EF4-FFF2-40B4-BE49-F238E27FC236}">
                <a16:creationId xmlns:a16="http://schemas.microsoft.com/office/drawing/2014/main" id="{3F7DDB4E-2A68-4802-9D9A-67640CEF689D}"/>
              </a:ext>
            </a:extLst>
          </p:cNvPr>
          <p:cNvSpPr txBox="1"/>
          <p:nvPr/>
        </p:nvSpPr>
        <p:spPr>
          <a:xfrm>
            <a:off x="2560738" y="9563240"/>
            <a:ext cx="4454302" cy="261610"/>
          </a:xfrm>
          <a:prstGeom prst="rect">
            <a:avLst/>
          </a:prstGeom>
          <a:noFill/>
        </p:spPr>
        <p:txBody>
          <a:bodyPr wrap="square" rtlCol="0">
            <a:spAutoFit/>
          </a:bodyPr>
          <a:lstStyle/>
          <a:p>
            <a:r>
              <a:rPr lang="en-GB" sz="1100">
                <a:latin typeface="Lato" panose="020F0502020204030203" pitchFamily="34" charset="0"/>
                <a:ea typeface="Lato" panose="020F0502020204030203" pitchFamily="34" charset="0"/>
                <a:cs typeface="Lato" panose="020F0502020204030203" pitchFamily="34" charset="0"/>
              </a:rPr>
              <a:t>Source: IMF, The World Economic Outlook.</a:t>
            </a:r>
          </a:p>
        </p:txBody>
      </p:sp>
      <p:graphicFrame>
        <p:nvGraphicFramePr>
          <p:cNvPr id="95" name="Chart 94">
            <a:extLst>
              <a:ext uri="{FF2B5EF4-FFF2-40B4-BE49-F238E27FC236}">
                <a16:creationId xmlns:a16="http://schemas.microsoft.com/office/drawing/2014/main" id="{5D1E220A-BA3E-4771-B087-764BD8ECA986}"/>
              </a:ext>
            </a:extLst>
          </p:cNvPr>
          <p:cNvGraphicFramePr>
            <a:graphicFrameLocks/>
          </p:cNvGraphicFramePr>
          <p:nvPr>
            <p:extLst>
              <p:ext uri="{D42A27DB-BD31-4B8C-83A1-F6EECF244321}">
                <p14:modId xmlns:p14="http://schemas.microsoft.com/office/powerpoint/2010/main" val="486879819"/>
              </p:ext>
            </p:extLst>
          </p:nvPr>
        </p:nvGraphicFramePr>
        <p:xfrm>
          <a:off x="2800488" y="7046104"/>
          <a:ext cx="4554899" cy="2340351"/>
        </p:xfrm>
        <a:graphic>
          <a:graphicData uri="http://schemas.openxmlformats.org/drawingml/2006/chart">
            <c:chart xmlns:c="http://schemas.openxmlformats.org/drawingml/2006/chart" xmlns:r="http://schemas.openxmlformats.org/officeDocument/2006/relationships" r:id="rId27"/>
          </a:graphicData>
        </a:graphic>
      </p:graphicFrame>
    </p:spTree>
    <p:extLst>
      <p:ext uri="{BB962C8B-B14F-4D97-AF65-F5344CB8AC3E}">
        <p14:creationId xmlns:p14="http://schemas.microsoft.com/office/powerpoint/2010/main" val="42611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ey - Table">
            <a:extLst>
              <a:ext uri="{FF2B5EF4-FFF2-40B4-BE49-F238E27FC236}">
                <a16:creationId xmlns:a16="http://schemas.microsoft.com/office/drawing/2014/main" id="{A2CCBE57-FE9B-4A5B-ACD3-1F703EDB026E}"/>
              </a:ext>
            </a:extLst>
          </p:cNvPr>
          <p:cNvGraphicFramePr>
            <a:graphicFrameLocks noGrp="1"/>
          </p:cNvGraphicFramePr>
          <p:nvPr>
            <p:extLst>
              <p:ext uri="{D42A27DB-BD31-4B8C-83A1-F6EECF244321}">
                <p14:modId xmlns:p14="http://schemas.microsoft.com/office/powerpoint/2010/main" val="2573220434"/>
              </p:ext>
            </p:extLst>
          </p:nvPr>
        </p:nvGraphicFramePr>
        <p:xfrm>
          <a:off x="2919084" y="6651747"/>
          <a:ext cx="4792174" cy="2669674"/>
        </p:xfrm>
        <a:graphic>
          <a:graphicData uri="http://schemas.openxmlformats.org/drawingml/2006/table">
            <a:tbl>
              <a:tblPr/>
              <a:tblGrid>
                <a:gridCol w="476131">
                  <a:extLst>
                    <a:ext uri="{9D8B030D-6E8A-4147-A177-3AD203B41FA5}">
                      <a16:colId xmlns:a16="http://schemas.microsoft.com/office/drawing/2014/main" val="2824256241"/>
                    </a:ext>
                  </a:extLst>
                </a:gridCol>
                <a:gridCol w="476131">
                  <a:extLst>
                    <a:ext uri="{9D8B030D-6E8A-4147-A177-3AD203B41FA5}">
                      <a16:colId xmlns:a16="http://schemas.microsoft.com/office/drawing/2014/main" val="2984299072"/>
                    </a:ext>
                  </a:extLst>
                </a:gridCol>
                <a:gridCol w="423228">
                  <a:extLst>
                    <a:ext uri="{9D8B030D-6E8A-4147-A177-3AD203B41FA5}">
                      <a16:colId xmlns:a16="http://schemas.microsoft.com/office/drawing/2014/main" val="1923441844"/>
                    </a:ext>
                  </a:extLst>
                </a:gridCol>
                <a:gridCol w="652476">
                  <a:extLst>
                    <a:ext uri="{9D8B030D-6E8A-4147-A177-3AD203B41FA5}">
                      <a16:colId xmlns:a16="http://schemas.microsoft.com/office/drawing/2014/main" val="1885482289"/>
                    </a:ext>
                  </a:extLst>
                </a:gridCol>
                <a:gridCol w="608390">
                  <a:extLst>
                    <a:ext uri="{9D8B030D-6E8A-4147-A177-3AD203B41FA5}">
                      <a16:colId xmlns:a16="http://schemas.microsoft.com/office/drawing/2014/main" val="2198650619"/>
                    </a:ext>
                  </a:extLst>
                </a:gridCol>
                <a:gridCol w="522423">
                  <a:extLst>
                    <a:ext uri="{9D8B030D-6E8A-4147-A177-3AD203B41FA5}">
                      <a16:colId xmlns:a16="http://schemas.microsoft.com/office/drawing/2014/main" val="159211966"/>
                    </a:ext>
                  </a:extLst>
                </a:gridCol>
                <a:gridCol w="786939">
                  <a:extLst>
                    <a:ext uri="{9D8B030D-6E8A-4147-A177-3AD203B41FA5}">
                      <a16:colId xmlns:a16="http://schemas.microsoft.com/office/drawing/2014/main" val="1495879086"/>
                    </a:ext>
                  </a:extLst>
                </a:gridCol>
                <a:gridCol w="423228">
                  <a:extLst>
                    <a:ext uri="{9D8B030D-6E8A-4147-A177-3AD203B41FA5}">
                      <a16:colId xmlns:a16="http://schemas.microsoft.com/office/drawing/2014/main" val="1359245398"/>
                    </a:ext>
                  </a:extLst>
                </a:gridCol>
                <a:gridCol w="423228">
                  <a:extLst>
                    <a:ext uri="{9D8B030D-6E8A-4147-A177-3AD203B41FA5}">
                      <a16:colId xmlns:a16="http://schemas.microsoft.com/office/drawing/2014/main" val="2678862070"/>
                    </a:ext>
                  </a:extLst>
                </a:gridCol>
              </a:tblGrid>
              <a:tr h="233229">
                <a:tc>
                  <a:txBody>
                    <a:bodyPr/>
                    <a:lstStyle/>
                    <a:p>
                      <a:pPr algn="ctr" fontAlgn="ctr"/>
                      <a:r>
                        <a:rPr lang="en-GB" sz="800" b="0" i="0" u="none" strike="noStrike">
                          <a:solidFill>
                            <a:srgbClr val="FFFFFF"/>
                          </a:solidFill>
                          <a:effectLst/>
                          <a:latin typeface="Lato" panose="020F0502020204030203" pitchFamily="34" charset="0"/>
                        </a:rPr>
                        <a:t> </a:t>
                      </a:r>
                    </a:p>
                  </a:txBody>
                  <a:tcPr marL="0" marR="0" marT="0" marB="0" anchor="ctr">
                    <a:lnL>
                      <a:noFill/>
                    </a:lnL>
                    <a:lnR>
                      <a:noFill/>
                    </a:lnR>
                    <a:lnT>
                      <a:noFill/>
                    </a:lnT>
                    <a:lnB>
                      <a:noFill/>
                    </a:lnB>
                    <a:solidFill>
                      <a:srgbClr val="282461"/>
                    </a:solidFill>
                  </a:tcPr>
                </a:tc>
                <a:tc>
                  <a:txBody>
                    <a:bodyPr/>
                    <a:lstStyle/>
                    <a:p>
                      <a:pPr algn="l" fontAlgn="ctr"/>
                      <a:r>
                        <a:rPr lang="en-GB" sz="800" b="0" i="0" u="none" strike="noStrike">
                          <a:solidFill>
                            <a:srgbClr val="FFFFFF"/>
                          </a:solidFill>
                          <a:effectLst/>
                          <a:latin typeface="Lato" panose="020F0502020204030203" pitchFamily="34" charset="0"/>
                        </a:rPr>
                        <a:t>Monthly</a:t>
                      </a:r>
                    </a:p>
                  </a:txBody>
                  <a:tcPr marL="0" marR="0" marT="0" marB="0" anchor="ctr">
                    <a:lnL>
                      <a:noFill/>
                    </a:lnL>
                    <a:lnR>
                      <a:noFill/>
                    </a:lnR>
                    <a:lnT>
                      <a:noFill/>
                    </a:lnT>
                    <a:lnB>
                      <a:noFill/>
                    </a:lnB>
                    <a:solidFill>
                      <a:srgbClr val="282461"/>
                    </a:solidFill>
                  </a:tcPr>
                </a:tc>
                <a:tc>
                  <a:txBody>
                    <a:bodyPr/>
                    <a:lstStyle/>
                    <a:p>
                      <a:pPr algn="l" fontAlgn="ctr"/>
                      <a:r>
                        <a:rPr lang="en-GB" sz="800" b="0" i="0" u="none" strike="noStrike">
                          <a:solidFill>
                            <a:srgbClr val="FFFFFF"/>
                          </a:solidFill>
                          <a:effectLst/>
                          <a:latin typeface="Lato" panose="020F0502020204030203" pitchFamily="34" charset="0"/>
                        </a:rPr>
                        <a:t> </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rgbClr val="282461"/>
                    </a:solidFill>
                  </a:tcPr>
                </a:tc>
                <a:tc gridSpan="3">
                  <a:txBody>
                    <a:bodyPr/>
                    <a:lstStyle/>
                    <a:p>
                      <a:pPr algn="ctr" fontAlgn="ctr"/>
                      <a:r>
                        <a:rPr lang="en-GB" sz="800" b="0" i="0" u="none" strike="noStrike">
                          <a:solidFill>
                            <a:srgbClr val="FFFFFF"/>
                          </a:solidFill>
                          <a:effectLst/>
                          <a:latin typeface="Lato" panose="020F0502020204030203" pitchFamily="34" charset="0"/>
                        </a:rPr>
                        <a:t>3m rolling avg LFL</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a:noFill/>
                    </a:lnT>
                    <a:lnB>
                      <a:noFill/>
                    </a:lnB>
                    <a:solidFill>
                      <a:srgbClr val="282461"/>
                    </a:solidFill>
                  </a:tcPr>
                </a:tc>
                <a:tc hMerge="1">
                  <a:txBody>
                    <a:bodyPr/>
                    <a:lstStyle/>
                    <a:p>
                      <a:endParaRPr lang="en-GB"/>
                    </a:p>
                  </a:txBody>
                  <a:tcPr/>
                </a:tc>
                <a:tc hMerge="1">
                  <a:txBody>
                    <a:bodyPr/>
                    <a:lstStyle/>
                    <a:p>
                      <a:endParaRPr lang="en-GB"/>
                    </a:p>
                  </a:txBody>
                  <a:tcPr/>
                </a:tc>
                <a:tc gridSpan="3">
                  <a:txBody>
                    <a:bodyPr/>
                    <a:lstStyle/>
                    <a:p>
                      <a:pPr algn="ctr" fontAlgn="ctr"/>
                      <a:r>
                        <a:rPr lang="en-GB" sz="800" b="0" i="0" u="none" strike="noStrike">
                          <a:solidFill>
                            <a:srgbClr val="FFFFFF"/>
                          </a:solidFill>
                          <a:effectLst/>
                          <a:latin typeface="Lato" panose="020F0502020204030203" pitchFamily="34" charset="0"/>
                        </a:rPr>
                        <a:t>3m rolling average total</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rgbClr val="28246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23529159"/>
                  </a:ext>
                </a:extLst>
              </a:tr>
              <a:tr h="270736">
                <a:tc>
                  <a:txBody>
                    <a:bodyPr/>
                    <a:lstStyle/>
                    <a:p>
                      <a:pPr algn="ctr" fontAlgn="ctr"/>
                      <a:r>
                        <a:rPr lang="en-GB" sz="800" b="0" i="0" u="none" strike="noStrike">
                          <a:solidFill>
                            <a:srgbClr val="FFFFFF"/>
                          </a:solidFill>
                          <a:effectLst/>
                          <a:latin typeface="Lato" panose="020F0502020204030203" pitchFamily="34" charset="0"/>
                        </a:rPr>
                        <a:t>Date</a:t>
                      </a:r>
                    </a:p>
                  </a:txBody>
                  <a:tcPr marL="0" marR="0" marT="0" marB="0" anchor="ctr">
                    <a:lnL>
                      <a:noFill/>
                    </a:lnL>
                    <a:lnR>
                      <a:noFill/>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LFL</a:t>
                      </a:r>
                    </a:p>
                  </a:txBody>
                  <a:tcPr marL="0" marR="0" marT="0" marB="0" anchor="ctr">
                    <a:lnL>
                      <a:noFill/>
                    </a:lnL>
                    <a:lnR>
                      <a:noFill/>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Total</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Food</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Non-Food</a:t>
                      </a:r>
                    </a:p>
                  </a:txBody>
                  <a:tcPr marL="0" marR="0" marT="0" marB="0" anchor="ctr">
                    <a:lnL>
                      <a:noFill/>
                    </a:lnL>
                    <a:lnR>
                      <a:noFill/>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Total</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Food</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Non-Food</a:t>
                      </a:r>
                    </a:p>
                  </a:txBody>
                  <a:tcPr marL="0" marR="0" marT="0" marB="0" anchor="ctr">
                    <a:lnL>
                      <a:noFill/>
                    </a:lnL>
                    <a:lnR>
                      <a:noFill/>
                    </a:lnR>
                    <a:lnT>
                      <a:noFill/>
                    </a:lnT>
                    <a:lnB>
                      <a:noFill/>
                    </a:lnB>
                    <a:solidFill>
                      <a:srgbClr val="282461"/>
                    </a:solidFill>
                  </a:tcPr>
                </a:tc>
                <a:tc>
                  <a:txBody>
                    <a:bodyPr/>
                    <a:lstStyle/>
                    <a:p>
                      <a:pPr algn="ctr" fontAlgn="ctr"/>
                      <a:r>
                        <a:rPr lang="en-GB" sz="800" b="0" i="0" u="none" strike="noStrike">
                          <a:solidFill>
                            <a:srgbClr val="FFFFFF"/>
                          </a:solidFill>
                          <a:effectLst/>
                          <a:latin typeface="Lato" panose="020F0502020204030203" pitchFamily="34" charset="0"/>
                        </a:rPr>
                        <a:t>Total</a:t>
                      </a:r>
                    </a:p>
                  </a:txBody>
                  <a:tcPr marL="0" marR="0" marT="0" marB="0" anchor="ctr">
                    <a:lnL>
                      <a:noFill/>
                    </a:lnL>
                    <a:lnR>
                      <a:noFill/>
                    </a:lnR>
                    <a:lnT>
                      <a:noFill/>
                    </a:lnT>
                    <a:lnB>
                      <a:noFill/>
                    </a:lnB>
                    <a:solidFill>
                      <a:srgbClr val="282461"/>
                    </a:solidFill>
                  </a:tcPr>
                </a:tc>
                <a:extLst>
                  <a:ext uri="{0D108BD9-81ED-4DB2-BD59-A6C34878D82A}">
                    <a16:rowId xmlns:a16="http://schemas.microsoft.com/office/drawing/2014/main" val="1805108811"/>
                  </a:ext>
                </a:extLst>
              </a:tr>
              <a:tr h="166593">
                <a:tc>
                  <a:txBody>
                    <a:bodyPr/>
                    <a:lstStyle/>
                    <a:p>
                      <a:pPr algn="ctr" fontAlgn="ctr"/>
                      <a:r>
                        <a:rPr lang="en-GB" sz="900" b="0" i="0" u="none" strike="noStrike">
                          <a:solidFill>
                            <a:srgbClr val="000000"/>
                          </a:solidFill>
                          <a:effectLst/>
                          <a:latin typeface="Lato" panose="020F0502020204030203" pitchFamily="34" charset="0"/>
                        </a:rPr>
                        <a:t>Jan-20</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0.0</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-0.1</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-0.8</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0.6</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714713910"/>
                  </a:ext>
                </a:extLst>
              </a:tr>
              <a:tr h="166593">
                <a:tc>
                  <a:txBody>
                    <a:bodyPr/>
                    <a:lstStyle/>
                    <a:p>
                      <a:pPr algn="ctr" fontAlgn="ctr"/>
                      <a:r>
                        <a:rPr lang="en-GB" sz="900" b="0" i="0" u="none" strike="noStrike">
                          <a:solidFill>
                            <a:srgbClr val="000000"/>
                          </a:solidFill>
                          <a:effectLst/>
                          <a:latin typeface="Lato" panose="020F0502020204030203" pitchFamily="34" charset="0"/>
                        </a:rPr>
                        <a:t>Feb</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0.1</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0.3</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0.6</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0.5</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0.8</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792238099"/>
                  </a:ext>
                </a:extLst>
              </a:tr>
              <a:tr h="166593">
                <a:tc>
                  <a:txBody>
                    <a:bodyPr/>
                    <a:lstStyle/>
                    <a:p>
                      <a:pPr algn="ctr" fontAlgn="ctr"/>
                      <a:r>
                        <a:rPr lang="en-GB" sz="900" b="0" i="0" u="none" strike="noStrike">
                          <a:solidFill>
                            <a:srgbClr val="000000"/>
                          </a:solidFill>
                          <a:effectLst/>
                          <a:latin typeface="Lato" panose="020F0502020204030203" pitchFamily="34" charset="0"/>
                        </a:rPr>
                        <a:t>Mar</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-3.5</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dirty="0">
                          <a:solidFill>
                            <a:srgbClr val="000000"/>
                          </a:solidFill>
                          <a:effectLst/>
                          <a:latin typeface="Lato" panose="020F0502020204030203" pitchFamily="34" charset="0"/>
                        </a:rPr>
                        <a:t>4.9</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-6.6</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031740611"/>
                  </a:ext>
                </a:extLst>
              </a:tr>
              <a:tr h="166593">
                <a:tc>
                  <a:txBody>
                    <a:bodyPr/>
                    <a:lstStyle/>
                    <a:p>
                      <a:pPr algn="ctr" fontAlgn="ctr"/>
                      <a:r>
                        <a:rPr lang="en-GB" sz="900" b="0" i="0" u="none" strike="noStrike">
                          <a:solidFill>
                            <a:srgbClr val="000000"/>
                          </a:solidFill>
                          <a:effectLst/>
                          <a:latin typeface="Lato" panose="020F0502020204030203" pitchFamily="34" charset="0"/>
                        </a:rPr>
                        <a:t>Apr</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-19.1</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6.0</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-4.4</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0.3</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4.5</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-17.5</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-7.5</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674857221"/>
                  </a:ext>
                </a:extLst>
              </a:tr>
              <a:tr h="166593">
                <a:tc>
                  <a:txBody>
                    <a:bodyPr/>
                    <a:lstStyle/>
                    <a:p>
                      <a:pPr algn="ctr" fontAlgn="ctr"/>
                      <a:r>
                        <a:rPr lang="en-GB" sz="900" b="0" i="0" u="none" strike="noStrike">
                          <a:solidFill>
                            <a:srgbClr val="000000"/>
                          </a:solidFill>
                          <a:effectLst/>
                          <a:latin typeface="Lato" panose="020F0502020204030203" pitchFamily="34" charset="0"/>
                        </a:rPr>
                        <a:t>May</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7.9</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-5.9</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8.7</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-2.1</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-21.8</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-9.4</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510156763"/>
                  </a:ext>
                </a:extLst>
              </a:tr>
              <a:tr h="166593">
                <a:tc>
                  <a:txBody>
                    <a:bodyPr/>
                    <a:lstStyle/>
                    <a:p>
                      <a:pPr algn="ctr" fontAlgn="ctr"/>
                      <a:r>
                        <a:rPr lang="en-GB" sz="900" b="0" i="0" u="none" strike="noStrike">
                          <a:solidFill>
                            <a:srgbClr val="000000"/>
                          </a:solidFill>
                          <a:effectLst/>
                          <a:latin typeface="Lato" panose="020F0502020204030203" pitchFamily="34" charset="0"/>
                        </a:rPr>
                        <a:t>Jun</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10.9</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3.4</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7.3</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9.5</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8.4</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3.8</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-15.0</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-6.4</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494119149"/>
                  </a:ext>
                </a:extLst>
              </a:tr>
              <a:tr h="166593">
                <a:tc>
                  <a:txBody>
                    <a:bodyPr/>
                    <a:lstStyle/>
                    <a:p>
                      <a:pPr algn="ctr" fontAlgn="ctr"/>
                      <a:r>
                        <a:rPr lang="en-GB" sz="900" b="0" i="0" u="none" strike="noStrike">
                          <a:solidFill>
                            <a:srgbClr val="000000"/>
                          </a:solidFill>
                          <a:effectLst/>
                          <a:latin typeface="Lato" panose="020F0502020204030203" pitchFamily="34" charset="0"/>
                        </a:rPr>
                        <a:t>Jul</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3.2</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8.2</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7.9</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7.9</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6.1</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536476775"/>
                  </a:ext>
                </a:extLst>
              </a:tr>
              <a:tr h="166593">
                <a:tc>
                  <a:txBody>
                    <a:bodyPr/>
                    <a:lstStyle/>
                    <a:p>
                      <a:pPr algn="ctr" fontAlgn="ctr"/>
                      <a:r>
                        <a:rPr lang="en-GB" sz="900" b="0" i="0" u="none" strike="noStrike">
                          <a:solidFill>
                            <a:srgbClr val="000000"/>
                          </a:solidFill>
                          <a:effectLst/>
                          <a:latin typeface="Lato" panose="020F0502020204030203" pitchFamily="34" charset="0"/>
                        </a:rPr>
                        <a:t>Aug</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3.9</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6.3</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7.0</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5.9</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3.5</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03034844"/>
                  </a:ext>
                </a:extLst>
              </a:tr>
              <a:tr h="166593">
                <a:tc>
                  <a:txBody>
                    <a:bodyPr/>
                    <a:lstStyle/>
                    <a:p>
                      <a:pPr algn="ctr" fontAlgn="ctr"/>
                      <a:r>
                        <a:rPr lang="en-GB" sz="900" b="0" i="0" u="none" strike="noStrike">
                          <a:solidFill>
                            <a:srgbClr val="000000"/>
                          </a:solidFill>
                          <a:effectLst/>
                          <a:latin typeface="Lato" panose="020F0502020204030203" pitchFamily="34" charset="0"/>
                        </a:rPr>
                        <a:t>Sep</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6.1</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5.2</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3.2</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039743068"/>
                  </a:ext>
                </a:extLst>
              </a:tr>
              <a:tr h="166593">
                <a:tc>
                  <a:txBody>
                    <a:bodyPr/>
                    <a:lstStyle/>
                    <a:p>
                      <a:pPr algn="ctr" fontAlgn="ctr"/>
                      <a:r>
                        <a:rPr lang="en-GB" sz="900" b="0" i="0" u="none" strike="noStrike">
                          <a:solidFill>
                            <a:srgbClr val="000000"/>
                          </a:solidFill>
                          <a:effectLst/>
                          <a:latin typeface="Lato" panose="020F0502020204030203" pitchFamily="34" charset="0"/>
                        </a:rPr>
                        <a:t>Oct</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5.2</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4.9</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5.2</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5.4</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5.8</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4.0</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4.9</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353076554"/>
                  </a:ext>
                </a:extLst>
              </a:tr>
              <a:tr h="166593">
                <a:tc>
                  <a:txBody>
                    <a:bodyPr/>
                    <a:lstStyle/>
                    <a:p>
                      <a:pPr algn="ctr" fontAlgn="ctr"/>
                      <a:r>
                        <a:rPr lang="en-GB" sz="900" b="0" i="0" u="none" strike="noStrike">
                          <a:solidFill>
                            <a:srgbClr val="000000"/>
                          </a:solidFill>
                          <a:effectLst/>
                          <a:latin typeface="Lato" panose="020F0502020204030203" pitchFamily="34" charset="0"/>
                        </a:rPr>
                        <a:t>Nov</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7.7</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0.9</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6.4</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6.4</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6.3</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7.0</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3.9</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449361852"/>
                  </a:ext>
                </a:extLst>
              </a:tr>
              <a:tr h="166593">
                <a:tc>
                  <a:txBody>
                    <a:bodyPr/>
                    <a:lstStyle/>
                    <a:p>
                      <a:pPr algn="ctr" fontAlgn="ctr"/>
                      <a:r>
                        <a:rPr lang="en-GB" sz="900" b="0" i="0" u="none" strike="noStrike">
                          <a:solidFill>
                            <a:srgbClr val="000000"/>
                          </a:solidFill>
                          <a:effectLst/>
                          <a:latin typeface="Lato" panose="020F0502020204030203" pitchFamily="34" charset="0"/>
                        </a:rPr>
                        <a:t>Dec</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4.8</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1.8</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6.8</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5.8</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7.3</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a:t>
                      </a:r>
                    </a:p>
                  </a:txBody>
                  <a:tcPr marL="0" marR="0" marT="0" marB="0" anchor="ctr">
                    <a:lnL>
                      <a:noFill/>
                    </a:lnL>
                    <a:lnR>
                      <a:noFill/>
                    </a:lnR>
                    <a:lnT>
                      <a:noFill/>
                    </a:lnT>
                    <a:lnB>
                      <a:noFill/>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2.5</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2567988880"/>
                  </a:ext>
                </a:extLst>
              </a:tr>
              <a:tr h="166593">
                <a:tc>
                  <a:txBody>
                    <a:bodyPr/>
                    <a:lstStyle/>
                    <a:p>
                      <a:pPr algn="ctr" fontAlgn="ctr"/>
                      <a:r>
                        <a:rPr lang="en-GB" sz="900" b="0" i="0" u="none" strike="noStrike">
                          <a:solidFill>
                            <a:srgbClr val="000000"/>
                          </a:solidFill>
                          <a:effectLst/>
                          <a:latin typeface="Lato" panose="020F0502020204030203" pitchFamily="34" charset="0"/>
                        </a:rPr>
                        <a:t>Jan-21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7.5</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6.4</a:t>
                      </a:r>
                    </a:p>
                  </a:txBody>
                  <a:tcPr marL="0" marR="0" marT="0" marB="0" anchor="ctr">
                    <a:lnL>
                      <a:noFill/>
                    </a:lnL>
                    <a:lnR w="12700" cap="flat" cmpd="sng" algn="ctr">
                      <a:solidFill>
                        <a:schemeClr val="bg1">
                          <a:lumMod val="95000"/>
                        </a:schemeClr>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7.9</a:t>
                      </a:r>
                    </a:p>
                  </a:txBody>
                  <a:tcPr marL="0" marR="0" marT="0" marB="0" anchor="ctr">
                    <a:lnL w="12700" cap="flat" cmpd="sng" algn="ctr">
                      <a:solidFill>
                        <a:schemeClr val="bg1">
                          <a:lumMod val="95000"/>
                        </a:schemeClr>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900" b="0" i="0" u="none" strike="noStrike" dirty="0">
                          <a:solidFill>
                            <a:srgbClr val="000000"/>
                          </a:solidFill>
                          <a:effectLst/>
                          <a:latin typeface="Lato" panose="020F0502020204030203" pitchFamily="34" charset="0"/>
                        </a:rPr>
                        <a:t>0.6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0118614"/>
                  </a:ext>
                </a:extLst>
              </a:tr>
            </a:tbl>
          </a:graphicData>
        </a:graphic>
      </p:graphicFrame>
      <p:sp>
        <p:nvSpPr>
          <p:cNvPr id="6" name="Grey - Main textbox">
            <a:extLst>
              <a:ext uri="{FF2B5EF4-FFF2-40B4-BE49-F238E27FC236}">
                <a16:creationId xmlns:a16="http://schemas.microsoft.com/office/drawing/2014/main" id="{C38EAD57-FDF5-4692-B2CF-8B2697A4A161}"/>
              </a:ext>
            </a:extLst>
          </p:cNvPr>
          <p:cNvSpPr txBox="1"/>
          <p:nvPr/>
        </p:nvSpPr>
        <p:spPr>
          <a:xfrm>
            <a:off x="2832211" y="1478342"/>
            <a:ext cx="4952361" cy="4662815"/>
          </a:xfrm>
          <a:prstGeom prst="rect">
            <a:avLst/>
          </a:prstGeom>
          <a:noFill/>
        </p:spPr>
        <p:txBody>
          <a:bodyPr wrap="square" rtlCol="0">
            <a:spAutoFit/>
          </a:bodyPr>
          <a:lstStyle/>
          <a:p>
            <a:pPr algn="l" fontAlgn="base"/>
            <a:r>
              <a:rPr lang="en-GB" sz="900" b="0" i="0" dirty="0">
                <a:solidFill>
                  <a:srgbClr val="4D4D4F"/>
                </a:solidFill>
                <a:effectLst/>
                <a:latin typeface="Lato" panose="020F0502020204030203" pitchFamily="34" charset="0"/>
                <a:ea typeface="Lato" panose="020F0502020204030203" pitchFamily="34" charset="0"/>
                <a:cs typeface="Lato" panose="020F0502020204030203" pitchFamily="34" charset="0"/>
              </a:rPr>
              <a:t>The beginning of 2021 brought no relief to the beleaguered retail industry, as January saw sales fall back into decline for the first time since May, with -1.3% year on year on a Total basis. With England entering another lockdown for all but the first couple of days of the month, this disappointing performance is hardly surprising as all non-essential stores closed their doors and only allowed to serve click and collect customers across their thresholds.</a:t>
            </a:r>
          </a:p>
          <a:p>
            <a:pPr algn="l" fontAlgn="base"/>
            <a:endParaRPr lang="en-GB" sz="900" b="0" i="0" dirty="0">
              <a:solidFill>
                <a:srgbClr val="4D4D4F"/>
              </a:solidFill>
              <a:effectLst/>
              <a:latin typeface="Lato" panose="020F0502020204030203" pitchFamily="34" charset="0"/>
              <a:ea typeface="Lato" panose="020F0502020204030203" pitchFamily="34" charset="0"/>
              <a:cs typeface="Lato" panose="020F0502020204030203" pitchFamily="34" charset="0"/>
            </a:endParaRPr>
          </a:p>
          <a:p>
            <a:pPr fontAlgn="base"/>
            <a:r>
              <a:rPr lang="en-GB" sz="900" b="0" i="0" dirty="0">
                <a:solidFill>
                  <a:srgbClr val="4D4D4F"/>
                </a:solidFill>
                <a:effectLst/>
                <a:latin typeface="Lato" panose="020F0502020204030203" pitchFamily="34" charset="0"/>
                <a:ea typeface="Lato" panose="020F0502020204030203" pitchFamily="34" charset="0"/>
                <a:cs typeface="Lato" panose="020F0502020204030203" pitchFamily="34" charset="0"/>
              </a:rPr>
              <a:t>The lockdown also extended the closures for pubs, cafes and restaurants across England, which naturally had a knock-on effect for Food growth as people had fewer options to compete with home cooking. This was reflected in the 7.9% figure for the three-months to January, which further raises the record set since this monitor began. On the other side of the consumer spending equation, Non-Food suffered significantly throughout the month, without a marquee retail event to entice consumers to open their wallets. This resulted in the three-month average slumping to its worst performance since June, with a decline of 5.6% on a Total basis, the last month to also include a </a:t>
            </a:r>
            <a:r>
              <a:rPr lang="en-GB" sz="900" dirty="0">
                <a:solidFill>
                  <a:srgbClr val="4D4D4F"/>
                </a:solidFill>
                <a:latin typeface="Lato" panose="020F0502020204030203" pitchFamily="34" charset="0"/>
                <a:ea typeface="Lato" panose="020F0502020204030203" pitchFamily="34" charset="0"/>
                <a:cs typeface="Lato" panose="020F0502020204030203" pitchFamily="34" charset="0"/>
              </a:rPr>
              <a:t>nationwide lockdown. </a:t>
            </a:r>
          </a:p>
          <a:p>
            <a:pPr fontAlgn="base"/>
            <a:endParaRPr lang="en-GB" sz="900" dirty="0">
              <a:solidFill>
                <a:srgbClr val="4D4D4F"/>
              </a:solidFill>
              <a:latin typeface="Lato" panose="020F0502020204030203" pitchFamily="34" charset="0"/>
              <a:ea typeface="Lato" panose="020F0502020204030203" pitchFamily="34" charset="0"/>
              <a:cs typeface="Lato" panose="020F0502020204030203" pitchFamily="34" charset="0"/>
            </a:endParaRPr>
          </a:p>
          <a:p>
            <a:pPr fontAlgn="base"/>
            <a:r>
              <a:rPr lang="en-GB" sz="900" dirty="0">
                <a:solidFill>
                  <a:srgbClr val="4D4D4F"/>
                </a:solidFill>
                <a:latin typeface="Lato" panose="020F0502020204030203" pitchFamily="34" charset="0"/>
                <a:ea typeface="Lato" panose="020F0502020204030203" pitchFamily="34" charset="0"/>
                <a:cs typeface="Lato" panose="020F0502020204030203" pitchFamily="34" charset="0"/>
              </a:rPr>
              <a:t>The persistent trends seen over the course of the coronavirus crisis continued once again in terms of their effects on the category performances in January. With large proportions of the country still working from home combined with the necessity for home-schooling, given schools and colleges closed on January 5</a:t>
            </a:r>
            <a:r>
              <a:rPr lang="en-GB" sz="900" baseline="30000" dirty="0">
                <a:solidFill>
                  <a:srgbClr val="4D4D4F"/>
                </a:solidFill>
                <a:latin typeface="Lato" panose="020F0502020204030203" pitchFamily="34" charset="0"/>
                <a:ea typeface="Lato" panose="020F0502020204030203" pitchFamily="34" charset="0"/>
                <a:cs typeface="Lato" panose="020F0502020204030203" pitchFamily="34" charset="0"/>
              </a:rPr>
              <a:t>th</a:t>
            </a:r>
            <a:r>
              <a:rPr lang="en-GB" sz="900" dirty="0">
                <a:solidFill>
                  <a:srgbClr val="4D4D4F"/>
                </a:solidFill>
                <a:latin typeface="Lato" panose="020F0502020204030203" pitchFamily="34" charset="0"/>
                <a:ea typeface="Lato" panose="020F0502020204030203" pitchFamily="34" charset="0"/>
                <a:cs typeface="Lato" panose="020F0502020204030203" pitchFamily="34" charset="0"/>
              </a:rPr>
              <a:t>, computing equipment and home-office goods performed well once again. Household Appliances also saw strong demand, which was in part due to the halo effect from the strengthening housing market. However, with social functions restricted in the month, the fashion related categories suffered once again. This was also compounded by the lack of holidays on the horizon, which traditionally boost sales of summer clothing during the January sales. In contrast to the fortunes of other home-related categories, Furniture did not follow suit as it saw a decline year on year. However, this was more down to the strong performance seen last January, due to the then-traditional new year high point for the category.</a:t>
            </a:r>
          </a:p>
          <a:p>
            <a:pPr algn="l" fontAlgn="base"/>
            <a:endParaRPr lang="en-GB" sz="900" b="0" i="0" dirty="0">
              <a:solidFill>
                <a:srgbClr val="4D4D4F"/>
              </a:solidFill>
              <a:effectLst/>
              <a:latin typeface="Lato" panose="020F0502020204030203" pitchFamily="34" charset="0"/>
              <a:ea typeface="Lato" panose="020F0502020204030203" pitchFamily="34" charset="0"/>
              <a:cs typeface="Lato" panose="020F0502020204030203" pitchFamily="34" charset="0"/>
            </a:endParaRPr>
          </a:p>
          <a:p>
            <a:pPr algn="l" fontAlgn="base"/>
            <a:r>
              <a:rPr lang="en-GB" sz="900" b="0" i="0" dirty="0">
                <a:solidFill>
                  <a:srgbClr val="4D4D4F"/>
                </a:solidFill>
                <a:effectLst/>
                <a:latin typeface="Lato" panose="020F0502020204030203" pitchFamily="34" charset="0"/>
                <a:ea typeface="Lato" panose="020F0502020204030203" pitchFamily="34" charset="0"/>
                <a:cs typeface="Lato" panose="020F0502020204030203" pitchFamily="34" charset="0"/>
              </a:rPr>
              <a:t>With the aforementioned lockdown weighing heavily on the retail industry for the vast majority of the month, non-essential store closures forced consumers to make their non-food purchases online, even for those taking advantage of click and collect provisions. This naturally led to record growth for Online growth, with consumers far more comfortable using the channel, while also less burdened with uncertainty than during the first lockdown last spring</a:t>
            </a:r>
          </a:p>
        </p:txBody>
      </p:sp>
      <p:sp>
        <p:nvSpPr>
          <p:cNvPr id="7" name="Grey - Headline">
            <a:extLst>
              <a:ext uri="{FF2B5EF4-FFF2-40B4-BE49-F238E27FC236}">
                <a16:creationId xmlns:a16="http://schemas.microsoft.com/office/drawing/2014/main" id="{6C55DBD8-0A03-4ED0-AB3B-B70A95DA9EF9}"/>
              </a:ext>
            </a:extLst>
          </p:cNvPr>
          <p:cNvSpPr txBox="1"/>
          <p:nvPr/>
        </p:nvSpPr>
        <p:spPr>
          <a:xfrm>
            <a:off x="2830918" y="976408"/>
            <a:ext cx="4880340"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NEW YEAR SALES SLUMP UNDER LOCKDOWN</a:t>
            </a:r>
          </a:p>
        </p:txBody>
      </p:sp>
      <p:cxnSp>
        <p:nvCxnSpPr>
          <p:cNvPr id="8" name="Straight Connector 15">
            <a:extLst>
              <a:ext uri="{FF2B5EF4-FFF2-40B4-BE49-F238E27FC236}">
                <a16:creationId xmlns:a16="http://schemas.microsoft.com/office/drawing/2014/main" id="{0AC2E830-3E71-4CF4-BBE7-742A1A911E1E}"/>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472C6738-B5EC-4F62-A850-8531924ED9CE}"/>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13">
            <a:extLst>
              <a:ext uri="{FF2B5EF4-FFF2-40B4-BE49-F238E27FC236}">
                <a16:creationId xmlns:a16="http://schemas.microsoft.com/office/drawing/2014/main" id="{341EC4F5-408F-478D-AC28-6B04A5BD611A}"/>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2">
            <a:extLst>
              <a:ext uri="{FF2B5EF4-FFF2-40B4-BE49-F238E27FC236}">
                <a16:creationId xmlns:a16="http://schemas.microsoft.com/office/drawing/2014/main" id="{44EB98E3-9C9F-46C1-BA4C-F7465ACB7A94}"/>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A2E36C-21A9-46C5-BD8C-CFFD5E9756EF}"/>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0">
            <a:extLst>
              <a:ext uri="{FF2B5EF4-FFF2-40B4-BE49-F238E27FC236}">
                <a16:creationId xmlns:a16="http://schemas.microsoft.com/office/drawing/2014/main" id="{20D51092-C5F7-4C8B-B7BD-907CD9FC8854}"/>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9">
            <a:extLst>
              <a:ext uri="{FF2B5EF4-FFF2-40B4-BE49-F238E27FC236}">
                <a16:creationId xmlns:a16="http://schemas.microsoft.com/office/drawing/2014/main" id="{89BFFD28-F667-4AF3-976B-8D88930E4DB8}"/>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9AE14B27-6BFC-4C85-849E-FF33C6B204A6}"/>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7">
            <a:extLst>
              <a:ext uri="{FF2B5EF4-FFF2-40B4-BE49-F238E27FC236}">
                <a16:creationId xmlns:a16="http://schemas.microsoft.com/office/drawing/2014/main" id="{F0215D77-5DE4-4CB0-B01D-C6A4393F3CCD}"/>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6">
            <a:extLst>
              <a:ext uri="{FF2B5EF4-FFF2-40B4-BE49-F238E27FC236}">
                <a16:creationId xmlns:a16="http://schemas.microsoft.com/office/drawing/2014/main" id="{1BBA68D8-90BD-44B2-81F4-D2F953D38467}"/>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5">
            <a:extLst>
              <a:ext uri="{FF2B5EF4-FFF2-40B4-BE49-F238E27FC236}">
                <a16:creationId xmlns:a16="http://schemas.microsoft.com/office/drawing/2014/main" id="{CB26F04C-FDFC-438C-B809-2FBF2D20596D}"/>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4">
            <a:extLst>
              <a:ext uri="{FF2B5EF4-FFF2-40B4-BE49-F238E27FC236}">
                <a16:creationId xmlns:a16="http://schemas.microsoft.com/office/drawing/2014/main" id="{47BCFB9F-945B-42FB-AF9B-A10FF21F737B}"/>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3">
            <a:extLst>
              <a:ext uri="{FF2B5EF4-FFF2-40B4-BE49-F238E27FC236}">
                <a16:creationId xmlns:a16="http://schemas.microsoft.com/office/drawing/2014/main" id="{DEF7423D-30EF-4FFE-B8A0-0A2A335C594A}"/>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
            <a:extLst>
              <a:ext uri="{FF2B5EF4-FFF2-40B4-BE49-F238E27FC236}">
                <a16:creationId xmlns:a16="http://schemas.microsoft.com/office/drawing/2014/main" id="{9F3D2FDE-D1EE-462F-9018-3EE6B868808B}"/>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1">
            <a:extLst>
              <a:ext uri="{FF2B5EF4-FFF2-40B4-BE49-F238E27FC236}">
                <a16:creationId xmlns:a16="http://schemas.microsoft.com/office/drawing/2014/main" id="{DA36A06A-96F3-4847-A4A2-D963CEF44B7A}"/>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B - About Us">
            <a:extLst>
              <a:ext uri="{FF2B5EF4-FFF2-40B4-BE49-F238E27FC236}">
                <a16:creationId xmlns:a16="http://schemas.microsoft.com/office/drawing/2014/main" id="{3FB6EF4F-66CF-4652-BB93-F62787AF19C0}"/>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24" name="TB - Other Reports">
            <a:extLst>
              <a:ext uri="{FF2B5EF4-FFF2-40B4-BE49-F238E27FC236}">
                <a16:creationId xmlns:a16="http://schemas.microsoft.com/office/drawing/2014/main" id="{271D95A0-B89F-457D-992D-A2CED7838CE3}"/>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5" name="TB - Forecasts">
            <a:extLst>
              <a:ext uri="{FF2B5EF4-FFF2-40B4-BE49-F238E27FC236}">
                <a16:creationId xmlns:a16="http://schemas.microsoft.com/office/drawing/2014/main" id="{B18F710A-FEA9-46B7-BF31-E5D45519ED84}"/>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6" name="TB - Weather">
            <a:extLst>
              <a:ext uri="{FF2B5EF4-FFF2-40B4-BE49-F238E27FC236}">
                <a16:creationId xmlns:a16="http://schemas.microsoft.com/office/drawing/2014/main" id="{0CC0C113-7C8F-4998-B001-F4E500EDA6E8}"/>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7" name="TB - Exchange Rates">
            <a:extLst>
              <a:ext uri="{FF2B5EF4-FFF2-40B4-BE49-F238E27FC236}">
                <a16:creationId xmlns:a16="http://schemas.microsoft.com/office/drawing/2014/main" id="{14DF7432-3F34-4416-921B-88E102D9B999}"/>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8" name="TB - Credit &amp; Housing">
            <a:extLst>
              <a:ext uri="{FF2B5EF4-FFF2-40B4-BE49-F238E27FC236}">
                <a16:creationId xmlns:a16="http://schemas.microsoft.com/office/drawing/2014/main" id="{DD065C18-184A-4244-B75C-F6E58FFEBB8E}"/>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9" name="TB - Labour Market P1,P2,P3">
            <a:extLst>
              <a:ext uri="{FF2B5EF4-FFF2-40B4-BE49-F238E27FC236}">
                <a16:creationId xmlns:a16="http://schemas.microsoft.com/office/drawing/2014/main" id="{E762D0CE-8F1D-47D4-A0BF-161A4B0C008C}"/>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30" name="TB - Inflation P1,P2,P3,P4">
            <a:extLst>
              <a:ext uri="{FF2B5EF4-FFF2-40B4-BE49-F238E27FC236}">
                <a16:creationId xmlns:a16="http://schemas.microsoft.com/office/drawing/2014/main" id="{27091D32-021F-4062-92B0-A1F4ADFE060A}"/>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31" name="TB - Confidence P1, P2">
            <a:extLst>
              <a:ext uri="{FF2B5EF4-FFF2-40B4-BE49-F238E27FC236}">
                <a16:creationId xmlns:a16="http://schemas.microsoft.com/office/drawing/2014/main" id="{63377B11-7F28-4DA0-99C6-BC59732BA2AB}"/>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32" name="TB - IPSOS Footfall">
            <a:extLst>
              <a:ext uri="{FF2B5EF4-FFF2-40B4-BE49-F238E27FC236}">
                <a16:creationId xmlns:a16="http://schemas.microsoft.com/office/drawing/2014/main" id="{51B3E931-479A-4DE6-9F4C-124FF1829A69}"/>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33" name="TB - Shoppertrak Footfall">
            <a:extLst>
              <a:ext uri="{FF2B5EF4-FFF2-40B4-BE49-F238E27FC236}">
                <a16:creationId xmlns:a16="http://schemas.microsoft.com/office/drawing/2014/main" id="{CF05FB7C-B11E-4218-BD2F-5867E2E5E01B}"/>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34" name="TB - Customer Traffic">
            <a:extLst>
              <a:ext uri="{FF2B5EF4-FFF2-40B4-BE49-F238E27FC236}">
                <a16:creationId xmlns:a16="http://schemas.microsoft.com/office/drawing/2014/main" id="{C3EE1CFF-50BD-4478-B585-8D630A30B9A6}"/>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35" name="TB - CBI Trades Survey">
            <a:extLst>
              <a:ext uri="{FF2B5EF4-FFF2-40B4-BE49-F238E27FC236}">
                <a16:creationId xmlns:a16="http://schemas.microsoft.com/office/drawing/2014/main" id="{5859266E-1212-4EFE-9028-45474E03B545}"/>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36" name="TB - ONS">
            <a:extLst>
              <a:ext uri="{FF2B5EF4-FFF2-40B4-BE49-F238E27FC236}">
                <a16:creationId xmlns:a16="http://schemas.microsoft.com/office/drawing/2014/main" id="{D80260A2-92AF-47BB-8314-6F1AC21CBC6A}"/>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37" name="TB - BRC vs ONS">
            <a:extLst>
              <a:ext uri="{FF2B5EF4-FFF2-40B4-BE49-F238E27FC236}">
                <a16:creationId xmlns:a16="http://schemas.microsoft.com/office/drawing/2014/main" id="{986EA007-3492-4927-917E-D07DB5CF035D}"/>
              </a:ext>
            </a:extLst>
          </p:cNvPr>
          <p:cNvSpPr txBox="1"/>
          <p:nvPr/>
        </p:nvSpPr>
        <p:spPr>
          <a:xfrm>
            <a:off x="0" y="3383149"/>
            <a:ext cx="2520000" cy="252000"/>
          </a:xfrm>
          <a:prstGeom prst="rect">
            <a:avLst/>
          </a:prstGeom>
          <a:noFill/>
        </p:spPr>
        <p:txBody>
          <a:bodyPr wrap="square" rtlCol="0">
            <a:noAutofit/>
          </a:bodyPr>
          <a:lstStyle/>
          <a:p>
            <a:r>
              <a:rPr lang="en-GB" sz="1050" b="1">
                <a:solidFill>
                  <a:srgbClr val="002060"/>
                </a:solidFill>
                <a:latin typeface="Lato" panose="020F0502020204030203" pitchFamily="34" charset="0"/>
                <a:cs typeface="Lato" panose="020F0502020204030203" pitchFamily="34" charset="0"/>
              </a:rPr>
              <a:t>      BRC vs ONS</a:t>
            </a:r>
          </a:p>
        </p:txBody>
      </p:sp>
      <p:sp>
        <p:nvSpPr>
          <p:cNvPr id="38" name="TB - Retail Sales">
            <a:extLst>
              <a:ext uri="{FF2B5EF4-FFF2-40B4-BE49-F238E27FC236}">
                <a16:creationId xmlns:a16="http://schemas.microsoft.com/office/drawing/2014/main" id="{FC2295C6-1213-48A4-B498-238E03AD3457}"/>
              </a:ext>
            </a:extLst>
          </p:cNvPr>
          <p:cNvSpPr txBox="1"/>
          <p:nvPr/>
        </p:nvSpPr>
        <p:spPr>
          <a:xfrm>
            <a:off x="0" y="3086492"/>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RETAIL SALES</a:t>
            </a:r>
          </a:p>
        </p:txBody>
      </p:sp>
      <p:sp>
        <p:nvSpPr>
          <p:cNvPr id="39" name="TB - World Economy">
            <a:extLst>
              <a:ext uri="{FF2B5EF4-FFF2-40B4-BE49-F238E27FC236}">
                <a16:creationId xmlns:a16="http://schemas.microsoft.com/office/drawing/2014/main" id="{191CC9DF-6A19-43BA-BE31-52AA289CF616}"/>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40" name="TB - UK-Covid-19 Impact">
            <a:extLst>
              <a:ext uri="{FF2B5EF4-FFF2-40B4-BE49-F238E27FC236}">
                <a16:creationId xmlns:a16="http://schemas.microsoft.com/office/drawing/2014/main" id="{A9E569F6-0DE3-45AA-A217-78C19FFAF787}"/>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41" name="TB - UK Economy">
            <a:extLst>
              <a:ext uri="{FF2B5EF4-FFF2-40B4-BE49-F238E27FC236}">
                <a16:creationId xmlns:a16="http://schemas.microsoft.com/office/drawing/2014/main" id="{71D079CF-8092-435A-B73A-25A37721DBE2}"/>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42" name="TB - Exec Summary">
            <a:extLst>
              <a:ext uri="{FF2B5EF4-FFF2-40B4-BE49-F238E27FC236}">
                <a16:creationId xmlns:a16="http://schemas.microsoft.com/office/drawing/2014/main" id="{E508963C-9F2E-4890-AF74-5C3FF302C806}"/>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43" name="HL - About Us">
            <a:hlinkClick r:id="rId3" action="ppaction://hlinksldjump"/>
            <a:extLst>
              <a:ext uri="{FF2B5EF4-FFF2-40B4-BE49-F238E27FC236}">
                <a16:creationId xmlns:a16="http://schemas.microsoft.com/office/drawing/2014/main" id="{67530A79-3749-47CD-911D-2F1F7888101D}"/>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HL - Other Reports">
            <a:hlinkClick r:id="rId4" action="ppaction://hlinksldjump"/>
            <a:extLst>
              <a:ext uri="{FF2B5EF4-FFF2-40B4-BE49-F238E27FC236}">
                <a16:creationId xmlns:a16="http://schemas.microsoft.com/office/drawing/2014/main" id="{FD0F5BA7-C946-49E9-BEAB-D208BDFBFFD4}"/>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HL - Forecasts">
            <a:hlinkClick r:id="rId5" action="ppaction://hlinksldjump"/>
            <a:extLst>
              <a:ext uri="{FF2B5EF4-FFF2-40B4-BE49-F238E27FC236}">
                <a16:creationId xmlns:a16="http://schemas.microsoft.com/office/drawing/2014/main" id="{F3608865-9276-4359-BF42-1A51BB42B9CA}"/>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HL - Weather">
            <a:hlinkClick r:id="rId6" action="ppaction://hlinksldjump"/>
            <a:extLst>
              <a:ext uri="{FF2B5EF4-FFF2-40B4-BE49-F238E27FC236}">
                <a16:creationId xmlns:a16="http://schemas.microsoft.com/office/drawing/2014/main" id="{01A5AD09-E430-4104-A440-59955107BA24}"/>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HL - Exchange Rates">
            <a:hlinkClick r:id="rId7" action="ppaction://hlinksldjump"/>
            <a:extLst>
              <a:ext uri="{FF2B5EF4-FFF2-40B4-BE49-F238E27FC236}">
                <a16:creationId xmlns:a16="http://schemas.microsoft.com/office/drawing/2014/main" id="{F51C7C3D-20AC-4F59-A27F-3398F2B6B07A}"/>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HL - Credit &amp; Housing">
            <a:hlinkClick r:id="rId8" action="ppaction://hlinksldjump"/>
            <a:extLst>
              <a:ext uri="{FF2B5EF4-FFF2-40B4-BE49-F238E27FC236}">
                <a16:creationId xmlns:a16="http://schemas.microsoft.com/office/drawing/2014/main" id="{87510063-C5B1-4AFD-A733-831EE1B16710}"/>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HL - Labour Market P3">
            <a:hlinkClick r:id="rId9" action="ppaction://hlinksldjump"/>
            <a:extLst>
              <a:ext uri="{FF2B5EF4-FFF2-40B4-BE49-F238E27FC236}">
                <a16:creationId xmlns:a16="http://schemas.microsoft.com/office/drawing/2014/main" id="{8FCBDF6E-A952-4E6B-8E10-AACC47EB8091}"/>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HL - Labour Market P2">
            <a:hlinkClick r:id="rId10" action="ppaction://hlinksldjump"/>
            <a:extLst>
              <a:ext uri="{FF2B5EF4-FFF2-40B4-BE49-F238E27FC236}">
                <a16:creationId xmlns:a16="http://schemas.microsoft.com/office/drawing/2014/main" id="{B40675E5-3B7F-4083-B67E-FCDD2579EFA6}"/>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HL - Labour Market P1">
            <a:hlinkClick r:id="rId11" action="ppaction://hlinksldjump"/>
            <a:extLst>
              <a:ext uri="{FF2B5EF4-FFF2-40B4-BE49-F238E27FC236}">
                <a16:creationId xmlns:a16="http://schemas.microsoft.com/office/drawing/2014/main" id="{F29B6336-1C56-4801-9BE0-95562FCD9D83}"/>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HL - Inflation P4">
            <a:hlinkClick r:id="rId12" action="ppaction://hlinksldjump"/>
            <a:extLst>
              <a:ext uri="{FF2B5EF4-FFF2-40B4-BE49-F238E27FC236}">
                <a16:creationId xmlns:a16="http://schemas.microsoft.com/office/drawing/2014/main" id="{838BD3CC-58AE-4559-897C-27EF6E652E0B}"/>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HL - Inflation P3">
            <a:hlinkClick r:id="rId13" action="ppaction://hlinksldjump"/>
            <a:extLst>
              <a:ext uri="{FF2B5EF4-FFF2-40B4-BE49-F238E27FC236}">
                <a16:creationId xmlns:a16="http://schemas.microsoft.com/office/drawing/2014/main" id="{8A68095A-5217-4B2C-93BB-31DA0A20BEB1}"/>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HL - Inflation P2">
            <a:hlinkClick r:id="rId14" action="ppaction://hlinksldjump"/>
            <a:extLst>
              <a:ext uri="{FF2B5EF4-FFF2-40B4-BE49-F238E27FC236}">
                <a16:creationId xmlns:a16="http://schemas.microsoft.com/office/drawing/2014/main" id="{2C3C0FB0-2C1E-4D7F-A839-0C528FE88137}"/>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HL - Inflation P1">
            <a:hlinkClick r:id="rId15" action="ppaction://hlinksldjump"/>
            <a:extLst>
              <a:ext uri="{FF2B5EF4-FFF2-40B4-BE49-F238E27FC236}">
                <a16:creationId xmlns:a16="http://schemas.microsoft.com/office/drawing/2014/main" id="{4EC83869-D345-45F4-86C5-3B9727B2A704}"/>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HL - Confidence P2">
            <a:hlinkClick r:id="rId16" action="ppaction://hlinksldjump"/>
            <a:extLst>
              <a:ext uri="{FF2B5EF4-FFF2-40B4-BE49-F238E27FC236}">
                <a16:creationId xmlns:a16="http://schemas.microsoft.com/office/drawing/2014/main" id="{F69DBA6A-28E0-4823-894C-D0A2306F1908}"/>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HL - Confidence P1">
            <a:hlinkClick r:id="rId17" action="ppaction://hlinksldjump"/>
            <a:extLst>
              <a:ext uri="{FF2B5EF4-FFF2-40B4-BE49-F238E27FC236}">
                <a16:creationId xmlns:a16="http://schemas.microsoft.com/office/drawing/2014/main" id="{05426E3D-6B7C-4BF4-A445-BA1E1081A410}"/>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HL - IPSOS Footfall">
            <a:hlinkClick r:id="rId18" action="ppaction://hlinksldjump"/>
            <a:extLst>
              <a:ext uri="{FF2B5EF4-FFF2-40B4-BE49-F238E27FC236}">
                <a16:creationId xmlns:a16="http://schemas.microsoft.com/office/drawing/2014/main" id="{C939D465-BE91-4CF3-91F8-6B1BD94B7EF8}"/>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HL - Shoppertrak Footfall">
            <a:hlinkClick r:id="rId19" action="ppaction://hlinksldjump"/>
            <a:extLst>
              <a:ext uri="{FF2B5EF4-FFF2-40B4-BE49-F238E27FC236}">
                <a16:creationId xmlns:a16="http://schemas.microsoft.com/office/drawing/2014/main" id="{5BB5FAB0-FC9C-42FC-9909-7173F3803975}"/>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HL - CBI Trades Survey">
            <a:hlinkClick r:id="rId20" action="ppaction://hlinksldjump"/>
            <a:extLst>
              <a:ext uri="{FF2B5EF4-FFF2-40B4-BE49-F238E27FC236}">
                <a16:creationId xmlns:a16="http://schemas.microsoft.com/office/drawing/2014/main" id="{99955394-4C6B-4FB6-A6AF-57454E3600F8}"/>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HL - ONS">
            <a:hlinkClick r:id="rId21" action="ppaction://hlinksldjump"/>
            <a:extLst>
              <a:ext uri="{FF2B5EF4-FFF2-40B4-BE49-F238E27FC236}">
                <a16:creationId xmlns:a16="http://schemas.microsoft.com/office/drawing/2014/main" id="{CA50D238-369B-4532-9C1A-4B3BBDB49B43}"/>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HL - BRC vs ONS">
            <a:hlinkClick r:id="rId22" action="ppaction://hlinksldjump"/>
            <a:extLst>
              <a:ext uri="{FF2B5EF4-FFF2-40B4-BE49-F238E27FC236}">
                <a16:creationId xmlns:a16="http://schemas.microsoft.com/office/drawing/2014/main" id="{F8EABB1A-A23F-4503-81EC-E9B132393DB2}"/>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HL - World Economy">
            <a:hlinkClick r:id="rId23" action="ppaction://hlinksldjump"/>
            <a:extLst>
              <a:ext uri="{FF2B5EF4-FFF2-40B4-BE49-F238E27FC236}">
                <a16:creationId xmlns:a16="http://schemas.microsoft.com/office/drawing/2014/main" id="{4858D430-F852-42F8-BE9C-57FC29E82CE1}"/>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HL - UK-Covid-19 Impact">
            <a:hlinkClick r:id="rId24" action="ppaction://hlinksldjump"/>
            <a:extLst>
              <a:ext uri="{FF2B5EF4-FFF2-40B4-BE49-F238E27FC236}">
                <a16:creationId xmlns:a16="http://schemas.microsoft.com/office/drawing/2014/main" id="{BBC09F23-D225-48D1-9B06-342D486125A9}"/>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HL - UK Economy">
            <a:hlinkClick r:id="rId25" action="ppaction://hlinksldjump"/>
            <a:extLst>
              <a:ext uri="{FF2B5EF4-FFF2-40B4-BE49-F238E27FC236}">
                <a16:creationId xmlns:a16="http://schemas.microsoft.com/office/drawing/2014/main" id="{898F35F8-589B-442D-9AB2-84B775B1FD10}"/>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HL - Exec Summary">
            <a:hlinkClick r:id="rId26" action="ppaction://hlinksldjump"/>
            <a:extLst>
              <a:ext uri="{FF2B5EF4-FFF2-40B4-BE49-F238E27FC236}">
                <a16:creationId xmlns:a16="http://schemas.microsoft.com/office/drawing/2014/main" id="{4FE0A439-D47D-4168-AB22-26D5FDF178E3}"/>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lide Number">
            <a:extLst>
              <a:ext uri="{FF2B5EF4-FFF2-40B4-BE49-F238E27FC236}">
                <a16:creationId xmlns:a16="http://schemas.microsoft.com/office/drawing/2014/main" id="{6EFF6D10-1765-4326-AF83-E3E6599D64EF}"/>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5</a:t>
            </a:r>
          </a:p>
        </p:txBody>
      </p:sp>
      <p:sp>
        <p:nvSpPr>
          <p:cNvPr id="99" name="Blue - Text Box">
            <a:extLst>
              <a:ext uri="{FF2B5EF4-FFF2-40B4-BE49-F238E27FC236}">
                <a16:creationId xmlns:a16="http://schemas.microsoft.com/office/drawing/2014/main" id="{B15BBB70-F4F0-4A77-99E6-E6AFA1645FCB}"/>
              </a:ext>
            </a:extLst>
          </p:cNvPr>
          <p:cNvSpPr txBox="1"/>
          <p:nvPr/>
        </p:nvSpPr>
        <p:spPr>
          <a:xfrm>
            <a:off x="14123758" y="8275524"/>
            <a:ext cx="2617304" cy="1015663"/>
          </a:xfrm>
          <a:prstGeom prst="rect">
            <a:avLst/>
          </a:prstGeom>
          <a:noFill/>
        </p:spPr>
        <p:txBody>
          <a:bodyPr wrap="square" rtlCol="0">
            <a:spAutoFit/>
          </a:bodyPr>
          <a:lstStyle/>
          <a:p>
            <a:r>
              <a:rPr lang="en-GB" sz="2000" dirty="0">
                <a:solidFill>
                  <a:schemeClr val="bg1"/>
                </a:solidFill>
                <a:latin typeface="Lato" panose="020F0502020204030203" pitchFamily="34" charset="0"/>
                <a:ea typeface="Lato" panose="020F0502020204030203" pitchFamily="34" charset="0"/>
                <a:cs typeface="Lato" panose="020F0502020204030203" pitchFamily="34" charset="0"/>
              </a:rPr>
              <a:t>January sales fell for the first time since May 2020.</a:t>
            </a:r>
          </a:p>
        </p:txBody>
      </p:sp>
      <p:sp>
        <p:nvSpPr>
          <p:cNvPr id="100" name="Blue - Non-Food Sales (%)">
            <a:extLst>
              <a:ext uri="{FF2B5EF4-FFF2-40B4-BE49-F238E27FC236}">
                <a16:creationId xmlns:a16="http://schemas.microsoft.com/office/drawing/2014/main" id="{9DCA6F60-855B-4679-BF43-5000D54AC78D}"/>
              </a:ext>
            </a:extLst>
          </p:cNvPr>
          <p:cNvSpPr txBox="1"/>
          <p:nvPr/>
        </p:nvSpPr>
        <p:spPr>
          <a:xfrm>
            <a:off x="14308568" y="3876719"/>
            <a:ext cx="2546501"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-5.6%</a:t>
            </a:r>
          </a:p>
        </p:txBody>
      </p:sp>
      <p:grpSp>
        <p:nvGrpSpPr>
          <p:cNvPr id="101" name="Blue - Non-Food Sales">
            <a:extLst>
              <a:ext uri="{FF2B5EF4-FFF2-40B4-BE49-F238E27FC236}">
                <a16:creationId xmlns:a16="http://schemas.microsoft.com/office/drawing/2014/main" id="{1C0AF4D6-67CB-44C6-A907-65A08EE545A6}"/>
              </a:ext>
            </a:extLst>
          </p:cNvPr>
          <p:cNvGrpSpPr/>
          <p:nvPr/>
        </p:nvGrpSpPr>
        <p:grpSpPr>
          <a:xfrm>
            <a:off x="14190265" y="3648167"/>
            <a:ext cx="2582056" cy="1674753"/>
            <a:chOff x="14199393" y="1627247"/>
            <a:chExt cx="2582056" cy="1674753"/>
          </a:xfrm>
        </p:grpSpPr>
        <p:cxnSp>
          <p:nvCxnSpPr>
            <p:cNvPr id="102" name="Straight Connector 101">
              <a:extLst>
                <a:ext uri="{FF2B5EF4-FFF2-40B4-BE49-F238E27FC236}">
                  <a16:creationId xmlns:a16="http://schemas.microsoft.com/office/drawing/2014/main" id="{567F8350-B053-43F5-B87B-A6A214793103}"/>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C32737A4-1557-4E65-951D-6DD881351724}"/>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Non-Food Sales</a:t>
              </a:r>
            </a:p>
          </p:txBody>
        </p:sp>
        <p:sp>
          <p:nvSpPr>
            <p:cNvPr id="104" name="TextBox 103">
              <a:extLst>
                <a:ext uri="{FF2B5EF4-FFF2-40B4-BE49-F238E27FC236}">
                  <a16:creationId xmlns:a16="http://schemas.microsoft.com/office/drawing/2014/main" id="{A58172E3-1765-4DAA-ACC5-671111BECAC5}"/>
                </a:ext>
              </a:extLst>
            </p:cNvPr>
            <p:cNvSpPr txBox="1"/>
            <p:nvPr/>
          </p:nvSpPr>
          <p:spPr>
            <a:xfrm>
              <a:off x="14373235" y="2718346"/>
              <a:ext cx="2408214"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-1.5% in December.</a:t>
              </a:r>
            </a:p>
          </p:txBody>
        </p:sp>
      </p:grpSp>
      <p:sp>
        <p:nvSpPr>
          <p:cNvPr id="105" name="Blue - Retail Sales (%)">
            <a:extLst>
              <a:ext uri="{FF2B5EF4-FFF2-40B4-BE49-F238E27FC236}">
                <a16:creationId xmlns:a16="http://schemas.microsoft.com/office/drawing/2014/main" id="{5872C716-96AF-4D1F-B26F-7DF95D71BDDC}"/>
              </a:ext>
            </a:extLst>
          </p:cNvPr>
          <p:cNvSpPr txBox="1"/>
          <p:nvPr/>
        </p:nvSpPr>
        <p:spPr>
          <a:xfrm>
            <a:off x="14337989" y="1855478"/>
            <a:ext cx="2142663"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-1.3%</a:t>
            </a:r>
          </a:p>
        </p:txBody>
      </p:sp>
      <p:grpSp>
        <p:nvGrpSpPr>
          <p:cNvPr id="106" name="Blue - Retail Sales">
            <a:extLst>
              <a:ext uri="{FF2B5EF4-FFF2-40B4-BE49-F238E27FC236}">
                <a16:creationId xmlns:a16="http://schemas.microsoft.com/office/drawing/2014/main" id="{EE917C96-A3E9-49DD-B9E4-415F7F61A35A}"/>
              </a:ext>
            </a:extLst>
          </p:cNvPr>
          <p:cNvGrpSpPr/>
          <p:nvPr/>
        </p:nvGrpSpPr>
        <p:grpSpPr>
          <a:xfrm>
            <a:off x="14199393" y="1627247"/>
            <a:ext cx="2944487" cy="1674753"/>
            <a:chOff x="14199393" y="1627247"/>
            <a:chExt cx="2944487" cy="1674753"/>
          </a:xfrm>
        </p:grpSpPr>
        <p:cxnSp>
          <p:nvCxnSpPr>
            <p:cNvPr id="107" name="Straight Connector 106">
              <a:extLst>
                <a:ext uri="{FF2B5EF4-FFF2-40B4-BE49-F238E27FC236}">
                  <a16:creationId xmlns:a16="http://schemas.microsoft.com/office/drawing/2014/main" id="{10DA05FA-329C-4F53-A57D-9D7B6E0CA1B1}"/>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BD12E78-C397-46B0-9EE1-251A05376212}"/>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Retail Sales</a:t>
              </a:r>
            </a:p>
          </p:txBody>
        </p:sp>
        <p:sp>
          <p:nvSpPr>
            <p:cNvPr id="109" name="TextBox 108">
              <a:extLst>
                <a:ext uri="{FF2B5EF4-FFF2-40B4-BE49-F238E27FC236}">
                  <a16:creationId xmlns:a16="http://schemas.microsoft.com/office/drawing/2014/main" id="{0A8FA5FA-FD7E-493E-835E-006E446F8A1E}"/>
                </a:ext>
              </a:extLst>
            </p:cNvPr>
            <p:cNvSpPr txBox="1"/>
            <p:nvPr/>
          </p:nvSpPr>
          <p:spPr>
            <a:xfrm>
              <a:off x="14338208" y="2730096"/>
              <a:ext cx="2805672"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1.8% in December.</a:t>
              </a:r>
            </a:p>
          </p:txBody>
        </p:sp>
      </p:grpSp>
      <p:sp>
        <p:nvSpPr>
          <p:cNvPr id="110" name="Blue - Summary">
            <a:extLst>
              <a:ext uri="{FF2B5EF4-FFF2-40B4-BE49-F238E27FC236}">
                <a16:creationId xmlns:a16="http://schemas.microsoft.com/office/drawing/2014/main" id="{FFB1DFB9-146D-407F-9858-799C528E7A89}"/>
              </a:ext>
            </a:extLst>
          </p:cNvPr>
          <p:cNvSpPr txBox="1"/>
          <p:nvPr/>
        </p:nvSpPr>
        <p:spPr>
          <a:xfrm>
            <a:off x="14067397" y="1052425"/>
            <a:ext cx="2517081"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 </a:t>
            </a:r>
          </a:p>
        </p:txBody>
      </p:sp>
      <p:graphicFrame>
        <p:nvGraphicFramePr>
          <p:cNvPr id="141" name="Side Table">
            <a:extLst>
              <a:ext uri="{FF2B5EF4-FFF2-40B4-BE49-F238E27FC236}">
                <a16:creationId xmlns:a16="http://schemas.microsoft.com/office/drawing/2014/main" id="{46557B11-D839-462C-8E93-D665684EEE07}"/>
              </a:ext>
            </a:extLst>
          </p:cNvPr>
          <p:cNvGraphicFramePr>
            <a:graphicFrameLocks noGrp="1"/>
          </p:cNvGraphicFramePr>
          <p:nvPr>
            <p:extLst>
              <p:ext uri="{D42A27DB-BD31-4B8C-83A1-F6EECF244321}">
                <p14:modId xmlns:p14="http://schemas.microsoft.com/office/powerpoint/2010/main" val="1491973291"/>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Sales BRC</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grpSp>
        <p:nvGrpSpPr>
          <p:cNvPr id="111" name="(B) GREY NEUTRAL" hidden="1">
            <a:extLst>
              <a:ext uri="{FF2B5EF4-FFF2-40B4-BE49-F238E27FC236}">
                <a16:creationId xmlns:a16="http://schemas.microsoft.com/office/drawing/2014/main" id="{0AB77350-C6BE-474E-8A54-2AD6BB9D7173}"/>
              </a:ext>
            </a:extLst>
          </p:cNvPr>
          <p:cNvGrpSpPr/>
          <p:nvPr/>
        </p:nvGrpSpPr>
        <p:grpSpPr>
          <a:xfrm>
            <a:off x="16808923" y="4093880"/>
            <a:ext cx="537097" cy="537097"/>
            <a:chOff x="19487481" y="4012533"/>
            <a:chExt cx="537097" cy="537097"/>
          </a:xfrm>
        </p:grpSpPr>
        <p:sp>
          <p:nvSpPr>
            <p:cNvPr id="112" name="Oval 111">
              <a:extLst>
                <a:ext uri="{FF2B5EF4-FFF2-40B4-BE49-F238E27FC236}">
                  <a16:creationId xmlns:a16="http://schemas.microsoft.com/office/drawing/2014/main" id="{28F101F7-D2E7-409C-AEDF-EA43016E28F7}"/>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B15C2EAA-A877-4534-94AD-D2C2AED47E56}"/>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B) GREEN DOWN" hidden="1">
            <a:extLst>
              <a:ext uri="{FF2B5EF4-FFF2-40B4-BE49-F238E27FC236}">
                <a16:creationId xmlns:a16="http://schemas.microsoft.com/office/drawing/2014/main" id="{B6D40DDC-7260-4212-8B24-6DCA6AF608A6}"/>
              </a:ext>
            </a:extLst>
          </p:cNvPr>
          <p:cNvGrpSpPr/>
          <p:nvPr/>
        </p:nvGrpSpPr>
        <p:grpSpPr>
          <a:xfrm>
            <a:off x="16792209" y="4090250"/>
            <a:ext cx="537097" cy="537097"/>
            <a:chOff x="16550753" y="2084507"/>
            <a:chExt cx="537097" cy="537097"/>
          </a:xfrm>
        </p:grpSpPr>
        <p:sp>
          <p:nvSpPr>
            <p:cNvPr id="115" name="Oval 114">
              <a:extLst>
                <a:ext uri="{FF2B5EF4-FFF2-40B4-BE49-F238E27FC236}">
                  <a16:creationId xmlns:a16="http://schemas.microsoft.com/office/drawing/2014/main" id="{8CEC0730-FF39-4E57-B94B-DCBAD94DABE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Isosceles Triangle 115">
              <a:extLst>
                <a:ext uri="{FF2B5EF4-FFF2-40B4-BE49-F238E27FC236}">
                  <a16:creationId xmlns:a16="http://schemas.microsoft.com/office/drawing/2014/main" id="{34ABD0ED-8CCC-474E-9579-76BA6DE9E72C}"/>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7" name="(B) GREEN UP">
            <a:extLst>
              <a:ext uri="{FF2B5EF4-FFF2-40B4-BE49-F238E27FC236}">
                <a16:creationId xmlns:a16="http://schemas.microsoft.com/office/drawing/2014/main" id="{3D0A07CE-8D06-4EDE-967C-7CFFC0DF6E48}"/>
              </a:ext>
            </a:extLst>
          </p:cNvPr>
          <p:cNvGrpSpPr/>
          <p:nvPr/>
        </p:nvGrpSpPr>
        <p:grpSpPr>
          <a:xfrm>
            <a:off x="16793021" y="4086679"/>
            <a:ext cx="537097" cy="537097"/>
            <a:chOff x="16550753" y="2084507"/>
            <a:chExt cx="537097" cy="537097"/>
          </a:xfrm>
        </p:grpSpPr>
        <p:sp>
          <p:nvSpPr>
            <p:cNvPr id="118" name="Oval 117">
              <a:extLst>
                <a:ext uri="{FF2B5EF4-FFF2-40B4-BE49-F238E27FC236}">
                  <a16:creationId xmlns:a16="http://schemas.microsoft.com/office/drawing/2014/main" id="{818A406B-AF36-4321-BBDE-33DD751B4A77}"/>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Isosceles Triangle 118">
              <a:extLst>
                <a:ext uri="{FF2B5EF4-FFF2-40B4-BE49-F238E27FC236}">
                  <a16:creationId xmlns:a16="http://schemas.microsoft.com/office/drawing/2014/main" id="{827CAABD-6DE7-43EA-8EEA-247BF5E904D0}"/>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B) RED UP" hidden="1">
            <a:extLst>
              <a:ext uri="{FF2B5EF4-FFF2-40B4-BE49-F238E27FC236}">
                <a16:creationId xmlns:a16="http://schemas.microsoft.com/office/drawing/2014/main" id="{688A9760-C59A-4673-86F8-20FB475D97F4}"/>
              </a:ext>
            </a:extLst>
          </p:cNvPr>
          <p:cNvGrpSpPr/>
          <p:nvPr/>
        </p:nvGrpSpPr>
        <p:grpSpPr>
          <a:xfrm>
            <a:off x="16809735" y="4086678"/>
            <a:ext cx="537097" cy="537097"/>
            <a:chOff x="18504903" y="4120069"/>
            <a:chExt cx="537097" cy="537097"/>
          </a:xfrm>
        </p:grpSpPr>
        <p:sp>
          <p:nvSpPr>
            <p:cNvPr id="121" name="Oval 120">
              <a:extLst>
                <a:ext uri="{FF2B5EF4-FFF2-40B4-BE49-F238E27FC236}">
                  <a16:creationId xmlns:a16="http://schemas.microsoft.com/office/drawing/2014/main" id="{B8481A1F-D8F5-454E-B00C-BC58E36FE1C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Isosceles Triangle 121">
              <a:extLst>
                <a:ext uri="{FF2B5EF4-FFF2-40B4-BE49-F238E27FC236}">
                  <a16:creationId xmlns:a16="http://schemas.microsoft.com/office/drawing/2014/main" id="{EEF1B37E-6E25-46B6-A1DF-8BABAF92F4D2}"/>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B) RED DOWN" hidden="1">
            <a:extLst>
              <a:ext uri="{FF2B5EF4-FFF2-40B4-BE49-F238E27FC236}">
                <a16:creationId xmlns:a16="http://schemas.microsoft.com/office/drawing/2014/main" id="{851ACCF6-C577-4C06-A8F7-D7BDBBDBDBF4}"/>
              </a:ext>
            </a:extLst>
          </p:cNvPr>
          <p:cNvGrpSpPr/>
          <p:nvPr/>
        </p:nvGrpSpPr>
        <p:grpSpPr>
          <a:xfrm>
            <a:off x="16772321" y="4074847"/>
            <a:ext cx="537097" cy="537097"/>
            <a:chOff x="18504903" y="4120069"/>
            <a:chExt cx="537097" cy="537097"/>
          </a:xfrm>
        </p:grpSpPr>
        <p:sp>
          <p:nvSpPr>
            <p:cNvPr id="124" name="Oval 123">
              <a:extLst>
                <a:ext uri="{FF2B5EF4-FFF2-40B4-BE49-F238E27FC236}">
                  <a16:creationId xmlns:a16="http://schemas.microsoft.com/office/drawing/2014/main" id="{626B1005-450F-48C2-9439-5E98E0DD6D1A}"/>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Isosceles Triangle 124">
              <a:extLst>
                <a:ext uri="{FF2B5EF4-FFF2-40B4-BE49-F238E27FC236}">
                  <a16:creationId xmlns:a16="http://schemas.microsoft.com/office/drawing/2014/main" id="{5ADC9EBC-4069-4409-9324-DB0365B081D2}"/>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T) GREY NEUTRAL" hidden="1">
            <a:extLst>
              <a:ext uri="{FF2B5EF4-FFF2-40B4-BE49-F238E27FC236}">
                <a16:creationId xmlns:a16="http://schemas.microsoft.com/office/drawing/2014/main" id="{FE3276EC-F781-47B4-BD10-B2B1AAFA5C8F}"/>
              </a:ext>
            </a:extLst>
          </p:cNvPr>
          <p:cNvGrpSpPr/>
          <p:nvPr/>
        </p:nvGrpSpPr>
        <p:grpSpPr>
          <a:xfrm>
            <a:off x="16741062" y="2084400"/>
            <a:ext cx="537097" cy="537097"/>
            <a:chOff x="19487481" y="4012533"/>
            <a:chExt cx="537097" cy="537097"/>
          </a:xfrm>
        </p:grpSpPr>
        <p:sp>
          <p:nvSpPr>
            <p:cNvPr id="127" name="Oval 126">
              <a:extLst>
                <a:ext uri="{FF2B5EF4-FFF2-40B4-BE49-F238E27FC236}">
                  <a16:creationId xmlns:a16="http://schemas.microsoft.com/office/drawing/2014/main" id="{75E417E5-531B-4FE6-BD6B-741A664D7448}"/>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1CEDE94B-2A29-4E3F-BFA1-82528DD78448}"/>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T) GREEN DOWN" hidden="1">
            <a:extLst>
              <a:ext uri="{FF2B5EF4-FFF2-40B4-BE49-F238E27FC236}">
                <a16:creationId xmlns:a16="http://schemas.microsoft.com/office/drawing/2014/main" id="{5AEB1D9F-E85B-462B-9C3E-4C47D73C2C2B}"/>
              </a:ext>
            </a:extLst>
          </p:cNvPr>
          <p:cNvGrpSpPr/>
          <p:nvPr/>
        </p:nvGrpSpPr>
        <p:grpSpPr>
          <a:xfrm>
            <a:off x="16772322" y="2131007"/>
            <a:ext cx="537097" cy="443882"/>
            <a:chOff x="16550753" y="2084507"/>
            <a:chExt cx="537097" cy="537097"/>
          </a:xfrm>
        </p:grpSpPr>
        <p:sp>
          <p:nvSpPr>
            <p:cNvPr id="130" name="Oval 129">
              <a:extLst>
                <a:ext uri="{FF2B5EF4-FFF2-40B4-BE49-F238E27FC236}">
                  <a16:creationId xmlns:a16="http://schemas.microsoft.com/office/drawing/2014/main" id="{BC8E3630-6C40-4991-91C5-9CA391A897AA}"/>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a:extLst>
                <a:ext uri="{FF2B5EF4-FFF2-40B4-BE49-F238E27FC236}">
                  <a16:creationId xmlns:a16="http://schemas.microsoft.com/office/drawing/2014/main" id="{7414ED92-D39C-4210-999D-8EA5AF8707D9}"/>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T) GREEN UP" hidden="1">
            <a:extLst>
              <a:ext uri="{FF2B5EF4-FFF2-40B4-BE49-F238E27FC236}">
                <a16:creationId xmlns:a16="http://schemas.microsoft.com/office/drawing/2014/main" id="{3FB2EB00-496C-4FEB-AAEA-8C73FD92261A}"/>
              </a:ext>
            </a:extLst>
          </p:cNvPr>
          <p:cNvGrpSpPr/>
          <p:nvPr/>
        </p:nvGrpSpPr>
        <p:grpSpPr>
          <a:xfrm>
            <a:off x="16754030" y="2070000"/>
            <a:ext cx="537097" cy="537097"/>
            <a:chOff x="16550753" y="2084507"/>
            <a:chExt cx="537097" cy="537097"/>
          </a:xfrm>
        </p:grpSpPr>
        <p:sp>
          <p:nvSpPr>
            <p:cNvPr id="133" name="Oval 132">
              <a:extLst>
                <a:ext uri="{FF2B5EF4-FFF2-40B4-BE49-F238E27FC236}">
                  <a16:creationId xmlns:a16="http://schemas.microsoft.com/office/drawing/2014/main" id="{76E1014D-A10F-4C73-9BFA-545708BCA6B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Isosceles Triangle 133">
              <a:extLst>
                <a:ext uri="{FF2B5EF4-FFF2-40B4-BE49-F238E27FC236}">
                  <a16:creationId xmlns:a16="http://schemas.microsoft.com/office/drawing/2014/main" id="{715BD1AA-A238-4B29-BEC6-01C2BB882537}"/>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T) RED UP" hidden="1">
            <a:extLst>
              <a:ext uri="{FF2B5EF4-FFF2-40B4-BE49-F238E27FC236}">
                <a16:creationId xmlns:a16="http://schemas.microsoft.com/office/drawing/2014/main" id="{797FECB1-638E-4F2B-994E-EB12EB3583DB}"/>
              </a:ext>
            </a:extLst>
          </p:cNvPr>
          <p:cNvGrpSpPr/>
          <p:nvPr/>
        </p:nvGrpSpPr>
        <p:grpSpPr>
          <a:xfrm>
            <a:off x="16754029" y="2083086"/>
            <a:ext cx="537097" cy="537097"/>
            <a:chOff x="18504903" y="4120069"/>
            <a:chExt cx="537097" cy="537097"/>
          </a:xfrm>
        </p:grpSpPr>
        <p:sp>
          <p:nvSpPr>
            <p:cNvPr id="136" name="Oval 135">
              <a:extLst>
                <a:ext uri="{FF2B5EF4-FFF2-40B4-BE49-F238E27FC236}">
                  <a16:creationId xmlns:a16="http://schemas.microsoft.com/office/drawing/2014/main" id="{CDB7EAE3-D0D1-4B9A-AD02-56D458DC82E7}"/>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Isosceles Triangle 136">
              <a:extLst>
                <a:ext uri="{FF2B5EF4-FFF2-40B4-BE49-F238E27FC236}">
                  <a16:creationId xmlns:a16="http://schemas.microsoft.com/office/drawing/2014/main" id="{CE593E30-8035-4875-AE2B-741CFF6764E5}"/>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T) RED DOWN">
            <a:extLst>
              <a:ext uri="{FF2B5EF4-FFF2-40B4-BE49-F238E27FC236}">
                <a16:creationId xmlns:a16="http://schemas.microsoft.com/office/drawing/2014/main" id="{B76525AC-AA60-4E94-A0DC-D3DD6D1F8B7E}"/>
              </a:ext>
            </a:extLst>
          </p:cNvPr>
          <p:cNvGrpSpPr/>
          <p:nvPr/>
        </p:nvGrpSpPr>
        <p:grpSpPr>
          <a:xfrm>
            <a:off x="16780272" y="4083375"/>
            <a:ext cx="537097" cy="537097"/>
            <a:chOff x="18504903" y="4120069"/>
            <a:chExt cx="537097" cy="537097"/>
          </a:xfrm>
        </p:grpSpPr>
        <p:sp>
          <p:nvSpPr>
            <p:cNvPr id="139" name="Oval 138">
              <a:extLst>
                <a:ext uri="{FF2B5EF4-FFF2-40B4-BE49-F238E27FC236}">
                  <a16:creationId xmlns:a16="http://schemas.microsoft.com/office/drawing/2014/main" id="{F09EE1A0-798E-47B4-9DDB-00A244973C15}"/>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a:extLst>
                <a:ext uri="{FF2B5EF4-FFF2-40B4-BE49-F238E27FC236}">
                  <a16:creationId xmlns:a16="http://schemas.microsoft.com/office/drawing/2014/main" id="{C137B544-B4F6-4536-BACD-CE5B3233F0C3}"/>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B) GREEN UP">
            <a:extLst>
              <a:ext uri="{FF2B5EF4-FFF2-40B4-BE49-F238E27FC236}">
                <a16:creationId xmlns:a16="http://schemas.microsoft.com/office/drawing/2014/main" id="{FF4913A4-54EC-4411-8341-03631DD8B6EC}"/>
              </a:ext>
            </a:extLst>
          </p:cNvPr>
          <p:cNvGrpSpPr/>
          <p:nvPr/>
        </p:nvGrpSpPr>
        <p:grpSpPr>
          <a:xfrm>
            <a:off x="16750694" y="2078648"/>
            <a:ext cx="537097" cy="537097"/>
            <a:chOff x="16550753" y="2084507"/>
            <a:chExt cx="537097" cy="537097"/>
          </a:xfrm>
        </p:grpSpPr>
        <p:sp>
          <p:nvSpPr>
            <p:cNvPr id="149" name="Oval 148">
              <a:extLst>
                <a:ext uri="{FF2B5EF4-FFF2-40B4-BE49-F238E27FC236}">
                  <a16:creationId xmlns:a16="http://schemas.microsoft.com/office/drawing/2014/main" id="{92FEE3CD-FA28-4CE5-963A-AA876EBF0012}"/>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Isosceles Triangle 149">
              <a:extLst>
                <a:ext uri="{FF2B5EF4-FFF2-40B4-BE49-F238E27FC236}">
                  <a16:creationId xmlns:a16="http://schemas.microsoft.com/office/drawing/2014/main" id="{BF75FE46-6E8C-4748-8D12-9C499EA92D68}"/>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45" name="Chart 144">
            <a:extLst>
              <a:ext uri="{FF2B5EF4-FFF2-40B4-BE49-F238E27FC236}">
                <a16:creationId xmlns:a16="http://schemas.microsoft.com/office/drawing/2014/main" id="{3DCF440A-8A60-46C5-B0EA-E7B980CBB223}"/>
              </a:ext>
            </a:extLst>
          </p:cNvPr>
          <p:cNvGraphicFramePr>
            <a:graphicFrameLocks/>
          </p:cNvGraphicFramePr>
          <p:nvPr>
            <p:extLst>
              <p:ext uri="{D42A27DB-BD31-4B8C-83A1-F6EECF244321}">
                <p14:modId xmlns:p14="http://schemas.microsoft.com/office/powerpoint/2010/main" val="2033703879"/>
              </p:ext>
            </p:extLst>
          </p:nvPr>
        </p:nvGraphicFramePr>
        <p:xfrm>
          <a:off x="8131506" y="1862521"/>
          <a:ext cx="5382342" cy="2145276"/>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46" name="Chart 145">
            <a:extLst>
              <a:ext uri="{FF2B5EF4-FFF2-40B4-BE49-F238E27FC236}">
                <a16:creationId xmlns:a16="http://schemas.microsoft.com/office/drawing/2014/main" id="{ED4F4A32-9443-4317-8D79-9906B8E308E5}"/>
              </a:ext>
            </a:extLst>
          </p:cNvPr>
          <p:cNvGraphicFramePr>
            <a:graphicFrameLocks/>
          </p:cNvGraphicFramePr>
          <p:nvPr>
            <p:extLst>
              <p:ext uri="{D42A27DB-BD31-4B8C-83A1-F6EECF244321}">
                <p14:modId xmlns:p14="http://schemas.microsoft.com/office/powerpoint/2010/main" val="1005498520"/>
              </p:ext>
            </p:extLst>
          </p:nvPr>
        </p:nvGraphicFramePr>
        <p:xfrm>
          <a:off x="8061724" y="4643339"/>
          <a:ext cx="5449253" cy="1977059"/>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48" name="Chart 147">
            <a:extLst>
              <a:ext uri="{FF2B5EF4-FFF2-40B4-BE49-F238E27FC236}">
                <a16:creationId xmlns:a16="http://schemas.microsoft.com/office/drawing/2014/main" id="{0B7B5232-068B-4CD4-9D49-E558B7A1E111}"/>
              </a:ext>
            </a:extLst>
          </p:cNvPr>
          <p:cNvGraphicFramePr>
            <a:graphicFrameLocks/>
          </p:cNvGraphicFramePr>
          <p:nvPr>
            <p:extLst>
              <p:ext uri="{D42A27DB-BD31-4B8C-83A1-F6EECF244321}">
                <p14:modId xmlns:p14="http://schemas.microsoft.com/office/powerpoint/2010/main" val="3756816856"/>
              </p:ext>
            </p:extLst>
          </p:nvPr>
        </p:nvGraphicFramePr>
        <p:xfrm>
          <a:off x="8061724" y="7407518"/>
          <a:ext cx="5377759" cy="2147426"/>
        </p:xfrm>
        <a:graphic>
          <a:graphicData uri="http://schemas.openxmlformats.org/drawingml/2006/chart">
            <c:chart xmlns:c="http://schemas.openxmlformats.org/drawingml/2006/chart" xmlns:r="http://schemas.openxmlformats.org/officeDocument/2006/relationships" r:id="rId29"/>
          </a:graphicData>
        </a:graphic>
      </p:graphicFrame>
      <p:grpSp>
        <p:nvGrpSpPr>
          <p:cNvPr id="151" name="(T) RED DOWN">
            <a:extLst>
              <a:ext uri="{FF2B5EF4-FFF2-40B4-BE49-F238E27FC236}">
                <a16:creationId xmlns:a16="http://schemas.microsoft.com/office/drawing/2014/main" id="{D6298C9C-0413-4F78-B633-66705949CA34}"/>
              </a:ext>
            </a:extLst>
          </p:cNvPr>
          <p:cNvGrpSpPr/>
          <p:nvPr/>
        </p:nvGrpSpPr>
        <p:grpSpPr>
          <a:xfrm>
            <a:off x="16750693" y="2082912"/>
            <a:ext cx="537097" cy="537097"/>
            <a:chOff x="18504903" y="4120069"/>
            <a:chExt cx="537097" cy="537097"/>
          </a:xfrm>
        </p:grpSpPr>
        <p:sp>
          <p:nvSpPr>
            <p:cNvPr id="152" name="Oval 151">
              <a:extLst>
                <a:ext uri="{FF2B5EF4-FFF2-40B4-BE49-F238E27FC236}">
                  <a16:creationId xmlns:a16="http://schemas.microsoft.com/office/drawing/2014/main" id="{36D1A2F7-EDC0-4B7C-8AD7-54FE379C4A23}"/>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Isosceles Triangle 152">
              <a:extLst>
                <a:ext uri="{FF2B5EF4-FFF2-40B4-BE49-F238E27FC236}">
                  <a16:creationId xmlns:a16="http://schemas.microsoft.com/office/drawing/2014/main" id="{404E762E-1320-4910-80D9-0B14F77B7100}"/>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97579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RETAIL SALES TITLE" hidden="1">
            <a:extLst>
              <a:ext uri="{FF2B5EF4-FFF2-40B4-BE49-F238E27FC236}">
                <a16:creationId xmlns:a16="http://schemas.microsoft.com/office/drawing/2014/main" id="{B925A7A4-9F00-494E-8AE2-4D126E110D60}"/>
              </a:ext>
            </a:extLst>
          </p:cNvPr>
          <p:cNvSpPr>
            <a:spLocks noGrp="1"/>
          </p:cNvSpPr>
          <p:nvPr>
            <p:ph type="ctrTitle" idx="4294967295"/>
          </p:nvPr>
        </p:nvSpPr>
        <p:spPr>
          <a:xfrm>
            <a:off x="2201267" y="1621191"/>
            <a:ext cx="13207604" cy="3448756"/>
          </a:xfrm>
          <a:prstGeom prst="rect">
            <a:avLst/>
          </a:prstGeom>
        </p:spPr>
        <p:txBody>
          <a:bodyPr/>
          <a:lstStyle/>
          <a:p>
            <a:r>
              <a:rPr lang="en-GB"/>
              <a:t>Retail Sales - ONS</a:t>
            </a:r>
          </a:p>
        </p:txBody>
      </p:sp>
      <p:graphicFrame>
        <p:nvGraphicFramePr>
          <p:cNvPr id="189" name="Table 188">
            <a:extLst>
              <a:ext uri="{FF2B5EF4-FFF2-40B4-BE49-F238E27FC236}">
                <a16:creationId xmlns:a16="http://schemas.microsoft.com/office/drawing/2014/main" id="{1DA6B552-FD95-4BEE-B8D6-D0D6090C7D50}"/>
              </a:ext>
            </a:extLst>
          </p:cNvPr>
          <p:cNvGraphicFramePr>
            <a:graphicFrameLocks noGrp="1"/>
          </p:cNvGraphicFramePr>
          <p:nvPr>
            <p:extLst>
              <p:ext uri="{D42A27DB-BD31-4B8C-83A1-F6EECF244321}">
                <p14:modId xmlns:p14="http://schemas.microsoft.com/office/powerpoint/2010/main" val="2276355020"/>
              </p:ext>
            </p:extLst>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Sales 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69" name="Rectangle 168">
            <a:extLst>
              <a:ext uri="{FF2B5EF4-FFF2-40B4-BE49-F238E27FC236}">
                <a16:creationId xmlns:a16="http://schemas.microsoft.com/office/drawing/2014/main" id="{9BB144A3-0216-4A37-B5BD-7E2502F275A7}"/>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37" name="TOP UP GOOD" hidden="1">
            <a:extLst>
              <a:ext uri="{FF2B5EF4-FFF2-40B4-BE49-F238E27FC236}">
                <a16:creationId xmlns:a16="http://schemas.microsoft.com/office/drawing/2014/main" id="{D7BA475B-BC0D-4C1D-BF65-63467F430528}"/>
              </a:ext>
            </a:extLst>
          </p:cNvPr>
          <p:cNvGrpSpPr/>
          <p:nvPr/>
        </p:nvGrpSpPr>
        <p:grpSpPr>
          <a:xfrm>
            <a:off x="16550753" y="2084507"/>
            <a:ext cx="537097" cy="537097"/>
            <a:chOff x="16550753" y="2084507"/>
            <a:chExt cx="537097" cy="537097"/>
          </a:xfrm>
        </p:grpSpPr>
        <p:sp>
          <p:nvSpPr>
            <p:cNvPr id="238" name="Oval 237">
              <a:extLst>
                <a:ext uri="{FF2B5EF4-FFF2-40B4-BE49-F238E27FC236}">
                  <a16:creationId xmlns:a16="http://schemas.microsoft.com/office/drawing/2014/main" id="{16E16005-8957-4779-B1BD-15EABD3B20B6}"/>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id="{B94B575E-1BED-4910-9926-5A27B4E1DB00}"/>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TOP DOWN GOOD" hidden="1">
            <a:extLst>
              <a:ext uri="{FF2B5EF4-FFF2-40B4-BE49-F238E27FC236}">
                <a16:creationId xmlns:a16="http://schemas.microsoft.com/office/drawing/2014/main" id="{2B9F7782-D464-4937-9D6E-2D0EE8A212A3}"/>
              </a:ext>
            </a:extLst>
          </p:cNvPr>
          <p:cNvGrpSpPr/>
          <p:nvPr/>
        </p:nvGrpSpPr>
        <p:grpSpPr>
          <a:xfrm>
            <a:off x="16549200" y="2084400"/>
            <a:ext cx="537097" cy="537097"/>
            <a:chOff x="16550753" y="2084507"/>
            <a:chExt cx="537097" cy="537097"/>
          </a:xfrm>
        </p:grpSpPr>
        <p:sp>
          <p:nvSpPr>
            <p:cNvPr id="247" name="Oval 246">
              <a:extLst>
                <a:ext uri="{FF2B5EF4-FFF2-40B4-BE49-F238E27FC236}">
                  <a16:creationId xmlns:a16="http://schemas.microsoft.com/office/drawing/2014/main" id="{F7039738-744A-4A3C-B212-6C0EA85C9EEB}"/>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Isosceles Triangle 247">
              <a:extLst>
                <a:ext uri="{FF2B5EF4-FFF2-40B4-BE49-F238E27FC236}">
                  <a16:creationId xmlns:a16="http://schemas.microsoft.com/office/drawing/2014/main" id="{982EED88-4EC1-4F1B-83D2-3F73B4C73A29}"/>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Top Neutral" hidden="1">
            <a:extLst>
              <a:ext uri="{FF2B5EF4-FFF2-40B4-BE49-F238E27FC236}">
                <a16:creationId xmlns:a16="http://schemas.microsoft.com/office/drawing/2014/main" id="{1B43998A-6305-4BB9-9B22-9078450F82A0}"/>
              </a:ext>
            </a:extLst>
          </p:cNvPr>
          <p:cNvGrpSpPr/>
          <p:nvPr/>
        </p:nvGrpSpPr>
        <p:grpSpPr>
          <a:xfrm>
            <a:off x="16549200" y="2084400"/>
            <a:ext cx="537097" cy="537097"/>
            <a:chOff x="19487481" y="4012533"/>
            <a:chExt cx="537097" cy="537097"/>
          </a:xfrm>
        </p:grpSpPr>
        <p:sp>
          <p:nvSpPr>
            <p:cNvPr id="250" name="Oval 249">
              <a:extLst>
                <a:ext uri="{FF2B5EF4-FFF2-40B4-BE49-F238E27FC236}">
                  <a16:creationId xmlns:a16="http://schemas.microsoft.com/office/drawing/2014/main" id="{C3297EFF-BA7A-4383-B7BA-32266295BE92}"/>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E14395CC-2E7E-4A94-AFE5-D7FE39D3989E}"/>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BOTTOM UP BAD" hidden="1">
            <a:extLst>
              <a:ext uri="{FF2B5EF4-FFF2-40B4-BE49-F238E27FC236}">
                <a16:creationId xmlns:a16="http://schemas.microsoft.com/office/drawing/2014/main" id="{13024470-9366-4F2E-A89C-28FDB60BE3BF}"/>
              </a:ext>
            </a:extLst>
          </p:cNvPr>
          <p:cNvGrpSpPr/>
          <p:nvPr/>
        </p:nvGrpSpPr>
        <p:grpSpPr>
          <a:xfrm>
            <a:off x="16544608" y="4100012"/>
            <a:ext cx="537097" cy="537097"/>
            <a:chOff x="18504903" y="4120069"/>
            <a:chExt cx="537097" cy="537097"/>
          </a:xfrm>
        </p:grpSpPr>
        <p:sp>
          <p:nvSpPr>
            <p:cNvPr id="256" name="Oval 255">
              <a:extLst>
                <a:ext uri="{FF2B5EF4-FFF2-40B4-BE49-F238E27FC236}">
                  <a16:creationId xmlns:a16="http://schemas.microsoft.com/office/drawing/2014/main" id="{2EBB1EE4-1493-4B3C-A8C4-25A4417C2E75}"/>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Isosceles Triangle 256">
              <a:extLst>
                <a:ext uri="{FF2B5EF4-FFF2-40B4-BE49-F238E27FC236}">
                  <a16:creationId xmlns:a16="http://schemas.microsoft.com/office/drawing/2014/main" id="{C91CB1D5-7A36-4420-8ABE-9F31D15CADAF}"/>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BOTTOM DOWN BAD" hidden="1">
            <a:extLst>
              <a:ext uri="{FF2B5EF4-FFF2-40B4-BE49-F238E27FC236}">
                <a16:creationId xmlns:a16="http://schemas.microsoft.com/office/drawing/2014/main" id="{68699B1A-2592-4EA0-90DB-112BB126F199}"/>
              </a:ext>
            </a:extLst>
          </p:cNvPr>
          <p:cNvGrpSpPr/>
          <p:nvPr/>
        </p:nvGrpSpPr>
        <p:grpSpPr>
          <a:xfrm>
            <a:off x="16544608" y="4100012"/>
            <a:ext cx="537097" cy="537097"/>
            <a:chOff x="18504903" y="4120069"/>
            <a:chExt cx="537097" cy="537097"/>
          </a:xfrm>
        </p:grpSpPr>
        <p:sp>
          <p:nvSpPr>
            <p:cNvPr id="259" name="Oval 258">
              <a:extLst>
                <a:ext uri="{FF2B5EF4-FFF2-40B4-BE49-F238E27FC236}">
                  <a16:creationId xmlns:a16="http://schemas.microsoft.com/office/drawing/2014/main" id="{EE03BA97-3880-4C01-8282-307EFC4F13B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Isosceles Triangle 259">
              <a:extLst>
                <a:ext uri="{FF2B5EF4-FFF2-40B4-BE49-F238E27FC236}">
                  <a16:creationId xmlns:a16="http://schemas.microsoft.com/office/drawing/2014/main" id="{2B28F7B6-BFF1-4386-967E-E0B7573CE3ED}"/>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BOTTOM DOWN GOOD" hidden="1">
            <a:extLst>
              <a:ext uri="{FF2B5EF4-FFF2-40B4-BE49-F238E27FC236}">
                <a16:creationId xmlns:a16="http://schemas.microsoft.com/office/drawing/2014/main" id="{71D2B8FD-3355-4926-92A7-530590D33C3F}"/>
              </a:ext>
            </a:extLst>
          </p:cNvPr>
          <p:cNvGrpSpPr/>
          <p:nvPr/>
        </p:nvGrpSpPr>
        <p:grpSpPr>
          <a:xfrm>
            <a:off x="16544608" y="4100012"/>
            <a:ext cx="537097" cy="537097"/>
            <a:chOff x="16550753" y="2084507"/>
            <a:chExt cx="537097" cy="537097"/>
          </a:xfrm>
        </p:grpSpPr>
        <p:sp>
          <p:nvSpPr>
            <p:cNvPr id="262" name="Oval 261">
              <a:extLst>
                <a:ext uri="{FF2B5EF4-FFF2-40B4-BE49-F238E27FC236}">
                  <a16:creationId xmlns:a16="http://schemas.microsoft.com/office/drawing/2014/main" id="{FEEB74A7-6FF6-4F99-948E-F0B43FE0125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id="{3C31E029-8AC4-49E4-A18B-F7B824C9FFEF}"/>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6" name="Group 195">
            <a:extLst>
              <a:ext uri="{FF2B5EF4-FFF2-40B4-BE49-F238E27FC236}">
                <a16:creationId xmlns:a16="http://schemas.microsoft.com/office/drawing/2014/main" id="{576AB8F5-3A0C-4B10-AF80-5C7095D77FB0}"/>
              </a:ext>
            </a:extLst>
          </p:cNvPr>
          <p:cNvGrpSpPr/>
          <p:nvPr/>
        </p:nvGrpSpPr>
        <p:grpSpPr>
          <a:xfrm>
            <a:off x="14190265" y="3648167"/>
            <a:ext cx="2622706" cy="1674753"/>
            <a:chOff x="14199393" y="1627247"/>
            <a:chExt cx="2622706" cy="1674753"/>
          </a:xfrm>
        </p:grpSpPr>
        <p:cxnSp>
          <p:nvCxnSpPr>
            <p:cNvPr id="197" name="Straight Connector 196">
              <a:extLst>
                <a:ext uri="{FF2B5EF4-FFF2-40B4-BE49-F238E27FC236}">
                  <a16:creationId xmlns:a16="http://schemas.microsoft.com/office/drawing/2014/main" id="{452E86E1-AC04-4BDE-8A57-8C16958E33F6}"/>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522E828E-2191-493B-8181-849AEDEE94DD}"/>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Large retailers</a:t>
              </a:r>
            </a:p>
          </p:txBody>
        </p:sp>
        <p:sp>
          <p:nvSpPr>
            <p:cNvPr id="199" name="TextBox 198">
              <a:extLst>
                <a:ext uri="{FF2B5EF4-FFF2-40B4-BE49-F238E27FC236}">
                  <a16:creationId xmlns:a16="http://schemas.microsoft.com/office/drawing/2014/main" id="{06F81ADC-F10B-470A-8B8F-8E9042D1C189}"/>
                </a:ext>
              </a:extLst>
            </p:cNvPr>
            <p:cNvSpPr txBox="1"/>
            <p:nvPr/>
          </p:nvSpPr>
          <p:spPr>
            <a:xfrm>
              <a:off x="14338208" y="2730096"/>
              <a:ext cx="2483891"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-2.9% in December.</a:t>
              </a:r>
            </a:p>
          </p:txBody>
        </p:sp>
      </p:grpSp>
      <p:sp>
        <p:nvSpPr>
          <p:cNvPr id="200" name="TextBox 199">
            <a:extLst>
              <a:ext uri="{FF2B5EF4-FFF2-40B4-BE49-F238E27FC236}">
                <a16:creationId xmlns:a16="http://schemas.microsoft.com/office/drawing/2014/main" id="{BEB4986A-81B4-4CBE-B372-A8E29C7A018B}"/>
              </a:ext>
            </a:extLst>
          </p:cNvPr>
          <p:cNvSpPr txBox="1"/>
          <p:nvPr/>
        </p:nvSpPr>
        <p:spPr>
          <a:xfrm>
            <a:off x="2840922" y="3143653"/>
            <a:ext cx="4844997"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ONS RETAIL SALES GROWTH – VALUE TERMS</a:t>
            </a:r>
          </a:p>
        </p:txBody>
      </p:sp>
      <p:sp>
        <p:nvSpPr>
          <p:cNvPr id="202" name="TextBox 201">
            <a:extLst>
              <a:ext uri="{FF2B5EF4-FFF2-40B4-BE49-F238E27FC236}">
                <a16:creationId xmlns:a16="http://schemas.microsoft.com/office/drawing/2014/main" id="{CAC86E94-681E-48E6-96C8-CAA1201C8095}"/>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6</a:t>
            </a:r>
          </a:p>
        </p:txBody>
      </p:sp>
      <p:sp>
        <p:nvSpPr>
          <p:cNvPr id="203" name="TextBox 202">
            <a:extLst>
              <a:ext uri="{FF2B5EF4-FFF2-40B4-BE49-F238E27FC236}">
                <a16:creationId xmlns:a16="http://schemas.microsoft.com/office/drawing/2014/main" id="{747A0F5C-E9D6-43F0-848E-94915679098C}"/>
              </a:ext>
            </a:extLst>
          </p:cNvPr>
          <p:cNvSpPr txBox="1"/>
          <p:nvPr/>
        </p:nvSpPr>
        <p:spPr>
          <a:xfrm>
            <a:off x="2822510" y="209446"/>
            <a:ext cx="4565795"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RETAIL SALES – ONS</a:t>
            </a:r>
          </a:p>
        </p:txBody>
      </p:sp>
      <p:sp>
        <p:nvSpPr>
          <p:cNvPr id="204" name="TextBox 203">
            <a:extLst>
              <a:ext uri="{FF2B5EF4-FFF2-40B4-BE49-F238E27FC236}">
                <a16:creationId xmlns:a16="http://schemas.microsoft.com/office/drawing/2014/main" id="{CAEEE122-9135-4833-A21F-4C12292B176D}"/>
              </a:ext>
            </a:extLst>
          </p:cNvPr>
          <p:cNvSpPr txBox="1"/>
          <p:nvPr/>
        </p:nvSpPr>
        <p:spPr>
          <a:xfrm>
            <a:off x="14105497" y="1051906"/>
            <a:ext cx="2573383"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205" name="TextBox 204">
            <a:extLst>
              <a:ext uri="{FF2B5EF4-FFF2-40B4-BE49-F238E27FC236}">
                <a16:creationId xmlns:a16="http://schemas.microsoft.com/office/drawing/2014/main" id="{7D8D0F37-8B15-428F-BA3D-59BFE047E78B}"/>
              </a:ext>
            </a:extLst>
          </p:cNvPr>
          <p:cNvSpPr txBox="1"/>
          <p:nvPr/>
        </p:nvSpPr>
        <p:spPr>
          <a:xfrm>
            <a:off x="8337667" y="1051906"/>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ONS SALES GROWTH – VOLUME TERMS</a:t>
            </a:r>
          </a:p>
        </p:txBody>
      </p:sp>
      <p:pic>
        <p:nvPicPr>
          <p:cNvPr id="206" name="Picture 205">
            <a:extLst>
              <a:ext uri="{FF2B5EF4-FFF2-40B4-BE49-F238E27FC236}">
                <a16:creationId xmlns:a16="http://schemas.microsoft.com/office/drawing/2014/main" id="{FCDC353A-1627-4265-8229-BEB7C447FCB8}"/>
              </a:ext>
            </a:extLst>
          </p:cNvPr>
          <p:cNvPicPr/>
          <p:nvPr/>
        </p:nvPicPr>
        <p:blipFill>
          <a:blip r:embed="rId3"/>
          <a:stretch>
            <a:fillRect/>
          </a:stretch>
        </p:blipFill>
        <p:spPr>
          <a:xfrm>
            <a:off x="15324138" y="2338388"/>
            <a:ext cx="28575" cy="28575"/>
          </a:xfrm>
          <a:prstGeom prst="rect">
            <a:avLst/>
          </a:prstGeom>
        </p:spPr>
      </p:pic>
      <p:pic>
        <p:nvPicPr>
          <p:cNvPr id="207" name="Picture 206">
            <a:extLst>
              <a:ext uri="{FF2B5EF4-FFF2-40B4-BE49-F238E27FC236}">
                <a16:creationId xmlns:a16="http://schemas.microsoft.com/office/drawing/2014/main" id="{A55CC7F9-61F7-421F-AB20-106378E8788D}"/>
              </a:ext>
            </a:extLst>
          </p:cNvPr>
          <p:cNvPicPr/>
          <p:nvPr/>
        </p:nvPicPr>
        <p:blipFill>
          <a:blip r:embed="rId3"/>
          <a:stretch>
            <a:fillRect/>
          </a:stretch>
        </p:blipFill>
        <p:spPr>
          <a:xfrm>
            <a:off x="15236825" y="4357688"/>
            <a:ext cx="28575" cy="28575"/>
          </a:xfrm>
          <a:prstGeom prst="rect">
            <a:avLst/>
          </a:prstGeom>
        </p:spPr>
      </p:pic>
      <p:sp>
        <p:nvSpPr>
          <p:cNvPr id="208" name="TextBox 207">
            <a:extLst>
              <a:ext uri="{FF2B5EF4-FFF2-40B4-BE49-F238E27FC236}">
                <a16:creationId xmlns:a16="http://schemas.microsoft.com/office/drawing/2014/main" id="{C0574C99-3A29-4CE5-87FB-783131BE1E32}"/>
              </a:ext>
            </a:extLst>
          </p:cNvPr>
          <p:cNvSpPr txBox="1"/>
          <p:nvPr/>
        </p:nvSpPr>
        <p:spPr>
          <a:xfrm>
            <a:off x="2855518" y="1051906"/>
            <a:ext cx="4867882"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ONS &amp; BRC SALES GROWTH – VALUE TERMS</a:t>
            </a:r>
          </a:p>
        </p:txBody>
      </p:sp>
      <p:graphicFrame>
        <p:nvGraphicFramePr>
          <p:cNvPr id="209" name="Table 208">
            <a:extLst>
              <a:ext uri="{FF2B5EF4-FFF2-40B4-BE49-F238E27FC236}">
                <a16:creationId xmlns:a16="http://schemas.microsoft.com/office/drawing/2014/main" id="{38B6CB89-9EB9-49D9-BCEF-1486D8BA4E4A}"/>
              </a:ext>
            </a:extLst>
          </p:cNvPr>
          <p:cNvGraphicFramePr>
            <a:graphicFrameLocks noGrp="1"/>
          </p:cNvGraphicFramePr>
          <p:nvPr>
            <p:extLst>
              <p:ext uri="{D42A27DB-BD31-4B8C-83A1-F6EECF244321}">
                <p14:modId xmlns:p14="http://schemas.microsoft.com/office/powerpoint/2010/main" val="604371860"/>
              </p:ext>
            </p:extLst>
          </p:nvPr>
        </p:nvGraphicFramePr>
        <p:xfrm>
          <a:off x="2901702" y="1695889"/>
          <a:ext cx="4792442" cy="834307"/>
        </p:xfrm>
        <a:graphic>
          <a:graphicData uri="http://schemas.openxmlformats.org/drawingml/2006/table">
            <a:tbl>
              <a:tblPr firstRow="1" bandRow="1" bandCol="1">
                <a:tableStyleId>{5C22544A-7EE6-4342-B048-85BDC9FD1C3A}</a:tableStyleId>
              </a:tblPr>
              <a:tblGrid>
                <a:gridCol w="1585505">
                  <a:extLst>
                    <a:ext uri="{9D8B030D-6E8A-4147-A177-3AD203B41FA5}">
                      <a16:colId xmlns:a16="http://schemas.microsoft.com/office/drawing/2014/main" val="3289775735"/>
                    </a:ext>
                  </a:extLst>
                </a:gridCol>
                <a:gridCol w="1534786">
                  <a:extLst>
                    <a:ext uri="{9D8B030D-6E8A-4147-A177-3AD203B41FA5}">
                      <a16:colId xmlns:a16="http://schemas.microsoft.com/office/drawing/2014/main" val="3988679276"/>
                    </a:ext>
                  </a:extLst>
                </a:gridCol>
                <a:gridCol w="926155">
                  <a:extLst>
                    <a:ext uri="{9D8B030D-6E8A-4147-A177-3AD203B41FA5}">
                      <a16:colId xmlns:a16="http://schemas.microsoft.com/office/drawing/2014/main" val="257316222"/>
                    </a:ext>
                  </a:extLst>
                </a:gridCol>
                <a:gridCol w="745996">
                  <a:extLst>
                    <a:ext uri="{9D8B030D-6E8A-4147-A177-3AD203B41FA5}">
                      <a16:colId xmlns:a16="http://schemas.microsoft.com/office/drawing/2014/main" val="3248377586"/>
                    </a:ext>
                  </a:extLst>
                </a:gridCol>
              </a:tblGrid>
              <a:tr h="195998">
                <a:tc>
                  <a:txBody>
                    <a:bodyPr/>
                    <a:lstStyle/>
                    <a:p>
                      <a:pPr algn="l">
                        <a:lnSpc>
                          <a:spcPct val="150000"/>
                        </a:lnSpc>
                        <a:spcBef>
                          <a:spcPts val="600"/>
                        </a:spcBef>
                        <a:spcAft>
                          <a:spcPts val="0"/>
                        </a:spcAft>
                      </a:pPr>
                      <a:r>
                        <a:rPr lang="en-GB" sz="1000">
                          <a:effectLst/>
                        </a:rPr>
                        <a:t>% change on year ago</a:t>
                      </a:r>
                      <a:endParaRPr lang="en-GB" sz="10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rPr>
                        <a:t>RSI sales</a:t>
                      </a:r>
                      <a:endParaRPr lang="en-GB" sz="10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rPr>
                        <a:t>RSM  Sales</a:t>
                      </a:r>
                      <a:endParaRPr lang="en-GB" sz="10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50000"/>
                        </a:lnSpc>
                        <a:spcBef>
                          <a:spcPts val="600"/>
                        </a:spcBef>
                        <a:spcAft>
                          <a:spcPts val="0"/>
                        </a:spcAft>
                      </a:pPr>
                      <a:r>
                        <a:rPr lang="en-GB" sz="1000">
                          <a:effectLst/>
                        </a:rPr>
                        <a:t>RSM LFL</a:t>
                      </a:r>
                      <a:endParaRPr lang="en-GB" sz="10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096596449"/>
                  </a:ext>
                </a:extLst>
              </a:tr>
              <a:tr h="187382">
                <a:tc>
                  <a:txBody>
                    <a:bodyPr/>
                    <a:lstStyle/>
                    <a:p>
                      <a:pPr algn="l" fontAlgn="ctr"/>
                      <a:r>
                        <a:rPr lang="en-GB" sz="900" b="0" i="0" u="none" strike="noStrike">
                          <a:solidFill>
                            <a:srgbClr val="000000"/>
                          </a:solidFill>
                          <a:effectLst/>
                          <a:latin typeface="Lato" panose="020F0502020204030203" pitchFamily="34" charset="0"/>
                        </a:rPr>
                        <a:t>Nov-20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9346085"/>
                  </a:ext>
                </a:extLst>
              </a:tr>
              <a:tr h="187382">
                <a:tc>
                  <a:txBody>
                    <a:bodyPr/>
                    <a:lstStyle/>
                    <a:p>
                      <a:pPr algn="l" fontAlgn="ctr"/>
                      <a:r>
                        <a:rPr lang="en-GB" sz="900" b="0" i="0" u="none" strike="noStrike">
                          <a:solidFill>
                            <a:srgbClr val="000000"/>
                          </a:solidFill>
                          <a:effectLst/>
                          <a:latin typeface="Lato" panose="020F0502020204030203" pitchFamily="34" charset="0"/>
                        </a:rPr>
                        <a:t>Dec-20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2313805"/>
                  </a:ext>
                </a:extLst>
              </a:tr>
              <a:tr h="187382">
                <a:tc>
                  <a:txBody>
                    <a:bodyPr/>
                    <a:lstStyle/>
                    <a:p>
                      <a:pPr algn="l" fontAlgn="ctr"/>
                      <a:r>
                        <a:rPr lang="en-GB" sz="9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-2.3</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-1.3</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7.1</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533590366"/>
                  </a:ext>
                </a:extLst>
              </a:tr>
            </a:tbl>
          </a:graphicData>
        </a:graphic>
      </p:graphicFrame>
      <p:graphicFrame>
        <p:nvGraphicFramePr>
          <p:cNvPr id="210" name="Table 209">
            <a:extLst>
              <a:ext uri="{FF2B5EF4-FFF2-40B4-BE49-F238E27FC236}">
                <a16:creationId xmlns:a16="http://schemas.microsoft.com/office/drawing/2014/main" id="{A32EA279-CCAA-4C4B-A5EE-927B7038801B}"/>
              </a:ext>
            </a:extLst>
          </p:cNvPr>
          <p:cNvGraphicFramePr>
            <a:graphicFrameLocks noGrp="1"/>
          </p:cNvGraphicFramePr>
          <p:nvPr>
            <p:extLst>
              <p:ext uri="{D42A27DB-BD31-4B8C-83A1-F6EECF244321}">
                <p14:modId xmlns:p14="http://schemas.microsoft.com/office/powerpoint/2010/main" val="1546708251"/>
              </p:ext>
            </p:extLst>
          </p:nvPr>
        </p:nvGraphicFramePr>
        <p:xfrm>
          <a:off x="2906765" y="3592970"/>
          <a:ext cx="4792443" cy="3135674"/>
        </p:xfrm>
        <a:graphic>
          <a:graphicData uri="http://schemas.openxmlformats.org/drawingml/2006/table">
            <a:tbl>
              <a:tblPr firstRow="1" bandRow="1" bandCol="1">
                <a:tableStyleId>{5C22544A-7EE6-4342-B048-85BDC9FD1C3A}</a:tableStyleId>
              </a:tblPr>
              <a:tblGrid>
                <a:gridCol w="560404">
                  <a:extLst>
                    <a:ext uri="{9D8B030D-6E8A-4147-A177-3AD203B41FA5}">
                      <a16:colId xmlns:a16="http://schemas.microsoft.com/office/drawing/2014/main" val="1515973743"/>
                    </a:ext>
                  </a:extLst>
                </a:gridCol>
                <a:gridCol w="400932">
                  <a:extLst>
                    <a:ext uri="{9D8B030D-6E8A-4147-A177-3AD203B41FA5}">
                      <a16:colId xmlns:a16="http://schemas.microsoft.com/office/drawing/2014/main" val="541278614"/>
                    </a:ext>
                  </a:extLst>
                </a:gridCol>
                <a:gridCol w="635442">
                  <a:extLst>
                    <a:ext uri="{9D8B030D-6E8A-4147-A177-3AD203B41FA5}">
                      <a16:colId xmlns:a16="http://schemas.microsoft.com/office/drawing/2014/main" val="2212204827"/>
                    </a:ext>
                  </a:extLst>
                </a:gridCol>
                <a:gridCol w="506771">
                  <a:extLst>
                    <a:ext uri="{9D8B030D-6E8A-4147-A177-3AD203B41FA5}">
                      <a16:colId xmlns:a16="http://schemas.microsoft.com/office/drawing/2014/main" val="656120738"/>
                    </a:ext>
                  </a:extLst>
                </a:gridCol>
                <a:gridCol w="814979">
                  <a:extLst>
                    <a:ext uri="{9D8B030D-6E8A-4147-A177-3AD203B41FA5}">
                      <a16:colId xmlns:a16="http://schemas.microsoft.com/office/drawing/2014/main" val="1796999542"/>
                    </a:ext>
                  </a:extLst>
                </a:gridCol>
                <a:gridCol w="614633">
                  <a:extLst>
                    <a:ext uri="{9D8B030D-6E8A-4147-A177-3AD203B41FA5}">
                      <a16:colId xmlns:a16="http://schemas.microsoft.com/office/drawing/2014/main" val="2064642823"/>
                    </a:ext>
                  </a:extLst>
                </a:gridCol>
                <a:gridCol w="570579">
                  <a:extLst>
                    <a:ext uri="{9D8B030D-6E8A-4147-A177-3AD203B41FA5}">
                      <a16:colId xmlns:a16="http://schemas.microsoft.com/office/drawing/2014/main" val="1696272215"/>
                    </a:ext>
                  </a:extLst>
                </a:gridCol>
                <a:gridCol w="688703">
                  <a:extLst>
                    <a:ext uri="{9D8B030D-6E8A-4147-A177-3AD203B41FA5}">
                      <a16:colId xmlns:a16="http://schemas.microsoft.com/office/drawing/2014/main" val="3737517960"/>
                    </a:ext>
                  </a:extLst>
                </a:gridCol>
              </a:tblGrid>
              <a:tr h="364374">
                <a:tc>
                  <a:txBody>
                    <a:bodyPr/>
                    <a:lstStyle/>
                    <a:p>
                      <a:pPr marL="36195" algn="l">
                        <a:lnSpc>
                          <a:spcPct val="150000"/>
                        </a:lnSpc>
                        <a:spcBef>
                          <a:spcPts val="600"/>
                        </a:spcBef>
                        <a:spcAft>
                          <a:spcPts val="0"/>
                        </a:spcAft>
                      </a:pPr>
                      <a:r>
                        <a:rPr lang="en-GB" sz="800">
                          <a:effectLst/>
                        </a:rPr>
                        <a:t> M-Y</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All (excl. fuel)</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Predom. food stores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Depart. stores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Textiles, cloth. &amp; footwear</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Household goods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Oth. non-food</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50000"/>
                        </a:lnSpc>
                        <a:spcBef>
                          <a:spcPts val="600"/>
                        </a:spcBef>
                        <a:spcAft>
                          <a:spcPts val="0"/>
                        </a:spcAft>
                      </a:pPr>
                      <a:r>
                        <a:rPr lang="en-GB" sz="800">
                          <a:effectLst/>
                        </a:rPr>
                        <a:t>Non-store retailing</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102502625"/>
                  </a:ext>
                </a:extLst>
              </a:tr>
              <a:tr h="194482">
                <a:tc>
                  <a:txBody>
                    <a:bodyPr/>
                    <a:lstStyle/>
                    <a:p>
                      <a:pPr algn="l" fontAlgn="ctr"/>
                      <a:r>
                        <a:rPr lang="en-GB" sz="9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3.4</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4.9</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6498819"/>
                  </a:ext>
                </a:extLst>
              </a:tr>
              <a:tr h="194482">
                <a:tc>
                  <a:txBody>
                    <a:bodyPr/>
                    <a:lstStyle/>
                    <a:p>
                      <a:pPr algn="l" fontAlgn="ctr"/>
                      <a:r>
                        <a:rPr lang="en-GB" sz="9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803907"/>
                  </a:ext>
                </a:extLst>
              </a:tr>
              <a:tr h="194482">
                <a:tc>
                  <a:txBody>
                    <a:bodyPr/>
                    <a:lstStyle/>
                    <a:p>
                      <a:pPr algn="l" fontAlgn="ctr"/>
                      <a:r>
                        <a:rPr lang="en-GB" sz="9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021845"/>
                  </a:ext>
                </a:extLst>
              </a:tr>
              <a:tr h="194482">
                <a:tc>
                  <a:txBody>
                    <a:bodyPr/>
                    <a:lstStyle/>
                    <a:p>
                      <a:pPr algn="l" fontAlgn="ctr"/>
                      <a:r>
                        <a:rPr lang="en-GB" sz="9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358782"/>
                  </a:ext>
                </a:extLst>
              </a:tr>
              <a:tr h="194482">
                <a:tc>
                  <a:txBody>
                    <a:bodyPr/>
                    <a:lstStyle/>
                    <a:p>
                      <a:pPr algn="l" fontAlgn="ctr"/>
                      <a:r>
                        <a:rPr lang="en-GB" sz="9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9814444"/>
                  </a:ext>
                </a:extLst>
              </a:tr>
              <a:tr h="194482">
                <a:tc>
                  <a:txBody>
                    <a:bodyPr/>
                    <a:lstStyle/>
                    <a:p>
                      <a:pPr algn="l" fontAlgn="ctr"/>
                      <a:r>
                        <a:rPr lang="en-GB" sz="9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482201"/>
                  </a:ext>
                </a:extLst>
              </a:tr>
              <a:tr h="194482">
                <a:tc>
                  <a:txBody>
                    <a:bodyPr/>
                    <a:lstStyle/>
                    <a:p>
                      <a:pPr algn="l" fontAlgn="ctr"/>
                      <a:r>
                        <a:rPr lang="en-GB" sz="9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320216"/>
                  </a:ext>
                </a:extLst>
              </a:tr>
              <a:tr h="194482">
                <a:tc>
                  <a:txBody>
                    <a:bodyPr/>
                    <a:lstStyle/>
                    <a:p>
                      <a:pPr algn="l" fontAlgn="ctr"/>
                      <a:r>
                        <a:rPr lang="en-GB" sz="9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476899"/>
                  </a:ext>
                </a:extLst>
              </a:tr>
              <a:tr h="194482">
                <a:tc>
                  <a:txBody>
                    <a:bodyPr/>
                    <a:lstStyle/>
                    <a:p>
                      <a:pPr algn="l" fontAlgn="ctr"/>
                      <a:r>
                        <a:rPr lang="en-GB" sz="9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793392"/>
                  </a:ext>
                </a:extLst>
              </a:tr>
              <a:tr h="194482">
                <a:tc>
                  <a:txBody>
                    <a:bodyPr/>
                    <a:lstStyle/>
                    <a:p>
                      <a:pPr algn="l" fontAlgn="ctr"/>
                      <a:r>
                        <a:rPr lang="en-GB" sz="9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1742653"/>
                  </a:ext>
                </a:extLst>
              </a:tr>
              <a:tr h="261931">
                <a:tc>
                  <a:txBody>
                    <a:bodyPr/>
                    <a:lstStyle/>
                    <a:p>
                      <a:pPr algn="l" fontAlgn="ctr"/>
                      <a:r>
                        <a:rPr lang="en-GB" sz="9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47.7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8565115"/>
                  </a:ext>
                </a:extLst>
              </a:tr>
              <a:tr h="194482">
                <a:tc>
                  <a:txBody>
                    <a:bodyPr/>
                    <a:lstStyle/>
                    <a:p>
                      <a:pPr algn="l" fontAlgn="ctr"/>
                      <a:r>
                        <a:rPr lang="en-GB" sz="9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318360"/>
                  </a:ext>
                </a:extLst>
              </a:tr>
              <a:tr h="0">
                <a:tc>
                  <a:txBody>
                    <a:bodyPr/>
                    <a:lstStyle/>
                    <a:p>
                      <a:pPr algn="l" fontAlgn="ctr"/>
                      <a:r>
                        <a:rPr lang="en-GB" sz="9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-2.3</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5.7</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-18.3</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-46.3</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-7.6</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-27.5</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50.9</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716962725"/>
                  </a:ext>
                </a:extLst>
              </a:tr>
            </a:tbl>
          </a:graphicData>
        </a:graphic>
      </p:graphicFrame>
      <p:sp>
        <p:nvSpPr>
          <p:cNvPr id="211" name="TextBox 210">
            <a:extLst>
              <a:ext uri="{FF2B5EF4-FFF2-40B4-BE49-F238E27FC236}">
                <a16:creationId xmlns:a16="http://schemas.microsoft.com/office/drawing/2014/main" id="{79F5D218-3866-4E29-971A-F0AD2B08ADC7}"/>
              </a:ext>
            </a:extLst>
          </p:cNvPr>
          <p:cNvSpPr txBox="1"/>
          <p:nvPr/>
        </p:nvSpPr>
        <p:spPr>
          <a:xfrm>
            <a:off x="2831001" y="7584635"/>
            <a:ext cx="4547383"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LARGE &amp; SMALL RETAILERS</a:t>
            </a:r>
          </a:p>
        </p:txBody>
      </p:sp>
      <p:graphicFrame>
        <p:nvGraphicFramePr>
          <p:cNvPr id="212" name="Table 211">
            <a:extLst>
              <a:ext uri="{FF2B5EF4-FFF2-40B4-BE49-F238E27FC236}">
                <a16:creationId xmlns:a16="http://schemas.microsoft.com/office/drawing/2014/main" id="{D9F326F1-94CA-40BF-95EE-632029954C25}"/>
              </a:ext>
            </a:extLst>
          </p:cNvPr>
          <p:cNvGraphicFramePr>
            <a:graphicFrameLocks noGrp="1"/>
          </p:cNvGraphicFramePr>
          <p:nvPr>
            <p:extLst>
              <p:ext uri="{D42A27DB-BD31-4B8C-83A1-F6EECF244321}">
                <p14:modId xmlns:p14="http://schemas.microsoft.com/office/powerpoint/2010/main" val="2258287193"/>
              </p:ext>
            </p:extLst>
          </p:nvPr>
        </p:nvGraphicFramePr>
        <p:xfrm>
          <a:off x="2916443" y="8243678"/>
          <a:ext cx="4777701" cy="849309"/>
        </p:xfrm>
        <a:graphic>
          <a:graphicData uri="http://schemas.openxmlformats.org/drawingml/2006/table">
            <a:tbl>
              <a:tblPr firstRow="1" bandRow="1" bandCol="1">
                <a:tableStyleId>{5C22544A-7EE6-4342-B048-85BDC9FD1C3A}</a:tableStyleId>
              </a:tblPr>
              <a:tblGrid>
                <a:gridCol w="2049231">
                  <a:extLst>
                    <a:ext uri="{9D8B030D-6E8A-4147-A177-3AD203B41FA5}">
                      <a16:colId xmlns:a16="http://schemas.microsoft.com/office/drawing/2014/main" val="1075950999"/>
                    </a:ext>
                  </a:extLst>
                </a:gridCol>
                <a:gridCol w="1390923">
                  <a:extLst>
                    <a:ext uri="{9D8B030D-6E8A-4147-A177-3AD203B41FA5}">
                      <a16:colId xmlns:a16="http://schemas.microsoft.com/office/drawing/2014/main" val="2269994259"/>
                    </a:ext>
                  </a:extLst>
                </a:gridCol>
                <a:gridCol w="1337547">
                  <a:extLst>
                    <a:ext uri="{9D8B030D-6E8A-4147-A177-3AD203B41FA5}">
                      <a16:colId xmlns:a16="http://schemas.microsoft.com/office/drawing/2014/main" val="1511263279"/>
                    </a:ext>
                  </a:extLst>
                </a:gridCol>
              </a:tblGrid>
              <a:tr h="180554">
                <a:tc>
                  <a:txBody>
                    <a:bodyPr/>
                    <a:lstStyle/>
                    <a:p>
                      <a:pPr algn="l">
                        <a:spcAft>
                          <a:spcPts val="0"/>
                        </a:spcAft>
                      </a:pPr>
                      <a:r>
                        <a:rPr lang="en-GB" sz="1000">
                          <a:solidFill>
                            <a:schemeClr val="bg1"/>
                          </a:solidFill>
                          <a:effectLst/>
                        </a:rPr>
                        <a:t>% change on year ago</a:t>
                      </a: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1000">
                          <a:solidFill>
                            <a:schemeClr val="bg1"/>
                          </a:solidFill>
                          <a:effectLst/>
                        </a:rPr>
                        <a:t>ONS Large Retailers</a:t>
                      </a: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spcAft>
                          <a:spcPts val="0"/>
                        </a:spcAft>
                      </a:pPr>
                      <a:r>
                        <a:rPr lang="en-GB" sz="1000">
                          <a:solidFill>
                            <a:schemeClr val="bg1"/>
                          </a:solidFill>
                          <a:effectLst/>
                        </a:rPr>
                        <a:t>ONS Small Retailers</a:t>
                      </a:r>
                      <a:endParaRPr lang="en-GB" sz="1000">
                        <a:solidFill>
                          <a:schemeClr val="bg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2605845262"/>
                  </a:ext>
                </a:extLst>
              </a:tr>
              <a:tr h="209443">
                <a:tc>
                  <a:txBody>
                    <a:bodyPr/>
                    <a:lstStyle/>
                    <a:p>
                      <a:pPr algn="l" fontAlgn="ctr"/>
                      <a:r>
                        <a:rPr lang="en-GB" sz="900" b="0" i="0" u="none" strike="noStrike">
                          <a:solidFill>
                            <a:srgbClr val="000000"/>
                          </a:solidFill>
                          <a:effectLst/>
                          <a:latin typeface="Lato" panose="020F0502020204030203" pitchFamily="34" charset="0"/>
                        </a:rPr>
                        <a:t>Nov-20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900" b="0" i="0" u="none" strike="noStrike">
                          <a:solidFill>
                            <a:srgbClr val="000000"/>
                          </a:solidFill>
                          <a:effectLst/>
                          <a:latin typeface="Lato" panose="020F0502020204030203" pitchFamily="34" charset="0"/>
                        </a:rPr>
                        <a:t>3.6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GB" sz="900" b="0" i="0" u="none" strike="noStrike">
                          <a:solidFill>
                            <a:srgbClr val="000000"/>
                          </a:solidFill>
                          <a:effectLst/>
                          <a:latin typeface="Lato" panose="020F0502020204030203" pitchFamily="34" charset="0"/>
                        </a:rPr>
                        <a:t>21.2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251930"/>
                  </a:ext>
                </a:extLst>
              </a:tr>
              <a:tr h="209443">
                <a:tc>
                  <a:txBody>
                    <a:bodyPr/>
                    <a:lstStyle/>
                    <a:p>
                      <a:pPr algn="l" fontAlgn="ctr"/>
                      <a:r>
                        <a:rPr lang="en-GB" sz="900" b="0" i="0" u="none" strike="noStrike">
                          <a:solidFill>
                            <a:srgbClr val="000000"/>
                          </a:solidFill>
                          <a:effectLst/>
                          <a:latin typeface="Lato" panose="020F0502020204030203" pitchFamily="34" charset="0"/>
                        </a:rPr>
                        <a:t>Dec-20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900" b="0" i="0" u="none" strike="noStrike">
                          <a:solidFill>
                            <a:srgbClr val="000000"/>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GB" sz="900" b="0" i="0" u="none" strike="noStrike">
                          <a:solidFill>
                            <a:srgbClr val="000000"/>
                          </a:solidFill>
                          <a:effectLst/>
                          <a:latin typeface="Lato" panose="020F0502020204030203" pitchFamily="34" charset="0"/>
                        </a:rPr>
                        <a:t>10.5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370859"/>
                  </a:ext>
                </a:extLst>
              </a:tr>
              <a:tr h="209443">
                <a:tc>
                  <a:txBody>
                    <a:bodyPr/>
                    <a:lstStyle/>
                    <a:p>
                      <a:pPr algn="l" fontAlgn="ctr"/>
                      <a:r>
                        <a:rPr lang="en-GB" sz="9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659347648"/>
                  </a:ext>
                </a:extLst>
              </a:tr>
            </a:tbl>
          </a:graphicData>
        </a:graphic>
      </p:graphicFrame>
      <p:graphicFrame>
        <p:nvGraphicFramePr>
          <p:cNvPr id="213" name="Table 212">
            <a:extLst>
              <a:ext uri="{FF2B5EF4-FFF2-40B4-BE49-F238E27FC236}">
                <a16:creationId xmlns:a16="http://schemas.microsoft.com/office/drawing/2014/main" id="{CE904407-C412-48B5-8804-BE0C48DE649C}"/>
              </a:ext>
            </a:extLst>
          </p:cNvPr>
          <p:cNvGraphicFramePr>
            <a:graphicFrameLocks noGrp="1"/>
          </p:cNvGraphicFramePr>
          <p:nvPr>
            <p:extLst>
              <p:ext uri="{D42A27DB-BD31-4B8C-83A1-F6EECF244321}">
                <p14:modId xmlns:p14="http://schemas.microsoft.com/office/powerpoint/2010/main" val="4163640376"/>
              </p:ext>
            </p:extLst>
          </p:nvPr>
        </p:nvGraphicFramePr>
        <p:xfrm>
          <a:off x="8427489" y="1689663"/>
          <a:ext cx="4890788" cy="2892640"/>
        </p:xfrm>
        <a:graphic>
          <a:graphicData uri="http://schemas.openxmlformats.org/drawingml/2006/table">
            <a:tbl>
              <a:tblPr firstRow="1" bandRow="1" bandCol="1">
                <a:tableStyleId>{5C22544A-7EE6-4342-B048-85BDC9FD1C3A}</a:tableStyleId>
              </a:tblPr>
              <a:tblGrid>
                <a:gridCol w="502285">
                  <a:extLst>
                    <a:ext uri="{9D8B030D-6E8A-4147-A177-3AD203B41FA5}">
                      <a16:colId xmlns:a16="http://schemas.microsoft.com/office/drawing/2014/main" val="1515973743"/>
                    </a:ext>
                  </a:extLst>
                </a:gridCol>
                <a:gridCol w="557396">
                  <a:extLst>
                    <a:ext uri="{9D8B030D-6E8A-4147-A177-3AD203B41FA5}">
                      <a16:colId xmlns:a16="http://schemas.microsoft.com/office/drawing/2014/main" val="541278614"/>
                    </a:ext>
                  </a:extLst>
                </a:gridCol>
                <a:gridCol w="635442">
                  <a:extLst>
                    <a:ext uri="{9D8B030D-6E8A-4147-A177-3AD203B41FA5}">
                      <a16:colId xmlns:a16="http://schemas.microsoft.com/office/drawing/2014/main" val="2212204827"/>
                    </a:ext>
                  </a:extLst>
                </a:gridCol>
                <a:gridCol w="506771">
                  <a:extLst>
                    <a:ext uri="{9D8B030D-6E8A-4147-A177-3AD203B41FA5}">
                      <a16:colId xmlns:a16="http://schemas.microsoft.com/office/drawing/2014/main" val="656120738"/>
                    </a:ext>
                  </a:extLst>
                </a:gridCol>
                <a:gridCol w="814979">
                  <a:extLst>
                    <a:ext uri="{9D8B030D-6E8A-4147-A177-3AD203B41FA5}">
                      <a16:colId xmlns:a16="http://schemas.microsoft.com/office/drawing/2014/main" val="1796999542"/>
                    </a:ext>
                  </a:extLst>
                </a:gridCol>
                <a:gridCol w="614633">
                  <a:extLst>
                    <a:ext uri="{9D8B030D-6E8A-4147-A177-3AD203B41FA5}">
                      <a16:colId xmlns:a16="http://schemas.microsoft.com/office/drawing/2014/main" val="2064642823"/>
                    </a:ext>
                  </a:extLst>
                </a:gridCol>
                <a:gridCol w="570579">
                  <a:extLst>
                    <a:ext uri="{9D8B030D-6E8A-4147-A177-3AD203B41FA5}">
                      <a16:colId xmlns:a16="http://schemas.microsoft.com/office/drawing/2014/main" val="1696272215"/>
                    </a:ext>
                  </a:extLst>
                </a:gridCol>
                <a:gridCol w="688703">
                  <a:extLst>
                    <a:ext uri="{9D8B030D-6E8A-4147-A177-3AD203B41FA5}">
                      <a16:colId xmlns:a16="http://schemas.microsoft.com/office/drawing/2014/main" val="3737517960"/>
                    </a:ext>
                  </a:extLst>
                </a:gridCol>
              </a:tblGrid>
              <a:tr h="364374">
                <a:tc>
                  <a:txBody>
                    <a:bodyPr/>
                    <a:lstStyle/>
                    <a:p>
                      <a:pPr marL="36195" algn="l">
                        <a:lnSpc>
                          <a:spcPct val="150000"/>
                        </a:lnSpc>
                        <a:spcBef>
                          <a:spcPts val="600"/>
                        </a:spcBef>
                        <a:spcAft>
                          <a:spcPts val="0"/>
                        </a:spcAft>
                      </a:pPr>
                      <a:r>
                        <a:rPr lang="en-GB" sz="800">
                          <a:effectLst/>
                        </a:rPr>
                        <a:t> M-Y</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All (excl. fuel)</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Predom. food stores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Depart. stores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Textiles, cloth. &amp; footwear</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Household goods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Oth. non-food</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L="36195" algn="ctr">
                        <a:lnSpc>
                          <a:spcPct val="100000"/>
                        </a:lnSpc>
                        <a:spcBef>
                          <a:spcPts val="600"/>
                        </a:spcBef>
                        <a:spcAft>
                          <a:spcPts val="0"/>
                        </a:spcAft>
                      </a:pPr>
                      <a:r>
                        <a:rPr lang="en-GB" sz="800">
                          <a:effectLst/>
                        </a:rPr>
                        <a:t>Non-store retailing</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6000" marB="3619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102502625"/>
                  </a:ext>
                </a:extLst>
              </a:tr>
              <a:tr h="194482">
                <a:tc>
                  <a:txBody>
                    <a:bodyPr/>
                    <a:lstStyle/>
                    <a:p>
                      <a:pPr algn="l" fontAlgn="ctr"/>
                      <a:r>
                        <a:rPr lang="en-GB" sz="9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2.5</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6498819"/>
                  </a:ext>
                </a:extLst>
              </a:tr>
              <a:tr h="194482">
                <a:tc>
                  <a:txBody>
                    <a:bodyPr/>
                    <a:lstStyle/>
                    <a:p>
                      <a:pPr algn="l" fontAlgn="ctr"/>
                      <a:r>
                        <a:rPr lang="en-GB" sz="9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9803907"/>
                  </a:ext>
                </a:extLst>
              </a:tr>
              <a:tr h="194482">
                <a:tc>
                  <a:txBody>
                    <a:bodyPr/>
                    <a:lstStyle/>
                    <a:p>
                      <a:pPr algn="l" fontAlgn="ctr"/>
                      <a:r>
                        <a:rPr lang="en-GB" sz="9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021845"/>
                  </a:ext>
                </a:extLst>
              </a:tr>
              <a:tr h="194482">
                <a:tc>
                  <a:txBody>
                    <a:bodyPr/>
                    <a:lstStyle/>
                    <a:p>
                      <a:pPr algn="l" fontAlgn="ctr"/>
                      <a:r>
                        <a:rPr lang="en-GB" sz="9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358782"/>
                  </a:ext>
                </a:extLst>
              </a:tr>
              <a:tr h="194482">
                <a:tc>
                  <a:txBody>
                    <a:bodyPr/>
                    <a:lstStyle/>
                    <a:p>
                      <a:pPr algn="l" fontAlgn="ctr"/>
                      <a:r>
                        <a:rPr lang="en-GB" sz="9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9814444"/>
                  </a:ext>
                </a:extLst>
              </a:tr>
              <a:tr h="194482">
                <a:tc>
                  <a:txBody>
                    <a:bodyPr/>
                    <a:lstStyle/>
                    <a:p>
                      <a:pPr algn="l" fontAlgn="ctr"/>
                      <a:r>
                        <a:rPr lang="en-GB" sz="9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72.4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482201"/>
                  </a:ext>
                </a:extLst>
              </a:tr>
              <a:tr h="194482">
                <a:tc>
                  <a:txBody>
                    <a:bodyPr/>
                    <a:lstStyle/>
                    <a:p>
                      <a:pPr algn="l" fontAlgn="ctr"/>
                      <a:r>
                        <a:rPr lang="en-GB" sz="9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320216"/>
                  </a:ext>
                </a:extLst>
              </a:tr>
              <a:tr h="194482">
                <a:tc>
                  <a:txBody>
                    <a:bodyPr/>
                    <a:lstStyle/>
                    <a:p>
                      <a:pPr algn="l" fontAlgn="ctr"/>
                      <a:r>
                        <a:rPr lang="en-GB" sz="9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476899"/>
                  </a:ext>
                </a:extLst>
              </a:tr>
              <a:tr h="194482">
                <a:tc>
                  <a:txBody>
                    <a:bodyPr/>
                    <a:lstStyle/>
                    <a:p>
                      <a:pPr algn="l" fontAlgn="ctr"/>
                      <a:r>
                        <a:rPr lang="en-GB" sz="9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793392"/>
                  </a:ext>
                </a:extLst>
              </a:tr>
              <a:tr h="194482">
                <a:tc>
                  <a:txBody>
                    <a:bodyPr/>
                    <a:lstStyle/>
                    <a:p>
                      <a:pPr algn="l" fontAlgn="ctr"/>
                      <a:r>
                        <a:rPr lang="en-GB" sz="9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1742653"/>
                  </a:ext>
                </a:extLst>
              </a:tr>
              <a:tr h="194482">
                <a:tc>
                  <a:txBody>
                    <a:bodyPr/>
                    <a:lstStyle/>
                    <a:p>
                      <a:pPr algn="l" fontAlgn="ctr"/>
                      <a:r>
                        <a:rPr lang="en-GB" sz="9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-19.6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8565115"/>
                  </a:ext>
                </a:extLst>
              </a:tr>
              <a:tr h="194482">
                <a:tc>
                  <a:txBody>
                    <a:bodyPr/>
                    <a:lstStyle/>
                    <a:p>
                      <a:pPr algn="l" fontAlgn="ctr"/>
                      <a:r>
                        <a:rPr lang="en-GB" sz="9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900" b="0" i="0" u="none" strike="noStrike">
                          <a:solidFill>
                            <a:srgbClr val="000000"/>
                          </a:solidFill>
                          <a:effectLst/>
                          <a:latin typeface="Lato" panose="020F0502020204030203"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9318360"/>
                  </a:ext>
                </a:extLst>
              </a:tr>
              <a:tr h="194482">
                <a:tc>
                  <a:txBody>
                    <a:bodyPr/>
                    <a:lstStyle/>
                    <a:p>
                      <a:pPr algn="l" fontAlgn="ctr"/>
                      <a:r>
                        <a:rPr lang="en-GB" sz="9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-8.8</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1.4</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-14.9</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-34.7</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-19.4</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a:solidFill>
                            <a:srgbClr val="FFFFFF"/>
                          </a:solidFill>
                          <a:effectLst/>
                          <a:latin typeface="Lato" panose="020F0502020204030203" pitchFamily="34" charset="0"/>
                        </a:rPr>
                        <a:t>-25.7</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tc>
                  <a:txBody>
                    <a:bodyPr/>
                    <a:lstStyle/>
                    <a:p>
                      <a:pPr algn="ctr" fontAlgn="ctr"/>
                      <a:r>
                        <a:rPr lang="en-GB" sz="900" b="0" i="0" u="none" strike="noStrike" dirty="0">
                          <a:solidFill>
                            <a:srgbClr val="FFFFFF"/>
                          </a:solidFill>
                          <a:effectLst/>
                          <a:latin typeface="Lato" panose="020F0502020204030203" pitchFamily="34" charset="0"/>
                        </a:rPr>
                        <a:t>3.7</a:t>
                      </a:r>
                    </a:p>
                  </a:txBody>
                  <a:tcPr marL="0" marR="0" marT="0" marB="0" anchor="ctr">
                    <a:lnL w="12700" cmpd="sng">
                      <a:noFill/>
                    </a:lnL>
                    <a:lnR w="12700" cmpd="sng">
                      <a:noFill/>
                    </a:lnR>
                    <a:lnT w="12700" cmpd="sng">
                      <a:noFill/>
                    </a:lnT>
                    <a:lnB w="38100" cap="flat" cmpd="sng" algn="ctr">
                      <a:solidFill>
                        <a:srgbClr val="282461"/>
                      </a:solidFill>
                      <a:prstDash val="solid"/>
                      <a:round/>
                      <a:headEnd type="none" w="med" len="med"/>
                      <a:tailEnd type="none" w="med" len="med"/>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716962725"/>
                  </a:ext>
                </a:extLst>
              </a:tr>
            </a:tbl>
          </a:graphicData>
        </a:graphic>
      </p:graphicFrame>
      <p:sp>
        <p:nvSpPr>
          <p:cNvPr id="214" name="TextBox 213">
            <a:extLst>
              <a:ext uri="{FF2B5EF4-FFF2-40B4-BE49-F238E27FC236}">
                <a16:creationId xmlns:a16="http://schemas.microsoft.com/office/drawing/2014/main" id="{DBC1FD45-5BB0-4120-8480-403F7AE59519}"/>
              </a:ext>
            </a:extLst>
          </p:cNvPr>
          <p:cNvSpPr txBox="1"/>
          <p:nvPr/>
        </p:nvSpPr>
        <p:spPr>
          <a:xfrm>
            <a:off x="8337667" y="5377449"/>
            <a:ext cx="4391138"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ONS INTERNET SALES</a:t>
            </a:r>
          </a:p>
        </p:txBody>
      </p:sp>
      <p:graphicFrame>
        <p:nvGraphicFramePr>
          <p:cNvPr id="215" name="Table 214">
            <a:extLst>
              <a:ext uri="{FF2B5EF4-FFF2-40B4-BE49-F238E27FC236}">
                <a16:creationId xmlns:a16="http://schemas.microsoft.com/office/drawing/2014/main" id="{8373795F-0FD0-4217-88BF-1C39142EB391}"/>
              </a:ext>
            </a:extLst>
          </p:cNvPr>
          <p:cNvGraphicFramePr>
            <a:graphicFrameLocks noGrp="1"/>
          </p:cNvGraphicFramePr>
          <p:nvPr>
            <p:extLst>
              <p:ext uri="{D42A27DB-BD31-4B8C-83A1-F6EECF244321}">
                <p14:modId xmlns:p14="http://schemas.microsoft.com/office/powerpoint/2010/main" val="4220723693"/>
              </p:ext>
            </p:extLst>
          </p:nvPr>
        </p:nvGraphicFramePr>
        <p:xfrm>
          <a:off x="8413244" y="5865784"/>
          <a:ext cx="4777699" cy="2337240"/>
        </p:xfrm>
        <a:graphic>
          <a:graphicData uri="http://schemas.openxmlformats.org/drawingml/2006/table">
            <a:tbl>
              <a:tblPr firstRow="1" bandRow="1" bandCol="1">
                <a:tableStyleId>{5C22544A-7EE6-4342-B048-85BDC9FD1C3A}</a:tableStyleId>
              </a:tblPr>
              <a:tblGrid>
                <a:gridCol w="637492">
                  <a:extLst>
                    <a:ext uri="{9D8B030D-6E8A-4147-A177-3AD203B41FA5}">
                      <a16:colId xmlns:a16="http://schemas.microsoft.com/office/drawing/2014/main" val="3648155933"/>
                    </a:ext>
                  </a:extLst>
                </a:gridCol>
                <a:gridCol w="1011607">
                  <a:extLst>
                    <a:ext uri="{9D8B030D-6E8A-4147-A177-3AD203B41FA5}">
                      <a16:colId xmlns:a16="http://schemas.microsoft.com/office/drawing/2014/main" val="3742345602"/>
                    </a:ext>
                  </a:extLst>
                </a:gridCol>
                <a:gridCol w="1037546">
                  <a:extLst>
                    <a:ext uri="{9D8B030D-6E8A-4147-A177-3AD203B41FA5}">
                      <a16:colId xmlns:a16="http://schemas.microsoft.com/office/drawing/2014/main" val="2567699108"/>
                    </a:ext>
                  </a:extLst>
                </a:gridCol>
                <a:gridCol w="1045527">
                  <a:extLst>
                    <a:ext uri="{9D8B030D-6E8A-4147-A177-3AD203B41FA5}">
                      <a16:colId xmlns:a16="http://schemas.microsoft.com/office/drawing/2014/main" val="1295752324"/>
                    </a:ext>
                  </a:extLst>
                </a:gridCol>
                <a:gridCol w="1045527">
                  <a:extLst>
                    <a:ext uri="{9D8B030D-6E8A-4147-A177-3AD203B41FA5}">
                      <a16:colId xmlns:a16="http://schemas.microsoft.com/office/drawing/2014/main" val="2488087525"/>
                    </a:ext>
                  </a:extLst>
                </a:gridCol>
              </a:tblGrid>
              <a:tr h="200025">
                <a:tc>
                  <a:txBody>
                    <a:bodyPr/>
                    <a:lstStyle/>
                    <a:p>
                      <a:pPr algn="l">
                        <a:lnSpc>
                          <a:spcPct val="150000"/>
                        </a:lnSpc>
                        <a:spcBef>
                          <a:spcPts val="600"/>
                        </a:spcBef>
                        <a:spcAft>
                          <a:spcPts val="0"/>
                        </a:spcAft>
                      </a:pPr>
                      <a:r>
                        <a:rPr lang="en-GB" sz="800">
                          <a:effectLst/>
                        </a:rPr>
                        <a:t> M-Y</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00000"/>
                        </a:lnSpc>
                        <a:spcBef>
                          <a:spcPts val="600"/>
                        </a:spcBef>
                        <a:spcAft>
                          <a:spcPts val="0"/>
                        </a:spcAft>
                      </a:pPr>
                      <a:r>
                        <a:rPr lang="en-GB" sz="800">
                          <a:effectLst/>
                        </a:rPr>
                        <a:t>Av. Weekly value of all retail sales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000" marT="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00000"/>
                        </a:lnSpc>
                        <a:spcBef>
                          <a:spcPts val="600"/>
                        </a:spcBef>
                        <a:spcAft>
                          <a:spcPts val="0"/>
                        </a:spcAft>
                      </a:pPr>
                      <a:r>
                        <a:rPr lang="en-GB" sz="800">
                          <a:effectLst/>
                        </a:rPr>
                        <a:t>Av. Weekly value of internet retail sales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000" marT="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00000"/>
                        </a:lnSpc>
                        <a:spcBef>
                          <a:spcPts val="600"/>
                        </a:spcBef>
                        <a:spcAft>
                          <a:spcPts val="0"/>
                        </a:spcAft>
                      </a:pPr>
                      <a:r>
                        <a:rPr lang="en-GB" sz="800">
                          <a:effectLst/>
                        </a:rPr>
                        <a:t>Internet sales </a:t>
                      </a:r>
                    </a:p>
                    <a:p>
                      <a:pPr algn="ctr">
                        <a:lnSpc>
                          <a:spcPct val="100000"/>
                        </a:lnSpc>
                        <a:spcBef>
                          <a:spcPts val="600"/>
                        </a:spcBef>
                        <a:spcAft>
                          <a:spcPts val="0"/>
                        </a:spcAft>
                      </a:pPr>
                      <a:r>
                        <a:rPr lang="en-GB" sz="800">
                          <a:effectLst/>
                        </a:rPr>
                        <a:t>% YoY</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000" marT="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algn="ctr">
                        <a:lnSpc>
                          <a:spcPct val="100000"/>
                        </a:lnSpc>
                        <a:spcBef>
                          <a:spcPts val="600"/>
                        </a:spcBef>
                        <a:spcAft>
                          <a:spcPts val="0"/>
                        </a:spcAft>
                      </a:pPr>
                      <a:r>
                        <a:rPr lang="en-GB" sz="800">
                          <a:effectLst/>
                        </a:rPr>
                        <a:t>Internet sales as a % of total sales</a:t>
                      </a:r>
                      <a:endParaRPr lang="en-GB" sz="8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36195" marR="36000" marT="0" marB="36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352294454"/>
                  </a:ext>
                </a:extLst>
              </a:tr>
              <a:tr h="115072">
                <a:tc>
                  <a:txBody>
                    <a:bodyPr/>
                    <a:lstStyle/>
                    <a:p>
                      <a:pPr algn="l" fontAlgn="ctr"/>
                      <a:r>
                        <a:rPr lang="en-GB" sz="1000" b="0" i="0" u="none" strike="noStrike">
                          <a:solidFill>
                            <a:srgbClr val="000000"/>
                          </a:solidFill>
                          <a:effectLst/>
                          <a:latin typeface="Lato" panose="020F0502020204030203" pitchFamily="34" charset="0"/>
                        </a:rPr>
                        <a:t>Jan-20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6858.0</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1388.6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8.6</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20.2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1066724"/>
                  </a:ext>
                </a:extLst>
              </a:tr>
              <a:tr h="116205">
                <a:tc>
                  <a:txBody>
                    <a:bodyPr/>
                    <a:lstStyle/>
                    <a:p>
                      <a:pPr algn="l" fontAlgn="ctr"/>
                      <a:r>
                        <a:rPr lang="en-GB" sz="1000" b="0" i="0" u="none" strike="noStrike">
                          <a:solidFill>
                            <a:srgbClr val="000000"/>
                          </a:solidFill>
                          <a:effectLst/>
                          <a:latin typeface="Lato" panose="020F0502020204030203" pitchFamily="34" charset="0"/>
                        </a:rPr>
                        <a:t>Feb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6937.9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1321.8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19.1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3622286"/>
                  </a:ext>
                </a:extLst>
              </a:tr>
              <a:tr h="116205">
                <a:tc>
                  <a:txBody>
                    <a:bodyPr/>
                    <a:lstStyle/>
                    <a:p>
                      <a:pPr algn="l" fontAlgn="ctr"/>
                      <a:r>
                        <a:rPr lang="en-GB" sz="1000" b="0" i="0" u="none" strike="noStrike">
                          <a:solidFill>
                            <a:srgbClr val="000000"/>
                          </a:solidFill>
                          <a:effectLst/>
                          <a:latin typeface="Lato" panose="020F0502020204030203" pitchFamily="34" charset="0"/>
                        </a:rPr>
                        <a:t>Mar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6893.5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1523.6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3065717"/>
                  </a:ext>
                </a:extLst>
              </a:tr>
              <a:tr h="116205">
                <a:tc>
                  <a:txBody>
                    <a:bodyPr/>
                    <a:lstStyle/>
                    <a:p>
                      <a:pPr algn="l" fontAlgn="ctr"/>
                      <a:r>
                        <a:rPr lang="en-GB" sz="1000" b="0" i="0" u="none" strike="noStrike">
                          <a:solidFill>
                            <a:srgbClr val="000000"/>
                          </a:solidFill>
                          <a:effectLst/>
                          <a:latin typeface="Lato" panose="020F0502020204030203" pitchFamily="34" charset="0"/>
                        </a:rPr>
                        <a:t>Apr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5964.4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1803.4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33.8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8286395"/>
                  </a:ext>
                </a:extLst>
              </a:tr>
              <a:tr h="0">
                <a:tc>
                  <a:txBody>
                    <a:bodyPr/>
                    <a:lstStyle/>
                    <a:p>
                      <a:pPr algn="l" fontAlgn="ctr"/>
                      <a:r>
                        <a:rPr lang="en-GB" sz="1000" b="0" i="0" u="none" strike="noStrike">
                          <a:solidFill>
                            <a:srgbClr val="000000"/>
                          </a:solidFill>
                          <a:effectLst/>
                          <a:latin typeface="Lato" panose="020F0502020204030203" pitchFamily="34" charset="0"/>
                        </a:rPr>
                        <a:t>May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6690.7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2197.5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06329"/>
                  </a:ext>
                </a:extLst>
              </a:tr>
              <a:tr h="116205">
                <a:tc>
                  <a:txBody>
                    <a:bodyPr/>
                    <a:lstStyle/>
                    <a:p>
                      <a:pPr algn="l" fontAlgn="ctr"/>
                      <a:r>
                        <a:rPr lang="en-GB" sz="1000" b="0" i="0" u="none" strike="noStrike">
                          <a:solidFill>
                            <a:srgbClr val="000000"/>
                          </a:solidFill>
                          <a:effectLst/>
                          <a:latin typeface="Lato" panose="020F0502020204030203" pitchFamily="34" charset="0"/>
                        </a:rPr>
                        <a:t>Jun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7530.2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2345.7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8857019"/>
                  </a:ext>
                </a:extLst>
              </a:tr>
              <a:tr h="116205">
                <a:tc>
                  <a:txBody>
                    <a:bodyPr/>
                    <a:lstStyle/>
                    <a:p>
                      <a:pPr algn="l" fontAlgn="ctr"/>
                      <a:r>
                        <a:rPr lang="en-GB" sz="1000" b="0" i="0" u="none" strike="noStrike">
                          <a:solidFill>
                            <a:srgbClr val="000000"/>
                          </a:solidFill>
                          <a:effectLst/>
                          <a:latin typeface="Lato" panose="020F0502020204030203" pitchFamily="34" charset="0"/>
                        </a:rPr>
                        <a:t>Jul</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7818.9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2204.8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54.9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6372205"/>
                  </a:ext>
                </a:extLst>
              </a:tr>
              <a:tr h="116205">
                <a:tc>
                  <a:txBody>
                    <a:bodyPr/>
                    <a:lstStyle/>
                    <a:p>
                      <a:pPr algn="l" fontAlgn="ctr"/>
                      <a:r>
                        <a:rPr lang="en-GB" sz="1000" b="0" i="0" u="none" strike="noStrike">
                          <a:solidFill>
                            <a:srgbClr val="000000"/>
                          </a:solidFill>
                          <a:effectLst/>
                          <a:latin typeface="Lato" panose="020F0502020204030203" pitchFamily="34" charset="0"/>
                        </a:rPr>
                        <a:t>Aug</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7621.4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2035.9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8763880"/>
                  </a:ext>
                </a:extLst>
              </a:tr>
              <a:tr h="116205">
                <a:tc>
                  <a:txBody>
                    <a:bodyPr/>
                    <a:lstStyle/>
                    <a:p>
                      <a:pPr algn="l" fontAlgn="ctr"/>
                      <a:r>
                        <a:rPr lang="en-GB" sz="1000" b="0" i="0" u="none" strike="noStrike">
                          <a:solidFill>
                            <a:srgbClr val="000000"/>
                          </a:solidFill>
                          <a:effectLst/>
                          <a:latin typeface="Lato" panose="020F0502020204030203" pitchFamily="34" charset="0"/>
                        </a:rPr>
                        <a:t>Sep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7706.2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2026.0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53.3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7821534"/>
                  </a:ext>
                </a:extLst>
              </a:tr>
              <a:tr h="116205">
                <a:tc>
                  <a:txBody>
                    <a:bodyPr/>
                    <a:lstStyle/>
                    <a:p>
                      <a:pPr algn="l" fontAlgn="ctr"/>
                      <a:r>
                        <a:rPr lang="en-GB" sz="1000" b="0" i="0" u="none" strike="noStrike">
                          <a:solidFill>
                            <a:srgbClr val="000000"/>
                          </a:solidFill>
                          <a:effectLst/>
                          <a:latin typeface="Lato" panose="020F0502020204030203" pitchFamily="34" charset="0"/>
                        </a:rPr>
                        <a:t>Oct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8256.5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2333.9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60.9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28.3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0630518"/>
                  </a:ext>
                </a:extLst>
              </a:tr>
              <a:tr h="116205">
                <a:tc>
                  <a:txBody>
                    <a:bodyPr/>
                    <a:lstStyle/>
                    <a:p>
                      <a:pPr algn="l" fontAlgn="ctr"/>
                      <a:r>
                        <a:rPr lang="en-GB" sz="1000" b="0" i="0" u="none" strike="noStrike">
                          <a:solidFill>
                            <a:srgbClr val="000000"/>
                          </a:solidFill>
                          <a:effectLst/>
                          <a:latin typeface="Lato" panose="020F0502020204030203" pitchFamily="34" charset="0"/>
                        </a:rPr>
                        <a:t>Nov</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9019.7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3261.8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80.3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010124"/>
                  </a:ext>
                </a:extLst>
              </a:tr>
              <a:tr h="116205">
                <a:tc>
                  <a:txBody>
                    <a:bodyPr/>
                    <a:lstStyle/>
                    <a:p>
                      <a:pPr algn="l" fontAlgn="ctr"/>
                      <a:r>
                        <a:rPr lang="en-GB" sz="1000" b="0" i="0" u="none" strike="noStrike">
                          <a:solidFill>
                            <a:srgbClr val="000000"/>
                          </a:solidFill>
                          <a:effectLst/>
                          <a:latin typeface="Lato" panose="020F0502020204030203" pitchFamily="34" charset="0"/>
                        </a:rPr>
                        <a:t>Dec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9674.2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3024.8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45.6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1000" b="0" i="0" u="none" strike="noStrike">
                          <a:solidFill>
                            <a:srgbClr val="000000"/>
                          </a:solidFill>
                          <a:effectLst/>
                          <a:latin typeface="Lato" panose="020F0502020204030203" pitchFamily="34" charset="0"/>
                        </a:rPr>
                        <a:t>31.3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3948511"/>
                  </a:ext>
                </a:extLst>
              </a:tr>
              <a:tr h="116205">
                <a:tc>
                  <a:txBody>
                    <a:bodyPr/>
                    <a:lstStyle/>
                    <a:p>
                      <a:pPr algn="l" fontAlgn="ctr"/>
                      <a:r>
                        <a:rPr lang="en-GB" sz="1000" b="0" i="0" u="none" strike="noStrike">
                          <a:solidFill>
                            <a:srgbClr val="FFFFFF"/>
                          </a:solidFill>
                          <a:effectLst/>
                          <a:latin typeface="Lato" panose="020F0502020204030203" pitchFamily="34" charset="0"/>
                        </a:rPr>
                        <a:t>Jan-21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6700.4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2430.8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a:solidFill>
                            <a:srgbClr val="FFFFFF"/>
                          </a:solidFill>
                          <a:effectLst/>
                          <a:latin typeface="Lato" panose="020F0502020204030203" pitchFamily="34" charset="0"/>
                        </a:rPr>
                        <a:t>75.1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ctr"/>
                      <a:r>
                        <a:rPr lang="en-GB" sz="1000" b="0" i="0" u="none" strike="noStrike" dirty="0">
                          <a:solidFill>
                            <a:srgbClr val="FFFFFF"/>
                          </a:solidFill>
                          <a:effectLst/>
                          <a:latin typeface="Lato" panose="020F0502020204030203" pitchFamily="34" charset="0"/>
                        </a:rPr>
                        <a:t>36.3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1627461000"/>
                  </a:ext>
                </a:extLst>
              </a:tr>
            </a:tbl>
          </a:graphicData>
        </a:graphic>
      </p:graphicFrame>
      <p:sp>
        <p:nvSpPr>
          <p:cNvPr id="216" name="TextBox 215">
            <a:extLst>
              <a:ext uri="{FF2B5EF4-FFF2-40B4-BE49-F238E27FC236}">
                <a16:creationId xmlns:a16="http://schemas.microsoft.com/office/drawing/2014/main" id="{CA037849-041F-4545-BD35-E2F09D48B10D}"/>
              </a:ext>
            </a:extLst>
          </p:cNvPr>
          <p:cNvSpPr txBox="1"/>
          <p:nvPr/>
        </p:nvSpPr>
        <p:spPr>
          <a:xfrm>
            <a:off x="2805555" y="2567956"/>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ONS RSI &amp; BRC RSM</a:t>
            </a:r>
          </a:p>
        </p:txBody>
      </p:sp>
      <p:sp>
        <p:nvSpPr>
          <p:cNvPr id="217" name="TextBox 216">
            <a:extLst>
              <a:ext uri="{FF2B5EF4-FFF2-40B4-BE49-F238E27FC236}">
                <a16:creationId xmlns:a16="http://schemas.microsoft.com/office/drawing/2014/main" id="{EFADF7C1-DF4D-4A3C-BD0B-FF828F61AB2D}"/>
              </a:ext>
            </a:extLst>
          </p:cNvPr>
          <p:cNvSpPr txBox="1"/>
          <p:nvPr/>
        </p:nvSpPr>
        <p:spPr>
          <a:xfrm>
            <a:off x="2805555" y="6765778"/>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ONS RSI</a:t>
            </a:r>
          </a:p>
        </p:txBody>
      </p:sp>
      <p:sp>
        <p:nvSpPr>
          <p:cNvPr id="218" name="TextBox 217">
            <a:extLst>
              <a:ext uri="{FF2B5EF4-FFF2-40B4-BE49-F238E27FC236}">
                <a16:creationId xmlns:a16="http://schemas.microsoft.com/office/drawing/2014/main" id="{7A982B48-AC93-4DCB-990A-8F378785788E}"/>
              </a:ext>
            </a:extLst>
          </p:cNvPr>
          <p:cNvSpPr txBox="1"/>
          <p:nvPr/>
        </p:nvSpPr>
        <p:spPr>
          <a:xfrm>
            <a:off x="2820388" y="9104756"/>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ONS RSI</a:t>
            </a:r>
          </a:p>
        </p:txBody>
      </p:sp>
      <p:sp>
        <p:nvSpPr>
          <p:cNvPr id="219" name="TextBox 218">
            <a:extLst>
              <a:ext uri="{FF2B5EF4-FFF2-40B4-BE49-F238E27FC236}">
                <a16:creationId xmlns:a16="http://schemas.microsoft.com/office/drawing/2014/main" id="{44C2ECE6-CBD2-4FB0-B6F1-D25CE6AF196C}"/>
              </a:ext>
            </a:extLst>
          </p:cNvPr>
          <p:cNvSpPr txBox="1"/>
          <p:nvPr/>
        </p:nvSpPr>
        <p:spPr>
          <a:xfrm>
            <a:off x="8337667" y="4610544"/>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ONS RSI</a:t>
            </a:r>
          </a:p>
        </p:txBody>
      </p:sp>
      <p:sp>
        <p:nvSpPr>
          <p:cNvPr id="220" name="TextBox 219">
            <a:extLst>
              <a:ext uri="{FF2B5EF4-FFF2-40B4-BE49-F238E27FC236}">
                <a16:creationId xmlns:a16="http://schemas.microsoft.com/office/drawing/2014/main" id="{0E3E2198-14C2-44AF-B6E7-14258432587E}"/>
              </a:ext>
            </a:extLst>
          </p:cNvPr>
          <p:cNvSpPr txBox="1"/>
          <p:nvPr/>
        </p:nvSpPr>
        <p:spPr>
          <a:xfrm>
            <a:off x="8337667" y="8184193"/>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ONS RSI</a:t>
            </a:r>
          </a:p>
        </p:txBody>
      </p:sp>
      <p:sp>
        <p:nvSpPr>
          <p:cNvPr id="338" name="TextBox 337">
            <a:extLst>
              <a:ext uri="{FF2B5EF4-FFF2-40B4-BE49-F238E27FC236}">
                <a16:creationId xmlns:a16="http://schemas.microsoft.com/office/drawing/2014/main" id="{8EBC9AE3-5718-4D49-9DE4-DB46FE712C54}"/>
              </a:ext>
            </a:extLst>
          </p:cNvPr>
          <p:cNvSpPr txBox="1"/>
          <p:nvPr/>
        </p:nvSpPr>
        <p:spPr>
          <a:xfrm>
            <a:off x="14097622" y="6960067"/>
            <a:ext cx="2707472" cy="2677656"/>
          </a:xfrm>
          <a:prstGeom prst="rect">
            <a:avLst/>
          </a:prstGeom>
          <a:noFill/>
        </p:spPr>
        <p:txBody>
          <a:bodyPr wrap="square" rtlCol="0">
            <a:spAutoFit/>
          </a:bodyPr>
          <a:lstStyle/>
          <a:p>
            <a:r>
              <a:rPr lang="en-GB" sz="2400" dirty="0">
                <a:solidFill>
                  <a:schemeClr val="bg1"/>
                </a:solidFill>
                <a:latin typeface="Lato" panose="020F0502020204030203" pitchFamily="34" charset="0"/>
                <a:cs typeface="Lato" panose="020F0502020204030203" pitchFamily="34" charset="0"/>
              </a:rPr>
              <a:t>Fortunes were split in January, with sales falling for large retailers, while robust growth continued for small retailers.</a:t>
            </a:r>
          </a:p>
        </p:txBody>
      </p:sp>
      <p:sp>
        <p:nvSpPr>
          <p:cNvPr id="339" name="TextBox 338">
            <a:extLst>
              <a:ext uri="{FF2B5EF4-FFF2-40B4-BE49-F238E27FC236}">
                <a16:creationId xmlns:a16="http://schemas.microsoft.com/office/drawing/2014/main" id="{5565744C-9338-478B-A23C-A876D048E135}"/>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-2.3%</a:t>
            </a:r>
          </a:p>
        </p:txBody>
      </p:sp>
      <p:sp>
        <p:nvSpPr>
          <p:cNvPr id="340" name="TextBox 339">
            <a:extLst>
              <a:ext uri="{FF2B5EF4-FFF2-40B4-BE49-F238E27FC236}">
                <a16:creationId xmlns:a16="http://schemas.microsoft.com/office/drawing/2014/main" id="{24A5E202-E28B-4311-9BA0-FE103AF315E6}"/>
              </a:ext>
            </a:extLst>
          </p:cNvPr>
          <p:cNvSpPr txBox="1"/>
          <p:nvPr/>
        </p:nvSpPr>
        <p:spPr>
          <a:xfrm>
            <a:off x="14308568" y="387671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-5.5%</a:t>
            </a:r>
          </a:p>
        </p:txBody>
      </p:sp>
      <p:cxnSp>
        <p:nvCxnSpPr>
          <p:cNvPr id="178" name="Straight Connector 15">
            <a:extLst>
              <a:ext uri="{FF2B5EF4-FFF2-40B4-BE49-F238E27FC236}">
                <a16:creationId xmlns:a16="http://schemas.microsoft.com/office/drawing/2014/main" id="{C974AA93-8D32-40C6-8D4B-BFE23213A6B0}"/>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4">
            <a:extLst>
              <a:ext uri="{FF2B5EF4-FFF2-40B4-BE49-F238E27FC236}">
                <a16:creationId xmlns:a16="http://schemas.microsoft.com/office/drawing/2014/main" id="{BB709A86-0F11-4206-BB8F-225AC5D06599}"/>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3">
            <a:extLst>
              <a:ext uri="{FF2B5EF4-FFF2-40B4-BE49-F238E27FC236}">
                <a16:creationId xmlns:a16="http://schemas.microsoft.com/office/drawing/2014/main" id="{35049220-83C2-4777-AEBF-8CC45D56E016}"/>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2">
            <a:extLst>
              <a:ext uri="{FF2B5EF4-FFF2-40B4-BE49-F238E27FC236}">
                <a16:creationId xmlns:a16="http://schemas.microsoft.com/office/drawing/2014/main" id="{F896AA4E-B806-4001-8830-855F1BAF7783}"/>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1">
            <a:extLst>
              <a:ext uri="{FF2B5EF4-FFF2-40B4-BE49-F238E27FC236}">
                <a16:creationId xmlns:a16="http://schemas.microsoft.com/office/drawing/2014/main" id="{E57FC468-FF37-4E2F-958E-A7EE173F8DAF}"/>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0">
            <a:extLst>
              <a:ext uri="{FF2B5EF4-FFF2-40B4-BE49-F238E27FC236}">
                <a16:creationId xmlns:a16="http://schemas.microsoft.com/office/drawing/2014/main" id="{D1468103-D3D5-49C6-AD65-8C3E1F91BF44}"/>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9">
            <a:extLst>
              <a:ext uri="{FF2B5EF4-FFF2-40B4-BE49-F238E27FC236}">
                <a16:creationId xmlns:a16="http://schemas.microsoft.com/office/drawing/2014/main" id="{9A2B3801-9C83-4EC7-8828-C62FD00103B8}"/>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8">
            <a:extLst>
              <a:ext uri="{FF2B5EF4-FFF2-40B4-BE49-F238E27FC236}">
                <a16:creationId xmlns:a16="http://schemas.microsoft.com/office/drawing/2014/main" id="{F30B2DFC-E255-4802-BB83-9B50AD4A85C4}"/>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7">
            <a:extLst>
              <a:ext uri="{FF2B5EF4-FFF2-40B4-BE49-F238E27FC236}">
                <a16:creationId xmlns:a16="http://schemas.microsoft.com/office/drawing/2014/main" id="{C4C33F68-1ABE-48A0-964B-9D1326858962}"/>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6">
            <a:extLst>
              <a:ext uri="{FF2B5EF4-FFF2-40B4-BE49-F238E27FC236}">
                <a16:creationId xmlns:a16="http://schemas.microsoft.com/office/drawing/2014/main" id="{8C02BECD-3185-4615-99A6-2990C40BD3F6}"/>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5">
            <a:extLst>
              <a:ext uri="{FF2B5EF4-FFF2-40B4-BE49-F238E27FC236}">
                <a16:creationId xmlns:a16="http://schemas.microsoft.com/office/drawing/2014/main" id="{A18E4D95-AC7F-40C6-A8EE-585A328F8BF7}"/>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4">
            <a:extLst>
              <a:ext uri="{FF2B5EF4-FFF2-40B4-BE49-F238E27FC236}">
                <a16:creationId xmlns:a16="http://schemas.microsoft.com/office/drawing/2014/main" id="{C171EE17-0C83-48A0-BE6D-50BFD6394322}"/>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3">
            <a:extLst>
              <a:ext uri="{FF2B5EF4-FFF2-40B4-BE49-F238E27FC236}">
                <a16:creationId xmlns:a16="http://schemas.microsoft.com/office/drawing/2014/main" id="{FCA513E3-ADE5-4D36-9224-0545BFB2D6C3}"/>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
            <a:extLst>
              <a:ext uri="{FF2B5EF4-FFF2-40B4-BE49-F238E27FC236}">
                <a16:creationId xmlns:a16="http://schemas.microsoft.com/office/drawing/2014/main" id="{D1C7E2C2-0EE4-4FC3-A1F0-7FC1E2129949}"/>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1">
            <a:extLst>
              <a:ext uri="{FF2B5EF4-FFF2-40B4-BE49-F238E27FC236}">
                <a16:creationId xmlns:a16="http://schemas.microsoft.com/office/drawing/2014/main" id="{1BC4C48E-FB2D-4698-B50B-3548E3C66BAE}"/>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4" name="ABOUT US (TB)">
            <a:extLst>
              <a:ext uri="{FF2B5EF4-FFF2-40B4-BE49-F238E27FC236}">
                <a16:creationId xmlns:a16="http://schemas.microsoft.com/office/drawing/2014/main" id="{6F933653-2253-4319-B9AF-F1B149464CEF}"/>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275" name="OTHER REPORTS (TB)">
            <a:extLst>
              <a:ext uri="{FF2B5EF4-FFF2-40B4-BE49-F238E27FC236}">
                <a16:creationId xmlns:a16="http://schemas.microsoft.com/office/drawing/2014/main" id="{D5E427B4-293F-465C-ADFA-3CBF4C91CCBC}"/>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276" name="FORECASTS (TB)">
            <a:extLst>
              <a:ext uri="{FF2B5EF4-FFF2-40B4-BE49-F238E27FC236}">
                <a16:creationId xmlns:a16="http://schemas.microsoft.com/office/drawing/2014/main" id="{DA1108F3-AA92-4D77-8885-8B162F23EF27}"/>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277" name="WEATHER (TB)">
            <a:extLst>
              <a:ext uri="{FF2B5EF4-FFF2-40B4-BE49-F238E27FC236}">
                <a16:creationId xmlns:a16="http://schemas.microsoft.com/office/drawing/2014/main" id="{E1C6ECE8-C9DC-475B-BFDA-38E8831E3CED}"/>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278" name="EXCHANGE RATES (TB)">
            <a:extLst>
              <a:ext uri="{FF2B5EF4-FFF2-40B4-BE49-F238E27FC236}">
                <a16:creationId xmlns:a16="http://schemas.microsoft.com/office/drawing/2014/main" id="{6BE0B1F6-CA22-4BAD-B042-F3F23F122AAF}"/>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279" name="CREDIT &amp; HOUSING (TB)">
            <a:extLst>
              <a:ext uri="{FF2B5EF4-FFF2-40B4-BE49-F238E27FC236}">
                <a16:creationId xmlns:a16="http://schemas.microsoft.com/office/drawing/2014/main" id="{C507DAC5-9E4A-40FF-B1AA-2BA078CA111F}"/>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280" name="LABOUR MARKET P1,P2,P3 (TB)">
            <a:extLst>
              <a:ext uri="{FF2B5EF4-FFF2-40B4-BE49-F238E27FC236}">
                <a16:creationId xmlns:a16="http://schemas.microsoft.com/office/drawing/2014/main" id="{C82F8301-FD2B-4C96-8A03-C6D3251129CC}"/>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281" name="INFLATION P1,P2,P3,P4 (TB)">
            <a:extLst>
              <a:ext uri="{FF2B5EF4-FFF2-40B4-BE49-F238E27FC236}">
                <a16:creationId xmlns:a16="http://schemas.microsoft.com/office/drawing/2014/main" id="{CB3B4B73-6D0A-4953-948E-3A2A9834225E}"/>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282" name="CONFIDENCE (TB)">
            <a:extLst>
              <a:ext uri="{FF2B5EF4-FFF2-40B4-BE49-F238E27FC236}">
                <a16:creationId xmlns:a16="http://schemas.microsoft.com/office/drawing/2014/main" id="{BB689E0A-99F0-4478-85B3-9DB54395C187}"/>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283" name="IPSOS FOOTFALL (TB)">
            <a:extLst>
              <a:ext uri="{FF2B5EF4-FFF2-40B4-BE49-F238E27FC236}">
                <a16:creationId xmlns:a16="http://schemas.microsoft.com/office/drawing/2014/main" id="{DFA16E72-7075-4C76-B0AC-71099513F8EF}"/>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284" name="SHOPPERTRAK FOOTFALL (TB)">
            <a:extLst>
              <a:ext uri="{FF2B5EF4-FFF2-40B4-BE49-F238E27FC236}">
                <a16:creationId xmlns:a16="http://schemas.microsoft.com/office/drawing/2014/main" id="{316CF1E0-6AC2-49DA-A08E-4F24723F91FA}"/>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285" name="CUSTOMER TRAFFIC (TB)">
            <a:extLst>
              <a:ext uri="{FF2B5EF4-FFF2-40B4-BE49-F238E27FC236}">
                <a16:creationId xmlns:a16="http://schemas.microsoft.com/office/drawing/2014/main" id="{8C284A24-DF74-4996-A333-E4885929F910}"/>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286" name="CBI TRADE SURVEY (TB)">
            <a:extLst>
              <a:ext uri="{FF2B5EF4-FFF2-40B4-BE49-F238E27FC236}">
                <a16:creationId xmlns:a16="http://schemas.microsoft.com/office/drawing/2014/main" id="{4009543A-9C0C-4A09-A49C-0A9392E4B4CA}"/>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287" name="ONS (TB)">
            <a:extLst>
              <a:ext uri="{FF2B5EF4-FFF2-40B4-BE49-F238E27FC236}">
                <a16:creationId xmlns:a16="http://schemas.microsoft.com/office/drawing/2014/main" id="{013BE576-4604-4878-BE85-0E554E49BCB5}"/>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a:t>
            </a:r>
            <a:r>
              <a:rPr lang="en-GB" sz="1050" b="1">
                <a:solidFill>
                  <a:srgbClr val="002060"/>
                </a:solidFill>
                <a:latin typeface="Lato" panose="020F0502020204030203" pitchFamily="34" charset="0"/>
                <a:cs typeface="Lato" panose="020F0502020204030203" pitchFamily="34" charset="0"/>
              </a:rPr>
              <a:t>ONS</a:t>
            </a:r>
          </a:p>
        </p:txBody>
      </p:sp>
      <p:sp>
        <p:nvSpPr>
          <p:cNvPr id="288" name="BRC vs ONS (TB)">
            <a:extLst>
              <a:ext uri="{FF2B5EF4-FFF2-40B4-BE49-F238E27FC236}">
                <a16:creationId xmlns:a16="http://schemas.microsoft.com/office/drawing/2014/main" id="{EF93CA8A-3433-4615-9691-8037816728D6}"/>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289" name="RETAIL SALES (TB)">
            <a:extLst>
              <a:ext uri="{FF2B5EF4-FFF2-40B4-BE49-F238E27FC236}">
                <a16:creationId xmlns:a16="http://schemas.microsoft.com/office/drawing/2014/main" id="{5B9410A8-7300-498C-BD85-A8655E9885A0}"/>
              </a:ext>
            </a:extLst>
          </p:cNvPr>
          <p:cNvSpPr txBox="1"/>
          <p:nvPr/>
        </p:nvSpPr>
        <p:spPr>
          <a:xfrm>
            <a:off x="0" y="3086492"/>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RETAIL SALES</a:t>
            </a:r>
          </a:p>
        </p:txBody>
      </p:sp>
      <p:sp>
        <p:nvSpPr>
          <p:cNvPr id="290" name="WORLD ECONOMY (TB)">
            <a:extLst>
              <a:ext uri="{FF2B5EF4-FFF2-40B4-BE49-F238E27FC236}">
                <a16:creationId xmlns:a16="http://schemas.microsoft.com/office/drawing/2014/main" id="{E9FA7A39-68B2-4FC7-BBE5-FDFD17BB34E1}"/>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291" name="UK-COVID-19 IMPACT (TB)">
            <a:extLst>
              <a:ext uri="{FF2B5EF4-FFF2-40B4-BE49-F238E27FC236}">
                <a16:creationId xmlns:a16="http://schemas.microsoft.com/office/drawing/2014/main" id="{52127FCC-0190-42C1-AB3B-EF7E43E8E76B}"/>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292" name="UK ECONOMY (TB)">
            <a:extLst>
              <a:ext uri="{FF2B5EF4-FFF2-40B4-BE49-F238E27FC236}">
                <a16:creationId xmlns:a16="http://schemas.microsoft.com/office/drawing/2014/main" id="{CA4A712A-6D40-43E8-B8E8-B36FB0875369}"/>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293" name="EXEC SUMMARY (TB)">
            <a:extLst>
              <a:ext uri="{FF2B5EF4-FFF2-40B4-BE49-F238E27FC236}">
                <a16:creationId xmlns:a16="http://schemas.microsoft.com/office/drawing/2014/main" id="{1CD6F021-D974-47A6-81B2-26C8648B9E6B}"/>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295" name="EXEC SUMMARY (HL)">
            <a:hlinkClick r:id="rId4" action="ppaction://hlinksldjump"/>
            <a:extLst>
              <a:ext uri="{FF2B5EF4-FFF2-40B4-BE49-F238E27FC236}">
                <a16:creationId xmlns:a16="http://schemas.microsoft.com/office/drawing/2014/main" id="{07D42E02-8634-4CF2-BE8A-6DDF3510CB4F}"/>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EXEC SUMMARY (HL)">
            <a:hlinkClick r:id="rId5" action="ppaction://hlinksldjump"/>
            <a:extLst>
              <a:ext uri="{FF2B5EF4-FFF2-40B4-BE49-F238E27FC236}">
                <a16:creationId xmlns:a16="http://schemas.microsoft.com/office/drawing/2014/main" id="{83715A37-B2BD-4823-B30B-ECD523C6DD78}"/>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EXEC SUMMARY (HL)">
            <a:hlinkClick r:id="rId6" action="ppaction://hlinksldjump"/>
            <a:extLst>
              <a:ext uri="{FF2B5EF4-FFF2-40B4-BE49-F238E27FC236}">
                <a16:creationId xmlns:a16="http://schemas.microsoft.com/office/drawing/2014/main" id="{01FDD349-3183-4BDA-BFCB-99AEE2B3A33D}"/>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EXEC SUMMARY (HL)">
            <a:hlinkClick r:id="rId7" action="ppaction://hlinksldjump"/>
            <a:extLst>
              <a:ext uri="{FF2B5EF4-FFF2-40B4-BE49-F238E27FC236}">
                <a16:creationId xmlns:a16="http://schemas.microsoft.com/office/drawing/2014/main" id="{63458BAF-BDE6-4334-BEFF-3793945DCBC9}"/>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EXEC SUMMARY (HL)">
            <a:hlinkClick r:id="rId8" action="ppaction://hlinksldjump"/>
            <a:extLst>
              <a:ext uri="{FF2B5EF4-FFF2-40B4-BE49-F238E27FC236}">
                <a16:creationId xmlns:a16="http://schemas.microsoft.com/office/drawing/2014/main" id="{6AD18A83-D0B0-47FC-9450-B5B04FFC2131}"/>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EXEC SUMMARY (HL)">
            <a:hlinkClick r:id="rId9" action="ppaction://hlinksldjump"/>
            <a:extLst>
              <a:ext uri="{FF2B5EF4-FFF2-40B4-BE49-F238E27FC236}">
                <a16:creationId xmlns:a16="http://schemas.microsoft.com/office/drawing/2014/main" id="{AE78050D-02C8-4B0F-8957-79E9AB25BD14}"/>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EXEC SUMMARY (HL)">
            <a:hlinkClick r:id="rId10" action="ppaction://hlinksldjump"/>
            <a:extLst>
              <a:ext uri="{FF2B5EF4-FFF2-40B4-BE49-F238E27FC236}">
                <a16:creationId xmlns:a16="http://schemas.microsoft.com/office/drawing/2014/main" id="{4E139E2E-CFAB-4D4D-A665-FE1731871922}"/>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EXEC SUMMARY (HL)">
            <a:hlinkClick r:id="rId11" action="ppaction://hlinksldjump"/>
            <a:extLst>
              <a:ext uri="{FF2B5EF4-FFF2-40B4-BE49-F238E27FC236}">
                <a16:creationId xmlns:a16="http://schemas.microsoft.com/office/drawing/2014/main" id="{372C693F-A944-4947-9826-3C8F87A46829}"/>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EXEC SUMMARY (HL)">
            <a:hlinkClick r:id="rId12" action="ppaction://hlinksldjump"/>
            <a:extLst>
              <a:ext uri="{FF2B5EF4-FFF2-40B4-BE49-F238E27FC236}">
                <a16:creationId xmlns:a16="http://schemas.microsoft.com/office/drawing/2014/main" id="{852CD679-6478-41BE-8B51-0B090C1D50C1}"/>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EXEC SUMMARY (HL)">
            <a:hlinkClick r:id="rId13" action="ppaction://hlinksldjump"/>
            <a:extLst>
              <a:ext uri="{FF2B5EF4-FFF2-40B4-BE49-F238E27FC236}">
                <a16:creationId xmlns:a16="http://schemas.microsoft.com/office/drawing/2014/main" id="{500A18F5-62BD-4705-A2F4-A874BDC0B531}"/>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EXEC SUMMARY (HL)">
            <a:hlinkClick r:id="rId14" action="ppaction://hlinksldjump"/>
            <a:extLst>
              <a:ext uri="{FF2B5EF4-FFF2-40B4-BE49-F238E27FC236}">
                <a16:creationId xmlns:a16="http://schemas.microsoft.com/office/drawing/2014/main" id="{477D5F6A-3773-478C-BD6E-7D7A7A478558}"/>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EXEC SUMMARY (HL)">
            <a:hlinkClick r:id="rId15" action="ppaction://hlinksldjump"/>
            <a:extLst>
              <a:ext uri="{FF2B5EF4-FFF2-40B4-BE49-F238E27FC236}">
                <a16:creationId xmlns:a16="http://schemas.microsoft.com/office/drawing/2014/main" id="{06AFDF31-ECFD-4B4B-9565-B26F8AB8D821}"/>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EXEC SUMMARY (HL)">
            <a:hlinkClick r:id="rId16" action="ppaction://hlinksldjump"/>
            <a:extLst>
              <a:ext uri="{FF2B5EF4-FFF2-40B4-BE49-F238E27FC236}">
                <a16:creationId xmlns:a16="http://schemas.microsoft.com/office/drawing/2014/main" id="{E8354DAB-070E-4505-ADAA-F276B0F9B91D}"/>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EXEC SUMMARY (HL)">
            <a:hlinkClick r:id="rId17" action="ppaction://hlinksldjump"/>
            <a:extLst>
              <a:ext uri="{FF2B5EF4-FFF2-40B4-BE49-F238E27FC236}">
                <a16:creationId xmlns:a16="http://schemas.microsoft.com/office/drawing/2014/main" id="{EC20B62F-DD33-4EB5-BE4C-34739A29D74C}"/>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EXEC SUMMARY (HL)">
            <a:hlinkClick r:id="rId18" action="ppaction://hlinksldjump"/>
            <a:extLst>
              <a:ext uri="{FF2B5EF4-FFF2-40B4-BE49-F238E27FC236}">
                <a16:creationId xmlns:a16="http://schemas.microsoft.com/office/drawing/2014/main" id="{542110CC-9A02-4644-8643-F573E52DD878}"/>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EXEC SUMMARY (HL)">
            <a:hlinkClick r:id="rId19" action="ppaction://hlinksldjump"/>
            <a:extLst>
              <a:ext uri="{FF2B5EF4-FFF2-40B4-BE49-F238E27FC236}">
                <a16:creationId xmlns:a16="http://schemas.microsoft.com/office/drawing/2014/main" id="{A09A93FD-AA79-4566-BB5E-56573B22099B}"/>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EXEC SUMMARY (HL)">
            <a:hlinkClick r:id="rId20" action="ppaction://hlinksldjump"/>
            <a:extLst>
              <a:ext uri="{FF2B5EF4-FFF2-40B4-BE49-F238E27FC236}">
                <a16:creationId xmlns:a16="http://schemas.microsoft.com/office/drawing/2014/main" id="{9D21DD47-5721-4A08-83F6-B47076E4D04B}"/>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EXEC SUMMARY (HL)">
            <a:hlinkClick r:id="rId21" action="ppaction://hlinksldjump"/>
            <a:extLst>
              <a:ext uri="{FF2B5EF4-FFF2-40B4-BE49-F238E27FC236}">
                <a16:creationId xmlns:a16="http://schemas.microsoft.com/office/drawing/2014/main" id="{A0804B15-0483-4DC8-88A4-DA3A9F35BC56}"/>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EXEC SUMMARY (HL)">
            <a:hlinkClick r:id="rId22" action="ppaction://hlinksldjump"/>
            <a:extLst>
              <a:ext uri="{FF2B5EF4-FFF2-40B4-BE49-F238E27FC236}">
                <a16:creationId xmlns:a16="http://schemas.microsoft.com/office/drawing/2014/main" id="{5505A6B6-6B97-4EE3-B8C7-DD43C79A6C1A}"/>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EXEC SUMMARY (HL)">
            <a:hlinkClick r:id="rId23" action="ppaction://hlinksldjump"/>
            <a:extLst>
              <a:ext uri="{FF2B5EF4-FFF2-40B4-BE49-F238E27FC236}">
                <a16:creationId xmlns:a16="http://schemas.microsoft.com/office/drawing/2014/main" id="{F700C709-D537-447C-B23D-9C01A2E9535A}"/>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EXEC SUMMARY (HL)">
            <a:hlinkClick r:id="rId24" action="ppaction://hlinksldjump"/>
            <a:extLst>
              <a:ext uri="{FF2B5EF4-FFF2-40B4-BE49-F238E27FC236}">
                <a16:creationId xmlns:a16="http://schemas.microsoft.com/office/drawing/2014/main" id="{391A54F5-9B11-4506-AE74-F0D452C20403}"/>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EXEC SUMMARY (HL)">
            <a:hlinkClick r:id="rId25" action="ppaction://hlinksldjump"/>
            <a:extLst>
              <a:ext uri="{FF2B5EF4-FFF2-40B4-BE49-F238E27FC236}">
                <a16:creationId xmlns:a16="http://schemas.microsoft.com/office/drawing/2014/main" id="{46B2C07F-B8C5-4034-8FE5-EB8D73FE786D}"/>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EXEC SUMMARY (HL)">
            <a:hlinkClick r:id="rId26" action="ppaction://hlinksldjump"/>
            <a:extLst>
              <a:ext uri="{FF2B5EF4-FFF2-40B4-BE49-F238E27FC236}">
                <a16:creationId xmlns:a16="http://schemas.microsoft.com/office/drawing/2014/main" id="{9218D38C-1D42-43F1-B902-CD9F4A7EC6CF}"/>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EXEC SUMMARY (HL)">
            <a:hlinkClick r:id="rId27" action="ppaction://hlinksldjump"/>
            <a:extLst>
              <a:ext uri="{FF2B5EF4-FFF2-40B4-BE49-F238E27FC236}">
                <a16:creationId xmlns:a16="http://schemas.microsoft.com/office/drawing/2014/main" id="{B549B6B1-96C5-482F-A2DD-9DDA68770350}"/>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0" name="(B) GREY NEUTRAL" hidden="1">
            <a:extLst>
              <a:ext uri="{FF2B5EF4-FFF2-40B4-BE49-F238E27FC236}">
                <a16:creationId xmlns:a16="http://schemas.microsoft.com/office/drawing/2014/main" id="{F75B7F58-2450-49E2-9D9E-A0310AE50535}"/>
              </a:ext>
            </a:extLst>
          </p:cNvPr>
          <p:cNvGrpSpPr/>
          <p:nvPr/>
        </p:nvGrpSpPr>
        <p:grpSpPr>
          <a:xfrm>
            <a:off x="16549200" y="4106177"/>
            <a:ext cx="537097" cy="537097"/>
            <a:chOff x="19487481" y="4012533"/>
            <a:chExt cx="537097" cy="537097"/>
          </a:xfrm>
        </p:grpSpPr>
        <p:sp>
          <p:nvSpPr>
            <p:cNvPr id="271" name="Oval 270">
              <a:extLst>
                <a:ext uri="{FF2B5EF4-FFF2-40B4-BE49-F238E27FC236}">
                  <a16:creationId xmlns:a16="http://schemas.microsoft.com/office/drawing/2014/main" id="{75D9DC8A-CCC0-4453-B946-0ABE000D0153}"/>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621999DC-5A7C-49B0-8EB8-CC125E477E6F}"/>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B) GREEN DOWN" hidden="1">
            <a:extLst>
              <a:ext uri="{FF2B5EF4-FFF2-40B4-BE49-F238E27FC236}">
                <a16:creationId xmlns:a16="http://schemas.microsoft.com/office/drawing/2014/main" id="{624FEDBE-1E6A-4D03-A8E8-EF87C5AED304}"/>
              </a:ext>
            </a:extLst>
          </p:cNvPr>
          <p:cNvGrpSpPr/>
          <p:nvPr/>
        </p:nvGrpSpPr>
        <p:grpSpPr>
          <a:xfrm>
            <a:off x="16546127" y="4106177"/>
            <a:ext cx="537097" cy="537097"/>
            <a:chOff x="16550753" y="2084507"/>
            <a:chExt cx="537097" cy="537097"/>
          </a:xfrm>
        </p:grpSpPr>
        <p:sp>
          <p:nvSpPr>
            <p:cNvPr id="268" name="Oval 267">
              <a:extLst>
                <a:ext uri="{FF2B5EF4-FFF2-40B4-BE49-F238E27FC236}">
                  <a16:creationId xmlns:a16="http://schemas.microsoft.com/office/drawing/2014/main" id="{987443DC-2649-4C27-A723-071016552AEB}"/>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a:extLst>
                <a:ext uri="{FF2B5EF4-FFF2-40B4-BE49-F238E27FC236}">
                  <a16:creationId xmlns:a16="http://schemas.microsoft.com/office/drawing/2014/main" id="{2EAD8E12-BFFE-43DC-A86E-34C6B73D9AB2}"/>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7" name="(B) GREEN UP">
            <a:extLst>
              <a:ext uri="{FF2B5EF4-FFF2-40B4-BE49-F238E27FC236}">
                <a16:creationId xmlns:a16="http://schemas.microsoft.com/office/drawing/2014/main" id="{3751C443-2C92-4888-A50C-C04AD613C1BB}"/>
              </a:ext>
            </a:extLst>
          </p:cNvPr>
          <p:cNvGrpSpPr/>
          <p:nvPr/>
        </p:nvGrpSpPr>
        <p:grpSpPr>
          <a:xfrm>
            <a:off x="16546161" y="4100119"/>
            <a:ext cx="537097" cy="537097"/>
            <a:chOff x="16550753" y="2084507"/>
            <a:chExt cx="537097" cy="537097"/>
          </a:xfrm>
        </p:grpSpPr>
        <p:sp>
          <p:nvSpPr>
            <p:cNvPr id="348" name="Oval 347">
              <a:extLst>
                <a:ext uri="{FF2B5EF4-FFF2-40B4-BE49-F238E27FC236}">
                  <a16:creationId xmlns:a16="http://schemas.microsoft.com/office/drawing/2014/main" id="{EB49E846-076A-4E9E-9B3A-BC9C7B6EF394}"/>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Isosceles Triangle 348">
              <a:extLst>
                <a:ext uri="{FF2B5EF4-FFF2-40B4-BE49-F238E27FC236}">
                  <a16:creationId xmlns:a16="http://schemas.microsoft.com/office/drawing/2014/main" id="{3C686334-1589-44E4-966B-9F9DC92D8CF3}"/>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7" name="(B) RED UP" hidden="1">
            <a:extLst>
              <a:ext uri="{FF2B5EF4-FFF2-40B4-BE49-F238E27FC236}">
                <a16:creationId xmlns:a16="http://schemas.microsoft.com/office/drawing/2014/main" id="{619A5057-8AF9-4316-81FD-5EC8C65AB547}"/>
              </a:ext>
            </a:extLst>
          </p:cNvPr>
          <p:cNvGrpSpPr/>
          <p:nvPr/>
        </p:nvGrpSpPr>
        <p:grpSpPr>
          <a:xfrm>
            <a:off x="16549200" y="4109436"/>
            <a:ext cx="537097" cy="537097"/>
            <a:chOff x="18504903" y="4120069"/>
            <a:chExt cx="537097" cy="537097"/>
          </a:xfrm>
        </p:grpSpPr>
        <p:sp>
          <p:nvSpPr>
            <p:cNvPr id="188" name="Oval 187">
              <a:extLst>
                <a:ext uri="{FF2B5EF4-FFF2-40B4-BE49-F238E27FC236}">
                  <a16:creationId xmlns:a16="http://schemas.microsoft.com/office/drawing/2014/main" id="{8CA75AA3-8822-492C-BD6D-6CA4052DB57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Isosceles Triangle 220">
              <a:extLst>
                <a:ext uri="{FF2B5EF4-FFF2-40B4-BE49-F238E27FC236}">
                  <a16:creationId xmlns:a16="http://schemas.microsoft.com/office/drawing/2014/main" id="{39CB3318-B913-4731-BD7F-E71CCFC5FE80}"/>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0" name="(B) RED DOWN">
            <a:extLst>
              <a:ext uri="{FF2B5EF4-FFF2-40B4-BE49-F238E27FC236}">
                <a16:creationId xmlns:a16="http://schemas.microsoft.com/office/drawing/2014/main" id="{E4A8FF15-4D11-4CBB-8C22-BAC090860553}"/>
              </a:ext>
            </a:extLst>
          </p:cNvPr>
          <p:cNvGrpSpPr/>
          <p:nvPr/>
        </p:nvGrpSpPr>
        <p:grpSpPr>
          <a:xfrm>
            <a:off x="16544608" y="4146619"/>
            <a:ext cx="537097" cy="443882"/>
            <a:chOff x="18504903" y="4120069"/>
            <a:chExt cx="537097" cy="537097"/>
          </a:xfrm>
        </p:grpSpPr>
        <p:sp>
          <p:nvSpPr>
            <p:cNvPr id="351" name="Oval 350">
              <a:extLst>
                <a:ext uri="{FF2B5EF4-FFF2-40B4-BE49-F238E27FC236}">
                  <a16:creationId xmlns:a16="http://schemas.microsoft.com/office/drawing/2014/main" id="{676A3033-64BE-4C5F-883C-27A00D6CFFDD}"/>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Isosceles Triangle 351">
              <a:extLst>
                <a:ext uri="{FF2B5EF4-FFF2-40B4-BE49-F238E27FC236}">
                  <a16:creationId xmlns:a16="http://schemas.microsoft.com/office/drawing/2014/main" id="{59ED6AE1-1AEA-464F-B409-36E047347242}"/>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5" name="(T) GREY NEUTRAL" hidden="1">
            <a:extLst>
              <a:ext uri="{FF2B5EF4-FFF2-40B4-BE49-F238E27FC236}">
                <a16:creationId xmlns:a16="http://schemas.microsoft.com/office/drawing/2014/main" id="{3B8AADF4-CB7A-465D-8205-0D79E1B8315B}"/>
              </a:ext>
            </a:extLst>
          </p:cNvPr>
          <p:cNvGrpSpPr/>
          <p:nvPr/>
        </p:nvGrpSpPr>
        <p:grpSpPr>
          <a:xfrm>
            <a:off x="16549200" y="2069839"/>
            <a:ext cx="537097" cy="537097"/>
            <a:chOff x="19487481" y="4012533"/>
            <a:chExt cx="537097" cy="537097"/>
          </a:xfrm>
        </p:grpSpPr>
        <p:sp>
          <p:nvSpPr>
            <p:cNvPr id="176" name="Oval 175">
              <a:extLst>
                <a:ext uri="{FF2B5EF4-FFF2-40B4-BE49-F238E27FC236}">
                  <a16:creationId xmlns:a16="http://schemas.microsoft.com/office/drawing/2014/main" id="{FEE02F81-10DC-4CBA-81FE-2AECF915C9FC}"/>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6C646A2A-8994-4C7C-A024-A238F8224AC9}"/>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T) GREEN DOWN" hidden="1">
            <a:extLst>
              <a:ext uri="{FF2B5EF4-FFF2-40B4-BE49-F238E27FC236}">
                <a16:creationId xmlns:a16="http://schemas.microsoft.com/office/drawing/2014/main" id="{82304ABF-0618-4C01-9519-DDAD869B070B}"/>
              </a:ext>
            </a:extLst>
          </p:cNvPr>
          <p:cNvGrpSpPr/>
          <p:nvPr/>
        </p:nvGrpSpPr>
        <p:grpSpPr>
          <a:xfrm>
            <a:off x="16556775" y="2069839"/>
            <a:ext cx="537097" cy="537097"/>
            <a:chOff x="16550753" y="2084507"/>
            <a:chExt cx="537097" cy="537097"/>
          </a:xfrm>
        </p:grpSpPr>
        <p:sp>
          <p:nvSpPr>
            <p:cNvPr id="173" name="Oval 172">
              <a:extLst>
                <a:ext uri="{FF2B5EF4-FFF2-40B4-BE49-F238E27FC236}">
                  <a16:creationId xmlns:a16="http://schemas.microsoft.com/office/drawing/2014/main" id="{2663A5F5-BECF-4FFC-8C07-E4A7C314B6C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Isosceles Triangle 173">
              <a:extLst>
                <a:ext uri="{FF2B5EF4-FFF2-40B4-BE49-F238E27FC236}">
                  <a16:creationId xmlns:a16="http://schemas.microsoft.com/office/drawing/2014/main" id="{3D9DEFF3-931F-4310-894C-2994DB121870}"/>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T) GREEN UP">
            <a:extLst>
              <a:ext uri="{FF2B5EF4-FFF2-40B4-BE49-F238E27FC236}">
                <a16:creationId xmlns:a16="http://schemas.microsoft.com/office/drawing/2014/main" id="{1B258D74-B600-4987-8705-23A4122D9275}"/>
              </a:ext>
            </a:extLst>
          </p:cNvPr>
          <p:cNvGrpSpPr/>
          <p:nvPr/>
        </p:nvGrpSpPr>
        <p:grpSpPr>
          <a:xfrm>
            <a:off x="16541625" y="2082924"/>
            <a:ext cx="537097" cy="537097"/>
            <a:chOff x="16550753" y="2084507"/>
            <a:chExt cx="537097" cy="537097"/>
          </a:xfrm>
        </p:grpSpPr>
        <p:sp>
          <p:nvSpPr>
            <p:cNvPr id="170" name="Oval 169">
              <a:extLst>
                <a:ext uri="{FF2B5EF4-FFF2-40B4-BE49-F238E27FC236}">
                  <a16:creationId xmlns:a16="http://schemas.microsoft.com/office/drawing/2014/main" id="{11360A11-F265-4D6F-98A9-991946B41B6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Isosceles Triangle 170">
              <a:extLst>
                <a:ext uri="{FF2B5EF4-FFF2-40B4-BE49-F238E27FC236}">
                  <a16:creationId xmlns:a16="http://schemas.microsoft.com/office/drawing/2014/main" id="{1A6193B3-AFDF-4DA7-ABE0-503C9AD29BB3}"/>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 name="(T) RED UP">
            <a:extLst>
              <a:ext uri="{FF2B5EF4-FFF2-40B4-BE49-F238E27FC236}">
                <a16:creationId xmlns:a16="http://schemas.microsoft.com/office/drawing/2014/main" id="{47D4C005-4421-4A82-BB04-98C4A32AF3CE}"/>
              </a:ext>
            </a:extLst>
          </p:cNvPr>
          <p:cNvGrpSpPr/>
          <p:nvPr/>
        </p:nvGrpSpPr>
        <p:grpSpPr>
          <a:xfrm>
            <a:off x="16549200" y="2069839"/>
            <a:ext cx="537097" cy="537097"/>
            <a:chOff x="18504903" y="4120069"/>
            <a:chExt cx="537097" cy="537097"/>
          </a:xfrm>
        </p:grpSpPr>
        <p:sp>
          <p:nvSpPr>
            <p:cNvPr id="185" name="Oval 184">
              <a:extLst>
                <a:ext uri="{FF2B5EF4-FFF2-40B4-BE49-F238E27FC236}">
                  <a16:creationId xmlns:a16="http://schemas.microsoft.com/office/drawing/2014/main" id="{368D303A-8DA6-4079-934C-23FC7DB72535}"/>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Isosceles Triangle 185">
              <a:extLst>
                <a:ext uri="{FF2B5EF4-FFF2-40B4-BE49-F238E27FC236}">
                  <a16:creationId xmlns:a16="http://schemas.microsoft.com/office/drawing/2014/main" id="{E8FB4C14-4300-4445-8920-4C2EA4BD91C9}"/>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4" name="(T) RED DOWN">
            <a:extLst>
              <a:ext uri="{FF2B5EF4-FFF2-40B4-BE49-F238E27FC236}">
                <a16:creationId xmlns:a16="http://schemas.microsoft.com/office/drawing/2014/main" id="{9C61F2CC-8885-4058-9BEB-C97AE08EC0AA}"/>
              </a:ext>
            </a:extLst>
          </p:cNvPr>
          <p:cNvGrpSpPr/>
          <p:nvPr/>
        </p:nvGrpSpPr>
        <p:grpSpPr>
          <a:xfrm>
            <a:off x="16549200" y="2084400"/>
            <a:ext cx="537097" cy="537097"/>
            <a:chOff x="18504903" y="4120069"/>
            <a:chExt cx="537097" cy="537097"/>
          </a:xfrm>
        </p:grpSpPr>
        <p:sp>
          <p:nvSpPr>
            <p:cNvPr id="345" name="Oval 344">
              <a:extLst>
                <a:ext uri="{FF2B5EF4-FFF2-40B4-BE49-F238E27FC236}">
                  <a16:creationId xmlns:a16="http://schemas.microsoft.com/office/drawing/2014/main" id="{F5674346-F607-4CBE-8BBA-A284F5833C5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Isosceles Triangle 345">
              <a:extLst>
                <a:ext uri="{FF2B5EF4-FFF2-40B4-BE49-F238E27FC236}">
                  <a16:creationId xmlns:a16="http://schemas.microsoft.com/office/drawing/2014/main" id="{28F43AAC-1C60-4BB6-9F41-E1B324EE6CB8}"/>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5" name="Straight Connector 164">
            <a:extLst>
              <a:ext uri="{FF2B5EF4-FFF2-40B4-BE49-F238E27FC236}">
                <a16:creationId xmlns:a16="http://schemas.microsoft.com/office/drawing/2014/main" id="{231F4D52-1D2B-4F29-8C53-DE0A8F226647}"/>
              </a:ext>
            </a:extLst>
          </p:cNvPr>
          <p:cNvCxnSpPr>
            <a:cxnSpLocks/>
          </p:cNvCxnSpPr>
          <p:nvPr/>
        </p:nvCxnSpPr>
        <p:spPr>
          <a:xfrm flipV="1">
            <a:off x="14190265" y="1705100"/>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8D2111-7F76-477E-9585-F31406F25D0A}"/>
              </a:ext>
            </a:extLst>
          </p:cNvPr>
          <p:cNvSpPr txBox="1"/>
          <p:nvPr/>
        </p:nvSpPr>
        <p:spPr>
          <a:xfrm>
            <a:off x="14227106" y="1588513"/>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ONS Sales</a:t>
            </a:r>
          </a:p>
        </p:txBody>
      </p:sp>
      <p:sp>
        <p:nvSpPr>
          <p:cNvPr id="3" name="TextBox 2">
            <a:extLst>
              <a:ext uri="{FF2B5EF4-FFF2-40B4-BE49-F238E27FC236}">
                <a16:creationId xmlns:a16="http://schemas.microsoft.com/office/drawing/2014/main" id="{0F4EEA87-76F2-4BA4-A2FA-4C7437E710D1}"/>
              </a:ext>
            </a:extLst>
          </p:cNvPr>
          <p:cNvSpPr txBox="1"/>
          <p:nvPr/>
        </p:nvSpPr>
        <p:spPr>
          <a:xfrm>
            <a:off x="14268410" y="2881418"/>
            <a:ext cx="2483891"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-0.2% in December.</a:t>
            </a:r>
          </a:p>
        </p:txBody>
      </p:sp>
    </p:spTree>
    <p:extLst>
      <p:ext uri="{BB962C8B-B14F-4D97-AF65-F5344CB8AC3E}">
        <p14:creationId xmlns:p14="http://schemas.microsoft.com/office/powerpoint/2010/main" val="287827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RETAIL SALES TITLE" hidden="1">
            <a:extLst>
              <a:ext uri="{FF2B5EF4-FFF2-40B4-BE49-F238E27FC236}">
                <a16:creationId xmlns:a16="http://schemas.microsoft.com/office/drawing/2014/main" id="{B925A7A4-9F00-494E-8AE2-4D126E110D60}"/>
              </a:ext>
            </a:extLst>
          </p:cNvPr>
          <p:cNvSpPr>
            <a:spLocks noGrp="1"/>
          </p:cNvSpPr>
          <p:nvPr>
            <p:ph type="ctrTitle" idx="4294967295"/>
          </p:nvPr>
        </p:nvSpPr>
        <p:spPr>
          <a:xfrm>
            <a:off x="2201267" y="1621191"/>
            <a:ext cx="13207604" cy="3448756"/>
          </a:xfrm>
          <a:prstGeom prst="rect">
            <a:avLst/>
          </a:prstGeom>
        </p:spPr>
        <p:txBody>
          <a:bodyPr/>
          <a:lstStyle/>
          <a:p>
            <a:r>
              <a:rPr lang="en-GB"/>
              <a:t>CBI Trade Survey</a:t>
            </a:r>
          </a:p>
        </p:txBody>
      </p:sp>
      <p:graphicFrame>
        <p:nvGraphicFramePr>
          <p:cNvPr id="174" name="Table 173">
            <a:extLst>
              <a:ext uri="{FF2B5EF4-FFF2-40B4-BE49-F238E27FC236}">
                <a16:creationId xmlns:a16="http://schemas.microsoft.com/office/drawing/2014/main" id="{B089D50B-A1D5-4061-A068-6FB248F0ABEF}"/>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Sales CBI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82" name="Rectangle 181">
            <a:extLst>
              <a:ext uri="{FF2B5EF4-FFF2-40B4-BE49-F238E27FC236}">
                <a16:creationId xmlns:a16="http://schemas.microsoft.com/office/drawing/2014/main" id="{0F0D86D9-700B-43B0-AE79-F00825FD6C32}"/>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16" name="TOP UP BAD" hidden="1">
            <a:extLst>
              <a:ext uri="{FF2B5EF4-FFF2-40B4-BE49-F238E27FC236}">
                <a16:creationId xmlns:a16="http://schemas.microsoft.com/office/drawing/2014/main" id="{BA212816-CAE2-42F7-9F13-930EEEF136E9}"/>
              </a:ext>
            </a:extLst>
          </p:cNvPr>
          <p:cNvGrpSpPr/>
          <p:nvPr/>
        </p:nvGrpSpPr>
        <p:grpSpPr>
          <a:xfrm>
            <a:off x="16549200" y="2084400"/>
            <a:ext cx="537097" cy="537097"/>
            <a:chOff x="18504903" y="4120069"/>
            <a:chExt cx="537097" cy="537097"/>
          </a:xfrm>
        </p:grpSpPr>
        <p:sp>
          <p:nvSpPr>
            <p:cNvPr id="217" name="Oval 216">
              <a:extLst>
                <a:ext uri="{FF2B5EF4-FFF2-40B4-BE49-F238E27FC236}">
                  <a16:creationId xmlns:a16="http://schemas.microsoft.com/office/drawing/2014/main" id="{B3ED0596-1315-4E01-BF9B-604D49F28138}"/>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Isosceles Triangle 217">
              <a:extLst>
                <a:ext uri="{FF2B5EF4-FFF2-40B4-BE49-F238E27FC236}">
                  <a16:creationId xmlns:a16="http://schemas.microsoft.com/office/drawing/2014/main" id="{CEFE798C-A385-4296-A195-0801606D8FAF}"/>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TOP DOWN BAD" hidden="1">
            <a:extLst>
              <a:ext uri="{FF2B5EF4-FFF2-40B4-BE49-F238E27FC236}">
                <a16:creationId xmlns:a16="http://schemas.microsoft.com/office/drawing/2014/main" id="{F2F79E04-D734-475F-9DDE-9D9AD4E8F8DA}"/>
              </a:ext>
            </a:extLst>
          </p:cNvPr>
          <p:cNvGrpSpPr/>
          <p:nvPr/>
        </p:nvGrpSpPr>
        <p:grpSpPr>
          <a:xfrm>
            <a:off x="16549200" y="2084400"/>
            <a:ext cx="537097" cy="537097"/>
            <a:chOff x="18504903" y="4120069"/>
            <a:chExt cx="537097" cy="537097"/>
          </a:xfrm>
        </p:grpSpPr>
        <p:sp>
          <p:nvSpPr>
            <p:cNvPr id="220" name="Oval 219">
              <a:extLst>
                <a:ext uri="{FF2B5EF4-FFF2-40B4-BE49-F238E27FC236}">
                  <a16:creationId xmlns:a16="http://schemas.microsoft.com/office/drawing/2014/main" id="{0325743C-E215-46CB-9915-917BB59FFAA1}"/>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Isosceles Triangle 220">
              <a:extLst>
                <a:ext uri="{FF2B5EF4-FFF2-40B4-BE49-F238E27FC236}">
                  <a16:creationId xmlns:a16="http://schemas.microsoft.com/office/drawing/2014/main" id="{7C422BB8-40A5-450F-B5DF-72D622007F16}"/>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TOP DOWN GOOD" hidden="1">
            <a:extLst>
              <a:ext uri="{FF2B5EF4-FFF2-40B4-BE49-F238E27FC236}">
                <a16:creationId xmlns:a16="http://schemas.microsoft.com/office/drawing/2014/main" id="{B9A73063-F29A-43AF-AF9D-A36688314B40}"/>
              </a:ext>
            </a:extLst>
          </p:cNvPr>
          <p:cNvGrpSpPr/>
          <p:nvPr/>
        </p:nvGrpSpPr>
        <p:grpSpPr>
          <a:xfrm>
            <a:off x="16549200" y="2084400"/>
            <a:ext cx="537097" cy="537097"/>
            <a:chOff x="16550753" y="2084507"/>
            <a:chExt cx="537097" cy="537097"/>
          </a:xfrm>
        </p:grpSpPr>
        <p:sp>
          <p:nvSpPr>
            <p:cNvPr id="223" name="Oval 222">
              <a:extLst>
                <a:ext uri="{FF2B5EF4-FFF2-40B4-BE49-F238E27FC236}">
                  <a16:creationId xmlns:a16="http://schemas.microsoft.com/office/drawing/2014/main" id="{B34264F0-BE10-4FAE-8A5D-793C95BA09A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Isosceles Triangle 223">
              <a:extLst>
                <a:ext uri="{FF2B5EF4-FFF2-40B4-BE49-F238E27FC236}">
                  <a16:creationId xmlns:a16="http://schemas.microsoft.com/office/drawing/2014/main" id="{12A4C25A-20DC-4571-A1CB-7F906FB3E31C}"/>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Top Neutral" hidden="1">
            <a:extLst>
              <a:ext uri="{FF2B5EF4-FFF2-40B4-BE49-F238E27FC236}">
                <a16:creationId xmlns:a16="http://schemas.microsoft.com/office/drawing/2014/main" id="{4943BE3C-7FE0-4FCD-8FF6-A9A51164A3F5}"/>
              </a:ext>
            </a:extLst>
          </p:cNvPr>
          <p:cNvGrpSpPr/>
          <p:nvPr/>
        </p:nvGrpSpPr>
        <p:grpSpPr>
          <a:xfrm>
            <a:off x="16549200" y="2084400"/>
            <a:ext cx="537097" cy="537097"/>
            <a:chOff x="19487481" y="4012533"/>
            <a:chExt cx="537097" cy="537097"/>
          </a:xfrm>
        </p:grpSpPr>
        <p:sp>
          <p:nvSpPr>
            <p:cNvPr id="226" name="Oval 225">
              <a:extLst>
                <a:ext uri="{FF2B5EF4-FFF2-40B4-BE49-F238E27FC236}">
                  <a16:creationId xmlns:a16="http://schemas.microsoft.com/office/drawing/2014/main" id="{FAC00DD9-F924-44CA-824C-B86D3876EE13}"/>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254A6E61-51E5-4C05-A69B-0B18E9D1AB88}"/>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BOTTOM UP BAD" hidden="1">
            <a:extLst>
              <a:ext uri="{FF2B5EF4-FFF2-40B4-BE49-F238E27FC236}">
                <a16:creationId xmlns:a16="http://schemas.microsoft.com/office/drawing/2014/main" id="{48BABBB0-C3DE-4F5E-B010-D00F64AE9A5D}"/>
              </a:ext>
            </a:extLst>
          </p:cNvPr>
          <p:cNvGrpSpPr/>
          <p:nvPr/>
        </p:nvGrpSpPr>
        <p:grpSpPr>
          <a:xfrm>
            <a:off x="16544608" y="4100012"/>
            <a:ext cx="537097" cy="537097"/>
            <a:chOff x="18504903" y="4120069"/>
            <a:chExt cx="537097" cy="537097"/>
          </a:xfrm>
        </p:grpSpPr>
        <p:sp>
          <p:nvSpPr>
            <p:cNvPr id="232" name="Oval 231">
              <a:extLst>
                <a:ext uri="{FF2B5EF4-FFF2-40B4-BE49-F238E27FC236}">
                  <a16:creationId xmlns:a16="http://schemas.microsoft.com/office/drawing/2014/main" id="{D0BEFA90-F585-4945-A0F2-50E552D591F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id="{DC9CFC3E-6942-449B-AAD7-3080EC1E6CBE}"/>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BOTTOM DOWN BAD" hidden="1">
            <a:extLst>
              <a:ext uri="{FF2B5EF4-FFF2-40B4-BE49-F238E27FC236}">
                <a16:creationId xmlns:a16="http://schemas.microsoft.com/office/drawing/2014/main" id="{9FBD7E9A-2EF8-4C2C-BAB7-3CD6F949C71B}"/>
              </a:ext>
            </a:extLst>
          </p:cNvPr>
          <p:cNvGrpSpPr/>
          <p:nvPr/>
        </p:nvGrpSpPr>
        <p:grpSpPr>
          <a:xfrm>
            <a:off x="16544608" y="4073224"/>
            <a:ext cx="537097" cy="537097"/>
            <a:chOff x="18504903" y="4120069"/>
            <a:chExt cx="537097" cy="537097"/>
          </a:xfrm>
        </p:grpSpPr>
        <p:sp>
          <p:nvSpPr>
            <p:cNvPr id="235" name="Oval 234">
              <a:extLst>
                <a:ext uri="{FF2B5EF4-FFF2-40B4-BE49-F238E27FC236}">
                  <a16:creationId xmlns:a16="http://schemas.microsoft.com/office/drawing/2014/main" id="{267BF9F1-2B84-4BB4-89FA-66647C9DE490}"/>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id="{8E9B0C14-99D9-4F9B-89CB-57428FC1B976}"/>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BOTTOM DOWN GOOD" hidden="1">
            <a:extLst>
              <a:ext uri="{FF2B5EF4-FFF2-40B4-BE49-F238E27FC236}">
                <a16:creationId xmlns:a16="http://schemas.microsoft.com/office/drawing/2014/main" id="{64577201-6F32-4B19-B89A-3DE8603DC4FC}"/>
              </a:ext>
            </a:extLst>
          </p:cNvPr>
          <p:cNvGrpSpPr/>
          <p:nvPr/>
        </p:nvGrpSpPr>
        <p:grpSpPr>
          <a:xfrm>
            <a:off x="16544608" y="4100012"/>
            <a:ext cx="537097" cy="537097"/>
            <a:chOff x="16550753" y="2084507"/>
            <a:chExt cx="537097" cy="537097"/>
          </a:xfrm>
        </p:grpSpPr>
        <p:sp>
          <p:nvSpPr>
            <p:cNvPr id="238" name="Oval 237">
              <a:extLst>
                <a:ext uri="{FF2B5EF4-FFF2-40B4-BE49-F238E27FC236}">
                  <a16:creationId xmlns:a16="http://schemas.microsoft.com/office/drawing/2014/main" id="{D6A546EE-F183-4F69-9812-5A0EBF22D6EE}"/>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id="{96A0329A-C97C-4598-A3F2-2FCF0A7BE4E6}"/>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BOTTOM Neutral" hidden="1">
            <a:extLst>
              <a:ext uri="{FF2B5EF4-FFF2-40B4-BE49-F238E27FC236}">
                <a16:creationId xmlns:a16="http://schemas.microsoft.com/office/drawing/2014/main" id="{257188F1-5DE2-4F99-A830-C85916E8CE7B}"/>
              </a:ext>
            </a:extLst>
          </p:cNvPr>
          <p:cNvGrpSpPr/>
          <p:nvPr/>
        </p:nvGrpSpPr>
        <p:grpSpPr>
          <a:xfrm>
            <a:off x="16544608" y="4100012"/>
            <a:ext cx="537097" cy="537097"/>
            <a:chOff x="19487481" y="4012533"/>
            <a:chExt cx="537097" cy="537097"/>
          </a:xfrm>
        </p:grpSpPr>
        <p:sp>
          <p:nvSpPr>
            <p:cNvPr id="241" name="Oval 240">
              <a:extLst>
                <a:ext uri="{FF2B5EF4-FFF2-40B4-BE49-F238E27FC236}">
                  <a16:creationId xmlns:a16="http://schemas.microsoft.com/office/drawing/2014/main" id="{52301E55-EC9E-41B1-BC61-727E0F855989}"/>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2707EF43-8808-4856-BA1C-A191C9FA6D4E}"/>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Group 177">
            <a:extLst>
              <a:ext uri="{FF2B5EF4-FFF2-40B4-BE49-F238E27FC236}">
                <a16:creationId xmlns:a16="http://schemas.microsoft.com/office/drawing/2014/main" id="{6A29F651-1F6F-4AE0-B511-F2F5C595130A}"/>
              </a:ext>
            </a:extLst>
          </p:cNvPr>
          <p:cNvGrpSpPr/>
          <p:nvPr/>
        </p:nvGrpSpPr>
        <p:grpSpPr>
          <a:xfrm>
            <a:off x="14199393" y="1627247"/>
            <a:ext cx="2393853" cy="1674753"/>
            <a:chOff x="14199393" y="1627247"/>
            <a:chExt cx="2393853" cy="1674753"/>
          </a:xfrm>
        </p:grpSpPr>
        <p:cxnSp>
          <p:nvCxnSpPr>
            <p:cNvPr id="179" name="Straight Connector 178">
              <a:extLst>
                <a:ext uri="{FF2B5EF4-FFF2-40B4-BE49-F238E27FC236}">
                  <a16:creationId xmlns:a16="http://schemas.microsoft.com/office/drawing/2014/main" id="{68694402-7236-4FD0-9C81-910B455207E9}"/>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397B4027-C92B-4121-A1D7-4C886D70F996}"/>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CBI Balance</a:t>
              </a:r>
            </a:p>
          </p:txBody>
        </p:sp>
        <p:sp>
          <p:nvSpPr>
            <p:cNvPr id="184" name="TextBox 183">
              <a:extLst>
                <a:ext uri="{FF2B5EF4-FFF2-40B4-BE49-F238E27FC236}">
                  <a16:creationId xmlns:a16="http://schemas.microsoft.com/office/drawing/2014/main" id="{46B1D01A-44ED-43B5-BB3C-A0BD2ECD55AB}"/>
                </a:ext>
              </a:extLst>
            </p:cNvPr>
            <p:cNvSpPr txBox="1"/>
            <p:nvPr/>
          </p:nvSpPr>
          <p:spPr>
            <a:xfrm>
              <a:off x="14338209" y="2730096"/>
              <a:ext cx="2255037" cy="307777"/>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Up from -50 in January.</a:t>
              </a:r>
            </a:p>
          </p:txBody>
        </p:sp>
      </p:grpSp>
      <p:grpSp>
        <p:nvGrpSpPr>
          <p:cNvPr id="185" name="Group 184">
            <a:extLst>
              <a:ext uri="{FF2B5EF4-FFF2-40B4-BE49-F238E27FC236}">
                <a16:creationId xmlns:a16="http://schemas.microsoft.com/office/drawing/2014/main" id="{779BED34-1CC5-4C4E-910F-87E31232AAC6}"/>
              </a:ext>
            </a:extLst>
          </p:cNvPr>
          <p:cNvGrpSpPr/>
          <p:nvPr/>
        </p:nvGrpSpPr>
        <p:grpSpPr>
          <a:xfrm>
            <a:off x="14190265" y="3648167"/>
            <a:ext cx="2351360" cy="1674753"/>
            <a:chOff x="14199393" y="1627247"/>
            <a:chExt cx="2351360" cy="1674753"/>
          </a:xfrm>
        </p:grpSpPr>
        <p:cxnSp>
          <p:nvCxnSpPr>
            <p:cNvPr id="186" name="Straight Connector 185">
              <a:extLst>
                <a:ext uri="{FF2B5EF4-FFF2-40B4-BE49-F238E27FC236}">
                  <a16:creationId xmlns:a16="http://schemas.microsoft.com/office/drawing/2014/main" id="{6389033C-334D-44F3-81D4-AFE9105BE632}"/>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B40701F4-94A2-4028-A171-BFC531E5FB33}"/>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CBI Expected</a:t>
              </a:r>
            </a:p>
          </p:txBody>
        </p:sp>
        <p:sp>
          <p:nvSpPr>
            <p:cNvPr id="188" name="TextBox 187">
              <a:extLst>
                <a:ext uri="{FF2B5EF4-FFF2-40B4-BE49-F238E27FC236}">
                  <a16:creationId xmlns:a16="http://schemas.microsoft.com/office/drawing/2014/main" id="{CD3F6DA2-FA45-4BC5-B4DF-0D21BFB11C7D}"/>
                </a:ext>
              </a:extLst>
            </p:cNvPr>
            <p:cNvSpPr txBox="1"/>
            <p:nvPr/>
          </p:nvSpPr>
          <p:spPr>
            <a:xfrm>
              <a:off x="14338209" y="2730096"/>
              <a:ext cx="2177517"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-33 in December.</a:t>
              </a:r>
            </a:p>
          </p:txBody>
        </p:sp>
      </p:grpSp>
      <p:sp>
        <p:nvSpPr>
          <p:cNvPr id="190" name="TextBox 189">
            <a:extLst>
              <a:ext uri="{FF2B5EF4-FFF2-40B4-BE49-F238E27FC236}">
                <a16:creationId xmlns:a16="http://schemas.microsoft.com/office/drawing/2014/main" id="{5E0B503F-34C2-4E51-89E0-C25B0997065A}"/>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7</a:t>
            </a:r>
          </a:p>
        </p:txBody>
      </p:sp>
      <p:sp>
        <p:nvSpPr>
          <p:cNvPr id="191" name="TextBox 190">
            <a:extLst>
              <a:ext uri="{FF2B5EF4-FFF2-40B4-BE49-F238E27FC236}">
                <a16:creationId xmlns:a16="http://schemas.microsoft.com/office/drawing/2014/main" id="{7869AA48-E41F-42D8-A591-0F51420AE312}"/>
              </a:ext>
            </a:extLst>
          </p:cNvPr>
          <p:cNvSpPr txBox="1"/>
          <p:nvPr/>
        </p:nvSpPr>
        <p:spPr>
          <a:xfrm>
            <a:off x="2822510" y="209446"/>
            <a:ext cx="4565795"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CBI TRADES SURVEY</a:t>
            </a:r>
          </a:p>
        </p:txBody>
      </p:sp>
      <p:sp>
        <p:nvSpPr>
          <p:cNvPr id="192" name="TextBox 191">
            <a:extLst>
              <a:ext uri="{FF2B5EF4-FFF2-40B4-BE49-F238E27FC236}">
                <a16:creationId xmlns:a16="http://schemas.microsoft.com/office/drawing/2014/main" id="{DC60E648-3FCD-4B24-803A-88E767AC324C}"/>
              </a:ext>
            </a:extLst>
          </p:cNvPr>
          <p:cNvSpPr txBox="1"/>
          <p:nvPr/>
        </p:nvSpPr>
        <p:spPr>
          <a:xfrm>
            <a:off x="14067397" y="1052425"/>
            <a:ext cx="2676473"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FEBRUARY</a:t>
            </a:r>
          </a:p>
        </p:txBody>
      </p:sp>
      <p:sp>
        <p:nvSpPr>
          <p:cNvPr id="193" name="TextBox 192">
            <a:extLst>
              <a:ext uri="{FF2B5EF4-FFF2-40B4-BE49-F238E27FC236}">
                <a16:creationId xmlns:a16="http://schemas.microsoft.com/office/drawing/2014/main" id="{2CBE8396-94AD-4029-B073-C237342E1060}"/>
              </a:ext>
            </a:extLst>
          </p:cNvPr>
          <p:cNvSpPr txBox="1"/>
          <p:nvPr/>
        </p:nvSpPr>
        <p:spPr>
          <a:xfrm>
            <a:off x="8337666" y="1051906"/>
            <a:ext cx="4936957" cy="338554"/>
          </a:xfrm>
          <a:prstGeom prst="rect">
            <a:avLst/>
          </a:prstGeom>
          <a:noFill/>
        </p:spPr>
        <p:txBody>
          <a:bodyPr wrap="square" rtlCol="0">
            <a:spAutoFit/>
          </a:bodyPr>
          <a:lstStyle/>
          <a:p>
            <a:r>
              <a:rPr lang="en-GB" sz="1600" b="1" dirty="0">
                <a:solidFill>
                  <a:srgbClr val="282461"/>
                </a:solidFill>
                <a:latin typeface="Lato" panose="020F0502020204030203" pitchFamily="34" charset="0"/>
                <a:cs typeface="Lato" panose="020F0502020204030203" pitchFamily="34" charset="0"/>
              </a:rPr>
              <a:t>VOLUME OF SALES – REALISED AND EXPECTED</a:t>
            </a:r>
          </a:p>
        </p:txBody>
      </p:sp>
      <p:pic>
        <p:nvPicPr>
          <p:cNvPr id="194" name="Picture 193">
            <a:extLst>
              <a:ext uri="{FF2B5EF4-FFF2-40B4-BE49-F238E27FC236}">
                <a16:creationId xmlns:a16="http://schemas.microsoft.com/office/drawing/2014/main" id="{26052A18-0E58-491E-8E2D-BCDDC57D1A22}"/>
              </a:ext>
            </a:extLst>
          </p:cNvPr>
          <p:cNvPicPr/>
          <p:nvPr/>
        </p:nvPicPr>
        <p:blipFill>
          <a:blip r:embed="rId3"/>
          <a:stretch>
            <a:fillRect/>
          </a:stretch>
        </p:blipFill>
        <p:spPr>
          <a:xfrm>
            <a:off x="15324138" y="2338388"/>
            <a:ext cx="28575" cy="28575"/>
          </a:xfrm>
          <a:prstGeom prst="rect">
            <a:avLst/>
          </a:prstGeom>
        </p:spPr>
      </p:pic>
      <p:pic>
        <p:nvPicPr>
          <p:cNvPr id="195" name="Picture 194">
            <a:extLst>
              <a:ext uri="{FF2B5EF4-FFF2-40B4-BE49-F238E27FC236}">
                <a16:creationId xmlns:a16="http://schemas.microsoft.com/office/drawing/2014/main" id="{6E138BE8-34C6-441F-9898-C07B4B1A1CAD}"/>
              </a:ext>
            </a:extLst>
          </p:cNvPr>
          <p:cNvPicPr/>
          <p:nvPr/>
        </p:nvPicPr>
        <p:blipFill>
          <a:blip r:embed="rId3"/>
          <a:stretch>
            <a:fillRect/>
          </a:stretch>
        </p:blipFill>
        <p:spPr>
          <a:xfrm>
            <a:off x="15236825" y="4357688"/>
            <a:ext cx="28575" cy="28575"/>
          </a:xfrm>
          <a:prstGeom prst="rect">
            <a:avLst/>
          </a:prstGeom>
        </p:spPr>
      </p:pic>
      <p:sp>
        <p:nvSpPr>
          <p:cNvPr id="196" name="TextBox 195">
            <a:extLst>
              <a:ext uri="{FF2B5EF4-FFF2-40B4-BE49-F238E27FC236}">
                <a16:creationId xmlns:a16="http://schemas.microsoft.com/office/drawing/2014/main" id="{951B4BE9-AA55-4F7B-B26A-2351C57A7CF4}"/>
              </a:ext>
            </a:extLst>
          </p:cNvPr>
          <p:cNvSpPr txBox="1"/>
          <p:nvPr/>
        </p:nvSpPr>
        <p:spPr>
          <a:xfrm>
            <a:off x="2833813" y="1051906"/>
            <a:ext cx="3258770"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CBI COMMENTARY</a:t>
            </a:r>
          </a:p>
        </p:txBody>
      </p:sp>
      <p:graphicFrame>
        <p:nvGraphicFramePr>
          <p:cNvPr id="197" name="Table 196">
            <a:extLst>
              <a:ext uri="{FF2B5EF4-FFF2-40B4-BE49-F238E27FC236}">
                <a16:creationId xmlns:a16="http://schemas.microsoft.com/office/drawing/2014/main" id="{F211BBA0-BCC8-40BB-9E4D-DE5F1F5AD347}"/>
              </a:ext>
            </a:extLst>
          </p:cNvPr>
          <p:cNvGraphicFramePr>
            <a:graphicFrameLocks noGrp="1"/>
          </p:cNvGraphicFramePr>
          <p:nvPr>
            <p:extLst>
              <p:ext uri="{D42A27DB-BD31-4B8C-83A1-F6EECF244321}">
                <p14:modId xmlns:p14="http://schemas.microsoft.com/office/powerpoint/2010/main" val="899321095"/>
              </p:ext>
            </p:extLst>
          </p:nvPr>
        </p:nvGraphicFramePr>
        <p:xfrm>
          <a:off x="8433684" y="1649443"/>
          <a:ext cx="4845140" cy="3399382"/>
        </p:xfrm>
        <a:graphic>
          <a:graphicData uri="http://schemas.openxmlformats.org/drawingml/2006/table">
            <a:tbl>
              <a:tblPr firstRow="1" firstCol="1" bandRow="1">
                <a:tableStyleId>{5C22544A-7EE6-4342-B048-85BDC9FD1C3A}</a:tableStyleId>
              </a:tblPr>
              <a:tblGrid>
                <a:gridCol w="1669196">
                  <a:extLst>
                    <a:ext uri="{9D8B030D-6E8A-4147-A177-3AD203B41FA5}">
                      <a16:colId xmlns:a16="http://schemas.microsoft.com/office/drawing/2014/main" val="3654252342"/>
                    </a:ext>
                  </a:extLst>
                </a:gridCol>
                <a:gridCol w="1313697">
                  <a:extLst>
                    <a:ext uri="{9D8B030D-6E8A-4147-A177-3AD203B41FA5}">
                      <a16:colId xmlns:a16="http://schemas.microsoft.com/office/drawing/2014/main" val="265052890"/>
                    </a:ext>
                  </a:extLst>
                </a:gridCol>
                <a:gridCol w="1862247">
                  <a:extLst>
                    <a:ext uri="{9D8B030D-6E8A-4147-A177-3AD203B41FA5}">
                      <a16:colId xmlns:a16="http://schemas.microsoft.com/office/drawing/2014/main" val="2450664313"/>
                    </a:ext>
                  </a:extLst>
                </a:gridCol>
              </a:tblGrid>
              <a:tr h="301386">
                <a:tc>
                  <a:txBody>
                    <a:bodyPr/>
                    <a:lstStyle/>
                    <a:p>
                      <a:pPr algn="l">
                        <a:lnSpc>
                          <a:spcPct val="150000"/>
                        </a:lnSpc>
                        <a:spcBef>
                          <a:spcPts val="600"/>
                        </a:spcBef>
                        <a:spcAft>
                          <a:spcPts val="0"/>
                        </a:spcAft>
                      </a:pPr>
                      <a:endParaRPr lang="en-GB" sz="1050">
                        <a:solidFill>
                          <a:srgbClr val="000000"/>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indent="179705" algn="ctr">
                        <a:lnSpc>
                          <a:spcPct val="150000"/>
                        </a:lnSpc>
                        <a:spcBef>
                          <a:spcPts val="600"/>
                        </a:spcBef>
                        <a:spcAft>
                          <a:spcPts val="0"/>
                        </a:spcAft>
                        <a:tabLst>
                          <a:tab pos="491490" algn="dec"/>
                        </a:tabLst>
                      </a:pPr>
                      <a:r>
                        <a:rPr lang="en-GB" sz="1050">
                          <a:effectLst/>
                          <a:latin typeface="Lato" panose="020F0502020204030203" pitchFamily="34" charset="0"/>
                          <a:cs typeface="Lato" panose="020F0502020204030203" pitchFamily="34" charset="0"/>
                        </a:rPr>
                        <a:t>Balance</a:t>
                      </a:r>
                      <a:endParaRPr lang="en-GB" sz="1050">
                        <a:solidFill>
                          <a:srgbClr val="000000"/>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tc>
                  <a:txBody>
                    <a:bodyPr/>
                    <a:lstStyle/>
                    <a:p>
                      <a:pPr marR="98425" algn="ctr">
                        <a:lnSpc>
                          <a:spcPct val="150000"/>
                        </a:lnSpc>
                        <a:spcBef>
                          <a:spcPts val="600"/>
                        </a:spcBef>
                        <a:spcAft>
                          <a:spcPts val="0"/>
                        </a:spcAft>
                        <a:tabLst>
                          <a:tab pos="685165" algn="dec"/>
                        </a:tabLst>
                      </a:pPr>
                      <a:r>
                        <a:rPr lang="en-GB" sz="1050">
                          <a:effectLst/>
                          <a:latin typeface="Lato" panose="020F0502020204030203" pitchFamily="34" charset="0"/>
                          <a:cs typeface="Lato" panose="020F0502020204030203" pitchFamily="34" charset="0"/>
                        </a:rPr>
                        <a:t>Expected</a:t>
                      </a:r>
                      <a:endParaRPr lang="en-GB" sz="1050">
                        <a:solidFill>
                          <a:srgbClr val="000000"/>
                        </a:solidFill>
                        <a:effectLst/>
                        <a:latin typeface="Lato" panose="020F0502020204030203" pitchFamily="34" charset="0"/>
                        <a:ea typeface="Times New Roman" panose="02020603050405020304" pitchFamily="18" charset="0"/>
                        <a:cs typeface="Lato" panose="020F0502020204030203" pitchFamily="34" charset="0"/>
                      </a:endParaRPr>
                    </a:p>
                  </a:txBody>
                  <a:tcPr marL="36195" marR="36195" marT="3238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893826078"/>
                  </a:ext>
                </a:extLst>
              </a:tr>
              <a:tr h="198011">
                <a:tc>
                  <a:txBody>
                    <a:bodyPr/>
                    <a:lstStyle/>
                    <a:p>
                      <a:pPr algn="l" fontAlgn="b"/>
                      <a:r>
                        <a:rPr lang="en-GB" sz="1100" b="0" i="0" u="none" strike="noStrike">
                          <a:solidFill>
                            <a:srgbClr val="000000"/>
                          </a:solidFill>
                          <a:effectLst/>
                          <a:latin typeface="Lato" panose="020F0502020204030203" pitchFamily="34" charset="0"/>
                        </a:rPr>
                        <a:t>Feb-20</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0  </a:t>
                      </a: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1169804"/>
                  </a:ext>
                </a:extLst>
              </a:tr>
              <a:tr h="248395">
                <a:tc>
                  <a:txBody>
                    <a:bodyPr/>
                    <a:lstStyle/>
                    <a:p>
                      <a:pPr algn="l" fontAlgn="b"/>
                      <a:r>
                        <a:rPr lang="en-GB" sz="1100" b="0" i="0" u="none" strike="noStrike">
                          <a:solidFill>
                            <a:srgbClr val="000000"/>
                          </a:solidFill>
                          <a:effectLst/>
                          <a:latin typeface="Lato" panose="020F0502020204030203" pitchFamily="34" charset="0"/>
                        </a:rPr>
                        <a:t>Mar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3554692"/>
                  </a:ext>
                </a:extLst>
              </a:tr>
              <a:tr h="248395">
                <a:tc>
                  <a:txBody>
                    <a:bodyPr/>
                    <a:lstStyle/>
                    <a:p>
                      <a:pPr algn="l" fontAlgn="b"/>
                      <a:r>
                        <a:rPr lang="en-GB" sz="1100" b="0" i="0" u="none" strike="noStrike">
                          <a:solidFill>
                            <a:srgbClr val="000000"/>
                          </a:solidFill>
                          <a:effectLst/>
                          <a:latin typeface="Lato" panose="020F0502020204030203" pitchFamily="34" charset="0"/>
                        </a:rPr>
                        <a:t>Apr</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167906"/>
                  </a:ext>
                </a:extLst>
              </a:tr>
              <a:tr h="129574">
                <a:tc>
                  <a:txBody>
                    <a:bodyPr/>
                    <a:lstStyle/>
                    <a:p>
                      <a:pPr algn="l" fontAlgn="b"/>
                      <a:r>
                        <a:rPr lang="en-GB" sz="1100" b="0" i="0" u="none" strike="noStrike">
                          <a:solidFill>
                            <a:srgbClr val="000000"/>
                          </a:solidFill>
                          <a:effectLst/>
                          <a:latin typeface="Lato" panose="020F0502020204030203" pitchFamily="34" charset="0"/>
                        </a:rPr>
                        <a:t>May</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6993771"/>
                  </a:ext>
                </a:extLst>
              </a:tr>
              <a:tr h="248395">
                <a:tc>
                  <a:txBody>
                    <a:bodyPr/>
                    <a:lstStyle/>
                    <a:p>
                      <a:pPr algn="l" fontAlgn="b"/>
                      <a:r>
                        <a:rPr lang="en-GB" sz="1100" b="0" i="0" u="none" strike="noStrike">
                          <a:solidFill>
                            <a:srgbClr val="000000"/>
                          </a:solidFill>
                          <a:effectLst/>
                          <a:latin typeface="Lato" panose="020F0502020204030203" pitchFamily="34" charset="0"/>
                        </a:rPr>
                        <a:t>Jun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0247814"/>
                  </a:ext>
                </a:extLst>
              </a:tr>
              <a:tr h="248395">
                <a:tc>
                  <a:txBody>
                    <a:bodyPr/>
                    <a:lstStyle/>
                    <a:p>
                      <a:pPr algn="l" fontAlgn="b"/>
                      <a:r>
                        <a:rPr lang="en-GB" sz="1100" b="0" i="0" u="none" strike="noStrike">
                          <a:solidFill>
                            <a:srgbClr val="000000"/>
                          </a:solidFill>
                          <a:effectLst/>
                          <a:latin typeface="Lato" panose="020F0502020204030203" pitchFamily="34" charset="0"/>
                        </a:rPr>
                        <a:t>Jul</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-48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3471261"/>
                  </a:ext>
                </a:extLst>
              </a:tr>
              <a:tr h="248395">
                <a:tc>
                  <a:txBody>
                    <a:bodyPr/>
                    <a:lstStyle/>
                    <a:p>
                      <a:pPr algn="l" fontAlgn="b"/>
                      <a:r>
                        <a:rPr lang="en-GB" sz="1100" b="0" i="0" u="none" strike="noStrike">
                          <a:solidFill>
                            <a:srgbClr val="000000"/>
                          </a:solidFill>
                          <a:effectLst/>
                          <a:latin typeface="Lato" panose="020F0502020204030203" pitchFamily="34" charset="0"/>
                        </a:rPr>
                        <a:t>Aug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610243"/>
                  </a:ext>
                </a:extLst>
              </a:tr>
              <a:tr h="248395">
                <a:tc>
                  <a:txBody>
                    <a:bodyPr/>
                    <a:lstStyle/>
                    <a:p>
                      <a:pPr algn="l" fontAlgn="b"/>
                      <a:r>
                        <a:rPr lang="en-GB" sz="1100" b="0" i="0" u="none" strike="noStrike">
                          <a:solidFill>
                            <a:srgbClr val="000000"/>
                          </a:solidFill>
                          <a:effectLst/>
                          <a:latin typeface="Lato" panose="020F0502020204030203" pitchFamily="34" charset="0"/>
                        </a:rPr>
                        <a:t>Sep</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385277"/>
                  </a:ext>
                </a:extLst>
              </a:tr>
              <a:tr h="248395">
                <a:tc>
                  <a:txBody>
                    <a:bodyPr/>
                    <a:lstStyle/>
                    <a:p>
                      <a:pPr algn="l" fontAlgn="b"/>
                      <a:r>
                        <a:rPr lang="en-GB" sz="1100" b="0" i="0" u="none" strike="noStrike">
                          <a:solidFill>
                            <a:srgbClr val="000000"/>
                          </a:solidFill>
                          <a:effectLst/>
                          <a:latin typeface="Lato" panose="020F0502020204030203" pitchFamily="34" charset="0"/>
                        </a:rPr>
                        <a:t>Oct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0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8801248"/>
                  </a:ext>
                </a:extLst>
              </a:tr>
              <a:tr h="248395">
                <a:tc>
                  <a:txBody>
                    <a:bodyPr/>
                    <a:lstStyle/>
                    <a:p>
                      <a:pPr algn="l" fontAlgn="b"/>
                      <a:r>
                        <a:rPr lang="en-GB" sz="1100" b="0" i="0" u="none" strike="noStrike">
                          <a:solidFill>
                            <a:srgbClr val="000000"/>
                          </a:solidFill>
                          <a:effectLst/>
                          <a:latin typeface="Lato" panose="020F0502020204030203" pitchFamily="34" charset="0"/>
                        </a:rPr>
                        <a:t>Nov</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-26</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8821631"/>
                  </a:ext>
                </a:extLst>
              </a:tr>
              <a:tr h="248395">
                <a:tc>
                  <a:txBody>
                    <a:bodyPr/>
                    <a:lstStyle/>
                    <a:p>
                      <a:pPr algn="l" fontAlgn="b"/>
                      <a:r>
                        <a:rPr lang="en-GB" sz="1100" b="0" i="0" u="none" strike="noStrike">
                          <a:solidFill>
                            <a:srgbClr val="000000"/>
                          </a:solidFill>
                          <a:effectLst/>
                          <a:latin typeface="Lato" panose="020F0502020204030203" pitchFamily="34" charset="0"/>
                        </a:rPr>
                        <a:t>Dec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-2</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5359668"/>
                  </a:ext>
                </a:extLst>
              </a:tr>
              <a:tr h="248395">
                <a:tc>
                  <a:txBody>
                    <a:bodyPr/>
                    <a:lstStyle/>
                    <a:p>
                      <a:pPr algn="l" fontAlgn="b"/>
                      <a:r>
                        <a:rPr lang="en-GB" sz="1100" b="0" i="0" u="none" strike="noStrike">
                          <a:solidFill>
                            <a:srgbClr val="000000"/>
                          </a:solidFill>
                          <a:effectLst/>
                          <a:latin typeface="Lato" panose="020F0502020204030203" pitchFamily="34" charset="0"/>
                        </a:rPr>
                        <a:t>Jan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-50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a:solidFill>
                            <a:srgbClr val="000000"/>
                          </a:solidFill>
                          <a:effectLst/>
                          <a:latin typeface="Lato" panose="020F0502020204030203" pitchFamily="34" charset="0"/>
                        </a:rPr>
                        <a:t>-33</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6202309"/>
                  </a:ext>
                </a:extLst>
              </a:tr>
              <a:tr h="248395">
                <a:tc>
                  <a:txBody>
                    <a:bodyPr/>
                    <a:lstStyle/>
                    <a:p>
                      <a:pPr algn="l" fontAlgn="b"/>
                      <a:r>
                        <a:rPr lang="en-GB" sz="1100" b="0" i="0" u="none" strike="noStrike">
                          <a:solidFill>
                            <a:srgbClr val="FFFFFF"/>
                          </a:solidFill>
                          <a:effectLst/>
                          <a:latin typeface="Lato" panose="020F0502020204030203" pitchFamily="34" charset="0"/>
                        </a:rPr>
                        <a:t>Feb-21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100" b="0" i="0" u="none" strike="noStrike">
                          <a:solidFill>
                            <a:srgbClr val="FFFFFF"/>
                          </a:solidFill>
                          <a:effectLst/>
                          <a:latin typeface="Lato" panose="020F0502020204030203" pitchFamily="34" charset="0"/>
                        </a:rPr>
                        <a:t>-45</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tc>
                  <a:txBody>
                    <a:bodyPr/>
                    <a:lstStyle/>
                    <a:p>
                      <a:pPr algn="ctr" fontAlgn="b"/>
                      <a:r>
                        <a:rPr lang="en-GB" sz="1100" b="0" i="0" u="none" strike="noStrike" dirty="0">
                          <a:solidFill>
                            <a:srgbClr val="FFFFFF"/>
                          </a:solidFill>
                          <a:effectLst/>
                          <a:latin typeface="Lato" panose="020F0502020204030203" pitchFamily="34" charset="0"/>
                        </a:rPr>
                        <a:t>-47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82461"/>
                    </a:solidFill>
                  </a:tcPr>
                </a:tc>
                <a:extLst>
                  <a:ext uri="{0D108BD9-81ED-4DB2-BD59-A6C34878D82A}">
                    <a16:rowId xmlns:a16="http://schemas.microsoft.com/office/drawing/2014/main" val="3825889585"/>
                  </a:ext>
                </a:extLst>
              </a:tr>
            </a:tbl>
          </a:graphicData>
        </a:graphic>
      </p:graphicFrame>
      <p:sp>
        <p:nvSpPr>
          <p:cNvPr id="198" name="TextBox 197">
            <a:extLst>
              <a:ext uri="{FF2B5EF4-FFF2-40B4-BE49-F238E27FC236}">
                <a16:creationId xmlns:a16="http://schemas.microsoft.com/office/drawing/2014/main" id="{344E9EA3-5AF6-45A0-B345-8E8852D90E9A}"/>
              </a:ext>
            </a:extLst>
          </p:cNvPr>
          <p:cNvSpPr txBox="1"/>
          <p:nvPr/>
        </p:nvSpPr>
        <p:spPr>
          <a:xfrm>
            <a:off x="8342006" y="5239130"/>
            <a:ext cx="4636972" cy="261610"/>
          </a:xfrm>
          <a:prstGeom prst="rect">
            <a:avLst/>
          </a:prstGeom>
          <a:noFill/>
        </p:spPr>
        <p:txBody>
          <a:bodyPr wrap="square" rtlCol="0">
            <a:spAutoFit/>
          </a:bodyPr>
          <a:lstStyle/>
          <a:p>
            <a:r>
              <a:rPr lang="en-GB" sz="1050">
                <a:solidFill>
                  <a:schemeClr val="tx1">
                    <a:lumMod val="50000"/>
                    <a:lumOff val="50000"/>
                  </a:schemeClr>
                </a:solidFill>
                <a:latin typeface="Lato" panose="020F0502020204030203" pitchFamily="34" charset="0"/>
                <a:cs typeface="Lato" panose="020F0502020204030203" pitchFamily="34" charset="0"/>
              </a:rPr>
              <a:t>Source: CBI Distributive Trades Survey</a:t>
            </a:r>
          </a:p>
        </p:txBody>
      </p:sp>
      <p:sp>
        <p:nvSpPr>
          <p:cNvPr id="199" name="TextBox 198">
            <a:extLst>
              <a:ext uri="{FF2B5EF4-FFF2-40B4-BE49-F238E27FC236}">
                <a16:creationId xmlns:a16="http://schemas.microsoft.com/office/drawing/2014/main" id="{413D016F-486F-4CB0-BD3B-2298E4A1711F}"/>
              </a:ext>
            </a:extLst>
          </p:cNvPr>
          <p:cNvSpPr txBox="1"/>
          <p:nvPr/>
        </p:nvSpPr>
        <p:spPr>
          <a:xfrm>
            <a:off x="2904785" y="1627247"/>
            <a:ext cx="5041505" cy="7786747"/>
          </a:xfrm>
          <a:prstGeom prst="rect">
            <a:avLst/>
          </a:prstGeom>
          <a:noFill/>
        </p:spPr>
        <p:txBody>
          <a:bodyPr wrap="square" rtlCol="0">
            <a:spAutoFit/>
          </a:bodyPr>
          <a:lstStyle/>
          <a:p>
            <a:r>
              <a:rPr lang="en-US" sz="1400" dirty="0">
                <a:effectLst/>
                <a:latin typeface="Lato" panose="020F0502020204030203" pitchFamily="34" charset="0"/>
                <a:ea typeface="Lato" panose="020F0502020204030203" pitchFamily="34" charset="0"/>
                <a:cs typeface="Lato" panose="020F0502020204030203" pitchFamily="34" charset="0"/>
              </a:rPr>
              <a:t>“Retail sales and orders both fell in the year to February, but at a slower pace than the previous month. Sales were seen as poor for the time of year, but less so than in January. Within retail, grocers were the only sub-sector to report an increase in sales volumes in the year to February, with non-store retailers reporting no change over the year and the majority of other sub-sectors seeing significant declines. </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 </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“Overall, retailers expect both sales and orders to fall at a sharper rate in the year to March, with sales remaining poor for the time of year. The level of stocks in relation to expected sales rose above the long-run average in February, for the first time since August 2020, but is expected to fall again in the year to March.</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 </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“Quarterly questions found that employment in the retail sector fell at a sharper pace in the year to February compared to November. For the distributive sector as a whole, employment fell at the fastest rate in survey history (balance of -49%), though that was broadly comparable to the rate in August 2009 (-48%) during the global financial crisis.</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 </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“Retailers expect to cut back on investment over the year ahead, but the pace of decline eased for the third consecutive quarter. Price growth slowed below the long-run average but is expected to return to an average pace next month. Overall, retailers’ sentiment for the next three months stabilised after deteriorating last quarter.</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 </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Meanwhile, wholesalers reported a slower decline in sales volumes in the year to February, compared with last month, and expect a similar drop in the year to March. Motor traders</a:t>
            </a:r>
            <a:endParaRPr lang="en-GB" sz="1400" dirty="0">
              <a:effectLst/>
              <a:latin typeface="Lato" panose="020F0502020204030203" pitchFamily="34" charset="0"/>
              <a:ea typeface="Lato" panose="020F0502020204030203" pitchFamily="34" charset="0"/>
              <a:cs typeface="Lato" panose="020F0502020204030203" pitchFamily="34" charset="0"/>
            </a:endParaRPr>
          </a:p>
          <a:p>
            <a:r>
              <a:rPr lang="en-US" sz="1400" dirty="0">
                <a:effectLst/>
                <a:latin typeface="Lato" panose="020F0502020204030203" pitchFamily="34" charset="0"/>
                <a:ea typeface="Lato" panose="020F0502020204030203" pitchFamily="34" charset="0"/>
                <a:cs typeface="Lato" panose="020F0502020204030203" pitchFamily="34" charset="0"/>
              </a:rPr>
              <a:t>reported a similar decline in sales volumes as last month but expect a steeper drop in the year to March.”</a:t>
            </a:r>
            <a:endParaRPr lang="en-GB" sz="1400" dirty="0">
              <a:effectLst/>
              <a:latin typeface="Lato" panose="020F0502020204030203" pitchFamily="34" charset="0"/>
              <a:ea typeface="Lato" panose="020F0502020204030203" pitchFamily="34" charset="0"/>
              <a:cs typeface="Lato" panose="020F0502020204030203" pitchFamily="34" charset="0"/>
            </a:endParaRPr>
          </a:p>
          <a:p>
            <a:endParaRPr lang="en-US" sz="1200" dirty="0">
              <a:highlight>
                <a:srgbClr val="FFFF00"/>
              </a:highlight>
              <a:latin typeface="Lato" panose="020F0502020204030203" pitchFamily="34" charset="0"/>
              <a:ea typeface="Lato" panose="020F0502020204030203" pitchFamily="34" charset="0"/>
              <a:cs typeface="Lato" panose="020F0502020204030203" pitchFamily="34" charset="0"/>
            </a:endParaRPr>
          </a:p>
          <a:p>
            <a:endParaRPr lang="en-GB" sz="1200" dirty="0">
              <a:latin typeface="Lato" panose="020F0502020204030203" pitchFamily="34" charset="0"/>
              <a:ea typeface="Lato" panose="020F0502020204030203" pitchFamily="34" charset="0"/>
              <a:cs typeface="Lato" panose="020F0502020204030203" pitchFamily="34" charset="0"/>
            </a:endParaRPr>
          </a:p>
        </p:txBody>
      </p:sp>
      <p:sp>
        <p:nvSpPr>
          <p:cNvPr id="287" name="TextBox 286">
            <a:extLst>
              <a:ext uri="{FF2B5EF4-FFF2-40B4-BE49-F238E27FC236}">
                <a16:creationId xmlns:a16="http://schemas.microsoft.com/office/drawing/2014/main" id="{0B8BF7DE-4B80-4060-B660-13100DC8E573}"/>
              </a:ext>
            </a:extLst>
          </p:cNvPr>
          <p:cNvSpPr txBox="1"/>
          <p:nvPr/>
        </p:nvSpPr>
        <p:spPr>
          <a:xfrm>
            <a:off x="14303182" y="185579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-45</a:t>
            </a:r>
          </a:p>
        </p:txBody>
      </p:sp>
      <p:sp>
        <p:nvSpPr>
          <p:cNvPr id="288" name="TextBox 287">
            <a:extLst>
              <a:ext uri="{FF2B5EF4-FFF2-40B4-BE49-F238E27FC236}">
                <a16:creationId xmlns:a16="http://schemas.microsoft.com/office/drawing/2014/main" id="{45B7543A-427F-430C-8FE9-8B53F5368BAB}"/>
              </a:ext>
            </a:extLst>
          </p:cNvPr>
          <p:cNvSpPr txBox="1"/>
          <p:nvPr/>
        </p:nvSpPr>
        <p:spPr>
          <a:xfrm>
            <a:off x="14308568" y="3876719"/>
            <a:ext cx="2177517"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-47</a:t>
            </a:r>
          </a:p>
        </p:txBody>
      </p:sp>
      <p:sp>
        <p:nvSpPr>
          <p:cNvPr id="289" name="TextBox 288">
            <a:extLst>
              <a:ext uri="{FF2B5EF4-FFF2-40B4-BE49-F238E27FC236}">
                <a16:creationId xmlns:a16="http://schemas.microsoft.com/office/drawing/2014/main" id="{6809E214-1B06-4CAD-8C95-2BC3D9D324A0}"/>
              </a:ext>
            </a:extLst>
          </p:cNvPr>
          <p:cNvSpPr txBox="1"/>
          <p:nvPr/>
        </p:nvSpPr>
        <p:spPr>
          <a:xfrm>
            <a:off x="14105498" y="7393189"/>
            <a:ext cx="2859601" cy="1938992"/>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Retailers expect both sales and orders to fall at a sharper rate in the year to March.</a:t>
            </a:r>
            <a:endParaRPr lang="en-GB"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cxnSp>
        <p:nvCxnSpPr>
          <p:cNvPr id="176" name="Straight Connector 15">
            <a:extLst>
              <a:ext uri="{FF2B5EF4-FFF2-40B4-BE49-F238E27FC236}">
                <a16:creationId xmlns:a16="http://schemas.microsoft.com/office/drawing/2014/main" id="{08CF8E6D-50D3-4F80-AE7D-C5F24CCC22B3}"/>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4">
            <a:extLst>
              <a:ext uri="{FF2B5EF4-FFF2-40B4-BE49-F238E27FC236}">
                <a16:creationId xmlns:a16="http://schemas.microsoft.com/office/drawing/2014/main" id="{8D72796C-12E5-4C5A-8049-4FF99BA80414}"/>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3">
            <a:extLst>
              <a:ext uri="{FF2B5EF4-FFF2-40B4-BE49-F238E27FC236}">
                <a16:creationId xmlns:a16="http://schemas.microsoft.com/office/drawing/2014/main" id="{29D316FB-AB8C-45C4-8EC4-FDB7C63954C8}"/>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12">
            <a:extLst>
              <a:ext uri="{FF2B5EF4-FFF2-40B4-BE49-F238E27FC236}">
                <a16:creationId xmlns:a16="http://schemas.microsoft.com/office/drawing/2014/main" id="{44EEDC93-EC20-4E01-A1B9-9D0FA5237490}"/>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Connector 11">
            <a:extLst>
              <a:ext uri="{FF2B5EF4-FFF2-40B4-BE49-F238E27FC236}">
                <a16:creationId xmlns:a16="http://schemas.microsoft.com/office/drawing/2014/main" id="{F98F29C5-37B2-4685-A09F-C035DAE828F9}"/>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10">
            <a:extLst>
              <a:ext uri="{FF2B5EF4-FFF2-40B4-BE49-F238E27FC236}">
                <a16:creationId xmlns:a16="http://schemas.microsoft.com/office/drawing/2014/main" id="{82B1E05B-0AE8-4312-83D3-B8F97C4EEED2}"/>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9">
            <a:extLst>
              <a:ext uri="{FF2B5EF4-FFF2-40B4-BE49-F238E27FC236}">
                <a16:creationId xmlns:a16="http://schemas.microsoft.com/office/drawing/2014/main" id="{8E00E349-EFFF-4F84-92D3-FF34655E9ECE}"/>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8">
            <a:extLst>
              <a:ext uri="{FF2B5EF4-FFF2-40B4-BE49-F238E27FC236}">
                <a16:creationId xmlns:a16="http://schemas.microsoft.com/office/drawing/2014/main" id="{09AC0B45-3E10-430C-ADC3-109E2EC6B687}"/>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7">
            <a:extLst>
              <a:ext uri="{FF2B5EF4-FFF2-40B4-BE49-F238E27FC236}">
                <a16:creationId xmlns:a16="http://schemas.microsoft.com/office/drawing/2014/main" id="{38FE1BA3-D98A-4648-9834-575F405DFBB0}"/>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6">
            <a:extLst>
              <a:ext uri="{FF2B5EF4-FFF2-40B4-BE49-F238E27FC236}">
                <a16:creationId xmlns:a16="http://schemas.microsoft.com/office/drawing/2014/main" id="{05039BB8-15A7-45BF-A90B-0BB9C9537EDD}"/>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5">
            <a:extLst>
              <a:ext uri="{FF2B5EF4-FFF2-40B4-BE49-F238E27FC236}">
                <a16:creationId xmlns:a16="http://schemas.microsoft.com/office/drawing/2014/main" id="{BA3A25D9-9066-4A83-9085-3AA7644DB282}"/>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4">
            <a:extLst>
              <a:ext uri="{FF2B5EF4-FFF2-40B4-BE49-F238E27FC236}">
                <a16:creationId xmlns:a16="http://schemas.microsoft.com/office/drawing/2014/main" id="{5559962C-05E3-4021-8FEF-CD6DC532E69A}"/>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Straight Connector 3">
            <a:extLst>
              <a:ext uri="{FF2B5EF4-FFF2-40B4-BE49-F238E27FC236}">
                <a16:creationId xmlns:a16="http://schemas.microsoft.com/office/drawing/2014/main" id="{08AD9651-90BE-4F22-B673-3557F4A22B5A}"/>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Straight Connector 2">
            <a:extLst>
              <a:ext uri="{FF2B5EF4-FFF2-40B4-BE49-F238E27FC236}">
                <a16:creationId xmlns:a16="http://schemas.microsoft.com/office/drawing/2014/main" id="{48F28258-4EE2-4961-AE3E-843C5843DF24}"/>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Straight Connector 1">
            <a:extLst>
              <a:ext uri="{FF2B5EF4-FFF2-40B4-BE49-F238E27FC236}">
                <a16:creationId xmlns:a16="http://schemas.microsoft.com/office/drawing/2014/main" id="{C9E74720-0724-432F-8CD9-70DE32477D20}"/>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8" name="ABOUT US (TB)">
            <a:extLst>
              <a:ext uri="{FF2B5EF4-FFF2-40B4-BE49-F238E27FC236}">
                <a16:creationId xmlns:a16="http://schemas.microsoft.com/office/drawing/2014/main" id="{9857D338-77E8-4489-9530-BD0E13A57E1E}"/>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319" name="OTHER REPORTS (TB)">
            <a:extLst>
              <a:ext uri="{FF2B5EF4-FFF2-40B4-BE49-F238E27FC236}">
                <a16:creationId xmlns:a16="http://schemas.microsoft.com/office/drawing/2014/main" id="{1C539A7E-16D9-4F2E-BE64-B98C97E10A6E}"/>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320" name="FORECASTS (TB)">
            <a:extLst>
              <a:ext uri="{FF2B5EF4-FFF2-40B4-BE49-F238E27FC236}">
                <a16:creationId xmlns:a16="http://schemas.microsoft.com/office/drawing/2014/main" id="{B90B27EA-2D3D-4168-96D1-A5C96D93B48B}"/>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321" name="WEATHER (TB)">
            <a:extLst>
              <a:ext uri="{FF2B5EF4-FFF2-40B4-BE49-F238E27FC236}">
                <a16:creationId xmlns:a16="http://schemas.microsoft.com/office/drawing/2014/main" id="{3D5E13EE-4EC6-4622-A752-9972E70E4232}"/>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322" name="EXCHANGE RATES (TB)">
            <a:extLst>
              <a:ext uri="{FF2B5EF4-FFF2-40B4-BE49-F238E27FC236}">
                <a16:creationId xmlns:a16="http://schemas.microsoft.com/office/drawing/2014/main" id="{DC0046B6-CE15-4E4B-9E93-07A9D4F4F011}"/>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323" name="CREDIT &amp; HOUSING (TB)">
            <a:extLst>
              <a:ext uri="{FF2B5EF4-FFF2-40B4-BE49-F238E27FC236}">
                <a16:creationId xmlns:a16="http://schemas.microsoft.com/office/drawing/2014/main" id="{076F70BB-9CEB-4161-9439-175A7703A1E5}"/>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324" name="LABOUR MARKET P1,P2,P3 (TB)">
            <a:extLst>
              <a:ext uri="{FF2B5EF4-FFF2-40B4-BE49-F238E27FC236}">
                <a16:creationId xmlns:a16="http://schemas.microsoft.com/office/drawing/2014/main" id="{CF04EDE7-D17E-434C-9A0C-318E7F8A8E59}"/>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325" name="INFLATION P1,P2,P3,P4 (TB)">
            <a:extLst>
              <a:ext uri="{FF2B5EF4-FFF2-40B4-BE49-F238E27FC236}">
                <a16:creationId xmlns:a16="http://schemas.microsoft.com/office/drawing/2014/main" id="{C5BEB409-988F-4224-AD85-EFE21A0E2F69}"/>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326" name="CONFIDENCE (TB)">
            <a:extLst>
              <a:ext uri="{FF2B5EF4-FFF2-40B4-BE49-F238E27FC236}">
                <a16:creationId xmlns:a16="http://schemas.microsoft.com/office/drawing/2014/main" id="{71B05F35-EEF5-47C4-BECA-D530380515C0}"/>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327" name="IPSOS FOOTFALL (TB)">
            <a:extLst>
              <a:ext uri="{FF2B5EF4-FFF2-40B4-BE49-F238E27FC236}">
                <a16:creationId xmlns:a16="http://schemas.microsoft.com/office/drawing/2014/main" id="{CBAD77C9-30D1-4C84-BAA3-9473F359303D}"/>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328" name="SHOPPERTRAK FOOTFALL (TB)">
            <a:extLst>
              <a:ext uri="{FF2B5EF4-FFF2-40B4-BE49-F238E27FC236}">
                <a16:creationId xmlns:a16="http://schemas.microsoft.com/office/drawing/2014/main" id="{6457E932-BDBB-431C-8B48-8F4910BDF2F2}"/>
              </a:ext>
            </a:extLst>
          </p:cNvPr>
          <p:cNvSpPr txBox="1"/>
          <p:nvPr/>
        </p:nvSpPr>
        <p:spPr>
          <a:xfrm>
            <a:off x="0" y="4554384"/>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 SHOPPERTRAK FOOTFALL</a:t>
            </a:r>
          </a:p>
        </p:txBody>
      </p:sp>
      <p:sp>
        <p:nvSpPr>
          <p:cNvPr id="329" name="CUSTOMER TRAFFIC (TB)">
            <a:extLst>
              <a:ext uri="{FF2B5EF4-FFF2-40B4-BE49-F238E27FC236}">
                <a16:creationId xmlns:a16="http://schemas.microsoft.com/office/drawing/2014/main" id="{A5CAC1DB-682B-466B-8B51-72014F9CCF20}"/>
              </a:ext>
            </a:extLst>
          </p:cNvPr>
          <p:cNvSpPr txBox="1"/>
          <p:nvPr/>
        </p:nvSpPr>
        <p:spPr>
          <a:xfrm>
            <a:off x="0" y="425358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CUSTOMER TRAFFIC</a:t>
            </a:r>
          </a:p>
        </p:txBody>
      </p:sp>
      <p:sp>
        <p:nvSpPr>
          <p:cNvPr id="330" name="CBI TRADE SURVEY (TB)">
            <a:extLst>
              <a:ext uri="{FF2B5EF4-FFF2-40B4-BE49-F238E27FC236}">
                <a16:creationId xmlns:a16="http://schemas.microsoft.com/office/drawing/2014/main" id="{3C1B401E-DB29-4381-9F61-089023925780}"/>
              </a:ext>
            </a:extLst>
          </p:cNvPr>
          <p:cNvSpPr txBox="1"/>
          <p:nvPr/>
        </p:nvSpPr>
        <p:spPr>
          <a:xfrm>
            <a:off x="0" y="3898286"/>
            <a:ext cx="2520000" cy="252000"/>
          </a:xfrm>
          <a:prstGeom prst="rect">
            <a:avLst/>
          </a:prstGeom>
          <a:noFill/>
        </p:spPr>
        <p:txBody>
          <a:bodyPr wrap="square" rtlCol="0">
            <a:noAutofit/>
          </a:bodyPr>
          <a:lstStyle/>
          <a:p>
            <a:r>
              <a:rPr lang="en-GB" sz="1050" b="1">
                <a:solidFill>
                  <a:srgbClr val="002060"/>
                </a:solidFill>
                <a:latin typeface="Lato" panose="020F0502020204030203" pitchFamily="34" charset="0"/>
                <a:cs typeface="Lato" panose="020F0502020204030203" pitchFamily="34" charset="0"/>
              </a:rPr>
              <a:t>      CBI TRADES SURVEY</a:t>
            </a:r>
          </a:p>
        </p:txBody>
      </p:sp>
      <p:sp>
        <p:nvSpPr>
          <p:cNvPr id="331" name="ONS (TB)">
            <a:extLst>
              <a:ext uri="{FF2B5EF4-FFF2-40B4-BE49-F238E27FC236}">
                <a16:creationId xmlns:a16="http://schemas.microsoft.com/office/drawing/2014/main" id="{01C3EDEB-DF3E-4A4F-B5AE-58E3B112B29A}"/>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332" name="BRC vs ONS (TB)">
            <a:extLst>
              <a:ext uri="{FF2B5EF4-FFF2-40B4-BE49-F238E27FC236}">
                <a16:creationId xmlns:a16="http://schemas.microsoft.com/office/drawing/2014/main" id="{B52E81A9-B725-4BAD-9C58-968AF0426154}"/>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333" name="RETAIL SALES (TB)">
            <a:extLst>
              <a:ext uri="{FF2B5EF4-FFF2-40B4-BE49-F238E27FC236}">
                <a16:creationId xmlns:a16="http://schemas.microsoft.com/office/drawing/2014/main" id="{B21AE9AD-23B7-4D50-AFCA-A60F74AC0459}"/>
              </a:ext>
            </a:extLst>
          </p:cNvPr>
          <p:cNvSpPr txBox="1"/>
          <p:nvPr/>
        </p:nvSpPr>
        <p:spPr>
          <a:xfrm>
            <a:off x="0" y="3086492"/>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RETAIL SALES</a:t>
            </a:r>
          </a:p>
        </p:txBody>
      </p:sp>
      <p:sp>
        <p:nvSpPr>
          <p:cNvPr id="334" name="WORLD ECONOMY (TB)">
            <a:extLst>
              <a:ext uri="{FF2B5EF4-FFF2-40B4-BE49-F238E27FC236}">
                <a16:creationId xmlns:a16="http://schemas.microsoft.com/office/drawing/2014/main" id="{6E7B3865-5D73-4D5F-A8E0-96D04A59E429}"/>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335" name="UK-COVID-19 IMPACT (TB)">
            <a:extLst>
              <a:ext uri="{FF2B5EF4-FFF2-40B4-BE49-F238E27FC236}">
                <a16:creationId xmlns:a16="http://schemas.microsoft.com/office/drawing/2014/main" id="{09B715A8-BCC8-4A8D-AA0A-B52188E2D3C9}"/>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336" name="UK ECONOMY (TB)">
            <a:extLst>
              <a:ext uri="{FF2B5EF4-FFF2-40B4-BE49-F238E27FC236}">
                <a16:creationId xmlns:a16="http://schemas.microsoft.com/office/drawing/2014/main" id="{2CDF12A2-0EE1-468E-95DD-70791A911404}"/>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337" name="EXEC SUMMARY (TB)">
            <a:extLst>
              <a:ext uri="{FF2B5EF4-FFF2-40B4-BE49-F238E27FC236}">
                <a16:creationId xmlns:a16="http://schemas.microsoft.com/office/drawing/2014/main" id="{D9E677D0-F93F-4664-8490-4DE5ED6FCD84}"/>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339" name="EXEC SUMMARY (HL)">
            <a:hlinkClick r:id="rId4" action="ppaction://hlinksldjump"/>
            <a:extLst>
              <a:ext uri="{FF2B5EF4-FFF2-40B4-BE49-F238E27FC236}">
                <a16:creationId xmlns:a16="http://schemas.microsoft.com/office/drawing/2014/main" id="{935AA46E-EAD0-4CBE-8DC3-E686A2C8F474}"/>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EXEC SUMMARY (HL)">
            <a:hlinkClick r:id="rId5" action="ppaction://hlinksldjump"/>
            <a:extLst>
              <a:ext uri="{FF2B5EF4-FFF2-40B4-BE49-F238E27FC236}">
                <a16:creationId xmlns:a16="http://schemas.microsoft.com/office/drawing/2014/main" id="{D97A8A2E-787A-400A-9763-F2310ECFDE4D}"/>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EXEC SUMMARY (HL)">
            <a:hlinkClick r:id="rId6" action="ppaction://hlinksldjump"/>
            <a:extLst>
              <a:ext uri="{FF2B5EF4-FFF2-40B4-BE49-F238E27FC236}">
                <a16:creationId xmlns:a16="http://schemas.microsoft.com/office/drawing/2014/main" id="{D8293995-9207-4783-A17D-9BC3CAA3BC3B}"/>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EXEC SUMMARY (HL)">
            <a:hlinkClick r:id="rId7" action="ppaction://hlinksldjump"/>
            <a:extLst>
              <a:ext uri="{FF2B5EF4-FFF2-40B4-BE49-F238E27FC236}">
                <a16:creationId xmlns:a16="http://schemas.microsoft.com/office/drawing/2014/main" id="{FFE96C8B-EDB3-4F7D-8F24-8F85D128274E}"/>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EXEC SUMMARY (HL)">
            <a:hlinkClick r:id="rId8" action="ppaction://hlinksldjump"/>
            <a:extLst>
              <a:ext uri="{FF2B5EF4-FFF2-40B4-BE49-F238E27FC236}">
                <a16:creationId xmlns:a16="http://schemas.microsoft.com/office/drawing/2014/main" id="{E00FA393-EC3E-4F1D-B981-AE170F6FC775}"/>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EXEC SUMMARY (HL)">
            <a:hlinkClick r:id="rId9" action="ppaction://hlinksldjump"/>
            <a:extLst>
              <a:ext uri="{FF2B5EF4-FFF2-40B4-BE49-F238E27FC236}">
                <a16:creationId xmlns:a16="http://schemas.microsoft.com/office/drawing/2014/main" id="{69A53D7F-BDCE-4978-9B5C-17920F3CE31C}"/>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EXEC SUMMARY (HL)">
            <a:hlinkClick r:id="rId10" action="ppaction://hlinksldjump"/>
            <a:extLst>
              <a:ext uri="{FF2B5EF4-FFF2-40B4-BE49-F238E27FC236}">
                <a16:creationId xmlns:a16="http://schemas.microsoft.com/office/drawing/2014/main" id="{64DF1E6A-D5B4-446E-9A4F-B9FBC53C809F}"/>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EXEC SUMMARY (HL)">
            <a:hlinkClick r:id="rId11" action="ppaction://hlinksldjump"/>
            <a:extLst>
              <a:ext uri="{FF2B5EF4-FFF2-40B4-BE49-F238E27FC236}">
                <a16:creationId xmlns:a16="http://schemas.microsoft.com/office/drawing/2014/main" id="{DC72D957-B297-45D5-A3CE-07DFEBC04761}"/>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EXEC SUMMARY (HL)">
            <a:hlinkClick r:id="rId12" action="ppaction://hlinksldjump"/>
            <a:extLst>
              <a:ext uri="{FF2B5EF4-FFF2-40B4-BE49-F238E27FC236}">
                <a16:creationId xmlns:a16="http://schemas.microsoft.com/office/drawing/2014/main" id="{F877A2FF-0823-42AC-BA77-0FE7EA50191F}"/>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EXEC SUMMARY (HL)">
            <a:hlinkClick r:id="rId13" action="ppaction://hlinksldjump"/>
            <a:extLst>
              <a:ext uri="{FF2B5EF4-FFF2-40B4-BE49-F238E27FC236}">
                <a16:creationId xmlns:a16="http://schemas.microsoft.com/office/drawing/2014/main" id="{A041B246-4FCC-4572-9D07-C1E923347691}"/>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EXEC SUMMARY (HL)">
            <a:hlinkClick r:id="rId14" action="ppaction://hlinksldjump"/>
            <a:extLst>
              <a:ext uri="{FF2B5EF4-FFF2-40B4-BE49-F238E27FC236}">
                <a16:creationId xmlns:a16="http://schemas.microsoft.com/office/drawing/2014/main" id="{0F416061-344E-4500-8BF2-D548CCC889DB}"/>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EXEC SUMMARY (HL)">
            <a:hlinkClick r:id="rId15" action="ppaction://hlinksldjump"/>
            <a:extLst>
              <a:ext uri="{FF2B5EF4-FFF2-40B4-BE49-F238E27FC236}">
                <a16:creationId xmlns:a16="http://schemas.microsoft.com/office/drawing/2014/main" id="{B0EAA5BD-CEFE-45BD-BABB-CEC4246191AA}"/>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EXEC SUMMARY (HL)">
            <a:hlinkClick r:id="rId16" action="ppaction://hlinksldjump"/>
            <a:extLst>
              <a:ext uri="{FF2B5EF4-FFF2-40B4-BE49-F238E27FC236}">
                <a16:creationId xmlns:a16="http://schemas.microsoft.com/office/drawing/2014/main" id="{3A7F923B-A5AF-4B57-87DC-44B48E725427}"/>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EXEC SUMMARY (HL)">
            <a:hlinkClick r:id="rId17" action="ppaction://hlinksldjump"/>
            <a:extLst>
              <a:ext uri="{FF2B5EF4-FFF2-40B4-BE49-F238E27FC236}">
                <a16:creationId xmlns:a16="http://schemas.microsoft.com/office/drawing/2014/main" id="{93F87726-8F8F-475A-BCD7-A4F62D2262AC}"/>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EXEC SUMMARY (HL)">
            <a:hlinkClick r:id="rId18" action="ppaction://hlinksldjump"/>
            <a:extLst>
              <a:ext uri="{FF2B5EF4-FFF2-40B4-BE49-F238E27FC236}">
                <a16:creationId xmlns:a16="http://schemas.microsoft.com/office/drawing/2014/main" id="{AC5B3D9F-324B-4C43-9641-4BEC6B5D1671}"/>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EXEC SUMMARY (HL)">
            <a:hlinkClick r:id="rId19" action="ppaction://hlinksldjump"/>
            <a:extLst>
              <a:ext uri="{FF2B5EF4-FFF2-40B4-BE49-F238E27FC236}">
                <a16:creationId xmlns:a16="http://schemas.microsoft.com/office/drawing/2014/main" id="{AFD4F9C7-1840-4C29-8ED8-2CE47A507EE9}"/>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EXEC SUMMARY (HL)">
            <a:hlinkClick r:id="rId20" action="ppaction://hlinksldjump"/>
            <a:extLst>
              <a:ext uri="{FF2B5EF4-FFF2-40B4-BE49-F238E27FC236}">
                <a16:creationId xmlns:a16="http://schemas.microsoft.com/office/drawing/2014/main" id="{18B109E9-8881-467C-BAEA-E19CFD3A8CDC}"/>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EXEC SUMMARY (HL)">
            <a:hlinkClick r:id="rId21" action="ppaction://hlinksldjump"/>
            <a:extLst>
              <a:ext uri="{FF2B5EF4-FFF2-40B4-BE49-F238E27FC236}">
                <a16:creationId xmlns:a16="http://schemas.microsoft.com/office/drawing/2014/main" id="{9789437B-C73B-4EED-A7F4-D12FEDC6E87B}"/>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EXEC SUMMARY (HL)">
            <a:hlinkClick r:id="rId22" action="ppaction://hlinksldjump"/>
            <a:extLst>
              <a:ext uri="{FF2B5EF4-FFF2-40B4-BE49-F238E27FC236}">
                <a16:creationId xmlns:a16="http://schemas.microsoft.com/office/drawing/2014/main" id="{B405FED1-01A9-425B-BAF2-D207290B934D}"/>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EXEC SUMMARY (HL)">
            <a:hlinkClick r:id="rId23" action="ppaction://hlinksldjump"/>
            <a:extLst>
              <a:ext uri="{FF2B5EF4-FFF2-40B4-BE49-F238E27FC236}">
                <a16:creationId xmlns:a16="http://schemas.microsoft.com/office/drawing/2014/main" id="{3D5BCF44-C810-4C58-884D-4E83ABBF2678}"/>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9" name="EXEC SUMMARY (HL)">
            <a:hlinkClick r:id="rId24" action="ppaction://hlinksldjump"/>
            <a:extLst>
              <a:ext uri="{FF2B5EF4-FFF2-40B4-BE49-F238E27FC236}">
                <a16:creationId xmlns:a16="http://schemas.microsoft.com/office/drawing/2014/main" id="{7577677E-D683-4A01-B5E3-8BD7C0363C9C}"/>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EXEC SUMMARY (HL)">
            <a:hlinkClick r:id="rId25" action="ppaction://hlinksldjump"/>
            <a:extLst>
              <a:ext uri="{FF2B5EF4-FFF2-40B4-BE49-F238E27FC236}">
                <a16:creationId xmlns:a16="http://schemas.microsoft.com/office/drawing/2014/main" id="{D3163858-E381-4FDC-AF8E-AABEF20602E4}"/>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1" name="EXEC SUMMARY (HL)">
            <a:hlinkClick r:id="rId26" action="ppaction://hlinksldjump"/>
            <a:extLst>
              <a:ext uri="{FF2B5EF4-FFF2-40B4-BE49-F238E27FC236}">
                <a16:creationId xmlns:a16="http://schemas.microsoft.com/office/drawing/2014/main" id="{F533BAAF-1AE4-401B-A80F-8A0696F020FC}"/>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EXEC SUMMARY (HL)">
            <a:hlinkClick r:id="rId27" action="ppaction://hlinksldjump"/>
            <a:extLst>
              <a:ext uri="{FF2B5EF4-FFF2-40B4-BE49-F238E27FC236}">
                <a16:creationId xmlns:a16="http://schemas.microsoft.com/office/drawing/2014/main" id="{A4395F2A-9204-48E4-BEFE-86E82FC76024}"/>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8" name="(B) GREY NEUTRAL" hidden="1">
            <a:extLst>
              <a:ext uri="{FF2B5EF4-FFF2-40B4-BE49-F238E27FC236}">
                <a16:creationId xmlns:a16="http://schemas.microsoft.com/office/drawing/2014/main" id="{EADAA980-411A-4219-A94B-B980029E89CD}"/>
              </a:ext>
            </a:extLst>
          </p:cNvPr>
          <p:cNvGrpSpPr/>
          <p:nvPr/>
        </p:nvGrpSpPr>
        <p:grpSpPr>
          <a:xfrm>
            <a:off x="16541624" y="4063873"/>
            <a:ext cx="537097" cy="537097"/>
            <a:chOff x="19487481" y="4012533"/>
            <a:chExt cx="537097" cy="537097"/>
          </a:xfrm>
        </p:grpSpPr>
        <p:sp>
          <p:nvSpPr>
            <p:cNvPr id="229" name="Oval 228">
              <a:extLst>
                <a:ext uri="{FF2B5EF4-FFF2-40B4-BE49-F238E27FC236}">
                  <a16:creationId xmlns:a16="http://schemas.microsoft.com/office/drawing/2014/main" id="{5CD68F25-34CD-4973-B206-242FAB573CE9}"/>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325D251C-D9C2-4AF6-B824-DDF954D5CA90}"/>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1" name="(B) GREEN DOWN" hidden="1">
            <a:extLst>
              <a:ext uri="{FF2B5EF4-FFF2-40B4-BE49-F238E27FC236}">
                <a16:creationId xmlns:a16="http://schemas.microsoft.com/office/drawing/2014/main" id="{B548346A-BAD6-474B-8D52-CB6D95B8F11C}"/>
              </a:ext>
            </a:extLst>
          </p:cNvPr>
          <p:cNvGrpSpPr/>
          <p:nvPr/>
        </p:nvGrpSpPr>
        <p:grpSpPr>
          <a:xfrm>
            <a:off x="16546161" y="4063873"/>
            <a:ext cx="537097" cy="537097"/>
            <a:chOff x="16550753" y="2084507"/>
            <a:chExt cx="537097" cy="537097"/>
          </a:xfrm>
        </p:grpSpPr>
        <p:sp>
          <p:nvSpPr>
            <p:cNvPr id="183" name="Oval 182">
              <a:extLst>
                <a:ext uri="{FF2B5EF4-FFF2-40B4-BE49-F238E27FC236}">
                  <a16:creationId xmlns:a16="http://schemas.microsoft.com/office/drawing/2014/main" id="{410D3EF1-DE13-44F4-984A-09690C52791F}"/>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Isosceles Triangle 199">
              <a:extLst>
                <a:ext uri="{FF2B5EF4-FFF2-40B4-BE49-F238E27FC236}">
                  <a16:creationId xmlns:a16="http://schemas.microsoft.com/office/drawing/2014/main" id="{A0CE3524-4C05-4181-9964-A8DCA35111B7}"/>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6" name="(B) GREEN UP" hidden="1">
            <a:extLst>
              <a:ext uri="{FF2B5EF4-FFF2-40B4-BE49-F238E27FC236}">
                <a16:creationId xmlns:a16="http://schemas.microsoft.com/office/drawing/2014/main" id="{9681C3FF-84C1-4E5F-BEDB-FCF900AEF0CD}"/>
              </a:ext>
            </a:extLst>
          </p:cNvPr>
          <p:cNvGrpSpPr/>
          <p:nvPr/>
        </p:nvGrpSpPr>
        <p:grpSpPr>
          <a:xfrm>
            <a:off x="16546161" y="4100119"/>
            <a:ext cx="537097" cy="537097"/>
            <a:chOff x="16550753" y="2084507"/>
            <a:chExt cx="537097" cy="537097"/>
          </a:xfrm>
        </p:grpSpPr>
        <p:sp>
          <p:nvSpPr>
            <p:cNvPr id="297" name="Oval 296">
              <a:extLst>
                <a:ext uri="{FF2B5EF4-FFF2-40B4-BE49-F238E27FC236}">
                  <a16:creationId xmlns:a16="http://schemas.microsoft.com/office/drawing/2014/main" id="{7F6EC2B5-B2A7-42FA-976F-CF792A73A985}"/>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Isosceles Triangle 297">
              <a:extLst>
                <a:ext uri="{FF2B5EF4-FFF2-40B4-BE49-F238E27FC236}">
                  <a16:creationId xmlns:a16="http://schemas.microsoft.com/office/drawing/2014/main" id="{0FD27534-E294-4937-BD14-A0457C02D0D4}"/>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B) RED UP" hidden="1">
            <a:extLst>
              <a:ext uri="{FF2B5EF4-FFF2-40B4-BE49-F238E27FC236}">
                <a16:creationId xmlns:a16="http://schemas.microsoft.com/office/drawing/2014/main" id="{2983B737-34F9-40E4-89EC-F24FF32DA35B}"/>
              </a:ext>
            </a:extLst>
          </p:cNvPr>
          <p:cNvGrpSpPr/>
          <p:nvPr/>
        </p:nvGrpSpPr>
        <p:grpSpPr>
          <a:xfrm>
            <a:off x="16541625" y="4063873"/>
            <a:ext cx="537097" cy="537097"/>
            <a:chOff x="18504903" y="4120069"/>
            <a:chExt cx="537097" cy="537097"/>
          </a:xfrm>
        </p:grpSpPr>
        <p:sp>
          <p:nvSpPr>
            <p:cNvPr id="173" name="Oval 172">
              <a:extLst>
                <a:ext uri="{FF2B5EF4-FFF2-40B4-BE49-F238E27FC236}">
                  <a16:creationId xmlns:a16="http://schemas.microsoft.com/office/drawing/2014/main" id="{43AF98F1-CD29-4E52-9ECC-F2C57989F424}"/>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Isosceles Triangle 174">
              <a:extLst>
                <a:ext uri="{FF2B5EF4-FFF2-40B4-BE49-F238E27FC236}">
                  <a16:creationId xmlns:a16="http://schemas.microsoft.com/office/drawing/2014/main" id="{B9B5A393-31BC-4AD8-AB28-1022CA6B3817}"/>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9" name="(B) RED DOWN">
            <a:extLst>
              <a:ext uri="{FF2B5EF4-FFF2-40B4-BE49-F238E27FC236}">
                <a16:creationId xmlns:a16="http://schemas.microsoft.com/office/drawing/2014/main" id="{7B9F4257-BB6C-47CE-8035-C80A5FE6AB5C}"/>
              </a:ext>
            </a:extLst>
          </p:cNvPr>
          <p:cNvGrpSpPr/>
          <p:nvPr/>
        </p:nvGrpSpPr>
        <p:grpSpPr>
          <a:xfrm>
            <a:off x="16544608" y="4073224"/>
            <a:ext cx="537097" cy="537097"/>
            <a:chOff x="18504903" y="4120069"/>
            <a:chExt cx="537097" cy="537097"/>
          </a:xfrm>
        </p:grpSpPr>
        <p:sp>
          <p:nvSpPr>
            <p:cNvPr id="300" name="Oval 299">
              <a:extLst>
                <a:ext uri="{FF2B5EF4-FFF2-40B4-BE49-F238E27FC236}">
                  <a16:creationId xmlns:a16="http://schemas.microsoft.com/office/drawing/2014/main" id="{6B16FEDF-BC26-4A48-8E78-B88371C5959B}"/>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Isosceles Triangle 300">
              <a:extLst>
                <a:ext uri="{FF2B5EF4-FFF2-40B4-BE49-F238E27FC236}">
                  <a16:creationId xmlns:a16="http://schemas.microsoft.com/office/drawing/2014/main" id="{B8A68A0C-0936-44FA-A902-03A1BB2F19B1}"/>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T) GREY NEUTRAL" hidden="1">
            <a:extLst>
              <a:ext uri="{FF2B5EF4-FFF2-40B4-BE49-F238E27FC236}">
                <a16:creationId xmlns:a16="http://schemas.microsoft.com/office/drawing/2014/main" id="{D68FAC7D-5939-46CA-BFA4-DAC46D3738D9}"/>
              </a:ext>
            </a:extLst>
          </p:cNvPr>
          <p:cNvGrpSpPr/>
          <p:nvPr/>
        </p:nvGrpSpPr>
        <p:grpSpPr>
          <a:xfrm>
            <a:off x="16552306" y="2069839"/>
            <a:ext cx="537097" cy="537097"/>
            <a:chOff x="19487481" y="4012533"/>
            <a:chExt cx="537097" cy="537097"/>
          </a:xfrm>
        </p:grpSpPr>
        <p:sp>
          <p:nvSpPr>
            <p:cNvPr id="170" name="Oval 169">
              <a:extLst>
                <a:ext uri="{FF2B5EF4-FFF2-40B4-BE49-F238E27FC236}">
                  <a16:creationId xmlns:a16="http://schemas.microsoft.com/office/drawing/2014/main" id="{9B6A9074-906F-40CE-B6B4-A53B3F85650D}"/>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DD80D966-3DC6-4129-BCF3-4AF7103FB007}"/>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 name="(T) GREEN DOWN" hidden="1">
            <a:extLst>
              <a:ext uri="{FF2B5EF4-FFF2-40B4-BE49-F238E27FC236}">
                <a16:creationId xmlns:a16="http://schemas.microsoft.com/office/drawing/2014/main" id="{66412F89-FD3B-4B94-973D-DB70D47B2D70}"/>
              </a:ext>
            </a:extLst>
          </p:cNvPr>
          <p:cNvGrpSpPr/>
          <p:nvPr/>
        </p:nvGrpSpPr>
        <p:grpSpPr>
          <a:xfrm>
            <a:off x="16556775" y="2069839"/>
            <a:ext cx="537097" cy="537097"/>
            <a:chOff x="16550753" y="2084507"/>
            <a:chExt cx="537097" cy="537097"/>
          </a:xfrm>
        </p:grpSpPr>
        <p:sp>
          <p:nvSpPr>
            <p:cNvPr id="167" name="Oval 166">
              <a:extLst>
                <a:ext uri="{FF2B5EF4-FFF2-40B4-BE49-F238E27FC236}">
                  <a16:creationId xmlns:a16="http://schemas.microsoft.com/office/drawing/2014/main" id="{62133687-6CF0-490B-81A9-260BB53636C6}"/>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Isosceles Triangle 167">
              <a:extLst>
                <a:ext uri="{FF2B5EF4-FFF2-40B4-BE49-F238E27FC236}">
                  <a16:creationId xmlns:a16="http://schemas.microsoft.com/office/drawing/2014/main" id="{8D438D1C-B87C-43E1-B05C-8C171F9B660F}"/>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T) GREEN UP">
            <a:extLst>
              <a:ext uri="{FF2B5EF4-FFF2-40B4-BE49-F238E27FC236}">
                <a16:creationId xmlns:a16="http://schemas.microsoft.com/office/drawing/2014/main" id="{3A6CB80A-9E79-4ED6-98E0-C479445AE871}"/>
              </a:ext>
            </a:extLst>
          </p:cNvPr>
          <p:cNvGrpSpPr/>
          <p:nvPr/>
        </p:nvGrpSpPr>
        <p:grpSpPr>
          <a:xfrm>
            <a:off x="16550753" y="2084507"/>
            <a:ext cx="537097" cy="537097"/>
            <a:chOff x="16550753" y="2084507"/>
            <a:chExt cx="537097" cy="537097"/>
          </a:xfrm>
        </p:grpSpPr>
        <p:sp>
          <p:nvSpPr>
            <p:cNvPr id="291" name="Oval 290">
              <a:extLst>
                <a:ext uri="{FF2B5EF4-FFF2-40B4-BE49-F238E27FC236}">
                  <a16:creationId xmlns:a16="http://schemas.microsoft.com/office/drawing/2014/main" id="{E9779543-990A-43F2-8AAE-B68BDD818875}"/>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Isosceles Triangle 291">
              <a:extLst>
                <a:ext uri="{FF2B5EF4-FFF2-40B4-BE49-F238E27FC236}">
                  <a16:creationId xmlns:a16="http://schemas.microsoft.com/office/drawing/2014/main" id="{68CD7F6C-EE8C-4FA2-BA42-C3ABA6F0B1DA}"/>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 name="(T) RED UP" hidden="1">
            <a:extLst>
              <a:ext uri="{FF2B5EF4-FFF2-40B4-BE49-F238E27FC236}">
                <a16:creationId xmlns:a16="http://schemas.microsoft.com/office/drawing/2014/main" id="{BA36A120-FF7F-42FD-BEA6-97B37F0B0519}"/>
              </a:ext>
            </a:extLst>
          </p:cNvPr>
          <p:cNvGrpSpPr/>
          <p:nvPr/>
        </p:nvGrpSpPr>
        <p:grpSpPr>
          <a:xfrm>
            <a:off x="16549200" y="2069839"/>
            <a:ext cx="537097" cy="537097"/>
            <a:chOff x="18504903" y="4120069"/>
            <a:chExt cx="537097" cy="537097"/>
          </a:xfrm>
        </p:grpSpPr>
        <p:sp>
          <p:nvSpPr>
            <p:cNvPr id="164" name="Oval 163">
              <a:extLst>
                <a:ext uri="{FF2B5EF4-FFF2-40B4-BE49-F238E27FC236}">
                  <a16:creationId xmlns:a16="http://schemas.microsoft.com/office/drawing/2014/main" id="{79637184-1ACA-42B2-8544-BA7E11392B4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Isosceles Triangle 164">
              <a:extLst>
                <a:ext uri="{FF2B5EF4-FFF2-40B4-BE49-F238E27FC236}">
                  <a16:creationId xmlns:a16="http://schemas.microsoft.com/office/drawing/2014/main" id="{35011390-AC59-47A2-AD5D-00266C163BC4}"/>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3" name="(T) RED DOWN" hidden="1">
            <a:extLst>
              <a:ext uri="{FF2B5EF4-FFF2-40B4-BE49-F238E27FC236}">
                <a16:creationId xmlns:a16="http://schemas.microsoft.com/office/drawing/2014/main" id="{0E368B21-89C1-40B8-931C-510E7CDE5A98}"/>
              </a:ext>
            </a:extLst>
          </p:cNvPr>
          <p:cNvGrpSpPr/>
          <p:nvPr/>
        </p:nvGrpSpPr>
        <p:grpSpPr>
          <a:xfrm>
            <a:off x="16549200" y="2084400"/>
            <a:ext cx="537097" cy="537097"/>
            <a:chOff x="18504903" y="4120069"/>
            <a:chExt cx="537097" cy="537097"/>
          </a:xfrm>
        </p:grpSpPr>
        <p:sp>
          <p:nvSpPr>
            <p:cNvPr id="294" name="Oval 293">
              <a:extLst>
                <a:ext uri="{FF2B5EF4-FFF2-40B4-BE49-F238E27FC236}">
                  <a16:creationId xmlns:a16="http://schemas.microsoft.com/office/drawing/2014/main" id="{97879FDA-1B84-4406-AC87-78F025F31630}"/>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Isosceles Triangle 294">
              <a:extLst>
                <a:ext uri="{FF2B5EF4-FFF2-40B4-BE49-F238E27FC236}">
                  <a16:creationId xmlns:a16="http://schemas.microsoft.com/office/drawing/2014/main" id="{EEDA53D0-5F4F-4FDD-BE1A-548CA428C753}"/>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450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7B6AD-E6E4-4F62-85FC-D961A5E77873}"/>
              </a:ext>
            </a:extLst>
          </p:cNvPr>
          <p:cNvSpPr/>
          <p:nvPr/>
        </p:nvSpPr>
        <p:spPr>
          <a:xfrm>
            <a:off x="0" y="-504657"/>
            <a:ext cx="360000" cy="360000"/>
          </a:xfrm>
          <a:prstGeom prst="rect">
            <a:avLst/>
          </a:prstGeom>
          <a:solidFill>
            <a:srgbClr val="282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5" name="Rectangle 4">
            <a:extLst>
              <a:ext uri="{FF2B5EF4-FFF2-40B4-BE49-F238E27FC236}">
                <a16:creationId xmlns:a16="http://schemas.microsoft.com/office/drawing/2014/main" id="{6FF2D312-BD29-49D5-BF41-B54C37EABA59}"/>
              </a:ext>
            </a:extLst>
          </p:cNvPr>
          <p:cNvSpPr/>
          <p:nvPr/>
        </p:nvSpPr>
        <p:spPr>
          <a:xfrm>
            <a:off x="417053" y="-504657"/>
            <a:ext cx="360000"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6" name="Rectangle 5">
            <a:extLst>
              <a:ext uri="{FF2B5EF4-FFF2-40B4-BE49-F238E27FC236}">
                <a16:creationId xmlns:a16="http://schemas.microsoft.com/office/drawing/2014/main" id="{0F8F4550-D27E-4A72-9FF3-33DFC4BE4DB5}"/>
              </a:ext>
            </a:extLst>
          </p:cNvPr>
          <p:cNvSpPr/>
          <p:nvPr/>
        </p:nvSpPr>
        <p:spPr>
          <a:xfrm>
            <a:off x="834106" y="-497425"/>
            <a:ext cx="360000" cy="360000"/>
          </a:xfrm>
          <a:prstGeom prst="rect">
            <a:avLst/>
          </a:prstGeom>
          <a:solidFill>
            <a:srgbClr val="01BB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7" name="Rectangle 6">
            <a:extLst>
              <a:ext uri="{FF2B5EF4-FFF2-40B4-BE49-F238E27FC236}">
                <a16:creationId xmlns:a16="http://schemas.microsoft.com/office/drawing/2014/main" id="{19740321-1379-408A-8641-002E67D759EB}"/>
              </a:ext>
            </a:extLst>
          </p:cNvPr>
          <p:cNvSpPr/>
          <p:nvPr/>
        </p:nvSpPr>
        <p:spPr>
          <a:xfrm>
            <a:off x="1251159" y="-497425"/>
            <a:ext cx="360000" cy="360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Rectangle 7">
            <a:extLst>
              <a:ext uri="{FF2B5EF4-FFF2-40B4-BE49-F238E27FC236}">
                <a16:creationId xmlns:a16="http://schemas.microsoft.com/office/drawing/2014/main" id="{B5A88C3A-CE46-49EB-8606-26D74C3ED447}"/>
              </a:ext>
            </a:extLst>
          </p:cNvPr>
          <p:cNvSpPr/>
          <p:nvPr/>
        </p:nvSpPr>
        <p:spPr>
          <a:xfrm>
            <a:off x="1668212" y="-497425"/>
            <a:ext cx="360000" cy="360000"/>
          </a:xfrm>
          <a:prstGeom prst="rect">
            <a:avLst/>
          </a:prstGeom>
          <a:solidFill>
            <a:srgbClr val="F166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9" name="Rectangle 8">
            <a:extLst>
              <a:ext uri="{FF2B5EF4-FFF2-40B4-BE49-F238E27FC236}">
                <a16:creationId xmlns:a16="http://schemas.microsoft.com/office/drawing/2014/main" id="{73700470-AB76-43F0-B098-DE2E88FB09A4}"/>
              </a:ext>
            </a:extLst>
          </p:cNvPr>
          <p:cNvSpPr/>
          <p:nvPr/>
        </p:nvSpPr>
        <p:spPr>
          <a:xfrm>
            <a:off x="2200738" y="-504657"/>
            <a:ext cx="360000" cy="360000"/>
          </a:xfrm>
          <a:prstGeom prst="rect">
            <a:avLst/>
          </a:prstGeom>
          <a:solidFill>
            <a:srgbClr val="4C4D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0" name="Rectangle 9">
            <a:extLst>
              <a:ext uri="{FF2B5EF4-FFF2-40B4-BE49-F238E27FC236}">
                <a16:creationId xmlns:a16="http://schemas.microsoft.com/office/drawing/2014/main" id="{03BB2A6C-6804-4D31-B683-7D15A73EABC3}"/>
              </a:ext>
            </a:extLst>
          </p:cNvPr>
          <p:cNvSpPr/>
          <p:nvPr/>
        </p:nvSpPr>
        <p:spPr>
          <a:xfrm>
            <a:off x="2643070" y="-504657"/>
            <a:ext cx="360000" cy="360000"/>
          </a:xfrm>
          <a:prstGeom prst="rect">
            <a:avLst/>
          </a:prstGeom>
          <a:solidFill>
            <a:srgbClr val="D223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1" name="Rectangle 10">
            <a:extLst>
              <a:ext uri="{FF2B5EF4-FFF2-40B4-BE49-F238E27FC236}">
                <a16:creationId xmlns:a16="http://schemas.microsoft.com/office/drawing/2014/main" id="{F64C5F85-2E8E-4FEE-985E-257DEBED01CE}"/>
              </a:ext>
            </a:extLst>
          </p:cNvPr>
          <p:cNvSpPr/>
          <p:nvPr/>
        </p:nvSpPr>
        <p:spPr>
          <a:xfrm>
            <a:off x="3085402" y="-504657"/>
            <a:ext cx="360000" cy="36000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aphicFrame>
        <p:nvGraphicFramePr>
          <p:cNvPr id="13" name="Table 12">
            <a:extLst>
              <a:ext uri="{FF2B5EF4-FFF2-40B4-BE49-F238E27FC236}">
                <a16:creationId xmlns:a16="http://schemas.microsoft.com/office/drawing/2014/main" id="{F475C460-CBF2-42C1-9218-C460CBB01C47}"/>
              </a:ext>
            </a:extLst>
          </p:cNvPr>
          <p:cNvGraphicFramePr>
            <a:graphicFrameLocks noGrp="1"/>
          </p:cNvGraphicFramePr>
          <p:nvPr/>
        </p:nvGraphicFramePr>
        <p:xfrm>
          <a:off x="-1" y="-1027897"/>
          <a:ext cx="2034871" cy="370840"/>
        </p:xfrm>
        <a:graphic>
          <a:graphicData uri="http://schemas.openxmlformats.org/drawingml/2006/table">
            <a:tbl>
              <a:tblPr firstRow="1" bandRow="1">
                <a:tableStyleId>{5C22544A-7EE6-4342-B048-85BDC9FD1C3A}</a:tableStyleId>
              </a:tblPr>
              <a:tblGrid>
                <a:gridCol w="2034871">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Core colourways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4" name="Table 13">
            <a:extLst>
              <a:ext uri="{FF2B5EF4-FFF2-40B4-BE49-F238E27FC236}">
                <a16:creationId xmlns:a16="http://schemas.microsoft.com/office/drawing/2014/main" id="{669663E4-19DE-43D1-9DC0-DCA09A2D82E0}"/>
              </a:ext>
            </a:extLst>
          </p:cNvPr>
          <p:cNvGraphicFramePr>
            <a:graphicFrameLocks noGrp="1"/>
          </p:cNvGraphicFramePr>
          <p:nvPr/>
        </p:nvGraphicFramePr>
        <p:xfrm>
          <a:off x="2200739" y="-1027897"/>
          <a:ext cx="1244664" cy="370840"/>
        </p:xfrm>
        <a:graphic>
          <a:graphicData uri="http://schemas.openxmlformats.org/drawingml/2006/table">
            <a:tbl>
              <a:tblPr firstRow="1" bandRow="1">
                <a:tableStyleId>{5C22544A-7EE6-4342-B048-85BDC9FD1C3A}</a:tableStyleId>
              </a:tblPr>
              <a:tblGrid>
                <a:gridCol w="1244664">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Direction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graphicFrame>
        <p:nvGraphicFramePr>
          <p:cNvPr id="15" name="Table 14">
            <a:extLst>
              <a:ext uri="{FF2B5EF4-FFF2-40B4-BE49-F238E27FC236}">
                <a16:creationId xmlns:a16="http://schemas.microsoft.com/office/drawing/2014/main" id="{355A2E00-8329-4996-AB41-5F50ED2F9FA0}"/>
              </a:ext>
            </a:extLst>
          </p:cNvPr>
          <p:cNvGraphicFramePr>
            <a:graphicFrameLocks noGrp="1"/>
          </p:cNvGraphicFramePr>
          <p:nvPr/>
        </p:nvGraphicFramePr>
        <p:xfrm>
          <a:off x="3611271" y="-1053547"/>
          <a:ext cx="2614729" cy="370840"/>
        </p:xfrm>
        <a:graphic>
          <a:graphicData uri="http://schemas.openxmlformats.org/drawingml/2006/table">
            <a:tbl>
              <a:tblPr firstRow="1" bandRow="1">
                <a:tableStyleId>{5C22544A-7EE6-4342-B048-85BDC9FD1C3A}</a:tableStyleId>
              </a:tblPr>
              <a:tblGrid>
                <a:gridCol w="2614729">
                  <a:extLst>
                    <a:ext uri="{9D8B030D-6E8A-4147-A177-3AD203B41FA5}">
                      <a16:colId xmlns:a16="http://schemas.microsoft.com/office/drawing/2014/main" val="1101500510"/>
                    </a:ext>
                  </a:extLst>
                </a:gridCol>
              </a:tblGrid>
              <a:tr h="370840">
                <a:tc>
                  <a:txBody>
                    <a:bodyPr/>
                    <a:lstStyle/>
                    <a:p>
                      <a:pPr algn="ctr"/>
                      <a:r>
                        <a:rPr lang="en-GB" sz="1600">
                          <a:solidFill>
                            <a:schemeClr val="tx1"/>
                          </a:solidFill>
                        </a:rPr>
                        <a:t>Secondary Palette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bl>
          </a:graphicData>
        </a:graphic>
      </p:graphicFrame>
      <p:sp>
        <p:nvSpPr>
          <p:cNvPr id="16" name="Rectangle 15">
            <a:extLst>
              <a:ext uri="{FF2B5EF4-FFF2-40B4-BE49-F238E27FC236}">
                <a16:creationId xmlns:a16="http://schemas.microsoft.com/office/drawing/2014/main" id="{B9F0C7CC-6E44-4AE2-936A-BD48B5C907D1}"/>
              </a:ext>
            </a:extLst>
          </p:cNvPr>
          <p:cNvSpPr/>
          <p:nvPr/>
        </p:nvSpPr>
        <p:spPr>
          <a:xfrm>
            <a:off x="3611270" y="-504657"/>
            <a:ext cx="133416" cy="360000"/>
          </a:xfrm>
          <a:prstGeom prst="rect">
            <a:avLst/>
          </a:prstGeom>
          <a:solidFill>
            <a:srgbClr val="262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7" name="Rectangle 16">
            <a:extLst>
              <a:ext uri="{FF2B5EF4-FFF2-40B4-BE49-F238E27FC236}">
                <a16:creationId xmlns:a16="http://schemas.microsoft.com/office/drawing/2014/main" id="{C492FD5E-4020-4D1A-BA50-A2ED1532CE3C}"/>
              </a:ext>
            </a:extLst>
          </p:cNvPr>
          <p:cNvSpPr/>
          <p:nvPr/>
        </p:nvSpPr>
        <p:spPr>
          <a:xfrm>
            <a:off x="3764218" y="-504657"/>
            <a:ext cx="133416" cy="360000"/>
          </a:xfrm>
          <a:prstGeom prst="rect">
            <a:avLst/>
          </a:prstGeom>
          <a:solidFill>
            <a:srgbClr val="160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8" name="Rectangle 17">
            <a:extLst>
              <a:ext uri="{FF2B5EF4-FFF2-40B4-BE49-F238E27FC236}">
                <a16:creationId xmlns:a16="http://schemas.microsoft.com/office/drawing/2014/main" id="{E7823BC3-3CD3-446A-AEA0-FD99F5ADABCC}"/>
              </a:ext>
            </a:extLst>
          </p:cNvPr>
          <p:cNvSpPr/>
          <p:nvPr/>
        </p:nvSpPr>
        <p:spPr>
          <a:xfrm>
            <a:off x="3917166"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1" name="Rectangle 20">
            <a:extLst>
              <a:ext uri="{FF2B5EF4-FFF2-40B4-BE49-F238E27FC236}">
                <a16:creationId xmlns:a16="http://schemas.microsoft.com/office/drawing/2014/main" id="{26CE3DB5-8819-4E5A-9648-4B30B2F1230A}"/>
              </a:ext>
            </a:extLst>
          </p:cNvPr>
          <p:cNvSpPr/>
          <p:nvPr/>
        </p:nvSpPr>
        <p:spPr>
          <a:xfrm>
            <a:off x="4163720" y="-504657"/>
            <a:ext cx="133416" cy="360000"/>
          </a:xfrm>
          <a:prstGeom prst="rect">
            <a:avLst/>
          </a:prstGeom>
          <a:solidFill>
            <a:srgbClr val="9227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2" name="Rectangle 21">
            <a:extLst>
              <a:ext uri="{FF2B5EF4-FFF2-40B4-BE49-F238E27FC236}">
                <a16:creationId xmlns:a16="http://schemas.microsoft.com/office/drawing/2014/main" id="{FC5D8163-968D-421A-A93F-36759E95FA57}"/>
              </a:ext>
            </a:extLst>
          </p:cNvPr>
          <p:cNvSpPr/>
          <p:nvPr/>
        </p:nvSpPr>
        <p:spPr>
          <a:xfrm>
            <a:off x="4316668" y="-504657"/>
            <a:ext cx="133416" cy="360000"/>
          </a:xfrm>
          <a:prstGeom prst="rect">
            <a:avLst/>
          </a:prstGeom>
          <a:solidFill>
            <a:srgbClr val="7A18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3" name="Rectangle 22">
            <a:extLst>
              <a:ext uri="{FF2B5EF4-FFF2-40B4-BE49-F238E27FC236}">
                <a16:creationId xmlns:a16="http://schemas.microsoft.com/office/drawing/2014/main" id="{28BD5710-573F-4DB1-9186-325C1D5373E2}"/>
              </a:ext>
            </a:extLst>
          </p:cNvPr>
          <p:cNvSpPr/>
          <p:nvPr/>
        </p:nvSpPr>
        <p:spPr>
          <a:xfrm>
            <a:off x="4469616"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4" name="Rectangle 23">
            <a:extLst>
              <a:ext uri="{FF2B5EF4-FFF2-40B4-BE49-F238E27FC236}">
                <a16:creationId xmlns:a16="http://schemas.microsoft.com/office/drawing/2014/main" id="{FD50B874-4FE2-4871-8300-DEA9936B9B76}"/>
              </a:ext>
            </a:extLst>
          </p:cNvPr>
          <p:cNvSpPr/>
          <p:nvPr/>
        </p:nvSpPr>
        <p:spPr>
          <a:xfrm>
            <a:off x="4703470" y="-504657"/>
            <a:ext cx="133416" cy="360000"/>
          </a:xfrm>
          <a:prstGeom prst="rect">
            <a:avLst/>
          </a:prstGeom>
          <a:solidFill>
            <a:srgbClr val="00BB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5" name="Rectangle 24">
            <a:extLst>
              <a:ext uri="{FF2B5EF4-FFF2-40B4-BE49-F238E27FC236}">
                <a16:creationId xmlns:a16="http://schemas.microsoft.com/office/drawing/2014/main" id="{9DB10AAD-6565-4AB6-88E6-2E51CF25C7CD}"/>
              </a:ext>
            </a:extLst>
          </p:cNvPr>
          <p:cNvSpPr/>
          <p:nvPr/>
        </p:nvSpPr>
        <p:spPr>
          <a:xfrm>
            <a:off x="4856418" y="-504657"/>
            <a:ext cx="133416" cy="360000"/>
          </a:xfrm>
          <a:prstGeom prst="rect">
            <a:avLst/>
          </a:prstGeom>
          <a:solidFill>
            <a:srgbClr val="009D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6" name="Rectangle 25">
            <a:extLst>
              <a:ext uri="{FF2B5EF4-FFF2-40B4-BE49-F238E27FC236}">
                <a16:creationId xmlns:a16="http://schemas.microsoft.com/office/drawing/2014/main" id="{ABD6E651-AF50-45A3-A437-9A55C2381A4E}"/>
              </a:ext>
            </a:extLst>
          </p:cNvPr>
          <p:cNvSpPr/>
          <p:nvPr/>
        </p:nvSpPr>
        <p:spPr>
          <a:xfrm>
            <a:off x="5009366" y="-504657"/>
            <a:ext cx="133416" cy="360000"/>
          </a:xfrm>
          <a:prstGeom prst="rect">
            <a:avLst/>
          </a:prstGeom>
          <a:solidFill>
            <a:srgbClr val="F15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7" name="Rectangle 26">
            <a:extLst>
              <a:ext uri="{FF2B5EF4-FFF2-40B4-BE49-F238E27FC236}">
                <a16:creationId xmlns:a16="http://schemas.microsoft.com/office/drawing/2014/main" id="{7B462C67-B1F9-43ED-AF8B-66582B7929F3}"/>
              </a:ext>
            </a:extLst>
          </p:cNvPr>
          <p:cNvSpPr/>
          <p:nvPr/>
        </p:nvSpPr>
        <p:spPr>
          <a:xfrm>
            <a:off x="5234237"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8" name="Rectangle 27">
            <a:extLst>
              <a:ext uri="{FF2B5EF4-FFF2-40B4-BE49-F238E27FC236}">
                <a16:creationId xmlns:a16="http://schemas.microsoft.com/office/drawing/2014/main" id="{A3FFE499-A61E-43C4-A17C-3A5B3C6805E6}"/>
              </a:ext>
            </a:extLst>
          </p:cNvPr>
          <p:cNvSpPr/>
          <p:nvPr/>
        </p:nvSpPr>
        <p:spPr>
          <a:xfrm>
            <a:off x="5387185" y="-504657"/>
            <a:ext cx="133416" cy="360000"/>
          </a:xfrm>
          <a:prstGeom prst="rect">
            <a:avLst/>
          </a:prstGeom>
          <a:solidFill>
            <a:srgbClr val="B234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29" name="Rectangle 28">
            <a:extLst>
              <a:ext uri="{FF2B5EF4-FFF2-40B4-BE49-F238E27FC236}">
                <a16:creationId xmlns:a16="http://schemas.microsoft.com/office/drawing/2014/main" id="{5C79BE9A-ECD2-459B-AA77-9BEE555A7661}"/>
              </a:ext>
            </a:extLst>
          </p:cNvPr>
          <p:cNvSpPr/>
          <p:nvPr/>
        </p:nvSpPr>
        <p:spPr>
          <a:xfrm>
            <a:off x="5540133" y="-504657"/>
            <a:ext cx="133416" cy="360000"/>
          </a:xfrm>
          <a:prstGeom prst="rect">
            <a:avLst/>
          </a:prstGeom>
          <a:solidFill>
            <a:srgbClr val="6B7B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0" name="Rectangle 29">
            <a:extLst>
              <a:ext uri="{FF2B5EF4-FFF2-40B4-BE49-F238E27FC236}">
                <a16:creationId xmlns:a16="http://schemas.microsoft.com/office/drawing/2014/main" id="{72F07EA0-845E-4F40-919C-729275B77283}"/>
              </a:ext>
            </a:extLst>
          </p:cNvPr>
          <p:cNvSpPr/>
          <p:nvPr/>
        </p:nvSpPr>
        <p:spPr>
          <a:xfrm>
            <a:off x="5786687" y="-504657"/>
            <a:ext cx="133416" cy="360000"/>
          </a:xfrm>
          <a:prstGeom prst="rect">
            <a:avLst/>
          </a:prstGeom>
          <a:solidFill>
            <a:srgbClr val="2978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1" name="Rectangle 30">
            <a:extLst>
              <a:ext uri="{FF2B5EF4-FFF2-40B4-BE49-F238E27FC236}">
                <a16:creationId xmlns:a16="http://schemas.microsoft.com/office/drawing/2014/main" id="{689B7E37-5B20-480D-A099-00B773FE9C83}"/>
              </a:ext>
            </a:extLst>
          </p:cNvPr>
          <p:cNvSpPr/>
          <p:nvPr/>
        </p:nvSpPr>
        <p:spPr>
          <a:xfrm>
            <a:off x="5939635" y="-504657"/>
            <a:ext cx="133416" cy="360000"/>
          </a:xfrm>
          <a:prstGeom prst="rect">
            <a:avLst/>
          </a:prstGeom>
          <a:solidFill>
            <a:srgbClr val="1E6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2" name="Rectangle 31">
            <a:extLst>
              <a:ext uri="{FF2B5EF4-FFF2-40B4-BE49-F238E27FC236}">
                <a16:creationId xmlns:a16="http://schemas.microsoft.com/office/drawing/2014/main" id="{DD7908C0-E933-4E94-B148-57708F38ACAF}"/>
              </a:ext>
            </a:extLst>
          </p:cNvPr>
          <p:cNvSpPr/>
          <p:nvPr/>
        </p:nvSpPr>
        <p:spPr>
          <a:xfrm>
            <a:off x="6092583" y="-504657"/>
            <a:ext cx="133416" cy="360000"/>
          </a:xfrm>
          <a:prstGeom prst="rect">
            <a:avLst/>
          </a:prstGeom>
          <a:solidFill>
            <a:srgbClr val="EF4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19" name="GDP Title" hidden="1">
            <a:extLst>
              <a:ext uri="{FF2B5EF4-FFF2-40B4-BE49-F238E27FC236}">
                <a16:creationId xmlns:a16="http://schemas.microsoft.com/office/drawing/2014/main" id="{636C838F-17BC-4CC9-A811-6CDDA6D31CAD}"/>
              </a:ext>
            </a:extLst>
          </p:cNvPr>
          <p:cNvSpPr>
            <a:spLocks noGrp="1"/>
          </p:cNvSpPr>
          <p:nvPr>
            <p:ph type="ctrTitle" idx="4294967295"/>
          </p:nvPr>
        </p:nvSpPr>
        <p:spPr>
          <a:xfrm>
            <a:off x="2201267" y="1621191"/>
            <a:ext cx="13207604" cy="3448756"/>
          </a:xfrm>
          <a:prstGeom prst="rect">
            <a:avLst/>
          </a:prstGeom>
        </p:spPr>
        <p:txBody>
          <a:bodyPr/>
          <a:lstStyle/>
          <a:p>
            <a:r>
              <a:rPr lang="en-GB"/>
              <a:t>Customer Traffic</a:t>
            </a:r>
            <a:r>
              <a:rPr lang="en-GB" baseline="0"/>
              <a:t> - Footfall</a:t>
            </a:r>
            <a:endParaRPr lang="en-GB"/>
          </a:p>
        </p:txBody>
      </p:sp>
      <p:graphicFrame>
        <p:nvGraphicFramePr>
          <p:cNvPr id="174" name="Table 173">
            <a:extLst>
              <a:ext uri="{FF2B5EF4-FFF2-40B4-BE49-F238E27FC236}">
                <a16:creationId xmlns:a16="http://schemas.microsoft.com/office/drawing/2014/main" id="{D6B0A851-3DEF-4AAA-8B1F-AE2CF7DD0B66}"/>
              </a:ext>
            </a:extLst>
          </p:cNvPr>
          <p:cNvGraphicFramePr>
            <a:graphicFrameLocks noGrp="1"/>
          </p:cNvGraphicFramePr>
          <p:nvPr/>
        </p:nvGraphicFramePr>
        <p:xfrm>
          <a:off x="17821284" y="0"/>
          <a:ext cx="5419716" cy="2133600"/>
        </p:xfrm>
        <a:graphic>
          <a:graphicData uri="http://schemas.openxmlformats.org/drawingml/2006/table">
            <a:tbl>
              <a:tblPr firstRow="1" bandRow="1">
                <a:tableStyleId>{5C22544A-7EE6-4342-B048-85BDC9FD1C3A}</a:tableStyleId>
              </a:tblPr>
              <a:tblGrid>
                <a:gridCol w="1895466">
                  <a:extLst>
                    <a:ext uri="{9D8B030D-6E8A-4147-A177-3AD203B41FA5}">
                      <a16:colId xmlns:a16="http://schemas.microsoft.com/office/drawing/2014/main" val="1101500510"/>
                    </a:ext>
                  </a:extLst>
                </a:gridCol>
                <a:gridCol w="3524250">
                  <a:extLst>
                    <a:ext uri="{9D8B030D-6E8A-4147-A177-3AD203B41FA5}">
                      <a16:colId xmlns:a16="http://schemas.microsoft.com/office/drawing/2014/main" val="3403878714"/>
                    </a:ext>
                  </a:extLst>
                </a:gridCol>
              </a:tblGrid>
              <a:tr h="370840">
                <a:tc>
                  <a:txBody>
                    <a:bodyPr/>
                    <a:lstStyle/>
                    <a:p>
                      <a:r>
                        <a:rPr lang="en-GB" sz="2200">
                          <a:solidFill>
                            <a:schemeClr val="bg1"/>
                          </a:solidFill>
                        </a:rPr>
                        <a:t>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RIA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765695"/>
                  </a:ext>
                </a:extLst>
              </a:tr>
              <a:tr h="370840">
                <a:tc>
                  <a:txBody>
                    <a:bodyPr/>
                    <a:lstStyle/>
                    <a:p>
                      <a:r>
                        <a:rPr lang="en-GB" sz="2200">
                          <a:solidFill>
                            <a:schemeClr val="bg1"/>
                          </a:solidFill>
                        </a:rPr>
                        <a:t>Title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Customer Traffic Footfall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215720"/>
                  </a:ext>
                </a:extLst>
              </a:tr>
              <a:tr h="370840">
                <a:tc>
                  <a:txBody>
                    <a:bodyPr/>
                    <a:lstStyle/>
                    <a:p>
                      <a:r>
                        <a:rPr lang="en-GB" sz="2200">
                          <a:solidFill>
                            <a:schemeClr val="bg1"/>
                          </a:solidFill>
                        </a:rPr>
                        <a:t>Owner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2701896"/>
                  </a:ext>
                </a:extLst>
              </a:tr>
              <a:tr h="370840">
                <a:tc>
                  <a:txBody>
                    <a:bodyPr/>
                    <a:lstStyle/>
                    <a:p>
                      <a:r>
                        <a:rPr lang="en-GB" sz="2200">
                          <a:solidFill>
                            <a:schemeClr val="bg1"/>
                          </a:solidFill>
                        </a:rPr>
                        <a:t>Contributors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r>
                        <a:rPr lang="en-GB" sz="2200">
                          <a:solidFill>
                            <a:schemeClr val="tx1"/>
                          </a:solidFill>
                        </a:rPr>
                        <a:t>KM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5603001"/>
                  </a:ext>
                </a:extLst>
              </a:tr>
              <a:tr h="370840">
                <a:tc>
                  <a:txBody>
                    <a:bodyPr/>
                    <a:lstStyle/>
                    <a:p>
                      <a:r>
                        <a:rPr lang="en-GB" sz="2200">
                          <a:solidFill>
                            <a:schemeClr val="bg1"/>
                          </a:solidFill>
                        </a:rPr>
                        <a:t>Notes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278F"/>
                    </a:solidFill>
                  </a:tcPr>
                </a:tc>
                <a:tc>
                  <a:txBody>
                    <a:bodyPr/>
                    <a:lstStyle/>
                    <a:p>
                      <a:endParaRPr lang="en-GB" sz="22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15042"/>
                  </a:ext>
                </a:extLst>
              </a:tr>
            </a:tbl>
          </a:graphicData>
        </a:graphic>
      </p:graphicFrame>
      <p:sp>
        <p:nvSpPr>
          <p:cNvPr id="133" name="Rectangle 132">
            <a:extLst>
              <a:ext uri="{FF2B5EF4-FFF2-40B4-BE49-F238E27FC236}">
                <a16:creationId xmlns:a16="http://schemas.microsoft.com/office/drawing/2014/main" id="{7FBBEF79-AF89-49A7-987A-832EA6EE7C94}"/>
              </a:ext>
            </a:extLst>
          </p:cNvPr>
          <p:cNvSpPr/>
          <p:nvPr/>
        </p:nvSpPr>
        <p:spPr>
          <a:xfrm>
            <a:off x="17813788" y="-497425"/>
            <a:ext cx="5427212" cy="363630"/>
          </a:xfrm>
          <a:prstGeom prst="rect">
            <a:avLst/>
          </a:prstGeom>
          <a:solidFill>
            <a:srgbClr val="8CC7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87" name="Group 186">
            <a:extLst>
              <a:ext uri="{FF2B5EF4-FFF2-40B4-BE49-F238E27FC236}">
                <a16:creationId xmlns:a16="http://schemas.microsoft.com/office/drawing/2014/main" id="{A9A583E7-1913-4440-8A63-89E775C45A86}"/>
              </a:ext>
            </a:extLst>
          </p:cNvPr>
          <p:cNvGrpSpPr/>
          <p:nvPr/>
        </p:nvGrpSpPr>
        <p:grpSpPr>
          <a:xfrm>
            <a:off x="14199393" y="1627247"/>
            <a:ext cx="2469861" cy="1674753"/>
            <a:chOff x="14199393" y="1627247"/>
            <a:chExt cx="2469861" cy="1674753"/>
          </a:xfrm>
        </p:grpSpPr>
        <p:sp>
          <p:nvSpPr>
            <p:cNvPr id="188" name="TextBox 187">
              <a:extLst>
                <a:ext uri="{FF2B5EF4-FFF2-40B4-BE49-F238E27FC236}">
                  <a16:creationId xmlns:a16="http://schemas.microsoft.com/office/drawing/2014/main" id="{10169E5C-8F30-4153-84A7-222FE37DEC4C}"/>
                </a:ext>
              </a:extLst>
            </p:cNvPr>
            <p:cNvSpPr txBox="1"/>
            <p:nvPr/>
          </p:nvSpPr>
          <p:spPr>
            <a:xfrm>
              <a:off x="14303182" y="1855799"/>
              <a:ext cx="2366072" cy="923330"/>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-76.9%</a:t>
              </a:r>
            </a:p>
          </p:txBody>
        </p:sp>
        <p:cxnSp>
          <p:nvCxnSpPr>
            <p:cNvPr id="189" name="Straight Connector 188">
              <a:extLst>
                <a:ext uri="{FF2B5EF4-FFF2-40B4-BE49-F238E27FC236}">
                  <a16:creationId xmlns:a16="http://schemas.microsoft.com/office/drawing/2014/main" id="{7B700F05-A7FC-4D64-9E5D-1AD3C25589FC}"/>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F204FC16-E435-4395-984E-29EB3820FBEA}"/>
                </a:ext>
              </a:extLst>
            </p:cNvPr>
            <p:cNvSpPr txBox="1"/>
            <p:nvPr/>
          </p:nvSpPr>
          <p:spPr>
            <a:xfrm>
              <a:off x="14373236" y="1627247"/>
              <a:ext cx="2177517" cy="369332"/>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UK Footfall YOY</a:t>
              </a:r>
            </a:p>
          </p:txBody>
        </p:sp>
        <p:sp>
          <p:nvSpPr>
            <p:cNvPr id="191" name="TextBox 190">
              <a:extLst>
                <a:ext uri="{FF2B5EF4-FFF2-40B4-BE49-F238E27FC236}">
                  <a16:creationId xmlns:a16="http://schemas.microsoft.com/office/drawing/2014/main" id="{2DFB45E4-B7F5-47EF-A64A-E93DA4EDEEC2}"/>
                </a:ext>
              </a:extLst>
            </p:cNvPr>
            <p:cNvSpPr txBox="1"/>
            <p:nvPr/>
          </p:nvSpPr>
          <p:spPr>
            <a:xfrm>
              <a:off x="14338209" y="2730096"/>
              <a:ext cx="2280984" cy="523220"/>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Down from -46.1% in December.</a:t>
              </a:r>
            </a:p>
          </p:txBody>
        </p:sp>
      </p:grpSp>
      <p:grpSp>
        <p:nvGrpSpPr>
          <p:cNvPr id="192" name="Group 191">
            <a:extLst>
              <a:ext uri="{FF2B5EF4-FFF2-40B4-BE49-F238E27FC236}">
                <a16:creationId xmlns:a16="http://schemas.microsoft.com/office/drawing/2014/main" id="{CD3C4BE2-4109-4F98-8DAF-27BF009BFB2C}"/>
              </a:ext>
            </a:extLst>
          </p:cNvPr>
          <p:cNvGrpSpPr/>
          <p:nvPr/>
        </p:nvGrpSpPr>
        <p:grpSpPr>
          <a:xfrm>
            <a:off x="14195025" y="3648166"/>
            <a:ext cx="2510928" cy="2148637"/>
            <a:chOff x="14199393" y="1627247"/>
            <a:chExt cx="2435512" cy="1705316"/>
          </a:xfrm>
        </p:grpSpPr>
        <p:sp>
          <p:nvSpPr>
            <p:cNvPr id="193" name="TextBox 192">
              <a:extLst>
                <a:ext uri="{FF2B5EF4-FFF2-40B4-BE49-F238E27FC236}">
                  <a16:creationId xmlns:a16="http://schemas.microsoft.com/office/drawing/2014/main" id="{2B434A4E-2DD5-49BA-951B-F18714DC1BA0}"/>
                </a:ext>
              </a:extLst>
            </p:cNvPr>
            <p:cNvSpPr txBox="1"/>
            <p:nvPr/>
          </p:nvSpPr>
          <p:spPr>
            <a:xfrm>
              <a:off x="14270914" y="2078215"/>
              <a:ext cx="2363991" cy="732822"/>
            </a:xfrm>
            <a:prstGeom prst="rect">
              <a:avLst/>
            </a:prstGeom>
            <a:noFill/>
          </p:spPr>
          <p:txBody>
            <a:bodyPr wrap="square" rtlCol="0">
              <a:spAutoFit/>
            </a:bodyPr>
            <a:lstStyle/>
            <a:p>
              <a:r>
                <a:rPr lang="en-GB" sz="5400" b="1" dirty="0">
                  <a:solidFill>
                    <a:srgbClr val="01DAF1"/>
                  </a:solidFill>
                  <a:latin typeface="Lato" panose="020F0502020204030203" pitchFamily="34" charset="0"/>
                  <a:cs typeface="Lato" panose="020F0502020204030203" pitchFamily="34" charset="0"/>
                </a:rPr>
                <a:t>-49.7%</a:t>
              </a:r>
            </a:p>
          </p:txBody>
        </p:sp>
        <p:cxnSp>
          <p:nvCxnSpPr>
            <p:cNvPr id="194" name="Straight Connector 193">
              <a:extLst>
                <a:ext uri="{FF2B5EF4-FFF2-40B4-BE49-F238E27FC236}">
                  <a16:creationId xmlns:a16="http://schemas.microsoft.com/office/drawing/2014/main" id="{7D67457A-1265-4217-9724-634FFEAF0258}"/>
                </a:ext>
              </a:extLst>
            </p:cNvPr>
            <p:cNvCxnSpPr>
              <a:cxnSpLocks/>
            </p:cNvCxnSpPr>
            <p:nvPr/>
          </p:nvCxnSpPr>
          <p:spPr>
            <a:xfrm flipV="1">
              <a:off x="14199393" y="1695889"/>
              <a:ext cx="0" cy="1606111"/>
            </a:xfrm>
            <a:prstGeom prst="line">
              <a:avLst/>
            </a:prstGeom>
            <a:ln w="31750">
              <a:solidFill>
                <a:srgbClr val="01DAF1"/>
              </a:solidFill>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9898205-5A29-4FE0-86C6-AC706BB12214}"/>
                </a:ext>
              </a:extLst>
            </p:cNvPr>
            <p:cNvSpPr txBox="1"/>
            <p:nvPr/>
          </p:nvSpPr>
          <p:spPr>
            <a:xfrm>
              <a:off x="14373236" y="1627247"/>
              <a:ext cx="2177517" cy="646331"/>
            </a:xfrm>
            <a:prstGeom prst="rect">
              <a:avLst/>
            </a:prstGeom>
            <a:noFill/>
          </p:spPr>
          <p:txBody>
            <a:bodyPr wrap="square" rtlCol="0">
              <a:spAutoFit/>
            </a:bodyPr>
            <a:lstStyle/>
            <a:p>
              <a:r>
                <a:rPr lang="en-GB">
                  <a:solidFill>
                    <a:srgbClr val="01DAF1"/>
                  </a:solidFill>
                  <a:latin typeface="Lato" panose="020F0502020204030203" pitchFamily="34" charset="0"/>
                  <a:cs typeface="Lato" panose="020F0502020204030203" pitchFamily="34" charset="0"/>
                </a:rPr>
                <a:t>UK Footfall 12-m average </a:t>
              </a:r>
            </a:p>
          </p:txBody>
        </p:sp>
        <p:sp>
          <p:nvSpPr>
            <p:cNvPr id="196" name="TextBox 195">
              <a:extLst>
                <a:ext uri="{FF2B5EF4-FFF2-40B4-BE49-F238E27FC236}">
                  <a16:creationId xmlns:a16="http://schemas.microsoft.com/office/drawing/2014/main" id="{0CC399AB-8F0E-4608-A958-07392889D9E3}"/>
                </a:ext>
              </a:extLst>
            </p:cNvPr>
            <p:cNvSpPr txBox="1"/>
            <p:nvPr/>
          </p:nvSpPr>
          <p:spPr>
            <a:xfrm>
              <a:off x="14328287" y="2746305"/>
              <a:ext cx="2177517" cy="586258"/>
            </a:xfrm>
            <a:prstGeom prst="rect">
              <a:avLst/>
            </a:prstGeom>
            <a:noFill/>
          </p:spPr>
          <p:txBody>
            <a:bodyPr wrap="square" rtlCol="0">
              <a:spAutoFit/>
            </a:bodyPr>
            <a:lstStyle/>
            <a:p>
              <a:r>
                <a:rPr lang="en-GB" sz="1400" dirty="0">
                  <a:solidFill>
                    <a:schemeClr val="bg1"/>
                  </a:solidFill>
                  <a:latin typeface="Lato" panose="020F0502020204030203" pitchFamily="34" charset="0"/>
                  <a:cs typeface="Lato" panose="020F0502020204030203" pitchFamily="34" charset="0"/>
                </a:rPr>
                <a:t>12-m average, below the 12-m average of -44.5% in December.</a:t>
              </a:r>
            </a:p>
          </p:txBody>
        </p:sp>
      </p:grpSp>
      <p:sp>
        <p:nvSpPr>
          <p:cNvPr id="197" name="TextBox 196">
            <a:extLst>
              <a:ext uri="{FF2B5EF4-FFF2-40B4-BE49-F238E27FC236}">
                <a16:creationId xmlns:a16="http://schemas.microsoft.com/office/drawing/2014/main" id="{C9CC6024-6F38-4A64-8EBB-7DDFE9DF38C8}"/>
              </a:ext>
            </a:extLst>
          </p:cNvPr>
          <p:cNvSpPr txBox="1"/>
          <p:nvPr/>
        </p:nvSpPr>
        <p:spPr>
          <a:xfrm>
            <a:off x="2833813" y="1051906"/>
            <a:ext cx="4472956" cy="338554"/>
          </a:xfrm>
          <a:prstGeom prst="rect">
            <a:avLst/>
          </a:prstGeom>
          <a:noFill/>
        </p:spPr>
        <p:txBody>
          <a:bodyPr wrap="square" rtlCol="0">
            <a:spAutoFit/>
          </a:bodyPr>
          <a:lstStyle/>
          <a:p>
            <a:r>
              <a:rPr lang="en-GB" sz="1600" b="1">
                <a:solidFill>
                  <a:srgbClr val="282461"/>
                </a:solidFill>
                <a:latin typeface="Lato" panose="020F0502020204030203" pitchFamily="34" charset="0"/>
                <a:cs typeface="Lato" panose="020F0502020204030203" pitchFamily="34" charset="0"/>
              </a:rPr>
              <a:t>BRC-SHOPPERTRAK FOOTFALL MONITOR</a:t>
            </a:r>
          </a:p>
        </p:txBody>
      </p:sp>
      <p:sp>
        <p:nvSpPr>
          <p:cNvPr id="198" name="TextBox 197">
            <a:extLst>
              <a:ext uri="{FF2B5EF4-FFF2-40B4-BE49-F238E27FC236}">
                <a16:creationId xmlns:a16="http://schemas.microsoft.com/office/drawing/2014/main" id="{F34AC775-0D3A-46F4-9CE4-82E3B8A9D482}"/>
              </a:ext>
            </a:extLst>
          </p:cNvPr>
          <p:cNvSpPr txBox="1"/>
          <p:nvPr/>
        </p:nvSpPr>
        <p:spPr>
          <a:xfrm>
            <a:off x="2833813" y="1641141"/>
            <a:ext cx="4860331" cy="2031325"/>
          </a:xfrm>
          <a:prstGeom prst="rect">
            <a:avLst/>
          </a:prstGeom>
          <a:noFill/>
        </p:spPr>
        <p:txBody>
          <a:bodyPr wrap="square" rtlCol="0">
            <a:spAutoFit/>
          </a:bodyPr>
          <a:lstStyle/>
          <a:p>
            <a:r>
              <a:rPr lang="en-GB" sz="1400" dirty="0">
                <a:effectLst/>
                <a:latin typeface="Arial" panose="020B0604020202020204" pitchFamily="34" charset="0"/>
              </a:rPr>
              <a:t>The UK's footfall contracted significantly in January, showing a steep decline from the previous month and remaining significantly down on the level seen last year. However, with the country in lockdown, this was expected.</a:t>
            </a:r>
          </a:p>
          <a:p>
            <a:endParaRPr lang="en-GB" sz="1400" dirty="0">
              <a:highlight>
                <a:srgbClr val="FFFF00"/>
              </a:highlight>
              <a:latin typeface="Lato" panose="020F0502020204030203" pitchFamily="34" charset="0"/>
              <a:ea typeface="Lato" panose="020F0502020204030203" pitchFamily="34" charset="0"/>
              <a:cs typeface="Lato" panose="020F0502020204030203" pitchFamily="34" charset="0"/>
            </a:endParaRPr>
          </a:p>
          <a:p>
            <a:r>
              <a:rPr lang="en-GB" sz="1400" dirty="0">
                <a:effectLst/>
                <a:latin typeface="Arial" panose="020B0604020202020204" pitchFamily="34" charset="0"/>
              </a:rPr>
              <a:t>With the UK in lockdown, year on year UK Footfall decreased by 76.9% in January, a 30.8-percentage point worsening from December. This is the largest drop in the UK footfall since May 2020 (-81.6%).</a:t>
            </a:r>
            <a:endParaRPr lang="en-GB" sz="1400" dirty="0">
              <a:latin typeface="Lato" panose="020F0502020204030203" pitchFamily="34" charset="0"/>
              <a:ea typeface="Lato" panose="020F0502020204030203" pitchFamily="34" charset="0"/>
              <a:cs typeface="Lato" panose="020F0502020204030203" pitchFamily="34" charset="0"/>
            </a:endParaRPr>
          </a:p>
        </p:txBody>
      </p:sp>
      <p:sp>
        <p:nvSpPr>
          <p:cNvPr id="200" name="TextBox 199">
            <a:extLst>
              <a:ext uri="{FF2B5EF4-FFF2-40B4-BE49-F238E27FC236}">
                <a16:creationId xmlns:a16="http://schemas.microsoft.com/office/drawing/2014/main" id="{4CB22A34-EC84-49E4-869B-2F22A5DC2741}"/>
              </a:ext>
            </a:extLst>
          </p:cNvPr>
          <p:cNvSpPr txBox="1"/>
          <p:nvPr/>
        </p:nvSpPr>
        <p:spPr>
          <a:xfrm>
            <a:off x="16951951" y="189010"/>
            <a:ext cx="547782" cy="400110"/>
          </a:xfrm>
          <a:prstGeom prst="rect">
            <a:avLst/>
          </a:prstGeom>
          <a:noFill/>
        </p:spPr>
        <p:txBody>
          <a:bodyPr wrap="square" rtlCol="0">
            <a:spAutoFit/>
          </a:bodyPr>
          <a:lstStyle/>
          <a:p>
            <a:pPr algn="ctr"/>
            <a:r>
              <a:rPr lang="en-GB" sz="2000">
                <a:latin typeface="Lato" panose="020F0502020204030203" pitchFamily="34" charset="0"/>
                <a:cs typeface="Lato" panose="020F0502020204030203" pitchFamily="34" charset="0"/>
              </a:rPr>
              <a:t>8</a:t>
            </a:r>
          </a:p>
        </p:txBody>
      </p:sp>
      <p:sp>
        <p:nvSpPr>
          <p:cNvPr id="201" name="TextBox 200">
            <a:extLst>
              <a:ext uri="{FF2B5EF4-FFF2-40B4-BE49-F238E27FC236}">
                <a16:creationId xmlns:a16="http://schemas.microsoft.com/office/drawing/2014/main" id="{0D0AC644-F151-482C-BA0F-3A7CE38B583B}"/>
              </a:ext>
            </a:extLst>
          </p:cNvPr>
          <p:cNvSpPr txBox="1"/>
          <p:nvPr/>
        </p:nvSpPr>
        <p:spPr>
          <a:xfrm>
            <a:off x="2822509" y="242469"/>
            <a:ext cx="7055781" cy="400110"/>
          </a:xfrm>
          <a:prstGeom prst="rect">
            <a:avLst/>
          </a:prstGeom>
          <a:noFill/>
        </p:spPr>
        <p:txBody>
          <a:bodyPr wrap="square" rtlCol="0">
            <a:spAutoFit/>
          </a:bodyPr>
          <a:lstStyle/>
          <a:p>
            <a:r>
              <a:rPr lang="en-GB" sz="2000" b="1">
                <a:solidFill>
                  <a:srgbClr val="282461"/>
                </a:solidFill>
                <a:latin typeface="Lato" panose="020F0502020204030203" pitchFamily="34" charset="0"/>
                <a:cs typeface="Lato" panose="020F0502020204030203" pitchFamily="34" charset="0"/>
              </a:rPr>
              <a:t>CUSTOMER TRAFFIC – BRC-SHOPPERTRAK FOOTFALL</a:t>
            </a:r>
          </a:p>
        </p:txBody>
      </p:sp>
      <p:sp>
        <p:nvSpPr>
          <p:cNvPr id="202" name="TextBox 201">
            <a:extLst>
              <a:ext uri="{FF2B5EF4-FFF2-40B4-BE49-F238E27FC236}">
                <a16:creationId xmlns:a16="http://schemas.microsoft.com/office/drawing/2014/main" id="{0B298FE8-F45A-450D-B129-27BB338B99BD}"/>
              </a:ext>
            </a:extLst>
          </p:cNvPr>
          <p:cNvSpPr txBox="1"/>
          <p:nvPr/>
        </p:nvSpPr>
        <p:spPr>
          <a:xfrm>
            <a:off x="14105497" y="1036216"/>
            <a:ext cx="2513697" cy="338554"/>
          </a:xfrm>
          <a:prstGeom prst="rect">
            <a:avLst/>
          </a:prstGeom>
          <a:noFill/>
        </p:spPr>
        <p:txBody>
          <a:bodyPr wrap="square" rtlCol="0">
            <a:spAutoFit/>
          </a:bodyPr>
          <a:lstStyle/>
          <a:p>
            <a:r>
              <a:rPr lang="en-GB" sz="1600" b="1" dirty="0">
                <a:solidFill>
                  <a:schemeClr val="bg1"/>
                </a:solidFill>
                <a:latin typeface="Lato" panose="020F0502020204030203" pitchFamily="34" charset="0"/>
                <a:cs typeface="Lato" panose="020F0502020204030203" pitchFamily="34" charset="0"/>
              </a:rPr>
              <a:t>SUMMARY JANUARY</a:t>
            </a:r>
          </a:p>
        </p:txBody>
      </p:sp>
      <p:sp>
        <p:nvSpPr>
          <p:cNvPr id="203" name="TextBox 202">
            <a:extLst>
              <a:ext uri="{FF2B5EF4-FFF2-40B4-BE49-F238E27FC236}">
                <a16:creationId xmlns:a16="http://schemas.microsoft.com/office/drawing/2014/main" id="{5D1E7FC9-890F-4E86-82E1-888B84C1249D}"/>
              </a:ext>
            </a:extLst>
          </p:cNvPr>
          <p:cNvSpPr txBox="1"/>
          <p:nvPr/>
        </p:nvSpPr>
        <p:spPr>
          <a:xfrm>
            <a:off x="8356717" y="1044707"/>
            <a:ext cx="4547383" cy="276999"/>
          </a:xfrm>
          <a:prstGeom prst="rect">
            <a:avLst/>
          </a:prstGeom>
          <a:noFill/>
        </p:spPr>
        <p:txBody>
          <a:bodyPr wrap="square" rtlCol="0">
            <a:spAutoFit/>
          </a:bodyPr>
          <a:lstStyle/>
          <a:p>
            <a:r>
              <a:rPr lang="en-GB" sz="1200" b="1" dirty="0">
                <a:solidFill>
                  <a:srgbClr val="282461"/>
                </a:solidFill>
                <a:latin typeface="Lato" panose="020F0502020204030203" pitchFamily="34" charset="0"/>
                <a:cs typeface="Lato" panose="020F0502020204030203" pitchFamily="34" charset="0"/>
              </a:rPr>
              <a:t>TOTAL UK RETAIL FOOTFALL (% CHANGE YOY)</a:t>
            </a:r>
          </a:p>
        </p:txBody>
      </p:sp>
      <p:sp>
        <p:nvSpPr>
          <p:cNvPr id="204" name="TextBox 203">
            <a:extLst>
              <a:ext uri="{FF2B5EF4-FFF2-40B4-BE49-F238E27FC236}">
                <a16:creationId xmlns:a16="http://schemas.microsoft.com/office/drawing/2014/main" id="{C655719D-855F-43D8-9A8F-1B825F8D5ECF}"/>
              </a:ext>
            </a:extLst>
          </p:cNvPr>
          <p:cNvSpPr txBox="1"/>
          <p:nvPr/>
        </p:nvSpPr>
        <p:spPr>
          <a:xfrm>
            <a:off x="2869090" y="4917025"/>
            <a:ext cx="4547383" cy="276999"/>
          </a:xfrm>
          <a:prstGeom prst="rect">
            <a:avLst/>
          </a:prstGeom>
          <a:noFill/>
        </p:spPr>
        <p:txBody>
          <a:bodyPr wrap="square" rtlCol="0">
            <a:spAutoFit/>
          </a:bodyPr>
          <a:lstStyle/>
          <a:p>
            <a:r>
              <a:rPr lang="en-GB" sz="1200" b="1" dirty="0">
                <a:solidFill>
                  <a:srgbClr val="282461"/>
                </a:solidFill>
                <a:latin typeface="Lato" panose="020F0502020204030203" pitchFamily="34" charset="0"/>
                <a:cs typeface="Lato" panose="020F0502020204030203" pitchFamily="34" charset="0"/>
              </a:rPr>
              <a:t>TOTAL FOOTFALL BY CITY</a:t>
            </a:r>
          </a:p>
        </p:txBody>
      </p:sp>
      <p:sp>
        <p:nvSpPr>
          <p:cNvPr id="205" name="TextBox 204">
            <a:extLst>
              <a:ext uri="{FF2B5EF4-FFF2-40B4-BE49-F238E27FC236}">
                <a16:creationId xmlns:a16="http://schemas.microsoft.com/office/drawing/2014/main" id="{8B92B249-81E7-456D-82AB-D4A5F184282D}"/>
              </a:ext>
            </a:extLst>
          </p:cNvPr>
          <p:cNvSpPr txBox="1"/>
          <p:nvPr/>
        </p:nvSpPr>
        <p:spPr>
          <a:xfrm>
            <a:off x="8297768" y="4218164"/>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BRC-ShopperTrak Footfall Monitor</a:t>
            </a:r>
          </a:p>
        </p:txBody>
      </p:sp>
      <p:sp>
        <p:nvSpPr>
          <p:cNvPr id="206" name="TextBox 205">
            <a:extLst>
              <a:ext uri="{FF2B5EF4-FFF2-40B4-BE49-F238E27FC236}">
                <a16:creationId xmlns:a16="http://schemas.microsoft.com/office/drawing/2014/main" id="{0823611D-0BAA-44A2-A96E-968324FABD9D}"/>
              </a:ext>
            </a:extLst>
          </p:cNvPr>
          <p:cNvSpPr txBox="1"/>
          <p:nvPr/>
        </p:nvSpPr>
        <p:spPr>
          <a:xfrm>
            <a:off x="2877608" y="7585535"/>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BRC-ShopperTrak Footfall Monitor</a:t>
            </a:r>
          </a:p>
        </p:txBody>
      </p:sp>
      <p:sp>
        <p:nvSpPr>
          <p:cNvPr id="299" name="TextBox 298">
            <a:extLst>
              <a:ext uri="{FF2B5EF4-FFF2-40B4-BE49-F238E27FC236}">
                <a16:creationId xmlns:a16="http://schemas.microsoft.com/office/drawing/2014/main" id="{4EE1DDA6-8BDB-442E-86E2-EF2E4F5037EE}"/>
              </a:ext>
            </a:extLst>
          </p:cNvPr>
          <p:cNvSpPr txBox="1"/>
          <p:nvPr/>
        </p:nvSpPr>
        <p:spPr>
          <a:xfrm>
            <a:off x="14001018" y="7333558"/>
            <a:ext cx="3281955" cy="1938992"/>
          </a:xfrm>
          <a:prstGeom prst="rect">
            <a:avLst/>
          </a:prstGeom>
          <a:noFill/>
        </p:spPr>
        <p:txBody>
          <a:bodyPr wrap="square" rtlCol="0">
            <a:spAutoFit/>
          </a:bodyPr>
          <a:lstStyle/>
          <a:p>
            <a:r>
              <a:rPr lang="en-GB" sz="2400" dirty="0">
                <a:solidFill>
                  <a:schemeClr val="bg1"/>
                </a:solidFill>
                <a:latin typeface="Lato" panose="020F0502020204030203" pitchFamily="34" charset="0"/>
                <a:ea typeface="Lato" panose="020F0502020204030203" pitchFamily="34" charset="0"/>
                <a:cs typeface="Lato" panose="020F0502020204030203" pitchFamily="34" charset="0"/>
              </a:rPr>
              <a:t>With the country in lockdown, unsurprisingly, footfall saw a substantial decline. </a:t>
            </a:r>
          </a:p>
        </p:txBody>
      </p:sp>
      <p:graphicFrame>
        <p:nvGraphicFramePr>
          <p:cNvPr id="318" name="Table 317">
            <a:extLst>
              <a:ext uri="{FF2B5EF4-FFF2-40B4-BE49-F238E27FC236}">
                <a16:creationId xmlns:a16="http://schemas.microsoft.com/office/drawing/2014/main" id="{F081E04A-AC09-4802-8B3B-E0D19A8EF576}"/>
              </a:ext>
            </a:extLst>
          </p:cNvPr>
          <p:cNvGraphicFramePr>
            <a:graphicFrameLocks noGrp="1"/>
          </p:cNvGraphicFramePr>
          <p:nvPr>
            <p:extLst>
              <p:ext uri="{D42A27DB-BD31-4B8C-83A1-F6EECF244321}">
                <p14:modId xmlns:p14="http://schemas.microsoft.com/office/powerpoint/2010/main" val="2508715860"/>
              </p:ext>
            </p:extLst>
          </p:nvPr>
        </p:nvGraphicFramePr>
        <p:xfrm>
          <a:off x="2949865" y="5292067"/>
          <a:ext cx="4908796" cy="2101447"/>
        </p:xfrm>
        <a:graphic>
          <a:graphicData uri="http://schemas.openxmlformats.org/drawingml/2006/table">
            <a:tbl>
              <a:tblPr firstRow="1" firstCol="1" bandRow="1">
                <a:tableStyleId>{5C22544A-7EE6-4342-B048-85BDC9FD1C3A}</a:tableStyleId>
              </a:tblPr>
              <a:tblGrid>
                <a:gridCol w="869624">
                  <a:extLst>
                    <a:ext uri="{9D8B030D-6E8A-4147-A177-3AD203B41FA5}">
                      <a16:colId xmlns:a16="http://schemas.microsoft.com/office/drawing/2014/main" val="4236797263"/>
                    </a:ext>
                  </a:extLst>
                </a:gridCol>
                <a:gridCol w="2013865">
                  <a:extLst>
                    <a:ext uri="{9D8B030D-6E8A-4147-A177-3AD203B41FA5}">
                      <a16:colId xmlns:a16="http://schemas.microsoft.com/office/drawing/2014/main" val="291285456"/>
                    </a:ext>
                  </a:extLst>
                </a:gridCol>
                <a:gridCol w="2025307">
                  <a:extLst>
                    <a:ext uri="{9D8B030D-6E8A-4147-A177-3AD203B41FA5}">
                      <a16:colId xmlns:a16="http://schemas.microsoft.com/office/drawing/2014/main" val="2236012988"/>
                    </a:ext>
                  </a:extLst>
                </a:gridCol>
              </a:tblGrid>
              <a:tr h="282060">
                <a:tc>
                  <a:txBody>
                    <a:bodyPr/>
                    <a:lstStyle/>
                    <a:p>
                      <a:pPr algn="ctr" fontAlgn="ctr"/>
                      <a:r>
                        <a:rPr lang="en-GB" sz="900" b="0" u="none" strike="noStrike">
                          <a:effectLst/>
                        </a:rPr>
                        <a:t>GROWTH RANK</a:t>
                      </a:r>
                      <a:endParaRPr lang="en-GB" sz="900" b="0" i="0" u="none" strike="noStrike">
                        <a:solidFill>
                          <a:srgbClr val="FFFFFF"/>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lvl="0" algn="l" fontAlgn="ctr"/>
                      <a:r>
                        <a:rPr lang="en-GB" sz="900" b="0" u="none" strike="noStrike">
                          <a:effectLst/>
                        </a:rPr>
                        <a:t> REGION</a:t>
                      </a:r>
                      <a:endParaRPr lang="en-GB" sz="900" b="0" i="0" u="none" strike="noStrike">
                        <a:solidFill>
                          <a:srgbClr val="FFFFFF"/>
                        </a:solidFill>
                        <a:effectLst/>
                        <a:latin typeface="Calibri" panose="020F0502020204030204" pitchFamily="34" charset="0"/>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fontAlgn="ctr"/>
                      <a:r>
                        <a:rPr lang="en-GB" sz="900" b="0" u="none" strike="noStrike">
                          <a:effectLst/>
                        </a:rPr>
                        <a:t>% GROWTH YOY</a:t>
                      </a:r>
                      <a:endParaRPr lang="en-GB" sz="900" b="0" i="0" u="none" strike="noStrike">
                        <a:solidFill>
                          <a:srgbClr val="FFFFFF"/>
                        </a:solidFill>
                        <a:effectLst/>
                        <a:latin typeface="Calibri" panose="020F0502020204030204" pitchFamily="34" charset="0"/>
                      </a:endParaRPr>
                    </a:p>
                  </a:txBody>
                  <a:tcPr marL="0" marR="0"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907832674"/>
                  </a:ext>
                </a:extLst>
              </a:tr>
              <a:tr h="165384">
                <a:tc>
                  <a:txBody>
                    <a:bodyPr/>
                    <a:lstStyle/>
                    <a:p>
                      <a:pPr algn="ctr" fontAlgn="b"/>
                      <a:r>
                        <a:rPr lang="en-GB" sz="900" u="none" strike="noStrike">
                          <a:effectLst/>
                        </a:rPr>
                        <a:t>1</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Belfast</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-60.7%</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010348"/>
                  </a:ext>
                </a:extLst>
              </a:tr>
              <a:tr h="165384">
                <a:tc>
                  <a:txBody>
                    <a:bodyPr/>
                    <a:lstStyle/>
                    <a:p>
                      <a:pPr algn="ctr" fontAlgn="b"/>
                      <a:r>
                        <a:rPr lang="en-GB" sz="900" u="none" strike="noStrike">
                          <a:effectLst/>
                        </a:rPr>
                        <a:t>2</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Liverpool</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-74.3%</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156795"/>
                  </a:ext>
                </a:extLst>
              </a:tr>
              <a:tr h="165384">
                <a:tc>
                  <a:txBody>
                    <a:bodyPr/>
                    <a:lstStyle/>
                    <a:p>
                      <a:pPr algn="ctr" fontAlgn="b"/>
                      <a:r>
                        <a:rPr lang="en-GB" sz="900" u="none" strike="noStrike">
                          <a:effectLst/>
                        </a:rPr>
                        <a:t>3</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Glasgow</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-75.5%</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446050"/>
                  </a:ext>
                </a:extLst>
              </a:tr>
              <a:tr h="165547">
                <a:tc>
                  <a:txBody>
                    <a:bodyPr/>
                    <a:lstStyle/>
                    <a:p>
                      <a:pPr algn="ctr" fontAlgn="b"/>
                      <a:r>
                        <a:rPr lang="en-GB" sz="900" u="none" strike="noStrike">
                          <a:effectLst/>
                        </a:rPr>
                        <a:t>4</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Bristol</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-78.2%</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9429056"/>
                  </a:ext>
                </a:extLst>
              </a:tr>
              <a:tr h="165384">
                <a:tc>
                  <a:txBody>
                    <a:bodyPr/>
                    <a:lstStyle/>
                    <a:p>
                      <a:pPr algn="ctr" fontAlgn="b"/>
                      <a:r>
                        <a:rPr lang="en-GB" sz="900" u="none" strike="noStrike">
                          <a:effectLst/>
                        </a:rPr>
                        <a:t>5</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Leeds</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-78.2%</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3270288"/>
                  </a:ext>
                </a:extLst>
              </a:tr>
              <a:tr h="165384">
                <a:tc>
                  <a:txBody>
                    <a:bodyPr/>
                    <a:lstStyle/>
                    <a:p>
                      <a:pPr algn="ctr" fontAlgn="b"/>
                      <a:r>
                        <a:rPr lang="en-GB" sz="900" u="none" strike="noStrike">
                          <a:effectLst/>
                        </a:rPr>
                        <a:t>6</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London</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-78.5%</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4743877"/>
                  </a:ext>
                </a:extLst>
              </a:tr>
              <a:tr h="165384">
                <a:tc>
                  <a:txBody>
                    <a:bodyPr/>
                    <a:lstStyle/>
                    <a:p>
                      <a:pPr algn="ctr" fontAlgn="b"/>
                      <a:r>
                        <a:rPr lang="en-GB" sz="900" u="none" strike="noStrike">
                          <a:effectLst/>
                        </a:rPr>
                        <a:t>7</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Nottingham</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-79.6%</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2920306"/>
                  </a:ext>
                </a:extLst>
              </a:tr>
              <a:tr h="165384">
                <a:tc>
                  <a:txBody>
                    <a:bodyPr/>
                    <a:lstStyle/>
                    <a:p>
                      <a:pPr algn="ctr" fontAlgn="b"/>
                      <a:r>
                        <a:rPr lang="en-GB" sz="900" u="none" strike="noStrike">
                          <a:effectLst/>
                        </a:rPr>
                        <a:t>8</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Cardiff</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-79.7%</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263016"/>
                  </a:ext>
                </a:extLst>
              </a:tr>
              <a:tr h="165384">
                <a:tc>
                  <a:txBody>
                    <a:bodyPr/>
                    <a:lstStyle/>
                    <a:p>
                      <a:pPr algn="ctr" fontAlgn="b"/>
                      <a:r>
                        <a:rPr lang="en-GB" sz="900" u="none" strike="noStrike">
                          <a:effectLst/>
                        </a:rPr>
                        <a:t>9</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Birmingham</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-83.6%</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6706563"/>
                  </a:ext>
                </a:extLst>
              </a:tr>
              <a:tr h="165384">
                <a:tc>
                  <a:txBody>
                    <a:bodyPr/>
                    <a:lstStyle/>
                    <a:p>
                      <a:pPr algn="ctr" fontAlgn="b"/>
                      <a:r>
                        <a:rPr lang="en-GB" sz="900" u="none" strike="noStrike">
                          <a:effectLst/>
                        </a:rPr>
                        <a:t>10</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Manchester</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a:solidFill>
                            <a:schemeClr val="tx1"/>
                          </a:solidFill>
                          <a:effectLst/>
                          <a:latin typeface="Lato" panose="020F0502020204030203" pitchFamily="34" charset="0"/>
                        </a:rPr>
                        <a:t>-88.9%</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5364213"/>
                  </a:ext>
                </a:extLst>
              </a:tr>
              <a:tr h="165384">
                <a:tc>
                  <a:txBody>
                    <a:bodyPr/>
                    <a:lstStyle/>
                    <a:p>
                      <a:pPr algn="ctr" fontAlgn="b"/>
                      <a:r>
                        <a:rPr lang="en-GB" sz="900" u="none" strike="noStrike">
                          <a:effectLst/>
                        </a:rPr>
                        <a:t>11</a:t>
                      </a:r>
                      <a:endParaRPr lang="en-GB" sz="900" b="0" i="0" u="none" strike="noStrike">
                        <a:solidFill>
                          <a:srgbClr val="FFFFFF"/>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fontAlgn="b"/>
                      <a:r>
                        <a:rPr lang="en-GB" sz="900" b="0" i="0" u="none" strike="noStrike">
                          <a:solidFill>
                            <a:schemeClr val="tx1"/>
                          </a:solidFill>
                          <a:effectLst/>
                          <a:latin typeface="Lato" panose="020F0502020204030203" pitchFamily="34" charset="0"/>
                        </a:rPr>
                        <a:t>Portsmouth</a:t>
                      </a:r>
                    </a:p>
                  </a:txBody>
                  <a:tcPr marL="4763" marR="4763" marT="4763"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900" b="0" i="0" u="none" strike="noStrike" dirty="0">
                          <a:solidFill>
                            <a:schemeClr val="tx1"/>
                          </a:solidFill>
                          <a:effectLst/>
                          <a:latin typeface="Lato" panose="020F0502020204030203" pitchFamily="34" charset="0"/>
                        </a:rPr>
                        <a:t>-92.6%</a:t>
                      </a:r>
                    </a:p>
                  </a:txBody>
                  <a:tcPr marL="4763" marR="4763" marT="4763" marB="0" anchor="b">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588352"/>
                  </a:ext>
                </a:extLst>
              </a:tr>
            </a:tbl>
          </a:graphicData>
        </a:graphic>
      </p:graphicFrame>
      <p:sp>
        <p:nvSpPr>
          <p:cNvPr id="321" name="TextBox 320">
            <a:extLst>
              <a:ext uri="{FF2B5EF4-FFF2-40B4-BE49-F238E27FC236}">
                <a16:creationId xmlns:a16="http://schemas.microsoft.com/office/drawing/2014/main" id="{B7C501E5-9C6D-49B1-86B1-EB4A7E6F17AC}"/>
              </a:ext>
            </a:extLst>
          </p:cNvPr>
          <p:cNvSpPr txBox="1"/>
          <p:nvPr/>
        </p:nvSpPr>
        <p:spPr>
          <a:xfrm>
            <a:off x="8258195" y="4917025"/>
            <a:ext cx="4547383" cy="276999"/>
          </a:xfrm>
          <a:prstGeom prst="rect">
            <a:avLst/>
          </a:prstGeom>
          <a:noFill/>
        </p:spPr>
        <p:txBody>
          <a:bodyPr wrap="square" rtlCol="0">
            <a:spAutoFit/>
          </a:bodyPr>
          <a:lstStyle/>
          <a:p>
            <a:r>
              <a:rPr lang="en-GB" sz="1200" b="1" dirty="0">
                <a:solidFill>
                  <a:srgbClr val="282461"/>
                </a:solidFill>
                <a:latin typeface="Lato" panose="020F0502020204030203" pitchFamily="34" charset="0"/>
                <a:cs typeface="Lato" panose="020F0502020204030203" pitchFamily="34" charset="0"/>
              </a:rPr>
              <a:t>TOTAL FOOTFALL BY DESTINATION (% CHANGE YOY)</a:t>
            </a:r>
          </a:p>
        </p:txBody>
      </p:sp>
      <p:sp>
        <p:nvSpPr>
          <p:cNvPr id="322" name="TextBox 321">
            <a:extLst>
              <a:ext uri="{FF2B5EF4-FFF2-40B4-BE49-F238E27FC236}">
                <a16:creationId xmlns:a16="http://schemas.microsoft.com/office/drawing/2014/main" id="{38180F54-8DC4-4FAE-B1D9-20CD9C11BCF8}"/>
              </a:ext>
            </a:extLst>
          </p:cNvPr>
          <p:cNvSpPr txBox="1"/>
          <p:nvPr/>
        </p:nvSpPr>
        <p:spPr>
          <a:xfrm>
            <a:off x="8247868" y="8330189"/>
            <a:ext cx="4636972" cy="246221"/>
          </a:xfrm>
          <a:prstGeom prst="rect">
            <a:avLst/>
          </a:prstGeom>
          <a:noFill/>
        </p:spPr>
        <p:txBody>
          <a:bodyPr wrap="square" rtlCol="0">
            <a:spAutoFit/>
          </a:bodyPr>
          <a:lstStyle/>
          <a:p>
            <a:r>
              <a:rPr lang="en-GB" sz="1000">
                <a:solidFill>
                  <a:schemeClr val="tx1">
                    <a:lumMod val="50000"/>
                    <a:lumOff val="50000"/>
                  </a:schemeClr>
                </a:solidFill>
                <a:latin typeface="Lato" panose="020F0502020204030203" pitchFamily="34" charset="0"/>
                <a:cs typeface="Lato" panose="020F0502020204030203" pitchFamily="34" charset="0"/>
              </a:rPr>
              <a:t>Source: BRC-ShopperTrak Footfall Monitor</a:t>
            </a:r>
          </a:p>
        </p:txBody>
      </p:sp>
      <p:cxnSp>
        <p:nvCxnSpPr>
          <p:cNvPr id="141" name="Straight Connector 15">
            <a:extLst>
              <a:ext uri="{FF2B5EF4-FFF2-40B4-BE49-F238E27FC236}">
                <a16:creationId xmlns:a16="http://schemas.microsoft.com/office/drawing/2014/main" id="{FD7B8436-E796-482F-A224-44BB5325E781}"/>
              </a:ext>
            </a:extLst>
          </p:cNvPr>
          <p:cNvCxnSpPr/>
          <p:nvPr/>
        </p:nvCxnSpPr>
        <p:spPr>
          <a:xfrm>
            <a:off x="0" y="790075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
            <a:extLst>
              <a:ext uri="{FF2B5EF4-FFF2-40B4-BE49-F238E27FC236}">
                <a16:creationId xmlns:a16="http://schemas.microsoft.com/office/drawing/2014/main" id="{453CB03B-A61A-4EF6-BE15-17BBE534213C}"/>
              </a:ext>
            </a:extLst>
          </p:cNvPr>
          <p:cNvCxnSpPr/>
          <p:nvPr/>
        </p:nvCxnSpPr>
        <p:spPr>
          <a:xfrm>
            <a:off x="0" y="758298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3">
            <a:extLst>
              <a:ext uri="{FF2B5EF4-FFF2-40B4-BE49-F238E27FC236}">
                <a16:creationId xmlns:a16="http://schemas.microsoft.com/office/drawing/2014/main" id="{2A9DC537-1EC0-4163-B5C3-62C9B3F7FF7E}"/>
              </a:ext>
            </a:extLst>
          </p:cNvPr>
          <p:cNvCxnSpPr/>
          <p:nvPr/>
        </p:nvCxnSpPr>
        <p:spPr>
          <a:xfrm>
            <a:off x="0" y="72721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2">
            <a:extLst>
              <a:ext uri="{FF2B5EF4-FFF2-40B4-BE49-F238E27FC236}">
                <a16:creationId xmlns:a16="http://schemas.microsoft.com/office/drawing/2014/main" id="{6CA1A767-06CC-4E03-A39A-9F20F8291865}"/>
              </a:ext>
            </a:extLst>
          </p:cNvPr>
          <p:cNvCxnSpPr/>
          <p:nvPr/>
        </p:nvCxnSpPr>
        <p:spPr>
          <a:xfrm>
            <a:off x="0" y="6960067"/>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1">
            <a:extLst>
              <a:ext uri="{FF2B5EF4-FFF2-40B4-BE49-F238E27FC236}">
                <a16:creationId xmlns:a16="http://schemas.microsoft.com/office/drawing/2014/main" id="{7E1A4B48-E7DC-4255-906A-31C6116C35D6}"/>
              </a:ext>
            </a:extLst>
          </p:cNvPr>
          <p:cNvCxnSpPr/>
          <p:nvPr/>
        </p:nvCxnSpPr>
        <p:spPr>
          <a:xfrm>
            <a:off x="0" y="665246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0">
            <a:extLst>
              <a:ext uri="{FF2B5EF4-FFF2-40B4-BE49-F238E27FC236}">
                <a16:creationId xmlns:a16="http://schemas.microsoft.com/office/drawing/2014/main" id="{DD2405B3-E001-40E1-8F70-CA60BE371D0C}"/>
              </a:ext>
            </a:extLst>
          </p:cNvPr>
          <p:cNvCxnSpPr/>
          <p:nvPr/>
        </p:nvCxnSpPr>
        <p:spPr>
          <a:xfrm>
            <a:off x="0" y="6343506"/>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9">
            <a:extLst>
              <a:ext uri="{FF2B5EF4-FFF2-40B4-BE49-F238E27FC236}">
                <a16:creationId xmlns:a16="http://schemas.microsoft.com/office/drawing/2014/main" id="{88902FF1-405C-4C02-BAA4-D23DB0187D40}"/>
              </a:ext>
            </a:extLst>
          </p:cNvPr>
          <p:cNvCxnSpPr/>
          <p:nvPr/>
        </p:nvCxnSpPr>
        <p:spPr>
          <a:xfrm>
            <a:off x="0" y="603996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8">
            <a:extLst>
              <a:ext uri="{FF2B5EF4-FFF2-40B4-BE49-F238E27FC236}">
                <a16:creationId xmlns:a16="http://schemas.microsoft.com/office/drawing/2014/main" id="{3CE20C2E-2053-420C-AEB6-5BE3F6C5428E}"/>
              </a:ext>
            </a:extLst>
          </p:cNvPr>
          <p:cNvCxnSpPr/>
          <p:nvPr/>
        </p:nvCxnSpPr>
        <p:spPr>
          <a:xfrm>
            <a:off x="0" y="5723721"/>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7">
            <a:extLst>
              <a:ext uri="{FF2B5EF4-FFF2-40B4-BE49-F238E27FC236}">
                <a16:creationId xmlns:a16="http://schemas.microsoft.com/office/drawing/2014/main" id="{EDA5FAD8-BA06-46C8-B250-DBD9A93DE7DF}"/>
              </a:ext>
            </a:extLst>
          </p:cNvPr>
          <p:cNvCxnSpPr/>
          <p:nvPr/>
        </p:nvCxnSpPr>
        <p:spPr>
          <a:xfrm>
            <a:off x="0" y="542029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6">
            <a:extLst>
              <a:ext uri="{FF2B5EF4-FFF2-40B4-BE49-F238E27FC236}">
                <a16:creationId xmlns:a16="http://schemas.microsoft.com/office/drawing/2014/main" id="{51547CBD-8F7C-4A0C-9D95-F078FE825ED0}"/>
              </a:ext>
            </a:extLst>
          </p:cNvPr>
          <p:cNvCxnSpPr/>
          <p:nvPr/>
        </p:nvCxnSpPr>
        <p:spPr>
          <a:xfrm>
            <a:off x="0" y="511700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5">
            <a:extLst>
              <a:ext uri="{FF2B5EF4-FFF2-40B4-BE49-F238E27FC236}">
                <a16:creationId xmlns:a16="http://schemas.microsoft.com/office/drawing/2014/main" id="{7E2D1AA0-6EDC-4EE9-84FD-94466E4D3859}"/>
              </a:ext>
            </a:extLst>
          </p:cNvPr>
          <p:cNvCxnSpPr/>
          <p:nvPr/>
        </p:nvCxnSpPr>
        <p:spPr>
          <a:xfrm>
            <a:off x="0" y="420564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4">
            <a:extLst>
              <a:ext uri="{FF2B5EF4-FFF2-40B4-BE49-F238E27FC236}">
                <a16:creationId xmlns:a16="http://schemas.microsoft.com/office/drawing/2014/main" id="{8C73A846-76E6-487F-B71C-CAD95E6C59FA}"/>
              </a:ext>
            </a:extLst>
          </p:cNvPr>
          <p:cNvCxnSpPr/>
          <p:nvPr/>
        </p:nvCxnSpPr>
        <p:spPr>
          <a:xfrm>
            <a:off x="0" y="3031804"/>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3">
            <a:extLst>
              <a:ext uri="{FF2B5EF4-FFF2-40B4-BE49-F238E27FC236}">
                <a16:creationId xmlns:a16="http://schemas.microsoft.com/office/drawing/2014/main" id="{6ECFB675-0F2C-4BBF-9390-06F0D0891F0D}"/>
              </a:ext>
            </a:extLst>
          </p:cNvPr>
          <p:cNvCxnSpPr/>
          <p:nvPr/>
        </p:nvCxnSpPr>
        <p:spPr>
          <a:xfrm>
            <a:off x="0" y="2688765"/>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2">
            <a:extLst>
              <a:ext uri="{FF2B5EF4-FFF2-40B4-BE49-F238E27FC236}">
                <a16:creationId xmlns:a16="http://schemas.microsoft.com/office/drawing/2014/main" id="{496BAE74-D2C7-4CDF-AEC5-AF97C1B0C9B2}"/>
              </a:ext>
            </a:extLst>
          </p:cNvPr>
          <p:cNvCxnSpPr/>
          <p:nvPr/>
        </p:nvCxnSpPr>
        <p:spPr>
          <a:xfrm>
            <a:off x="0" y="2327158"/>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
            <a:extLst>
              <a:ext uri="{FF2B5EF4-FFF2-40B4-BE49-F238E27FC236}">
                <a16:creationId xmlns:a16="http://schemas.microsoft.com/office/drawing/2014/main" id="{D08FC0B2-A762-47DA-9575-24C6A2814C10}"/>
              </a:ext>
            </a:extLst>
          </p:cNvPr>
          <p:cNvCxnSpPr/>
          <p:nvPr/>
        </p:nvCxnSpPr>
        <p:spPr>
          <a:xfrm>
            <a:off x="0" y="2025702"/>
            <a:ext cx="2560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ABOUT US (TB)">
            <a:extLst>
              <a:ext uri="{FF2B5EF4-FFF2-40B4-BE49-F238E27FC236}">
                <a16:creationId xmlns:a16="http://schemas.microsoft.com/office/drawing/2014/main" id="{B2F043BC-724C-47F7-9AE7-5F808DD2D38A}"/>
              </a:ext>
            </a:extLst>
          </p:cNvPr>
          <p:cNvSpPr txBox="1"/>
          <p:nvPr/>
        </p:nvSpPr>
        <p:spPr>
          <a:xfrm>
            <a:off x="0" y="76039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ABOUT US</a:t>
            </a:r>
          </a:p>
        </p:txBody>
      </p:sp>
      <p:sp>
        <p:nvSpPr>
          <p:cNvPr id="159" name="OTHER REPORTS (TB)">
            <a:extLst>
              <a:ext uri="{FF2B5EF4-FFF2-40B4-BE49-F238E27FC236}">
                <a16:creationId xmlns:a16="http://schemas.microsoft.com/office/drawing/2014/main" id="{4D0BDFB5-4B50-4813-A933-ABF1C519DDDD}"/>
              </a:ext>
            </a:extLst>
          </p:cNvPr>
          <p:cNvSpPr txBox="1"/>
          <p:nvPr/>
        </p:nvSpPr>
        <p:spPr>
          <a:xfrm>
            <a:off x="0" y="729256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OTHER REPORTS</a:t>
            </a:r>
          </a:p>
        </p:txBody>
      </p:sp>
      <p:sp>
        <p:nvSpPr>
          <p:cNvPr id="160" name="FORECASTS (TB)">
            <a:extLst>
              <a:ext uri="{FF2B5EF4-FFF2-40B4-BE49-F238E27FC236}">
                <a16:creationId xmlns:a16="http://schemas.microsoft.com/office/drawing/2014/main" id="{29DC1AA8-EF4D-410E-9565-219784EA18D0}"/>
              </a:ext>
            </a:extLst>
          </p:cNvPr>
          <p:cNvSpPr txBox="1"/>
          <p:nvPr/>
        </p:nvSpPr>
        <p:spPr>
          <a:xfrm>
            <a:off x="0" y="6975404"/>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FORECASTS</a:t>
            </a:r>
          </a:p>
        </p:txBody>
      </p:sp>
      <p:sp>
        <p:nvSpPr>
          <p:cNvPr id="161" name="WEATHER (TB)">
            <a:extLst>
              <a:ext uri="{FF2B5EF4-FFF2-40B4-BE49-F238E27FC236}">
                <a16:creationId xmlns:a16="http://schemas.microsoft.com/office/drawing/2014/main" id="{58D4E394-3EF3-442F-BC87-735D272BA8F5}"/>
              </a:ext>
            </a:extLst>
          </p:cNvPr>
          <p:cNvSpPr txBox="1"/>
          <p:nvPr/>
        </p:nvSpPr>
        <p:spPr>
          <a:xfrm>
            <a:off x="0" y="6676004"/>
            <a:ext cx="2520000" cy="252000"/>
          </a:xfrm>
          <a:prstGeom prst="rect">
            <a:avLst/>
          </a:prstGeom>
          <a:noFill/>
        </p:spPr>
        <p:txBody>
          <a:bodyPr wrap="square" rtlCol="0">
            <a:noAutofit/>
          </a:bodyPr>
          <a:lstStyle/>
          <a:p>
            <a:r>
              <a:rPr lang="en-GB" sz="1200" b="1">
                <a:solidFill>
                  <a:schemeClr val="bg2">
                    <a:lumMod val="75000"/>
                  </a:schemeClr>
                </a:solidFill>
                <a:latin typeface="Lato" panose="020F0502020204030203" pitchFamily="34" charset="0"/>
                <a:cs typeface="Lato" panose="020F0502020204030203" pitchFamily="34" charset="0"/>
              </a:rPr>
              <a:t>  WEATHER</a:t>
            </a:r>
          </a:p>
        </p:txBody>
      </p:sp>
      <p:sp>
        <p:nvSpPr>
          <p:cNvPr id="162" name="EXCHANGE RATES (TB)">
            <a:extLst>
              <a:ext uri="{FF2B5EF4-FFF2-40B4-BE49-F238E27FC236}">
                <a16:creationId xmlns:a16="http://schemas.microsoft.com/office/drawing/2014/main" id="{5EC0295F-73A0-4B00-8E52-05B8448D7855}"/>
              </a:ext>
            </a:extLst>
          </p:cNvPr>
          <p:cNvSpPr txBox="1"/>
          <p:nvPr/>
        </p:nvSpPr>
        <p:spPr>
          <a:xfrm>
            <a:off x="0" y="635569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EXCHANGE RATES</a:t>
            </a:r>
          </a:p>
        </p:txBody>
      </p:sp>
      <p:sp>
        <p:nvSpPr>
          <p:cNvPr id="163" name="CREDIT &amp; HOUSING (TB)">
            <a:extLst>
              <a:ext uri="{FF2B5EF4-FFF2-40B4-BE49-F238E27FC236}">
                <a16:creationId xmlns:a16="http://schemas.microsoft.com/office/drawing/2014/main" id="{3D48CAC1-3B33-4427-A570-E03A3EBB1A45}"/>
              </a:ext>
            </a:extLst>
          </p:cNvPr>
          <p:cNvSpPr txBox="1"/>
          <p:nvPr/>
        </p:nvSpPr>
        <p:spPr>
          <a:xfrm>
            <a:off x="0" y="6046743"/>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CREDIT &amp; HOUSING</a:t>
            </a:r>
          </a:p>
        </p:txBody>
      </p:sp>
      <p:sp>
        <p:nvSpPr>
          <p:cNvPr id="164" name="LABOUR MARKET P1,P2,P3 (TB)">
            <a:extLst>
              <a:ext uri="{FF2B5EF4-FFF2-40B4-BE49-F238E27FC236}">
                <a16:creationId xmlns:a16="http://schemas.microsoft.com/office/drawing/2014/main" id="{FAF3CA68-E330-4D53-A086-E3BF252B53EF}"/>
              </a:ext>
            </a:extLst>
          </p:cNvPr>
          <p:cNvSpPr txBox="1"/>
          <p:nvPr/>
        </p:nvSpPr>
        <p:spPr>
          <a:xfrm>
            <a:off x="0" y="5743201"/>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LABOUR MARKET P1, P2, P3</a:t>
            </a:r>
          </a:p>
        </p:txBody>
      </p:sp>
      <p:sp>
        <p:nvSpPr>
          <p:cNvPr id="165" name="INFLATION P1,P2,P3,P4 (TB)">
            <a:extLst>
              <a:ext uri="{FF2B5EF4-FFF2-40B4-BE49-F238E27FC236}">
                <a16:creationId xmlns:a16="http://schemas.microsoft.com/office/drawing/2014/main" id="{BB73103C-E637-4765-8CCD-F2CBE2B14166}"/>
              </a:ext>
            </a:extLst>
          </p:cNvPr>
          <p:cNvSpPr txBox="1"/>
          <p:nvPr/>
        </p:nvSpPr>
        <p:spPr>
          <a:xfrm>
            <a:off x="0" y="5439658"/>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INFLATION P1, P2, P3, P4</a:t>
            </a:r>
          </a:p>
        </p:txBody>
      </p:sp>
      <p:sp>
        <p:nvSpPr>
          <p:cNvPr id="166" name="CONFIDENCE (TB)">
            <a:extLst>
              <a:ext uri="{FF2B5EF4-FFF2-40B4-BE49-F238E27FC236}">
                <a16:creationId xmlns:a16="http://schemas.microsoft.com/office/drawing/2014/main" id="{9DAAF025-C8BF-411C-B2EE-B27645C15AB5}"/>
              </a:ext>
            </a:extLst>
          </p:cNvPr>
          <p:cNvSpPr txBox="1"/>
          <p:nvPr/>
        </p:nvSpPr>
        <p:spPr>
          <a:xfrm>
            <a:off x="0" y="513648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CONFIDENCE P1, P2</a:t>
            </a:r>
          </a:p>
        </p:txBody>
      </p:sp>
      <p:sp>
        <p:nvSpPr>
          <p:cNvPr id="167" name="IPSOS FOOTFALL (TB)">
            <a:extLst>
              <a:ext uri="{FF2B5EF4-FFF2-40B4-BE49-F238E27FC236}">
                <a16:creationId xmlns:a16="http://schemas.microsoft.com/office/drawing/2014/main" id="{18CBF781-0DBE-499E-B8D3-906C1D2335B1}"/>
              </a:ext>
            </a:extLst>
          </p:cNvPr>
          <p:cNvSpPr txBox="1"/>
          <p:nvPr/>
        </p:nvSpPr>
        <p:spPr>
          <a:xfrm>
            <a:off x="0" y="4821510"/>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IPSOS FOOTFALL</a:t>
            </a:r>
          </a:p>
        </p:txBody>
      </p:sp>
      <p:sp>
        <p:nvSpPr>
          <p:cNvPr id="168" name="SHOPPERTRAK FOOTFALL (TB)">
            <a:extLst>
              <a:ext uri="{FF2B5EF4-FFF2-40B4-BE49-F238E27FC236}">
                <a16:creationId xmlns:a16="http://schemas.microsoft.com/office/drawing/2014/main" id="{97323A23-8F04-4DAD-9931-562E0B63C1FF}"/>
              </a:ext>
            </a:extLst>
          </p:cNvPr>
          <p:cNvSpPr txBox="1"/>
          <p:nvPr/>
        </p:nvSpPr>
        <p:spPr>
          <a:xfrm>
            <a:off x="0" y="4554384"/>
            <a:ext cx="2520000" cy="252000"/>
          </a:xfrm>
          <a:prstGeom prst="rect">
            <a:avLst/>
          </a:prstGeom>
          <a:noFill/>
        </p:spPr>
        <p:txBody>
          <a:bodyPr wrap="square" rtlCol="0">
            <a:noAutofit/>
          </a:bodyPr>
          <a:lstStyle/>
          <a:p>
            <a:r>
              <a:rPr lang="en-GB" sz="1050" b="1">
                <a:solidFill>
                  <a:srgbClr val="002060"/>
                </a:solidFill>
                <a:latin typeface="Lato" panose="020F0502020204030203" pitchFamily="34" charset="0"/>
                <a:cs typeface="Lato" panose="020F0502020204030203" pitchFamily="34" charset="0"/>
              </a:rPr>
              <a:t>      BRC - SHOPPERTRAK FOOTFALL</a:t>
            </a:r>
          </a:p>
        </p:txBody>
      </p:sp>
      <p:sp>
        <p:nvSpPr>
          <p:cNvPr id="169" name="CUSTOMER TRAFFIC (TB)">
            <a:extLst>
              <a:ext uri="{FF2B5EF4-FFF2-40B4-BE49-F238E27FC236}">
                <a16:creationId xmlns:a16="http://schemas.microsoft.com/office/drawing/2014/main" id="{9A10EE24-C8ED-4D0F-9CEA-26BD13D6648F}"/>
              </a:ext>
            </a:extLst>
          </p:cNvPr>
          <p:cNvSpPr txBox="1"/>
          <p:nvPr/>
        </p:nvSpPr>
        <p:spPr>
          <a:xfrm>
            <a:off x="0" y="4253580"/>
            <a:ext cx="2520000" cy="252000"/>
          </a:xfrm>
          <a:prstGeom prst="rect">
            <a:avLst/>
          </a:prstGeom>
          <a:noFill/>
        </p:spPr>
        <p:txBody>
          <a:bodyPr wrap="square" rtlCol="0">
            <a:noAutofit/>
          </a:bodyPr>
          <a:lstStyle/>
          <a:p>
            <a:r>
              <a:rPr lang="en-GB" sz="1200" b="1">
                <a:solidFill>
                  <a:srgbClr val="002060"/>
                </a:solidFill>
                <a:latin typeface="Lato" panose="020F0502020204030203" pitchFamily="34" charset="0"/>
                <a:cs typeface="Lato" panose="020F0502020204030203" pitchFamily="34" charset="0"/>
              </a:rPr>
              <a:t>  CUSTOMER TRAFFIC</a:t>
            </a:r>
          </a:p>
        </p:txBody>
      </p:sp>
      <p:sp>
        <p:nvSpPr>
          <p:cNvPr id="170" name="CBI TRADE SURVEY (TB)">
            <a:extLst>
              <a:ext uri="{FF2B5EF4-FFF2-40B4-BE49-F238E27FC236}">
                <a16:creationId xmlns:a16="http://schemas.microsoft.com/office/drawing/2014/main" id="{A3653CA8-461E-4058-8829-40A9302AD9FD}"/>
              </a:ext>
            </a:extLst>
          </p:cNvPr>
          <p:cNvSpPr txBox="1"/>
          <p:nvPr/>
        </p:nvSpPr>
        <p:spPr>
          <a:xfrm>
            <a:off x="0" y="389828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CBI TRADES SURVEY</a:t>
            </a:r>
          </a:p>
        </p:txBody>
      </p:sp>
      <p:sp>
        <p:nvSpPr>
          <p:cNvPr id="171" name="ONS (TB)">
            <a:extLst>
              <a:ext uri="{FF2B5EF4-FFF2-40B4-BE49-F238E27FC236}">
                <a16:creationId xmlns:a16="http://schemas.microsoft.com/office/drawing/2014/main" id="{503045EE-BB91-4E34-9043-CE38F2EA67AD}"/>
              </a:ext>
            </a:extLst>
          </p:cNvPr>
          <p:cNvSpPr txBox="1"/>
          <p:nvPr/>
        </p:nvSpPr>
        <p:spPr>
          <a:xfrm>
            <a:off x="0" y="3650276"/>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ONS</a:t>
            </a:r>
          </a:p>
        </p:txBody>
      </p:sp>
      <p:sp>
        <p:nvSpPr>
          <p:cNvPr id="172" name="BRC vs ONS (TB)">
            <a:extLst>
              <a:ext uri="{FF2B5EF4-FFF2-40B4-BE49-F238E27FC236}">
                <a16:creationId xmlns:a16="http://schemas.microsoft.com/office/drawing/2014/main" id="{5460A060-62C3-47A1-955C-56173EFC3420}"/>
              </a:ext>
            </a:extLst>
          </p:cNvPr>
          <p:cNvSpPr txBox="1"/>
          <p:nvPr/>
        </p:nvSpPr>
        <p:spPr>
          <a:xfrm>
            <a:off x="0" y="3383149"/>
            <a:ext cx="2520000" cy="252000"/>
          </a:xfrm>
          <a:prstGeom prst="rect">
            <a:avLst/>
          </a:prstGeom>
          <a:noFill/>
        </p:spPr>
        <p:txBody>
          <a:bodyPr wrap="square" rtlCol="0">
            <a:noAutofit/>
          </a:bodyPr>
          <a:lstStyle/>
          <a:p>
            <a:r>
              <a:rPr lang="en-GB" sz="1050" b="1">
                <a:solidFill>
                  <a:schemeClr val="bg1">
                    <a:lumMod val="65000"/>
                  </a:schemeClr>
                </a:solidFill>
                <a:latin typeface="Lato" panose="020F0502020204030203" pitchFamily="34" charset="0"/>
                <a:cs typeface="Lato" panose="020F0502020204030203" pitchFamily="34" charset="0"/>
              </a:rPr>
              <a:t>      BRC vs ONS</a:t>
            </a:r>
          </a:p>
        </p:txBody>
      </p:sp>
      <p:sp>
        <p:nvSpPr>
          <p:cNvPr id="173" name="RETAIL SALES (TB)">
            <a:extLst>
              <a:ext uri="{FF2B5EF4-FFF2-40B4-BE49-F238E27FC236}">
                <a16:creationId xmlns:a16="http://schemas.microsoft.com/office/drawing/2014/main" id="{FCC5C157-24E2-4CA6-8187-C82E3D71E409}"/>
              </a:ext>
            </a:extLst>
          </p:cNvPr>
          <p:cNvSpPr txBox="1"/>
          <p:nvPr/>
        </p:nvSpPr>
        <p:spPr>
          <a:xfrm>
            <a:off x="0" y="3086492"/>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RETAIL SALES</a:t>
            </a:r>
          </a:p>
        </p:txBody>
      </p:sp>
      <p:sp>
        <p:nvSpPr>
          <p:cNvPr id="175" name="WORLD ECONOMY (TB)">
            <a:extLst>
              <a:ext uri="{FF2B5EF4-FFF2-40B4-BE49-F238E27FC236}">
                <a16:creationId xmlns:a16="http://schemas.microsoft.com/office/drawing/2014/main" id="{08885428-E955-4D34-9618-325BA999B34B}"/>
              </a:ext>
            </a:extLst>
          </p:cNvPr>
          <p:cNvSpPr txBox="1"/>
          <p:nvPr/>
        </p:nvSpPr>
        <p:spPr>
          <a:xfrm>
            <a:off x="0" y="272807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WORLD ECONOMY</a:t>
            </a:r>
          </a:p>
        </p:txBody>
      </p:sp>
      <p:sp>
        <p:nvSpPr>
          <p:cNvPr id="176" name="UK-COVID-19 IMPACT (TB)">
            <a:extLst>
              <a:ext uri="{FF2B5EF4-FFF2-40B4-BE49-F238E27FC236}">
                <a16:creationId xmlns:a16="http://schemas.microsoft.com/office/drawing/2014/main" id="{89FB4463-FDD1-42D0-9952-8A7B72489E40}"/>
              </a:ext>
            </a:extLst>
          </p:cNvPr>
          <p:cNvSpPr txBox="1"/>
          <p:nvPr/>
        </p:nvSpPr>
        <p:spPr>
          <a:xfrm>
            <a:off x="0" y="2366470"/>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 COVID-19 IMPACT</a:t>
            </a:r>
          </a:p>
        </p:txBody>
      </p:sp>
      <p:sp>
        <p:nvSpPr>
          <p:cNvPr id="177" name="UK ECONOMY (TB)">
            <a:extLst>
              <a:ext uri="{FF2B5EF4-FFF2-40B4-BE49-F238E27FC236}">
                <a16:creationId xmlns:a16="http://schemas.microsoft.com/office/drawing/2014/main" id="{BD98D117-AE12-4CE3-9265-C7340A60E1F8}"/>
              </a:ext>
            </a:extLst>
          </p:cNvPr>
          <p:cNvSpPr txBox="1"/>
          <p:nvPr/>
        </p:nvSpPr>
        <p:spPr>
          <a:xfrm>
            <a:off x="0" y="2052866"/>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UK ECONOMY</a:t>
            </a:r>
          </a:p>
        </p:txBody>
      </p:sp>
      <p:sp>
        <p:nvSpPr>
          <p:cNvPr id="178" name="EXEC SUMMARY (TB)">
            <a:extLst>
              <a:ext uri="{FF2B5EF4-FFF2-40B4-BE49-F238E27FC236}">
                <a16:creationId xmlns:a16="http://schemas.microsoft.com/office/drawing/2014/main" id="{3782F735-1B10-404A-BF46-9305EA470C6A}"/>
              </a:ext>
            </a:extLst>
          </p:cNvPr>
          <p:cNvSpPr txBox="1"/>
          <p:nvPr/>
        </p:nvSpPr>
        <p:spPr>
          <a:xfrm>
            <a:off x="0" y="1686717"/>
            <a:ext cx="2520000" cy="252000"/>
          </a:xfrm>
          <a:prstGeom prst="rect">
            <a:avLst/>
          </a:prstGeom>
          <a:noFill/>
        </p:spPr>
        <p:txBody>
          <a:bodyPr wrap="square" rtlCol="0">
            <a:noAutofit/>
          </a:bodyPr>
          <a:lstStyle/>
          <a:p>
            <a:r>
              <a:rPr lang="en-GB" sz="1200" b="1">
                <a:solidFill>
                  <a:schemeClr val="bg1">
                    <a:lumMod val="65000"/>
                  </a:schemeClr>
                </a:solidFill>
                <a:latin typeface="Lato" panose="020F0502020204030203" pitchFamily="34" charset="0"/>
                <a:cs typeface="Lato" panose="020F0502020204030203" pitchFamily="34" charset="0"/>
              </a:rPr>
              <a:t>  EXEC SUMMARY</a:t>
            </a:r>
          </a:p>
        </p:txBody>
      </p:sp>
      <p:sp>
        <p:nvSpPr>
          <p:cNvPr id="180" name="EXEC SUMMARY (HL)">
            <a:hlinkClick r:id="rId3" action="ppaction://hlinksldjump"/>
            <a:extLst>
              <a:ext uri="{FF2B5EF4-FFF2-40B4-BE49-F238E27FC236}">
                <a16:creationId xmlns:a16="http://schemas.microsoft.com/office/drawing/2014/main" id="{54B62E98-7354-4113-8B8D-75FFBFE428DF}"/>
              </a:ext>
            </a:extLst>
          </p:cNvPr>
          <p:cNvSpPr/>
          <p:nvPr/>
        </p:nvSpPr>
        <p:spPr>
          <a:xfrm>
            <a:off x="138258" y="1664502"/>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EXEC SUMMARY (HL)">
            <a:hlinkClick r:id="rId4" action="ppaction://hlinksldjump"/>
            <a:extLst>
              <a:ext uri="{FF2B5EF4-FFF2-40B4-BE49-F238E27FC236}">
                <a16:creationId xmlns:a16="http://schemas.microsoft.com/office/drawing/2014/main" id="{5529DEEE-8710-49B7-AF92-0B7C5802DF32}"/>
              </a:ext>
            </a:extLst>
          </p:cNvPr>
          <p:cNvSpPr/>
          <p:nvPr/>
        </p:nvSpPr>
        <p:spPr>
          <a:xfrm>
            <a:off x="0" y="2020547"/>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EXEC SUMMARY (HL)">
            <a:hlinkClick r:id="rId5" action="ppaction://hlinksldjump"/>
            <a:extLst>
              <a:ext uri="{FF2B5EF4-FFF2-40B4-BE49-F238E27FC236}">
                <a16:creationId xmlns:a16="http://schemas.microsoft.com/office/drawing/2014/main" id="{1CA2B3EB-0915-4BCB-8B37-25AC1353E5FB}"/>
              </a:ext>
            </a:extLst>
          </p:cNvPr>
          <p:cNvSpPr/>
          <p:nvPr/>
        </p:nvSpPr>
        <p:spPr>
          <a:xfrm>
            <a:off x="0" y="2351690"/>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EXEC SUMMARY (HL)">
            <a:hlinkClick r:id="rId6" action="ppaction://hlinksldjump"/>
            <a:extLst>
              <a:ext uri="{FF2B5EF4-FFF2-40B4-BE49-F238E27FC236}">
                <a16:creationId xmlns:a16="http://schemas.microsoft.com/office/drawing/2014/main" id="{57C3C2B8-1712-4D1C-9024-768E1F47306C}"/>
              </a:ext>
            </a:extLst>
          </p:cNvPr>
          <p:cNvSpPr/>
          <p:nvPr/>
        </p:nvSpPr>
        <p:spPr>
          <a:xfrm>
            <a:off x="0" y="2695136"/>
            <a:ext cx="2407318" cy="34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EXEC SUMMARY (HL)">
            <a:hlinkClick r:id="rId7" action="ppaction://hlinksldjump"/>
            <a:extLst>
              <a:ext uri="{FF2B5EF4-FFF2-40B4-BE49-F238E27FC236}">
                <a16:creationId xmlns:a16="http://schemas.microsoft.com/office/drawing/2014/main" id="{01F5BEB2-B3C7-44EB-A81A-83CF8E52B595}"/>
              </a:ext>
            </a:extLst>
          </p:cNvPr>
          <p:cNvSpPr/>
          <p:nvPr/>
        </p:nvSpPr>
        <p:spPr>
          <a:xfrm>
            <a:off x="-1" y="3070218"/>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EXEC SUMMARY (HL)">
            <a:hlinkClick r:id="rId8" action="ppaction://hlinksldjump"/>
            <a:extLst>
              <a:ext uri="{FF2B5EF4-FFF2-40B4-BE49-F238E27FC236}">
                <a16:creationId xmlns:a16="http://schemas.microsoft.com/office/drawing/2014/main" id="{1B5E6221-87C0-4630-B405-B87DF4FE83D0}"/>
              </a:ext>
            </a:extLst>
          </p:cNvPr>
          <p:cNvSpPr/>
          <p:nvPr/>
        </p:nvSpPr>
        <p:spPr>
          <a:xfrm>
            <a:off x="0" y="3641780"/>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EXEC SUMMARY (HL)">
            <a:hlinkClick r:id="rId9" action="ppaction://hlinksldjump"/>
            <a:extLst>
              <a:ext uri="{FF2B5EF4-FFF2-40B4-BE49-F238E27FC236}">
                <a16:creationId xmlns:a16="http://schemas.microsoft.com/office/drawing/2014/main" id="{5973A493-F576-401C-95B8-22CDD41C84EB}"/>
              </a:ext>
            </a:extLst>
          </p:cNvPr>
          <p:cNvSpPr/>
          <p:nvPr/>
        </p:nvSpPr>
        <p:spPr>
          <a:xfrm>
            <a:off x="0" y="3902256"/>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EXEC SUMMARY (HL)">
            <a:hlinkClick r:id="rId10" action="ppaction://hlinksldjump"/>
            <a:extLst>
              <a:ext uri="{FF2B5EF4-FFF2-40B4-BE49-F238E27FC236}">
                <a16:creationId xmlns:a16="http://schemas.microsoft.com/office/drawing/2014/main" id="{AF73D757-55E4-46FD-8AA9-45A0EE86781B}"/>
              </a:ext>
            </a:extLst>
          </p:cNvPr>
          <p:cNvSpPr/>
          <p:nvPr/>
        </p:nvSpPr>
        <p:spPr>
          <a:xfrm>
            <a:off x="0" y="4232300"/>
            <a:ext cx="2519999" cy="556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EXEC SUMMARY (HL)">
            <a:hlinkClick r:id="rId11" action="ppaction://hlinksldjump"/>
            <a:extLst>
              <a:ext uri="{FF2B5EF4-FFF2-40B4-BE49-F238E27FC236}">
                <a16:creationId xmlns:a16="http://schemas.microsoft.com/office/drawing/2014/main" id="{EF377170-90B1-4238-9051-9593A5FB95E3}"/>
              </a:ext>
            </a:extLst>
          </p:cNvPr>
          <p:cNvSpPr/>
          <p:nvPr/>
        </p:nvSpPr>
        <p:spPr>
          <a:xfrm>
            <a:off x="4499" y="4818713"/>
            <a:ext cx="2407318" cy="247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EXEC SUMMARY (HL)">
            <a:hlinkClick r:id="rId12" action="ppaction://hlinksldjump"/>
            <a:extLst>
              <a:ext uri="{FF2B5EF4-FFF2-40B4-BE49-F238E27FC236}">
                <a16:creationId xmlns:a16="http://schemas.microsoft.com/office/drawing/2014/main" id="{B64D35BD-B78D-4923-950B-B59F0AB9AEA7}"/>
              </a:ext>
            </a:extLst>
          </p:cNvPr>
          <p:cNvSpPr/>
          <p:nvPr/>
        </p:nvSpPr>
        <p:spPr>
          <a:xfrm>
            <a:off x="-1" y="5161769"/>
            <a:ext cx="1364777" cy="22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EXEC SUMMARY (HL)">
            <a:hlinkClick r:id="rId13" action="ppaction://hlinksldjump"/>
            <a:extLst>
              <a:ext uri="{FF2B5EF4-FFF2-40B4-BE49-F238E27FC236}">
                <a16:creationId xmlns:a16="http://schemas.microsoft.com/office/drawing/2014/main" id="{4C4DC5EE-EEE0-4091-BAA9-550E4467A752}"/>
              </a:ext>
            </a:extLst>
          </p:cNvPr>
          <p:cNvSpPr/>
          <p:nvPr/>
        </p:nvSpPr>
        <p:spPr>
          <a:xfrm>
            <a:off x="1408132" y="5137406"/>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EXEC SUMMARY (HL)">
            <a:hlinkClick r:id="rId14" action="ppaction://hlinksldjump"/>
            <a:extLst>
              <a:ext uri="{FF2B5EF4-FFF2-40B4-BE49-F238E27FC236}">
                <a16:creationId xmlns:a16="http://schemas.microsoft.com/office/drawing/2014/main" id="{9F2423D1-5C00-4475-9DDA-191DBA517AED}"/>
              </a:ext>
            </a:extLst>
          </p:cNvPr>
          <p:cNvSpPr/>
          <p:nvPr/>
        </p:nvSpPr>
        <p:spPr>
          <a:xfrm>
            <a:off x="0" y="5478918"/>
            <a:ext cx="1173707" cy="197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EXEC SUMMARY (HL)">
            <a:hlinkClick r:id="rId15" action="ppaction://hlinksldjump"/>
            <a:extLst>
              <a:ext uri="{FF2B5EF4-FFF2-40B4-BE49-F238E27FC236}">
                <a16:creationId xmlns:a16="http://schemas.microsoft.com/office/drawing/2014/main" id="{C343032B-AC8B-42C9-B666-5B5943A80809}"/>
              </a:ext>
            </a:extLst>
          </p:cNvPr>
          <p:cNvSpPr/>
          <p:nvPr/>
        </p:nvSpPr>
        <p:spPr>
          <a:xfrm>
            <a:off x="1248764" y="5412560"/>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EXEC SUMMARY (HL)">
            <a:hlinkClick r:id="rId16" action="ppaction://hlinksldjump"/>
            <a:extLst>
              <a:ext uri="{FF2B5EF4-FFF2-40B4-BE49-F238E27FC236}">
                <a16:creationId xmlns:a16="http://schemas.microsoft.com/office/drawing/2014/main" id="{78474820-BBCB-4F41-8B56-2CB860550BFA}"/>
              </a:ext>
            </a:extLst>
          </p:cNvPr>
          <p:cNvSpPr/>
          <p:nvPr/>
        </p:nvSpPr>
        <p:spPr>
          <a:xfrm>
            <a:off x="1500219" y="5441225"/>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EXEC SUMMARY (HL)">
            <a:hlinkClick r:id="rId17" action="ppaction://hlinksldjump"/>
            <a:extLst>
              <a:ext uri="{FF2B5EF4-FFF2-40B4-BE49-F238E27FC236}">
                <a16:creationId xmlns:a16="http://schemas.microsoft.com/office/drawing/2014/main" id="{8C64A7DF-40D2-437C-B72D-3C5170B91D40}"/>
              </a:ext>
            </a:extLst>
          </p:cNvPr>
          <p:cNvSpPr/>
          <p:nvPr/>
        </p:nvSpPr>
        <p:spPr>
          <a:xfrm>
            <a:off x="1746622" y="5444379"/>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EXEC SUMMARY (HL)">
            <a:hlinkClick r:id="rId18" action="ppaction://hlinksldjump"/>
            <a:extLst>
              <a:ext uri="{FF2B5EF4-FFF2-40B4-BE49-F238E27FC236}">
                <a16:creationId xmlns:a16="http://schemas.microsoft.com/office/drawing/2014/main" id="{620FB857-C6A9-48AE-B64E-1C9F80AE9CA1}"/>
              </a:ext>
            </a:extLst>
          </p:cNvPr>
          <p:cNvSpPr/>
          <p:nvPr/>
        </p:nvSpPr>
        <p:spPr>
          <a:xfrm>
            <a:off x="1718292" y="574284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EXEC SUMMARY (HL)">
            <a:hlinkClick r:id="rId19" action="ppaction://hlinksldjump"/>
            <a:extLst>
              <a:ext uri="{FF2B5EF4-FFF2-40B4-BE49-F238E27FC236}">
                <a16:creationId xmlns:a16="http://schemas.microsoft.com/office/drawing/2014/main" id="{2B40DE32-93C3-45A2-A4C2-18455C6C8988}"/>
              </a:ext>
            </a:extLst>
          </p:cNvPr>
          <p:cNvSpPr/>
          <p:nvPr/>
        </p:nvSpPr>
        <p:spPr>
          <a:xfrm>
            <a:off x="1976222" y="5744394"/>
            <a:ext cx="229600" cy="270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EXEC SUMMARY (HL)">
            <a:hlinkClick r:id="rId20" action="ppaction://hlinksldjump"/>
            <a:extLst>
              <a:ext uri="{FF2B5EF4-FFF2-40B4-BE49-F238E27FC236}">
                <a16:creationId xmlns:a16="http://schemas.microsoft.com/office/drawing/2014/main" id="{417D1F45-C137-44E2-949B-D7E5B7BB5C3D}"/>
              </a:ext>
            </a:extLst>
          </p:cNvPr>
          <p:cNvSpPr/>
          <p:nvPr/>
        </p:nvSpPr>
        <p:spPr>
          <a:xfrm>
            <a:off x="85290" y="5734106"/>
            <a:ext cx="1633002" cy="27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EXEC SUMMARY (HL)">
            <a:hlinkClick r:id="rId21" action="ppaction://hlinksldjump"/>
            <a:extLst>
              <a:ext uri="{FF2B5EF4-FFF2-40B4-BE49-F238E27FC236}">
                <a16:creationId xmlns:a16="http://schemas.microsoft.com/office/drawing/2014/main" id="{0973097F-B095-44F7-BDE7-CA9A7A8A7DAF}"/>
              </a:ext>
            </a:extLst>
          </p:cNvPr>
          <p:cNvSpPr/>
          <p:nvPr/>
        </p:nvSpPr>
        <p:spPr>
          <a:xfrm>
            <a:off x="0" y="6057795"/>
            <a:ext cx="2407318" cy="28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EXEC SUMMARY (HL)">
            <a:hlinkClick r:id="rId22" action="ppaction://hlinksldjump"/>
            <a:extLst>
              <a:ext uri="{FF2B5EF4-FFF2-40B4-BE49-F238E27FC236}">
                <a16:creationId xmlns:a16="http://schemas.microsoft.com/office/drawing/2014/main" id="{D1236FD2-6268-487D-8149-9BDD9EA331B4}"/>
              </a:ext>
            </a:extLst>
          </p:cNvPr>
          <p:cNvSpPr/>
          <p:nvPr/>
        </p:nvSpPr>
        <p:spPr>
          <a:xfrm>
            <a:off x="-2" y="6347123"/>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EXEC SUMMARY (HL)">
            <a:hlinkClick r:id="rId23" action="ppaction://hlinksldjump"/>
            <a:extLst>
              <a:ext uri="{FF2B5EF4-FFF2-40B4-BE49-F238E27FC236}">
                <a16:creationId xmlns:a16="http://schemas.microsoft.com/office/drawing/2014/main" id="{E67BC1A9-590E-4C07-BD42-BF7F8E8B4474}"/>
              </a:ext>
            </a:extLst>
          </p:cNvPr>
          <p:cNvSpPr/>
          <p:nvPr/>
        </p:nvSpPr>
        <p:spPr>
          <a:xfrm>
            <a:off x="0" y="6677110"/>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EXEC SUMMARY (HL)">
            <a:hlinkClick r:id="rId24" action="ppaction://hlinksldjump"/>
            <a:extLst>
              <a:ext uri="{FF2B5EF4-FFF2-40B4-BE49-F238E27FC236}">
                <a16:creationId xmlns:a16="http://schemas.microsoft.com/office/drawing/2014/main" id="{6D05FE3E-F7B2-4B16-967B-46FCEC9E9C6E}"/>
              </a:ext>
            </a:extLst>
          </p:cNvPr>
          <p:cNvSpPr/>
          <p:nvPr/>
        </p:nvSpPr>
        <p:spPr>
          <a:xfrm>
            <a:off x="19022" y="6993478"/>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EXEC SUMMARY (HL)">
            <a:hlinkClick r:id="rId25" action="ppaction://hlinksldjump"/>
            <a:extLst>
              <a:ext uri="{FF2B5EF4-FFF2-40B4-BE49-F238E27FC236}">
                <a16:creationId xmlns:a16="http://schemas.microsoft.com/office/drawing/2014/main" id="{6A8DD6AB-583C-47D0-B1D3-42852730D5C3}"/>
              </a:ext>
            </a:extLst>
          </p:cNvPr>
          <p:cNvSpPr/>
          <p:nvPr/>
        </p:nvSpPr>
        <p:spPr>
          <a:xfrm>
            <a:off x="-8816" y="7270881"/>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EXEC SUMMARY (HL)">
            <a:hlinkClick r:id="rId26" action="ppaction://hlinksldjump"/>
            <a:extLst>
              <a:ext uri="{FF2B5EF4-FFF2-40B4-BE49-F238E27FC236}">
                <a16:creationId xmlns:a16="http://schemas.microsoft.com/office/drawing/2014/main" id="{1C2F1217-BE57-4008-AE90-4A2DA1F19339}"/>
              </a:ext>
            </a:extLst>
          </p:cNvPr>
          <p:cNvSpPr/>
          <p:nvPr/>
        </p:nvSpPr>
        <p:spPr>
          <a:xfrm>
            <a:off x="-15371" y="7600736"/>
            <a:ext cx="2519999" cy="273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3" name="(B) GREY NEUTRAL" hidden="1">
            <a:extLst>
              <a:ext uri="{FF2B5EF4-FFF2-40B4-BE49-F238E27FC236}">
                <a16:creationId xmlns:a16="http://schemas.microsoft.com/office/drawing/2014/main" id="{DA8561A3-27A4-4BEF-9FF4-7AF2DE33F24B}"/>
              </a:ext>
            </a:extLst>
          </p:cNvPr>
          <p:cNvGrpSpPr/>
          <p:nvPr/>
        </p:nvGrpSpPr>
        <p:grpSpPr>
          <a:xfrm>
            <a:off x="16720229" y="4037257"/>
            <a:ext cx="537097" cy="537097"/>
            <a:chOff x="19487481" y="4012533"/>
            <a:chExt cx="537097" cy="537097"/>
          </a:xfrm>
        </p:grpSpPr>
        <p:sp>
          <p:nvSpPr>
            <p:cNvPr id="244" name="Oval 243">
              <a:extLst>
                <a:ext uri="{FF2B5EF4-FFF2-40B4-BE49-F238E27FC236}">
                  <a16:creationId xmlns:a16="http://schemas.microsoft.com/office/drawing/2014/main" id="{32B8A416-0300-46D3-848A-11CA77D68C93}"/>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EFF68080-0D40-4AEE-8C38-EC4779B6134B}"/>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B) GREEN DOWN" hidden="1">
            <a:extLst>
              <a:ext uri="{FF2B5EF4-FFF2-40B4-BE49-F238E27FC236}">
                <a16:creationId xmlns:a16="http://schemas.microsoft.com/office/drawing/2014/main" id="{A7CA8623-BDCF-4AE1-95F0-2D88B33E9C05}"/>
              </a:ext>
            </a:extLst>
          </p:cNvPr>
          <p:cNvGrpSpPr/>
          <p:nvPr/>
        </p:nvGrpSpPr>
        <p:grpSpPr>
          <a:xfrm>
            <a:off x="16736740" y="4024286"/>
            <a:ext cx="537097" cy="537097"/>
            <a:chOff x="16550753" y="2084507"/>
            <a:chExt cx="537097" cy="537097"/>
          </a:xfrm>
        </p:grpSpPr>
        <p:sp>
          <p:nvSpPr>
            <p:cNvPr id="241" name="Oval 240">
              <a:extLst>
                <a:ext uri="{FF2B5EF4-FFF2-40B4-BE49-F238E27FC236}">
                  <a16:creationId xmlns:a16="http://schemas.microsoft.com/office/drawing/2014/main" id="{E4080EC0-1EE2-467C-AD25-9363AD39E263}"/>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id="{59CD2E1B-C606-469B-92B1-99D6C45D02B0}"/>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6" name="(B) GREEN UP" hidden="1">
            <a:extLst>
              <a:ext uri="{FF2B5EF4-FFF2-40B4-BE49-F238E27FC236}">
                <a16:creationId xmlns:a16="http://schemas.microsoft.com/office/drawing/2014/main" id="{6BA8BCAA-B33E-4874-A79C-DD9A1E7A0AC2}"/>
              </a:ext>
            </a:extLst>
          </p:cNvPr>
          <p:cNvGrpSpPr/>
          <p:nvPr/>
        </p:nvGrpSpPr>
        <p:grpSpPr>
          <a:xfrm>
            <a:off x="16731537" y="4023864"/>
            <a:ext cx="537097" cy="537097"/>
            <a:chOff x="16550753" y="2084507"/>
            <a:chExt cx="537097" cy="537097"/>
          </a:xfrm>
        </p:grpSpPr>
        <p:sp>
          <p:nvSpPr>
            <p:cNvPr id="307" name="Oval 306">
              <a:extLst>
                <a:ext uri="{FF2B5EF4-FFF2-40B4-BE49-F238E27FC236}">
                  <a16:creationId xmlns:a16="http://schemas.microsoft.com/office/drawing/2014/main" id="{2481841C-0835-4800-8C69-6692466548E0}"/>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Isosceles Triangle 307">
              <a:extLst>
                <a:ext uri="{FF2B5EF4-FFF2-40B4-BE49-F238E27FC236}">
                  <a16:creationId xmlns:a16="http://schemas.microsoft.com/office/drawing/2014/main" id="{CF1D10FA-B0A3-47ED-9250-6E924A345E09}"/>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B) RED UP" hidden="1">
            <a:extLst>
              <a:ext uri="{FF2B5EF4-FFF2-40B4-BE49-F238E27FC236}">
                <a16:creationId xmlns:a16="http://schemas.microsoft.com/office/drawing/2014/main" id="{9B9C0915-AFE9-40BB-922E-78D4CE113487}"/>
              </a:ext>
            </a:extLst>
          </p:cNvPr>
          <p:cNvGrpSpPr/>
          <p:nvPr/>
        </p:nvGrpSpPr>
        <p:grpSpPr>
          <a:xfrm>
            <a:off x="16717993" y="4030349"/>
            <a:ext cx="537097" cy="537097"/>
            <a:chOff x="18504903" y="4120069"/>
            <a:chExt cx="537097" cy="537097"/>
          </a:xfrm>
        </p:grpSpPr>
        <p:sp>
          <p:nvSpPr>
            <p:cNvPr id="151" name="Oval 150">
              <a:extLst>
                <a:ext uri="{FF2B5EF4-FFF2-40B4-BE49-F238E27FC236}">
                  <a16:creationId xmlns:a16="http://schemas.microsoft.com/office/drawing/2014/main" id="{EFA11BB9-A601-4AD7-AB9B-1ADF84F2FA7E}"/>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Isosceles Triangle 208">
              <a:extLst>
                <a:ext uri="{FF2B5EF4-FFF2-40B4-BE49-F238E27FC236}">
                  <a16:creationId xmlns:a16="http://schemas.microsoft.com/office/drawing/2014/main" id="{73A29E13-DD6B-4C61-95AF-6870FF225664}"/>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9" name="(B) RED DOWN">
            <a:extLst>
              <a:ext uri="{FF2B5EF4-FFF2-40B4-BE49-F238E27FC236}">
                <a16:creationId xmlns:a16="http://schemas.microsoft.com/office/drawing/2014/main" id="{49E41A1E-A4DB-4E09-92FF-BE885D227A56}"/>
              </a:ext>
            </a:extLst>
          </p:cNvPr>
          <p:cNvGrpSpPr/>
          <p:nvPr/>
        </p:nvGrpSpPr>
        <p:grpSpPr>
          <a:xfrm>
            <a:off x="16713455" y="4010469"/>
            <a:ext cx="569452" cy="563885"/>
            <a:chOff x="18504903" y="4120069"/>
            <a:chExt cx="537097" cy="537097"/>
          </a:xfrm>
        </p:grpSpPr>
        <p:sp>
          <p:nvSpPr>
            <p:cNvPr id="310" name="Oval 309">
              <a:extLst>
                <a:ext uri="{FF2B5EF4-FFF2-40B4-BE49-F238E27FC236}">
                  <a16:creationId xmlns:a16="http://schemas.microsoft.com/office/drawing/2014/main" id="{77C2FDBE-2DC6-498C-9ACC-D97B27224A1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Isosceles Triangle 310">
              <a:extLst>
                <a:ext uri="{FF2B5EF4-FFF2-40B4-BE49-F238E27FC236}">
                  <a16:creationId xmlns:a16="http://schemas.microsoft.com/office/drawing/2014/main" id="{5260A50F-18E4-4148-8D4D-25718352EFC2}"/>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T) GREY NEUTRAL" hidden="1">
            <a:extLst>
              <a:ext uri="{FF2B5EF4-FFF2-40B4-BE49-F238E27FC236}">
                <a16:creationId xmlns:a16="http://schemas.microsoft.com/office/drawing/2014/main" id="{E0EB47D8-D7A8-4540-BDA5-C99C431702EB}"/>
              </a:ext>
            </a:extLst>
          </p:cNvPr>
          <p:cNvGrpSpPr/>
          <p:nvPr/>
        </p:nvGrpSpPr>
        <p:grpSpPr>
          <a:xfrm>
            <a:off x="16708171" y="2068456"/>
            <a:ext cx="537097" cy="537097"/>
            <a:chOff x="19487481" y="4012533"/>
            <a:chExt cx="537097" cy="537097"/>
          </a:xfrm>
        </p:grpSpPr>
        <p:sp>
          <p:nvSpPr>
            <p:cNvPr id="229" name="Oval 228">
              <a:extLst>
                <a:ext uri="{FF2B5EF4-FFF2-40B4-BE49-F238E27FC236}">
                  <a16:creationId xmlns:a16="http://schemas.microsoft.com/office/drawing/2014/main" id="{35D5F7B0-3ED6-46F1-90B7-173A138CD284}"/>
                </a:ext>
              </a:extLst>
            </p:cNvPr>
            <p:cNvSpPr/>
            <p:nvPr/>
          </p:nvSpPr>
          <p:spPr>
            <a:xfrm>
              <a:off x="19487481" y="4012533"/>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EFE4B37A-AB33-4B41-AC28-1402354B76BE}"/>
                </a:ext>
              </a:extLst>
            </p:cNvPr>
            <p:cNvSpPr/>
            <p:nvPr/>
          </p:nvSpPr>
          <p:spPr>
            <a:xfrm>
              <a:off x="19621754" y="4191645"/>
              <a:ext cx="268549" cy="1687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T) GREEN DOWN" hidden="1">
            <a:extLst>
              <a:ext uri="{FF2B5EF4-FFF2-40B4-BE49-F238E27FC236}">
                <a16:creationId xmlns:a16="http://schemas.microsoft.com/office/drawing/2014/main" id="{A18B8B34-D880-46FC-90E6-D8554F6EDF00}"/>
              </a:ext>
            </a:extLst>
          </p:cNvPr>
          <p:cNvGrpSpPr/>
          <p:nvPr/>
        </p:nvGrpSpPr>
        <p:grpSpPr>
          <a:xfrm>
            <a:off x="16712499" y="2068651"/>
            <a:ext cx="537097" cy="537097"/>
            <a:chOff x="16550753" y="2084507"/>
            <a:chExt cx="537097" cy="537097"/>
          </a:xfrm>
        </p:grpSpPr>
        <p:sp>
          <p:nvSpPr>
            <p:cNvPr id="226" name="Oval 225">
              <a:extLst>
                <a:ext uri="{FF2B5EF4-FFF2-40B4-BE49-F238E27FC236}">
                  <a16:creationId xmlns:a16="http://schemas.microsoft.com/office/drawing/2014/main" id="{EE5517A3-4A57-498E-8256-C3AC2FF8B959}"/>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Isosceles Triangle 226">
              <a:extLst>
                <a:ext uri="{FF2B5EF4-FFF2-40B4-BE49-F238E27FC236}">
                  <a16:creationId xmlns:a16="http://schemas.microsoft.com/office/drawing/2014/main" id="{74FB6D75-E382-4C15-9306-28C1E7AEA6C4}"/>
                </a:ext>
              </a:extLst>
            </p:cNvPr>
            <p:cNvSpPr/>
            <p:nvPr/>
          </p:nvSpPr>
          <p:spPr>
            <a:xfrm rot="10800000">
              <a:off x="16664375" y="2265707"/>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T) RED UP" hidden="1">
            <a:extLst>
              <a:ext uri="{FF2B5EF4-FFF2-40B4-BE49-F238E27FC236}">
                <a16:creationId xmlns:a16="http://schemas.microsoft.com/office/drawing/2014/main" id="{6A7DC204-DB5C-474B-A4E3-308DAD642A50}"/>
              </a:ext>
            </a:extLst>
          </p:cNvPr>
          <p:cNvGrpSpPr/>
          <p:nvPr/>
        </p:nvGrpSpPr>
        <p:grpSpPr>
          <a:xfrm>
            <a:off x="16709992" y="2065174"/>
            <a:ext cx="537097" cy="537097"/>
            <a:chOff x="18504903" y="4120069"/>
            <a:chExt cx="537097" cy="537097"/>
          </a:xfrm>
        </p:grpSpPr>
        <p:sp>
          <p:nvSpPr>
            <p:cNvPr id="211" name="Oval 210">
              <a:extLst>
                <a:ext uri="{FF2B5EF4-FFF2-40B4-BE49-F238E27FC236}">
                  <a16:creationId xmlns:a16="http://schemas.microsoft.com/office/drawing/2014/main" id="{2AD1E1CC-7F80-4752-8613-7B3C60386478}"/>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Isosceles Triangle 211">
              <a:extLst>
                <a:ext uri="{FF2B5EF4-FFF2-40B4-BE49-F238E27FC236}">
                  <a16:creationId xmlns:a16="http://schemas.microsoft.com/office/drawing/2014/main" id="{458AFB17-CB1B-4777-8348-AEC7256B536D}"/>
                </a:ext>
              </a:extLst>
            </p:cNvPr>
            <p:cNvSpPr/>
            <p:nvPr/>
          </p:nvSpPr>
          <p:spPr>
            <a:xfrm>
              <a:off x="18618525" y="4240811"/>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3" name="(T) RED DOWN" hidden="1">
            <a:extLst>
              <a:ext uri="{FF2B5EF4-FFF2-40B4-BE49-F238E27FC236}">
                <a16:creationId xmlns:a16="http://schemas.microsoft.com/office/drawing/2014/main" id="{BE2B1923-92BD-43D1-9A39-3AC1C371E14E}"/>
              </a:ext>
            </a:extLst>
          </p:cNvPr>
          <p:cNvGrpSpPr/>
          <p:nvPr/>
        </p:nvGrpSpPr>
        <p:grpSpPr>
          <a:xfrm>
            <a:off x="16717993" y="2082045"/>
            <a:ext cx="537097" cy="537097"/>
            <a:chOff x="18504903" y="4120069"/>
            <a:chExt cx="537097" cy="537097"/>
          </a:xfrm>
        </p:grpSpPr>
        <p:sp>
          <p:nvSpPr>
            <p:cNvPr id="304" name="Oval 303">
              <a:extLst>
                <a:ext uri="{FF2B5EF4-FFF2-40B4-BE49-F238E27FC236}">
                  <a16:creationId xmlns:a16="http://schemas.microsoft.com/office/drawing/2014/main" id="{9DA2E689-E723-4939-A150-2DA38A6C1AC9}"/>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Isosceles Triangle 304">
              <a:extLst>
                <a:ext uri="{FF2B5EF4-FFF2-40B4-BE49-F238E27FC236}">
                  <a16:creationId xmlns:a16="http://schemas.microsoft.com/office/drawing/2014/main" id="{706255D9-3E18-403D-BB78-C58A90EA5A48}"/>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B) RED DOWN" hidden="1">
            <a:extLst>
              <a:ext uri="{FF2B5EF4-FFF2-40B4-BE49-F238E27FC236}">
                <a16:creationId xmlns:a16="http://schemas.microsoft.com/office/drawing/2014/main" id="{8BCEFEA8-DE9F-4024-B262-B0468768C5A2}"/>
              </a:ext>
            </a:extLst>
          </p:cNvPr>
          <p:cNvGrpSpPr/>
          <p:nvPr/>
        </p:nvGrpSpPr>
        <p:grpSpPr>
          <a:xfrm>
            <a:off x="16712316" y="2008558"/>
            <a:ext cx="569452" cy="563885"/>
            <a:chOff x="18504903" y="4120069"/>
            <a:chExt cx="537097" cy="537097"/>
          </a:xfrm>
        </p:grpSpPr>
        <p:sp>
          <p:nvSpPr>
            <p:cNvPr id="237" name="Oval 236">
              <a:extLst>
                <a:ext uri="{FF2B5EF4-FFF2-40B4-BE49-F238E27FC236}">
                  <a16:creationId xmlns:a16="http://schemas.microsoft.com/office/drawing/2014/main" id="{E1CBC6E9-B472-48EC-BFD5-DFBBEDED7F68}"/>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Isosceles Triangle 237">
              <a:extLst>
                <a:ext uri="{FF2B5EF4-FFF2-40B4-BE49-F238E27FC236}">
                  <a16:creationId xmlns:a16="http://schemas.microsoft.com/office/drawing/2014/main" id="{FA656868-2C66-487B-B225-4CB2A7FA9AE8}"/>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9" name="(T)GREEN UP">
            <a:extLst>
              <a:ext uri="{FF2B5EF4-FFF2-40B4-BE49-F238E27FC236}">
                <a16:creationId xmlns:a16="http://schemas.microsoft.com/office/drawing/2014/main" id="{992121C1-6DFD-4EB8-826F-2F26AFDCF08E}"/>
              </a:ext>
            </a:extLst>
          </p:cNvPr>
          <p:cNvGrpSpPr/>
          <p:nvPr/>
        </p:nvGrpSpPr>
        <p:grpSpPr>
          <a:xfrm>
            <a:off x="16832626" y="2086257"/>
            <a:ext cx="537097" cy="537097"/>
            <a:chOff x="16550753" y="2084507"/>
            <a:chExt cx="537097" cy="537097"/>
          </a:xfrm>
        </p:grpSpPr>
        <p:sp>
          <p:nvSpPr>
            <p:cNvPr id="246" name="Oval 245">
              <a:extLst>
                <a:ext uri="{FF2B5EF4-FFF2-40B4-BE49-F238E27FC236}">
                  <a16:creationId xmlns:a16="http://schemas.microsoft.com/office/drawing/2014/main" id="{86576483-C407-48CD-B8DF-15C25485D9ED}"/>
                </a:ext>
              </a:extLst>
            </p:cNvPr>
            <p:cNvSpPr/>
            <p:nvPr/>
          </p:nvSpPr>
          <p:spPr>
            <a:xfrm>
              <a:off x="16550753" y="2084507"/>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a:extLst>
                <a:ext uri="{FF2B5EF4-FFF2-40B4-BE49-F238E27FC236}">
                  <a16:creationId xmlns:a16="http://schemas.microsoft.com/office/drawing/2014/main" id="{FBD14839-B19B-4BEC-A451-D6B3D18A2B0F}"/>
                </a:ext>
              </a:extLst>
            </p:cNvPr>
            <p:cNvSpPr/>
            <p:nvPr/>
          </p:nvSpPr>
          <p:spPr>
            <a:xfrm>
              <a:off x="16662471" y="2204264"/>
              <a:ext cx="309852" cy="225092"/>
            </a:xfrm>
            <a:prstGeom prst="triangle">
              <a:avLst/>
            </a:prstGeom>
            <a:solidFill>
              <a:srgbClr val="8CC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79" name="Chart 178">
            <a:extLst>
              <a:ext uri="{FF2B5EF4-FFF2-40B4-BE49-F238E27FC236}">
                <a16:creationId xmlns:a16="http://schemas.microsoft.com/office/drawing/2014/main" id="{2D5CC53D-D6DF-4D03-AE99-AF85B28CDFBF}"/>
              </a:ext>
            </a:extLst>
          </p:cNvPr>
          <p:cNvGraphicFramePr>
            <a:graphicFrameLocks/>
          </p:cNvGraphicFramePr>
          <p:nvPr>
            <p:extLst>
              <p:ext uri="{D42A27DB-BD31-4B8C-83A1-F6EECF244321}">
                <p14:modId xmlns:p14="http://schemas.microsoft.com/office/powerpoint/2010/main" val="1707486109"/>
              </p:ext>
            </p:extLst>
          </p:nvPr>
        </p:nvGraphicFramePr>
        <p:xfrm>
          <a:off x="8213317" y="1487336"/>
          <a:ext cx="5239726" cy="2594658"/>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213" name="Chart 212">
            <a:extLst>
              <a:ext uri="{FF2B5EF4-FFF2-40B4-BE49-F238E27FC236}">
                <a16:creationId xmlns:a16="http://schemas.microsoft.com/office/drawing/2014/main" id="{EEDF0813-D2E9-484C-9D14-2B784E7BAF23}"/>
              </a:ext>
            </a:extLst>
          </p:cNvPr>
          <p:cNvGraphicFramePr>
            <a:graphicFrameLocks/>
          </p:cNvGraphicFramePr>
          <p:nvPr>
            <p:extLst>
              <p:ext uri="{D42A27DB-BD31-4B8C-83A1-F6EECF244321}">
                <p14:modId xmlns:p14="http://schemas.microsoft.com/office/powerpoint/2010/main" val="4183727186"/>
              </p:ext>
            </p:extLst>
          </p:nvPr>
        </p:nvGraphicFramePr>
        <p:xfrm>
          <a:off x="8153730" y="5339732"/>
          <a:ext cx="5225327" cy="2924543"/>
        </p:xfrm>
        <a:graphic>
          <a:graphicData uri="http://schemas.openxmlformats.org/drawingml/2006/chart">
            <c:chart xmlns:c="http://schemas.openxmlformats.org/drawingml/2006/chart" xmlns:r="http://schemas.openxmlformats.org/officeDocument/2006/relationships" r:id="rId28"/>
          </a:graphicData>
        </a:graphic>
      </p:graphicFrame>
      <p:grpSp>
        <p:nvGrpSpPr>
          <p:cNvPr id="248" name="(B) RED DOWN">
            <a:extLst>
              <a:ext uri="{FF2B5EF4-FFF2-40B4-BE49-F238E27FC236}">
                <a16:creationId xmlns:a16="http://schemas.microsoft.com/office/drawing/2014/main" id="{13114EC4-177E-4EE2-A432-27CF4FAC284E}"/>
              </a:ext>
            </a:extLst>
          </p:cNvPr>
          <p:cNvGrpSpPr/>
          <p:nvPr/>
        </p:nvGrpSpPr>
        <p:grpSpPr>
          <a:xfrm>
            <a:off x="16814544" y="2081107"/>
            <a:ext cx="569452" cy="563885"/>
            <a:chOff x="18504903" y="4120069"/>
            <a:chExt cx="537097" cy="537097"/>
          </a:xfrm>
        </p:grpSpPr>
        <p:sp>
          <p:nvSpPr>
            <p:cNvPr id="249" name="Oval 248">
              <a:extLst>
                <a:ext uri="{FF2B5EF4-FFF2-40B4-BE49-F238E27FC236}">
                  <a16:creationId xmlns:a16="http://schemas.microsoft.com/office/drawing/2014/main" id="{492B6AB8-5594-4B8B-B1F7-3684BD52E116}"/>
                </a:ext>
              </a:extLst>
            </p:cNvPr>
            <p:cNvSpPr/>
            <p:nvPr/>
          </p:nvSpPr>
          <p:spPr>
            <a:xfrm>
              <a:off x="18504903" y="4120069"/>
              <a:ext cx="537097" cy="537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a:extLst>
                <a:ext uri="{FF2B5EF4-FFF2-40B4-BE49-F238E27FC236}">
                  <a16:creationId xmlns:a16="http://schemas.microsoft.com/office/drawing/2014/main" id="{30C97DD8-B19C-49FA-87FF-D3CFBF3B6B42}"/>
                </a:ext>
              </a:extLst>
            </p:cNvPr>
            <p:cNvSpPr/>
            <p:nvPr/>
          </p:nvSpPr>
          <p:spPr>
            <a:xfrm rot="10800000">
              <a:off x="18617451" y="4302785"/>
              <a:ext cx="309852" cy="225092"/>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85656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aster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92278F"/>
    </a:accent1>
    <a:accent2>
      <a:srgbClr val="262262"/>
    </a:accent2>
    <a:accent3>
      <a:srgbClr val="00BBCE"/>
    </a:accent3>
    <a:accent4>
      <a:srgbClr val="E6E7E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92278F"/>
    </a:accent1>
    <a:accent2>
      <a:srgbClr val="262262"/>
    </a:accent2>
    <a:accent3>
      <a:srgbClr val="00BBCE"/>
    </a:accent3>
    <a:accent4>
      <a:srgbClr val="E6E7E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92278F"/>
    </a:accent1>
    <a:accent2>
      <a:srgbClr val="262262"/>
    </a:accent2>
    <a:accent3>
      <a:srgbClr val="00BBCE"/>
    </a:accent3>
    <a:accent4>
      <a:srgbClr val="E6E7E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92278F"/>
    </a:accent1>
    <a:accent2>
      <a:srgbClr val="262262"/>
    </a:accent2>
    <a:accent3>
      <a:srgbClr val="00BBCE"/>
    </a:accent3>
    <a:accent4>
      <a:srgbClr val="E6E7E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92278F"/>
    </a:accent1>
    <a:accent2>
      <a:srgbClr val="262262"/>
    </a:accent2>
    <a:accent3>
      <a:srgbClr val="00BBCE"/>
    </a:accent3>
    <a:accent4>
      <a:srgbClr val="E6E7E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95253D-07D4-42CA-A6E9-FAB1DFA68886}">
  <we:reference id="wa104380955" version="3.1.2.0" store="en-US" storeType="OMEX"/>
  <we:alternateReferences>
    <we:reference id="wa104380955" version="3.1.2.0" store="WA104380955"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3C0AA1EEBD854F84AAAA0E9484FD21" ma:contentTypeVersion="12" ma:contentTypeDescription="Create a new document." ma:contentTypeScope="" ma:versionID="cbee163b5b34053c792814851a5c463a">
  <xsd:schema xmlns:xsd="http://www.w3.org/2001/XMLSchema" xmlns:xs="http://www.w3.org/2001/XMLSchema" xmlns:p="http://schemas.microsoft.com/office/2006/metadata/properties" xmlns:ns2="6259445a-7a14-4593-9763-b90e298ca035" xmlns:ns3="9a201c5f-bc3e-4d95-a623-0141037116a0" targetNamespace="http://schemas.microsoft.com/office/2006/metadata/properties" ma:root="true" ma:fieldsID="d0cf0def21d1cf22c384b1e921643747" ns2:_="" ns3:_="">
    <xsd:import namespace="6259445a-7a14-4593-9763-b90e298ca035"/>
    <xsd:import namespace="9a201c5f-bc3e-4d95-a623-0141037116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9445a-7a14-4593-9763-b90e298ca03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201c5f-bc3e-4d95-a623-0141037116a0"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6ED098-5191-4DD0-B40A-941736D4609B}">
  <ds:schemaRefs>
    <ds:schemaRef ds:uri="6259445a-7a14-4593-9763-b90e298ca035"/>
    <ds:schemaRef ds:uri="9a201c5f-bc3e-4d95-a623-0141037116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F9ACE5-3E9E-4799-95DA-BA166A0BC3DC}">
  <ds:schemaRefs>
    <ds:schemaRef ds:uri="http://schemas.microsoft.com/sharepoint/v3/contenttype/forms"/>
  </ds:schemaRefs>
</ds:datastoreItem>
</file>

<file path=customXml/itemProps3.xml><?xml version="1.0" encoding="utf-8"?>
<ds:datastoreItem xmlns:ds="http://schemas.openxmlformats.org/officeDocument/2006/customXml" ds:itemID="{06E9BD44-2625-405F-8ED5-3744118B87FB}">
  <ds:schemaRefs>
    <ds:schemaRef ds:uri="6259445a-7a14-4593-9763-b90e298ca035"/>
    <ds:schemaRef ds:uri="9a201c5f-bc3e-4d95-a623-0141037116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5562</TotalTime>
  <Words>11174</Words>
  <Application>Microsoft Office PowerPoint</Application>
  <PresentationFormat>Custom</PresentationFormat>
  <Paragraphs>2931</Paragraphs>
  <Slides>25</Slides>
  <Notes>19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Gill Sans MT</vt:lpstr>
      <vt:lpstr>Lato</vt:lpstr>
      <vt:lpstr>Symbol</vt:lpstr>
      <vt:lpstr>Office Theme</vt:lpstr>
      <vt:lpstr>1_Office Theme</vt:lpstr>
      <vt:lpstr>Master2</vt:lpstr>
      <vt:lpstr>1_Master2</vt:lpstr>
      <vt:lpstr>PowerPoint Presentation</vt:lpstr>
      <vt:lpstr>PowerPoint Presentation</vt:lpstr>
      <vt:lpstr>PowerPoint Presentation</vt:lpstr>
      <vt:lpstr>PowerPoint Presentation</vt:lpstr>
      <vt:lpstr>PowerPoint Presentation</vt:lpstr>
      <vt:lpstr>PowerPoint Presentation</vt:lpstr>
      <vt:lpstr>Retail Sales - ONS</vt:lpstr>
      <vt:lpstr>CBI Trade Survey</vt:lpstr>
      <vt:lpstr>Customer Traffic - Footfall</vt:lpstr>
      <vt:lpstr>Customer Traffic - Online</vt:lpstr>
      <vt:lpstr>Consumer Confidence</vt:lpstr>
      <vt:lpstr>Consumer Confidence</vt:lpstr>
      <vt:lpstr>Inflation P1</vt:lpstr>
      <vt:lpstr>Inflation P2</vt:lpstr>
      <vt:lpstr>Inflation P3</vt:lpstr>
      <vt:lpstr>Inflation P4</vt:lpstr>
      <vt:lpstr>Labour Market P1</vt:lpstr>
      <vt:lpstr>Labour Market P2</vt:lpstr>
      <vt:lpstr>Labour Market P3</vt:lpstr>
      <vt:lpstr>Credit and Housing</vt:lpstr>
      <vt:lpstr>PowerPoint Presentation</vt:lpstr>
      <vt:lpstr>Weather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Monk</dc:creator>
  <cp:lastModifiedBy>Liliana Danila</cp:lastModifiedBy>
  <cp:revision>1</cp:revision>
  <dcterms:created xsi:type="dcterms:W3CDTF">2019-08-20T12:43:51Z</dcterms:created>
  <dcterms:modified xsi:type="dcterms:W3CDTF">2021-03-01T09:09:34Z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0x010100FB3C0AA1EEBD854F84AAAA0E9484FD21</vt:lpwstr>
  </property>
</Properties>
</file>