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0" r:id="rId6"/>
    <p:sldId id="267" r:id="rId7"/>
    <p:sldId id="262" r:id="rId8"/>
    <p:sldId id="265" r:id="rId9"/>
    <p:sldId id="268" r:id="rId10"/>
    <p:sldId id="263" r:id="rId11"/>
    <p:sldId id="264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6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FBFA8-33AD-4598-A2FC-8C3DAE54167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76DDF-EE4B-4AC0-8C0A-EBED7F95B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9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B01E5-7F86-43E1-954B-1F0C889B5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F1932-7D22-484F-8E51-19ED06255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D0F7E-BFA3-4CE4-B8B8-D6993014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80B-A010-45D1-84E5-9D67A967F848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2A7B6-41C1-4506-A725-347F598F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C0E7D-8C18-4C5B-931F-E6F1A7E9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8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7046-B763-42ED-82B4-53A27BCF7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E8BE0-F55D-4AB5-93F7-89CF08676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B3B9B-7733-4EC2-8570-F2D4C0EC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6DEB-D621-4BDC-BE63-55879FA448DF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2F616-D5B1-4A62-9C72-95CC52BF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708D7-702D-41C1-BFD2-5D619E28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FA153-3FAB-4362-B808-59C5B1E8B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5D5E2-1C10-4690-BF12-F0621661D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BABA5-6DC6-4CAF-9438-CA237C93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0C91-2BA4-49D2-B377-F31F5542AA8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95C77-9AD1-4B10-9363-82FE8091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9ABBF-A768-4352-817F-BF02CD23D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7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FE744-2D1D-421E-B373-D38B0EA5A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A7639-78EF-49AC-B894-C3D5D8C05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331F6-7A89-44F4-8606-60A40E10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89B2-82F5-471F-9BBC-527FD399D0E0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F46B6-565D-40D4-9DBF-2B7B3C82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D0598-F759-4258-86CE-CB237867C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9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1EE5-20B0-4D2C-B659-BC2FDABF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2392D-333B-4EEF-8D2D-DAA496EAE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23D2-E3E0-4DDB-92C8-3EFD8C5C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7E842-FA0C-4C3D-87DF-7D1A20E99104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D91C5-AB7E-48A1-A5E1-11AE1FAF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7B417-921D-436A-AC68-31A219A8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1AC33-097D-4A22-93E7-F5BAA402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F505F-3776-4A5A-B4B2-3654E8F51D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986D3-DD64-43CF-BC92-368527865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E958E-5781-4423-A43C-7E350B80F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5950-FC45-49F9-B792-4851BC8A8898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6B54A-A573-4F10-A02F-03E7FB50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C9C3C-9A11-4845-B17A-732D2CF0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4DEF-43E6-4AF6-AF09-36E4261B8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A520E-2F4E-4CEA-A2CD-B4F5D2496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00496-5DF3-4C22-AA92-212C2CACA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6DAD9-172D-4502-800B-0F45CA957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E4ACB-0492-4FDA-BF2F-CE4230BA1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7AE4F-1CC2-44B5-BCB4-DC6709FC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B5E5-3050-4724-9DB1-D8F7002EBD61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BAB603-73B1-4CFD-94B5-7F99E079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0DA44-9BEC-45FA-8CC3-455D7F03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2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B40A-9D4F-4BEE-B4B2-63469035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0F396-2147-431D-944F-CD49D3D9C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65298-F62E-4297-A8E9-20CEDED968FF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36B6F6-6A28-4646-9281-2CB7A252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F06D9-297F-4521-9BFF-4BB21E26C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5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634B3-1EEC-40B3-97A0-689D00EB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3B63-8360-426C-A8F8-CE7557965288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7FE64-D884-44F4-AC5F-7DC05376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A1D90-06B5-4B2B-A976-1F631E9A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ABD5-DCE7-4A0C-8C19-69492F0D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9EA0A-F682-4717-8C7D-E8A310306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B5EF9-D3A6-4C3A-8624-907AC682D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3DAE7-C62B-4BCF-B9FC-E36D958E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C7A85-E22F-4DD5-A549-9661AA119EFE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E404B-48E1-4886-8721-A5715220C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CBF1-211D-4639-B841-155DB1AD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4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AE97-2562-4B84-8FA7-FA56C9A12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7246E0-C364-4FCA-B19E-2839E1B3F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429D6-D970-42B7-A736-A0E626154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CBFCB-CB15-4AF3-A7FE-1F8979BE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91DA6-6A72-4E0D-8880-DC9F27CEBB7B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DFE2E-0BBC-4A70-83B7-53927BCC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C0785-3E5B-404A-AA00-384A2568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72E986-01F4-4B1D-ACEE-CA3F1AEA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73AAB-6869-4FFB-848F-4C730DCC0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0FA43-DAFA-4130-A4F8-4CD60D113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DAA2-7F58-4399-B2BB-01DAD76ED5CF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9AE5F-1887-4B0C-9E21-310A7E876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2020  Paul T. Martin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A483A-F2FD-42F9-8916-6EDBBA08F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3C9E4-51D7-401F-9954-706232FEA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E9DA-859D-41A1-B6F8-9F38625A1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Checklists for Preppers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DB0B3-0AB5-4F5A-97C2-D1902DB5C4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47912-7AB3-4792-BCEC-3173F3D9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3450428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CF5D-4F21-4CB4-8322-B337B858B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Checklist Drafting #2 – Ice Event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256DC41-F781-48D5-A0CC-0CE716F5ED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B5786-A9D5-4C33-8080-110FD6C2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1825380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A808-8D75-4FE5-8BB0-47B183FD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Drafting #2 – Ice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03D4-7428-4452-8C4E-C155A4E2E5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Prep vehicles</a:t>
            </a:r>
          </a:p>
          <a:p>
            <a:r>
              <a:rPr lang="en-US" dirty="0"/>
              <a:t>Check and run generator</a:t>
            </a:r>
          </a:p>
          <a:p>
            <a:r>
              <a:rPr lang="en-US" dirty="0"/>
              <a:t>Recharge </a:t>
            </a:r>
            <a:r>
              <a:rPr lang="en-US" dirty="0" err="1"/>
              <a:t>GoalZero</a:t>
            </a:r>
            <a:r>
              <a:rPr lang="en-US" dirty="0"/>
              <a:t> products</a:t>
            </a:r>
          </a:p>
          <a:p>
            <a:r>
              <a:rPr lang="en-US" dirty="0"/>
              <a:t>Top off perishables</a:t>
            </a:r>
          </a:p>
          <a:p>
            <a:r>
              <a:rPr lang="en-US" dirty="0"/>
              <a:t>Check propane level</a:t>
            </a:r>
          </a:p>
          <a:p>
            <a:r>
              <a:rPr lang="en-US" dirty="0"/>
              <a:t>Bring in plants</a:t>
            </a:r>
          </a:p>
          <a:p>
            <a:r>
              <a:rPr lang="en-US" dirty="0"/>
              <a:t>Drain hose bibs</a:t>
            </a:r>
          </a:p>
          <a:p>
            <a:r>
              <a:rPr lang="en-US" dirty="0"/>
              <a:t>Purchase heat lamps and plumber’s torch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42B81-2090-4132-8897-33D9C078F8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news and weather</a:t>
            </a:r>
          </a:p>
          <a:p>
            <a:r>
              <a:rPr lang="en-US" dirty="0"/>
              <a:t>Communicate to clients/home office/TDI</a:t>
            </a:r>
          </a:p>
          <a:p>
            <a:r>
              <a:rPr lang="en-US" dirty="0"/>
              <a:t>Message out on social media</a:t>
            </a:r>
          </a:p>
          <a:p>
            <a:r>
              <a:rPr lang="en-US" dirty="0"/>
              <a:t>Check chainsaw/make premix</a:t>
            </a:r>
          </a:p>
          <a:p>
            <a:r>
              <a:rPr lang="en-US" dirty="0"/>
              <a:t>Put inside faucets on drip</a:t>
            </a:r>
          </a:p>
          <a:p>
            <a:r>
              <a:rPr lang="en-US" dirty="0"/>
              <a:t>Secure salt for driveway</a:t>
            </a:r>
          </a:p>
          <a:p>
            <a:r>
              <a:rPr lang="en-US" dirty="0"/>
              <a:t>C.R.E.A.M.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1B658-EA87-4247-B743-5AB03B8B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167318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82375E-B699-4198-BB65-4368A1FBE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Ice Storm Checklist: Sample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05F76F9-24A9-4747-AAAC-3833DCC0A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2146EA-1DA8-421B-8C0B-B6E235FF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45600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E14B-BBDF-49E5-B609-D4D419B6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Checklist Possibilities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0DEC7-171B-49B8-8495-64F4DDEDB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Alarm test procedures: burglar, smoke</a:t>
            </a:r>
          </a:p>
          <a:p>
            <a:r>
              <a:rPr lang="en-US" dirty="0"/>
              <a:t>Generator test procedures</a:t>
            </a:r>
          </a:p>
          <a:p>
            <a:r>
              <a:rPr lang="en-US" dirty="0"/>
              <a:t>Extended trip out of town procedures</a:t>
            </a:r>
          </a:p>
          <a:p>
            <a:r>
              <a:rPr lang="en-US" dirty="0"/>
              <a:t>Checklists for Drills:</a:t>
            </a:r>
          </a:p>
          <a:p>
            <a:pPr lvl="1"/>
            <a:r>
              <a:rPr lang="en-US" dirty="0"/>
              <a:t>Fire</a:t>
            </a:r>
          </a:p>
          <a:p>
            <a:pPr lvl="1"/>
            <a:r>
              <a:rPr lang="en-US" dirty="0"/>
              <a:t>Severe weather</a:t>
            </a:r>
          </a:p>
          <a:p>
            <a:pPr lvl="1"/>
            <a:r>
              <a:rPr lang="en-US" dirty="0"/>
              <a:t>Medical emergency</a:t>
            </a:r>
          </a:p>
          <a:p>
            <a:r>
              <a:rPr lang="en-US" dirty="0"/>
              <a:t>Other?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4CECF-8BB8-40D5-9734-BD7D04D69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1023428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26C3A-D0C7-4832-8B6F-D4380A56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FB220-FD68-4F09-BF11-F2FD8B19C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Checklists let you prep faster</a:t>
            </a:r>
          </a:p>
          <a:p>
            <a:endParaRPr lang="en-US" dirty="0"/>
          </a:p>
          <a:p>
            <a:r>
              <a:rPr lang="en-US" dirty="0"/>
              <a:t>Checklists let you prep more thoroughly</a:t>
            </a:r>
          </a:p>
          <a:p>
            <a:endParaRPr lang="en-US" dirty="0"/>
          </a:p>
          <a:p>
            <a:r>
              <a:rPr lang="en-US" dirty="0"/>
              <a:t>Checklists empower others on your team to fill in the gaps</a:t>
            </a:r>
          </a:p>
          <a:p>
            <a:endParaRPr lang="en-US" dirty="0"/>
          </a:p>
          <a:p>
            <a:r>
              <a:rPr lang="en-US" dirty="0"/>
              <a:t>Checklists help you identify the important things to do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71850-99AE-414F-9F04-74A11B46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282267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FB75-915A-409A-A547-3A06B9F20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Checklist Manifesto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8C957-B95B-4BA1-962B-9C115DB24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Atul Gawande, M.D.</a:t>
            </a:r>
          </a:p>
          <a:p>
            <a:r>
              <a:rPr lang="en-US" dirty="0"/>
              <a:t>Examples of how checklists in hospitals save lives and reduce complications.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A1919-A466-4F2C-8DDB-3CDA4C1A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46268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2334-D1A9-4C91-A345-B93E4EF9C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Preppers Need Checklists?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E406A-3485-479F-BDB5-82453614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key steps to take in preparing for an emergency</a:t>
            </a:r>
            <a:br>
              <a:rPr lang="en-US" dirty="0"/>
            </a:br>
            <a:endParaRPr lang="en-US" dirty="0"/>
          </a:p>
          <a:p>
            <a:r>
              <a:rPr lang="en-US" dirty="0"/>
              <a:t>Equip others on your team to undertake preparations in the event you are not there</a:t>
            </a:r>
          </a:p>
          <a:p>
            <a:endParaRPr lang="en-US" dirty="0"/>
          </a:p>
          <a:p>
            <a:r>
              <a:rPr lang="en-US" dirty="0"/>
              <a:t>Reduce the chances of making an error or omitting a critical step</a:t>
            </a:r>
          </a:p>
          <a:p>
            <a:endParaRPr lang="en-US" dirty="0"/>
          </a:p>
          <a:p>
            <a:r>
              <a:rPr lang="en-US" dirty="0"/>
              <a:t>Speed up emergency preparations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47C28-E8DA-4956-B29A-4CF476FC7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283182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7025FE-E2E0-4390-8760-E2F323472F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Make your to-do list…and then ask yourself: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7AF305B-D3AE-4F48-BE89-BAF3880544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69416E-4C11-4D98-8940-A4E07D30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220373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F9CBA-0164-42BD-9564-CEDCAAE5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Drafting #1 – Hurricane Harvey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37F4A-45DC-4E38-B9E0-AFEC165E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activities take longer?</a:t>
            </a:r>
          </a:p>
          <a:p>
            <a:r>
              <a:rPr lang="en-US" dirty="0"/>
              <a:t>What activities require decent weather?</a:t>
            </a:r>
          </a:p>
          <a:p>
            <a:r>
              <a:rPr lang="en-US" dirty="0"/>
              <a:t>What activities can be done simultaneously?</a:t>
            </a:r>
          </a:p>
          <a:p>
            <a:r>
              <a:rPr lang="en-US" dirty="0"/>
              <a:t>What activities can be outsourced to Amazon Prime?</a:t>
            </a:r>
          </a:p>
          <a:p>
            <a:r>
              <a:rPr lang="en-US" dirty="0"/>
              <a:t>What activities require more than one person?</a:t>
            </a:r>
          </a:p>
          <a:p>
            <a:r>
              <a:rPr lang="en-US" dirty="0"/>
              <a:t>What activities require daylight?</a:t>
            </a:r>
          </a:p>
          <a:p>
            <a:r>
              <a:rPr lang="en-US" dirty="0"/>
              <a:t>What activities can be deferred to the last minute?</a:t>
            </a:r>
          </a:p>
          <a:p>
            <a:r>
              <a:rPr lang="en-US" dirty="0"/>
              <a:t>What activities can be handled by anyone on the team?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98AE8E-F402-4790-83BB-B77C9230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225276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A808-8D75-4FE5-8BB0-47B183FD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Drafting #1 – Hurricane Harvey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03D4-7428-4452-8C4E-C155A4E2E5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 and run generator</a:t>
            </a:r>
          </a:p>
          <a:p>
            <a:r>
              <a:rPr lang="en-US" dirty="0"/>
              <a:t>Recharge </a:t>
            </a:r>
            <a:r>
              <a:rPr lang="en-US" dirty="0" err="1"/>
              <a:t>GoalZero</a:t>
            </a:r>
            <a:r>
              <a:rPr lang="en-US" dirty="0"/>
              <a:t> products</a:t>
            </a:r>
          </a:p>
          <a:p>
            <a:r>
              <a:rPr lang="en-US" dirty="0"/>
              <a:t>Top off perishables</a:t>
            </a:r>
          </a:p>
          <a:p>
            <a:r>
              <a:rPr lang="en-US" dirty="0"/>
              <a:t>Check propane level</a:t>
            </a:r>
          </a:p>
          <a:p>
            <a:r>
              <a:rPr lang="en-US" dirty="0"/>
              <a:t>Secure patio furniture</a:t>
            </a:r>
          </a:p>
          <a:p>
            <a:r>
              <a:rPr lang="en-US" dirty="0"/>
              <a:t>Prep vehicles – gas/Rain X</a:t>
            </a:r>
          </a:p>
          <a:p>
            <a:r>
              <a:rPr lang="en-US" dirty="0"/>
              <a:t>Clean gutters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42B81-2090-4132-8897-33D9C078F8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 news and weather</a:t>
            </a:r>
          </a:p>
          <a:p>
            <a:r>
              <a:rPr lang="en-US" dirty="0"/>
              <a:t>Communicate to clients/home office/TDI</a:t>
            </a:r>
          </a:p>
          <a:p>
            <a:r>
              <a:rPr lang="en-US" dirty="0"/>
              <a:t>Message out on social media</a:t>
            </a:r>
          </a:p>
          <a:p>
            <a:r>
              <a:rPr lang="en-US" dirty="0"/>
              <a:t>Check chainsaw/make premix</a:t>
            </a:r>
          </a:p>
          <a:p>
            <a:r>
              <a:rPr lang="en-US" dirty="0"/>
              <a:t>Remove problematic limbs</a:t>
            </a:r>
          </a:p>
          <a:p>
            <a:r>
              <a:rPr lang="en-US" dirty="0"/>
              <a:t>Purchase UPS for computers</a:t>
            </a:r>
          </a:p>
          <a:p>
            <a:r>
              <a:rPr lang="en-US" dirty="0"/>
              <a:t>C.R.E.A.M.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3BDA-C73F-4B33-A2F9-7B113D9C5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315459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A808-8D75-4FE5-8BB0-47B183FD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Drafting #1 – Hurricane Harvey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03D4-7428-4452-8C4E-C155A4E2E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Prioritize list based on time required to complete or criticality?</a:t>
            </a:r>
          </a:p>
          <a:p>
            <a:pPr lvl="1"/>
            <a:r>
              <a:rPr lang="en-US" dirty="0"/>
              <a:t>If you have critical tasks that take only 5 minutes to complete, are you better off prioritizing tasks that are less critical but require more lead time?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Which do you do first: </a:t>
            </a:r>
          </a:p>
          <a:p>
            <a:pPr lvl="2"/>
            <a:r>
              <a:rPr lang="en-US" dirty="0"/>
              <a:t>Clean gutters or do HEB/gas station run?</a:t>
            </a:r>
          </a:p>
          <a:p>
            <a:pPr lvl="2"/>
            <a:r>
              <a:rPr lang="en-US" dirty="0"/>
              <a:t>Recharge </a:t>
            </a:r>
            <a:r>
              <a:rPr lang="en-US" dirty="0" err="1"/>
              <a:t>GoalZero</a:t>
            </a:r>
            <a:r>
              <a:rPr lang="en-US" dirty="0"/>
              <a:t> or secure patio furniture?</a:t>
            </a:r>
          </a:p>
          <a:p>
            <a:pPr lvl="2"/>
            <a:endParaRPr lang="en-US" dirty="0"/>
          </a:p>
          <a:p>
            <a:r>
              <a:rPr lang="en-US" dirty="0"/>
              <a:t>Set time triggers: 96 hours, 72 hours, 48 hours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8AE4C7-815A-4C31-876C-BD0FA7D0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214675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A808-8D75-4FE5-8BB0-47B183FD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 Drafting #1 – Hurricane Harvey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03D4-7428-4452-8C4E-C155A4E2E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this stuff down.  </a:t>
            </a:r>
            <a:r>
              <a:rPr lang="en-US" b="1" dirty="0">
                <a:solidFill>
                  <a:srgbClr val="FF0000"/>
                </a:solidFill>
              </a:rPr>
              <a:t>Seriously: Write this stuff down.</a:t>
            </a:r>
          </a:p>
          <a:p>
            <a:endParaRPr lang="en-US" b="1" dirty="0"/>
          </a:p>
          <a:p>
            <a:r>
              <a:rPr lang="en-US" dirty="0"/>
              <a:t>Create a Checklists and Procedures Binder</a:t>
            </a:r>
          </a:p>
          <a:p>
            <a:endParaRPr lang="en-US" dirty="0"/>
          </a:p>
          <a:p>
            <a:r>
              <a:rPr lang="en-US" dirty="0"/>
              <a:t>Review checklists annually for updates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3C5F9-B49F-474E-9721-A8A7653F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359975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E5BB-C662-4CCC-8BD0-A65ED9B92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Hurricane Checklist Sample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FBC9CE7-BCAE-4BDB-AF0F-3602ACD931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DF6CBB-59F7-468B-9822-0DF674CC2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 Paul T. Martin</a:t>
            </a:r>
          </a:p>
        </p:txBody>
      </p:sp>
    </p:spTree>
    <p:extLst>
      <p:ext uri="{BB962C8B-B14F-4D97-AF65-F5344CB8AC3E}">
        <p14:creationId xmlns:p14="http://schemas.microsoft.com/office/powerpoint/2010/main" val="389870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5455</TotalTime>
  <Words>538</Words>
  <Application>Microsoft Office PowerPoint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Checklists for Preppers</vt:lpstr>
      <vt:lpstr>The Checklist Manifesto</vt:lpstr>
      <vt:lpstr>Why Do Preppers Need Checklists?</vt:lpstr>
      <vt:lpstr>Make your to-do list…and then ask yourself:</vt:lpstr>
      <vt:lpstr>Checklist Drafting #1 – Hurricane Harvey</vt:lpstr>
      <vt:lpstr>Checklist Drafting #1 – Hurricane Harvey</vt:lpstr>
      <vt:lpstr>Checklist Drafting #1 – Hurricane Harvey</vt:lpstr>
      <vt:lpstr>Checklist Drafting #1 – Hurricane Harvey</vt:lpstr>
      <vt:lpstr>Hurricane Checklist Sample</vt:lpstr>
      <vt:lpstr>Checklist Drafting #2 – Ice Event</vt:lpstr>
      <vt:lpstr>Checklist Drafting #2 – Ice Event</vt:lpstr>
      <vt:lpstr>Ice Storm Checklist: Sample</vt:lpstr>
      <vt:lpstr>Other Checklist Possibilities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Checklists for Preppers</dc:title>
  <dc:creator>Paul Martin</dc:creator>
  <cp:lastModifiedBy>Paul Martin</cp:lastModifiedBy>
  <cp:revision>21</cp:revision>
  <dcterms:created xsi:type="dcterms:W3CDTF">2018-11-14T23:26:36Z</dcterms:created>
  <dcterms:modified xsi:type="dcterms:W3CDTF">2020-03-10T04:17:27Z</dcterms:modified>
</cp:coreProperties>
</file>