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5" r:id="rId9"/>
    <p:sldId id="266" r:id="rId10"/>
    <p:sldId id="264" r:id="rId11"/>
    <p:sldId id="26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9085-F370-418D-8FF4-086D10D62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764D43-4CBB-4F0B-B19A-8E3262453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97F89-A82D-452B-A636-E8156E0E5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220F4-CC8A-4601-B713-573831E66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8D0C4-EE6E-4205-92C3-FC6328CDA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171B-1079-4F0F-8C3A-94B862A08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11F2EF-FFAA-482D-B02D-14B8EC817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265DF-7F12-4BA4-8FC9-E2DA3516D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7DB8B-5228-4E49-9F75-ABD0B0C4A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2C43E-DAFC-4219-A08A-BFE93F3F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0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63B2DE-3BEF-494E-9FE7-959A25E2CC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6039EB-0935-480F-BB7D-B05A1CBB6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F6514-CFFF-4338-A646-3C818B045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CEEEE-5D84-4032-B326-54CA2FE1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67C8C-A51B-4AB6-BEDB-C6BA5179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0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1F422-941E-4510-8C0B-FD76A7DC0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E35AA-AA3E-4DE8-A1B2-15AEB1CB8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F97EA-553F-40C5-ADB1-9294D8E0F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EF51D-9CD2-49C0-A352-D4F28AE5D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D4EB3-A37E-4636-90CD-2195E9A21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9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393D-9DBE-4605-8C17-9D43AEFF0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31B99-8BD5-4FE0-8245-DF61F7E62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932FA-F601-405E-991A-FD5229222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2AD88-3649-4AAB-9961-C579E008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538B8-AD2C-42F4-A6F4-6065C5B6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5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B063A-C1BC-4811-8C2B-59F7312E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B7D50-FB3D-40F7-BA85-C6831A0CF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CC5DA2-2D16-414A-A090-E4A05EB62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8DC73-3C6F-4E22-9F30-7604E9FA6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770D7-E1BD-4FB1-9E36-D1F83F3A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6580F4-480E-496D-A5C6-E8AAB9B3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53BD-4F26-45A1-9B91-87AF467A1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FE320-0FAB-4DB1-BECB-39D53201E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54695-8827-414A-8A4B-20D3007DC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656B7A-2016-4318-A71B-2AF0BC926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EE662F-B7DA-4C26-BA19-F09694214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549BCB-484F-45F2-BB5F-1A337A78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4AABE3-7E44-407E-BBB0-AD48408C9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9031DD-8AC7-4ACD-A5F7-2283D82B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9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5298B-96AA-45C5-988D-298BD1EE2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DDB9B0-A47A-4268-9C1A-56887F0C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43D52E-7BD8-4339-A784-E68940F0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116228-4E72-45EC-AED4-9EEE90FA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2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EDAB0F-ECBB-469B-8436-3B2EFC90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EFB97-37C1-427B-BAA3-E6D715EBA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DC5D6-831C-41B3-9127-0ED5515B0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5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B0CB1-9AEE-4125-9FAE-300BB0017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A7608-DC6D-4D5E-BACA-6C6B552A7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FD09A-DB6F-4370-8084-3EF0CD275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79EB5-2C4E-4762-B36C-052E5B3FD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7351C-6D0F-4B88-92B3-197DFFA33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67FE0-3084-4DDF-B2B3-1476E3A5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2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F526-E5B4-4DA8-854D-B0CBFC7BF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74E8E7-6B62-479A-9F43-80DC13CD52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0FCF5-7199-48F6-873B-92F2CC5BB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307AA-2154-413C-84AC-F62AED81F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3F2DE-665D-4C10-8BC7-DA9949AB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07A1C-E335-41D3-840F-776056DA5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2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54FB1-E8A5-4EEB-BDDE-011A3ECA9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A2F13-A545-4FC7-8230-17A9B532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3A1F5-C927-416A-B71F-196F21845F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1792-B848-4191-B486-E18F1FE3F42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2A4FF-EEFF-45E3-96DE-FFDC51211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EAA5C-F7C0-4861-9D34-3984021F6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E5EFB-E2E3-4E42-BAA1-1AF37F4E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4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DC900-13E6-4A08-8F29-A6E6D8214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Situation </a:t>
            </a:r>
            <a:br>
              <a:rPr lang="en-US" dirty="0"/>
            </a:br>
            <a:r>
              <a:rPr lang="en-US" dirty="0"/>
              <a:t>with Paul Martin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75CDF9-1C0D-4F5E-9C76-B36436BF51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Five Minute Message: Getting Prepared Quickly for Coronavirus</a:t>
            </a:r>
          </a:p>
        </p:txBody>
      </p:sp>
    </p:spTree>
    <p:extLst>
      <p:ext uri="{BB962C8B-B14F-4D97-AF65-F5344CB8AC3E}">
        <p14:creationId xmlns:p14="http://schemas.microsoft.com/office/powerpoint/2010/main" val="58702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0C9AE-EF65-494F-A837-B45FAE0F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Procedures/Things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E095A-8497-4345-9894-2010BDCBD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prescriptions filled</a:t>
            </a:r>
          </a:p>
          <a:p>
            <a:r>
              <a:rPr lang="en-US" dirty="0"/>
              <a:t>Increase water and </a:t>
            </a:r>
            <a:r>
              <a:rPr lang="en-US" dirty="0" err="1"/>
              <a:t>Emergen</a:t>
            </a:r>
            <a:r>
              <a:rPr lang="en-US" dirty="0"/>
              <a:t>-C intake</a:t>
            </a:r>
          </a:p>
          <a:p>
            <a:r>
              <a:rPr lang="en-US" dirty="0"/>
              <a:t>Begin monitoring social media feeds of local public health officials</a:t>
            </a:r>
          </a:p>
          <a:p>
            <a:r>
              <a:rPr lang="en-US" dirty="0"/>
              <a:t>Plan to decontaminate common surfaces with Clorox wipes or bleach 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03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2772E-0CA3-4F16-9679-C0C3D6A1A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9EE3E-D518-4E55-B742-D36016B53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what your medical professional says</a:t>
            </a:r>
            <a:br>
              <a:rPr lang="en-US" dirty="0"/>
            </a:br>
            <a:endParaRPr lang="en-US" dirty="0"/>
          </a:p>
          <a:p>
            <a:r>
              <a:rPr lang="en-US" dirty="0"/>
              <a:t>CDC - The Flu: Caring for Someone Sick at Home</a:t>
            </a:r>
            <a:br>
              <a:rPr lang="en-US" dirty="0"/>
            </a:br>
            <a:endParaRPr lang="en-US" dirty="0"/>
          </a:p>
          <a:p>
            <a:r>
              <a:rPr lang="en-US" dirty="0"/>
              <a:t>WHO - “Home care for patients with suspected novel coronavirus (2019-nCoV) infection presenting with mild symptoms and management of contacts”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68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4D74F-17B3-4192-878C-B201AE97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 3/3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B0ABA-85AC-4646-B5D9-A3835DBB4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 care providers and hospitals may be overwhelmed. At this time, there is no vaccine to protect against COVID-19 and no medications approved to treat it. </a:t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Nonpharmaceutical interventions would be the most important response strategy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7705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A41CCE-DE01-494A-B140-9ED0472931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www.covid19ready.com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E53E200-AAEF-4B07-B755-30AB5DE9F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4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904BE-E5BE-41E0-AE5E-8CA76493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 1/3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11C9C-DDAE-404B-9682-C18A33A0F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cases are likely to be identified in the coming days, including more cases in the United States. </a:t>
            </a:r>
            <a:br>
              <a:rPr lang="en-US" dirty="0"/>
            </a:br>
            <a:endParaRPr lang="en-US" dirty="0"/>
          </a:p>
          <a:p>
            <a:r>
              <a:rPr lang="en-US" dirty="0"/>
              <a:t>It’s also likely that person-to-person spread will continue to occur, including in the United States. </a:t>
            </a:r>
            <a:br>
              <a:rPr lang="en-US" dirty="0"/>
            </a:br>
            <a:endParaRPr lang="en-US" dirty="0"/>
          </a:p>
          <a:p>
            <a:r>
              <a:rPr lang="en-US" dirty="0"/>
              <a:t>Widespread transmission of COVID-19 in the United States would translate into large numbers of people needing medical care at the same time. </a:t>
            </a:r>
          </a:p>
        </p:txBody>
      </p:sp>
    </p:spTree>
    <p:extLst>
      <p:ext uri="{BB962C8B-B14F-4D97-AF65-F5344CB8AC3E}">
        <p14:creationId xmlns:p14="http://schemas.microsoft.com/office/powerpoint/2010/main" val="69081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75A44-9623-42FD-A8E9-DD4C3C691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 2/3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18BF-58A2-4528-AB3C-1C0B30D7B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Schools, childcare centers, workplaces, and other places for mass gatherings may experience more absenteeism. </a:t>
            </a:r>
            <a:br>
              <a:rPr lang="en-US" dirty="0"/>
            </a:br>
            <a:endParaRPr lang="en-US" dirty="0"/>
          </a:p>
          <a:p>
            <a:r>
              <a:rPr lang="en-US" dirty="0"/>
              <a:t>Public health and healthcare systems may become overloaded, with elevated rates of hospitalizations and deaths. </a:t>
            </a:r>
            <a:br>
              <a:rPr lang="en-US" dirty="0"/>
            </a:br>
            <a:endParaRPr lang="en-US" dirty="0"/>
          </a:p>
          <a:p>
            <a:r>
              <a:rPr lang="en-US" dirty="0"/>
              <a:t>Other critical infrastructure, such as law enforcement, emergency medical services, and transportation industry may also be affected. </a:t>
            </a:r>
          </a:p>
        </p:txBody>
      </p:sp>
    </p:spTree>
    <p:extLst>
      <p:ext uri="{BB962C8B-B14F-4D97-AF65-F5344CB8AC3E}">
        <p14:creationId xmlns:p14="http://schemas.microsoft.com/office/powerpoint/2010/main" val="250732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4D74F-17B3-4192-878C-B201AE97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 3/3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B0ABA-85AC-4646-B5D9-A3835DBB4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 care providers and hospitals may be overwhelmed. At this time, there is no vaccine to protect against COVID-19 and no medications approved to treat it. </a:t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Nonpharmaceutical interventions would be the most important response strategy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75872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0C4A9-AA2F-4E20-98C5-7633F0EF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Supplies You’ll Need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16F6A3-AB06-4649-B7F7-A97F35B013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Pedialyte/Gatorade</a:t>
            </a:r>
          </a:p>
          <a:p>
            <a:pPr marL="0" indent="0">
              <a:buNone/>
            </a:pPr>
            <a:r>
              <a:rPr lang="en-US" dirty="0"/>
              <a:t>Clorox Wipes/Sani-Cloth wipes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N95 or better masks</a:t>
            </a:r>
          </a:p>
          <a:p>
            <a:pPr marL="0" indent="0">
              <a:buNone/>
            </a:pPr>
            <a:r>
              <a:rPr lang="en-US" dirty="0"/>
              <a:t>Non-latex gloves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OTC pain and fever reducers </a:t>
            </a:r>
          </a:p>
          <a:p>
            <a:r>
              <a:rPr lang="en-US" dirty="0"/>
              <a:t>Acetaminophen-Tylenol</a:t>
            </a:r>
          </a:p>
          <a:p>
            <a:r>
              <a:rPr lang="en-US" dirty="0"/>
              <a:t>Ibuprofen – Advil</a:t>
            </a:r>
          </a:p>
          <a:p>
            <a:r>
              <a:rPr lang="en-US" dirty="0"/>
              <a:t>Naproxen – Aleve</a:t>
            </a:r>
          </a:p>
          <a:p>
            <a:r>
              <a:rPr lang="en-US" dirty="0"/>
              <a:t>Children’s Tylenol and Motrin (if appropriate)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Decongestants </a:t>
            </a:r>
          </a:p>
          <a:p>
            <a:r>
              <a:rPr lang="en-US" dirty="0"/>
              <a:t>Sudafed or Mucinex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Anti-diarrheal medications</a:t>
            </a:r>
          </a:p>
          <a:p>
            <a:r>
              <a:rPr lang="en-US" dirty="0"/>
              <a:t>Imodium </a:t>
            </a:r>
          </a:p>
          <a:p>
            <a:r>
              <a:rPr lang="en-US" dirty="0"/>
              <a:t>Pepto-Bismol or </a:t>
            </a:r>
            <a:r>
              <a:rPr lang="en-US" dirty="0" err="1"/>
              <a:t>Kaopectate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Oral thermometers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A9CF59-FD8E-404A-B7E7-46E7B21948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Household bleach</a:t>
            </a:r>
          </a:p>
          <a:p>
            <a:pPr marL="0" indent="0">
              <a:buNone/>
            </a:pPr>
            <a:r>
              <a:rPr lang="en-US" dirty="0"/>
              <a:t>Toilet Paper</a:t>
            </a:r>
          </a:p>
          <a:p>
            <a:pPr marL="0" indent="0">
              <a:buNone/>
            </a:pPr>
            <a:r>
              <a:rPr lang="en-US" dirty="0"/>
              <a:t>Paper Towels</a:t>
            </a:r>
          </a:p>
          <a:p>
            <a:pPr marL="0" indent="0">
              <a:buNone/>
            </a:pPr>
            <a:r>
              <a:rPr lang="en-US" dirty="0"/>
              <a:t>Cough Drops</a:t>
            </a:r>
          </a:p>
          <a:p>
            <a:pPr marL="0" indent="0">
              <a:buNone/>
            </a:pPr>
            <a:r>
              <a:rPr lang="en-US" dirty="0"/>
              <a:t>Ice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Laundry detergent</a:t>
            </a:r>
          </a:p>
          <a:p>
            <a:pPr marL="0" indent="0">
              <a:buNone/>
            </a:pPr>
            <a:r>
              <a:rPr lang="en-US" dirty="0"/>
              <a:t>Feminine hygiene items</a:t>
            </a:r>
          </a:p>
          <a:p>
            <a:pPr marL="0" indent="0">
              <a:buNone/>
            </a:pPr>
            <a:r>
              <a:rPr lang="en-US" dirty="0"/>
              <a:t>Kleenex</a:t>
            </a:r>
          </a:p>
          <a:p>
            <a:pPr marL="0" indent="0">
              <a:buNone/>
            </a:pPr>
            <a:r>
              <a:rPr lang="en-US" dirty="0"/>
              <a:t>Trash can with plastic trash bags</a:t>
            </a:r>
          </a:p>
          <a:p>
            <a:pPr marL="0" indent="0">
              <a:buNone/>
            </a:pPr>
            <a:r>
              <a:rPr lang="en-US" dirty="0" err="1"/>
              <a:t>Purel</a:t>
            </a:r>
            <a:r>
              <a:rPr lang="en-US" dirty="0"/>
              <a:t> or equivalent</a:t>
            </a:r>
          </a:p>
          <a:p>
            <a:pPr marL="0" indent="0">
              <a:buNone/>
            </a:pPr>
            <a:r>
              <a:rPr lang="en-US" dirty="0"/>
              <a:t>Disposable straws</a:t>
            </a:r>
          </a:p>
          <a:p>
            <a:pPr marL="0" indent="0">
              <a:buNone/>
            </a:pPr>
            <a:r>
              <a:rPr lang="en-US" dirty="0"/>
              <a:t>Humidifier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Cash on Hand</a:t>
            </a:r>
          </a:p>
          <a:p>
            <a:pPr marL="0" indent="0">
              <a:buNone/>
            </a:pPr>
            <a:r>
              <a:rPr lang="en-US" dirty="0"/>
              <a:t>Red Bull/caffeinated beverages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7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91D5E18-2B9C-45FE-956D-5790E67FE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Procedures/Things to do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5DEFC7-A95C-4122-B055-D3530E48C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WHO guidance at the end of this checklist</a:t>
            </a:r>
          </a:p>
          <a:p>
            <a:r>
              <a:rPr lang="en-US" dirty="0"/>
              <a:t>Check with medical professionals on what OTC meds are recommended</a:t>
            </a:r>
          </a:p>
          <a:p>
            <a:r>
              <a:rPr lang="en-US" dirty="0"/>
              <a:t>Designate sick room</a:t>
            </a:r>
          </a:p>
          <a:p>
            <a:r>
              <a:rPr lang="en-US" dirty="0"/>
              <a:t>Clarify work arrangements with employers</a:t>
            </a:r>
          </a:p>
          <a:p>
            <a:r>
              <a:rPr lang="en-US" dirty="0"/>
              <a:t>Top off propane/gas in all vehicles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582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057C8D-4E1D-463C-A4BC-F22E20833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Word on Masks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56F8200-E56A-483B-A6C8-58371AF306D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85875" y="1858169"/>
            <a:ext cx="4286250" cy="428625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74DF6E7-E4A4-48CD-A5DB-726F571B34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58000" y="2032000"/>
            <a:ext cx="3810000" cy="347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0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057C8D-4E1D-463C-A4BC-F22E20833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Patient                        Healthy Person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56F8200-E56A-483B-A6C8-58371AF306D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85875" y="1858169"/>
            <a:ext cx="4286250" cy="428625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74DF6E7-E4A4-48CD-A5DB-726F571B34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58000" y="2032000"/>
            <a:ext cx="3810000" cy="347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131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298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The Situation  with Paul Martin</vt:lpstr>
      <vt:lpstr>www.covid19ready.com</vt:lpstr>
      <vt:lpstr>Key Takeaways 1/3</vt:lpstr>
      <vt:lpstr>Key Takeaways 2/3</vt:lpstr>
      <vt:lpstr>Key Takeaways 3/3</vt:lpstr>
      <vt:lpstr>Supplies You’ll Need</vt:lpstr>
      <vt:lpstr>Procedures/Things to do</vt:lpstr>
      <vt:lpstr>A Word on Masks</vt:lpstr>
      <vt:lpstr>            Patient                        Healthy Person</vt:lpstr>
      <vt:lpstr>Procedures/Things to Do</vt:lpstr>
      <vt:lpstr>Professional Guidance</vt:lpstr>
      <vt:lpstr>Key Takeaways 3/3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Situation  with Paul Martin</dc:title>
  <dc:creator>Paul Martin</dc:creator>
  <cp:lastModifiedBy>Paul Martin</cp:lastModifiedBy>
  <cp:revision>3</cp:revision>
  <dcterms:created xsi:type="dcterms:W3CDTF">2020-02-26T03:08:19Z</dcterms:created>
  <dcterms:modified xsi:type="dcterms:W3CDTF">2020-02-26T03:30:24Z</dcterms:modified>
</cp:coreProperties>
</file>