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1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CFD7-D309-4AE2-9E07-52D5B1436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DEC9E-4F91-479F-BF27-F98D2DB4D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62308-8159-4FE4-98EA-441919F0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A25A4-3B76-413A-974F-98F618CA7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D6AA8-F87D-45AA-A1EB-309474FA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0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7075-D8AD-4F81-BFCE-69A3031BF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5DE65-5240-4E0B-AF19-83851B7BC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14264-4D59-463E-896A-69524F66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5A41E-5340-4C2D-A40F-E28BD871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D0C42-45F4-4032-B378-F157902A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34ED0-51D8-460B-A56B-1D767DDA7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25BBD-D0F1-4D93-86D5-44759B3BC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25D56-5B78-45EF-9994-AFE9412E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7287E-8D4F-4F55-A4C0-E4F29BF53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402B2-DB1D-4068-9EFC-85587220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8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9873" y="469286"/>
            <a:ext cx="9681295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3" y="1487424"/>
            <a:ext cx="9681295" cy="4527549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867"/>
            </a:lvl1pPr>
            <a:lvl2pPr marL="289977" indent="-1312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867"/>
            </a:lvl2pPr>
            <a:lvl3pPr marL="419090" indent="-110064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973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67"/>
            </a:lvl4pPr>
            <a:lvl5pPr marL="658268" indent="-1079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03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FB8-3238-491D-BEAA-7A08FA51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B35FA-C299-45C5-AEBF-0DDA71C4A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35E3B-F510-457F-AD04-602F1A6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F2AC8-FEC3-4102-8360-A0B12A16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8C49E-6A71-4A5D-8178-B3DA7C3E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9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029E-93A3-4171-9FAC-6B171407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53443-A574-4F68-98CC-90F432A0B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961E9-F703-4332-BCCC-C7DE8F6C7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3D132-79D7-4A06-971A-9E7E1E3B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80453-AAA4-4E8C-B6A4-D6C5A331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5A4EA-DDC6-4C1B-8096-DE57C3FEF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AF9FF-B019-4D23-9FE1-9453E6BE7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5C567-F79C-4186-9EE4-12057FC08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72F22-8F9C-4E15-959D-A174773C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EE5AC-507B-4248-9AF2-3B556010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E6B01-7B28-4D57-8D79-D4DD56C8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8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64468-C228-44DD-AA95-94BB0527E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1056B-A6CB-49A7-A9D8-A47C9B636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8F75A-B750-4A03-90D2-8E8E095B1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56559-65D8-4B7B-92C6-3DD65C917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1EF13-49A3-48D8-8B5F-89216103E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3892E-A158-46F9-A35B-0543FA8D6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69472-B1D5-4F4F-844F-8B68BC2D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F585F6-B321-4D50-B3DE-426A9301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A3B0-DEC5-4621-B1F4-9FBF9ED2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9031B-84CF-4DB7-93AB-08150990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DDB90-D399-4854-853B-50B09E64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78E9C6-736B-4AEA-AC23-E1F4291D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5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B539F4-BF20-4C39-92B5-8E143992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E83C9E-BE5B-48A1-8336-BAC691A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F4A74-8CF9-41A2-9E94-E7C2BDE8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7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FB569-1BF8-4083-A67A-C9473361B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184AD-A82B-4294-90EC-565B59DD7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7EA64-3040-4BBC-8653-F1313BC15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DF741-9B91-4B56-B2E0-E6DF4395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F2A5F-0EE9-4200-84DC-2B95DEEA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AFCF5-358D-4A64-9308-15BED9A5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6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628F-FBC7-4518-AE35-92C470F73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5F107-7DB6-4A8A-B8E9-E83FC2ED9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AA482-CC96-43CC-BB33-337162649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59400-AB06-4A8E-B0F6-1FD1ED409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27A81-3FE5-4D71-939C-72B65221B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5B610-6FF3-49A8-85AC-C952F60D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96519-804E-48DF-A07E-A980D33AA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79F5-72CE-49F1-A25D-108F55855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5A0FE-04BF-45C0-8F4B-BBB2E4C79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F454E-28FA-494E-9465-0A08B43FBD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0B60F-318B-4F01-B277-966FC2096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34DF0-9E8B-4193-8606-60B22AE17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53BD-2CDD-48D5-AB4D-6ACCA923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DC03D-3E23-48EC-91B1-6F75E9096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3E94C2-120B-4FE3-96E3-496FCBBB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10444-C5D6-4179-92B8-120347180F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0280C48A-93C2-47ED-B47B-13A52A0B4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6" y="93179"/>
            <a:ext cx="12030269" cy="592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0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Ross, Kevin</dc:creator>
  <cp:lastModifiedBy>JOE</cp:lastModifiedBy>
  <cp:revision>1</cp:revision>
  <dcterms:created xsi:type="dcterms:W3CDTF">2020-09-29T01:37:15Z</dcterms:created>
  <dcterms:modified xsi:type="dcterms:W3CDTF">2020-09-29T14:19:39Z</dcterms:modified>
</cp:coreProperties>
</file>