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4.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5.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6.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7.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8.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9.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10.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11.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12.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13.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14.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15.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16.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17.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18.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19.xml" ContentType="application/vnd.openxmlformats-officedocument.theme+xml"/>
  <Override PartName="/ppt/theme/theme20.xml" ContentType="application/vnd.openxmlformats-officedocument.theme+xml"/>
  <Override PartName="/ppt/theme/theme21.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986" r:id="rId4"/>
    <p:sldMasterId id="2147484992" r:id="rId5"/>
    <p:sldMasterId id="2147484998" r:id="rId6"/>
    <p:sldMasterId id="2147485004" r:id="rId7"/>
    <p:sldMasterId id="2147485008" r:id="rId8"/>
    <p:sldMasterId id="2147485012" r:id="rId9"/>
    <p:sldMasterId id="2147485019" r:id="rId10"/>
    <p:sldMasterId id="2147485026" r:id="rId11"/>
    <p:sldMasterId id="2147485042" r:id="rId12"/>
    <p:sldMasterId id="2147485046" r:id="rId13"/>
    <p:sldMasterId id="2147485050" r:id="rId14"/>
    <p:sldMasterId id="2147485054" r:id="rId15"/>
    <p:sldMasterId id="2147485066" r:id="rId16"/>
    <p:sldMasterId id="2147485070" r:id="rId17"/>
    <p:sldMasterId id="2147485075" r:id="rId18"/>
    <p:sldMasterId id="2147485079" r:id="rId19"/>
    <p:sldMasterId id="2147485083" r:id="rId20"/>
    <p:sldMasterId id="2147485087" r:id="rId21"/>
    <p:sldMasterId id="2147485091" r:id="rId22"/>
  </p:sldMasterIdLst>
  <p:notesMasterIdLst>
    <p:notesMasterId r:id="rId29"/>
  </p:notesMasterIdLst>
  <p:handoutMasterIdLst>
    <p:handoutMasterId r:id="rId30"/>
  </p:handoutMasterIdLst>
  <p:sldIdLst>
    <p:sldId id="688" r:id="rId23"/>
    <p:sldId id="1196" r:id="rId24"/>
    <p:sldId id="1200" r:id="rId25"/>
    <p:sldId id="1204" r:id="rId26"/>
    <p:sldId id="1201" r:id="rId27"/>
    <p:sldId id="1203" r:id="rId28"/>
  </p:sldIdLst>
  <p:sldSz cx="9144000" cy="7315200"/>
  <p:notesSz cx="7010400" cy="9296400"/>
  <p:custDataLst>
    <p:tags r:id="rId31"/>
  </p:custDataLst>
  <p:defaultTextStyle>
    <a:defPPr>
      <a:defRPr lang="en-US"/>
    </a:defPPr>
    <a:lvl1pPr algn="l" rtl="0" fontAlgn="base">
      <a:spcBef>
        <a:spcPct val="0"/>
      </a:spcBef>
      <a:spcAft>
        <a:spcPct val="0"/>
      </a:spcAft>
      <a:defRPr sz="1600" kern="1200">
        <a:solidFill>
          <a:schemeClr val="tx1"/>
        </a:solidFill>
        <a:latin typeface="Times New Roman" pitchFamily="18" charset="0"/>
        <a:ea typeface="+mn-ea"/>
        <a:cs typeface="+mn-cs"/>
      </a:defRPr>
    </a:lvl1pPr>
    <a:lvl2pPr marL="457200" algn="l" rtl="0" fontAlgn="base">
      <a:spcBef>
        <a:spcPct val="0"/>
      </a:spcBef>
      <a:spcAft>
        <a:spcPct val="0"/>
      </a:spcAft>
      <a:defRPr sz="1600" kern="1200">
        <a:solidFill>
          <a:schemeClr val="tx1"/>
        </a:solidFill>
        <a:latin typeface="Times New Roman" pitchFamily="18" charset="0"/>
        <a:ea typeface="+mn-ea"/>
        <a:cs typeface="+mn-cs"/>
      </a:defRPr>
    </a:lvl2pPr>
    <a:lvl3pPr marL="914400" algn="l" rtl="0" fontAlgn="base">
      <a:spcBef>
        <a:spcPct val="0"/>
      </a:spcBef>
      <a:spcAft>
        <a:spcPct val="0"/>
      </a:spcAft>
      <a:defRPr sz="1600" kern="1200">
        <a:solidFill>
          <a:schemeClr val="tx1"/>
        </a:solidFill>
        <a:latin typeface="Times New Roman" pitchFamily="18" charset="0"/>
        <a:ea typeface="+mn-ea"/>
        <a:cs typeface="+mn-cs"/>
      </a:defRPr>
    </a:lvl3pPr>
    <a:lvl4pPr marL="1371600" algn="l" rtl="0" fontAlgn="base">
      <a:spcBef>
        <a:spcPct val="0"/>
      </a:spcBef>
      <a:spcAft>
        <a:spcPct val="0"/>
      </a:spcAft>
      <a:defRPr sz="1600" kern="1200">
        <a:solidFill>
          <a:schemeClr val="tx1"/>
        </a:solidFill>
        <a:latin typeface="Times New Roman" pitchFamily="18" charset="0"/>
        <a:ea typeface="+mn-ea"/>
        <a:cs typeface="+mn-cs"/>
      </a:defRPr>
    </a:lvl4pPr>
    <a:lvl5pPr marL="1828800" algn="l" rtl="0" fontAlgn="base">
      <a:spcBef>
        <a:spcPct val="0"/>
      </a:spcBef>
      <a:spcAft>
        <a:spcPct val="0"/>
      </a:spcAft>
      <a:defRPr sz="1600" kern="1200">
        <a:solidFill>
          <a:schemeClr val="tx1"/>
        </a:solidFill>
        <a:latin typeface="Times New Roman" pitchFamily="18" charset="0"/>
        <a:ea typeface="+mn-ea"/>
        <a:cs typeface="+mn-cs"/>
      </a:defRPr>
    </a:lvl5pPr>
    <a:lvl6pPr marL="2286000" algn="l" defTabSz="914400" rtl="0" eaLnBrk="1" latinLnBrk="0" hangingPunct="1">
      <a:defRPr sz="1600" kern="1200">
        <a:solidFill>
          <a:schemeClr val="tx1"/>
        </a:solidFill>
        <a:latin typeface="Times New Roman" pitchFamily="18" charset="0"/>
        <a:ea typeface="+mn-ea"/>
        <a:cs typeface="+mn-cs"/>
      </a:defRPr>
    </a:lvl6pPr>
    <a:lvl7pPr marL="2743200" algn="l" defTabSz="914400" rtl="0" eaLnBrk="1" latinLnBrk="0" hangingPunct="1">
      <a:defRPr sz="1600" kern="1200">
        <a:solidFill>
          <a:schemeClr val="tx1"/>
        </a:solidFill>
        <a:latin typeface="Times New Roman" pitchFamily="18" charset="0"/>
        <a:ea typeface="+mn-ea"/>
        <a:cs typeface="+mn-cs"/>
      </a:defRPr>
    </a:lvl7pPr>
    <a:lvl8pPr marL="3200400" algn="l" defTabSz="914400" rtl="0" eaLnBrk="1" latinLnBrk="0" hangingPunct="1">
      <a:defRPr sz="1600" kern="1200">
        <a:solidFill>
          <a:schemeClr val="tx1"/>
        </a:solidFill>
        <a:latin typeface="Times New Roman" pitchFamily="18" charset="0"/>
        <a:ea typeface="+mn-ea"/>
        <a:cs typeface="+mn-cs"/>
      </a:defRPr>
    </a:lvl8pPr>
    <a:lvl9pPr marL="3657600" algn="l" defTabSz="914400" rtl="0" eaLnBrk="1" latinLnBrk="0" hangingPunct="1">
      <a:defRPr sz="16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304">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6600CC"/>
    <a:srgbClr val="990000"/>
    <a:srgbClr val="3B59B6"/>
    <a:srgbClr val="FBFBFB"/>
    <a:srgbClr val="FFD44B"/>
    <a:srgbClr val="DAEDFA"/>
    <a:srgbClr val="E7E7E7"/>
    <a:srgbClr val="FFE5E5"/>
    <a:srgbClr val="E7F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737" autoAdjust="0"/>
  </p:normalViewPr>
  <p:slideViewPr>
    <p:cSldViewPr>
      <p:cViewPr varScale="1">
        <p:scale>
          <a:sx n="60" d="100"/>
          <a:sy n="60" d="100"/>
        </p:scale>
        <p:origin x="1824" y="84"/>
      </p:cViewPr>
      <p:guideLst>
        <p:guide orient="horz" pos="2304"/>
        <p:guide pos="2880"/>
      </p:guideLst>
    </p:cSldViewPr>
  </p:slideViewPr>
  <p:outlineViewPr>
    <p:cViewPr>
      <p:scale>
        <a:sx n="33" d="100"/>
        <a:sy n="33" d="100"/>
      </p:scale>
      <p:origin x="0" y="2958"/>
    </p:cViewPr>
  </p:outlineViewPr>
  <p:notesTextViewPr>
    <p:cViewPr>
      <p:scale>
        <a:sx n="100" d="100"/>
        <a:sy n="100" d="100"/>
      </p:scale>
      <p:origin x="0" y="0"/>
    </p:cViewPr>
  </p:notesTextViewPr>
  <p:sorterViewPr>
    <p:cViewPr>
      <p:scale>
        <a:sx n="66" d="100"/>
        <a:sy n="66" d="100"/>
      </p:scale>
      <p:origin x="0" y="-403"/>
    </p:cViewPr>
  </p:sorterViewPr>
  <p:notesViewPr>
    <p:cSldViewPr>
      <p:cViewPr>
        <p:scale>
          <a:sx n="130" d="100"/>
          <a:sy n="130" d="100"/>
        </p:scale>
        <p:origin x="-192" y="122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Master" Target="slideMasters/slideMaster10.xml"/><Relationship Id="rId18" Type="http://schemas.openxmlformats.org/officeDocument/2006/relationships/slideMaster" Target="slideMasters/slideMaster15.xml"/><Relationship Id="rId26" Type="http://schemas.openxmlformats.org/officeDocument/2006/relationships/slide" Target="slides/slide4.xml"/><Relationship Id="rId3" Type="http://schemas.openxmlformats.org/officeDocument/2006/relationships/customXml" Target="../customXml/item3.xml"/><Relationship Id="rId21" Type="http://schemas.openxmlformats.org/officeDocument/2006/relationships/slideMaster" Target="slideMasters/slideMaster18.xml"/><Relationship Id="rId34" Type="http://schemas.openxmlformats.org/officeDocument/2006/relationships/viewProps" Target="viewProps.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Master" Target="slideMasters/slideMaster14.xml"/><Relationship Id="rId25" Type="http://schemas.openxmlformats.org/officeDocument/2006/relationships/slide" Target="slides/slide3.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Master" Target="slideMasters/slideMaster13.xml"/><Relationship Id="rId20" Type="http://schemas.openxmlformats.org/officeDocument/2006/relationships/slideMaster" Target="slideMasters/slideMaster17.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 Target="slides/slide2.xml"/><Relationship Id="rId32"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Master" Target="slideMasters/slideMaster12.xml"/><Relationship Id="rId23" Type="http://schemas.openxmlformats.org/officeDocument/2006/relationships/slide" Target="slides/slide1.xml"/><Relationship Id="rId28" Type="http://schemas.openxmlformats.org/officeDocument/2006/relationships/slide" Target="slides/slide6.xml"/><Relationship Id="rId36" Type="http://schemas.openxmlformats.org/officeDocument/2006/relationships/tableStyles" Target="tableStyles.xml"/><Relationship Id="rId10" Type="http://schemas.openxmlformats.org/officeDocument/2006/relationships/slideMaster" Target="slideMasters/slideMaster7.xml"/><Relationship Id="rId19" Type="http://schemas.openxmlformats.org/officeDocument/2006/relationships/slideMaster" Target="slideMasters/slideMaster16.xml"/><Relationship Id="rId31"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Master" Target="slideMasters/slideMaster11.xml"/><Relationship Id="rId22" Type="http://schemas.openxmlformats.org/officeDocument/2006/relationships/slideMaster" Target="slideMasters/slideMaster19.xml"/><Relationship Id="rId27" Type="http://schemas.openxmlformats.org/officeDocument/2006/relationships/slide" Target="slides/slide5.xml"/><Relationship Id="rId30" Type="http://schemas.openxmlformats.org/officeDocument/2006/relationships/handoutMaster" Target="handoutMasters/handout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1"/>
            <a:ext cx="3037523" cy="466247"/>
          </a:xfrm>
          <a:prstGeom prst="rect">
            <a:avLst/>
          </a:prstGeom>
          <a:noFill/>
          <a:ln w="9525">
            <a:noFill/>
            <a:miter lim="800000"/>
            <a:headEnd/>
            <a:tailEnd/>
          </a:ln>
          <a:effectLst/>
        </p:spPr>
        <p:txBody>
          <a:bodyPr vert="horz" wrap="square" lIns="92755" tIns="46382" rIns="92755" bIns="46382" numCol="1" anchor="t" anchorCtr="0" compatLnSpc="1">
            <a:prstTxWarp prst="textNoShape">
              <a:avLst/>
            </a:prstTxWarp>
          </a:bodyPr>
          <a:lstStyle>
            <a:lvl1pPr algn="l" defTabSz="924025">
              <a:defRPr sz="1200">
                <a:latin typeface="Arial" charset="0"/>
              </a:defRPr>
            </a:lvl1pPr>
          </a:lstStyle>
          <a:p>
            <a:pPr>
              <a:defRPr/>
            </a:pPr>
            <a:endParaRPr lang="en-US" dirty="0"/>
          </a:p>
        </p:txBody>
      </p:sp>
      <p:sp>
        <p:nvSpPr>
          <p:cNvPr id="56323" name="Rectangle 3"/>
          <p:cNvSpPr>
            <a:spLocks noGrp="1" noChangeArrowheads="1"/>
          </p:cNvSpPr>
          <p:nvPr>
            <p:ph type="dt" sz="quarter" idx="1"/>
          </p:nvPr>
        </p:nvSpPr>
        <p:spPr bwMode="auto">
          <a:xfrm>
            <a:off x="3971294" y="1"/>
            <a:ext cx="3037523" cy="466247"/>
          </a:xfrm>
          <a:prstGeom prst="rect">
            <a:avLst/>
          </a:prstGeom>
          <a:noFill/>
          <a:ln w="9525">
            <a:noFill/>
            <a:miter lim="800000"/>
            <a:headEnd/>
            <a:tailEnd/>
          </a:ln>
          <a:effectLst/>
        </p:spPr>
        <p:txBody>
          <a:bodyPr vert="horz" wrap="square" lIns="92755" tIns="46382" rIns="92755" bIns="46382" numCol="1" anchor="t" anchorCtr="0" compatLnSpc="1">
            <a:prstTxWarp prst="textNoShape">
              <a:avLst/>
            </a:prstTxWarp>
          </a:bodyPr>
          <a:lstStyle>
            <a:lvl1pPr algn="r" defTabSz="924025">
              <a:defRPr sz="1200">
                <a:latin typeface="Arial" charset="0"/>
              </a:defRPr>
            </a:lvl1pPr>
          </a:lstStyle>
          <a:p>
            <a:pPr>
              <a:defRPr/>
            </a:pPr>
            <a:endParaRPr lang="en-US" dirty="0"/>
          </a:p>
        </p:txBody>
      </p:sp>
      <p:sp>
        <p:nvSpPr>
          <p:cNvPr id="56324" name="Rectangle 4"/>
          <p:cNvSpPr>
            <a:spLocks noGrp="1" noChangeArrowheads="1"/>
          </p:cNvSpPr>
          <p:nvPr>
            <p:ph type="ftr" sz="quarter" idx="2"/>
          </p:nvPr>
        </p:nvSpPr>
        <p:spPr bwMode="auto">
          <a:xfrm>
            <a:off x="0" y="8828568"/>
            <a:ext cx="3037523" cy="466247"/>
          </a:xfrm>
          <a:prstGeom prst="rect">
            <a:avLst/>
          </a:prstGeom>
          <a:noFill/>
          <a:ln w="9525">
            <a:noFill/>
            <a:miter lim="800000"/>
            <a:headEnd/>
            <a:tailEnd/>
          </a:ln>
          <a:effectLst/>
        </p:spPr>
        <p:txBody>
          <a:bodyPr vert="horz" wrap="square" lIns="92755" tIns="46382" rIns="92755" bIns="46382" numCol="1" anchor="b" anchorCtr="0" compatLnSpc="1">
            <a:prstTxWarp prst="textNoShape">
              <a:avLst/>
            </a:prstTxWarp>
          </a:bodyPr>
          <a:lstStyle>
            <a:lvl1pPr algn="l" defTabSz="924025">
              <a:defRPr sz="1200">
                <a:latin typeface="Arial" charset="0"/>
              </a:defRPr>
            </a:lvl1pPr>
          </a:lstStyle>
          <a:p>
            <a:pPr>
              <a:defRPr/>
            </a:pPr>
            <a:endParaRPr lang="en-US" dirty="0"/>
          </a:p>
        </p:txBody>
      </p:sp>
      <p:sp>
        <p:nvSpPr>
          <p:cNvPr id="56325" name="Rectangle 5"/>
          <p:cNvSpPr>
            <a:spLocks noGrp="1" noChangeArrowheads="1"/>
          </p:cNvSpPr>
          <p:nvPr>
            <p:ph type="sldNum" sz="quarter" idx="3"/>
          </p:nvPr>
        </p:nvSpPr>
        <p:spPr bwMode="auto">
          <a:xfrm>
            <a:off x="3971294" y="8828568"/>
            <a:ext cx="3037523" cy="466247"/>
          </a:xfrm>
          <a:prstGeom prst="rect">
            <a:avLst/>
          </a:prstGeom>
          <a:noFill/>
          <a:ln w="9525">
            <a:noFill/>
            <a:miter lim="800000"/>
            <a:headEnd/>
            <a:tailEnd/>
          </a:ln>
          <a:effectLst/>
        </p:spPr>
        <p:txBody>
          <a:bodyPr vert="horz" wrap="square" lIns="92755" tIns="46382" rIns="92755" bIns="46382" numCol="1" anchor="b" anchorCtr="0" compatLnSpc="1">
            <a:prstTxWarp prst="textNoShape">
              <a:avLst/>
            </a:prstTxWarp>
          </a:bodyPr>
          <a:lstStyle>
            <a:lvl1pPr algn="r" defTabSz="924025">
              <a:defRPr sz="1200">
                <a:latin typeface="Arial" charset="0"/>
              </a:defRPr>
            </a:lvl1pPr>
          </a:lstStyle>
          <a:p>
            <a:pPr>
              <a:defRPr/>
            </a:pPr>
            <a:fld id="{8887661E-83C4-4E76-8A52-EF1D8EB43EE6}" type="slidenum">
              <a:rPr lang="en-US"/>
              <a:pPr>
                <a:defRPr/>
              </a:pPr>
              <a:t>‹#›</a:t>
            </a:fld>
            <a:endParaRPr lang="en-US" dirty="0"/>
          </a:p>
        </p:txBody>
      </p:sp>
    </p:spTree>
    <p:extLst>
      <p:ext uri="{BB962C8B-B14F-4D97-AF65-F5344CB8AC3E}">
        <p14:creationId xmlns:p14="http://schemas.microsoft.com/office/powerpoint/2010/main" val="1006617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bwMode="auto">
          <a:xfrm>
            <a:off x="0" y="1"/>
            <a:ext cx="3037523" cy="466247"/>
          </a:xfrm>
          <a:prstGeom prst="rect">
            <a:avLst/>
          </a:prstGeom>
          <a:noFill/>
          <a:ln w="9525">
            <a:noFill/>
            <a:miter lim="800000"/>
            <a:headEnd/>
            <a:tailEnd/>
          </a:ln>
          <a:effectLst/>
        </p:spPr>
        <p:txBody>
          <a:bodyPr vert="horz" wrap="square" lIns="92755" tIns="46382" rIns="92755" bIns="46382" numCol="1" anchor="t" anchorCtr="0" compatLnSpc="1">
            <a:prstTxWarp prst="textNoShape">
              <a:avLst/>
            </a:prstTxWarp>
          </a:bodyPr>
          <a:lstStyle>
            <a:lvl1pPr algn="l" defTabSz="924025">
              <a:defRPr sz="1200">
                <a:latin typeface="Arial" charset="0"/>
              </a:defRPr>
            </a:lvl1pPr>
          </a:lstStyle>
          <a:p>
            <a:pPr>
              <a:defRPr/>
            </a:pPr>
            <a:endParaRPr lang="en-US" dirty="0"/>
          </a:p>
        </p:txBody>
      </p:sp>
      <p:sp>
        <p:nvSpPr>
          <p:cNvPr id="55299" name="Rectangle 3"/>
          <p:cNvSpPr>
            <a:spLocks noGrp="1" noChangeArrowheads="1"/>
          </p:cNvSpPr>
          <p:nvPr>
            <p:ph type="dt" idx="1"/>
          </p:nvPr>
        </p:nvSpPr>
        <p:spPr bwMode="auto">
          <a:xfrm>
            <a:off x="3971294" y="1"/>
            <a:ext cx="3037523" cy="466247"/>
          </a:xfrm>
          <a:prstGeom prst="rect">
            <a:avLst/>
          </a:prstGeom>
          <a:noFill/>
          <a:ln w="9525">
            <a:noFill/>
            <a:miter lim="800000"/>
            <a:headEnd/>
            <a:tailEnd/>
          </a:ln>
          <a:effectLst/>
        </p:spPr>
        <p:txBody>
          <a:bodyPr vert="horz" wrap="square" lIns="92755" tIns="46382" rIns="92755" bIns="46382" numCol="1" anchor="t" anchorCtr="0" compatLnSpc="1">
            <a:prstTxWarp prst="textNoShape">
              <a:avLst/>
            </a:prstTxWarp>
          </a:bodyPr>
          <a:lstStyle>
            <a:lvl1pPr algn="r" defTabSz="924025">
              <a:defRPr sz="1200">
                <a:latin typeface="Arial" charset="0"/>
              </a:defRPr>
            </a:lvl1pPr>
          </a:lstStyle>
          <a:p>
            <a:pPr>
              <a:defRPr/>
            </a:pPr>
            <a:endParaRPr lang="en-US" dirty="0"/>
          </a:p>
        </p:txBody>
      </p:sp>
      <p:sp>
        <p:nvSpPr>
          <p:cNvPr id="26628" name="Rectangle 4"/>
          <p:cNvSpPr>
            <a:spLocks noGrp="1" noRot="1" noChangeAspect="1" noChangeArrowheads="1" noTextEdit="1"/>
          </p:cNvSpPr>
          <p:nvPr>
            <p:ph type="sldImg" idx="2"/>
          </p:nvPr>
        </p:nvSpPr>
        <p:spPr bwMode="auto">
          <a:xfrm>
            <a:off x="1328738" y="696913"/>
            <a:ext cx="4356100" cy="3484562"/>
          </a:xfrm>
          <a:prstGeom prst="rect">
            <a:avLst/>
          </a:prstGeom>
          <a:noFill/>
          <a:ln w="9525">
            <a:solidFill>
              <a:srgbClr val="000000"/>
            </a:solidFill>
            <a:miter lim="800000"/>
            <a:headEnd/>
            <a:tailEnd/>
          </a:ln>
        </p:spPr>
      </p:sp>
      <p:sp>
        <p:nvSpPr>
          <p:cNvPr id="55301" name="Rectangle 5"/>
          <p:cNvSpPr>
            <a:spLocks noGrp="1" noChangeArrowheads="1"/>
          </p:cNvSpPr>
          <p:nvPr>
            <p:ph type="body" sz="quarter" idx="3"/>
          </p:nvPr>
        </p:nvSpPr>
        <p:spPr bwMode="auto">
          <a:xfrm>
            <a:off x="699138" y="4416666"/>
            <a:ext cx="5612125" cy="4181952"/>
          </a:xfrm>
          <a:prstGeom prst="rect">
            <a:avLst/>
          </a:prstGeom>
          <a:noFill/>
          <a:ln w="9525">
            <a:noFill/>
            <a:miter lim="800000"/>
            <a:headEnd/>
            <a:tailEnd/>
          </a:ln>
          <a:effectLst/>
        </p:spPr>
        <p:txBody>
          <a:bodyPr vert="horz" wrap="square" lIns="92755" tIns="46382" rIns="92755" bIns="4638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5302" name="Rectangle 6"/>
          <p:cNvSpPr>
            <a:spLocks noGrp="1" noChangeArrowheads="1"/>
          </p:cNvSpPr>
          <p:nvPr>
            <p:ph type="ftr" sz="quarter" idx="4"/>
          </p:nvPr>
        </p:nvSpPr>
        <p:spPr bwMode="auto">
          <a:xfrm>
            <a:off x="0" y="8828568"/>
            <a:ext cx="3037523" cy="466247"/>
          </a:xfrm>
          <a:prstGeom prst="rect">
            <a:avLst/>
          </a:prstGeom>
          <a:noFill/>
          <a:ln w="9525">
            <a:noFill/>
            <a:miter lim="800000"/>
            <a:headEnd/>
            <a:tailEnd/>
          </a:ln>
          <a:effectLst/>
        </p:spPr>
        <p:txBody>
          <a:bodyPr vert="horz" wrap="square" lIns="92755" tIns="46382" rIns="92755" bIns="46382" numCol="1" anchor="b" anchorCtr="0" compatLnSpc="1">
            <a:prstTxWarp prst="textNoShape">
              <a:avLst/>
            </a:prstTxWarp>
          </a:bodyPr>
          <a:lstStyle>
            <a:lvl1pPr algn="l" defTabSz="924025">
              <a:defRPr sz="1200">
                <a:latin typeface="Arial" charset="0"/>
              </a:defRPr>
            </a:lvl1pPr>
          </a:lstStyle>
          <a:p>
            <a:pPr>
              <a:defRPr/>
            </a:pPr>
            <a:endParaRPr lang="en-US" dirty="0"/>
          </a:p>
        </p:txBody>
      </p:sp>
      <p:sp>
        <p:nvSpPr>
          <p:cNvPr id="55303" name="Rectangle 7"/>
          <p:cNvSpPr>
            <a:spLocks noGrp="1" noChangeArrowheads="1"/>
          </p:cNvSpPr>
          <p:nvPr>
            <p:ph type="sldNum" sz="quarter" idx="5"/>
          </p:nvPr>
        </p:nvSpPr>
        <p:spPr bwMode="auto">
          <a:xfrm>
            <a:off x="3971294" y="8828568"/>
            <a:ext cx="3037523" cy="466247"/>
          </a:xfrm>
          <a:prstGeom prst="rect">
            <a:avLst/>
          </a:prstGeom>
          <a:noFill/>
          <a:ln w="9525">
            <a:noFill/>
            <a:miter lim="800000"/>
            <a:headEnd/>
            <a:tailEnd/>
          </a:ln>
          <a:effectLst/>
        </p:spPr>
        <p:txBody>
          <a:bodyPr vert="horz" wrap="square" lIns="92755" tIns="46382" rIns="92755" bIns="46382" numCol="1" anchor="b" anchorCtr="0" compatLnSpc="1">
            <a:prstTxWarp prst="textNoShape">
              <a:avLst/>
            </a:prstTxWarp>
          </a:bodyPr>
          <a:lstStyle>
            <a:lvl1pPr algn="r" defTabSz="924025">
              <a:defRPr sz="1200">
                <a:latin typeface="Arial" charset="0"/>
              </a:defRPr>
            </a:lvl1pPr>
          </a:lstStyle>
          <a:p>
            <a:pPr>
              <a:defRPr/>
            </a:pPr>
            <a:fld id="{38B19167-478E-418E-8B15-346A67C5AC33}" type="slidenum">
              <a:rPr lang="en-US"/>
              <a:pPr>
                <a:defRPr/>
              </a:pPr>
              <a:t>‹#›</a:t>
            </a:fld>
            <a:endParaRPr lang="en-US" dirty="0"/>
          </a:p>
        </p:txBody>
      </p:sp>
    </p:spTree>
    <p:extLst>
      <p:ext uri="{BB962C8B-B14F-4D97-AF65-F5344CB8AC3E}">
        <p14:creationId xmlns:p14="http://schemas.microsoft.com/office/powerpoint/2010/main" val="33387831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xfrm>
            <a:off x="1328738" y="696913"/>
            <a:ext cx="4356100" cy="3484562"/>
          </a:xfrm>
          <a:ln/>
        </p:spPr>
      </p:sp>
      <p:sp>
        <p:nvSpPr>
          <p:cNvPr id="16386" name="Notes Placeholder 2"/>
          <p:cNvSpPr>
            <a:spLocks noGrp="1"/>
          </p:cNvSpPr>
          <p:nvPr>
            <p:ph type="body" idx="1"/>
          </p:nvPr>
        </p:nvSpPr>
        <p:spPr>
          <a:noFill/>
          <a:ln/>
        </p:spPr>
        <p:txBody>
          <a:bodyPr/>
          <a:lstStyle/>
          <a:p>
            <a:endParaRPr lang="en-US" sz="1600" dirty="0">
              <a:ea typeface="ＭＳ Ｐゴシック"/>
              <a:cs typeface="ＭＳ Ｐゴシック"/>
            </a:endParaRPr>
          </a:p>
        </p:txBody>
      </p:sp>
      <p:sp>
        <p:nvSpPr>
          <p:cNvPr id="16387" name="Slide Number Placeholder 3"/>
          <p:cNvSpPr>
            <a:spLocks noGrp="1"/>
          </p:cNvSpPr>
          <p:nvPr>
            <p:ph type="sldNum" sz="quarter" idx="5"/>
          </p:nvPr>
        </p:nvSpPr>
        <p:spPr>
          <a:noFill/>
        </p:spPr>
        <p:txBody>
          <a:bodyPr/>
          <a:lstStyle/>
          <a:p>
            <a:fld id="{BA976BF5-DCEF-4077-BCB4-C9C31ABCE0DD}" type="slidenum">
              <a:rPr lang="en-US" smtClean="0"/>
              <a:pPr/>
              <a:t>1</a:t>
            </a:fld>
            <a:endParaRPr lang="en-US" dirty="0"/>
          </a:p>
        </p:txBody>
      </p:sp>
    </p:spTree>
    <p:extLst>
      <p:ext uri="{BB962C8B-B14F-4D97-AF65-F5344CB8AC3E}">
        <p14:creationId xmlns:p14="http://schemas.microsoft.com/office/powerpoint/2010/main" val="15476246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5.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6.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6.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7.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7.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7.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8.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8.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8.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9.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9.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0.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0.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2.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2.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4.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4.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4.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5.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5.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6.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6.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7.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7.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8.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8.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9.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9.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72460"/>
            <a:ext cx="7772400" cy="1568027"/>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4145280"/>
            <a:ext cx="6400800" cy="186944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Rectangle 6"/>
          <p:cNvSpPr/>
          <p:nvPr userDrawn="1"/>
        </p:nvSpPr>
        <p:spPr>
          <a:xfrm>
            <a:off x="76201" y="904247"/>
            <a:ext cx="8943975" cy="5588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8"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6" y="436192"/>
            <a:ext cx="2099764" cy="590479"/>
          </a:xfrm>
          <a:prstGeom prst="rect">
            <a:avLst/>
          </a:prstGeom>
          <a:noFill/>
          <a:extLst>
            <a:ext uri="{909E8E84-426E-40DD-AFC4-6F175D3DCCD1}">
              <a14:hiddenFill xmlns:a14="http://schemas.microsoft.com/office/drawing/2010/main">
                <a:solidFill>
                  <a:srgbClr val="FFFFFF"/>
                </a:solidFill>
              </a14:hiddenFill>
            </a:ext>
          </a:extLst>
        </p:spPr>
      </p:pic>
      <p:sp>
        <p:nvSpPr>
          <p:cNvPr id="9" name="Date Placeholder 2"/>
          <p:cNvSpPr>
            <a:spLocks noGrp="1"/>
          </p:cNvSpPr>
          <p:nvPr>
            <p:ph type="dt" sz="half" idx="10"/>
          </p:nvPr>
        </p:nvSpPr>
        <p:spPr>
          <a:xfrm>
            <a:off x="274320" y="7026013"/>
            <a:ext cx="3252487" cy="194391"/>
          </a:xfrm>
        </p:spPr>
        <p:txBody>
          <a:bodyPr/>
          <a:lstStyle/>
          <a:p>
            <a:pPr fontAlgn="base">
              <a:spcBef>
                <a:spcPct val="0"/>
              </a:spcBef>
              <a:spcAft>
                <a:spcPct val="0"/>
              </a:spcAft>
              <a:defRPr/>
            </a:pPr>
            <a:endParaRPr lang="en-US" dirty="0"/>
          </a:p>
        </p:txBody>
      </p:sp>
    </p:spTree>
    <p:extLst>
      <p:ext uri="{BB962C8B-B14F-4D97-AF65-F5344CB8AC3E}">
        <p14:creationId xmlns:p14="http://schemas.microsoft.com/office/powerpoint/2010/main" val="1998015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72460"/>
            <a:ext cx="7772400" cy="1568027"/>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4145280"/>
            <a:ext cx="6400800" cy="186944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Rectangle 6"/>
          <p:cNvSpPr/>
          <p:nvPr userDrawn="1"/>
        </p:nvSpPr>
        <p:spPr>
          <a:xfrm>
            <a:off x="76201" y="904247"/>
            <a:ext cx="8943975" cy="5588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8"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6" y="436192"/>
            <a:ext cx="2099764" cy="590479"/>
          </a:xfrm>
          <a:prstGeom prst="rect">
            <a:avLst/>
          </a:prstGeom>
          <a:noFill/>
          <a:extLst>
            <a:ext uri="{909E8E84-426E-40DD-AFC4-6F175D3DCCD1}">
              <a14:hiddenFill xmlns:a14="http://schemas.microsoft.com/office/drawing/2010/main">
                <a:solidFill>
                  <a:srgbClr val="FFFFFF"/>
                </a:solidFill>
              </a14:hiddenFill>
            </a:ext>
          </a:extLst>
        </p:spPr>
      </p:pic>
      <p:sp>
        <p:nvSpPr>
          <p:cNvPr id="9" name="Date Placeholder 2"/>
          <p:cNvSpPr>
            <a:spLocks noGrp="1"/>
          </p:cNvSpPr>
          <p:nvPr>
            <p:ph type="dt" sz="half" idx="10"/>
          </p:nvPr>
        </p:nvSpPr>
        <p:spPr>
          <a:xfrm>
            <a:off x="274320" y="7026013"/>
            <a:ext cx="3252487" cy="194391"/>
          </a:xfrm>
        </p:spPr>
        <p:txBody>
          <a:bodyPr/>
          <a:lstStyle/>
          <a:p>
            <a:pPr>
              <a:defRPr/>
            </a:pPr>
            <a:endParaRPr dirty="0">
              <a:solidFill>
                <a:prstClr val="black">
                  <a:lumMod val="50000"/>
                  <a:lumOff val="50000"/>
                </a:prstClr>
              </a:solidFill>
            </a:endParaRPr>
          </a:p>
        </p:txBody>
      </p:sp>
    </p:spTree>
    <p:extLst>
      <p:ext uri="{BB962C8B-B14F-4D97-AF65-F5344CB8AC3E}">
        <p14:creationId xmlns:p14="http://schemas.microsoft.com/office/powerpoint/2010/main" val="1054197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274320" y="322144"/>
            <a:ext cx="6495596" cy="769551"/>
          </a:xfrm>
          <a:prstGeom prst="rect">
            <a:avLst/>
          </a:prstGeom>
        </p:spPr>
        <p:txBody>
          <a:bodyPr vert="horz" tIns="0" rIns="0" bIns="0" anchor="ctr"/>
          <a:lstStyle>
            <a:lvl1pPr algn="l">
              <a:defRPr sz="3600" baseline="0">
                <a:solidFill>
                  <a:schemeClr val="tx2"/>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pPr>
              <a:defRPr/>
            </a:pPr>
            <a:endParaRPr dirty="0">
              <a:solidFill>
                <a:prstClr val="black">
                  <a:lumMod val="50000"/>
                  <a:lumOff val="50000"/>
                </a:prstClr>
              </a:solidFill>
            </a:endParaRPr>
          </a:p>
        </p:txBody>
      </p:sp>
      <p:sp>
        <p:nvSpPr>
          <p:cNvPr id="4" name="Slide Number Placeholder 3"/>
          <p:cNvSpPr>
            <a:spLocks noGrp="1"/>
          </p:cNvSpPr>
          <p:nvPr>
            <p:ph type="sldNum" sz="quarter" idx="11"/>
          </p:nvPr>
        </p:nvSpPr>
        <p:spPr/>
        <p:txBody>
          <a:bodyPr/>
          <a:lstStyle/>
          <a:p>
            <a:fld id="{5E24BCE4-F9BF-B945-ACA8-4ADECE7E6A30}" type="slidenum">
              <a:rPr lang="en-US" smtClean="0">
                <a:solidFill>
                  <a:prstClr val="black">
                    <a:lumMod val="50000"/>
                    <a:lumOff val="50000"/>
                  </a:prstClr>
                </a:solidFill>
              </a:rPr>
              <a:pPr/>
              <a:t>‹#›</a:t>
            </a:fld>
            <a:endParaRPr lang="en-US" dirty="0">
              <a:solidFill>
                <a:prstClr val="black">
                  <a:lumMod val="50000"/>
                  <a:lumOff val="50000"/>
                </a:prstClr>
              </a:solidFill>
            </a:endParaRPr>
          </a:p>
        </p:txBody>
      </p:sp>
      <p:pic>
        <p:nvPicPr>
          <p:cNvPr id="3074"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6" y="436192"/>
            <a:ext cx="2099764" cy="5904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72046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72460"/>
            <a:ext cx="7772400" cy="1568027"/>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4145280"/>
            <a:ext cx="6400800" cy="186944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Rectangle 6"/>
          <p:cNvSpPr/>
          <p:nvPr userDrawn="1"/>
        </p:nvSpPr>
        <p:spPr>
          <a:xfrm>
            <a:off x="76201" y="904247"/>
            <a:ext cx="8943975" cy="5588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8"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6" y="436192"/>
            <a:ext cx="2099764" cy="590479"/>
          </a:xfrm>
          <a:prstGeom prst="rect">
            <a:avLst/>
          </a:prstGeom>
          <a:noFill/>
          <a:extLst>
            <a:ext uri="{909E8E84-426E-40DD-AFC4-6F175D3DCCD1}">
              <a14:hiddenFill xmlns:a14="http://schemas.microsoft.com/office/drawing/2010/main">
                <a:solidFill>
                  <a:srgbClr val="FFFFFF"/>
                </a:solidFill>
              </a14:hiddenFill>
            </a:ext>
          </a:extLst>
        </p:spPr>
      </p:pic>
      <p:sp>
        <p:nvSpPr>
          <p:cNvPr id="9" name="Date Placeholder 2"/>
          <p:cNvSpPr>
            <a:spLocks noGrp="1"/>
          </p:cNvSpPr>
          <p:nvPr>
            <p:ph type="dt" sz="half" idx="10"/>
          </p:nvPr>
        </p:nvSpPr>
        <p:spPr>
          <a:xfrm>
            <a:off x="274320" y="7026013"/>
            <a:ext cx="3252487" cy="194391"/>
          </a:xfrm>
        </p:spPr>
        <p:txBody>
          <a:bodyPr/>
          <a:lstStyle/>
          <a:p>
            <a:pPr>
              <a:defRPr/>
            </a:pPr>
            <a:endParaRPr dirty="0">
              <a:solidFill>
                <a:prstClr val="black">
                  <a:lumMod val="50000"/>
                  <a:lumOff val="50000"/>
                </a:prstClr>
              </a:solidFill>
            </a:endParaRPr>
          </a:p>
        </p:txBody>
      </p:sp>
    </p:spTree>
    <p:extLst>
      <p:ext uri="{BB962C8B-B14F-4D97-AF65-F5344CB8AC3E}">
        <p14:creationId xmlns:p14="http://schemas.microsoft.com/office/powerpoint/2010/main" val="9449819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274320" y="322144"/>
            <a:ext cx="6495596" cy="769551"/>
          </a:xfrm>
          <a:prstGeom prst="rect">
            <a:avLst/>
          </a:prstGeom>
        </p:spPr>
        <p:txBody>
          <a:bodyPr vert="horz" tIns="0" rIns="0" bIns="0" anchor="ctr"/>
          <a:lstStyle>
            <a:lvl1pPr algn="l">
              <a:defRPr sz="3600" baseline="0">
                <a:solidFill>
                  <a:schemeClr val="tx2"/>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pPr>
              <a:defRPr/>
            </a:pPr>
            <a:endParaRPr dirty="0">
              <a:solidFill>
                <a:prstClr val="black">
                  <a:lumMod val="50000"/>
                  <a:lumOff val="50000"/>
                </a:prstClr>
              </a:solidFill>
            </a:endParaRPr>
          </a:p>
        </p:txBody>
      </p:sp>
      <p:sp>
        <p:nvSpPr>
          <p:cNvPr id="4" name="Slide Number Placeholder 3"/>
          <p:cNvSpPr>
            <a:spLocks noGrp="1"/>
          </p:cNvSpPr>
          <p:nvPr>
            <p:ph type="sldNum" sz="quarter" idx="11"/>
          </p:nvPr>
        </p:nvSpPr>
        <p:spPr/>
        <p:txBody>
          <a:bodyPr/>
          <a:lstStyle/>
          <a:p>
            <a:fld id="{5E24BCE4-F9BF-B945-ACA8-4ADECE7E6A30}" type="slidenum">
              <a:rPr lang="en-US" smtClean="0">
                <a:solidFill>
                  <a:prstClr val="black">
                    <a:lumMod val="50000"/>
                    <a:lumOff val="50000"/>
                  </a:prstClr>
                </a:solidFill>
              </a:rPr>
              <a:pPr/>
              <a:t>‹#›</a:t>
            </a:fld>
            <a:endParaRPr lang="en-US" dirty="0">
              <a:solidFill>
                <a:prstClr val="black">
                  <a:lumMod val="50000"/>
                  <a:lumOff val="50000"/>
                </a:prstClr>
              </a:solidFill>
            </a:endParaRPr>
          </a:p>
        </p:txBody>
      </p:sp>
      <p:pic>
        <p:nvPicPr>
          <p:cNvPr id="3074"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6" y="436192"/>
            <a:ext cx="2099764" cy="5904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3326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72461"/>
            <a:ext cx="7772400" cy="1568027"/>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4145280"/>
            <a:ext cx="6400800" cy="186944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Rectangle 6"/>
          <p:cNvSpPr/>
          <p:nvPr userDrawn="1"/>
        </p:nvSpPr>
        <p:spPr>
          <a:xfrm>
            <a:off x="76203" y="904248"/>
            <a:ext cx="8943975" cy="5588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8"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6" y="436193"/>
            <a:ext cx="2099764" cy="590479"/>
          </a:xfrm>
          <a:prstGeom prst="rect">
            <a:avLst/>
          </a:prstGeom>
          <a:noFill/>
          <a:extLst>
            <a:ext uri="{909E8E84-426E-40DD-AFC4-6F175D3DCCD1}">
              <a14:hiddenFill xmlns:a14="http://schemas.microsoft.com/office/drawing/2010/main">
                <a:solidFill>
                  <a:srgbClr val="FFFFFF"/>
                </a:solidFill>
              </a14:hiddenFill>
            </a:ext>
          </a:extLst>
        </p:spPr>
      </p:pic>
      <p:sp>
        <p:nvSpPr>
          <p:cNvPr id="9" name="Date Placeholder 2"/>
          <p:cNvSpPr>
            <a:spLocks noGrp="1"/>
          </p:cNvSpPr>
          <p:nvPr>
            <p:ph type="dt" sz="half" idx="10"/>
          </p:nvPr>
        </p:nvSpPr>
        <p:spPr>
          <a:xfrm>
            <a:off x="274322" y="7026013"/>
            <a:ext cx="3252487" cy="194391"/>
          </a:xfrm>
        </p:spPr>
        <p:txBody>
          <a:bodyPr/>
          <a:lstStyle/>
          <a:p>
            <a:pPr>
              <a:defRPr/>
            </a:pPr>
            <a:endParaRPr dirty="0">
              <a:solidFill>
                <a:prstClr val="black">
                  <a:lumMod val="50000"/>
                  <a:lumOff val="50000"/>
                </a:prstClr>
              </a:solidFill>
            </a:endParaRPr>
          </a:p>
        </p:txBody>
      </p:sp>
    </p:spTree>
    <p:extLst>
      <p:ext uri="{BB962C8B-B14F-4D97-AF65-F5344CB8AC3E}">
        <p14:creationId xmlns:p14="http://schemas.microsoft.com/office/powerpoint/2010/main" val="8213686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274320" y="322145"/>
            <a:ext cx="6495596" cy="769551"/>
          </a:xfrm>
          <a:prstGeom prst="rect">
            <a:avLst/>
          </a:prstGeom>
        </p:spPr>
        <p:txBody>
          <a:bodyPr vert="horz" tIns="0" rIns="0" bIns="0" anchor="ctr"/>
          <a:lstStyle>
            <a:lvl1pPr algn="l">
              <a:defRPr sz="3600" baseline="0">
                <a:solidFill>
                  <a:schemeClr val="tx2"/>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pPr>
              <a:defRPr/>
            </a:pPr>
            <a:endParaRPr dirty="0">
              <a:solidFill>
                <a:prstClr val="black">
                  <a:lumMod val="50000"/>
                  <a:lumOff val="50000"/>
                </a:prstClr>
              </a:solidFill>
            </a:endParaRPr>
          </a:p>
        </p:txBody>
      </p:sp>
      <p:sp>
        <p:nvSpPr>
          <p:cNvPr id="4" name="Slide Number Placeholder 3"/>
          <p:cNvSpPr>
            <a:spLocks noGrp="1"/>
          </p:cNvSpPr>
          <p:nvPr>
            <p:ph type="sldNum" sz="quarter" idx="11"/>
          </p:nvPr>
        </p:nvSpPr>
        <p:spPr/>
        <p:txBody>
          <a:bodyPr/>
          <a:lstStyle/>
          <a:p>
            <a:fld id="{5E24BCE4-F9BF-B945-ACA8-4ADECE7E6A30}" type="slidenum">
              <a:rPr lang="en-US" smtClean="0">
                <a:solidFill>
                  <a:prstClr val="black">
                    <a:lumMod val="50000"/>
                    <a:lumOff val="50000"/>
                  </a:prstClr>
                </a:solidFill>
              </a:rPr>
              <a:pPr/>
              <a:t>‹#›</a:t>
            </a:fld>
            <a:endParaRPr lang="en-US" dirty="0">
              <a:solidFill>
                <a:prstClr val="black">
                  <a:lumMod val="50000"/>
                  <a:lumOff val="50000"/>
                </a:prstClr>
              </a:solidFill>
            </a:endParaRPr>
          </a:p>
        </p:txBody>
      </p:sp>
      <p:pic>
        <p:nvPicPr>
          <p:cNvPr id="3074"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6" y="436193"/>
            <a:ext cx="2099764" cy="5904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84756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lvl1pPr>
              <a:defRPr/>
            </a:lvl1pPr>
          </a:lstStyle>
          <a:p>
            <a:pPr>
              <a:defRPr/>
            </a:pPr>
            <a:fld id="{C86FF846-4282-4D16-BA73-0FA2E8C0C2AA}" type="slidenum">
              <a:rPr lang="en-US">
                <a:solidFill>
                  <a:prstClr val="black">
                    <a:lumMod val="50000"/>
                    <a:lumOff val="50000"/>
                  </a:prstClr>
                </a:solidFill>
              </a:rPr>
              <a:pPr>
                <a:defRPr/>
              </a:pPr>
              <a:t>‹#›</a:t>
            </a:fld>
            <a:endParaRPr lang="en-US" dirty="0">
              <a:solidFill>
                <a:prstClr val="black">
                  <a:lumMod val="50000"/>
                  <a:lumOff val="50000"/>
                </a:prstClr>
              </a:solidFill>
            </a:endParaRPr>
          </a:p>
        </p:txBody>
      </p:sp>
      <p:sp>
        <p:nvSpPr>
          <p:cNvPr id="6" name="Date Placeholder 2"/>
          <p:cNvSpPr>
            <a:spLocks noGrp="1"/>
          </p:cNvSpPr>
          <p:nvPr>
            <p:ph type="dt" sz="half" idx="10"/>
          </p:nvPr>
        </p:nvSpPr>
        <p:spPr>
          <a:xfrm>
            <a:off x="274322" y="7026013"/>
            <a:ext cx="3252487" cy="194391"/>
          </a:xfrm>
        </p:spPr>
        <p:txBody>
          <a:bodyPr/>
          <a:lstStyle/>
          <a:p>
            <a:pPr>
              <a:defRPr/>
            </a:pPr>
            <a:endParaRPr dirty="0">
              <a:solidFill>
                <a:prstClr val="black">
                  <a:lumMod val="50000"/>
                  <a:lumOff val="50000"/>
                </a:prstClr>
              </a:solidFill>
            </a:endParaRPr>
          </a:p>
        </p:txBody>
      </p:sp>
      <p:sp>
        <p:nvSpPr>
          <p:cNvPr id="7" name="Title 1"/>
          <p:cNvSpPr>
            <a:spLocks noGrp="1"/>
          </p:cNvSpPr>
          <p:nvPr>
            <p:ph type="title"/>
          </p:nvPr>
        </p:nvSpPr>
        <p:spPr>
          <a:xfrm>
            <a:off x="274320" y="322145"/>
            <a:ext cx="6495596" cy="769551"/>
          </a:xfrm>
          <a:prstGeom prst="rect">
            <a:avLst/>
          </a:prstGeom>
        </p:spPr>
        <p:txBody>
          <a:bodyPr vert="horz" tIns="0" rIns="0" bIns="0" anchor="ctr"/>
          <a:lstStyle>
            <a:lvl1pPr algn="l">
              <a:defRPr sz="3600" baseline="0">
                <a:solidFill>
                  <a:schemeClr val="tx2"/>
                </a:solidFill>
              </a:defRPr>
            </a:lvl1pPr>
          </a:lstStyle>
          <a:p>
            <a:r>
              <a:rPr lang="en-US" dirty="0"/>
              <a:t>Click to edit Master title style</a:t>
            </a:r>
          </a:p>
        </p:txBody>
      </p:sp>
      <p:pic>
        <p:nvPicPr>
          <p:cNvPr id="8"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6" y="436193"/>
            <a:ext cx="2099764" cy="5904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83727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Content with title and no bullets">
    <p:spTree>
      <p:nvGrpSpPr>
        <p:cNvPr id="1" name=""/>
        <p:cNvGrpSpPr/>
        <p:nvPr/>
      </p:nvGrpSpPr>
      <p:grpSpPr>
        <a:xfrm>
          <a:off x="0" y="0"/>
          <a:ext cx="0" cy="0"/>
          <a:chOff x="0" y="0"/>
          <a:chExt cx="0" cy="0"/>
        </a:xfrm>
      </p:grpSpPr>
      <p:sp>
        <p:nvSpPr>
          <p:cNvPr id="2" name="Title 1"/>
          <p:cNvSpPr>
            <a:spLocks noGrp="1"/>
          </p:cNvSpPr>
          <p:nvPr>
            <p:ph type="title"/>
          </p:nvPr>
        </p:nvSpPr>
        <p:spPr>
          <a:xfrm>
            <a:off x="528719" y="250522"/>
            <a:ext cx="8069397" cy="318215"/>
          </a:xfrm>
          <a:prstGeom prst="rect">
            <a:avLst/>
          </a:prstGeom>
        </p:spPr>
        <p:txBody>
          <a:bodyPr lIns="95957" tIns="47979" rIns="95957" bIns="47979"/>
          <a:lstStyle/>
          <a:p>
            <a:r>
              <a:rPr lang="en-US"/>
              <a:t>Click to edit Master title style</a:t>
            </a:r>
          </a:p>
        </p:txBody>
      </p:sp>
      <p:sp>
        <p:nvSpPr>
          <p:cNvPr id="4" name="Slide Number Placeholder 3"/>
          <p:cNvSpPr>
            <a:spLocks noGrp="1"/>
          </p:cNvSpPr>
          <p:nvPr>
            <p:ph type="sldNum" sz="quarter" idx="11"/>
          </p:nvPr>
        </p:nvSpPr>
        <p:spPr>
          <a:xfrm>
            <a:off x="7924801" y="7101841"/>
            <a:ext cx="1006476" cy="176106"/>
          </a:xfrm>
          <a:prstGeom prst="rect">
            <a:avLst/>
          </a:prstGeom>
        </p:spPr>
        <p:txBody>
          <a:bodyPr lIns="94038" tIns="47019" rIns="94038" bIns="47019"/>
          <a:lstStyle>
            <a:lvl1pPr>
              <a:defRPr>
                <a:latin typeface="+mn-lt"/>
              </a:defRPr>
            </a:lvl1pPr>
          </a:lstStyle>
          <a:p>
            <a:fld id="{5D6A1D68-CA34-4E7F-99D4-0766B53ADE06}" type="slidenum">
              <a:rPr lang="en-US" smtClean="0">
                <a:solidFill>
                  <a:prstClr val="black">
                    <a:lumMod val="50000"/>
                    <a:lumOff val="50000"/>
                  </a:prstClr>
                </a:solidFill>
              </a:rPr>
              <a:pPr/>
              <a:t>‹#›</a:t>
            </a:fld>
            <a:endParaRPr lang="en-US" dirty="0">
              <a:solidFill>
                <a:prstClr val="black">
                  <a:lumMod val="50000"/>
                  <a:lumOff val="50000"/>
                </a:prstClr>
              </a:solidFill>
            </a:endParaRPr>
          </a:p>
        </p:txBody>
      </p:sp>
      <p:sp>
        <p:nvSpPr>
          <p:cNvPr id="8" name="TextBox 7"/>
          <p:cNvSpPr txBox="1"/>
          <p:nvPr userDrawn="1"/>
        </p:nvSpPr>
        <p:spPr>
          <a:xfrm flipH="1">
            <a:off x="2225841" y="7138151"/>
            <a:ext cx="4692318" cy="123111"/>
          </a:xfrm>
          <a:prstGeom prst="rect">
            <a:avLst/>
          </a:prstGeom>
          <a:noFill/>
        </p:spPr>
        <p:txBody>
          <a:bodyPr wrap="square" lIns="0" tIns="0" rIns="0" bIns="0" rtlCol="0" anchor="ctr">
            <a:spAutoFit/>
          </a:bodyPr>
          <a:lstStyle/>
          <a:p>
            <a:pPr algn="ctr"/>
            <a:r>
              <a:rPr lang="en-US" sz="800" dirty="0">
                <a:solidFill>
                  <a:srgbClr val="E8E8E6"/>
                </a:solidFill>
                <a:latin typeface="Calibri"/>
                <a:ea typeface="ＭＳ Ｐゴシック"/>
              </a:rPr>
              <a:t>Privileged &amp; Confidential</a:t>
            </a:r>
          </a:p>
        </p:txBody>
      </p:sp>
    </p:spTree>
    <p:extLst>
      <p:ext uri="{BB962C8B-B14F-4D97-AF65-F5344CB8AC3E}">
        <p14:creationId xmlns:p14="http://schemas.microsoft.com/office/powerpoint/2010/main" val="17810260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5616" y="1217509"/>
            <a:ext cx="8226425" cy="528489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xfrm>
            <a:off x="6151442" y="6740314"/>
            <a:ext cx="295275" cy="321733"/>
          </a:xfrm>
        </p:spPr>
        <p:txBody>
          <a:bodyPr/>
          <a:lstStyle>
            <a:lvl1pPr>
              <a:defRPr/>
            </a:lvl1pPr>
          </a:lstStyle>
          <a:p>
            <a:pPr>
              <a:defRPr/>
            </a:pPr>
            <a:fld id="{ADFC962C-627E-4664-B237-73EA4F8FC2E8}" type="slidenum">
              <a:rPr lang="en-US">
                <a:solidFill>
                  <a:srgbClr val="4D4F53"/>
                </a:solidFill>
              </a:rPr>
              <a:pPr>
                <a:defRPr/>
              </a:pPr>
              <a:t>‹#›</a:t>
            </a:fld>
            <a:endParaRPr lang="en-US" dirty="0">
              <a:solidFill>
                <a:srgbClr val="4D4F53"/>
              </a:solidFill>
            </a:endParaRPr>
          </a:p>
        </p:txBody>
      </p:sp>
      <p:sp>
        <p:nvSpPr>
          <p:cNvPr id="6" name="Rectangle 8"/>
          <p:cNvSpPr>
            <a:spLocks noGrp="1" noChangeArrowheads="1"/>
          </p:cNvSpPr>
          <p:nvPr>
            <p:ph type="ftr" sz="quarter" idx="11"/>
          </p:nvPr>
        </p:nvSpPr>
        <p:spPr>
          <a:xfrm>
            <a:off x="1631334" y="6835682"/>
            <a:ext cx="4030663" cy="304800"/>
          </a:xfrm>
          <a:prstGeom prst="rect">
            <a:avLst/>
          </a:prstGeom>
        </p:spPr>
        <p:txBody>
          <a:bodyPr/>
          <a:lstStyle>
            <a:lvl1pPr>
              <a:defRPr/>
            </a:lvl1pPr>
          </a:lstStyle>
          <a:p>
            <a:pPr>
              <a:defRPr/>
            </a:pPr>
            <a:endParaRPr lang="en-US" dirty="0">
              <a:solidFill>
                <a:srgbClr val="4D4F53"/>
              </a:solidFill>
              <a:ea typeface="ＭＳ Ｐゴシック"/>
            </a:endParaRPr>
          </a:p>
        </p:txBody>
      </p:sp>
    </p:spTree>
    <p:extLst>
      <p:ext uri="{BB962C8B-B14F-4D97-AF65-F5344CB8AC3E}">
        <p14:creationId xmlns:p14="http://schemas.microsoft.com/office/powerpoint/2010/main" val="40386271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72461"/>
            <a:ext cx="7772400" cy="1568027"/>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4145280"/>
            <a:ext cx="6400800" cy="186944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Rectangle 6"/>
          <p:cNvSpPr/>
          <p:nvPr userDrawn="1"/>
        </p:nvSpPr>
        <p:spPr>
          <a:xfrm>
            <a:off x="76203" y="904248"/>
            <a:ext cx="8943975" cy="5588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8"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6" y="436193"/>
            <a:ext cx="2099764" cy="590479"/>
          </a:xfrm>
          <a:prstGeom prst="rect">
            <a:avLst/>
          </a:prstGeom>
          <a:noFill/>
          <a:extLst>
            <a:ext uri="{909E8E84-426E-40DD-AFC4-6F175D3DCCD1}">
              <a14:hiddenFill xmlns:a14="http://schemas.microsoft.com/office/drawing/2010/main">
                <a:solidFill>
                  <a:srgbClr val="FFFFFF"/>
                </a:solidFill>
              </a14:hiddenFill>
            </a:ext>
          </a:extLst>
        </p:spPr>
      </p:pic>
      <p:sp>
        <p:nvSpPr>
          <p:cNvPr id="9" name="Date Placeholder 2"/>
          <p:cNvSpPr>
            <a:spLocks noGrp="1"/>
          </p:cNvSpPr>
          <p:nvPr>
            <p:ph type="dt" sz="half" idx="10"/>
          </p:nvPr>
        </p:nvSpPr>
        <p:spPr>
          <a:xfrm>
            <a:off x="274322" y="7026013"/>
            <a:ext cx="3252487" cy="194391"/>
          </a:xfrm>
        </p:spPr>
        <p:txBody>
          <a:bodyPr/>
          <a:lstStyle/>
          <a:p>
            <a:pPr>
              <a:defRPr/>
            </a:pPr>
            <a:endParaRPr dirty="0">
              <a:solidFill>
                <a:prstClr val="black">
                  <a:lumMod val="50000"/>
                  <a:lumOff val="50000"/>
                </a:prstClr>
              </a:solidFill>
            </a:endParaRPr>
          </a:p>
        </p:txBody>
      </p:sp>
    </p:spTree>
    <p:extLst>
      <p:ext uri="{BB962C8B-B14F-4D97-AF65-F5344CB8AC3E}">
        <p14:creationId xmlns:p14="http://schemas.microsoft.com/office/powerpoint/2010/main" val="2869489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274320" y="322144"/>
            <a:ext cx="6495596" cy="769551"/>
          </a:xfrm>
          <a:prstGeom prst="rect">
            <a:avLst/>
          </a:prstGeom>
        </p:spPr>
        <p:txBody>
          <a:bodyPr vert="horz" tIns="0" rIns="0" bIns="0" anchor="ctr"/>
          <a:lstStyle>
            <a:lvl1pPr algn="l">
              <a:defRPr sz="3600" baseline="0">
                <a:solidFill>
                  <a:schemeClr val="tx2"/>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pPr fontAlgn="base">
              <a:spcBef>
                <a:spcPct val="0"/>
              </a:spcBef>
              <a:spcAft>
                <a:spcPct val="0"/>
              </a:spcAft>
              <a:defRPr/>
            </a:pPr>
            <a:endParaRPr lang="en-US" dirty="0"/>
          </a:p>
        </p:txBody>
      </p:sp>
      <p:sp>
        <p:nvSpPr>
          <p:cNvPr id="4" name="Slide Number Placeholder 3"/>
          <p:cNvSpPr>
            <a:spLocks noGrp="1"/>
          </p:cNvSpPr>
          <p:nvPr>
            <p:ph type="sldNum" sz="quarter" idx="11"/>
          </p:nvPr>
        </p:nvSpPr>
        <p:spPr/>
        <p:txBody>
          <a:bodyPr/>
          <a:lstStyle/>
          <a:p>
            <a:fld id="{5E24BCE4-F9BF-B945-ACA8-4ADECE7E6A30}" type="slidenum">
              <a:rPr lang="en-US" smtClean="0"/>
              <a:pPr/>
              <a:t>‹#›</a:t>
            </a:fld>
            <a:endParaRPr lang="en-US" dirty="0"/>
          </a:p>
        </p:txBody>
      </p:sp>
      <p:pic>
        <p:nvPicPr>
          <p:cNvPr id="3074"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6" y="436192"/>
            <a:ext cx="2099764" cy="5904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74489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274320" y="322145"/>
            <a:ext cx="6495596" cy="769551"/>
          </a:xfrm>
          <a:prstGeom prst="rect">
            <a:avLst/>
          </a:prstGeom>
        </p:spPr>
        <p:txBody>
          <a:bodyPr vert="horz" tIns="0" rIns="0" bIns="0" anchor="ctr"/>
          <a:lstStyle>
            <a:lvl1pPr algn="l">
              <a:defRPr sz="3600" baseline="0">
                <a:solidFill>
                  <a:schemeClr val="tx2"/>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pPr>
              <a:defRPr/>
            </a:pPr>
            <a:endParaRPr dirty="0">
              <a:solidFill>
                <a:prstClr val="black">
                  <a:lumMod val="50000"/>
                  <a:lumOff val="50000"/>
                </a:prstClr>
              </a:solidFill>
            </a:endParaRPr>
          </a:p>
        </p:txBody>
      </p:sp>
      <p:sp>
        <p:nvSpPr>
          <p:cNvPr id="4" name="Slide Number Placeholder 3"/>
          <p:cNvSpPr>
            <a:spLocks noGrp="1"/>
          </p:cNvSpPr>
          <p:nvPr>
            <p:ph type="sldNum" sz="quarter" idx="11"/>
          </p:nvPr>
        </p:nvSpPr>
        <p:spPr/>
        <p:txBody>
          <a:bodyPr/>
          <a:lstStyle/>
          <a:p>
            <a:fld id="{5E24BCE4-F9BF-B945-ACA8-4ADECE7E6A30}" type="slidenum">
              <a:rPr lang="en-US" smtClean="0">
                <a:solidFill>
                  <a:prstClr val="black">
                    <a:lumMod val="50000"/>
                    <a:lumOff val="50000"/>
                  </a:prstClr>
                </a:solidFill>
              </a:rPr>
              <a:pPr/>
              <a:t>‹#›</a:t>
            </a:fld>
            <a:endParaRPr lang="en-US" dirty="0">
              <a:solidFill>
                <a:prstClr val="black">
                  <a:lumMod val="50000"/>
                  <a:lumOff val="50000"/>
                </a:prstClr>
              </a:solidFill>
            </a:endParaRPr>
          </a:p>
        </p:txBody>
      </p:sp>
      <p:pic>
        <p:nvPicPr>
          <p:cNvPr id="3074"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6" y="436193"/>
            <a:ext cx="2099764" cy="5904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1484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lvl1pPr>
              <a:defRPr/>
            </a:lvl1pPr>
          </a:lstStyle>
          <a:p>
            <a:pPr>
              <a:defRPr/>
            </a:pPr>
            <a:fld id="{C86FF846-4282-4D16-BA73-0FA2E8C0C2AA}" type="slidenum">
              <a:rPr lang="en-US">
                <a:solidFill>
                  <a:prstClr val="black">
                    <a:lumMod val="50000"/>
                    <a:lumOff val="50000"/>
                  </a:prstClr>
                </a:solidFill>
              </a:rPr>
              <a:pPr>
                <a:defRPr/>
              </a:pPr>
              <a:t>‹#›</a:t>
            </a:fld>
            <a:endParaRPr lang="en-US" dirty="0">
              <a:solidFill>
                <a:prstClr val="black">
                  <a:lumMod val="50000"/>
                  <a:lumOff val="50000"/>
                </a:prstClr>
              </a:solidFill>
            </a:endParaRPr>
          </a:p>
        </p:txBody>
      </p:sp>
      <p:sp>
        <p:nvSpPr>
          <p:cNvPr id="6" name="Date Placeholder 2"/>
          <p:cNvSpPr>
            <a:spLocks noGrp="1"/>
          </p:cNvSpPr>
          <p:nvPr>
            <p:ph type="dt" sz="half" idx="10"/>
          </p:nvPr>
        </p:nvSpPr>
        <p:spPr>
          <a:xfrm>
            <a:off x="274322" y="7026013"/>
            <a:ext cx="3252487" cy="194391"/>
          </a:xfrm>
        </p:spPr>
        <p:txBody>
          <a:bodyPr/>
          <a:lstStyle/>
          <a:p>
            <a:pPr>
              <a:defRPr/>
            </a:pPr>
            <a:endParaRPr dirty="0">
              <a:solidFill>
                <a:prstClr val="black">
                  <a:lumMod val="50000"/>
                  <a:lumOff val="50000"/>
                </a:prstClr>
              </a:solidFill>
            </a:endParaRPr>
          </a:p>
        </p:txBody>
      </p:sp>
      <p:sp>
        <p:nvSpPr>
          <p:cNvPr id="7" name="Title 1"/>
          <p:cNvSpPr>
            <a:spLocks noGrp="1"/>
          </p:cNvSpPr>
          <p:nvPr>
            <p:ph type="title"/>
          </p:nvPr>
        </p:nvSpPr>
        <p:spPr>
          <a:xfrm>
            <a:off x="274320" y="322145"/>
            <a:ext cx="6495596" cy="769551"/>
          </a:xfrm>
          <a:prstGeom prst="rect">
            <a:avLst/>
          </a:prstGeom>
        </p:spPr>
        <p:txBody>
          <a:bodyPr vert="horz" tIns="0" rIns="0" bIns="0" anchor="ctr"/>
          <a:lstStyle>
            <a:lvl1pPr algn="l">
              <a:defRPr sz="3600" baseline="0">
                <a:solidFill>
                  <a:schemeClr val="tx2"/>
                </a:solidFill>
              </a:defRPr>
            </a:lvl1pPr>
          </a:lstStyle>
          <a:p>
            <a:r>
              <a:rPr lang="en-US" dirty="0"/>
              <a:t>Click to edit Master title style</a:t>
            </a:r>
          </a:p>
        </p:txBody>
      </p:sp>
      <p:pic>
        <p:nvPicPr>
          <p:cNvPr id="8"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6" y="436193"/>
            <a:ext cx="2099764" cy="5904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65304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Content with title and no bullets">
    <p:spTree>
      <p:nvGrpSpPr>
        <p:cNvPr id="1" name=""/>
        <p:cNvGrpSpPr/>
        <p:nvPr/>
      </p:nvGrpSpPr>
      <p:grpSpPr>
        <a:xfrm>
          <a:off x="0" y="0"/>
          <a:ext cx="0" cy="0"/>
          <a:chOff x="0" y="0"/>
          <a:chExt cx="0" cy="0"/>
        </a:xfrm>
      </p:grpSpPr>
      <p:sp>
        <p:nvSpPr>
          <p:cNvPr id="2" name="Title 1"/>
          <p:cNvSpPr>
            <a:spLocks noGrp="1"/>
          </p:cNvSpPr>
          <p:nvPr>
            <p:ph type="title"/>
          </p:nvPr>
        </p:nvSpPr>
        <p:spPr>
          <a:xfrm>
            <a:off x="528719" y="250522"/>
            <a:ext cx="8069397" cy="318215"/>
          </a:xfrm>
          <a:prstGeom prst="rect">
            <a:avLst/>
          </a:prstGeom>
        </p:spPr>
        <p:txBody>
          <a:bodyPr lIns="95957" tIns="47979" rIns="95957" bIns="47979"/>
          <a:lstStyle/>
          <a:p>
            <a:r>
              <a:rPr lang="en-US"/>
              <a:t>Click to edit Master title style</a:t>
            </a:r>
          </a:p>
        </p:txBody>
      </p:sp>
      <p:sp>
        <p:nvSpPr>
          <p:cNvPr id="4" name="Slide Number Placeholder 3"/>
          <p:cNvSpPr>
            <a:spLocks noGrp="1"/>
          </p:cNvSpPr>
          <p:nvPr>
            <p:ph type="sldNum" sz="quarter" idx="11"/>
          </p:nvPr>
        </p:nvSpPr>
        <p:spPr>
          <a:xfrm>
            <a:off x="7924801" y="7101841"/>
            <a:ext cx="1006476" cy="176106"/>
          </a:xfrm>
          <a:prstGeom prst="rect">
            <a:avLst/>
          </a:prstGeom>
        </p:spPr>
        <p:txBody>
          <a:bodyPr lIns="94038" tIns="47019" rIns="94038" bIns="47019"/>
          <a:lstStyle>
            <a:lvl1pPr>
              <a:defRPr>
                <a:latin typeface="+mn-lt"/>
              </a:defRPr>
            </a:lvl1pPr>
          </a:lstStyle>
          <a:p>
            <a:fld id="{5D6A1D68-CA34-4E7F-99D4-0766B53ADE06}" type="slidenum">
              <a:rPr lang="en-US" smtClean="0">
                <a:solidFill>
                  <a:prstClr val="black">
                    <a:lumMod val="50000"/>
                    <a:lumOff val="50000"/>
                  </a:prstClr>
                </a:solidFill>
              </a:rPr>
              <a:pPr/>
              <a:t>‹#›</a:t>
            </a:fld>
            <a:endParaRPr lang="en-US" dirty="0">
              <a:solidFill>
                <a:prstClr val="black">
                  <a:lumMod val="50000"/>
                  <a:lumOff val="50000"/>
                </a:prstClr>
              </a:solidFill>
            </a:endParaRPr>
          </a:p>
        </p:txBody>
      </p:sp>
      <p:sp>
        <p:nvSpPr>
          <p:cNvPr id="8" name="TextBox 7"/>
          <p:cNvSpPr txBox="1"/>
          <p:nvPr userDrawn="1"/>
        </p:nvSpPr>
        <p:spPr>
          <a:xfrm flipH="1">
            <a:off x="2225841" y="7138151"/>
            <a:ext cx="4692318" cy="123111"/>
          </a:xfrm>
          <a:prstGeom prst="rect">
            <a:avLst/>
          </a:prstGeom>
          <a:noFill/>
        </p:spPr>
        <p:txBody>
          <a:bodyPr wrap="square" lIns="0" tIns="0" rIns="0" bIns="0" rtlCol="0" anchor="ctr">
            <a:spAutoFit/>
          </a:bodyPr>
          <a:lstStyle/>
          <a:p>
            <a:pPr algn="ctr"/>
            <a:r>
              <a:rPr lang="en-US" sz="800" dirty="0">
                <a:solidFill>
                  <a:srgbClr val="E8E8E6"/>
                </a:solidFill>
                <a:latin typeface="Calibri"/>
                <a:ea typeface="ＭＳ Ｐゴシック"/>
              </a:rPr>
              <a:t>Privileged &amp; Confidential</a:t>
            </a:r>
          </a:p>
        </p:txBody>
      </p:sp>
    </p:spTree>
    <p:extLst>
      <p:ext uri="{BB962C8B-B14F-4D97-AF65-F5344CB8AC3E}">
        <p14:creationId xmlns:p14="http://schemas.microsoft.com/office/powerpoint/2010/main" val="17538486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5616" y="1217509"/>
            <a:ext cx="8226425" cy="528489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xfrm>
            <a:off x="6151442" y="6740314"/>
            <a:ext cx="295275" cy="321733"/>
          </a:xfrm>
        </p:spPr>
        <p:txBody>
          <a:bodyPr/>
          <a:lstStyle>
            <a:lvl1pPr>
              <a:defRPr/>
            </a:lvl1pPr>
          </a:lstStyle>
          <a:p>
            <a:pPr>
              <a:defRPr/>
            </a:pPr>
            <a:fld id="{ADFC962C-627E-4664-B237-73EA4F8FC2E8}" type="slidenum">
              <a:rPr lang="en-US">
                <a:solidFill>
                  <a:srgbClr val="4D4F53"/>
                </a:solidFill>
              </a:rPr>
              <a:pPr>
                <a:defRPr/>
              </a:pPr>
              <a:t>‹#›</a:t>
            </a:fld>
            <a:endParaRPr lang="en-US" dirty="0">
              <a:solidFill>
                <a:srgbClr val="4D4F53"/>
              </a:solidFill>
            </a:endParaRPr>
          </a:p>
        </p:txBody>
      </p:sp>
      <p:sp>
        <p:nvSpPr>
          <p:cNvPr id="6" name="Rectangle 8"/>
          <p:cNvSpPr>
            <a:spLocks noGrp="1" noChangeArrowheads="1"/>
          </p:cNvSpPr>
          <p:nvPr>
            <p:ph type="ftr" sz="quarter" idx="11"/>
          </p:nvPr>
        </p:nvSpPr>
        <p:spPr>
          <a:xfrm>
            <a:off x="1631334" y="6835682"/>
            <a:ext cx="4030663" cy="304800"/>
          </a:xfrm>
          <a:prstGeom prst="rect">
            <a:avLst/>
          </a:prstGeom>
        </p:spPr>
        <p:txBody>
          <a:bodyPr/>
          <a:lstStyle>
            <a:lvl1pPr>
              <a:defRPr/>
            </a:lvl1pPr>
          </a:lstStyle>
          <a:p>
            <a:pPr>
              <a:defRPr/>
            </a:pPr>
            <a:endParaRPr lang="en-US" dirty="0">
              <a:solidFill>
                <a:srgbClr val="4D4F53"/>
              </a:solidFill>
              <a:ea typeface="ＭＳ Ｐゴシック"/>
            </a:endParaRPr>
          </a:p>
        </p:txBody>
      </p:sp>
    </p:spTree>
    <p:extLst>
      <p:ext uri="{BB962C8B-B14F-4D97-AF65-F5344CB8AC3E}">
        <p14:creationId xmlns:p14="http://schemas.microsoft.com/office/powerpoint/2010/main" val="424841479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72461"/>
            <a:ext cx="7772400" cy="1568027"/>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4145280"/>
            <a:ext cx="6400800" cy="186944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Rectangle 6"/>
          <p:cNvSpPr/>
          <p:nvPr userDrawn="1"/>
        </p:nvSpPr>
        <p:spPr>
          <a:xfrm>
            <a:off x="76203" y="904248"/>
            <a:ext cx="8943975" cy="5588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8"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6" y="436193"/>
            <a:ext cx="2099764" cy="590479"/>
          </a:xfrm>
          <a:prstGeom prst="rect">
            <a:avLst/>
          </a:prstGeom>
          <a:noFill/>
          <a:extLst>
            <a:ext uri="{909E8E84-426E-40DD-AFC4-6F175D3DCCD1}">
              <a14:hiddenFill xmlns:a14="http://schemas.microsoft.com/office/drawing/2010/main">
                <a:solidFill>
                  <a:srgbClr val="FFFFFF"/>
                </a:solidFill>
              </a14:hiddenFill>
            </a:ext>
          </a:extLst>
        </p:spPr>
      </p:pic>
      <p:sp>
        <p:nvSpPr>
          <p:cNvPr id="9" name="Date Placeholder 2"/>
          <p:cNvSpPr>
            <a:spLocks noGrp="1"/>
          </p:cNvSpPr>
          <p:nvPr>
            <p:ph type="dt" sz="half" idx="10"/>
          </p:nvPr>
        </p:nvSpPr>
        <p:spPr>
          <a:xfrm>
            <a:off x="274322" y="7026013"/>
            <a:ext cx="3252487" cy="194391"/>
          </a:xfrm>
        </p:spPr>
        <p:txBody>
          <a:bodyPr/>
          <a:lstStyle/>
          <a:p>
            <a:pPr>
              <a:defRPr/>
            </a:pPr>
            <a:endParaRPr dirty="0">
              <a:solidFill>
                <a:prstClr val="black">
                  <a:lumMod val="50000"/>
                  <a:lumOff val="50000"/>
                </a:prstClr>
              </a:solidFill>
            </a:endParaRPr>
          </a:p>
        </p:txBody>
      </p:sp>
    </p:spTree>
    <p:extLst>
      <p:ext uri="{BB962C8B-B14F-4D97-AF65-F5344CB8AC3E}">
        <p14:creationId xmlns:p14="http://schemas.microsoft.com/office/powerpoint/2010/main" val="14033933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274320" y="322145"/>
            <a:ext cx="6495596" cy="769551"/>
          </a:xfrm>
          <a:prstGeom prst="rect">
            <a:avLst/>
          </a:prstGeom>
        </p:spPr>
        <p:txBody>
          <a:bodyPr vert="horz" tIns="0" rIns="0" bIns="0" anchor="ctr"/>
          <a:lstStyle>
            <a:lvl1pPr algn="l">
              <a:defRPr sz="3600" baseline="0">
                <a:solidFill>
                  <a:schemeClr val="tx2"/>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pPr>
              <a:defRPr/>
            </a:pPr>
            <a:endParaRPr dirty="0">
              <a:solidFill>
                <a:prstClr val="black">
                  <a:lumMod val="50000"/>
                  <a:lumOff val="50000"/>
                </a:prstClr>
              </a:solidFill>
            </a:endParaRPr>
          </a:p>
        </p:txBody>
      </p:sp>
      <p:sp>
        <p:nvSpPr>
          <p:cNvPr id="4" name="Slide Number Placeholder 3"/>
          <p:cNvSpPr>
            <a:spLocks noGrp="1"/>
          </p:cNvSpPr>
          <p:nvPr>
            <p:ph type="sldNum" sz="quarter" idx="11"/>
          </p:nvPr>
        </p:nvSpPr>
        <p:spPr/>
        <p:txBody>
          <a:bodyPr/>
          <a:lstStyle/>
          <a:p>
            <a:fld id="{5E24BCE4-F9BF-B945-ACA8-4ADECE7E6A30}" type="slidenum">
              <a:rPr lang="en-US" smtClean="0">
                <a:solidFill>
                  <a:prstClr val="black">
                    <a:lumMod val="50000"/>
                    <a:lumOff val="50000"/>
                  </a:prstClr>
                </a:solidFill>
              </a:rPr>
              <a:pPr/>
              <a:t>‹#›</a:t>
            </a:fld>
            <a:endParaRPr lang="en-US" dirty="0">
              <a:solidFill>
                <a:prstClr val="black">
                  <a:lumMod val="50000"/>
                  <a:lumOff val="50000"/>
                </a:prstClr>
              </a:solidFill>
            </a:endParaRPr>
          </a:p>
        </p:txBody>
      </p:sp>
      <p:pic>
        <p:nvPicPr>
          <p:cNvPr id="3074"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6" y="436193"/>
            <a:ext cx="2099764" cy="5904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00328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lvl1pPr>
              <a:defRPr/>
            </a:lvl1pPr>
          </a:lstStyle>
          <a:p>
            <a:pPr>
              <a:defRPr/>
            </a:pPr>
            <a:fld id="{C86FF846-4282-4D16-BA73-0FA2E8C0C2AA}" type="slidenum">
              <a:rPr lang="en-US">
                <a:solidFill>
                  <a:prstClr val="black">
                    <a:lumMod val="50000"/>
                    <a:lumOff val="50000"/>
                  </a:prstClr>
                </a:solidFill>
              </a:rPr>
              <a:pPr>
                <a:defRPr/>
              </a:pPr>
              <a:t>‹#›</a:t>
            </a:fld>
            <a:endParaRPr lang="en-US" dirty="0">
              <a:solidFill>
                <a:prstClr val="black">
                  <a:lumMod val="50000"/>
                  <a:lumOff val="50000"/>
                </a:prstClr>
              </a:solidFill>
            </a:endParaRPr>
          </a:p>
        </p:txBody>
      </p:sp>
      <p:sp>
        <p:nvSpPr>
          <p:cNvPr id="6" name="Date Placeholder 2"/>
          <p:cNvSpPr>
            <a:spLocks noGrp="1"/>
          </p:cNvSpPr>
          <p:nvPr>
            <p:ph type="dt" sz="half" idx="10"/>
          </p:nvPr>
        </p:nvSpPr>
        <p:spPr>
          <a:xfrm>
            <a:off x="274322" y="7026013"/>
            <a:ext cx="3252487" cy="194391"/>
          </a:xfrm>
        </p:spPr>
        <p:txBody>
          <a:bodyPr/>
          <a:lstStyle/>
          <a:p>
            <a:pPr>
              <a:defRPr/>
            </a:pPr>
            <a:endParaRPr dirty="0">
              <a:solidFill>
                <a:prstClr val="black">
                  <a:lumMod val="50000"/>
                  <a:lumOff val="50000"/>
                </a:prstClr>
              </a:solidFill>
            </a:endParaRPr>
          </a:p>
        </p:txBody>
      </p:sp>
      <p:sp>
        <p:nvSpPr>
          <p:cNvPr id="7" name="Title 1"/>
          <p:cNvSpPr>
            <a:spLocks noGrp="1"/>
          </p:cNvSpPr>
          <p:nvPr>
            <p:ph type="title"/>
          </p:nvPr>
        </p:nvSpPr>
        <p:spPr>
          <a:xfrm>
            <a:off x="274320" y="322145"/>
            <a:ext cx="6495596" cy="769551"/>
          </a:xfrm>
          <a:prstGeom prst="rect">
            <a:avLst/>
          </a:prstGeom>
        </p:spPr>
        <p:txBody>
          <a:bodyPr vert="horz" tIns="0" rIns="0" bIns="0" anchor="ctr"/>
          <a:lstStyle>
            <a:lvl1pPr algn="l">
              <a:defRPr sz="3600" baseline="0">
                <a:solidFill>
                  <a:schemeClr val="tx2"/>
                </a:solidFill>
              </a:defRPr>
            </a:lvl1pPr>
          </a:lstStyle>
          <a:p>
            <a:r>
              <a:rPr lang="en-US" dirty="0"/>
              <a:t>Click to edit Master title style</a:t>
            </a:r>
          </a:p>
        </p:txBody>
      </p:sp>
      <p:pic>
        <p:nvPicPr>
          <p:cNvPr id="8"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6" y="436193"/>
            <a:ext cx="2099764" cy="5904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28568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Content with title and no bullets">
    <p:spTree>
      <p:nvGrpSpPr>
        <p:cNvPr id="1" name=""/>
        <p:cNvGrpSpPr/>
        <p:nvPr/>
      </p:nvGrpSpPr>
      <p:grpSpPr>
        <a:xfrm>
          <a:off x="0" y="0"/>
          <a:ext cx="0" cy="0"/>
          <a:chOff x="0" y="0"/>
          <a:chExt cx="0" cy="0"/>
        </a:xfrm>
      </p:grpSpPr>
      <p:sp>
        <p:nvSpPr>
          <p:cNvPr id="2" name="Title 1"/>
          <p:cNvSpPr>
            <a:spLocks noGrp="1"/>
          </p:cNvSpPr>
          <p:nvPr>
            <p:ph type="title"/>
          </p:nvPr>
        </p:nvSpPr>
        <p:spPr>
          <a:xfrm>
            <a:off x="528719" y="250522"/>
            <a:ext cx="8069397" cy="318215"/>
          </a:xfrm>
          <a:prstGeom prst="rect">
            <a:avLst/>
          </a:prstGeom>
        </p:spPr>
        <p:txBody>
          <a:bodyPr lIns="95957" tIns="47979" rIns="95957" bIns="47979"/>
          <a:lstStyle/>
          <a:p>
            <a:r>
              <a:rPr lang="en-US"/>
              <a:t>Click to edit Master title style</a:t>
            </a:r>
          </a:p>
        </p:txBody>
      </p:sp>
      <p:sp>
        <p:nvSpPr>
          <p:cNvPr id="4" name="Slide Number Placeholder 3"/>
          <p:cNvSpPr>
            <a:spLocks noGrp="1"/>
          </p:cNvSpPr>
          <p:nvPr>
            <p:ph type="sldNum" sz="quarter" idx="11"/>
          </p:nvPr>
        </p:nvSpPr>
        <p:spPr>
          <a:xfrm>
            <a:off x="7924801" y="7101841"/>
            <a:ext cx="1006476" cy="176106"/>
          </a:xfrm>
          <a:prstGeom prst="rect">
            <a:avLst/>
          </a:prstGeom>
        </p:spPr>
        <p:txBody>
          <a:bodyPr lIns="94038" tIns="47019" rIns="94038" bIns="47019"/>
          <a:lstStyle>
            <a:lvl1pPr>
              <a:defRPr>
                <a:latin typeface="+mn-lt"/>
              </a:defRPr>
            </a:lvl1pPr>
          </a:lstStyle>
          <a:p>
            <a:fld id="{5D6A1D68-CA34-4E7F-99D4-0766B53ADE06}" type="slidenum">
              <a:rPr lang="en-US" smtClean="0">
                <a:solidFill>
                  <a:prstClr val="black">
                    <a:lumMod val="50000"/>
                    <a:lumOff val="50000"/>
                  </a:prstClr>
                </a:solidFill>
              </a:rPr>
              <a:pPr/>
              <a:t>‹#›</a:t>
            </a:fld>
            <a:endParaRPr lang="en-US" dirty="0">
              <a:solidFill>
                <a:prstClr val="black">
                  <a:lumMod val="50000"/>
                  <a:lumOff val="50000"/>
                </a:prstClr>
              </a:solidFill>
            </a:endParaRPr>
          </a:p>
        </p:txBody>
      </p:sp>
      <p:sp>
        <p:nvSpPr>
          <p:cNvPr id="8" name="TextBox 7"/>
          <p:cNvSpPr txBox="1"/>
          <p:nvPr userDrawn="1"/>
        </p:nvSpPr>
        <p:spPr>
          <a:xfrm flipH="1">
            <a:off x="2225841" y="7138151"/>
            <a:ext cx="4692318" cy="123111"/>
          </a:xfrm>
          <a:prstGeom prst="rect">
            <a:avLst/>
          </a:prstGeom>
          <a:noFill/>
        </p:spPr>
        <p:txBody>
          <a:bodyPr wrap="square" lIns="0" tIns="0" rIns="0" bIns="0" rtlCol="0" anchor="ctr">
            <a:spAutoFit/>
          </a:bodyPr>
          <a:lstStyle/>
          <a:p>
            <a:pPr algn="ctr"/>
            <a:r>
              <a:rPr lang="en-US" sz="800" dirty="0">
                <a:solidFill>
                  <a:srgbClr val="E8E8E6"/>
                </a:solidFill>
                <a:latin typeface="Calibri"/>
                <a:ea typeface="ＭＳ Ｐゴシック"/>
              </a:rPr>
              <a:t>Privileged &amp; Confidential</a:t>
            </a:r>
          </a:p>
        </p:txBody>
      </p:sp>
    </p:spTree>
    <p:extLst>
      <p:ext uri="{BB962C8B-B14F-4D97-AF65-F5344CB8AC3E}">
        <p14:creationId xmlns:p14="http://schemas.microsoft.com/office/powerpoint/2010/main" val="323278165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5616" y="1217509"/>
            <a:ext cx="8226425" cy="528489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xfrm>
            <a:off x="6151442" y="6740314"/>
            <a:ext cx="295275" cy="321733"/>
          </a:xfrm>
        </p:spPr>
        <p:txBody>
          <a:bodyPr/>
          <a:lstStyle>
            <a:lvl1pPr>
              <a:defRPr/>
            </a:lvl1pPr>
          </a:lstStyle>
          <a:p>
            <a:pPr>
              <a:defRPr/>
            </a:pPr>
            <a:fld id="{ADFC962C-627E-4664-B237-73EA4F8FC2E8}" type="slidenum">
              <a:rPr lang="en-US">
                <a:solidFill>
                  <a:srgbClr val="4D4F53"/>
                </a:solidFill>
              </a:rPr>
              <a:pPr>
                <a:defRPr/>
              </a:pPr>
              <a:t>‹#›</a:t>
            </a:fld>
            <a:endParaRPr lang="en-US" dirty="0">
              <a:solidFill>
                <a:srgbClr val="4D4F53"/>
              </a:solidFill>
            </a:endParaRPr>
          </a:p>
        </p:txBody>
      </p:sp>
      <p:sp>
        <p:nvSpPr>
          <p:cNvPr id="6" name="Rectangle 8"/>
          <p:cNvSpPr>
            <a:spLocks noGrp="1" noChangeArrowheads="1"/>
          </p:cNvSpPr>
          <p:nvPr>
            <p:ph type="ftr" sz="quarter" idx="11"/>
          </p:nvPr>
        </p:nvSpPr>
        <p:spPr>
          <a:xfrm>
            <a:off x="1631334" y="6835682"/>
            <a:ext cx="4030663" cy="304800"/>
          </a:xfrm>
          <a:prstGeom prst="rect">
            <a:avLst/>
          </a:prstGeom>
        </p:spPr>
        <p:txBody>
          <a:bodyPr/>
          <a:lstStyle>
            <a:lvl1pPr>
              <a:defRPr/>
            </a:lvl1pPr>
          </a:lstStyle>
          <a:p>
            <a:pPr>
              <a:defRPr/>
            </a:pPr>
            <a:endParaRPr lang="en-US" dirty="0">
              <a:solidFill>
                <a:srgbClr val="4D4F53"/>
              </a:solidFill>
              <a:ea typeface="ＭＳ Ｐゴシック"/>
            </a:endParaRPr>
          </a:p>
        </p:txBody>
      </p:sp>
    </p:spTree>
    <p:extLst>
      <p:ext uri="{BB962C8B-B14F-4D97-AF65-F5344CB8AC3E}">
        <p14:creationId xmlns:p14="http://schemas.microsoft.com/office/powerpoint/2010/main" val="13574747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72460"/>
            <a:ext cx="7772400" cy="1568027"/>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4145280"/>
            <a:ext cx="6400800" cy="186944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Rectangle 6"/>
          <p:cNvSpPr/>
          <p:nvPr userDrawn="1"/>
        </p:nvSpPr>
        <p:spPr>
          <a:xfrm>
            <a:off x="76201" y="904247"/>
            <a:ext cx="8943975" cy="5588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8"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6" y="436192"/>
            <a:ext cx="2099764" cy="590479"/>
          </a:xfrm>
          <a:prstGeom prst="rect">
            <a:avLst/>
          </a:prstGeom>
          <a:noFill/>
          <a:extLst>
            <a:ext uri="{909E8E84-426E-40DD-AFC4-6F175D3DCCD1}">
              <a14:hiddenFill xmlns:a14="http://schemas.microsoft.com/office/drawing/2010/main">
                <a:solidFill>
                  <a:srgbClr val="FFFFFF"/>
                </a:solidFill>
              </a14:hiddenFill>
            </a:ext>
          </a:extLst>
        </p:spPr>
      </p:pic>
      <p:sp>
        <p:nvSpPr>
          <p:cNvPr id="9" name="Date Placeholder 2"/>
          <p:cNvSpPr>
            <a:spLocks noGrp="1"/>
          </p:cNvSpPr>
          <p:nvPr>
            <p:ph type="dt" sz="half" idx="10"/>
          </p:nvPr>
        </p:nvSpPr>
        <p:spPr>
          <a:xfrm>
            <a:off x="274320" y="7026013"/>
            <a:ext cx="3252487" cy="194391"/>
          </a:xfrm>
        </p:spPr>
        <p:txBody>
          <a:bodyPr/>
          <a:lstStyle/>
          <a:p>
            <a:pPr>
              <a:defRPr/>
            </a:pPr>
            <a:endParaRPr dirty="0">
              <a:solidFill>
                <a:prstClr val="black">
                  <a:lumMod val="50000"/>
                  <a:lumOff val="50000"/>
                </a:prstClr>
              </a:solidFill>
            </a:endParaRPr>
          </a:p>
        </p:txBody>
      </p:sp>
    </p:spTree>
    <p:extLst>
      <p:ext uri="{BB962C8B-B14F-4D97-AF65-F5344CB8AC3E}">
        <p14:creationId xmlns:p14="http://schemas.microsoft.com/office/powerpoint/2010/main" val="936279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lvl1pPr>
              <a:defRPr/>
            </a:lvl1pPr>
          </a:lstStyle>
          <a:p>
            <a:pPr>
              <a:defRPr/>
            </a:pPr>
            <a:fld id="{C86FF846-4282-4D16-BA73-0FA2E8C0C2AA}" type="slidenum">
              <a:rPr lang="en-US">
                <a:solidFill>
                  <a:prstClr val="black">
                    <a:lumMod val="50000"/>
                    <a:lumOff val="50000"/>
                  </a:prstClr>
                </a:solidFill>
              </a:rPr>
              <a:pPr>
                <a:defRPr/>
              </a:pPr>
              <a:t>‹#›</a:t>
            </a:fld>
            <a:endParaRPr lang="en-US" dirty="0">
              <a:solidFill>
                <a:prstClr val="black">
                  <a:lumMod val="50000"/>
                  <a:lumOff val="50000"/>
                </a:prstClr>
              </a:solidFill>
            </a:endParaRPr>
          </a:p>
        </p:txBody>
      </p:sp>
      <p:sp>
        <p:nvSpPr>
          <p:cNvPr id="6" name="Date Placeholder 2"/>
          <p:cNvSpPr>
            <a:spLocks noGrp="1"/>
          </p:cNvSpPr>
          <p:nvPr>
            <p:ph type="dt" sz="half" idx="10"/>
          </p:nvPr>
        </p:nvSpPr>
        <p:spPr>
          <a:xfrm>
            <a:off x="274322" y="7026013"/>
            <a:ext cx="3252487" cy="194391"/>
          </a:xfrm>
        </p:spPr>
        <p:txBody>
          <a:bodyPr/>
          <a:lstStyle/>
          <a:p>
            <a:pPr>
              <a:defRPr/>
            </a:pPr>
            <a:endParaRPr dirty="0">
              <a:solidFill>
                <a:prstClr val="black">
                  <a:lumMod val="50000"/>
                  <a:lumOff val="50000"/>
                </a:prstClr>
              </a:solidFill>
            </a:endParaRPr>
          </a:p>
        </p:txBody>
      </p:sp>
      <p:sp>
        <p:nvSpPr>
          <p:cNvPr id="7" name="Title 1"/>
          <p:cNvSpPr>
            <a:spLocks noGrp="1"/>
          </p:cNvSpPr>
          <p:nvPr>
            <p:ph type="title"/>
          </p:nvPr>
        </p:nvSpPr>
        <p:spPr>
          <a:xfrm>
            <a:off x="274321" y="322145"/>
            <a:ext cx="6495596" cy="769551"/>
          </a:xfrm>
          <a:prstGeom prst="rect">
            <a:avLst/>
          </a:prstGeom>
        </p:spPr>
        <p:txBody>
          <a:bodyPr vert="horz" tIns="0" rIns="0" bIns="0" anchor="ctr"/>
          <a:lstStyle>
            <a:lvl1pPr algn="l">
              <a:defRPr sz="2531" baseline="0">
                <a:solidFill>
                  <a:schemeClr val="tx2"/>
                </a:solidFill>
              </a:defRPr>
            </a:lvl1pPr>
          </a:lstStyle>
          <a:p>
            <a:r>
              <a:rPr lang="en-US" dirty="0"/>
              <a:t>Click to edit Master title style</a:t>
            </a:r>
          </a:p>
        </p:txBody>
      </p:sp>
      <p:pic>
        <p:nvPicPr>
          <p:cNvPr id="8"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7" y="436193"/>
            <a:ext cx="2099764" cy="5904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544778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274320" y="322144"/>
            <a:ext cx="6495596" cy="769551"/>
          </a:xfrm>
          <a:prstGeom prst="rect">
            <a:avLst/>
          </a:prstGeom>
        </p:spPr>
        <p:txBody>
          <a:bodyPr vert="horz" tIns="0" rIns="0" bIns="0" anchor="ctr"/>
          <a:lstStyle>
            <a:lvl1pPr algn="l">
              <a:defRPr sz="3600" baseline="0">
                <a:solidFill>
                  <a:schemeClr val="tx2"/>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pPr>
              <a:defRPr/>
            </a:pPr>
            <a:endParaRPr dirty="0">
              <a:solidFill>
                <a:prstClr val="black">
                  <a:lumMod val="50000"/>
                  <a:lumOff val="50000"/>
                </a:prstClr>
              </a:solidFill>
            </a:endParaRPr>
          </a:p>
        </p:txBody>
      </p:sp>
      <p:sp>
        <p:nvSpPr>
          <p:cNvPr id="4" name="Slide Number Placeholder 3"/>
          <p:cNvSpPr>
            <a:spLocks noGrp="1"/>
          </p:cNvSpPr>
          <p:nvPr>
            <p:ph type="sldNum" sz="quarter" idx="11"/>
          </p:nvPr>
        </p:nvSpPr>
        <p:spPr/>
        <p:txBody>
          <a:bodyPr/>
          <a:lstStyle/>
          <a:p>
            <a:fld id="{5E24BCE4-F9BF-B945-ACA8-4ADECE7E6A30}" type="slidenum">
              <a:rPr lang="en-US" smtClean="0">
                <a:solidFill>
                  <a:prstClr val="black">
                    <a:lumMod val="50000"/>
                    <a:lumOff val="50000"/>
                  </a:prstClr>
                </a:solidFill>
              </a:rPr>
              <a:pPr/>
              <a:t>‹#›</a:t>
            </a:fld>
            <a:endParaRPr lang="en-US" dirty="0">
              <a:solidFill>
                <a:prstClr val="black">
                  <a:lumMod val="50000"/>
                  <a:lumOff val="50000"/>
                </a:prstClr>
              </a:solidFill>
            </a:endParaRPr>
          </a:p>
        </p:txBody>
      </p:sp>
      <p:pic>
        <p:nvPicPr>
          <p:cNvPr id="3074"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6" y="436192"/>
            <a:ext cx="2099764" cy="5904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680121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72460"/>
            <a:ext cx="7772400" cy="1568027"/>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4145280"/>
            <a:ext cx="6400800" cy="186944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Rectangle 6"/>
          <p:cNvSpPr/>
          <p:nvPr userDrawn="1"/>
        </p:nvSpPr>
        <p:spPr>
          <a:xfrm>
            <a:off x="76201" y="904247"/>
            <a:ext cx="8943975" cy="5588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8"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6" y="436192"/>
            <a:ext cx="2099764" cy="590479"/>
          </a:xfrm>
          <a:prstGeom prst="rect">
            <a:avLst/>
          </a:prstGeom>
          <a:noFill/>
          <a:extLst>
            <a:ext uri="{909E8E84-426E-40DD-AFC4-6F175D3DCCD1}">
              <a14:hiddenFill xmlns:a14="http://schemas.microsoft.com/office/drawing/2010/main">
                <a:solidFill>
                  <a:srgbClr val="FFFFFF"/>
                </a:solidFill>
              </a14:hiddenFill>
            </a:ext>
          </a:extLst>
        </p:spPr>
      </p:pic>
      <p:sp>
        <p:nvSpPr>
          <p:cNvPr id="9" name="Date Placeholder 2"/>
          <p:cNvSpPr>
            <a:spLocks noGrp="1"/>
          </p:cNvSpPr>
          <p:nvPr>
            <p:ph type="dt" sz="half" idx="10"/>
          </p:nvPr>
        </p:nvSpPr>
        <p:spPr>
          <a:xfrm>
            <a:off x="274320" y="7026013"/>
            <a:ext cx="3252487" cy="194391"/>
          </a:xfrm>
        </p:spPr>
        <p:txBody>
          <a:bodyPr/>
          <a:lstStyle/>
          <a:p>
            <a:pPr>
              <a:defRPr/>
            </a:pPr>
            <a:endParaRPr dirty="0">
              <a:solidFill>
                <a:prstClr val="black">
                  <a:lumMod val="50000"/>
                  <a:lumOff val="50000"/>
                </a:prstClr>
              </a:solidFill>
            </a:endParaRPr>
          </a:p>
        </p:txBody>
      </p:sp>
    </p:spTree>
    <p:extLst>
      <p:ext uri="{BB962C8B-B14F-4D97-AF65-F5344CB8AC3E}">
        <p14:creationId xmlns:p14="http://schemas.microsoft.com/office/powerpoint/2010/main" val="312678895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274320" y="322144"/>
            <a:ext cx="6495596" cy="769551"/>
          </a:xfrm>
          <a:prstGeom prst="rect">
            <a:avLst/>
          </a:prstGeom>
        </p:spPr>
        <p:txBody>
          <a:bodyPr vert="horz" tIns="0" rIns="0" bIns="0" anchor="ctr"/>
          <a:lstStyle>
            <a:lvl1pPr algn="l">
              <a:defRPr sz="3600" baseline="0">
                <a:solidFill>
                  <a:schemeClr val="tx2"/>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pPr>
              <a:defRPr/>
            </a:pPr>
            <a:endParaRPr dirty="0">
              <a:solidFill>
                <a:prstClr val="black">
                  <a:lumMod val="50000"/>
                  <a:lumOff val="50000"/>
                </a:prstClr>
              </a:solidFill>
            </a:endParaRPr>
          </a:p>
        </p:txBody>
      </p:sp>
      <p:sp>
        <p:nvSpPr>
          <p:cNvPr id="4" name="Slide Number Placeholder 3"/>
          <p:cNvSpPr>
            <a:spLocks noGrp="1"/>
          </p:cNvSpPr>
          <p:nvPr>
            <p:ph type="sldNum" sz="quarter" idx="11"/>
          </p:nvPr>
        </p:nvSpPr>
        <p:spPr/>
        <p:txBody>
          <a:bodyPr/>
          <a:lstStyle/>
          <a:p>
            <a:fld id="{5E24BCE4-F9BF-B945-ACA8-4ADECE7E6A30}" type="slidenum">
              <a:rPr lang="en-US" smtClean="0">
                <a:solidFill>
                  <a:prstClr val="black">
                    <a:lumMod val="50000"/>
                    <a:lumOff val="50000"/>
                  </a:prstClr>
                </a:solidFill>
              </a:rPr>
              <a:pPr/>
              <a:t>‹#›</a:t>
            </a:fld>
            <a:endParaRPr lang="en-US" dirty="0">
              <a:solidFill>
                <a:prstClr val="black">
                  <a:lumMod val="50000"/>
                  <a:lumOff val="50000"/>
                </a:prstClr>
              </a:solidFill>
            </a:endParaRPr>
          </a:p>
        </p:txBody>
      </p:sp>
      <p:pic>
        <p:nvPicPr>
          <p:cNvPr id="3074"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6" y="436192"/>
            <a:ext cx="2099764" cy="5904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062559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72460"/>
            <a:ext cx="7772400" cy="1568027"/>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4145280"/>
            <a:ext cx="6400800" cy="186944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Rectangle 6"/>
          <p:cNvSpPr/>
          <p:nvPr userDrawn="1"/>
        </p:nvSpPr>
        <p:spPr>
          <a:xfrm>
            <a:off x="76201" y="904247"/>
            <a:ext cx="8943975" cy="5588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8"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6" y="436192"/>
            <a:ext cx="2099764" cy="590479"/>
          </a:xfrm>
          <a:prstGeom prst="rect">
            <a:avLst/>
          </a:prstGeom>
          <a:noFill/>
          <a:extLst>
            <a:ext uri="{909E8E84-426E-40DD-AFC4-6F175D3DCCD1}">
              <a14:hiddenFill xmlns:a14="http://schemas.microsoft.com/office/drawing/2010/main">
                <a:solidFill>
                  <a:srgbClr val="FFFFFF"/>
                </a:solidFill>
              </a14:hiddenFill>
            </a:ext>
          </a:extLst>
        </p:spPr>
      </p:pic>
      <p:sp>
        <p:nvSpPr>
          <p:cNvPr id="9" name="Date Placeholder 2"/>
          <p:cNvSpPr>
            <a:spLocks noGrp="1"/>
          </p:cNvSpPr>
          <p:nvPr>
            <p:ph type="dt" sz="half" idx="10"/>
          </p:nvPr>
        </p:nvSpPr>
        <p:spPr>
          <a:xfrm>
            <a:off x="274320" y="7026013"/>
            <a:ext cx="3252487" cy="194391"/>
          </a:xfrm>
        </p:spPr>
        <p:txBody>
          <a:bodyPr/>
          <a:lstStyle/>
          <a:p>
            <a:pPr>
              <a:defRPr/>
            </a:pPr>
            <a:endParaRPr dirty="0">
              <a:solidFill>
                <a:prstClr val="black">
                  <a:lumMod val="50000"/>
                  <a:lumOff val="50000"/>
                </a:prstClr>
              </a:solidFill>
            </a:endParaRPr>
          </a:p>
        </p:txBody>
      </p:sp>
    </p:spTree>
    <p:extLst>
      <p:ext uri="{BB962C8B-B14F-4D97-AF65-F5344CB8AC3E}">
        <p14:creationId xmlns:p14="http://schemas.microsoft.com/office/powerpoint/2010/main" val="337328517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274320" y="322144"/>
            <a:ext cx="6495596" cy="769551"/>
          </a:xfrm>
          <a:prstGeom prst="rect">
            <a:avLst/>
          </a:prstGeom>
        </p:spPr>
        <p:txBody>
          <a:bodyPr vert="horz" tIns="0" rIns="0" bIns="0" anchor="ctr"/>
          <a:lstStyle>
            <a:lvl1pPr algn="l">
              <a:defRPr sz="3600" baseline="0">
                <a:solidFill>
                  <a:schemeClr val="tx2"/>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pPr>
              <a:defRPr/>
            </a:pPr>
            <a:endParaRPr dirty="0">
              <a:solidFill>
                <a:prstClr val="black">
                  <a:lumMod val="50000"/>
                  <a:lumOff val="50000"/>
                </a:prstClr>
              </a:solidFill>
            </a:endParaRPr>
          </a:p>
        </p:txBody>
      </p:sp>
      <p:sp>
        <p:nvSpPr>
          <p:cNvPr id="4" name="Slide Number Placeholder 3"/>
          <p:cNvSpPr>
            <a:spLocks noGrp="1"/>
          </p:cNvSpPr>
          <p:nvPr>
            <p:ph type="sldNum" sz="quarter" idx="11"/>
          </p:nvPr>
        </p:nvSpPr>
        <p:spPr/>
        <p:txBody>
          <a:bodyPr/>
          <a:lstStyle/>
          <a:p>
            <a:fld id="{5E24BCE4-F9BF-B945-ACA8-4ADECE7E6A30}" type="slidenum">
              <a:rPr lang="en-US" smtClean="0">
                <a:solidFill>
                  <a:prstClr val="black">
                    <a:lumMod val="50000"/>
                    <a:lumOff val="50000"/>
                  </a:prstClr>
                </a:solidFill>
              </a:rPr>
              <a:pPr/>
              <a:t>‹#›</a:t>
            </a:fld>
            <a:endParaRPr lang="en-US" dirty="0">
              <a:solidFill>
                <a:prstClr val="black">
                  <a:lumMod val="50000"/>
                  <a:lumOff val="50000"/>
                </a:prstClr>
              </a:solidFill>
            </a:endParaRPr>
          </a:p>
        </p:txBody>
      </p:sp>
      <p:pic>
        <p:nvPicPr>
          <p:cNvPr id="3074"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6" y="436192"/>
            <a:ext cx="2099764" cy="590479"/>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p:cNvSpPr txBox="1">
            <a:spLocks/>
          </p:cNvSpPr>
          <p:nvPr userDrawn="1"/>
        </p:nvSpPr>
        <p:spPr>
          <a:xfrm>
            <a:off x="8669226" y="7178415"/>
            <a:ext cx="352854" cy="245903"/>
          </a:xfrm>
          <a:prstGeom prst="rect">
            <a:avLst/>
          </a:prstGeom>
        </p:spPr>
        <p:txBody>
          <a:bodyPr tIns="0" rIns="0" bIns="0"/>
          <a:lstStyle>
            <a:defPPr>
              <a:defRPr lang="en-US"/>
            </a:defPPr>
            <a:lvl1pPr algn="r" rtl="0" fontAlgn="base">
              <a:spcBef>
                <a:spcPct val="0"/>
              </a:spcBef>
              <a:spcAft>
                <a:spcPct val="0"/>
              </a:spcAft>
              <a:defRPr sz="1000" b="0" i="0" kern="1200">
                <a:solidFill>
                  <a:schemeClr val="tx1">
                    <a:lumMod val="50000"/>
                    <a:lumOff val="50000"/>
                  </a:schemeClr>
                </a:solidFill>
                <a:latin typeface="Calibri" panose="020F0502020204030204" pitchFamily="34" charset="0"/>
                <a:ea typeface="+mn-ea"/>
                <a:cs typeface="Calibri" panose="020F0502020204030204" pitchFamily="34" charset="0"/>
              </a:defRPr>
            </a:lvl1pPr>
            <a:lvl2pPr marL="457200" algn="l" rtl="0" fontAlgn="base">
              <a:spcBef>
                <a:spcPct val="0"/>
              </a:spcBef>
              <a:spcAft>
                <a:spcPct val="0"/>
              </a:spcAft>
              <a:defRPr sz="1600" kern="1200">
                <a:solidFill>
                  <a:schemeClr val="tx1"/>
                </a:solidFill>
                <a:latin typeface="Times New Roman" pitchFamily="18" charset="0"/>
                <a:ea typeface="+mn-ea"/>
                <a:cs typeface="+mn-cs"/>
              </a:defRPr>
            </a:lvl2pPr>
            <a:lvl3pPr marL="914400" algn="l" rtl="0" fontAlgn="base">
              <a:spcBef>
                <a:spcPct val="0"/>
              </a:spcBef>
              <a:spcAft>
                <a:spcPct val="0"/>
              </a:spcAft>
              <a:defRPr sz="1600" kern="1200">
                <a:solidFill>
                  <a:schemeClr val="tx1"/>
                </a:solidFill>
                <a:latin typeface="Times New Roman" pitchFamily="18" charset="0"/>
                <a:ea typeface="+mn-ea"/>
                <a:cs typeface="+mn-cs"/>
              </a:defRPr>
            </a:lvl3pPr>
            <a:lvl4pPr marL="1371600" algn="l" rtl="0" fontAlgn="base">
              <a:spcBef>
                <a:spcPct val="0"/>
              </a:spcBef>
              <a:spcAft>
                <a:spcPct val="0"/>
              </a:spcAft>
              <a:defRPr sz="1600" kern="1200">
                <a:solidFill>
                  <a:schemeClr val="tx1"/>
                </a:solidFill>
                <a:latin typeface="Times New Roman" pitchFamily="18" charset="0"/>
                <a:ea typeface="+mn-ea"/>
                <a:cs typeface="+mn-cs"/>
              </a:defRPr>
            </a:lvl4pPr>
            <a:lvl5pPr marL="1828800" algn="l" rtl="0" fontAlgn="base">
              <a:spcBef>
                <a:spcPct val="0"/>
              </a:spcBef>
              <a:spcAft>
                <a:spcPct val="0"/>
              </a:spcAft>
              <a:defRPr sz="1600" kern="1200">
                <a:solidFill>
                  <a:schemeClr val="tx1"/>
                </a:solidFill>
                <a:latin typeface="Times New Roman" pitchFamily="18" charset="0"/>
                <a:ea typeface="+mn-ea"/>
                <a:cs typeface="+mn-cs"/>
              </a:defRPr>
            </a:lvl5pPr>
            <a:lvl6pPr marL="2286000" algn="l" defTabSz="914400" rtl="0" eaLnBrk="1" latinLnBrk="0" hangingPunct="1">
              <a:defRPr sz="1600" kern="1200">
                <a:solidFill>
                  <a:schemeClr val="tx1"/>
                </a:solidFill>
                <a:latin typeface="Times New Roman" pitchFamily="18" charset="0"/>
                <a:ea typeface="+mn-ea"/>
                <a:cs typeface="+mn-cs"/>
              </a:defRPr>
            </a:lvl6pPr>
            <a:lvl7pPr marL="2743200" algn="l" defTabSz="914400" rtl="0" eaLnBrk="1" latinLnBrk="0" hangingPunct="1">
              <a:defRPr sz="1600" kern="1200">
                <a:solidFill>
                  <a:schemeClr val="tx1"/>
                </a:solidFill>
                <a:latin typeface="Times New Roman" pitchFamily="18" charset="0"/>
                <a:ea typeface="+mn-ea"/>
                <a:cs typeface="+mn-cs"/>
              </a:defRPr>
            </a:lvl7pPr>
            <a:lvl8pPr marL="3200400" algn="l" defTabSz="914400" rtl="0" eaLnBrk="1" latinLnBrk="0" hangingPunct="1">
              <a:defRPr sz="1600" kern="1200">
                <a:solidFill>
                  <a:schemeClr val="tx1"/>
                </a:solidFill>
                <a:latin typeface="Times New Roman" pitchFamily="18" charset="0"/>
                <a:ea typeface="+mn-ea"/>
                <a:cs typeface="+mn-cs"/>
              </a:defRPr>
            </a:lvl8pPr>
            <a:lvl9pPr marL="3657600" algn="l" defTabSz="914400" rtl="0" eaLnBrk="1" latinLnBrk="0" hangingPunct="1">
              <a:defRPr sz="1600" kern="1200">
                <a:solidFill>
                  <a:schemeClr val="tx1"/>
                </a:solidFill>
                <a:latin typeface="Times New Roman" pitchFamily="18" charset="0"/>
                <a:ea typeface="+mn-ea"/>
                <a:cs typeface="+mn-cs"/>
              </a:defRPr>
            </a:lvl9pPr>
          </a:lstStyle>
          <a:p>
            <a:pPr>
              <a:defRPr/>
            </a:pPr>
            <a:fld id="{C86FF846-4282-4D16-BA73-0FA2E8C0C2AA}" type="slidenum">
              <a:rPr lang="en-US" smtClean="0"/>
              <a:pPr>
                <a:defRPr/>
              </a:pPr>
              <a:t>‹#›</a:t>
            </a:fld>
            <a:endParaRPr lang="en-US" dirty="0"/>
          </a:p>
        </p:txBody>
      </p:sp>
    </p:spTree>
    <p:extLst>
      <p:ext uri="{BB962C8B-B14F-4D97-AF65-F5344CB8AC3E}">
        <p14:creationId xmlns:p14="http://schemas.microsoft.com/office/powerpoint/2010/main" val="46110408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72460"/>
            <a:ext cx="7772400" cy="1568027"/>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4145280"/>
            <a:ext cx="6400800" cy="186944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Rectangle 6"/>
          <p:cNvSpPr/>
          <p:nvPr userDrawn="1"/>
        </p:nvSpPr>
        <p:spPr>
          <a:xfrm>
            <a:off x="76201" y="904247"/>
            <a:ext cx="8943975" cy="5588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8"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6" y="436192"/>
            <a:ext cx="2099764" cy="590479"/>
          </a:xfrm>
          <a:prstGeom prst="rect">
            <a:avLst/>
          </a:prstGeom>
          <a:noFill/>
          <a:extLst>
            <a:ext uri="{909E8E84-426E-40DD-AFC4-6F175D3DCCD1}">
              <a14:hiddenFill xmlns:a14="http://schemas.microsoft.com/office/drawing/2010/main">
                <a:solidFill>
                  <a:srgbClr val="FFFFFF"/>
                </a:solidFill>
              </a14:hiddenFill>
            </a:ext>
          </a:extLst>
        </p:spPr>
      </p:pic>
      <p:sp>
        <p:nvSpPr>
          <p:cNvPr id="9" name="Date Placeholder 2"/>
          <p:cNvSpPr>
            <a:spLocks noGrp="1"/>
          </p:cNvSpPr>
          <p:nvPr>
            <p:ph type="dt" sz="half" idx="10"/>
          </p:nvPr>
        </p:nvSpPr>
        <p:spPr>
          <a:xfrm>
            <a:off x="274320" y="7026013"/>
            <a:ext cx="3252487" cy="194391"/>
          </a:xfrm>
        </p:spPr>
        <p:txBody>
          <a:bodyPr/>
          <a:lstStyle/>
          <a:p>
            <a:pPr>
              <a:defRPr/>
            </a:pPr>
            <a:endParaRPr dirty="0">
              <a:solidFill>
                <a:prstClr val="black">
                  <a:lumMod val="50000"/>
                  <a:lumOff val="50000"/>
                </a:prstClr>
              </a:solidFill>
            </a:endParaRPr>
          </a:p>
        </p:txBody>
      </p:sp>
    </p:spTree>
    <p:extLst>
      <p:ext uri="{BB962C8B-B14F-4D97-AF65-F5344CB8AC3E}">
        <p14:creationId xmlns:p14="http://schemas.microsoft.com/office/powerpoint/2010/main" val="168922281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274320" y="322144"/>
            <a:ext cx="6495596" cy="769551"/>
          </a:xfrm>
          <a:prstGeom prst="rect">
            <a:avLst/>
          </a:prstGeom>
        </p:spPr>
        <p:txBody>
          <a:bodyPr vert="horz" tIns="0" rIns="0" bIns="0" anchor="ctr"/>
          <a:lstStyle>
            <a:lvl1pPr algn="l">
              <a:defRPr sz="3600" baseline="0">
                <a:solidFill>
                  <a:schemeClr val="tx2"/>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pPr>
              <a:defRPr/>
            </a:pPr>
            <a:endParaRPr dirty="0">
              <a:solidFill>
                <a:prstClr val="black">
                  <a:lumMod val="50000"/>
                  <a:lumOff val="50000"/>
                </a:prstClr>
              </a:solidFill>
            </a:endParaRPr>
          </a:p>
        </p:txBody>
      </p:sp>
      <p:sp>
        <p:nvSpPr>
          <p:cNvPr id="4" name="Slide Number Placeholder 3"/>
          <p:cNvSpPr>
            <a:spLocks noGrp="1"/>
          </p:cNvSpPr>
          <p:nvPr>
            <p:ph type="sldNum" sz="quarter" idx="11"/>
          </p:nvPr>
        </p:nvSpPr>
        <p:spPr/>
        <p:txBody>
          <a:bodyPr/>
          <a:lstStyle/>
          <a:p>
            <a:fld id="{5E24BCE4-F9BF-B945-ACA8-4ADECE7E6A30}" type="slidenum">
              <a:rPr lang="en-US" smtClean="0">
                <a:solidFill>
                  <a:prstClr val="black">
                    <a:lumMod val="50000"/>
                    <a:lumOff val="50000"/>
                  </a:prstClr>
                </a:solidFill>
              </a:rPr>
              <a:pPr/>
              <a:t>‹#›</a:t>
            </a:fld>
            <a:endParaRPr lang="en-US" dirty="0">
              <a:solidFill>
                <a:prstClr val="black">
                  <a:lumMod val="50000"/>
                  <a:lumOff val="50000"/>
                </a:prstClr>
              </a:solidFill>
            </a:endParaRPr>
          </a:p>
        </p:txBody>
      </p:sp>
      <p:pic>
        <p:nvPicPr>
          <p:cNvPr id="3074"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6" y="436192"/>
            <a:ext cx="2099764" cy="5904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870483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72460"/>
            <a:ext cx="7772400" cy="1568027"/>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4145280"/>
            <a:ext cx="6400800" cy="186944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Rectangle 6"/>
          <p:cNvSpPr/>
          <p:nvPr userDrawn="1"/>
        </p:nvSpPr>
        <p:spPr>
          <a:xfrm>
            <a:off x="76201" y="904247"/>
            <a:ext cx="8943975" cy="5588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8"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6" y="436192"/>
            <a:ext cx="2099764" cy="590479"/>
          </a:xfrm>
          <a:prstGeom prst="rect">
            <a:avLst/>
          </a:prstGeom>
          <a:noFill/>
          <a:extLst>
            <a:ext uri="{909E8E84-426E-40DD-AFC4-6F175D3DCCD1}">
              <a14:hiddenFill xmlns:a14="http://schemas.microsoft.com/office/drawing/2010/main">
                <a:solidFill>
                  <a:srgbClr val="FFFFFF"/>
                </a:solidFill>
              </a14:hiddenFill>
            </a:ext>
          </a:extLst>
        </p:spPr>
      </p:pic>
      <p:sp>
        <p:nvSpPr>
          <p:cNvPr id="9" name="Date Placeholder 2"/>
          <p:cNvSpPr>
            <a:spLocks noGrp="1"/>
          </p:cNvSpPr>
          <p:nvPr>
            <p:ph type="dt" sz="half" idx="10"/>
          </p:nvPr>
        </p:nvSpPr>
        <p:spPr>
          <a:xfrm>
            <a:off x="274320" y="7026013"/>
            <a:ext cx="3252487" cy="194391"/>
          </a:xfrm>
        </p:spPr>
        <p:txBody>
          <a:bodyPr/>
          <a:lstStyle/>
          <a:p>
            <a:pPr>
              <a:defRPr/>
            </a:pPr>
            <a:endParaRPr dirty="0">
              <a:solidFill>
                <a:prstClr val="black">
                  <a:lumMod val="50000"/>
                  <a:lumOff val="50000"/>
                </a:prstClr>
              </a:solidFill>
            </a:endParaRPr>
          </a:p>
        </p:txBody>
      </p:sp>
    </p:spTree>
    <p:extLst>
      <p:ext uri="{BB962C8B-B14F-4D97-AF65-F5344CB8AC3E}">
        <p14:creationId xmlns:p14="http://schemas.microsoft.com/office/powerpoint/2010/main" val="40954534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274320" y="322144"/>
            <a:ext cx="6495596" cy="769551"/>
          </a:xfrm>
          <a:prstGeom prst="rect">
            <a:avLst/>
          </a:prstGeom>
        </p:spPr>
        <p:txBody>
          <a:bodyPr vert="horz" tIns="0" rIns="0" bIns="0" anchor="ctr"/>
          <a:lstStyle>
            <a:lvl1pPr algn="l">
              <a:defRPr sz="3600" baseline="0">
                <a:solidFill>
                  <a:schemeClr val="tx2"/>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pPr>
              <a:defRPr/>
            </a:pPr>
            <a:endParaRPr dirty="0">
              <a:solidFill>
                <a:prstClr val="black">
                  <a:lumMod val="50000"/>
                  <a:lumOff val="50000"/>
                </a:prstClr>
              </a:solidFill>
            </a:endParaRPr>
          </a:p>
        </p:txBody>
      </p:sp>
      <p:sp>
        <p:nvSpPr>
          <p:cNvPr id="4" name="Slide Number Placeholder 3"/>
          <p:cNvSpPr>
            <a:spLocks noGrp="1"/>
          </p:cNvSpPr>
          <p:nvPr>
            <p:ph type="sldNum" sz="quarter" idx="11"/>
          </p:nvPr>
        </p:nvSpPr>
        <p:spPr/>
        <p:txBody>
          <a:bodyPr/>
          <a:lstStyle/>
          <a:p>
            <a:fld id="{5E24BCE4-F9BF-B945-ACA8-4ADECE7E6A30}" type="slidenum">
              <a:rPr lang="en-US" smtClean="0">
                <a:solidFill>
                  <a:prstClr val="black">
                    <a:lumMod val="50000"/>
                    <a:lumOff val="50000"/>
                  </a:prstClr>
                </a:solidFill>
              </a:rPr>
              <a:pPr/>
              <a:t>‹#›</a:t>
            </a:fld>
            <a:endParaRPr lang="en-US" dirty="0">
              <a:solidFill>
                <a:prstClr val="black">
                  <a:lumMod val="50000"/>
                  <a:lumOff val="50000"/>
                </a:prstClr>
              </a:solidFill>
            </a:endParaRPr>
          </a:p>
        </p:txBody>
      </p:sp>
      <p:pic>
        <p:nvPicPr>
          <p:cNvPr id="3074"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6" y="436192"/>
            <a:ext cx="2099764" cy="5904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317360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72459"/>
            <a:ext cx="7772400" cy="1568027"/>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4145280"/>
            <a:ext cx="6400800" cy="186944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Rectangle 6"/>
          <p:cNvSpPr/>
          <p:nvPr userDrawn="1"/>
        </p:nvSpPr>
        <p:spPr>
          <a:xfrm>
            <a:off x="76201" y="904246"/>
            <a:ext cx="8943975" cy="5588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8"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6" y="436191"/>
            <a:ext cx="2099764" cy="590479"/>
          </a:xfrm>
          <a:prstGeom prst="rect">
            <a:avLst/>
          </a:prstGeom>
          <a:noFill/>
          <a:extLst>
            <a:ext uri="{909E8E84-426E-40DD-AFC4-6F175D3DCCD1}">
              <a14:hiddenFill xmlns:a14="http://schemas.microsoft.com/office/drawing/2010/main">
                <a:solidFill>
                  <a:srgbClr val="FFFFFF"/>
                </a:solidFill>
              </a14:hiddenFill>
            </a:ext>
          </a:extLst>
        </p:spPr>
      </p:pic>
      <p:sp>
        <p:nvSpPr>
          <p:cNvPr id="9" name="Date Placeholder 2"/>
          <p:cNvSpPr>
            <a:spLocks noGrp="1"/>
          </p:cNvSpPr>
          <p:nvPr>
            <p:ph type="dt" sz="half" idx="10"/>
          </p:nvPr>
        </p:nvSpPr>
        <p:spPr>
          <a:xfrm>
            <a:off x="274320" y="7026013"/>
            <a:ext cx="3252487" cy="194391"/>
          </a:xfrm>
        </p:spPr>
        <p:txBody>
          <a:bodyPr/>
          <a:lstStyle/>
          <a:p>
            <a:pPr>
              <a:defRPr/>
            </a:pPr>
            <a:endParaRPr dirty="0">
              <a:solidFill>
                <a:prstClr val="black">
                  <a:lumMod val="50000"/>
                  <a:lumOff val="50000"/>
                </a:prstClr>
              </a:solidFill>
            </a:endParaRPr>
          </a:p>
        </p:txBody>
      </p:sp>
    </p:spTree>
    <p:extLst>
      <p:ext uri="{BB962C8B-B14F-4D97-AF65-F5344CB8AC3E}">
        <p14:creationId xmlns:p14="http://schemas.microsoft.com/office/powerpoint/2010/main" val="1400997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72459"/>
            <a:ext cx="7772400" cy="1568027"/>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4145280"/>
            <a:ext cx="6400800" cy="186944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Rectangle 6"/>
          <p:cNvSpPr/>
          <p:nvPr userDrawn="1"/>
        </p:nvSpPr>
        <p:spPr>
          <a:xfrm>
            <a:off x="76201" y="904246"/>
            <a:ext cx="8943975" cy="5588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8"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6" y="436191"/>
            <a:ext cx="2099764" cy="590479"/>
          </a:xfrm>
          <a:prstGeom prst="rect">
            <a:avLst/>
          </a:prstGeom>
          <a:noFill/>
          <a:extLst>
            <a:ext uri="{909E8E84-426E-40DD-AFC4-6F175D3DCCD1}">
              <a14:hiddenFill xmlns:a14="http://schemas.microsoft.com/office/drawing/2010/main">
                <a:solidFill>
                  <a:srgbClr val="FFFFFF"/>
                </a:solidFill>
              </a14:hiddenFill>
            </a:ext>
          </a:extLst>
        </p:spPr>
      </p:pic>
      <p:sp>
        <p:nvSpPr>
          <p:cNvPr id="9" name="Date Placeholder 2"/>
          <p:cNvSpPr>
            <a:spLocks noGrp="1"/>
          </p:cNvSpPr>
          <p:nvPr>
            <p:ph type="dt" sz="half" idx="10"/>
          </p:nvPr>
        </p:nvSpPr>
        <p:spPr>
          <a:xfrm>
            <a:off x="274320" y="7026013"/>
            <a:ext cx="3252487" cy="194391"/>
          </a:xfrm>
        </p:spPr>
        <p:txBody>
          <a:bodyPr/>
          <a:lstStyle/>
          <a:p>
            <a:pPr>
              <a:defRPr/>
            </a:pPr>
            <a:endParaRPr dirty="0">
              <a:solidFill>
                <a:prstClr val="black">
                  <a:lumMod val="50000"/>
                  <a:lumOff val="50000"/>
                </a:prstClr>
              </a:solidFill>
            </a:endParaRPr>
          </a:p>
        </p:txBody>
      </p:sp>
    </p:spTree>
    <p:extLst>
      <p:ext uri="{BB962C8B-B14F-4D97-AF65-F5344CB8AC3E}">
        <p14:creationId xmlns:p14="http://schemas.microsoft.com/office/powerpoint/2010/main" val="56588596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274320" y="322143"/>
            <a:ext cx="6495596" cy="769551"/>
          </a:xfrm>
          <a:prstGeom prst="rect">
            <a:avLst/>
          </a:prstGeom>
        </p:spPr>
        <p:txBody>
          <a:bodyPr vert="horz" tIns="0" rIns="0" bIns="0" anchor="ctr"/>
          <a:lstStyle>
            <a:lvl1pPr algn="l">
              <a:defRPr sz="3600" baseline="0">
                <a:solidFill>
                  <a:schemeClr val="tx2"/>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pPr>
              <a:defRPr/>
            </a:pPr>
            <a:endParaRPr dirty="0">
              <a:solidFill>
                <a:prstClr val="black">
                  <a:lumMod val="50000"/>
                  <a:lumOff val="50000"/>
                </a:prstClr>
              </a:solidFill>
            </a:endParaRPr>
          </a:p>
        </p:txBody>
      </p:sp>
      <p:sp>
        <p:nvSpPr>
          <p:cNvPr id="4" name="Slide Number Placeholder 3"/>
          <p:cNvSpPr>
            <a:spLocks noGrp="1"/>
          </p:cNvSpPr>
          <p:nvPr>
            <p:ph type="sldNum" sz="quarter" idx="11"/>
          </p:nvPr>
        </p:nvSpPr>
        <p:spPr/>
        <p:txBody>
          <a:bodyPr/>
          <a:lstStyle/>
          <a:p>
            <a:fld id="{5E24BCE4-F9BF-B945-ACA8-4ADECE7E6A30}" type="slidenum">
              <a:rPr lang="en-US" smtClean="0">
                <a:solidFill>
                  <a:prstClr val="black">
                    <a:lumMod val="50000"/>
                    <a:lumOff val="50000"/>
                  </a:prstClr>
                </a:solidFill>
              </a:rPr>
              <a:pPr/>
              <a:t>‹#›</a:t>
            </a:fld>
            <a:endParaRPr lang="en-US" dirty="0">
              <a:solidFill>
                <a:prstClr val="black">
                  <a:lumMod val="50000"/>
                  <a:lumOff val="50000"/>
                </a:prstClr>
              </a:solidFill>
            </a:endParaRPr>
          </a:p>
        </p:txBody>
      </p:sp>
      <p:pic>
        <p:nvPicPr>
          <p:cNvPr id="3074"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6" y="436191"/>
            <a:ext cx="2099764" cy="59047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userDrawn="1"/>
        </p:nvSpPr>
        <p:spPr>
          <a:xfrm>
            <a:off x="7820584" y="6969319"/>
            <a:ext cx="1143000" cy="307777"/>
          </a:xfrm>
          <a:prstGeom prst="rect">
            <a:avLst/>
          </a:prstGeom>
          <a:noFill/>
        </p:spPr>
        <p:txBody>
          <a:bodyPr wrap="square" rtlCol="0">
            <a:spAutoFit/>
          </a:bodyPr>
          <a:lstStyle/>
          <a:p>
            <a:r>
              <a:rPr lang="en-US" sz="1400" dirty="0">
                <a:solidFill>
                  <a:srgbClr val="FF0000"/>
                </a:solidFill>
                <a:latin typeface="+mj-lt"/>
              </a:rPr>
              <a:t>DRAFT</a:t>
            </a:r>
          </a:p>
        </p:txBody>
      </p:sp>
    </p:spTree>
    <p:extLst>
      <p:ext uri="{BB962C8B-B14F-4D97-AF65-F5344CB8AC3E}">
        <p14:creationId xmlns:p14="http://schemas.microsoft.com/office/powerpoint/2010/main" val="133944870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lvl1pPr>
              <a:defRPr/>
            </a:lvl1pPr>
          </a:lstStyle>
          <a:p>
            <a:pPr>
              <a:defRPr/>
            </a:pPr>
            <a:fld id="{123C3028-E660-4CC1-B8B9-36439FE7FF7E}" type="slidenum">
              <a:rPr lang="en-US">
                <a:solidFill>
                  <a:prstClr val="black">
                    <a:lumMod val="50000"/>
                    <a:lumOff val="50000"/>
                  </a:prstClr>
                </a:solidFill>
              </a:rPr>
              <a:pPr>
                <a:defRPr/>
              </a:pPr>
              <a:t>‹#›</a:t>
            </a:fld>
            <a:endParaRPr lang="en-US" dirty="0">
              <a:solidFill>
                <a:prstClr val="black">
                  <a:lumMod val="50000"/>
                  <a:lumOff val="50000"/>
                </a:prstClr>
              </a:solidFill>
            </a:endParaRPr>
          </a:p>
        </p:txBody>
      </p:sp>
      <p:sp>
        <p:nvSpPr>
          <p:cNvPr id="5" name="Date Placeholder 2"/>
          <p:cNvSpPr>
            <a:spLocks noGrp="1"/>
          </p:cNvSpPr>
          <p:nvPr>
            <p:ph type="dt" sz="half" idx="10"/>
          </p:nvPr>
        </p:nvSpPr>
        <p:spPr>
          <a:xfrm>
            <a:off x="274320" y="7026013"/>
            <a:ext cx="3252487" cy="194391"/>
          </a:xfrm>
        </p:spPr>
        <p:txBody>
          <a:bodyPr/>
          <a:lstStyle/>
          <a:p>
            <a:pPr>
              <a:defRPr/>
            </a:pPr>
            <a:endParaRPr dirty="0">
              <a:solidFill>
                <a:prstClr val="black">
                  <a:lumMod val="50000"/>
                  <a:lumOff val="50000"/>
                </a:prstClr>
              </a:solidFill>
            </a:endParaRPr>
          </a:p>
        </p:txBody>
      </p:sp>
      <p:sp>
        <p:nvSpPr>
          <p:cNvPr id="6" name="Title 1"/>
          <p:cNvSpPr>
            <a:spLocks noGrp="1"/>
          </p:cNvSpPr>
          <p:nvPr>
            <p:ph type="title"/>
          </p:nvPr>
        </p:nvSpPr>
        <p:spPr>
          <a:xfrm>
            <a:off x="274320" y="322143"/>
            <a:ext cx="6495596" cy="769551"/>
          </a:xfrm>
          <a:prstGeom prst="rect">
            <a:avLst/>
          </a:prstGeom>
        </p:spPr>
        <p:txBody>
          <a:bodyPr vert="horz" tIns="0" rIns="0" bIns="0" anchor="ctr"/>
          <a:lstStyle>
            <a:lvl1pPr algn="l">
              <a:defRPr sz="3600" baseline="0">
                <a:solidFill>
                  <a:schemeClr val="tx2"/>
                </a:solidFill>
              </a:defRPr>
            </a:lvl1pPr>
          </a:lstStyle>
          <a:p>
            <a:r>
              <a:rPr lang="en-US" dirty="0"/>
              <a:t>Click to edit Master title style</a:t>
            </a:r>
          </a:p>
        </p:txBody>
      </p:sp>
      <p:pic>
        <p:nvPicPr>
          <p:cNvPr id="7"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6" y="436191"/>
            <a:ext cx="2099764" cy="5904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319166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72462"/>
            <a:ext cx="7772400" cy="1568027"/>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4145280"/>
            <a:ext cx="6400800" cy="1869440"/>
          </a:xfrm>
          <a:prstGeom prst="rect">
            <a:avLst/>
          </a:prstGeom>
        </p:spPr>
        <p:txBody>
          <a:bodyPr/>
          <a:lstStyle>
            <a:lvl1pPr marL="0" indent="0" algn="ctr">
              <a:buNone/>
              <a:defRPr>
                <a:solidFill>
                  <a:schemeClr val="tx1">
                    <a:tint val="75000"/>
                  </a:schemeClr>
                </a:solidFill>
              </a:defRPr>
            </a:lvl1pPr>
            <a:lvl2pPr marL="321469" indent="0" algn="ctr">
              <a:buNone/>
              <a:defRPr>
                <a:solidFill>
                  <a:schemeClr val="tx1">
                    <a:tint val="75000"/>
                  </a:schemeClr>
                </a:solidFill>
              </a:defRPr>
            </a:lvl2pPr>
            <a:lvl3pPr marL="642938" indent="0" algn="ctr">
              <a:buNone/>
              <a:defRPr>
                <a:solidFill>
                  <a:schemeClr val="tx1">
                    <a:tint val="75000"/>
                  </a:schemeClr>
                </a:solidFill>
              </a:defRPr>
            </a:lvl3pPr>
            <a:lvl4pPr marL="964406" indent="0" algn="ctr">
              <a:buNone/>
              <a:defRPr>
                <a:solidFill>
                  <a:schemeClr val="tx1">
                    <a:tint val="75000"/>
                  </a:schemeClr>
                </a:solidFill>
              </a:defRPr>
            </a:lvl4pPr>
            <a:lvl5pPr marL="1285875" indent="0" algn="ctr">
              <a:buNone/>
              <a:defRPr>
                <a:solidFill>
                  <a:schemeClr val="tx1">
                    <a:tint val="75000"/>
                  </a:schemeClr>
                </a:solidFill>
              </a:defRPr>
            </a:lvl5pPr>
            <a:lvl6pPr marL="1607344" indent="0" algn="ctr">
              <a:buNone/>
              <a:defRPr>
                <a:solidFill>
                  <a:schemeClr val="tx1">
                    <a:tint val="75000"/>
                  </a:schemeClr>
                </a:solidFill>
              </a:defRPr>
            </a:lvl6pPr>
            <a:lvl7pPr marL="1928813" indent="0" algn="ctr">
              <a:buNone/>
              <a:defRPr>
                <a:solidFill>
                  <a:schemeClr val="tx1">
                    <a:tint val="75000"/>
                  </a:schemeClr>
                </a:solidFill>
              </a:defRPr>
            </a:lvl7pPr>
            <a:lvl8pPr marL="2250281" indent="0" algn="ctr">
              <a:buNone/>
              <a:defRPr>
                <a:solidFill>
                  <a:schemeClr val="tx1">
                    <a:tint val="75000"/>
                  </a:schemeClr>
                </a:solidFill>
              </a:defRPr>
            </a:lvl8pPr>
            <a:lvl9pPr marL="2571750" indent="0" algn="ctr">
              <a:buNone/>
              <a:defRPr>
                <a:solidFill>
                  <a:schemeClr val="tx1">
                    <a:tint val="75000"/>
                  </a:schemeClr>
                </a:solidFill>
              </a:defRPr>
            </a:lvl9pPr>
          </a:lstStyle>
          <a:p>
            <a:r>
              <a:rPr lang="en-US"/>
              <a:t>Click to edit Master subtitle style</a:t>
            </a:r>
          </a:p>
        </p:txBody>
      </p:sp>
      <p:sp>
        <p:nvSpPr>
          <p:cNvPr id="7" name="Rectangle 6"/>
          <p:cNvSpPr/>
          <p:nvPr userDrawn="1"/>
        </p:nvSpPr>
        <p:spPr>
          <a:xfrm>
            <a:off x="76203" y="904249"/>
            <a:ext cx="8943975" cy="5588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25"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8"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7" y="436193"/>
            <a:ext cx="2099764" cy="590479"/>
          </a:xfrm>
          <a:prstGeom prst="rect">
            <a:avLst/>
          </a:prstGeom>
          <a:noFill/>
          <a:extLst>
            <a:ext uri="{909E8E84-426E-40DD-AFC4-6F175D3DCCD1}">
              <a14:hiddenFill xmlns:a14="http://schemas.microsoft.com/office/drawing/2010/main">
                <a:solidFill>
                  <a:srgbClr val="FFFFFF"/>
                </a:solidFill>
              </a14:hiddenFill>
            </a:ext>
          </a:extLst>
        </p:spPr>
      </p:pic>
      <p:sp>
        <p:nvSpPr>
          <p:cNvPr id="9" name="Date Placeholder 2"/>
          <p:cNvSpPr>
            <a:spLocks noGrp="1"/>
          </p:cNvSpPr>
          <p:nvPr>
            <p:ph type="dt" sz="half" idx="10"/>
          </p:nvPr>
        </p:nvSpPr>
        <p:spPr>
          <a:xfrm>
            <a:off x="274322" y="7026013"/>
            <a:ext cx="3252487" cy="194391"/>
          </a:xfrm>
        </p:spPr>
        <p:txBody>
          <a:bodyPr/>
          <a:lstStyle/>
          <a:p>
            <a:pPr>
              <a:defRPr/>
            </a:pPr>
            <a:endParaRPr dirty="0">
              <a:solidFill>
                <a:prstClr val="black">
                  <a:lumMod val="50000"/>
                  <a:lumOff val="50000"/>
                </a:prstClr>
              </a:solidFill>
            </a:endParaRPr>
          </a:p>
        </p:txBody>
      </p:sp>
    </p:spTree>
    <p:extLst>
      <p:ext uri="{BB962C8B-B14F-4D97-AF65-F5344CB8AC3E}">
        <p14:creationId xmlns:p14="http://schemas.microsoft.com/office/powerpoint/2010/main" val="138728698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274321" y="322145"/>
            <a:ext cx="6495596" cy="769551"/>
          </a:xfrm>
          <a:prstGeom prst="rect">
            <a:avLst/>
          </a:prstGeom>
        </p:spPr>
        <p:txBody>
          <a:bodyPr vert="horz" tIns="0" rIns="0" bIns="0" anchor="ctr"/>
          <a:lstStyle>
            <a:lvl1pPr algn="l">
              <a:defRPr sz="2531" baseline="0">
                <a:solidFill>
                  <a:schemeClr val="tx2"/>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pPr>
              <a:defRPr/>
            </a:pPr>
            <a:endParaRPr dirty="0">
              <a:solidFill>
                <a:prstClr val="black">
                  <a:lumMod val="50000"/>
                  <a:lumOff val="50000"/>
                </a:prstClr>
              </a:solidFill>
            </a:endParaRPr>
          </a:p>
        </p:txBody>
      </p:sp>
      <p:sp>
        <p:nvSpPr>
          <p:cNvPr id="4" name="Slide Number Placeholder 3"/>
          <p:cNvSpPr>
            <a:spLocks noGrp="1"/>
          </p:cNvSpPr>
          <p:nvPr>
            <p:ph type="sldNum" sz="quarter" idx="11"/>
          </p:nvPr>
        </p:nvSpPr>
        <p:spPr/>
        <p:txBody>
          <a:bodyPr/>
          <a:lstStyle/>
          <a:p>
            <a:fld id="{5E24BCE4-F9BF-B945-ACA8-4ADECE7E6A30}" type="slidenum">
              <a:rPr lang="en-US" smtClean="0">
                <a:solidFill>
                  <a:prstClr val="black">
                    <a:lumMod val="50000"/>
                    <a:lumOff val="50000"/>
                  </a:prstClr>
                </a:solidFill>
              </a:rPr>
              <a:pPr/>
              <a:t>‹#›</a:t>
            </a:fld>
            <a:endParaRPr lang="en-US" dirty="0">
              <a:solidFill>
                <a:prstClr val="black">
                  <a:lumMod val="50000"/>
                  <a:lumOff val="50000"/>
                </a:prstClr>
              </a:solidFill>
            </a:endParaRPr>
          </a:p>
        </p:txBody>
      </p:sp>
      <p:pic>
        <p:nvPicPr>
          <p:cNvPr id="3074"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7" y="436193"/>
            <a:ext cx="2099764" cy="5904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110391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72462"/>
            <a:ext cx="7772400" cy="1568027"/>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4145280"/>
            <a:ext cx="6400800" cy="1869440"/>
          </a:xfrm>
          <a:prstGeom prst="rect">
            <a:avLst/>
          </a:prstGeom>
        </p:spPr>
        <p:txBody>
          <a:bodyPr/>
          <a:lstStyle>
            <a:lvl1pPr marL="0" indent="0" algn="ctr">
              <a:buNone/>
              <a:defRPr>
                <a:solidFill>
                  <a:schemeClr val="tx1">
                    <a:tint val="75000"/>
                  </a:schemeClr>
                </a:solidFill>
              </a:defRPr>
            </a:lvl1pPr>
            <a:lvl2pPr marL="321469" indent="0" algn="ctr">
              <a:buNone/>
              <a:defRPr>
                <a:solidFill>
                  <a:schemeClr val="tx1">
                    <a:tint val="75000"/>
                  </a:schemeClr>
                </a:solidFill>
              </a:defRPr>
            </a:lvl2pPr>
            <a:lvl3pPr marL="642938" indent="0" algn="ctr">
              <a:buNone/>
              <a:defRPr>
                <a:solidFill>
                  <a:schemeClr val="tx1">
                    <a:tint val="75000"/>
                  </a:schemeClr>
                </a:solidFill>
              </a:defRPr>
            </a:lvl3pPr>
            <a:lvl4pPr marL="964406" indent="0" algn="ctr">
              <a:buNone/>
              <a:defRPr>
                <a:solidFill>
                  <a:schemeClr val="tx1">
                    <a:tint val="75000"/>
                  </a:schemeClr>
                </a:solidFill>
              </a:defRPr>
            </a:lvl4pPr>
            <a:lvl5pPr marL="1285875" indent="0" algn="ctr">
              <a:buNone/>
              <a:defRPr>
                <a:solidFill>
                  <a:schemeClr val="tx1">
                    <a:tint val="75000"/>
                  </a:schemeClr>
                </a:solidFill>
              </a:defRPr>
            </a:lvl5pPr>
            <a:lvl6pPr marL="1607344" indent="0" algn="ctr">
              <a:buNone/>
              <a:defRPr>
                <a:solidFill>
                  <a:schemeClr val="tx1">
                    <a:tint val="75000"/>
                  </a:schemeClr>
                </a:solidFill>
              </a:defRPr>
            </a:lvl6pPr>
            <a:lvl7pPr marL="1928813" indent="0" algn="ctr">
              <a:buNone/>
              <a:defRPr>
                <a:solidFill>
                  <a:schemeClr val="tx1">
                    <a:tint val="75000"/>
                  </a:schemeClr>
                </a:solidFill>
              </a:defRPr>
            </a:lvl7pPr>
            <a:lvl8pPr marL="2250281" indent="0" algn="ctr">
              <a:buNone/>
              <a:defRPr>
                <a:solidFill>
                  <a:schemeClr val="tx1">
                    <a:tint val="75000"/>
                  </a:schemeClr>
                </a:solidFill>
              </a:defRPr>
            </a:lvl8pPr>
            <a:lvl9pPr marL="2571750" indent="0" algn="ctr">
              <a:buNone/>
              <a:defRPr>
                <a:solidFill>
                  <a:schemeClr val="tx1">
                    <a:tint val="75000"/>
                  </a:schemeClr>
                </a:solidFill>
              </a:defRPr>
            </a:lvl9pPr>
          </a:lstStyle>
          <a:p>
            <a:r>
              <a:rPr lang="en-US"/>
              <a:t>Click to edit Master subtitle style</a:t>
            </a:r>
          </a:p>
        </p:txBody>
      </p:sp>
      <p:sp>
        <p:nvSpPr>
          <p:cNvPr id="7" name="Rectangle 6"/>
          <p:cNvSpPr/>
          <p:nvPr userDrawn="1"/>
        </p:nvSpPr>
        <p:spPr>
          <a:xfrm>
            <a:off x="76203" y="904249"/>
            <a:ext cx="8943975" cy="5588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25"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8"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7" y="436193"/>
            <a:ext cx="2099764" cy="590479"/>
          </a:xfrm>
          <a:prstGeom prst="rect">
            <a:avLst/>
          </a:prstGeom>
          <a:noFill/>
          <a:extLst>
            <a:ext uri="{909E8E84-426E-40DD-AFC4-6F175D3DCCD1}">
              <a14:hiddenFill xmlns:a14="http://schemas.microsoft.com/office/drawing/2010/main">
                <a:solidFill>
                  <a:srgbClr val="FFFFFF"/>
                </a:solidFill>
              </a14:hiddenFill>
            </a:ext>
          </a:extLst>
        </p:spPr>
      </p:pic>
      <p:sp>
        <p:nvSpPr>
          <p:cNvPr id="9" name="Date Placeholder 2"/>
          <p:cNvSpPr>
            <a:spLocks noGrp="1"/>
          </p:cNvSpPr>
          <p:nvPr>
            <p:ph type="dt" sz="half" idx="10"/>
          </p:nvPr>
        </p:nvSpPr>
        <p:spPr>
          <a:xfrm>
            <a:off x="274322" y="7026013"/>
            <a:ext cx="3252487" cy="194391"/>
          </a:xfrm>
        </p:spPr>
        <p:txBody>
          <a:bodyPr/>
          <a:lstStyle/>
          <a:p>
            <a:pPr>
              <a:defRPr/>
            </a:pPr>
            <a:endParaRPr dirty="0">
              <a:solidFill>
                <a:prstClr val="black">
                  <a:lumMod val="50000"/>
                  <a:lumOff val="50000"/>
                </a:prstClr>
              </a:solidFill>
            </a:endParaRPr>
          </a:p>
        </p:txBody>
      </p:sp>
    </p:spTree>
    <p:extLst>
      <p:ext uri="{BB962C8B-B14F-4D97-AF65-F5344CB8AC3E}">
        <p14:creationId xmlns:p14="http://schemas.microsoft.com/office/powerpoint/2010/main" val="56448974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274321" y="322145"/>
            <a:ext cx="6495596" cy="769551"/>
          </a:xfrm>
          <a:prstGeom prst="rect">
            <a:avLst/>
          </a:prstGeom>
        </p:spPr>
        <p:txBody>
          <a:bodyPr vert="horz" tIns="0" rIns="0" bIns="0" anchor="ctr"/>
          <a:lstStyle>
            <a:lvl1pPr algn="l">
              <a:defRPr sz="2531" baseline="0">
                <a:solidFill>
                  <a:schemeClr val="tx2"/>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pPr>
              <a:defRPr/>
            </a:pPr>
            <a:endParaRPr dirty="0">
              <a:solidFill>
                <a:prstClr val="black">
                  <a:lumMod val="50000"/>
                  <a:lumOff val="50000"/>
                </a:prstClr>
              </a:solidFill>
            </a:endParaRPr>
          </a:p>
        </p:txBody>
      </p:sp>
      <p:sp>
        <p:nvSpPr>
          <p:cNvPr id="4" name="Slide Number Placeholder 3"/>
          <p:cNvSpPr>
            <a:spLocks noGrp="1"/>
          </p:cNvSpPr>
          <p:nvPr>
            <p:ph type="sldNum" sz="quarter" idx="11"/>
          </p:nvPr>
        </p:nvSpPr>
        <p:spPr/>
        <p:txBody>
          <a:bodyPr/>
          <a:lstStyle/>
          <a:p>
            <a:fld id="{5E24BCE4-F9BF-B945-ACA8-4ADECE7E6A30}" type="slidenum">
              <a:rPr lang="en-US" smtClean="0">
                <a:solidFill>
                  <a:prstClr val="black">
                    <a:lumMod val="50000"/>
                    <a:lumOff val="50000"/>
                  </a:prstClr>
                </a:solidFill>
              </a:rPr>
              <a:pPr/>
              <a:t>‹#›</a:t>
            </a:fld>
            <a:endParaRPr lang="en-US" dirty="0">
              <a:solidFill>
                <a:prstClr val="black">
                  <a:lumMod val="50000"/>
                  <a:lumOff val="50000"/>
                </a:prstClr>
              </a:solidFill>
            </a:endParaRPr>
          </a:p>
        </p:txBody>
      </p:sp>
      <p:pic>
        <p:nvPicPr>
          <p:cNvPr id="3074"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7" y="436193"/>
            <a:ext cx="2099764" cy="5904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026129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72462"/>
            <a:ext cx="7772400" cy="1568027"/>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4145280"/>
            <a:ext cx="6400800" cy="1869440"/>
          </a:xfrm>
          <a:prstGeom prst="rect">
            <a:avLst/>
          </a:prstGeom>
        </p:spPr>
        <p:txBody>
          <a:bodyPr/>
          <a:lstStyle>
            <a:lvl1pPr marL="0" indent="0" algn="ctr">
              <a:buNone/>
              <a:defRPr>
                <a:solidFill>
                  <a:schemeClr val="tx1">
                    <a:tint val="75000"/>
                  </a:schemeClr>
                </a:solidFill>
              </a:defRPr>
            </a:lvl1pPr>
            <a:lvl2pPr marL="321469" indent="0" algn="ctr">
              <a:buNone/>
              <a:defRPr>
                <a:solidFill>
                  <a:schemeClr val="tx1">
                    <a:tint val="75000"/>
                  </a:schemeClr>
                </a:solidFill>
              </a:defRPr>
            </a:lvl2pPr>
            <a:lvl3pPr marL="642938" indent="0" algn="ctr">
              <a:buNone/>
              <a:defRPr>
                <a:solidFill>
                  <a:schemeClr val="tx1">
                    <a:tint val="75000"/>
                  </a:schemeClr>
                </a:solidFill>
              </a:defRPr>
            </a:lvl3pPr>
            <a:lvl4pPr marL="964406" indent="0" algn="ctr">
              <a:buNone/>
              <a:defRPr>
                <a:solidFill>
                  <a:schemeClr val="tx1">
                    <a:tint val="75000"/>
                  </a:schemeClr>
                </a:solidFill>
              </a:defRPr>
            </a:lvl4pPr>
            <a:lvl5pPr marL="1285875" indent="0" algn="ctr">
              <a:buNone/>
              <a:defRPr>
                <a:solidFill>
                  <a:schemeClr val="tx1">
                    <a:tint val="75000"/>
                  </a:schemeClr>
                </a:solidFill>
              </a:defRPr>
            </a:lvl5pPr>
            <a:lvl6pPr marL="1607344" indent="0" algn="ctr">
              <a:buNone/>
              <a:defRPr>
                <a:solidFill>
                  <a:schemeClr val="tx1">
                    <a:tint val="75000"/>
                  </a:schemeClr>
                </a:solidFill>
              </a:defRPr>
            </a:lvl6pPr>
            <a:lvl7pPr marL="1928813" indent="0" algn="ctr">
              <a:buNone/>
              <a:defRPr>
                <a:solidFill>
                  <a:schemeClr val="tx1">
                    <a:tint val="75000"/>
                  </a:schemeClr>
                </a:solidFill>
              </a:defRPr>
            </a:lvl7pPr>
            <a:lvl8pPr marL="2250281" indent="0" algn="ctr">
              <a:buNone/>
              <a:defRPr>
                <a:solidFill>
                  <a:schemeClr val="tx1">
                    <a:tint val="75000"/>
                  </a:schemeClr>
                </a:solidFill>
              </a:defRPr>
            </a:lvl8pPr>
            <a:lvl9pPr marL="2571750" indent="0" algn="ctr">
              <a:buNone/>
              <a:defRPr>
                <a:solidFill>
                  <a:schemeClr val="tx1">
                    <a:tint val="75000"/>
                  </a:schemeClr>
                </a:solidFill>
              </a:defRPr>
            </a:lvl9pPr>
          </a:lstStyle>
          <a:p>
            <a:r>
              <a:rPr lang="en-US"/>
              <a:t>Click to edit Master subtitle style</a:t>
            </a:r>
          </a:p>
        </p:txBody>
      </p:sp>
      <p:sp>
        <p:nvSpPr>
          <p:cNvPr id="7" name="Rectangle 6"/>
          <p:cNvSpPr/>
          <p:nvPr userDrawn="1"/>
        </p:nvSpPr>
        <p:spPr>
          <a:xfrm>
            <a:off x="76203" y="904249"/>
            <a:ext cx="8943975" cy="5588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25"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8"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7" y="436193"/>
            <a:ext cx="2099764" cy="590479"/>
          </a:xfrm>
          <a:prstGeom prst="rect">
            <a:avLst/>
          </a:prstGeom>
          <a:noFill/>
          <a:extLst>
            <a:ext uri="{909E8E84-426E-40DD-AFC4-6F175D3DCCD1}">
              <a14:hiddenFill xmlns:a14="http://schemas.microsoft.com/office/drawing/2010/main">
                <a:solidFill>
                  <a:srgbClr val="FFFFFF"/>
                </a:solidFill>
              </a14:hiddenFill>
            </a:ext>
          </a:extLst>
        </p:spPr>
      </p:pic>
      <p:sp>
        <p:nvSpPr>
          <p:cNvPr id="9" name="Date Placeholder 2"/>
          <p:cNvSpPr>
            <a:spLocks noGrp="1"/>
          </p:cNvSpPr>
          <p:nvPr>
            <p:ph type="dt" sz="half" idx="10"/>
          </p:nvPr>
        </p:nvSpPr>
        <p:spPr>
          <a:xfrm>
            <a:off x="274322" y="7026013"/>
            <a:ext cx="3252487" cy="194391"/>
          </a:xfrm>
        </p:spPr>
        <p:txBody>
          <a:bodyPr/>
          <a:lstStyle/>
          <a:p>
            <a:pPr>
              <a:defRPr/>
            </a:pPr>
            <a:endParaRPr dirty="0">
              <a:solidFill>
                <a:prstClr val="black">
                  <a:lumMod val="50000"/>
                  <a:lumOff val="50000"/>
                </a:prstClr>
              </a:solidFill>
            </a:endParaRPr>
          </a:p>
        </p:txBody>
      </p:sp>
    </p:spTree>
    <p:extLst>
      <p:ext uri="{BB962C8B-B14F-4D97-AF65-F5344CB8AC3E}">
        <p14:creationId xmlns:p14="http://schemas.microsoft.com/office/powerpoint/2010/main" val="3963991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274321" y="322145"/>
            <a:ext cx="6495596" cy="769551"/>
          </a:xfrm>
          <a:prstGeom prst="rect">
            <a:avLst/>
          </a:prstGeom>
        </p:spPr>
        <p:txBody>
          <a:bodyPr vert="horz" tIns="0" rIns="0" bIns="0" anchor="ctr"/>
          <a:lstStyle>
            <a:lvl1pPr algn="l">
              <a:defRPr sz="2531" baseline="0">
                <a:solidFill>
                  <a:schemeClr val="tx2"/>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pPr>
              <a:defRPr/>
            </a:pPr>
            <a:endParaRPr dirty="0">
              <a:solidFill>
                <a:prstClr val="black">
                  <a:lumMod val="50000"/>
                  <a:lumOff val="50000"/>
                </a:prstClr>
              </a:solidFill>
            </a:endParaRPr>
          </a:p>
        </p:txBody>
      </p:sp>
      <p:sp>
        <p:nvSpPr>
          <p:cNvPr id="4" name="Slide Number Placeholder 3"/>
          <p:cNvSpPr>
            <a:spLocks noGrp="1"/>
          </p:cNvSpPr>
          <p:nvPr>
            <p:ph type="sldNum" sz="quarter" idx="11"/>
          </p:nvPr>
        </p:nvSpPr>
        <p:spPr/>
        <p:txBody>
          <a:bodyPr/>
          <a:lstStyle/>
          <a:p>
            <a:fld id="{5E24BCE4-F9BF-B945-ACA8-4ADECE7E6A30}" type="slidenum">
              <a:rPr lang="en-US" smtClean="0">
                <a:solidFill>
                  <a:prstClr val="black">
                    <a:lumMod val="50000"/>
                    <a:lumOff val="50000"/>
                  </a:prstClr>
                </a:solidFill>
              </a:rPr>
              <a:pPr/>
              <a:t>‹#›</a:t>
            </a:fld>
            <a:endParaRPr lang="en-US" dirty="0">
              <a:solidFill>
                <a:prstClr val="black">
                  <a:lumMod val="50000"/>
                  <a:lumOff val="50000"/>
                </a:prstClr>
              </a:solidFill>
            </a:endParaRPr>
          </a:p>
        </p:txBody>
      </p:sp>
      <p:pic>
        <p:nvPicPr>
          <p:cNvPr id="3074"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7" y="436193"/>
            <a:ext cx="2099764" cy="5904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069940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72462"/>
            <a:ext cx="7772400" cy="1568027"/>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4145280"/>
            <a:ext cx="6400800" cy="1869440"/>
          </a:xfrm>
          <a:prstGeom prst="rect">
            <a:avLst/>
          </a:prstGeom>
        </p:spPr>
        <p:txBody>
          <a:bodyPr/>
          <a:lstStyle>
            <a:lvl1pPr marL="0" indent="0" algn="ctr">
              <a:buNone/>
              <a:defRPr>
                <a:solidFill>
                  <a:schemeClr val="tx1">
                    <a:tint val="75000"/>
                  </a:schemeClr>
                </a:solidFill>
              </a:defRPr>
            </a:lvl1pPr>
            <a:lvl2pPr marL="321469" indent="0" algn="ctr">
              <a:buNone/>
              <a:defRPr>
                <a:solidFill>
                  <a:schemeClr val="tx1">
                    <a:tint val="75000"/>
                  </a:schemeClr>
                </a:solidFill>
              </a:defRPr>
            </a:lvl2pPr>
            <a:lvl3pPr marL="642938" indent="0" algn="ctr">
              <a:buNone/>
              <a:defRPr>
                <a:solidFill>
                  <a:schemeClr val="tx1">
                    <a:tint val="75000"/>
                  </a:schemeClr>
                </a:solidFill>
              </a:defRPr>
            </a:lvl3pPr>
            <a:lvl4pPr marL="964406" indent="0" algn="ctr">
              <a:buNone/>
              <a:defRPr>
                <a:solidFill>
                  <a:schemeClr val="tx1">
                    <a:tint val="75000"/>
                  </a:schemeClr>
                </a:solidFill>
              </a:defRPr>
            </a:lvl4pPr>
            <a:lvl5pPr marL="1285875" indent="0" algn="ctr">
              <a:buNone/>
              <a:defRPr>
                <a:solidFill>
                  <a:schemeClr val="tx1">
                    <a:tint val="75000"/>
                  </a:schemeClr>
                </a:solidFill>
              </a:defRPr>
            </a:lvl5pPr>
            <a:lvl6pPr marL="1607344" indent="0" algn="ctr">
              <a:buNone/>
              <a:defRPr>
                <a:solidFill>
                  <a:schemeClr val="tx1">
                    <a:tint val="75000"/>
                  </a:schemeClr>
                </a:solidFill>
              </a:defRPr>
            </a:lvl6pPr>
            <a:lvl7pPr marL="1928813" indent="0" algn="ctr">
              <a:buNone/>
              <a:defRPr>
                <a:solidFill>
                  <a:schemeClr val="tx1">
                    <a:tint val="75000"/>
                  </a:schemeClr>
                </a:solidFill>
              </a:defRPr>
            </a:lvl7pPr>
            <a:lvl8pPr marL="2250281" indent="0" algn="ctr">
              <a:buNone/>
              <a:defRPr>
                <a:solidFill>
                  <a:schemeClr val="tx1">
                    <a:tint val="75000"/>
                  </a:schemeClr>
                </a:solidFill>
              </a:defRPr>
            </a:lvl8pPr>
            <a:lvl9pPr marL="2571750" indent="0" algn="ctr">
              <a:buNone/>
              <a:defRPr>
                <a:solidFill>
                  <a:schemeClr val="tx1">
                    <a:tint val="75000"/>
                  </a:schemeClr>
                </a:solidFill>
              </a:defRPr>
            </a:lvl9pPr>
          </a:lstStyle>
          <a:p>
            <a:r>
              <a:rPr lang="en-US"/>
              <a:t>Click to edit Master subtitle style</a:t>
            </a:r>
          </a:p>
        </p:txBody>
      </p:sp>
      <p:sp>
        <p:nvSpPr>
          <p:cNvPr id="7" name="Rectangle 6"/>
          <p:cNvSpPr/>
          <p:nvPr userDrawn="1"/>
        </p:nvSpPr>
        <p:spPr>
          <a:xfrm>
            <a:off x="76203" y="904249"/>
            <a:ext cx="8943975" cy="5588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25"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8"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7" y="436193"/>
            <a:ext cx="2099764" cy="590479"/>
          </a:xfrm>
          <a:prstGeom prst="rect">
            <a:avLst/>
          </a:prstGeom>
          <a:noFill/>
          <a:extLst>
            <a:ext uri="{909E8E84-426E-40DD-AFC4-6F175D3DCCD1}">
              <a14:hiddenFill xmlns:a14="http://schemas.microsoft.com/office/drawing/2010/main">
                <a:solidFill>
                  <a:srgbClr val="FFFFFF"/>
                </a:solidFill>
              </a14:hiddenFill>
            </a:ext>
          </a:extLst>
        </p:spPr>
      </p:pic>
      <p:sp>
        <p:nvSpPr>
          <p:cNvPr id="9" name="Date Placeholder 2"/>
          <p:cNvSpPr>
            <a:spLocks noGrp="1"/>
          </p:cNvSpPr>
          <p:nvPr>
            <p:ph type="dt" sz="half" idx="10"/>
          </p:nvPr>
        </p:nvSpPr>
        <p:spPr>
          <a:xfrm>
            <a:off x="274322" y="7026013"/>
            <a:ext cx="3252487" cy="194391"/>
          </a:xfrm>
        </p:spPr>
        <p:txBody>
          <a:bodyPr/>
          <a:lstStyle/>
          <a:p>
            <a:pPr>
              <a:defRPr/>
            </a:pPr>
            <a:endParaRPr dirty="0">
              <a:solidFill>
                <a:prstClr val="black">
                  <a:lumMod val="50000"/>
                  <a:lumOff val="50000"/>
                </a:prstClr>
              </a:solidFill>
            </a:endParaRPr>
          </a:p>
        </p:txBody>
      </p:sp>
    </p:spTree>
    <p:extLst>
      <p:ext uri="{BB962C8B-B14F-4D97-AF65-F5344CB8AC3E}">
        <p14:creationId xmlns:p14="http://schemas.microsoft.com/office/powerpoint/2010/main" val="149232109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274321" y="322145"/>
            <a:ext cx="6495596" cy="769551"/>
          </a:xfrm>
          <a:prstGeom prst="rect">
            <a:avLst/>
          </a:prstGeom>
        </p:spPr>
        <p:txBody>
          <a:bodyPr vert="horz" tIns="0" rIns="0" bIns="0" anchor="ctr"/>
          <a:lstStyle>
            <a:lvl1pPr algn="l">
              <a:defRPr sz="2531" baseline="0">
                <a:solidFill>
                  <a:schemeClr val="tx2"/>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pPr>
              <a:defRPr/>
            </a:pPr>
            <a:endParaRPr dirty="0">
              <a:solidFill>
                <a:prstClr val="black">
                  <a:lumMod val="50000"/>
                  <a:lumOff val="50000"/>
                </a:prstClr>
              </a:solidFill>
            </a:endParaRPr>
          </a:p>
        </p:txBody>
      </p:sp>
      <p:sp>
        <p:nvSpPr>
          <p:cNvPr id="4" name="Slide Number Placeholder 3"/>
          <p:cNvSpPr>
            <a:spLocks noGrp="1"/>
          </p:cNvSpPr>
          <p:nvPr>
            <p:ph type="sldNum" sz="quarter" idx="11"/>
          </p:nvPr>
        </p:nvSpPr>
        <p:spPr/>
        <p:txBody>
          <a:bodyPr/>
          <a:lstStyle/>
          <a:p>
            <a:fld id="{5E24BCE4-F9BF-B945-ACA8-4ADECE7E6A30}" type="slidenum">
              <a:rPr lang="en-US" smtClean="0">
                <a:solidFill>
                  <a:prstClr val="black">
                    <a:lumMod val="50000"/>
                    <a:lumOff val="50000"/>
                  </a:prstClr>
                </a:solidFill>
              </a:rPr>
              <a:pPr/>
              <a:t>‹#›</a:t>
            </a:fld>
            <a:endParaRPr lang="en-US" dirty="0">
              <a:solidFill>
                <a:prstClr val="black">
                  <a:lumMod val="50000"/>
                  <a:lumOff val="50000"/>
                </a:prstClr>
              </a:solidFill>
            </a:endParaRPr>
          </a:p>
        </p:txBody>
      </p:sp>
      <p:pic>
        <p:nvPicPr>
          <p:cNvPr id="3074"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7" y="436193"/>
            <a:ext cx="2099764" cy="5904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733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274320" y="322143"/>
            <a:ext cx="6495596" cy="769551"/>
          </a:xfrm>
          <a:prstGeom prst="rect">
            <a:avLst/>
          </a:prstGeom>
        </p:spPr>
        <p:txBody>
          <a:bodyPr vert="horz" tIns="0" rIns="0" bIns="0" anchor="ctr"/>
          <a:lstStyle>
            <a:lvl1pPr algn="l">
              <a:defRPr sz="3600" baseline="0">
                <a:solidFill>
                  <a:schemeClr val="tx2"/>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pPr>
              <a:defRPr/>
            </a:pPr>
            <a:endParaRPr dirty="0">
              <a:solidFill>
                <a:prstClr val="black">
                  <a:lumMod val="50000"/>
                  <a:lumOff val="50000"/>
                </a:prstClr>
              </a:solidFill>
            </a:endParaRPr>
          </a:p>
        </p:txBody>
      </p:sp>
      <p:sp>
        <p:nvSpPr>
          <p:cNvPr id="4" name="Slide Number Placeholder 3"/>
          <p:cNvSpPr>
            <a:spLocks noGrp="1"/>
          </p:cNvSpPr>
          <p:nvPr>
            <p:ph type="sldNum" sz="quarter" idx="11"/>
          </p:nvPr>
        </p:nvSpPr>
        <p:spPr/>
        <p:txBody>
          <a:bodyPr/>
          <a:lstStyle/>
          <a:p>
            <a:fld id="{5E24BCE4-F9BF-B945-ACA8-4ADECE7E6A30}" type="slidenum">
              <a:rPr lang="en-US" smtClean="0">
                <a:solidFill>
                  <a:prstClr val="black">
                    <a:lumMod val="50000"/>
                    <a:lumOff val="50000"/>
                  </a:prstClr>
                </a:solidFill>
              </a:rPr>
              <a:pPr/>
              <a:t>‹#›</a:t>
            </a:fld>
            <a:endParaRPr lang="en-US" dirty="0">
              <a:solidFill>
                <a:prstClr val="black">
                  <a:lumMod val="50000"/>
                  <a:lumOff val="50000"/>
                </a:prstClr>
              </a:solidFill>
            </a:endParaRPr>
          </a:p>
        </p:txBody>
      </p:sp>
      <p:pic>
        <p:nvPicPr>
          <p:cNvPr id="3074"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6" y="436191"/>
            <a:ext cx="2099764" cy="5904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656287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72462"/>
            <a:ext cx="7772400" cy="1568027"/>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4145280"/>
            <a:ext cx="6400800" cy="1869440"/>
          </a:xfrm>
          <a:prstGeom prst="rect">
            <a:avLst/>
          </a:prstGeom>
        </p:spPr>
        <p:txBody>
          <a:bodyPr/>
          <a:lstStyle>
            <a:lvl1pPr marL="0" indent="0" algn="ctr">
              <a:buNone/>
              <a:defRPr>
                <a:solidFill>
                  <a:schemeClr val="tx1">
                    <a:tint val="75000"/>
                  </a:schemeClr>
                </a:solidFill>
              </a:defRPr>
            </a:lvl1pPr>
            <a:lvl2pPr marL="321469" indent="0" algn="ctr">
              <a:buNone/>
              <a:defRPr>
                <a:solidFill>
                  <a:schemeClr val="tx1">
                    <a:tint val="75000"/>
                  </a:schemeClr>
                </a:solidFill>
              </a:defRPr>
            </a:lvl2pPr>
            <a:lvl3pPr marL="642938" indent="0" algn="ctr">
              <a:buNone/>
              <a:defRPr>
                <a:solidFill>
                  <a:schemeClr val="tx1">
                    <a:tint val="75000"/>
                  </a:schemeClr>
                </a:solidFill>
              </a:defRPr>
            </a:lvl3pPr>
            <a:lvl4pPr marL="964406" indent="0" algn="ctr">
              <a:buNone/>
              <a:defRPr>
                <a:solidFill>
                  <a:schemeClr val="tx1">
                    <a:tint val="75000"/>
                  </a:schemeClr>
                </a:solidFill>
              </a:defRPr>
            </a:lvl4pPr>
            <a:lvl5pPr marL="1285875" indent="0" algn="ctr">
              <a:buNone/>
              <a:defRPr>
                <a:solidFill>
                  <a:schemeClr val="tx1">
                    <a:tint val="75000"/>
                  </a:schemeClr>
                </a:solidFill>
              </a:defRPr>
            </a:lvl5pPr>
            <a:lvl6pPr marL="1607344" indent="0" algn="ctr">
              <a:buNone/>
              <a:defRPr>
                <a:solidFill>
                  <a:schemeClr val="tx1">
                    <a:tint val="75000"/>
                  </a:schemeClr>
                </a:solidFill>
              </a:defRPr>
            </a:lvl6pPr>
            <a:lvl7pPr marL="1928813" indent="0" algn="ctr">
              <a:buNone/>
              <a:defRPr>
                <a:solidFill>
                  <a:schemeClr val="tx1">
                    <a:tint val="75000"/>
                  </a:schemeClr>
                </a:solidFill>
              </a:defRPr>
            </a:lvl7pPr>
            <a:lvl8pPr marL="2250281" indent="0" algn="ctr">
              <a:buNone/>
              <a:defRPr>
                <a:solidFill>
                  <a:schemeClr val="tx1">
                    <a:tint val="75000"/>
                  </a:schemeClr>
                </a:solidFill>
              </a:defRPr>
            </a:lvl8pPr>
            <a:lvl9pPr marL="2571750" indent="0" algn="ctr">
              <a:buNone/>
              <a:defRPr>
                <a:solidFill>
                  <a:schemeClr val="tx1">
                    <a:tint val="75000"/>
                  </a:schemeClr>
                </a:solidFill>
              </a:defRPr>
            </a:lvl9pPr>
          </a:lstStyle>
          <a:p>
            <a:r>
              <a:rPr lang="en-US"/>
              <a:t>Click to edit Master subtitle style</a:t>
            </a:r>
          </a:p>
        </p:txBody>
      </p:sp>
      <p:sp>
        <p:nvSpPr>
          <p:cNvPr id="7" name="Rectangle 6"/>
          <p:cNvSpPr/>
          <p:nvPr userDrawn="1"/>
        </p:nvSpPr>
        <p:spPr>
          <a:xfrm>
            <a:off x="76203" y="904249"/>
            <a:ext cx="8943975" cy="5588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25"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8"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7" y="436193"/>
            <a:ext cx="2099764" cy="590479"/>
          </a:xfrm>
          <a:prstGeom prst="rect">
            <a:avLst/>
          </a:prstGeom>
          <a:noFill/>
          <a:extLst>
            <a:ext uri="{909E8E84-426E-40DD-AFC4-6F175D3DCCD1}">
              <a14:hiddenFill xmlns:a14="http://schemas.microsoft.com/office/drawing/2010/main">
                <a:solidFill>
                  <a:srgbClr val="FFFFFF"/>
                </a:solidFill>
              </a14:hiddenFill>
            </a:ext>
          </a:extLst>
        </p:spPr>
      </p:pic>
      <p:sp>
        <p:nvSpPr>
          <p:cNvPr id="9" name="Date Placeholder 2"/>
          <p:cNvSpPr>
            <a:spLocks noGrp="1"/>
          </p:cNvSpPr>
          <p:nvPr>
            <p:ph type="dt" sz="half" idx="10"/>
          </p:nvPr>
        </p:nvSpPr>
        <p:spPr>
          <a:xfrm>
            <a:off x="274322" y="7026013"/>
            <a:ext cx="3252487" cy="194391"/>
          </a:xfrm>
        </p:spPr>
        <p:txBody>
          <a:bodyPr/>
          <a:lstStyle/>
          <a:p>
            <a:pPr>
              <a:defRPr/>
            </a:pPr>
            <a:endParaRPr dirty="0">
              <a:solidFill>
                <a:prstClr val="black">
                  <a:lumMod val="50000"/>
                  <a:lumOff val="50000"/>
                </a:prstClr>
              </a:solidFill>
            </a:endParaRPr>
          </a:p>
        </p:txBody>
      </p:sp>
    </p:spTree>
    <p:extLst>
      <p:ext uri="{BB962C8B-B14F-4D97-AF65-F5344CB8AC3E}">
        <p14:creationId xmlns:p14="http://schemas.microsoft.com/office/powerpoint/2010/main" val="286322328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274321" y="322145"/>
            <a:ext cx="6495596" cy="769551"/>
          </a:xfrm>
          <a:prstGeom prst="rect">
            <a:avLst/>
          </a:prstGeom>
        </p:spPr>
        <p:txBody>
          <a:bodyPr vert="horz" tIns="0" rIns="0" bIns="0" anchor="ctr"/>
          <a:lstStyle>
            <a:lvl1pPr algn="l">
              <a:defRPr sz="2531" baseline="0">
                <a:solidFill>
                  <a:schemeClr val="tx2"/>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pPr>
              <a:defRPr/>
            </a:pPr>
            <a:endParaRPr dirty="0">
              <a:solidFill>
                <a:prstClr val="black">
                  <a:lumMod val="50000"/>
                  <a:lumOff val="50000"/>
                </a:prstClr>
              </a:solidFill>
            </a:endParaRPr>
          </a:p>
        </p:txBody>
      </p:sp>
      <p:sp>
        <p:nvSpPr>
          <p:cNvPr id="4" name="Slide Number Placeholder 3"/>
          <p:cNvSpPr>
            <a:spLocks noGrp="1"/>
          </p:cNvSpPr>
          <p:nvPr>
            <p:ph type="sldNum" sz="quarter" idx="11"/>
          </p:nvPr>
        </p:nvSpPr>
        <p:spPr/>
        <p:txBody>
          <a:bodyPr/>
          <a:lstStyle/>
          <a:p>
            <a:fld id="{5E24BCE4-F9BF-B945-ACA8-4ADECE7E6A30}" type="slidenum">
              <a:rPr lang="en-US" smtClean="0">
                <a:solidFill>
                  <a:prstClr val="black">
                    <a:lumMod val="50000"/>
                    <a:lumOff val="50000"/>
                  </a:prstClr>
                </a:solidFill>
              </a:rPr>
              <a:pPr/>
              <a:t>‹#›</a:t>
            </a:fld>
            <a:endParaRPr lang="en-US" dirty="0">
              <a:solidFill>
                <a:prstClr val="black">
                  <a:lumMod val="50000"/>
                  <a:lumOff val="50000"/>
                </a:prstClr>
              </a:solidFill>
            </a:endParaRPr>
          </a:p>
        </p:txBody>
      </p:sp>
      <p:pic>
        <p:nvPicPr>
          <p:cNvPr id="3074"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7" y="436193"/>
            <a:ext cx="2099764" cy="5904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5952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72456"/>
            <a:ext cx="7772400" cy="1568027"/>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4145280"/>
            <a:ext cx="6400800" cy="186944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Rectangle 6"/>
          <p:cNvSpPr/>
          <p:nvPr userDrawn="1"/>
        </p:nvSpPr>
        <p:spPr>
          <a:xfrm>
            <a:off x="76201" y="904243"/>
            <a:ext cx="8943975" cy="5588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8"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6" y="436188"/>
            <a:ext cx="2099764" cy="590479"/>
          </a:xfrm>
          <a:prstGeom prst="rect">
            <a:avLst/>
          </a:prstGeom>
          <a:noFill/>
          <a:extLst>
            <a:ext uri="{909E8E84-426E-40DD-AFC4-6F175D3DCCD1}">
              <a14:hiddenFill xmlns:a14="http://schemas.microsoft.com/office/drawing/2010/main">
                <a:solidFill>
                  <a:srgbClr val="FFFFFF"/>
                </a:solidFill>
              </a14:hiddenFill>
            </a:ext>
          </a:extLst>
        </p:spPr>
      </p:pic>
      <p:sp>
        <p:nvSpPr>
          <p:cNvPr id="9" name="Date Placeholder 2"/>
          <p:cNvSpPr>
            <a:spLocks noGrp="1"/>
          </p:cNvSpPr>
          <p:nvPr>
            <p:ph type="dt" sz="half" idx="10"/>
          </p:nvPr>
        </p:nvSpPr>
        <p:spPr>
          <a:xfrm>
            <a:off x="274320" y="7026012"/>
            <a:ext cx="3252487" cy="194391"/>
          </a:xfrm>
        </p:spPr>
        <p:txBody>
          <a:bodyPr/>
          <a:lstStyle/>
          <a:p>
            <a:pPr>
              <a:defRPr/>
            </a:pPr>
            <a:endParaRPr dirty="0">
              <a:solidFill>
                <a:prstClr val="black">
                  <a:lumMod val="50000"/>
                  <a:lumOff val="50000"/>
                </a:prstClr>
              </a:solidFill>
            </a:endParaRPr>
          </a:p>
        </p:txBody>
      </p:sp>
    </p:spTree>
    <p:extLst>
      <p:ext uri="{BB962C8B-B14F-4D97-AF65-F5344CB8AC3E}">
        <p14:creationId xmlns:p14="http://schemas.microsoft.com/office/powerpoint/2010/main" val="919074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274320" y="322140"/>
            <a:ext cx="6495596" cy="769551"/>
          </a:xfrm>
          <a:prstGeom prst="rect">
            <a:avLst/>
          </a:prstGeom>
        </p:spPr>
        <p:txBody>
          <a:bodyPr vert="horz" tIns="0" rIns="0" bIns="0" anchor="ctr"/>
          <a:lstStyle>
            <a:lvl1pPr algn="l">
              <a:defRPr sz="3600" baseline="0">
                <a:solidFill>
                  <a:schemeClr val="tx2"/>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pPr>
              <a:defRPr/>
            </a:pPr>
            <a:endParaRPr dirty="0">
              <a:solidFill>
                <a:prstClr val="black">
                  <a:lumMod val="50000"/>
                  <a:lumOff val="50000"/>
                </a:prstClr>
              </a:solidFill>
            </a:endParaRPr>
          </a:p>
        </p:txBody>
      </p:sp>
      <p:sp>
        <p:nvSpPr>
          <p:cNvPr id="4" name="Slide Number Placeholder 3"/>
          <p:cNvSpPr>
            <a:spLocks noGrp="1"/>
          </p:cNvSpPr>
          <p:nvPr>
            <p:ph type="sldNum" sz="quarter" idx="11"/>
          </p:nvPr>
        </p:nvSpPr>
        <p:spPr/>
        <p:txBody>
          <a:bodyPr/>
          <a:lstStyle/>
          <a:p>
            <a:fld id="{5E24BCE4-F9BF-B945-ACA8-4ADECE7E6A30}" type="slidenum">
              <a:rPr lang="en-US" smtClean="0">
                <a:solidFill>
                  <a:prstClr val="black">
                    <a:lumMod val="50000"/>
                    <a:lumOff val="50000"/>
                  </a:prstClr>
                </a:solidFill>
              </a:rPr>
              <a:pPr/>
              <a:t>‹#›</a:t>
            </a:fld>
            <a:endParaRPr lang="en-US" dirty="0">
              <a:solidFill>
                <a:prstClr val="black">
                  <a:lumMod val="50000"/>
                  <a:lumOff val="50000"/>
                </a:prstClr>
              </a:solidFill>
            </a:endParaRPr>
          </a:p>
        </p:txBody>
      </p:sp>
      <p:pic>
        <p:nvPicPr>
          <p:cNvPr id="3074"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6" y="436188"/>
            <a:ext cx="2099764" cy="5904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3206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lvl1pPr>
              <a:defRPr/>
            </a:lvl1pPr>
          </a:lstStyle>
          <a:p>
            <a:pPr>
              <a:defRPr/>
            </a:pPr>
            <a:fld id="{C86FF846-4282-4D16-BA73-0FA2E8C0C2AA}" type="slidenum">
              <a:rPr lang="en-US">
                <a:solidFill>
                  <a:prstClr val="black">
                    <a:lumMod val="50000"/>
                    <a:lumOff val="50000"/>
                  </a:prstClr>
                </a:solidFill>
              </a:rPr>
              <a:pPr>
                <a:defRPr/>
              </a:pPr>
              <a:t>‹#›</a:t>
            </a:fld>
            <a:endParaRPr lang="en-US" dirty="0">
              <a:solidFill>
                <a:prstClr val="black">
                  <a:lumMod val="50000"/>
                  <a:lumOff val="50000"/>
                </a:prstClr>
              </a:solidFill>
            </a:endParaRPr>
          </a:p>
        </p:txBody>
      </p:sp>
      <p:sp>
        <p:nvSpPr>
          <p:cNvPr id="6" name="Date Placeholder 2"/>
          <p:cNvSpPr>
            <a:spLocks noGrp="1"/>
          </p:cNvSpPr>
          <p:nvPr>
            <p:ph type="dt" sz="half" idx="10"/>
          </p:nvPr>
        </p:nvSpPr>
        <p:spPr>
          <a:xfrm>
            <a:off x="274320" y="7026012"/>
            <a:ext cx="3252487" cy="194391"/>
          </a:xfrm>
        </p:spPr>
        <p:txBody>
          <a:bodyPr/>
          <a:lstStyle/>
          <a:p>
            <a:pPr>
              <a:defRPr/>
            </a:pPr>
            <a:endParaRPr dirty="0">
              <a:solidFill>
                <a:prstClr val="black">
                  <a:lumMod val="50000"/>
                  <a:lumOff val="50000"/>
                </a:prstClr>
              </a:solidFill>
            </a:endParaRPr>
          </a:p>
        </p:txBody>
      </p:sp>
      <p:sp>
        <p:nvSpPr>
          <p:cNvPr id="7" name="Title 1"/>
          <p:cNvSpPr>
            <a:spLocks noGrp="1"/>
          </p:cNvSpPr>
          <p:nvPr>
            <p:ph type="title"/>
          </p:nvPr>
        </p:nvSpPr>
        <p:spPr>
          <a:xfrm>
            <a:off x="274320" y="322140"/>
            <a:ext cx="6495596" cy="769551"/>
          </a:xfrm>
          <a:prstGeom prst="rect">
            <a:avLst/>
          </a:prstGeom>
        </p:spPr>
        <p:txBody>
          <a:bodyPr vert="horz" tIns="0" rIns="0" bIns="0" anchor="ctr"/>
          <a:lstStyle>
            <a:lvl1pPr algn="l">
              <a:defRPr sz="3600" baseline="0">
                <a:solidFill>
                  <a:schemeClr val="tx2"/>
                </a:solidFill>
              </a:defRPr>
            </a:lvl1pPr>
          </a:lstStyle>
          <a:p>
            <a:r>
              <a:rPr lang="en-US" dirty="0"/>
              <a:t>Click to edit Master title style</a:t>
            </a:r>
          </a:p>
        </p:txBody>
      </p:sp>
      <p:pic>
        <p:nvPicPr>
          <p:cNvPr id="8"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6" y="436188"/>
            <a:ext cx="2099764" cy="5904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757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lvl1pPr>
              <a:defRPr/>
            </a:lvl1pPr>
          </a:lstStyle>
          <a:p>
            <a:pPr>
              <a:defRPr/>
            </a:pPr>
            <a:fld id="{123C3028-E660-4CC1-B8B9-36439FE7FF7E}" type="slidenum">
              <a:rPr lang="en-US">
                <a:solidFill>
                  <a:prstClr val="black">
                    <a:lumMod val="50000"/>
                    <a:lumOff val="50000"/>
                  </a:prstClr>
                </a:solidFill>
              </a:rPr>
              <a:pPr>
                <a:defRPr/>
              </a:pPr>
              <a:t>‹#›</a:t>
            </a:fld>
            <a:endParaRPr lang="en-US" dirty="0">
              <a:solidFill>
                <a:prstClr val="black">
                  <a:lumMod val="50000"/>
                  <a:lumOff val="50000"/>
                </a:prstClr>
              </a:solidFill>
            </a:endParaRPr>
          </a:p>
        </p:txBody>
      </p:sp>
      <p:sp>
        <p:nvSpPr>
          <p:cNvPr id="5" name="Date Placeholder 2"/>
          <p:cNvSpPr>
            <a:spLocks noGrp="1"/>
          </p:cNvSpPr>
          <p:nvPr>
            <p:ph type="dt" sz="half" idx="10"/>
          </p:nvPr>
        </p:nvSpPr>
        <p:spPr>
          <a:xfrm>
            <a:off x="274320" y="7026012"/>
            <a:ext cx="3252487" cy="194391"/>
          </a:xfrm>
        </p:spPr>
        <p:txBody>
          <a:bodyPr/>
          <a:lstStyle/>
          <a:p>
            <a:pPr>
              <a:defRPr/>
            </a:pPr>
            <a:endParaRPr dirty="0">
              <a:solidFill>
                <a:prstClr val="black">
                  <a:lumMod val="50000"/>
                  <a:lumOff val="50000"/>
                </a:prstClr>
              </a:solidFill>
            </a:endParaRPr>
          </a:p>
        </p:txBody>
      </p:sp>
      <p:sp>
        <p:nvSpPr>
          <p:cNvPr id="6" name="Title 1"/>
          <p:cNvSpPr>
            <a:spLocks noGrp="1"/>
          </p:cNvSpPr>
          <p:nvPr>
            <p:ph type="title"/>
          </p:nvPr>
        </p:nvSpPr>
        <p:spPr>
          <a:xfrm>
            <a:off x="274320" y="322140"/>
            <a:ext cx="6495596" cy="769551"/>
          </a:xfrm>
          <a:prstGeom prst="rect">
            <a:avLst/>
          </a:prstGeom>
        </p:spPr>
        <p:txBody>
          <a:bodyPr vert="horz" tIns="0" rIns="0" bIns="0" anchor="ctr"/>
          <a:lstStyle>
            <a:lvl1pPr algn="l">
              <a:defRPr sz="3600" baseline="0">
                <a:solidFill>
                  <a:schemeClr val="tx2"/>
                </a:solidFill>
              </a:defRPr>
            </a:lvl1pPr>
          </a:lstStyle>
          <a:p>
            <a:r>
              <a:rPr lang="en-US" dirty="0"/>
              <a:t>Click to edit Master title style</a:t>
            </a:r>
          </a:p>
        </p:txBody>
      </p:sp>
      <p:pic>
        <p:nvPicPr>
          <p:cNvPr id="7" name="Picture 2" descr="http://intranet/groups/marketing/Logos/Centene/Centene-color-jp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69916" y="436188"/>
            <a:ext cx="2099764" cy="5904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67745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10.xml.rels><?xml version="1.0" encoding="UTF-8" standalone="yes"?>
<Relationships xmlns="http://schemas.openxmlformats.org/package/2006/relationships"><Relationship Id="rId3" Type="http://schemas.openxmlformats.org/officeDocument/2006/relationships/theme" Target="../theme/theme10.xml"/><Relationship Id="rId2" Type="http://schemas.openxmlformats.org/officeDocument/2006/relationships/slideLayout" Target="../slideLayouts/slideLayout32.xml"/><Relationship Id="rId1" Type="http://schemas.openxmlformats.org/officeDocument/2006/relationships/slideLayout" Target="../slideLayouts/slideLayout31.xml"/><Relationship Id="rId4" Type="http://schemas.openxmlformats.org/officeDocument/2006/relationships/image" Target="../media/image3.emf"/></Relationships>
</file>

<file path=ppt/slideMasters/_rels/slideMaster11.xml.rels><?xml version="1.0" encoding="UTF-8" standalone="yes"?>
<Relationships xmlns="http://schemas.openxmlformats.org/package/2006/relationships"><Relationship Id="rId3" Type="http://schemas.openxmlformats.org/officeDocument/2006/relationships/theme" Target="../theme/theme11.xml"/><Relationship Id="rId2" Type="http://schemas.openxmlformats.org/officeDocument/2006/relationships/slideLayout" Target="../slideLayouts/slideLayout34.xml"/><Relationship Id="rId1" Type="http://schemas.openxmlformats.org/officeDocument/2006/relationships/slideLayout" Target="../slideLayouts/slideLayout33.xml"/><Relationship Id="rId4" Type="http://schemas.openxmlformats.org/officeDocument/2006/relationships/image" Target="../media/image3.emf"/></Relationships>
</file>

<file path=ppt/slideMasters/_rels/slideMaster12.xml.rels><?xml version="1.0" encoding="UTF-8" standalone="yes"?>
<Relationships xmlns="http://schemas.openxmlformats.org/package/2006/relationships"><Relationship Id="rId3" Type="http://schemas.openxmlformats.org/officeDocument/2006/relationships/theme" Target="../theme/theme12.xml"/><Relationship Id="rId2" Type="http://schemas.openxmlformats.org/officeDocument/2006/relationships/slideLayout" Target="../slideLayouts/slideLayout36.xml"/><Relationship Id="rId1" Type="http://schemas.openxmlformats.org/officeDocument/2006/relationships/slideLayout" Target="../slideLayouts/slideLayout35.xml"/><Relationship Id="rId4" Type="http://schemas.openxmlformats.org/officeDocument/2006/relationships/image" Target="../media/image3.emf"/></Relationships>
</file>

<file path=ppt/slideMasters/_rels/slideMaster13.xml.rels><?xml version="1.0" encoding="UTF-8" standalone="yes"?>
<Relationships xmlns="http://schemas.openxmlformats.org/package/2006/relationships"><Relationship Id="rId3" Type="http://schemas.openxmlformats.org/officeDocument/2006/relationships/theme" Target="../theme/theme13.xml"/><Relationship Id="rId2" Type="http://schemas.openxmlformats.org/officeDocument/2006/relationships/slideLayout" Target="../slideLayouts/slideLayout38.xml"/><Relationship Id="rId1" Type="http://schemas.openxmlformats.org/officeDocument/2006/relationships/slideLayout" Target="../slideLayouts/slideLayout37.xml"/></Relationships>
</file>

<file path=ppt/slideMasters/_rels/slideMaster14.xml.rels><?xml version="1.0" encoding="UTF-8" standalone="yes"?>
<Relationships xmlns="http://schemas.openxmlformats.org/package/2006/relationships"><Relationship Id="rId3" Type="http://schemas.openxmlformats.org/officeDocument/2006/relationships/slideLayout" Target="../slideLayouts/slideLayout41.xml"/><Relationship Id="rId2" Type="http://schemas.openxmlformats.org/officeDocument/2006/relationships/slideLayout" Target="../slideLayouts/slideLayout40.xml"/><Relationship Id="rId1" Type="http://schemas.openxmlformats.org/officeDocument/2006/relationships/slideLayout" Target="../slideLayouts/slideLayout39.xml"/><Relationship Id="rId5" Type="http://schemas.openxmlformats.org/officeDocument/2006/relationships/image" Target="../media/image3.emf"/><Relationship Id="rId4" Type="http://schemas.openxmlformats.org/officeDocument/2006/relationships/theme" Target="../theme/theme14.xml"/></Relationships>
</file>

<file path=ppt/slideMasters/_rels/slideMaster15.xml.rels><?xml version="1.0" encoding="UTF-8" standalone="yes"?>
<Relationships xmlns="http://schemas.openxmlformats.org/package/2006/relationships"><Relationship Id="rId3" Type="http://schemas.openxmlformats.org/officeDocument/2006/relationships/theme" Target="../theme/theme15.xml"/><Relationship Id="rId2" Type="http://schemas.openxmlformats.org/officeDocument/2006/relationships/slideLayout" Target="../slideLayouts/slideLayout43.xml"/><Relationship Id="rId1" Type="http://schemas.openxmlformats.org/officeDocument/2006/relationships/slideLayout" Target="../slideLayouts/slideLayout42.xml"/><Relationship Id="rId4" Type="http://schemas.openxmlformats.org/officeDocument/2006/relationships/image" Target="../media/image3.emf"/></Relationships>
</file>

<file path=ppt/slideMasters/_rels/slideMaster16.xml.rels><?xml version="1.0" encoding="UTF-8" standalone="yes"?>
<Relationships xmlns="http://schemas.openxmlformats.org/package/2006/relationships"><Relationship Id="rId3" Type="http://schemas.openxmlformats.org/officeDocument/2006/relationships/theme" Target="../theme/theme16.xml"/><Relationship Id="rId2" Type="http://schemas.openxmlformats.org/officeDocument/2006/relationships/slideLayout" Target="../slideLayouts/slideLayout45.xml"/><Relationship Id="rId1" Type="http://schemas.openxmlformats.org/officeDocument/2006/relationships/slideLayout" Target="../slideLayouts/slideLayout44.xml"/><Relationship Id="rId4" Type="http://schemas.openxmlformats.org/officeDocument/2006/relationships/image" Target="../media/image3.emf"/></Relationships>
</file>

<file path=ppt/slideMasters/_rels/slideMaster17.xml.rels><?xml version="1.0" encoding="UTF-8" standalone="yes"?>
<Relationships xmlns="http://schemas.openxmlformats.org/package/2006/relationships"><Relationship Id="rId3" Type="http://schemas.openxmlformats.org/officeDocument/2006/relationships/theme" Target="../theme/theme17.xml"/><Relationship Id="rId2" Type="http://schemas.openxmlformats.org/officeDocument/2006/relationships/slideLayout" Target="../slideLayouts/slideLayout47.xml"/><Relationship Id="rId1" Type="http://schemas.openxmlformats.org/officeDocument/2006/relationships/slideLayout" Target="../slideLayouts/slideLayout46.xml"/><Relationship Id="rId4" Type="http://schemas.openxmlformats.org/officeDocument/2006/relationships/image" Target="../media/image3.emf"/></Relationships>
</file>

<file path=ppt/slideMasters/_rels/slideMaster18.xml.rels><?xml version="1.0" encoding="UTF-8" standalone="yes"?>
<Relationships xmlns="http://schemas.openxmlformats.org/package/2006/relationships"><Relationship Id="rId3" Type="http://schemas.openxmlformats.org/officeDocument/2006/relationships/theme" Target="../theme/theme18.xml"/><Relationship Id="rId2" Type="http://schemas.openxmlformats.org/officeDocument/2006/relationships/slideLayout" Target="../slideLayouts/slideLayout49.xml"/><Relationship Id="rId1" Type="http://schemas.openxmlformats.org/officeDocument/2006/relationships/slideLayout" Target="../slideLayouts/slideLayout48.xml"/><Relationship Id="rId4" Type="http://schemas.openxmlformats.org/officeDocument/2006/relationships/image" Target="../media/image3.emf"/></Relationships>
</file>

<file path=ppt/slideMasters/_rels/slideMaster19.xml.rels><?xml version="1.0" encoding="UTF-8" standalone="yes"?>
<Relationships xmlns="http://schemas.openxmlformats.org/package/2006/relationships"><Relationship Id="rId3" Type="http://schemas.openxmlformats.org/officeDocument/2006/relationships/theme" Target="../theme/theme19.xml"/><Relationship Id="rId2" Type="http://schemas.openxmlformats.org/officeDocument/2006/relationships/slideLayout" Target="../slideLayouts/slideLayout51.xml"/><Relationship Id="rId1" Type="http://schemas.openxmlformats.org/officeDocument/2006/relationships/slideLayout" Target="../slideLayouts/slideLayout50.xml"/><Relationship Id="rId4" Type="http://schemas.openxmlformats.org/officeDocument/2006/relationships/image" Target="../media/image3.emf"/></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5" Type="http://schemas.openxmlformats.org/officeDocument/2006/relationships/theme" Target="../theme/theme3.xml"/><Relationship Id="rId4" Type="http://schemas.openxmlformats.org/officeDocument/2006/relationships/slideLayout" Target="../slideLayouts/slideLayout9.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1.xml"/><Relationship Id="rId1" Type="http://schemas.openxmlformats.org/officeDocument/2006/relationships/slideLayout" Target="../slideLayouts/slideLayout10.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theme" Target="../theme/theme6.xml"/><Relationship Id="rId5" Type="http://schemas.openxmlformats.org/officeDocument/2006/relationships/slideLayout" Target="../slideLayouts/slideLayout18.xml"/><Relationship Id="rId4" Type="http://schemas.openxmlformats.org/officeDocument/2006/relationships/slideLayout" Target="../slideLayouts/slideLayout17.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21.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theme" Target="../theme/theme7.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26.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theme" Target="../theme/theme8.xml"/><Relationship Id="rId5" Type="http://schemas.openxmlformats.org/officeDocument/2006/relationships/slideLayout" Target="../slideLayouts/slideLayout28.xml"/><Relationship Id="rId4" Type="http://schemas.openxmlformats.org/officeDocument/2006/relationships/slideLayout" Target="../slideLayouts/slideLayout27.xml"/></Relationships>
</file>

<file path=ppt/slideMasters/_rels/slideMaster9.xml.rels><?xml version="1.0" encoding="UTF-8" standalone="yes"?>
<Relationships xmlns="http://schemas.openxmlformats.org/package/2006/relationships"><Relationship Id="rId3" Type="http://schemas.openxmlformats.org/officeDocument/2006/relationships/theme" Target="../theme/theme9.xml"/><Relationship Id="rId2" Type="http://schemas.openxmlformats.org/officeDocument/2006/relationships/slideLayout" Target="../slideLayouts/slideLayout30.xml"/><Relationship Id="rId1" Type="http://schemas.openxmlformats.org/officeDocument/2006/relationships/slideLayout" Target="../slideLayouts/slideLayout29.xml"/><Relationship Id="rId4"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0" y="-7324"/>
            <a:ext cx="9144000" cy="243840"/>
          </a:xfrm>
          <a:prstGeom prst="rect">
            <a:avLst/>
          </a:prstGeom>
          <a:gradFill>
            <a:gsLst>
              <a:gs pos="9000">
                <a:srgbClr val="004182"/>
              </a:gs>
              <a:gs pos="100000">
                <a:srgbClr val="009BE6"/>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Date Placeholder 3"/>
          <p:cNvSpPr>
            <a:spLocks noGrp="1"/>
          </p:cNvSpPr>
          <p:nvPr>
            <p:ph type="dt" sz="half" idx="2"/>
          </p:nvPr>
        </p:nvSpPr>
        <p:spPr>
          <a:xfrm>
            <a:off x="274320" y="7026013"/>
            <a:ext cx="3252487" cy="194391"/>
          </a:xfrm>
          <a:prstGeom prst="rect">
            <a:avLst/>
          </a:prstGeom>
        </p:spPr>
        <p:txBody>
          <a:bodyPr lIns="0" tIns="0" rIns="0" bIns="0"/>
          <a:lstStyle>
            <a:lvl1pPr>
              <a:defRPr kumimoji="0" lang="en-US" sz="900" b="0" i="1" u="none" strike="noStrike" kern="1200" cap="none" spc="0" normalizeH="0" baseline="0" noProof="0" smtClean="0">
                <a:ln>
                  <a:noFill/>
                </a:ln>
                <a:solidFill>
                  <a:schemeClr val="tx1">
                    <a:lumMod val="50000"/>
                    <a:lumOff val="50000"/>
                  </a:schemeClr>
                </a:solidFill>
                <a:effectLst/>
                <a:uLnTx/>
                <a:uFillTx/>
                <a:latin typeface="Calibri" panose="020F0502020204030204" pitchFamily="34" charset="0"/>
                <a:ea typeface="ＭＳ Ｐゴシック"/>
                <a:cs typeface="Calibri" panose="020F0502020204030204" pitchFamily="34" charset="0"/>
              </a:defRPr>
            </a:lvl1pPr>
          </a:lstStyle>
          <a:p>
            <a:pPr fontAlgn="base">
              <a:spcBef>
                <a:spcPct val="0"/>
              </a:spcBef>
              <a:spcAft>
                <a:spcPct val="0"/>
              </a:spcAft>
              <a:defRPr/>
            </a:pPr>
            <a:endParaRPr lang="en-US" dirty="0"/>
          </a:p>
        </p:txBody>
      </p:sp>
      <p:sp>
        <p:nvSpPr>
          <p:cNvPr id="10" name="Slide Number Placeholder 5"/>
          <p:cNvSpPr>
            <a:spLocks noGrp="1"/>
          </p:cNvSpPr>
          <p:nvPr>
            <p:ph type="sldNum" sz="quarter" idx="4"/>
          </p:nvPr>
        </p:nvSpPr>
        <p:spPr>
          <a:xfrm>
            <a:off x="8516826" y="7026015"/>
            <a:ext cx="352854" cy="245903"/>
          </a:xfrm>
          <a:prstGeom prst="rect">
            <a:avLst/>
          </a:prstGeom>
        </p:spPr>
        <p:txBody>
          <a:bodyPr tIns="0" rIns="0" bIns="0"/>
          <a:lstStyle>
            <a:lvl1pPr algn="r">
              <a:defRPr sz="1000" b="0" i="0">
                <a:solidFill>
                  <a:schemeClr val="tx1">
                    <a:lumMod val="50000"/>
                    <a:lumOff val="50000"/>
                  </a:schemeClr>
                </a:solidFill>
                <a:latin typeface="Calibri" panose="020F0502020204030204" pitchFamily="34" charset="0"/>
                <a:cs typeface="Calibri" panose="020F0502020204030204" pitchFamily="34" charset="0"/>
              </a:defRPr>
            </a:lvl1pPr>
          </a:lstStyle>
          <a:p>
            <a:fld id="{5E24BCE4-F9BF-B945-ACA8-4ADECE7E6A30}" type="slidenum">
              <a:rPr lang="en-US" smtClean="0"/>
              <a:pPr/>
              <a:t>‹#›</a:t>
            </a:fld>
            <a:r>
              <a:rPr lang="en-US" dirty="0"/>
              <a:t> </a:t>
            </a:r>
            <a:fld id="{C86FF846-4282-4D16-BA73-0FA2E8C0C2AA}" type="slidenum">
              <a:rPr lang="en-US" smtClean="0"/>
              <a:pPr/>
              <a:t>‹#›</a:t>
            </a:fld>
            <a:endParaRPr lang="en-US" dirty="0"/>
          </a:p>
        </p:txBody>
      </p:sp>
      <p:cxnSp>
        <p:nvCxnSpPr>
          <p:cNvPr id="11" name="Straight Connector 10"/>
          <p:cNvCxnSpPr/>
          <p:nvPr userDrawn="1"/>
        </p:nvCxnSpPr>
        <p:spPr>
          <a:xfrm>
            <a:off x="274320" y="6924132"/>
            <a:ext cx="8595360" cy="0"/>
          </a:xfrm>
          <a:prstGeom prst="line">
            <a:avLst/>
          </a:prstGeom>
          <a:ln w="6350" cmpd="sng">
            <a:solidFill>
              <a:srgbClr val="8C8986"/>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userDrawn="1"/>
        </p:nvCxnSpPr>
        <p:spPr>
          <a:xfrm>
            <a:off x="274320" y="1145049"/>
            <a:ext cx="6355080" cy="0"/>
          </a:xfrm>
          <a:prstGeom prst="line">
            <a:avLst/>
          </a:prstGeom>
          <a:ln w="6350" cmpd="sng">
            <a:solidFill>
              <a:srgbClr val="8C8986"/>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49842901"/>
      </p:ext>
    </p:extLst>
  </p:cSld>
  <p:clrMap bg1="lt1" tx1="dk1" bg2="lt2" tx2="dk2" accent1="accent1" accent2="accent2" accent3="accent3" accent4="accent4" accent5="accent5" accent6="accent6" hlink="hlink" folHlink="folHlink"/>
  <p:sldLayoutIdLst>
    <p:sldLayoutId id="2147484987" r:id="rId1"/>
    <p:sldLayoutId id="2147484988" r:id="rId2"/>
    <p:sldLayoutId id="2147485096" r:id="rId3"/>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0" y="-7324"/>
            <a:ext cx="9144000" cy="243840"/>
          </a:xfrm>
          <a:prstGeom prst="rect">
            <a:avLst/>
          </a:prstGeom>
          <a:gradFill>
            <a:gsLst>
              <a:gs pos="9000">
                <a:srgbClr val="004182"/>
              </a:gs>
              <a:gs pos="100000">
                <a:srgbClr val="009BE6"/>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9" name="Date Placeholder 3"/>
          <p:cNvSpPr>
            <a:spLocks noGrp="1"/>
          </p:cNvSpPr>
          <p:nvPr>
            <p:ph type="dt" sz="half" idx="2"/>
          </p:nvPr>
        </p:nvSpPr>
        <p:spPr>
          <a:xfrm>
            <a:off x="274320" y="7026013"/>
            <a:ext cx="3252487" cy="194391"/>
          </a:xfrm>
          <a:prstGeom prst="rect">
            <a:avLst/>
          </a:prstGeom>
        </p:spPr>
        <p:txBody>
          <a:bodyPr lIns="0" tIns="0" rIns="0" bIns="0"/>
          <a:lstStyle>
            <a:lvl1pPr>
              <a:defRPr kumimoji="0" lang="en-US" sz="900" b="0" i="1" u="none" strike="noStrike" kern="1200" cap="none" spc="0" normalizeH="0" baseline="0" noProof="0" smtClean="0">
                <a:ln>
                  <a:noFill/>
                </a:ln>
                <a:solidFill>
                  <a:schemeClr val="tx1">
                    <a:lumMod val="50000"/>
                    <a:lumOff val="50000"/>
                  </a:schemeClr>
                </a:solidFill>
                <a:effectLst/>
                <a:uLnTx/>
                <a:uFillTx/>
                <a:latin typeface="Calibri" panose="020F0502020204030204" pitchFamily="34" charset="0"/>
                <a:ea typeface="ＭＳ Ｐゴシック"/>
                <a:cs typeface="Calibri" panose="020F0502020204030204" pitchFamily="34" charset="0"/>
              </a:defRPr>
            </a:lvl1pPr>
          </a:lstStyle>
          <a:p>
            <a:pPr>
              <a:defRPr/>
            </a:pPr>
            <a:endParaRPr dirty="0">
              <a:solidFill>
                <a:prstClr val="black">
                  <a:lumMod val="50000"/>
                  <a:lumOff val="50000"/>
                </a:prstClr>
              </a:solidFill>
            </a:endParaRPr>
          </a:p>
        </p:txBody>
      </p:sp>
      <p:sp>
        <p:nvSpPr>
          <p:cNvPr id="10" name="Slide Number Placeholder 5"/>
          <p:cNvSpPr>
            <a:spLocks noGrp="1"/>
          </p:cNvSpPr>
          <p:nvPr>
            <p:ph type="sldNum" sz="quarter" idx="4"/>
          </p:nvPr>
        </p:nvSpPr>
        <p:spPr>
          <a:xfrm>
            <a:off x="8516826" y="7026015"/>
            <a:ext cx="352854" cy="245903"/>
          </a:xfrm>
          <a:prstGeom prst="rect">
            <a:avLst/>
          </a:prstGeom>
        </p:spPr>
        <p:txBody>
          <a:bodyPr tIns="0" rIns="0" bIns="0"/>
          <a:lstStyle>
            <a:lvl1pPr algn="r">
              <a:defRPr sz="1000" b="0" i="0">
                <a:solidFill>
                  <a:schemeClr val="tx1">
                    <a:lumMod val="50000"/>
                    <a:lumOff val="50000"/>
                  </a:schemeClr>
                </a:solidFill>
                <a:latin typeface="Calibri" panose="020F0502020204030204" pitchFamily="34" charset="0"/>
                <a:cs typeface="Calibri" panose="020F0502020204030204" pitchFamily="34" charset="0"/>
              </a:defRPr>
            </a:lvl1pPr>
          </a:lstStyle>
          <a:p>
            <a:fld id="{5E24BCE4-F9BF-B945-ACA8-4ADECE7E6A30}" type="slidenum">
              <a:rPr lang="en-US" smtClean="0">
                <a:solidFill>
                  <a:prstClr val="black">
                    <a:lumMod val="50000"/>
                    <a:lumOff val="50000"/>
                  </a:prstClr>
                </a:solidFill>
              </a:rPr>
              <a:pPr/>
              <a:t>‹#›</a:t>
            </a:fld>
            <a:endParaRPr lang="en-US" dirty="0">
              <a:solidFill>
                <a:prstClr val="black">
                  <a:lumMod val="50000"/>
                  <a:lumOff val="50000"/>
                </a:prstClr>
              </a:solidFill>
            </a:endParaRPr>
          </a:p>
        </p:txBody>
      </p:sp>
      <p:cxnSp>
        <p:nvCxnSpPr>
          <p:cNvPr id="11" name="Straight Connector 10"/>
          <p:cNvCxnSpPr/>
          <p:nvPr userDrawn="1"/>
        </p:nvCxnSpPr>
        <p:spPr>
          <a:xfrm>
            <a:off x="274320" y="6924132"/>
            <a:ext cx="8595360" cy="0"/>
          </a:xfrm>
          <a:prstGeom prst="line">
            <a:avLst/>
          </a:prstGeom>
          <a:ln w="6350" cmpd="sng">
            <a:solidFill>
              <a:srgbClr val="8C8986"/>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userDrawn="1"/>
        </p:nvCxnSpPr>
        <p:spPr>
          <a:xfrm>
            <a:off x="274320" y="1145049"/>
            <a:ext cx="6355080" cy="0"/>
          </a:xfrm>
          <a:prstGeom prst="line">
            <a:avLst/>
          </a:prstGeom>
          <a:ln w="6350" cmpd="sng">
            <a:solidFill>
              <a:srgbClr val="8C8986"/>
            </a:solidFill>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userDrawn="1"/>
        </p:nvSpPr>
        <p:spPr>
          <a:xfrm>
            <a:off x="7820584" y="6969319"/>
            <a:ext cx="1143000" cy="307777"/>
          </a:xfrm>
          <a:prstGeom prst="rect">
            <a:avLst/>
          </a:prstGeom>
          <a:noFill/>
        </p:spPr>
        <p:txBody>
          <a:bodyPr wrap="square" rtlCol="0">
            <a:spAutoFit/>
          </a:bodyPr>
          <a:lstStyle/>
          <a:p>
            <a:r>
              <a:rPr lang="en-US" sz="1400" dirty="0">
                <a:solidFill>
                  <a:srgbClr val="FF0000"/>
                </a:solidFill>
                <a:latin typeface="+mj-lt"/>
              </a:rPr>
              <a:t>DRAFT</a:t>
            </a:r>
          </a:p>
        </p:txBody>
      </p:sp>
      <p:pic>
        <p:nvPicPr>
          <p:cNvPr id="8540" name="Picture 348">
            <a:extLst>
              <a:ext uri="{FF2B5EF4-FFF2-40B4-BE49-F238E27FC236}">
                <a16:creationId xmlns:a16="http://schemas.microsoft.com/office/drawing/2014/main" id="{AD07C1A6-877D-4158-A8D8-C57CE0CE939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37996026"/>
      </p:ext>
    </p:extLst>
  </p:cSld>
  <p:clrMap bg1="lt1" tx1="dk1" bg2="lt2" tx2="dk2" accent1="accent1" accent2="accent2" accent3="accent3" accent4="accent4" accent5="accent5" accent6="accent6" hlink="hlink" folHlink="folHlink"/>
  <p:sldLayoutIdLst>
    <p:sldLayoutId id="2147485047" r:id="rId1"/>
    <p:sldLayoutId id="2147485048" r:id="rId2"/>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0" y="-7324"/>
            <a:ext cx="9144000" cy="243840"/>
          </a:xfrm>
          <a:prstGeom prst="rect">
            <a:avLst/>
          </a:prstGeom>
          <a:gradFill>
            <a:gsLst>
              <a:gs pos="9000">
                <a:srgbClr val="004182"/>
              </a:gs>
              <a:gs pos="100000">
                <a:srgbClr val="009BE6"/>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9" name="Date Placeholder 3"/>
          <p:cNvSpPr>
            <a:spLocks noGrp="1"/>
          </p:cNvSpPr>
          <p:nvPr>
            <p:ph type="dt" sz="half" idx="2"/>
          </p:nvPr>
        </p:nvSpPr>
        <p:spPr>
          <a:xfrm>
            <a:off x="274320" y="7026013"/>
            <a:ext cx="3252487" cy="194391"/>
          </a:xfrm>
          <a:prstGeom prst="rect">
            <a:avLst/>
          </a:prstGeom>
        </p:spPr>
        <p:txBody>
          <a:bodyPr lIns="0" tIns="0" rIns="0" bIns="0"/>
          <a:lstStyle>
            <a:lvl1pPr>
              <a:defRPr kumimoji="0" lang="en-US" sz="900" b="0" i="1" u="none" strike="noStrike" kern="1200" cap="none" spc="0" normalizeH="0" baseline="0" noProof="0" smtClean="0">
                <a:ln>
                  <a:noFill/>
                </a:ln>
                <a:solidFill>
                  <a:schemeClr val="tx1">
                    <a:lumMod val="50000"/>
                    <a:lumOff val="50000"/>
                  </a:schemeClr>
                </a:solidFill>
                <a:effectLst/>
                <a:uLnTx/>
                <a:uFillTx/>
                <a:latin typeface="Calibri" panose="020F0502020204030204" pitchFamily="34" charset="0"/>
                <a:ea typeface="ＭＳ Ｐゴシック"/>
                <a:cs typeface="Calibri" panose="020F0502020204030204" pitchFamily="34" charset="0"/>
              </a:defRPr>
            </a:lvl1pPr>
          </a:lstStyle>
          <a:p>
            <a:pPr>
              <a:defRPr/>
            </a:pPr>
            <a:endParaRPr dirty="0">
              <a:solidFill>
                <a:prstClr val="black">
                  <a:lumMod val="50000"/>
                  <a:lumOff val="50000"/>
                </a:prstClr>
              </a:solidFill>
            </a:endParaRPr>
          </a:p>
        </p:txBody>
      </p:sp>
      <p:sp>
        <p:nvSpPr>
          <p:cNvPr id="10" name="Slide Number Placeholder 5"/>
          <p:cNvSpPr>
            <a:spLocks noGrp="1"/>
          </p:cNvSpPr>
          <p:nvPr>
            <p:ph type="sldNum" sz="quarter" idx="4"/>
          </p:nvPr>
        </p:nvSpPr>
        <p:spPr>
          <a:xfrm>
            <a:off x="8516826" y="7026015"/>
            <a:ext cx="352854" cy="245903"/>
          </a:xfrm>
          <a:prstGeom prst="rect">
            <a:avLst/>
          </a:prstGeom>
        </p:spPr>
        <p:txBody>
          <a:bodyPr tIns="0" rIns="0" bIns="0"/>
          <a:lstStyle>
            <a:lvl1pPr algn="r">
              <a:defRPr sz="1000" b="0" i="0">
                <a:solidFill>
                  <a:schemeClr val="tx1">
                    <a:lumMod val="50000"/>
                    <a:lumOff val="50000"/>
                  </a:schemeClr>
                </a:solidFill>
                <a:latin typeface="Calibri" panose="020F0502020204030204" pitchFamily="34" charset="0"/>
                <a:cs typeface="Calibri" panose="020F0502020204030204" pitchFamily="34" charset="0"/>
              </a:defRPr>
            </a:lvl1pPr>
          </a:lstStyle>
          <a:p>
            <a:fld id="{5E24BCE4-F9BF-B945-ACA8-4ADECE7E6A30}" type="slidenum">
              <a:rPr lang="en-US" smtClean="0">
                <a:solidFill>
                  <a:prstClr val="black">
                    <a:lumMod val="50000"/>
                    <a:lumOff val="50000"/>
                  </a:prstClr>
                </a:solidFill>
              </a:rPr>
              <a:pPr/>
              <a:t>‹#›</a:t>
            </a:fld>
            <a:endParaRPr lang="en-US" dirty="0">
              <a:solidFill>
                <a:prstClr val="black">
                  <a:lumMod val="50000"/>
                  <a:lumOff val="50000"/>
                </a:prstClr>
              </a:solidFill>
            </a:endParaRPr>
          </a:p>
        </p:txBody>
      </p:sp>
      <p:cxnSp>
        <p:nvCxnSpPr>
          <p:cNvPr id="11" name="Straight Connector 10"/>
          <p:cNvCxnSpPr/>
          <p:nvPr userDrawn="1"/>
        </p:nvCxnSpPr>
        <p:spPr>
          <a:xfrm>
            <a:off x="274320" y="6924132"/>
            <a:ext cx="8595360" cy="0"/>
          </a:xfrm>
          <a:prstGeom prst="line">
            <a:avLst/>
          </a:prstGeom>
          <a:ln w="6350" cmpd="sng">
            <a:solidFill>
              <a:srgbClr val="8C8986"/>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userDrawn="1"/>
        </p:nvCxnSpPr>
        <p:spPr>
          <a:xfrm>
            <a:off x="274320" y="1145049"/>
            <a:ext cx="6355080" cy="0"/>
          </a:xfrm>
          <a:prstGeom prst="line">
            <a:avLst/>
          </a:prstGeom>
          <a:ln w="6350" cmpd="sng">
            <a:solidFill>
              <a:srgbClr val="8C8986"/>
            </a:solidFill>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userDrawn="1"/>
        </p:nvSpPr>
        <p:spPr>
          <a:xfrm>
            <a:off x="7820584" y="6969319"/>
            <a:ext cx="1143000" cy="307777"/>
          </a:xfrm>
          <a:prstGeom prst="rect">
            <a:avLst/>
          </a:prstGeom>
          <a:noFill/>
        </p:spPr>
        <p:txBody>
          <a:bodyPr wrap="square" rtlCol="0">
            <a:spAutoFit/>
          </a:bodyPr>
          <a:lstStyle/>
          <a:p>
            <a:r>
              <a:rPr lang="en-US" sz="1400" dirty="0">
                <a:solidFill>
                  <a:srgbClr val="FF0000"/>
                </a:solidFill>
                <a:latin typeface="+mj-lt"/>
              </a:rPr>
              <a:t>DRAFT</a:t>
            </a:r>
          </a:p>
        </p:txBody>
      </p:sp>
      <p:pic>
        <p:nvPicPr>
          <p:cNvPr id="9564" name="Picture 348">
            <a:extLst>
              <a:ext uri="{FF2B5EF4-FFF2-40B4-BE49-F238E27FC236}">
                <a16:creationId xmlns:a16="http://schemas.microsoft.com/office/drawing/2014/main" id="{27BDF22B-6D50-46BD-8CA6-C0E73BB30A1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41720786"/>
      </p:ext>
    </p:extLst>
  </p:cSld>
  <p:clrMap bg1="lt1" tx1="dk1" bg2="lt2" tx2="dk2" accent1="accent1" accent2="accent2" accent3="accent3" accent4="accent4" accent5="accent5" accent6="accent6" hlink="hlink" folHlink="folHlink"/>
  <p:sldLayoutIdLst>
    <p:sldLayoutId id="2147485051" r:id="rId1"/>
    <p:sldLayoutId id="2147485052" r:id="rId2"/>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0" y="-7324"/>
            <a:ext cx="9144000" cy="243840"/>
          </a:xfrm>
          <a:prstGeom prst="rect">
            <a:avLst/>
          </a:prstGeom>
          <a:gradFill>
            <a:gsLst>
              <a:gs pos="9000">
                <a:srgbClr val="004182"/>
              </a:gs>
              <a:gs pos="100000">
                <a:srgbClr val="009BE6"/>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9" name="Date Placeholder 3"/>
          <p:cNvSpPr>
            <a:spLocks noGrp="1"/>
          </p:cNvSpPr>
          <p:nvPr>
            <p:ph type="dt" sz="half" idx="2"/>
          </p:nvPr>
        </p:nvSpPr>
        <p:spPr>
          <a:xfrm>
            <a:off x="274320" y="7026013"/>
            <a:ext cx="3252487" cy="194391"/>
          </a:xfrm>
          <a:prstGeom prst="rect">
            <a:avLst/>
          </a:prstGeom>
        </p:spPr>
        <p:txBody>
          <a:bodyPr lIns="0" tIns="0" rIns="0" bIns="0"/>
          <a:lstStyle>
            <a:lvl1pPr>
              <a:defRPr kumimoji="0" lang="en-US" sz="900" b="0" i="1" u="none" strike="noStrike" kern="1200" cap="none" spc="0" normalizeH="0" baseline="0" noProof="0" smtClean="0">
                <a:ln>
                  <a:noFill/>
                </a:ln>
                <a:solidFill>
                  <a:schemeClr val="tx1">
                    <a:lumMod val="50000"/>
                    <a:lumOff val="50000"/>
                  </a:schemeClr>
                </a:solidFill>
                <a:effectLst/>
                <a:uLnTx/>
                <a:uFillTx/>
                <a:latin typeface="Calibri" panose="020F0502020204030204" pitchFamily="34" charset="0"/>
                <a:ea typeface="ＭＳ Ｐゴシック"/>
                <a:cs typeface="Calibri" panose="020F0502020204030204" pitchFamily="34" charset="0"/>
              </a:defRPr>
            </a:lvl1pPr>
          </a:lstStyle>
          <a:p>
            <a:pPr>
              <a:defRPr/>
            </a:pPr>
            <a:endParaRPr dirty="0">
              <a:solidFill>
                <a:prstClr val="black">
                  <a:lumMod val="50000"/>
                  <a:lumOff val="50000"/>
                </a:prstClr>
              </a:solidFill>
            </a:endParaRPr>
          </a:p>
        </p:txBody>
      </p:sp>
      <p:sp>
        <p:nvSpPr>
          <p:cNvPr id="10" name="Slide Number Placeholder 5"/>
          <p:cNvSpPr>
            <a:spLocks noGrp="1"/>
          </p:cNvSpPr>
          <p:nvPr>
            <p:ph type="sldNum" sz="quarter" idx="4"/>
          </p:nvPr>
        </p:nvSpPr>
        <p:spPr>
          <a:xfrm>
            <a:off x="8516826" y="7026015"/>
            <a:ext cx="352854" cy="245903"/>
          </a:xfrm>
          <a:prstGeom prst="rect">
            <a:avLst/>
          </a:prstGeom>
        </p:spPr>
        <p:txBody>
          <a:bodyPr tIns="0" rIns="0" bIns="0"/>
          <a:lstStyle>
            <a:lvl1pPr algn="r">
              <a:defRPr sz="1000" b="0" i="0">
                <a:solidFill>
                  <a:schemeClr val="tx1">
                    <a:lumMod val="50000"/>
                    <a:lumOff val="50000"/>
                  </a:schemeClr>
                </a:solidFill>
                <a:latin typeface="Calibri" panose="020F0502020204030204" pitchFamily="34" charset="0"/>
                <a:cs typeface="Calibri" panose="020F0502020204030204" pitchFamily="34" charset="0"/>
              </a:defRPr>
            </a:lvl1pPr>
          </a:lstStyle>
          <a:p>
            <a:fld id="{5E24BCE4-F9BF-B945-ACA8-4ADECE7E6A30}" type="slidenum">
              <a:rPr lang="en-US" smtClean="0">
                <a:solidFill>
                  <a:prstClr val="black">
                    <a:lumMod val="50000"/>
                    <a:lumOff val="50000"/>
                  </a:prstClr>
                </a:solidFill>
              </a:rPr>
              <a:pPr/>
              <a:t>‹#›</a:t>
            </a:fld>
            <a:endParaRPr lang="en-US" dirty="0">
              <a:solidFill>
                <a:prstClr val="black">
                  <a:lumMod val="50000"/>
                  <a:lumOff val="50000"/>
                </a:prstClr>
              </a:solidFill>
            </a:endParaRPr>
          </a:p>
        </p:txBody>
      </p:sp>
      <p:cxnSp>
        <p:nvCxnSpPr>
          <p:cNvPr id="11" name="Straight Connector 10"/>
          <p:cNvCxnSpPr/>
          <p:nvPr userDrawn="1"/>
        </p:nvCxnSpPr>
        <p:spPr>
          <a:xfrm>
            <a:off x="274320" y="6924132"/>
            <a:ext cx="8595360" cy="0"/>
          </a:xfrm>
          <a:prstGeom prst="line">
            <a:avLst/>
          </a:prstGeom>
          <a:ln w="6350" cmpd="sng">
            <a:solidFill>
              <a:srgbClr val="8C8986"/>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userDrawn="1"/>
        </p:nvCxnSpPr>
        <p:spPr>
          <a:xfrm>
            <a:off x="274320" y="1145049"/>
            <a:ext cx="6355080" cy="0"/>
          </a:xfrm>
          <a:prstGeom prst="line">
            <a:avLst/>
          </a:prstGeom>
          <a:ln w="6350" cmpd="sng">
            <a:solidFill>
              <a:srgbClr val="8C8986"/>
            </a:solidFill>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userDrawn="1"/>
        </p:nvSpPr>
        <p:spPr>
          <a:xfrm>
            <a:off x="7820584" y="6969319"/>
            <a:ext cx="1143000" cy="307777"/>
          </a:xfrm>
          <a:prstGeom prst="rect">
            <a:avLst/>
          </a:prstGeom>
          <a:noFill/>
        </p:spPr>
        <p:txBody>
          <a:bodyPr wrap="square" rtlCol="0">
            <a:spAutoFit/>
          </a:bodyPr>
          <a:lstStyle/>
          <a:p>
            <a:r>
              <a:rPr lang="en-US" sz="1400" dirty="0">
                <a:solidFill>
                  <a:srgbClr val="FF0000"/>
                </a:solidFill>
                <a:latin typeface="+mj-lt"/>
              </a:rPr>
              <a:t>DRAFT</a:t>
            </a:r>
          </a:p>
        </p:txBody>
      </p:sp>
      <p:pic>
        <p:nvPicPr>
          <p:cNvPr id="13652" name="Picture 340">
            <a:extLst>
              <a:ext uri="{FF2B5EF4-FFF2-40B4-BE49-F238E27FC236}">
                <a16:creationId xmlns:a16="http://schemas.microsoft.com/office/drawing/2014/main" id="{5070943C-3898-4EE4-A09E-CE39389E651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33527248"/>
      </p:ext>
    </p:extLst>
  </p:cSld>
  <p:clrMap bg1="lt1" tx1="dk1" bg2="lt2" tx2="dk2" accent1="accent1" accent2="accent2" accent3="accent3" accent4="accent4" accent5="accent5" accent6="accent6" hlink="hlink" folHlink="folHlink"/>
  <p:sldLayoutIdLst>
    <p:sldLayoutId id="2147485055" r:id="rId1"/>
    <p:sldLayoutId id="2147485056" r:id="rId2"/>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7324"/>
            <a:ext cx="9144000" cy="243840"/>
          </a:xfrm>
          <a:prstGeom prst="rect">
            <a:avLst/>
          </a:prstGeom>
          <a:gradFill>
            <a:gsLst>
              <a:gs pos="9000">
                <a:srgbClr val="004182"/>
              </a:gs>
              <a:gs pos="100000">
                <a:srgbClr val="009BE6"/>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9" name="Date Placeholder 3"/>
          <p:cNvSpPr>
            <a:spLocks noGrp="1"/>
          </p:cNvSpPr>
          <p:nvPr>
            <p:ph type="dt" sz="half" idx="2"/>
          </p:nvPr>
        </p:nvSpPr>
        <p:spPr>
          <a:xfrm>
            <a:off x="274320" y="7026013"/>
            <a:ext cx="3252487" cy="194391"/>
          </a:xfrm>
          <a:prstGeom prst="rect">
            <a:avLst/>
          </a:prstGeom>
        </p:spPr>
        <p:txBody>
          <a:bodyPr lIns="0" tIns="0" rIns="0" bIns="0"/>
          <a:lstStyle>
            <a:lvl1pPr>
              <a:defRPr kumimoji="0" lang="en-US" sz="900" b="0" i="1" u="none" strike="noStrike" kern="1200" cap="none" spc="0" normalizeH="0" baseline="0" noProof="0" smtClean="0">
                <a:ln>
                  <a:noFill/>
                </a:ln>
                <a:solidFill>
                  <a:schemeClr val="tx1">
                    <a:lumMod val="50000"/>
                    <a:lumOff val="50000"/>
                  </a:schemeClr>
                </a:solidFill>
                <a:effectLst/>
                <a:uLnTx/>
                <a:uFillTx/>
                <a:latin typeface="Calibri" panose="020F0502020204030204" pitchFamily="34" charset="0"/>
                <a:ea typeface="ＭＳ Ｐゴシック"/>
                <a:cs typeface="Calibri" panose="020F0502020204030204" pitchFamily="34" charset="0"/>
              </a:defRPr>
            </a:lvl1pPr>
          </a:lstStyle>
          <a:p>
            <a:pPr>
              <a:defRPr/>
            </a:pPr>
            <a:endParaRPr dirty="0">
              <a:solidFill>
                <a:prstClr val="black">
                  <a:lumMod val="50000"/>
                  <a:lumOff val="50000"/>
                </a:prstClr>
              </a:solidFill>
            </a:endParaRPr>
          </a:p>
        </p:txBody>
      </p:sp>
      <p:sp>
        <p:nvSpPr>
          <p:cNvPr id="10" name="Slide Number Placeholder 5"/>
          <p:cNvSpPr>
            <a:spLocks noGrp="1"/>
          </p:cNvSpPr>
          <p:nvPr>
            <p:ph type="sldNum" sz="quarter" idx="4"/>
          </p:nvPr>
        </p:nvSpPr>
        <p:spPr>
          <a:xfrm>
            <a:off x="8516826" y="7026015"/>
            <a:ext cx="352854" cy="245903"/>
          </a:xfrm>
          <a:prstGeom prst="rect">
            <a:avLst/>
          </a:prstGeom>
        </p:spPr>
        <p:txBody>
          <a:bodyPr tIns="0" rIns="0" bIns="0"/>
          <a:lstStyle>
            <a:lvl1pPr algn="r">
              <a:defRPr sz="1000" b="0" i="0">
                <a:solidFill>
                  <a:schemeClr val="tx1">
                    <a:lumMod val="50000"/>
                    <a:lumOff val="50000"/>
                  </a:schemeClr>
                </a:solidFill>
                <a:latin typeface="Calibri" panose="020F0502020204030204" pitchFamily="34" charset="0"/>
                <a:cs typeface="Calibri" panose="020F0502020204030204" pitchFamily="34" charset="0"/>
              </a:defRPr>
            </a:lvl1pPr>
          </a:lstStyle>
          <a:p>
            <a:fld id="{5E24BCE4-F9BF-B945-ACA8-4ADECE7E6A30}" type="slidenum">
              <a:rPr lang="en-US" smtClean="0">
                <a:solidFill>
                  <a:prstClr val="black">
                    <a:lumMod val="50000"/>
                    <a:lumOff val="50000"/>
                  </a:prstClr>
                </a:solidFill>
              </a:rPr>
              <a:pPr/>
              <a:t>‹#›</a:t>
            </a:fld>
            <a:endParaRPr lang="en-US" dirty="0">
              <a:solidFill>
                <a:prstClr val="black">
                  <a:lumMod val="50000"/>
                  <a:lumOff val="50000"/>
                </a:prstClr>
              </a:solidFill>
            </a:endParaRPr>
          </a:p>
        </p:txBody>
      </p:sp>
      <p:cxnSp>
        <p:nvCxnSpPr>
          <p:cNvPr id="11" name="Straight Connector 10"/>
          <p:cNvCxnSpPr/>
          <p:nvPr userDrawn="1"/>
        </p:nvCxnSpPr>
        <p:spPr>
          <a:xfrm>
            <a:off x="274320" y="6924132"/>
            <a:ext cx="8595360" cy="0"/>
          </a:xfrm>
          <a:prstGeom prst="line">
            <a:avLst/>
          </a:prstGeom>
          <a:ln w="6350" cmpd="sng">
            <a:solidFill>
              <a:srgbClr val="8C8986"/>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userDrawn="1"/>
        </p:nvCxnSpPr>
        <p:spPr>
          <a:xfrm>
            <a:off x="274320" y="1145049"/>
            <a:ext cx="6355080" cy="0"/>
          </a:xfrm>
          <a:prstGeom prst="line">
            <a:avLst/>
          </a:prstGeom>
          <a:ln w="6350" cmpd="sng">
            <a:solidFill>
              <a:srgbClr val="8C8986"/>
            </a:solidFill>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userDrawn="1"/>
        </p:nvSpPr>
        <p:spPr>
          <a:xfrm>
            <a:off x="7820584" y="6969319"/>
            <a:ext cx="1143000" cy="307777"/>
          </a:xfrm>
          <a:prstGeom prst="rect">
            <a:avLst/>
          </a:prstGeom>
          <a:noFill/>
        </p:spPr>
        <p:txBody>
          <a:bodyPr wrap="square" rtlCol="0">
            <a:spAutoFit/>
          </a:bodyPr>
          <a:lstStyle/>
          <a:p>
            <a:r>
              <a:rPr lang="en-US" sz="1400" dirty="0">
                <a:solidFill>
                  <a:srgbClr val="FF0000"/>
                </a:solidFill>
                <a:latin typeface="+mj-lt"/>
              </a:rPr>
              <a:t>DRAFT</a:t>
            </a:r>
          </a:p>
        </p:txBody>
      </p:sp>
    </p:spTree>
    <p:extLst>
      <p:ext uri="{BB962C8B-B14F-4D97-AF65-F5344CB8AC3E}">
        <p14:creationId xmlns:p14="http://schemas.microsoft.com/office/powerpoint/2010/main" val="2605271999"/>
      </p:ext>
    </p:extLst>
  </p:cSld>
  <p:clrMap bg1="lt1" tx1="dk1" bg2="lt2" tx2="dk2" accent1="accent1" accent2="accent2" accent3="accent3" accent4="accent4" accent5="accent5" accent6="accent6" hlink="hlink" folHlink="folHlink"/>
  <p:sldLayoutIdLst>
    <p:sldLayoutId id="2147485067" r:id="rId1"/>
    <p:sldLayoutId id="2147485068" r:id="rId2"/>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7324"/>
            <a:ext cx="9144000" cy="243840"/>
          </a:xfrm>
          <a:prstGeom prst="rect">
            <a:avLst/>
          </a:prstGeom>
          <a:gradFill>
            <a:gsLst>
              <a:gs pos="9000">
                <a:srgbClr val="004182"/>
              </a:gs>
              <a:gs pos="100000">
                <a:srgbClr val="009BE6"/>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9" name="Date Placeholder 3"/>
          <p:cNvSpPr>
            <a:spLocks noGrp="1"/>
          </p:cNvSpPr>
          <p:nvPr>
            <p:ph type="dt" sz="half" idx="2"/>
          </p:nvPr>
        </p:nvSpPr>
        <p:spPr>
          <a:xfrm>
            <a:off x="274320" y="7026013"/>
            <a:ext cx="3252487" cy="194391"/>
          </a:xfrm>
          <a:prstGeom prst="rect">
            <a:avLst/>
          </a:prstGeom>
        </p:spPr>
        <p:txBody>
          <a:bodyPr lIns="0" tIns="0" rIns="0" bIns="0"/>
          <a:lstStyle>
            <a:lvl1pPr>
              <a:defRPr kumimoji="0" lang="en-US" sz="900" b="0" i="1" u="none" strike="noStrike" kern="1200" cap="none" spc="0" normalizeH="0" baseline="0" noProof="0" smtClean="0">
                <a:ln>
                  <a:noFill/>
                </a:ln>
                <a:solidFill>
                  <a:schemeClr val="tx1">
                    <a:lumMod val="50000"/>
                    <a:lumOff val="50000"/>
                  </a:schemeClr>
                </a:solidFill>
                <a:effectLst/>
                <a:uLnTx/>
                <a:uFillTx/>
                <a:latin typeface="Calibri" panose="020F0502020204030204" pitchFamily="34" charset="0"/>
                <a:ea typeface="ＭＳ Ｐゴシック"/>
                <a:cs typeface="Calibri" panose="020F0502020204030204" pitchFamily="34" charset="0"/>
              </a:defRPr>
            </a:lvl1pPr>
          </a:lstStyle>
          <a:p>
            <a:pPr>
              <a:defRPr/>
            </a:pPr>
            <a:endParaRPr dirty="0">
              <a:solidFill>
                <a:prstClr val="black">
                  <a:lumMod val="50000"/>
                  <a:lumOff val="50000"/>
                </a:prstClr>
              </a:solidFill>
            </a:endParaRPr>
          </a:p>
        </p:txBody>
      </p:sp>
      <p:sp>
        <p:nvSpPr>
          <p:cNvPr id="10" name="Slide Number Placeholder 5"/>
          <p:cNvSpPr>
            <a:spLocks noGrp="1"/>
          </p:cNvSpPr>
          <p:nvPr>
            <p:ph type="sldNum" sz="quarter" idx="4"/>
          </p:nvPr>
        </p:nvSpPr>
        <p:spPr>
          <a:xfrm>
            <a:off x="8516826" y="7026014"/>
            <a:ext cx="352854" cy="245903"/>
          </a:xfrm>
          <a:prstGeom prst="rect">
            <a:avLst/>
          </a:prstGeom>
        </p:spPr>
        <p:txBody>
          <a:bodyPr tIns="0" rIns="0" bIns="0"/>
          <a:lstStyle>
            <a:lvl1pPr algn="r">
              <a:defRPr sz="1000" b="0" i="0">
                <a:solidFill>
                  <a:schemeClr val="tx1">
                    <a:lumMod val="50000"/>
                    <a:lumOff val="50000"/>
                  </a:schemeClr>
                </a:solidFill>
                <a:latin typeface="Calibri" panose="020F0502020204030204" pitchFamily="34" charset="0"/>
                <a:cs typeface="Calibri" panose="020F0502020204030204" pitchFamily="34" charset="0"/>
              </a:defRPr>
            </a:lvl1pPr>
          </a:lstStyle>
          <a:p>
            <a:fld id="{5E24BCE4-F9BF-B945-ACA8-4ADECE7E6A30}" type="slidenum">
              <a:rPr lang="en-US" smtClean="0">
                <a:solidFill>
                  <a:prstClr val="black">
                    <a:lumMod val="50000"/>
                    <a:lumOff val="50000"/>
                  </a:prstClr>
                </a:solidFill>
              </a:rPr>
              <a:pPr/>
              <a:t>‹#›</a:t>
            </a:fld>
            <a:endParaRPr lang="en-US" dirty="0">
              <a:solidFill>
                <a:prstClr val="black">
                  <a:lumMod val="50000"/>
                  <a:lumOff val="50000"/>
                </a:prstClr>
              </a:solidFill>
            </a:endParaRPr>
          </a:p>
        </p:txBody>
      </p:sp>
      <p:cxnSp>
        <p:nvCxnSpPr>
          <p:cNvPr id="11" name="Straight Connector 10"/>
          <p:cNvCxnSpPr/>
          <p:nvPr userDrawn="1"/>
        </p:nvCxnSpPr>
        <p:spPr>
          <a:xfrm>
            <a:off x="274320" y="6924132"/>
            <a:ext cx="8595360" cy="0"/>
          </a:xfrm>
          <a:prstGeom prst="line">
            <a:avLst/>
          </a:prstGeom>
          <a:ln w="6350" cmpd="sng">
            <a:solidFill>
              <a:srgbClr val="8C8986"/>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userDrawn="1"/>
        </p:nvCxnSpPr>
        <p:spPr>
          <a:xfrm>
            <a:off x="274320" y="1145049"/>
            <a:ext cx="6355080" cy="0"/>
          </a:xfrm>
          <a:prstGeom prst="line">
            <a:avLst/>
          </a:prstGeom>
          <a:ln w="6350" cmpd="sng">
            <a:solidFill>
              <a:srgbClr val="8C8986"/>
            </a:solidFill>
          </a:ln>
          <a:effectLst/>
        </p:spPr>
        <p:style>
          <a:lnRef idx="2">
            <a:schemeClr val="accent1"/>
          </a:lnRef>
          <a:fillRef idx="0">
            <a:schemeClr val="accent1"/>
          </a:fillRef>
          <a:effectRef idx="1">
            <a:schemeClr val="accent1"/>
          </a:effectRef>
          <a:fontRef idx="minor">
            <a:schemeClr val="tx1"/>
          </a:fontRef>
        </p:style>
      </p:cxnSp>
      <p:pic>
        <p:nvPicPr>
          <p:cNvPr id="22744" name="Picture 216">
            <a:extLst>
              <a:ext uri="{FF2B5EF4-FFF2-40B4-BE49-F238E27FC236}">
                <a16:creationId xmlns:a16="http://schemas.microsoft.com/office/drawing/2014/main" id="{B31C252D-51A1-47EC-BE0F-D4D941A55EC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15162766"/>
      </p:ext>
    </p:extLst>
  </p:cSld>
  <p:clrMap bg1="lt1" tx1="dk1" bg2="lt2" tx2="dk2" accent1="accent1" accent2="accent2" accent3="accent3" accent4="accent4" accent5="accent5" accent6="accent6" hlink="hlink" folHlink="folHlink"/>
  <p:sldLayoutIdLst>
    <p:sldLayoutId id="2147485071" r:id="rId1"/>
    <p:sldLayoutId id="2147485072" r:id="rId2"/>
    <p:sldLayoutId id="2147485073" r:id="rId3"/>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0" y="-7324"/>
            <a:ext cx="9144000" cy="243840"/>
          </a:xfrm>
          <a:prstGeom prst="rect">
            <a:avLst/>
          </a:prstGeom>
          <a:gradFill>
            <a:gsLst>
              <a:gs pos="9000">
                <a:srgbClr val="004182"/>
              </a:gs>
              <a:gs pos="100000">
                <a:srgbClr val="009BE6"/>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25" dirty="0">
              <a:solidFill>
                <a:prstClr val="white"/>
              </a:solidFill>
            </a:endParaRPr>
          </a:p>
        </p:txBody>
      </p:sp>
      <p:sp>
        <p:nvSpPr>
          <p:cNvPr id="9" name="Date Placeholder 3"/>
          <p:cNvSpPr>
            <a:spLocks noGrp="1"/>
          </p:cNvSpPr>
          <p:nvPr>
            <p:ph type="dt" sz="half" idx="2"/>
          </p:nvPr>
        </p:nvSpPr>
        <p:spPr>
          <a:xfrm>
            <a:off x="274322" y="7026013"/>
            <a:ext cx="3252487" cy="194391"/>
          </a:xfrm>
          <a:prstGeom prst="rect">
            <a:avLst/>
          </a:prstGeom>
        </p:spPr>
        <p:txBody>
          <a:bodyPr lIns="0" tIns="0" rIns="0" bIns="0"/>
          <a:lstStyle>
            <a:lvl1pPr>
              <a:defRPr kumimoji="0" lang="en-US" sz="633" b="0" i="1" u="none" strike="noStrike" kern="1200" cap="none" spc="0" normalizeH="0" baseline="0" noProof="0" smtClean="0">
                <a:ln>
                  <a:noFill/>
                </a:ln>
                <a:solidFill>
                  <a:schemeClr val="tx1">
                    <a:lumMod val="50000"/>
                    <a:lumOff val="50000"/>
                  </a:schemeClr>
                </a:solidFill>
                <a:effectLst/>
                <a:uLnTx/>
                <a:uFillTx/>
                <a:latin typeface="Calibri" panose="020F0502020204030204" pitchFamily="34" charset="0"/>
                <a:ea typeface="ＭＳ Ｐゴシック"/>
                <a:cs typeface="Calibri" panose="020F0502020204030204" pitchFamily="34" charset="0"/>
              </a:defRPr>
            </a:lvl1pPr>
          </a:lstStyle>
          <a:p>
            <a:pPr>
              <a:defRPr/>
            </a:pPr>
            <a:endParaRPr dirty="0">
              <a:solidFill>
                <a:prstClr val="black">
                  <a:lumMod val="50000"/>
                  <a:lumOff val="50000"/>
                </a:prstClr>
              </a:solidFill>
            </a:endParaRPr>
          </a:p>
        </p:txBody>
      </p:sp>
      <p:sp>
        <p:nvSpPr>
          <p:cNvPr id="10" name="Slide Number Placeholder 5"/>
          <p:cNvSpPr>
            <a:spLocks noGrp="1"/>
          </p:cNvSpPr>
          <p:nvPr>
            <p:ph type="sldNum" sz="quarter" idx="4"/>
          </p:nvPr>
        </p:nvSpPr>
        <p:spPr>
          <a:xfrm>
            <a:off x="8516826" y="7026016"/>
            <a:ext cx="352854" cy="245903"/>
          </a:xfrm>
          <a:prstGeom prst="rect">
            <a:avLst/>
          </a:prstGeom>
        </p:spPr>
        <p:txBody>
          <a:bodyPr tIns="0" rIns="0" bIns="0"/>
          <a:lstStyle>
            <a:lvl1pPr algn="r">
              <a:defRPr sz="704" b="0" i="0">
                <a:solidFill>
                  <a:schemeClr val="tx1">
                    <a:lumMod val="50000"/>
                    <a:lumOff val="50000"/>
                  </a:schemeClr>
                </a:solidFill>
                <a:latin typeface="Calibri" panose="020F0502020204030204" pitchFamily="34" charset="0"/>
                <a:cs typeface="Calibri" panose="020F0502020204030204" pitchFamily="34" charset="0"/>
              </a:defRPr>
            </a:lvl1pPr>
          </a:lstStyle>
          <a:p>
            <a:fld id="{5E24BCE4-F9BF-B945-ACA8-4ADECE7E6A30}" type="slidenum">
              <a:rPr lang="en-US" smtClean="0">
                <a:solidFill>
                  <a:prstClr val="black">
                    <a:lumMod val="50000"/>
                    <a:lumOff val="50000"/>
                  </a:prstClr>
                </a:solidFill>
              </a:rPr>
              <a:pPr/>
              <a:t>‹#›</a:t>
            </a:fld>
            <a:endParaRPr lang="en-US" dirty="0">
              <a:solidFill>
                <a:prstClr val="black">
                  <a:lumMod val="50000"/>
                  <a:lumOff val="50000"/>
                </a:prstClr>
              </a:solidFill>
            </a:endParaRPr>
          </a:p>
        </p:txBody>
      </p:sp>
      <p:cxnSp>
        <p:nvCxnSpPr>
          <p:cNvPr id="11" name="Straight Connector 10"/>
          <p:cNvCxnSpPr/>
          <p:nvPr userDrawn="1"/>
        </p:nvCxnSpPr>
        <p:spPr>
          <a:xfrm>
            <a:off x="274320" y="6924132"/>
            <a:ext cx="8595360" cy="0"/>
          </a:xfrm>
          <a:prstGeom prst="line">
            <a:avLst/>
          </a:prstGeom>
          <a:ln w="6350" cmpd="sng">
            <a:solidFill>
              <a:srgbClr val="8C8986"/>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userDrawn="1"/>
        </p:nvCxnSpPr>
        <p:spPr>
          <a:xfrm>
            <a:off x="274320" y="1145049"/>
            <a:ext cx="6355080" cy="0"/>
          </a:xfrm>
          <a:prstGeom prst="line">
            <a:avLst/>
          </a:prstGeom>
          <a:ln w="6350" cmpd="sng">
            <a:solidFill>
              <a:srgbClr val="8C8986"/>
            </a:solidFill>
          </a:ln>
          <a:effectLst/>
        </p:spPr>
        <p:style>
          <a:lnRef idx="2">
            <a:schemeClr val="accent1"/>
          </a:lnRef>
          <a:fillRef idx="0">
            <a:schemeClr val="accent1"/>
          </a:fillRef>
          <a:effectRef idx="1">
            <a:schemeClr val="accent1"/>
          </a:effectRef>
          <a:fontRef idx="minor">
            <a:schemeClr val="tx1"/>
          </a:fontRef>
        </p:style>
      </p:cxnSp>
      <p:pic>
        <p:nvPicPr>
          <p:cNvPr id="14609" name="Picture 273">
            <a:extLst>
              <a:ext uri="{FF2B5EF4-FFF2-40B4-BE49-F238E27FC236}">
                <a16:creationId xmlns:a16="http://schemas.microsoft.com/office/drawing/2014/main" id="{2F5C9D81-9EA0-4A53-AB50-72F0D6E6014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7732572"/>
      </p:ext>
    </p:extLst>
  </p:cSld>
  <p:clrMap bg1="lt1" tx1="dk1" bg2="lt2" tx2="dk2" accent1="accent1" accent2="accent2" accent3="accent3" accent4="accent4" accent5="accent5" accent6="accent6" hlink="hlink" folHlink="folHlink"/>
  <p:sldLayoutIdLst>
    <p:sldLayoutId id="2147485076" r:id="rId1"/>
    <p:sldLayoutId id="2147485077" r:id="rId2"/>
  </p:sldLayoutIdLst>
  <p:hf hdr="0" ftr="0" dt="0"/>
  <p:txStyles>
    <p:titleStyle>
      <a:lvl1pPr algn="ctr" defTabSz="321469" rtl="0" eaLnBrk="1" latinLnBrk="0" hangingPunct="1">
        <a:spcBef>
          <a:spcPct val="0"/>
        </a:spcBef>
        <a:buNone/>
        <a:defRPr sz="3094" kern="1200">
          <a:solidFill>
            <a:schemeClr val="tx1"/>
          </a:solidFill>
          <a:latin typeface="+mj-lt"/>
          <a:ea typeface="+mj-ea"/>
          <a:cs typeface="+mj-cs"/>
        </a:defRPr>
      </a:lvl1pPr>
    </p:titleStyle>
    <p:bodyStyle>
      <a:lvl1pPr marL="241102" indent="-241102" algn="l" defTabSz="321469" rtl="0" eaLnBrk="1" latinLnBrk="0" hangingPunct="1">
        <a:spcBef>
          <a:spcPct val="20000"/>
        </a:spcBef>
        <a:buFont typeface="Arial"/>
        <a:buChar char="•"/>
        <a:defRPr sz="2250" kern="1200">
          <a:solidFill>
            <a:schemeClr val="tx1"/>
          </a:solidFill>
          <a:latin typeface="+mn-lt"/>
          <a:ea typeface="+mn-ea"/>
          <a:cs typeface="+mn-cs"/>
        </a:defRPr>
      </a:lvl1pPr>
      <a:lvl2pPr marL="522387" indent="-200918" algn="l" defTabSz="321469" rtl="0" eaLnBrk="1" latinLnBrk="0" hangingPunct="1">
        <a:spcBef>
          <a:spcPct val="20000"/>
        </a:spcBef>
        <a:buFont typeface="Arial"/>
        <a:buChar char="–"/>
        <a:defRPr sz="1969" kern="1200">
          <a:solidFill>
            <a:schemeClr val="tx1"/>
          </a:solidFill>
          <a:latin typeface="+mn-lt"/>
          <a:ea typeface="+mn-ea"/>
          <a:cs typeface="+mn-cs"/>
        </a:defRPr>
      </a:lvl2pPr>
      <a:lvl3pPr marL="803672" indent="-160735" algn="l" defTabSz="321469" rtl="0" eaLnBrk="1" latinLnBrk="0" hangingPunct="1">
        <a:spcBef>
          <a:spcPct val="20000"/>
        </a:spcBef>
        <a:buFont typeface="Arial"/>
        <a:buChar char="•"/>
        <a:defRPr sz="1688" kern="1200">
          <a:solidFill>
            <a:schemeClr val="tx1"/>
          </a:solidFill>
          <a:latin typeface="+mn-lt"/>
          <a:ea typeface="+mn-ea"/>
          <a:cs typeface="+mn-cs"/>
        </a:defRPr>
      </a:lvl3pPr>
      <a:lvl4pPr marL="1125141" indent="-160735" algn="l" defTabSz="321469" rtl="0" eaLnBrk="1" latinLnBrk="0" hangingPunct="1">
        <a:spcBef>
          <a:spcPct val="20000"/>
        </a:spcBef>
        <a:buFont typeface="Arial"/>
        <a:buChar char="–"/>
        <a:defRPr sz="1406" kern="1200">
          <a:solidFill>
            <a:schemeClr val="tx1"/>
          </a:solidFill>
          <a:latin typeface="+mn-lt"/>
          <a:ea typeface="+mn-ea"/>
          <a:cs typeface="+mn-cs"/>
        </a:defRPr>
      </a:lvl4pPr>
      <a:lvl5pPr marL="1446610" indent="-160735" algn="l" defTabSz="321469" rtl="0" eaLnBrk="1" latinLnBrk="0" hangingPunct="1">
        <a:spcBef>
          <a:spcPct val="20000"/>
        </a:spcBef>
        <a:buFont typeface="Arial"/>
        <a:buChar char="»"/>
        <a:defRPr sz="1406" kern="1200">
          <a:solidFill>
            <a:schemeClr val="tx1"/>
          </a:solidFill>
          <a:latin typeface="+mn-lt"/>
          <a:ea typeface="+mn-ea"/>
          <a:cs typeface="+mn-cs"/>
        </a:defRPr>
      </a:lvl5pPr>
      <a:lvl6pPr marL="1768079" indent="-160735" algn="l" defTabSz="321469" rtl="0" eaLnBrk="1" latinLnBrk="0" hangingPunct="1">
        <a:spcBef>
          <a:spcPct val="20000"/>
        </a:spcBef>
        <a:buFont typeface="Arial"/>
        <a:buChar char="•"/>
        <a:defRPr sz="1406" kern="1200">
          <a:solidFill>
            <a:schemeClr val="tx1"/>
          </a:solidFill>
          <a:latin typeface="+mn-lt"/>
          <a:ea typeface="+mn-ea"/>
          <a:cs typeface="+mn-cs"/>
        </a:defRPr>
      </a:lvl6pPr>
      <a:lvl7pPr marL="2089547" indent="-160735" algn="l" defTabSz="321469" rtl="0" eaLnBrk="1" latinLnBrk="0" hangingPunct="1">
        <a:spcBef>
          <a:spcPct val="20000"/>
        </a:spcBef>
        <a:buFont typeface="Arial"/>
        <a:buChar char="•"/>
        <a:defRPr sz="1406" kern="1200">
          <a:solidFill>
            <a:schemeClr val="tx1"/>
          </a:solidFill>
          <a:latin typeface="+mn-lt"/>
          <a:ea typeface="+mn-ea"/>
          <a:cs typeface="+mn-cs"/>
        </a:defRPr>
      </a:lvl7pPr>
      <a:lvl8pPr marL="2411016" indent="-160735" algn="l" defTabSz="321469" rtl="0" eaLnBrk="1" latinLnBrk="0" hangingPunct="1">
        <a:spcBef>
          <a:spcPct val="20000"/>
        </a:spcBef>
        <a:buFont typeface="Arial"/>
        <a:buChar char="•"/>
        <a:defRPr sz="1406" kern="1200">
          <a:solidFill>
            <a:schemeClr val="tx1"/>
          </a:solidFill>
          <a:latin typeface="+mn-lt"/>
          <a:ea typeface="+mn-ea"/>
          <a:cs typeface="+mn-cs"/>
        </a:defRPr>
      </a:lvl8pPr>
      <a:lvl9pPr marL="2732485" indent="-160735" algn="l" defTabSz="321469" rtl="0" eaLnBrk="1" latinLnBrk="0" hangingPunct="1">
        <a:spcBef>
          <a:spcPct val="20000"/>
        </a:spcBef>
        <a:buFont typeface="Arial"/>
        <a:buChar char="•"/>
        <a:defRPr sz="1406" kern="1200">
          <a:solidFill>
            <a:schemeClr val="tx1"/>
          </a:solidFill>
          <a:latin typeface="+mn-lt"/>
          <a:ea typeface="+mn-ea"/>
          <a:cs typeface="+mn-cs"/>
        </a:defRPr>
      </a:lvl9pPr>
    </p:bodyStyle>
    <p:otherStyle>
      <a:defPPr>
        <a:defRPr lang="en-US"/>
      </a:defPPr>
      <a:lvl1pPr marL="0" algn="l" defTabSz="321469" rtl="0" eaLnBrk="1" latinLnBrk="0" hangingPunct="1">
        <a:defRPr sz="1266" kern="1200">
          <a:solidFill>
            <a:schemeClr val="tx1"/>
          </a:solidFill>
          <a:latin typeface="+mn-lt"/>
          <a:ea typeface="+mn-ea"/>
          <a:cs typeface="+mn-cs"/>
        </a:defRPr>
      </a:lvl1pPr>
      <a:lvl2pPr marL="321469" algn="l" defTabSz="321469" rtl="0" eaLnBrk="1" latinLnBrk="0" hangingPunct="1">
        <a:defRPr sz="1266" kern="1200">
          <a:solidFill>
            <a:schemeClr val="tx1"/>
          </a:solidFill>
          <a:latin typeface="+mn-lt"/>
          <a:ea typeface="+mn-ea"/>
          <a:cs typeface="+mn-cs"/>
        </a:defRPr>
      </a:lvl2pPr>
      <a:lvl3pPr marL="642938" algn="l" defTabSz="321469" rtl="0" eaLnBrk="1" latinLnBrk="0" hangingPunct="1">
        <a:defRPr sz="1266" kern="1200">
          <a:solidFill>
            <a:schemeClr val="tx1"/>
          </a:solidFill>
          <a:latin typeface="+mn-lt"/>
          <a:ea typeface="+mn-ea"/>
          <a:cs typeface="+mn-cs"/>
        </a:defRPr>
      </a:lvl3pPr>
      <a:lvl4pPr marL="964406" algn="l" defTabSz="321469" rtl="0" eaLnBrk="1" latinLnBrk="0" hangingPunct="1">
        <a:defRPr sz="1266" kern="1200">
          <a:solidFill>
            <a:schemeClr val="tx1"/>
          </a:solidFill>
          <a:latin typeface="+mn-lt"/>
          <a:ea typeface="+mn-ea"/>
          <a:cs typeface="+mn-cs"/>
        </a:defRPr>
      </a:lvl4pPr>
      <a:lvl5pPr marL="1285875" algn="l" defTabSz="321469" rtl="0" eaLnBrk="1" latinLnBrk="0" hangingPunct="1">
        <a:defRPr sz="1266" kern="1200">
          <a:solidFill>
            <a:schemeClr val="tx1"/>
          </a:solidFill>
          <a:latin typeface="+mn-lt"/>
          <a:ea typeface="+mn-ea"/>
          <a:cs typeface="+mn-cs"/>
        </a:defRPr>
      </a:lvl5pPr>
      <a:lvl6pPr marL="1607344" algn="l" defTabSz="321469" rtl="0" eaLnBrk="1" latinLnBrk="0" hangingPunct="1">
        <a:defRPr sz="1266" kern="1200">
          <a:solidFill>
            <a:schemeClr val="tx1"/>
          </a:solidFill>
          <a:latin typeface="+mn-lt"/>
          <a:ea typeface="+mn-ea"/>
          <a:cs typeface="+mn-cs"/>
        </a:defRPr>
      </a:lvl6pPr>
      <a:lvl7pPr marL="1928813" algn="l" defTabSz="321469" rtl="0" eaLnBrk="1" latinLnBrk="0" hangingPunct="1">
        <a:defRPr sz="1266" kern="1200">
          <a:solidFill>
            <a:schemeClr val="tx1"/>
          </a:solidFill>
          <a:latin typeface="+mn-lt"/>
          <a:ea typeface="+mn-ea"/>
          <a:cs typeface="+mn-cs"/>
        </a:defRPr>
      </a:lvl7pPr>
      <a:lvl8pPr marL="2250281" algn="l" defTabSz="321469" rtl="0" eaLnBrk="1" latinLnBrk="0" hangingPunct="1">
        <a:defRPr sz="1266" kern="1200">
          <a:solidFill>
            <a:schemeClr val="tx1"/>
          </a:solidFill>
          <a:latin typeface="+mn-lt"/>
          <a:ea typeface="+mn-ea"/>
          <a:cs typeface="+mn-cs"/>
        </a:defRPr>
      </a:lvl8pPr>
      <a:lvl9pPr marL="2571750" algn="l" defTabSz="321469" rtl="0" eaLnBrk="1" latinLnBrk="0" hangingPunct="1">
        <a:defRPr sz="1266"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0" y="-7324"/>
            <a:ext cx="9144000" cy="243840"/>
          </a:xfrm>
          <a:prstGeom prst="rect">
            <a:avLst/>
          </a:prstGeom>
          <a:gradFill>
            <a:gsLst>
              <a:gs pos="9000">
                <a:srgbClr val="004182"/>
              </a:gs>
              <a:gs pos="100000">
                <a:srgbClr val="009BE6"/>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25" dirty="0">
              <a:solidFill>
                <a:prstClr val="white"/>
              </a:solidFill>
            </a:endParaRPr>
          </a:p>
        </p:txBody>
      </p:sp>
      <p:sp>
        <p:nvSpPr>
          <p:cNvPr id="9" name="Date Placeholder 3"/>
          <p:cNvSpPr>
            <a:spLocks noGrp="1"/>
          </p:cNvSpPr>
          <p:nvPr>
            <p:ph type="dt" sz="half" idx="2"/>
          </p:nvPr>
        </p:nvSpPr>
        <p:spPr>
          <a:xfrm>
            <a:off x="274322" y="7026013"/>
            <a:ext cx="3252487" cy="194391"/>
          </a:xfrm>
          <a:prstGeom prst="rect">
            <a:avLst/>
          </a:prstGeom>
        </p:spPr>
        <p:txBody>
          <a:bodyPr lIns="0" tIns="0" rIns="0" bIns="0"/>
          <a:lstStyle>
            <a:lvl1pPr>
              <a:defRPr kumimoji="0" lang="en-US" sz="633" b="0" i="1" u="none" strike="noStrike" kern="1200" cap="none" spc="0" normalizeH="0" baseline="0" noProof="0" smtClean="0">
                <a:ln>
                  <a:noFill/>
                </a:ln>
                <a:solidFill>
                  <a:schemeClr val="tx1">
                    <a:lumMod val="50000"/>
                    <a:lumOff val="50000"/>
                  </a:schemeClr>
                </a:solidFill>
                <a:effectLst/>
                <a:uLnTx/>
                <a:uFillTx/>
                <a:latin typeface="Calibri" panose="020F0502020204030204" pitchFamily="34" charset="0"/>
                <a:ea typeface="ＭＳ Ｐゴシック"/>
                <a:cs typeface="Calibri" panose="020F0502020204030204" pitchFamily="34" charset="0"/>
              </a:defRPr>
            </a:lvl1pPr>
          </a:lstStyle>
          <a:p>
            <a:pPr>
              <a:defRPr/>
            </a:pPr>
            <a:endParaRPr dirty="0">
              <a:solidFill>
                <a:prstClr val="black">
                  <a:lumMod val="50000"/>
                  <a:lumOff val="50000"/>
                </a:prstClr>
              </a:solidFill>
            </a:endParaRPr>
          </a:p>
        </p:txBody>
      </p:sp>
      <p:sp>
        <p:nvSpPr>
          <p:cNvPr id="10" name="Slide Number Placeholder 5"/>
          <p:cNvSpPr>
            <a:spLocks noGrp="1"/>
          </p:cNvSpPr>
          <p:nvPr>
            <p:ph type="sldNum" sz="quarter" idx="4"/>
          </p:nvPr>
        </p:nvSpPr>
        <p:spPr>
          <a:xfrm>
            <a:off x="8516826" y="7026016"/>
            <a:ext cx="352854" cy="245903"/>
          </a:xfrm>
          <a:prstGeom prst="rect">
            <a:avLst/>
          </a:prstGeom>
        </p:spPr>
        <p:txBody>
          <a:bodyPr tIns="0" rIns="0" bIns="0"/>
          <a:lstStyle>
            <a:lvl1pPr algn="r">
              <a:defRPr sz="704" b="0" i="0">
                <a:solidFill>
                  <a:schemeClr val="tx1">
                    <a:lumMod val="50000"/>
                    <a:lumOff val="50000"/>
                  </a:schemeClr>
                </a:solidFill>
                <a:latin typeface="Calibri" panose="020F0502020204030204" pitchFamily="34" charset="0"/>
                <a:cs typeface="Calibri" panose="020F0502020204030204" pitchFamily="34" charset="0"/>
              </a:defRPr>
            </a:lvl1pPr>
          </a:lstStyle>
          <a:p>
            <a:fld id="{5E24BCE4-F9BF-B945-ACA8-4ADECE7E6A30}" type="slidenum">
              <a:rPr lang="en-US" smtClean="0">
                <a:solidFill>
                  <a:prstClr val="black">
                    <a:lumMod val="50000"/>
                    <a:lumOff val="50000"/>
                  </a:prstClr>
                </a:solidFill>
              </a:rPr>
              <a:pPr/>
              <a:t>‹#›</a:t>
            </a:fld>
            <a:endParaRPr lang="en-US" dirty="0">
              <a:solidFill>
                <a:prstClr val="black">
                  <a:lumMod val="50000"/>
                  <a:lumOff val="50000"/>
                </a:prstClr>
              </a:solidFill>
            </a:endParaRPr>
          </a:p>
        </p:txBody>
      </p:sp>
      <p:cxnSp>
        <p:nvCxnSpPr>
          <p:cNvPr id="11" name="Straight Connector 10"/>
          <p:cNvCxnSpPr/>
          <p:nvPr userDrawn="1"/>
        </p:nvCxnSpPr>
        <p:spPr>
          <a:xfrm>
            <a:off x="274320" y="6924132"/>
            <a:ext cx="8595360" cy="0"/>
          </a:xfrm>
          <a:prstGeom prst="line">
            <a:avLst/>
          </a:prstGeom>
          <a:ln w="6350" cmpd="sng">
            <a:solidFill>
              <a:srgbClr val="8C8986"/>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userDrawn="1"/>
        </p:nvCxnSpPr>
        <p:spPr>
          <a:xfrm>
            <a:off x="274320" y="1145049"/>
            <a:ext cx="6355080" cy="0"/>
          </a:xfrm>
          <a:prstGeom prst="line">
            <a:avLst/>
          </a:prstGeom>
          <a:ln w="6350" cmpd="sng">
            <a:solidFill>
              <a:srgbClr val="8C8986"/>
            </a:solidFill>
          </a:ln>
          <a:effectLst/>
        </p:spPr>
        <p:style>
          <a:lnRef idx="2">
            <a:schemeClr val="accent1"/>
          </a:lnRef>
          <a:fillRef idx="0">
            <a:schemeClr val="accent1"/>
          </a:fillRef>
          <a:effectRef idx="1">
            <a:schemeClr val="accent1"/>
          </a:effectRef>
          <a:fontRef idx="minor">
            <a:schemeClr val="tx1"/>
          </a:fontRef>
        </p:style>
      </p:cxnSp>
      <p:pic>
        <p:nvPicPr>
          <p:cNvPr id="15632" name="Picture 272">
            <a:extLst>
              <a:ext uri="{FF2B5EF4-FFF2-40B4-BE49-F238E27FC236}">
                <a16:creationId xmlns:a16="http://schemas.microsoft.com/office/drawing/2014/main" id="{54E7E9BC-C280-4516-970B-98C9D046315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43914940"/>
      </p:ext>
    </p:extLst>
  </p:cSld>
  <p:clrMap bg1="lt1" tx1="dk1" bg2="lt2" tx2="dk2" accent1="accent1" accent2="accent2" accent3="accent3" accent4="accent4" accent5="accent5" accent6="accent6" hlink="hlink" folHlink="folHlink"/>
  <p:sldLayoutIdLst>
    <p:sldLayoutId id="2147485080" r:id="rId1"/>
    <p:sldLayoutId id="2147485081" r:id="rId2"/>
  </p:sldLayoutIdLst>
  <p:hf hdr="0" ftr="0" dt="0"/>
  <p:txStyles>
    <p:titleStyle>
      <a:lvl1pPr algn="ctr" defTabSz="321469" rtl="0" eaLnBrk="1" latinLnBrk="0" hangingPunct="1">
        <a:spcBef>
          <a:spcPct val="0"/>
        </a:spcBef>
        <a:buNone/>
        <a:defRPr sz="3094" kern="1200">
          <a:solidFill>
            <a:schemeClr val="tx1"/>
          </a:solidFill>
          <a:latin typeface="+mj-lt"/>
          <a:ea typeface="+mj-ea"/>
          <a:cs typeface="+mj-cs"/>
        </a:defRPr>
      </a:lvl1pPr>
    </p:titleStyle>
    <p:bodyStyle>
      <a:lvl1pPr marL="241102" indent="-241102" algn="l" defTabSz="321469" rtl="0" eaLnBrk="1" latinLnBrk="0" hangingPunct="1">
        <a:spcBef>
          <a:spcPct val="20000"/>
        </a:spcBef>
        <a:buFont typeface="Arial"/>
        <a:buChar char="•"/>
        <a:defRPr sz="2250" kern="1200">
          <a:solidFill>
            <a:schemeClr val="tx1"/>
          </a:solidFill>
          <a:latin typeface="+mn-lt"/>
          <a:ea typeface="+mn-ea"/>
          <a:cs typeface="+mn-cs"/>
        </a:defRPr>
      </a:lvl1pPr>
      <a:lvl2pPr marL="522387" indent="-200918" algn="l" defTabSz="321469" rtl="0" eaLnBrk="1" latinLnBrk="0" hangingPunct="1">
        <a:spcBef>
          <a:spcPct val="20000"/>
        </a:spcBef>
        <a:buFont typeface="Arial"/>
        <a:buChar char="–"/>
        <a:defRPr sz="1969" kern="1200">
          <a:solidFill>
            <a:schemeClr val="tx1"/>
          </a:solidFill>
          <a:latin typeface="+mn-lt"/>
          <a:ea typeface="+mn-ea"/>
          <a:cs typeface="+mn-cs"/>
        </a:defRPr>
      </a:lvl2pPr>
      <a:lvl3pPr marL="803672" indent="-160735" algn="l" defTabSz="321469" rtl="0" eaLnBrk="1" latinLnBrk="0" hangingPunct="1">
        <a:spcBef>
          <a:spcPct val="20000"/>
        </a:spcBef>
        <a:buFont typeface="Arial"/>
        <a:buChar char="•"/>
        <a:defRPr sz="1688" kern="1200">
          <a:solidFill>
            <a:schemeClr val="tx1"/>
          </a:solidFill>
          <a:latin typeface="+mn-lt"/>
          <a:ea typeface="+mn-ea"/>
          <a:cs typeface="+mn-cs"/>
        </a:defRPr>
      </a:lvl3pPr>
      <a:lvl4pPr marL="1125141" indent="-160735" algn="l" defTabSz="321469" rtl="0" eaLnBrk="1" latinLnBrk="0" hangingPunct="1">
        <a:spcBef>
          <a:spcPct val="20000"/>
        </a:spcBef>
        <a:buFont typeface="Arial"/>
        <a:buChar char="–"/>
        <a:defRPr sz="1406" kern="1200">
          <a:solidFill>
            <a:schemeClr val="tx1"/>
          </a:solidFill>
          <a:latin typeface="+mn-lt"/>
          <a:ea typeface="+mn-ea"/>
          <a:cs typeface="+mn-cs"/>
        </a:defRPr>
      </a:lvl4pPr>
      <a:lvl5pPr marL="1446610" indent="-160735" algn="l" defTabSz="321469" rtl="0" eaLnBrk="1" latinLnBrk="0" hangingPunct="1">
        <a:spcBef>
          <a:spcPct val="20000"/>
        </a:spcBef>
        <a:buFont typeface="Arial"/>
        <a:buChar char="»"/>
        <a:defRPr sz="1406" kern="1200">
          <a:solidFill>
            <a:schemeClr val="tx1"/>
          </a:solidFill>
          <a:latin typeface="+mn-lt"/>
          <a:ea typeface="+mn-ea"/>
          <a:cs typeface="+mn-cs"/>
        </a:defRPr>
      </a:lvl5pPr>
      <a:lvl6pPr marL="1768079" indent="-160735" algn="l" defTabSz="321469" rtl="0" eaLnBrk="1" latinLnBrk="0" hangingPunct="1">
        <a:spcBef>
          <a:spcPct val="20000"/>
        </a:spcBef>
        <a:buFont typeface="Arial"/>
        <a:buChar char="•"/>
        <a:defRPr sz="1406" kern="1200">
          <a:solidFill>
            <a:schemeClr val="tx1"/>
          </a:solidFill>
          <a:latin typeface="+mn-lt"/>
          <a:ea typeface="+mn-ea"/>
          <a:cs typeface="+mn-cs"/>
        </a:defRPr>
      </a:lvl6pPr>
      <a:lvl7pPr marL="2089547" indent="-160735" algn="l" defTabSz="321469" rtl="0" eaLnBrk="1" latinLnBrk="0" hangingPunct="1">
        <a:spcBef>
          <a:spcPct val="20000"/>
        </a:spcBef>
        <a:buFont typeface="Arial"/>
        <a:buChar char="•"/>
        <a:defRPr sz="1406" kern="1200">
          <a:solidFill>
            <a:schemeClr val="tx1"/>
          </a:solidFill>
          <a:latin typeface="+mn-lt"/>
          <a:ea typeface="+mn-ea"/>
          <a:cs typeface="+mn-cs"/>
        </a:defRPr>
      </a:lvl7pPr>
      <a:lvl8pPr marL="2411016" indent="-160735" algn="l" defTabSz="321469" rtl="0" eaLnBrk="1" latinLnBrk="0" hangingPunct="1">
        <a:spcBef>
          <a:spcPct val="20000"/>
        </a:spcBef>
        <a:buFont typeface="Arial"/>
        <a:buChar char="•"/>
        <a:defRPr sz="1406" kern="1200">
          <a:solidFill>
            <a:schemeClr val="tx1"/>
          </a:solidFill>
          <a:latin typeface="+mn-lt"/>
          <a:ea typeface="+mn-ea"/>
          <a:cs typeface="+mn-cs"/>
        </a:defRPr>
      </a:lvl8pPr>
      <a:lvl9pPr marL="2732485" indent="-160735" algn="l" defTabSz="321469" rtl="0" eaLnBrk="1" latinLnBrk="0" hangingPunct="1">
        <a:spcBef>
          <a:spcPct val="20000"/>
        </a:spcBef>
        <a:buFont typeface="Arial"/>
        <a:buChar char="•"/>
        <a:defRPr sz="1406" kern="1200">
          <a:solidFill>
            <a:schemeClr val="tx1"/>
          </a:solidFill>
          <a:latin typeface="+mn-lt"/>
          <a:ea typeface="+mn-ea"/>
          <a:cs typeface="+mn-cs"/>
        </a:defRPr>
      </a:lvl9pPr>
    </p:bodyStyle>
    <p:otherStyle>
      <a:defPPr>
        <a:defRPr lang="en-US"/>
      </a:defPPr>
      <a:lvl1pPr marL="0" algn="l" defTabSz="321469" rtl="0" eaLnBrk="1" latinLnBrk="0" hangingPunct="1">
        <a:defRPr sz="1266" kern="1200">
          <a:solidFill>
            <a:schemeClr val="tx1"/>
          </a:solidFill>
          <a:latin typeface="+mn-lt"/>
          <a:ea typeface="+mn-ea"/>
          <a:cs typeface="+mn-cs"/>
        </a:defRPr>
      </a:lvl1pPr>
      <a:lvl2pPr marL="321469" algn="l" defTabSz="321469" rtl="0" eaLnBrk="1" latinLnBrk="0" hangingPunct="1">
        <a:defRPr sz="1266" kern="1200">
          <a:solidFill>
            <a:schemeClr val="tx1"/>
          </a:solidFill>
          <a:latin typeface="+mn-lt"/>
          <a:ea typeface="+mn-ea"/>
          <a:cs typeface="+mn-cs"/>
        </a:defRPr>
      </a:lvl2pPr>
      <a:lvl3pPr marL="642938" algn="l" defTabSz="321469" rtl="0" eaLnBrk="1" latinLnBrk="0" hangingPunct="1">
        <a:defRPr sz="1266" kern="1200">
          <a:solidFill>
            <a:schemeClr val="tx1"/>
          </a:solidFill>
          <a:latin typeface="+mn-lt"/>
          <a:ea typeface="+mn-ea"/>
          <a:cs typeface="+mn-cs"/>
        </a:defRPr>
      </a:lvl3pPr>
      <a:lvl4pPr marL="964406" algn="l" defTabSz="321469" rtl="0" eaLnBrk="1" latinLnBrk="0" hangingPunct="1">
        <a:defRPr sz="1266" kern="1200">
          <a:solidFill>
            <a:schemeClr val="tx1"/>
          </a:solidFill>
          <a:latin typeface="+mn-lt"/>
          <a:ea typeface="+mn-ea"/>
          <a:cs typeface="+mn-cs"/>
        </a:defRPr>
      </a:lvl4pPr>
      <a:lvl5pPr marL="1285875" algn="l" defTabSz="321469" rtl="0" eaLnBrk="1" latinLnBrk="0" hangingPunct="1">
        <a:defRPr sz="1266" kern="1200">
          <a:solidFill>
            <a:schemeClr val="tx1"/>
          </a:solidFill>
          <a:latin typeface="+mn-lt"/>
          <a:ea typeface="+mn-ea"/>
          <a:cs typeface="+mn-cs"/>
        </a:defRPr>
      </a:lvl5pPr>
      <a:lvl6pPr marL="1607344" algn="l" defTabSz="321469" rtl="0" eaLnBrk="1" latinLnBrk="0" hangingPunct="1">
        <a:defRPr sz="1266" kern="1200">
          <a:solidFill>
            <a:schemeClr val="tx1"/>
          </a:solidFill>
          <a:latin typeface="+mn-lt"/>
          <a:ea typeface="+mn-ea"/>
          <a:cs typeface="+mn-cs"/>
        </a:defRPr>
      </a:lvl6pPr>
      <a:lvl7pPr marL="1928813" algn="l" defTabSz="321469" rtl="0" eaLnBrk="1" latinLnBrk="0" hangingPunct="1">
        <a:defRPr sz="1266" kern="1200">
          <a:solidFill>
            <a:schemeClr val="tx1"/>
          </a:solidFill>
          <a:latin typeface="+mn-lt"/>
          <a:ea typeface="+mn-ea"/>
          <a:cs typeface="+mn-cs"/>
        </a:defRPr>
      </a:lvl7pPr>
      <a:lvl8pPr marL="2250281" algn="l" defTabSz="321469" rtl="0" eaLnBrk="1" latinLnBrk="0" hangingPunct="1">
        <a:defRPr sz="1266" kern="1200">
          <a:solidFill>
            <a:schemeClr val="tx1"/>
          </a:solidFill>
          <a:latin typeface="+mn-lt"/>
          <a:ea typeface="+mn-ea"/>
          <a:cs typeface="+mn-cs"/>
        </a:defRPr>
      </a:lvl8pPr>
      <a:lvl9pPr marL="2571750" algn="l" defTabSz="321469" rtl="0" eaLnBrk="1" latinLnBrk="0" hangingPunct="1">
        <a:defRPr sz="1266"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0" y="-7324"/>
            <a:ext cx="9144000" cy="243840"/>
          </a:xfrm>
          <a:prstGeom prst="rect">
            <a:avLst/>
          </a:prstGeom>
          <a:gradFill>
            <a:gsLst>
              <a:gs pos="9000">
                <a:srgbClr val="004182"/>
              </a:gs>
              <a:gs pos="100000">
                <a:srgbClr val="009BE6"/>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25" dirty="0">
              <a:solidFill>
                <a:prstClr val="white"/>
              </a:solidFill>
            </a:endParaRPr>
          </a:p>
        </p:txBody>
      </p:sp>
      <p:sp>
        <p:nvSpPr>
          <p:cNvPr id="9" name="Date Placeholder 3"/>
          <p:cNvSpPr>
            <a:spLocks noGrp="1"/>
          </p:cNvSpPr>
          <p:nvPr>
            <p:ph type="dt" sz="half" idx="2"/>
          </p:nvPr>
        </p:nvSpPr>
        <p:spPr>
          <a:xfrm>
            <a:off x="274322" y="7026013"/>
            <a:ext cx="3252487" cy="194391"/>
          </a:xfrm>
          <a:prstGeom prst="rect">
            <a:avLst/>
          </a:prstGeom>
        </p:spPr>
        <p:txBody>
          <a:bodyPr lIns="0" tIns="0" rIns="0" bIns="0"/>
          <a:lstStyle>
            <a:lvl1pPr>
              <a:defRPr kumimoji="0" lang="en-US" sz="633" b="0" i="1" u="none" strike="noStrike" kern="1200" cap="none" spc="0" normalizeH="0" baseline="0" noProof="0" smtClean="0">
                <a:ln>
                  <a:noFill/>
                </a:ln>
                <a:solidFill>
                  <a:schemeClr val="tx1">
                    <a:lumMod val="50000"/>
                    <a:lumOff val="50000"/>
                  </a:schemeClr>
                </a:solidFill>
                <a:effectLst/>
                <a:uLnTx/>
                <a:uFillTx/>
                <a:latin typeface="Calibri" panose="020F0502020204030204" pitchFamily="34" charset="0"/>
                <a:ea typeface="ＭＳ Ｐゴシック"/>
                <a:cs typeface="Calibri" panose="020F0502020204030204" pitchFamily="34" charset="0"/>
              </a:defRPr>
            </a:lvl1pPr>
          </a:lstStyle>
          <a:p>
            <a:pPr>
              <a:defRPr/>
            </a:pPr>
            <a:endParaRPr dirty="0">
              <a:solidFill>
                <a:prstClr val="black">
                  <a:lumMod val="50000"/>
                  <a:lumOff val="50000"/>
                </a:prstClr>
              </a:solidFill>
            </a:endParaRPr>
          </a:p>
        </p:txBody>
      </p:sp>
      <p:sp>
        <p:nvSpPr>
          <p:cNvPr id="10" name="Slide Number Placeholder 5"/>
          <p:cNvSpPr>
            <a:spLocks noGrp="1"/>
          </p:cNvSpPr>
          <p:nvPr>
            <p:ph type="sldNum" sz="quarter" idx="4"/>
          </p:nvPr>
        </p:nvSpPr>
        <p:spPr>
          <a:xfrm>
            <a:off x="8516826" y="7026016"/>
            <a:ext cx="352854" cy="245903"/>
          </a:xfrm>
          <a:prstGeom prst="rect">
            <a:avLst/>
          </a:prstGeom>
        </p:spPr>
        <p:txBody>
          <a:bodyPr tIns="0" rIns="0" bIns="0"/>
          <a:lstStyle>
            <a:lvl1pPr algn="r">
              <a:defRPr sz="704" b="0" i="0">
                <a:solidFill>
                  <a:schemeClr val="tx1">
                    <a:lumMod val="50000"/>
                    <a:lumOff val="50000"/>
                  </a:schemeClr>
                </a:solidFill>
                <a:latin typeface="Calibri" panose="020F0502020204030204" pitchFamily="34" charset="0"/>
                <a:cs typeface="Calibri" panose="020F0502020204030204" pitchFamily="34" charset="0"/>
              </a:defRPr>
            </a:lvl1pPr>
          </a:lstStyle>
          <a:p>
            <a:fld id="{5E24BCE4-F9BF-B945-ACA8-4ADECE7E6A30}" type="slidenum">
              <a:rPr lang="en-US" smtClean="0">
                <a:solidFill>
                  <a:prstClr val="black">
                    <a:lumMod val="50000"/>
                    <a:lumOff val="50000"/>
                  </a:prstClr>
                </a:solidFill>
              </a:rPr>
              <a:pPr/>
              <a:t>‹#›</a:t>
            </a:fld>
            <a:endParaRPr lang="en-US" dirty="0">
              <a:solidFill>
                <a:prstClr val="black">
                  <a:lumMod val="50000"/>
                  <a:lumOff val="50000"/>
                </a:prstClr>
              </a:solidFill>
            </a:endParaRPr>
          </a:p>
        </p:txBody>
      </p:sp>
      <p:cxnSp>
        <p:nvCxnSpPr>
          <p:cNvPr id="11" name="Straight Connector 10"/>
          <p:cNvCxnSpPr/>
          <p:nvPr userDrawn="1"/>
        </p:nvCxnSpPr>
        <p:spPr>
          <a:xfrm>
            <a:off x="274320" y="6952720"/>
            <a:ext cx="8595360" cy="0"/>
          </a:xfrm>
          <a:prstGeom prst="line">
            <a:avLst/>
          </a:prstGeom>
          <a:ln w="6350" cmpd="sng">
            <a:solidFill>
              <a:srgbClr val="8C8986"/>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userDrawn="1"/>
        </p:nvCxnSpPr>
        <p:spPr>
          <a:xfrm>
            <a:off x="274320" y="1145049"/>
            <a:ext cx="6355080" cy="0"/>
          </a:xfrm>
          <a:prstGeom prst="line">
            <a:avLst/>
          </a:prstGeom>
          <a:ln w="6350" cmpd="sng">
            <a:solidFill>
              <a:srgbClr val="8C8986"/>
            </a:solidFill>
          </a:ln>
          <a:effectLst/>
        </p:spPr>
        <p:style>
          <a:lnRef idx="2">
            <a:schemeClr val="accent1"/>
          </a:lnRef>
          <a:fillRef idx="0">
            <a:schemeClr val="accent1"/>
          </a:fillRef>
          <a:effectRef idx="1">
            <a:schemeClr val="accent1"/>
          </a:effectRef>
          <a:fontRef idx="minor">
            <a:schemeClr val="tx1"/>
          </a:fontRef>
        </p:style>
      </p:cxnSp>
      <p:pic>
        <p:nvPicPr>
          <p:cNvPr id="16656" name="Picture 272">
            <a:extLst>
              <a:ext uri="{FF2B5EF4-FFF2-40B4-BE49-F238E27FC236}">
                <a16:creationId xmlns:a16="http://schemas.microsoft.com/office/drawing/2014/main" id="{29061DA0-BC25-4209-95D2-266AEDAC6E1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41724405"/>
      </p:ext>
    </p:extLst>
  </p:cSld>
  <p:clrMap bg1="lt1" tx1="dk1" bg2="lt2" tx2="dk2" accent1="accent1" accent2="accent2" accent3="accent3" accent4="accent4" accent5="accent5" accent6="accent6" hlink="hlink" folHlink="folHlink"/>
  <p:sldLayoutIdLst>
    <p:sldLayoutId id="2147485084" r:id="rId1"/>
    <p:sldLayoutId id="2147485085" r:id="rId2"/>
  </p:sldLayoutIdLst>
  <p:hf hdr="0" ftr="0" dt="0"/>
  <p:txStyles>
    <p:titleStyle>
      <a:lvl1pPr algn="ctr" defTabSz="321469" rtl="0" eaLnBrk="1" latinLnBrk="0" hangingPunct="1">
        <a:spcBef>
          <a:spcPct val="0"/>
        </a:spcBef>
        <a:buNone/>
        <a:defRPr sz="3094" kern="1200">
          <a:solidFill>
            <a:schemeClr val="tx1"/>
          </a:solidFill>
          <a:latin typeface="+mj-lt"/>
          <a:ea typeface="+mj-ea"/>
          <a:cs typeface="+mj-cs"/>
        </a:defRPr>
      </a:lvl1pPr>
    </p:titleStyle>
    <p:bodyStyle>
      <a:lvl1pPr marL="241102" indent="-241102" algn="l" defTabSz="321469" rtl="0" eaLnBrk="1" latinLnBrk="0" hangingPunct="1">
        <a:spcBef>
          <a:spcPct val="20000"/>
        </a:spcBef>
        <a:buFont typeface="Arial"/>
        <a:buChar char="•"/>
        <a:defRPr sz="2250" kern="1200">
          <a:solidFill>
            <a:schemeClr val="tx1"/>
          </a:solidFill>
          <a:latin typeface="+mn-lt"/>
          <a:ea typeface="+mn-ea"/>
          <a:cs typeface="+mn-cs"/>
        </a:defRPr>
      </a:lvl1pPr>
      <a:lvl2pPr marL="522387" indent="-200918" algn="l" defTabSz="321469" rtl="0" eaLnBrk="1" latinLnBrk="0" hangingPunct="1">
        <a:spcBef>
          <a:spcPct val="20000"/>
        </a:spcBef>
        <a:buFont typeface="Arial"/>
        <a:buChar char="–"/>
        <a:defRPr sz="1969" kern="1200">
          <a:solidFill>
            <a:schemeClr val="tx1"/>
          </a:solidFill>
          <a:latin typeface="+mn-lt"/>
          <a:ea typeface="+mn-ea"/>
          <a:cs typeface="+mn-cs"/>
        </a:defRPr>
      </a:lvl2pPr>
      <a:lvl3pPr marL="803672" indent="-160735" algn="l" defTabSz="321469" rtl="0" eaLnBrk="1" latinLnBrk="0" hangingPunct="1">
        <a:spcBef>
          <a:spcPct val="20000"/>
        </a:spcBef>
        <a:buFont typeface="Arial"/>
        <a:buChar char="•"/>
        <a:defRPr sz="1688" kern="1200">
          <a:solidFill>
            <a:schemeClr val="tx1"/>
          </a:solidFill>
          <a:latin typeface="+mn-lt"/>
          <a:ea typeface="+mn-ea"/>
          <a:cs typeface="+mn-cs"/>
        </a:defRPr>
      </a:lvl3pPr>
      <a:lvl4pPr marL="1125141" indent="-160735" algn="l" defTabSz="321469" rtl="0" eaLnBrk="1" latinLnBrk="0" hangingPunct="1">
        <a:spcBef>
          <a:spcPct val="20000"/>
        </a:spcBef>
        <a:buFont typeface="Arial"/>
        <a:buChar char="–"/>
        <a:defRPr sz="1406" kern="1200">
          <a:solidFill>
            <a:schemeClr val="tx1"/>
          </a:solidFill>
          <a:latin typeface="+mn-lt"/>
          <a:ea typeface="+mn-ea"/>
          <a:cs typeface="+mn-cs"/>
        </a:defRPr>
      </a:lvl4pPr>
      <a:lvl5pPr marL="1446610" indent="-160735" algn="l" defTabSz="321469" rtl="0" eaLnBrk="1" latinLnBrk="0" hangingPunct="1">
        <a:spcBef>
          <a:spcPct val="20000"/>
        </a:spcBef>
        <a:buFont typeface="Arial"/>
        <a:buChar char="»"/>
        <a:defRPr sz="1406" kern="1200">
          <a:solidFill>
            <a:schemeClr val="tx1"/>
          </a:solidFill>
          <a:latin typeface="+mn-lt"/>
          <a:ea typeface="+mn-ea"/>
          <a:cs typeface="+mn-cs"/>
        </a:defRPr>
      </a:lvl5pPr>
      <a:lvl6pPr marL="1768079" indent="-160735" algn="l" defTabSz="321469" rtl="0" eaLnBrk="1" latinLnBrk="0" hangingPunct="1">
        <a:spcBef>
          <a:spcPct val="20000"/>
        </a:spcBef>
        <a:buFont typeface="Arial"/>
        <a:buChar char="•"/>
        <a:defRPr sz="1406" kern="1200">
          <a:solidFill>
            <a:schemeClr val="tx1"/>
          </a:solidFill>
          <a:latin typeface="+mn-lt"/>
          <a:ea typeface="+mn-ea"/>
          <a:cs typeface="+mn-cs"/>
        </a:defRPr>
      </a:lvl6pPr>
      <a:lvl7pPr marL="2089547" indent="-160735" algn="l" defTabSz="321469" rtl="0" eaLnBrk="1" latinLnBrk="0" hangingPunct="1">
        <a:spcBef>
          <a:spcPct val="20000"/>
        </a:spcBef>
        <a:buFont typeface="Arial"/>
        <a:buChar char="•"/>
        <a:defRPr sz="1406" kern="1200">
          <a:solidFill>
            <a:schemeClr val="tx1"/>
          </a:solidFill>
          <a:latin typeface="+mn-lt"/>
          <a:ea typeface="+mn-ea"/>
          <a:cs typeface="+mn-cs"/>
        </a:defRPr>
      </a:lvl7pPr>
      <a:lvl8pPr marL="2411016" indent="-160735" algn="l" defTabSz="321469" rtl="0" eaLnBrk="1" latinLnBrk="0" hangingPunct="1">
        <a:spcBef>
          <a:spcPct val="20000"/>
        </a:spcBef>
        <a:buFont typeface="Arial"/>
        <a:buChar char="•"/>
        <a:defRPr sz="1406" kern="1200">
          <a:solidFill>
            <a:schemeClr val="tx1"/>
          </a:solidFill>
          <a:latin typeface="+mn-lt"/>
          <a:ea typeface="+mn-ea"/>
          <a:cs typeface="+mn-cs"/>
        </a:defRPr>
      </a:lvl8pPr>
      <a:lvl9pPr marL="2732485" indent="-160735" algn="l" defTabSz="321469" rtl="0" eaLnBrk="1" latinLnBrk="0" hangingPunct="1">
        <a:spcBef>
          <a:spcPct val="20000"/>
        </a:spcBef>
        <a:buFont typeface="Arial"/>
        <a:buChar char="•"/>
        <a:defRPr sz="1406" kern="1200">
          <a:solidFill>
            <a:schemeClr val="tx1"/>
          </a:solidFill>
          <a:latin typeface="+mn-lt"/>
          <a:ea typeface="+mn-ea"/>
          <a:cs typeface="+mn-cs"/>
        </a:defRPr>
      </a:lvl9pPr>
    </p:bodyStyle>
    <p:otherStyle>
      <a:defPPr>
        <a:defRPr lang="en-US"/>
      </a:defPPr>
      <a:lvl1pPr marL="0" algn="l" defTabSz="321469" rtl="0" eaLnBrk="1" latinLnBrk="0" hangingPunct="1">
        <a:defRPr sz="1266" kern="1200">
          <a:solidFill>
            <a:schemeClr val="tx1"/>
          </a:solidFill>
          <a:latin typeface="+mn-lt"/>
          <a:ea typeface="+mn-ea"/>
          <a:cs typeface="+mn-cs"/>
        </a:defRPr>
      </a:lvl1pPr>
      <a:lvl2pPr marL="321469" algn="l" defTabSz="321469" rtl="0" eaLnBrk="1" latinLnBrk="0" hangingPunct="1">
        <a:defRPr sz="1266" kern="1200">
          <a:solidFill>
            <a:schemeClr val="tx1"/>
          </a:solidFill>
          <a:latin typeface="+mn-lt"/>
          <a:ea typeface="+mn-ea"/>
          <a:cs typeface="+mn-cs"/>
        </a:defRPr>
      </a:lvl2pPr>
      <a:lvl3pPr marL="642938" algn="l" defTabSz="321469" rtl="0" eaLnBrk="1" latinLnBrk="0" hangingPunct="1">
        <a:defRPr sz="1266" kern="1200">
          <a:solidFill>
            <a:schemeClr val="tx1"/>
          </a:solidFill>
          <a:latin typeface="+mn-lt"/>
          <a:ea typeface="+mn-ea"/>
          <a:cs typeface="+mn-cs"/>
        </a:defRPr>
      </a:lvl3pPr>
      <a:lvl4pPr marL="964406" algn="l" defTabSz="321469" rtl="0" eaLnBrk="1" latinLnBrk="0" hangingPunct="1">
        <a:defRPr sz="1266" kern="1200">
          <a:solidFill>
            <a:schemeClr val="tx1"/>
          </a:solidFill>
          <a:latin typeface="+mn-lt"/>
          <a:ea typeface="+mn-ea"/>
          <a:cs typeface="+mn-cs"/>
        </a:defRPr>
      </a:lvl4pPr>
      <a:lvl5pPr marL="1285875" algn="l" defTabSz="321469" rtl="0" eaLnBrk="1" latinLnBrk="0" hangingPunct="1">
        <a:defRPr sz="1266" kern="1200">
          <a:solidFill>
            <a:schemeClr val="tx1"/>
          </a:solidFill>
          <a:latin typeface="+mn-lt"/>
          <a:ea typeface="+mn-ea"/>
          <a:cs typeface="+mn-cs"/>
        </a:defRPr>
      </a:lvl5pPr>
      <a:lvl6pPr marL="1607344" algn="l" defTabSz="321469" rtl="0" eaLnBrk="1" latinLnBrk="0" hangingPunct="1">
        <a:defRPr sz="1266" kern="1200">
          <a:solidFill>
            <a:schemeClr val="tx1"/>
          </a:solidFill>
          <a:latin typeface="+mn-lt"/>
          <a:ea typeface="+mn-ea"/>
          <a:cs typeface="+mn-cs"/>
        </a:defRPr>
      </a:lvl6pPr>
      <a:lvl7pPr marL="1928813" algn="l" defTabSz="321469" rtl="0" eaLnBrk="1" latinLnBrk="0" hangingPunct="1">
        <a:defRPr sz="1266" kern="1200">
          <a:solidFill>
            <a:schemeClr val="tx1"/>
          </a:solidFill>
          <a:latin typeface="+mn-lt"/>
          <a:ea typeface="+mn-ea"/>
          <a:cs typeface="+mn-cs"/>
        </a:defRPr>
      </a:lvl7pPr>
      <a:lvl8pPr marL="2250281" algn="l" defTabSz="321469" rtl="0" eaLnBrk="1" latinLnBrk="0" hangingPunct="1">
        <a:defRPr sz="1266" kern="1200">
          <a:solidFill>
            <a:schemeClr val="tx1"/>
          </a:solidFill>
          <a:latin typeface="+mn-lt"/>
          <a:ea typeface="+mn-ea"/>
          <a:cs typeface="+mn-cs"/>
        </a:defRPr>
      </a:lvl8pPr>
      <a:lvl9pPr marL="2571750" algn="l" defTabSz="321469" rtl="0" eaLnBrk="1" latinLnBrk="0" hangingPunct="1">
        <a:defRPr sz="1266"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0" y="-7324"/>
            <a:ext cx="9144000" cy="243840"/>
          </a:xfrm>
          <a:prstGeom prst="rect">
            <a:avLst/>
          </a:prstGeom>
          <a:gradFill>
            <a:gsLst>
              <a:gs pos="9000">
                <a:srgbClr val="004182"/>
              </a:gs>
              <a:gs pos="100000">
                <a:srgbClr val="009BE6"/>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25" dirty="0">
              <a:solidFill>
                <a:prstClr val="white"/>
              </a:solidFill>
            </a:endParaRPr>
          </a:p>
        </p:txBody>
      </p:sp>
      <p:sp>
        <p:nvSpPr>
          <p:cNvPr id="9" name="Date Placeholder 3"/>
          <p:cNvSpPr>
            <a:spLocks noGrp="1"/>
          </p:cNvSpPr>
          <p:nvPr>
            <p:ph type="dt" sz="half" idx="2"/>
          </p:nvPr>
        </p:nvSpPr>
        <p:spPr>
          <a:xfrm>
            <a:off x="274322" y="7026013"/>
            <a:ext cx="3252487" cy="194391"/>
          </a:xfrm>
          <a:prstGeom prst="rect">
            <a:avLst/>
          </a:prstGeom>
        </p:spPr>
        <p:txBody>
          <a:bodyPr lIns="0" tIns="0" rIns="0" bIns="0"/>
          <a:lstStyle>
            <a:lvl1pPr>
              <a:defRPr kumimoji="0" lang="en-US" sz="633" b="0" i="1" u="none" strike="noStrike" kern="1200" cap="none" spc="0" normalizeH="0" baseline="0" noProof="0" smtClean="0">
                <a:ln>
                  <a:noFill/>
                </a:ln>
                <a:solidFill>
                  <a:schemeClr val="tx1">
                    <a:lumMod val="50000"/>
                    <a:lumOff val="50000"/>
                  </a:schemeClr>
                </a:solidFill>
                <a:effectLst/>
                <a:uLnTx/>
                <a:uFillTx/>
                <a:latin typeface="Calibri" panose="020F0502020204030204" pitchFamily="34" charset="0"/>
                <a:ea typeface="ＭＳ Ｐゴシック"/>
                <a:cs typeface="Calibri" panose="020F0502020204030204" pitchFamily="34" charset="0"/>
              </a:defRPr>
            </a:lvl1pPr>
          </a:lstStyle>
          <a:p>
            <a:pPr>
              <a:defRPr/>
            </a:pPr>
            <a:endParaRPr dirty="0">
              <a:solidFill>
                <a:prstClr val="black">
                  <a:lumMod val="50000"/>
                  <a:lumOff val="50000"/>
                </a:prstClr>
              </a:solidFill>
            </a:endParaRPr>
          </a:p>
        </p:txBody>
      </p:sp>
      <p:sp>
        <p:nvSpPr>
          <p:cNvPr id="10" name="Slide Number Placeholder 5"/>
          <p:cNvSpPr>
            <a:spLocks noGrp="1"/>
          </p:cNvSpPr>
          <p:nvPr>
            <p:ph type="sldNum" sz="quarter" idx="4"/>
          </p:nvPr>
        </p:nvSpPr>
        <p:spPr>
          <a:xfrm>
            <a:off x="8516826" y="7026016"/>
            <a:ext cx="352854" cy="245903"/>
          </a:xfrm>
          <a:prstGeom prst="rect">
            <a:avLst/>
          </a:prstGeom>
        </p:spPr>
        <p:txBody>
          <a:bodyPr tIns="0" rIns="0" bIns="0"/>
          <a:lstStyle>
            <a:lvl1pPr algn="r">
              <a:defRPr sz="704" b="0" i="0">
                <a:solidFill>
                  <a:schemeClr val="tx1">
                    <a:lumMod val="50000"/>
                    <a:lumOff val="50000"/>
                  </a:schemeClr>
                </a:solidFill>
                <a:latin typeface="Calibri" panose="020F0502020204030204" pitchFamily="34" charset="0"/>
                <a:cs typeface="Calibri" panose="020F0502020204030204" pitchFamily="34" charset="0"/>
              </a:defRPr>
            </a:lvl1pPr>
          </a:lstStyle>
          <a:p>
            <a:fld id="{5E24BCE4-F9BF-B945-ACA8-4ADECE7E6A30}" type="slidenum">
              <a:rPr lang="en-US" smtClean="0">
                <a:solidFill>
                  <a:prstClr val="black">
                    <a:lumMod val="50000"/>
                    <a:lumOff val="50000"/>
                  </a:prstClr>
                </a:solidFill>
              </a:rPr>
              <a:pPr/>
              <a:t>‹#›</a:t>
            </a:fld>
            <a:endParaRPr lang="en-US" dirty="0">
              <a:solidFill>
                <a:prstClr val="black">
                  <a:lumMod val="50000"/>
                  <a:lumOff val="50000"/>
                </a:prstClr>
              </a:solidFill>
            </a:endParaRPr>
          </a:p>
        </p:txBody>
      </p:sp>
      <p:cxnSp>
        <p:nvCxnSpPr>
          <p:cNvPr id="11" name="Straight Connector 10"/>
          <p:cNvCxnSpPr/>
          <p:nvPr userDrawn="1"/>
        </p:nvCxnSpPr>
        <p:spPr>
          <a:xfrm>
            <a:off x="274320" y="6924132"/>
            <a:ext cx="8595360" cy="0"/>
          </a:xfrm>
          <a:prstGeom prst="line">
            <a:avLst/>
          </a:prstGeom>
          <a:ln w="6350" cmpd="sng">
            <a:solidFill>
              <a:srgbClr val="8C8986"/>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userDrawn="1"/>
        </p:nvCxnSpPr>
        <p:spPr>
          <a:xfrm>
            <a:off x="274320" y="1145049"/>
            <a:ext cx="6355080" cy="0"/>
          </a:xfrm>
          <a:prstGeom prst="line">
            <a:avLst/>
          </a:prstGeom>
          <a:ln w="6350" cmpd="sng">
            <a:solidFill>
              <a:srgbClr val="8C8986"/>
            </a:solidFill>
          </a:ln>
          <a:effectLst/>
        </p:spPr>
        <p:style>
          <a:lnRef idx="2">
            <a:schemeClr val="accent1"/>
          </a:lnRef>
          <a:fillRef idx="0">
            <a:schemeClr val="accent1"/>
          </a:fillRef>
          <a:effectRef idx="1">
            <a:schemeClr val="accent1"/>
          </a:effectRef>
          <a:fontRef idx="minor">
            <a:schemeClr val="tx1"/>
          </a:fontRef>
        </p:style>
      </p:cxnSp>
      <p:pic>
        <p:nvPicPr>
          <p:cNvPr id="18688" name="Picture 256">
            <a:extLst>
              <a:ext uri="{FF2B5EF4-FFF2-40B4-BE49-F238E27FC236}">
                <a16:creationId xmlns:a16="http://schemas.microsoft.com/office/drawing/2014/main" id="{D05B48A1-7778-4E94-9B0D-F6A9E05EDF1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64483257"/>
      </p:ext>
    </p:extLst>
  </p:cSld>
  <p:clrMap bg1="lt1" tx1="dk1" bg2="lt2" tx2="dk2" accent1="accent1" accent2="accent2" accent3="accent3" accent4="accent4" accent5="accent5" accent6="accent6" hlink="hlink" folHlink="folHlink"/>
  <p:sldLayoutIdLst>
    <p:sldLayoutId id="2147485088" r:id="rId1"/>
    <p:sldLayoutId id="2147485089" r:id="rId2"/>
  </p:sldLayoutIdLst>
  <p:hf hdr="0" ftr="0" dt="0"/>
  <p:txStyles>
    <p:titleStyle>
      <a:lvl1pPr algn="ctr" defTabSz="321469" rtl="0" eaLnBrk="1" latinLnBrk="0" hangingPunct="1">
        <a:spcBef>
          <a:spcPct val="0"/>
        </a:spcBef>
        <a:buNone/>
        <a:defRPr sz="3094" kern="1200">
          <a:solidFill>
            <a:schemeClr val="tx1"/>
          </a:solidFill>
          <a:latin typeface="+mj-lt"/>
          <a:ea typeface="+mj-ea"/>
          <a:cs typeface="+mj-cs"/>
        </a:defRPr>
      </a:lvl1pPr>
    </p:titleStyle>
    <p:bodyStyle>
      <a:lvl1pPr marL="241102" indent="-241102" algn="l" defTabSz="321469" rtl="0" eaLnBrk="1" latinLnBrk="0" hangingPunct="1">
        <a:spcBef>
          <a:spcPct val="20000"/>
        </a:spcBef>
        <a:buFont typeface="Arial"/>
        <a:buChar char="•"/>
        <a:defRPr sz="2250" kern="1200">
          <a:solidFill>
            <a:schemeClr val="tx1"/>
          </a:solidFill>
          <a:latin typeface="+mn-lt"/>
          <a:ea typeface="+mn-ea"/>
          <a:cs typeface="+mn-cs"/>
        </a:defRPr>
      </a:lvl1pPr>
      <a:lvl2pPr marL="522387" indent="-200918" algn="l" defTabSz="321469" rtl="0" eaLnBrk="1" latinLnBrk="0" hangingPunct="1">
        <a:spcBef>
          <a:spcPct val="20000"/>
        </a:spcBef>
        <a:buFont typeface="Arial"/>
        <a:buChar char="–"/>
        <a:defRPr sz="1969" kern="1200">
          <a:solidFill>
            <a:schemeClr val="tx1"/>
          </a:solidFill>
          <a:latin typeface="+mn-lt"/>
          <a:ea typeface="+mn-ea"/>
          <a:cs typeface="+mn-cs"/>
        </a:defRPr>
      </a:lvl2pPr>
      <a:lvl3pPr marL="803672" indent="-160735" algn="l" defTabSz="321469" rtl="0" eaLnBrk="1" latinLnBrk="0" hangingPunct="1">
        <a:spcBef>
          <a:spcPct val="20000"/>
        </a:spcBef>
        <a:buFont typeface="Arial"/>
        <a:buChar char="•"/>
        <a:defRPr sz="1688" kern="1200">
          <a:solidFill>
            <a:schemeClr val="tx1"/>
          </a:solidFill>
          <a:latin typeface="+mn-lt"/>
          <a:ea typeface="+mn-ea"/>
          <a:cs typeface="+mn-cs"/>
        </a:defRPr>
      </a:lvl3pPr>
      <a:lvl4pPr marL="1125141" indent="-160735" algn="l" defTabSz="321469" rtl="0" eaLnBrk="1" latinLnBrk="0" hangingPunct="1">
        <a:spcBef>
          <a:spcPct val="20000"/>
        </a:spcBef>
        <a:buFont typeface="Arial"/>
        <a:buChar char="–"/>
        <a:defRPr sz="1406" kern="1200">
          <a:solidFill>
            <a:schemeClr val="tx1"/>
          </a:solidFill>
          <a:latin typeface="+mn-lt"/>
          <a:ea typeface="+mn-ea"/>
          <a:cs typeface="+mn-cs"/>
        </a:defRPr>
      </a:lvl4pPr>
      <a:lvl5pPr marL="1446610" indent="-160735" algn="l" defTabSz="321469" rtl="0" eaLnBrk="1" latinLnBrk="0" hangingPunct="1">
        <a:spcBef>
          <a:spcPct val="20000"/>
        </a:spcBef>
        <a:buFont typeface="Arial"/>
        <a:buChar char="»"/>
        <a:defRPr sz="1406" kern="1200">
          <a:solidFill>
            <a:schemeClr val="tx1"/>
          </a:solidFill>
          <a:latin typeface="+mn-lt"/>
          <a:ea typeface="+mn-ea"/>
          <a:cs typeface="+mn-cs"/>
        </a:defRPr>
      </a:lvl5pPr>
      <a:lvl6pPr marL="1768079" indent="-160735" algn="l" defTabSz="321469" rtl="0" eaLnBrk="1" latinLnBrk="0" hangingPunct="1">
        <a:spcBef>
          <a:spcPct val="20000"/>
        </a:spcBef>
        <a:buFont typeface="Arial"/>
        <a:buChar char="•"/>
        <a:defRPr sz="1406" kern="1200">
          <a:solidFill>
            <a:schemeClr val="tx1"/>
          </a:solidFill>
          <a:latin typeface="+mn-lt"/>
          <a:ea typeface="+mn-ea"/>
          <a:cs typeface="+mn-cs"/>
        </a:defRPr>
      </a:lvl6pPr>
      <a:lvl7pPr marL="2089547" indent="-160735" algn="l" defTabSz="321469" rtl="0" eaLnBrk="1" latinLnBrk="0" hangingPunct="1">
        <a:spcBef>
          <a:spcPct val="20000"/>
        </a:spcBef>
        <a:buFont typeface="Arial"/>
        <a:buChar char="•"/>
        <a:defRPr sz="1406" kern="1200">
          <a:solidFill>
            <a:schemeClr val="tx1"/>
          </a:solidFill>
          <a:latin typeface="+mn-lt"/>
          <a:ea typeface="+mn-ea"/>
          <a:cs typeface="+mn-cs"/>
        </a:defRPr>
      </a:lvl7pPr>
      <a:lvl8pPr marL="2411016" indent="-160735" algn="l" defTabSz="321469" rtl="0" eaLnBrk="1" latinLnBrk="0" hangingPunct="1">
        <a:spcBef>
          <a:spcPct val="20000"/>
        </a:spcBef>
        <a:buFont typeface="Arial"/>
        <a:buChar char="•"/>
        <a:defRPr sz="1406" kern="1200">
          <a:solidFill>
            <a:schemeClr val="tx1"/>
          </a:solidFill>
          <a:latin typeface="+mn-lt"/>
          <a:ea typeface="+mn-ea"/>
          <a:cs typeface="+mn-cs"/>
        </a:defRPr>
      </a:lvl8pPr>
      <a:lvl9pPr marL="2732485" indent="-160735" algn="l" defTabSz="321469" rtl="0" eaLnBrk="1" latinLnBrk="0" hangingPunct="1">
        <a:spcBef>
          <a:spcPct val="20000"/>
        </a:spcBef>
        <a:buFont typeface="Arial"/>
        <a:buChar char="•"/>
        <a:defRPr sz="1406" kern="1200">
          <a:solidFill>
            <a:schemeClr val="tx1"/>
          </a:solidFill>
          <a:latin typeface="+mn-lt"/>
          <a:ea typeface="+mn-ea"/>
          <a:cs typeface="+mn-cs"/>
        </a:defRPr>
      </a:lvl9pPr>
    </p:bodyStyle>
    <p:otherStyle>
      <a:defPPr>
        <a:defRPr lang="en-US"/>
      </a:defPPr>
      <a:lvl1pPr marL="0" algn="l" defTabSz="321469" rtl="0" eaLnBrk="1" latinLnBrk="0" hangingPunct="1">
        <a:defRPr sz="1266" kern="1200">
          <a:solidFill>
            <a:schemeClr val="tx1"/>
          </a:solidFill>
          <a:latin typeface="+mn-lt"/>
          <a:ea typeface="+mn-ea"/>
          <a:cs typeface="+mn-cs"/>
        </a:defRPr>
      </a:lvl1pPr>
      <a:lvl2pPr marL="321469" algn="l" defTabSz="321469" rtl="0" eaLnBrk="1" latinLnBrk="0" hangingPunct="1">
        <a:defRPr sz="1266" kern="1200">
          <a:solidFill>
            <a:schemeClr val="tx1"/>
          </a:solidFill>
          <a:latin typeface="+mn-lt"/>
          <a:ea typeface="+mn-ea"/>
          <a:cs typeface="+mn-cs"/>
        </a:defRPr>
      </a:lvl2pPr>
      <a:lvl3pPr marL="642938" algn="l" defTabSz="321469" rtl="0" eaLnBrk="1" latinLnBrk="0" hangingPunct="1">
        <a:defRPr sz="1266" kern="1200">
          <a:solidFill>
            <a:schemeClr val="tx1"/>
          </a:solidFill>
          <a:latin typeface="+mn-lt"/>
          <a:ea typeface="+mn-ea"/>
          <a:cs typeface="+mn-cs"/>
        </a:defRPr>
      </a:lvl3pPr>
      <a:lvl4pPr marL="964406" algn="l" defTabSz="321469" rtl="0" eaLnBrk="1" latinLnBrk="0" hangingPunct="1">
        <a:defRPr sz="1266" kern="1200">
          <a:solidFill>
            <a:schemeClr val="tx1"/>
          </a:solidFill>
          <a:latin typeface="+mn-lt"/>
          <a:ea typeface="+mn-ea"/>
          <a:cs typeface="+mn-cs"/>
        </a:defRPr>
      </a:lvl4pPr>
      <a:lvl5pPr marL="1285875" algn="l" defTabSz="321469" rtl="0" eaLnBrk="1" latinLnBrk="0" hangingPunct="1">
        <a:defRPr sz="1266" kern="1200">
          <a:solidFill>
            <a:schemeClr val="tx1"/>
          </a:solidFill>
          <a:latin typeface="+mn-lt"/>
          <a:ea typeface="+mn-ea"/>
          <a:cs typeface="+mn-cs"/>
        </a:defRPr>
      </a:lvl5pPr>
      <a:lvl6pPr marL="1607344" algn="l" defTabSz="321469" rtl="0" eaLnBrk="1" latinLnBrk="0" hangingPunct="1">
        <a:defRPr sz="1266" kern="1200">
          <a:solidFill>
            <a:schemeClr val="tx1"/>
          </a:solidFill>
          <a:latin typeface="+mn-lt"/>
          <a:ea typeface="+mn-ea"/>
          <a:cs typeface="+mn-cs"/>
        </a:defRPr>
      </a:lvl6pPr>
      <a:lvl7pPr marL="1928813" algn="l" defTabSz="321469" rtl="0" eaLnBrk="1" latinLnBrk="0" hangingPunct="1">
        <a:defRPr sz="1266" kern="1200">
          <a:solidFill>
            <a:schemeClr val="tx1"/>
          </a:solidFill>
          <a:latin typeface="+mn-lt"/>
          <a:ea typeface="+mn-ea"/>
          <a:cs typeface="+mn-cs"/>
        </a:defRPr>
      </a:lvl7pPr>
      <a:lvl8pPr marL="2250281" algn="l" defTabSz="321469" rtl="0" eaLnBrk="1" latinLnBrk="0" hangingPunct="1">
        <a:defRPr sz="1266" kern="1200">
          <a:solidFill>
            <a:schemeClr val="tx1"/>
          </a:solidFill>
          <a:latin typeface="+mn-lt"/>
          <a:ea typeface="+mn-ea"/>
          <a:cs typeface="+mn-cs"/>
        </a:defRPr>
      </a:lvl8pPr>
      <a:lvl9pPr marL="2571750" algn="l" defTabSz="321469" rtl="0" eaLnBrk="1" latinLnBrk="0" hangingPunct="1">
        <a:defRPr sz="1266"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0" y="-7324"/>
            <a:ext cx="9144000" cy="243840"/>
          </a:xfrm>
          <a:prstGeom prst="rect">
            <a:avLst/>
          </a:prstGeom>
          <a:gradFill>
            <a:gsLst>
              <a:gs pos="9000">
                <a:srgbClr val="004182"/>
              </a:gs>
              <a:gs pos="100000">
                <a:srgbClr val="009BE6"/>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25" dirty="0">
              <a:solidFill>
                <a:prstClr val="white"/>
              </a:solidFill>
            </a:endParaRPr>
          </a:p>
        </p:txBody>
      </p:sp>
      <p:sp>
        <p:nvSpPr>
          <p:cNvPr id="9" name="Date Placeholder 3"/>
          <p:cNvSpPr>
            <a:spLocks noGrp="1"/>
          </p:cNvSpPr>
          <p:nvPr>
            <p:ph type="dt" sz="half" idx="2"/>
          </p:nvPr>
        </p:nvSpPr>
        <p:spPr>
          <a:xfrm>
            <a:off x="274322" y="7026013"/>
            <a:ext cx="3252487" cy="194391"/>
          </a:xfrm>
          <a:prstGeom prst="rect">
            <a:avLst/>
          </a:prstGeom>
        </p:spPr>
        <p:txBody>
          <a:bodyPr lIns="0" tIns="0" rIns="0" bIns="0"/>
          <a:lstStyle>
            <a:lvl1pPr>
              <a:defRPr kumimoji="0" lang="en-US" sz="633" b="0" i="1" u="none" strike="noStrike" kern="1200" cap="none" spc="0" normalizeH="0" baseline="0" noProof="0" smtClean="0">
                <a:ln>
                  <a:noFill/>
                </a:ln>
                <a:solidFill>
                  <a:schemeClr val="tx1">
                    <a:lumMod val="50000"/>
                    <a:lumOff val="50000"/>
                  </a:schemeClr>
                </a:solidFill>
                <a:effectLst/>
                <a:uLnTx/>
                <a:uFillTx/>
                <a:latin typeface="Calibri" panose="020F0502020204030204" pitchFamily="34" charset="0"/>
                <a:ea typeface="ＭＳ Ｐゴシック"/>
                <a:cs typeface="Calibri" panose="020F0502020204030204" pitchFamily="34" charset="0"/>
              </a:defRPr>
            </a:lvl1pPr>
          </a:lstStyle>
          <a:p>
            <a:pPr>
              <a:defRPr/>
            </a:pPr>
            <a:endParaRPr dirty="0">
              <a:solidFill>
                <a:prstClr val="black">
                  <a:lumMod val="50000"/>
                  <a:lumOff val="50000"/>
                </a:prstClr>
              </a:solidFill>
            </a:endParaRPr>
          </a:p>
        </p:txBody>
      </p:sp>
      <p:sp>
        <p:nvSpPr>
          <p:cNvPr id="10" name="Slide Number Placeholder 5"/>
          <p:cNvSpPr>
            <a:spLocks noGrp="1"/>
          </p:cNvSpPr>
          <p:nvPr>
            <p:ph type="sldNum" sz="quarter" idx="4"/>
          </p:nvPr>
        </p:nvSpPr>
        <p:spPr>
          <a:xfrm>
            <a:off x="8516826" y="7026016"/>
            <a:ext cx="352854" cy="245903"/>
          </a:xfrm>
          <a:prstGeom prst="rect">
            <a:avLst/>
          </a:prstGeom>
        </p:spPr>
        <p:txBody>
          <a:bodyPr tIns="0" rIns="0" bIns="0"/>
          <a:lstStyle>
            <a:lvl1pPr algn="r">
              <a:defRPr sz="704" b="0" i="0">
                <a:solidFill>
                  <a:schemeClr val="tx1">
                    <a:lumMod val="50000"/>
                    <a:lumOff val="50000"/>
                  </a:schemeClr>
                </a:solidFill>
                <a:latin typeface="Calibri" panose="020F0502020204030204" pitchFamily="34" charset="0"/>
                <a:cs typeface="Calibri" panose="020F0502020204030204" pitchFamily="34" charset="0"/>
              </a:defRPr>
            </a:lvl1pPr>
          </a:lstStyle>
          <a:p>
            <a:fld id="{5E24BCE4-F9BF-B945-ACA8-4ADECE7E6A30}" type="slidenum">
              <a:rPr lang="en-US" smtClean="0">
                <a:solidFill>
                  <a:prstClr val="black">
                    <a:lumMod val="50000"/>
                    <a:lumOff val="50000"/>
                  </a:prstClr>
                </a:solidFill>
              </a:rPr>
              <a:pPr/>
              <a:t>‹#›</a:t>
            </a:fld>
            <a:endParaRPr lang="en-US" dirty="0">
              <a:solidFill>
                <a:prstClr val="black">
                  <a:lumMod val="50000"/>
                  <a:lumOff val="50000"/>
                </a:prstClr>
              </a:solidFill>
            </a:endParaRPr>
          </a:p>
        </p:txBody>
      </p:sp>
      <p:cxnSp>
        <p:nvCxnSpPr>
          <p:cNvPr id="11" name="Straight Connector 10"/>
          <p:cNvCxnSpPr/>
          <p:nvPr userDrawn="1"/>
        </p:nvCxnSpPr>
        <p:spPr>
          <a:xfrm>
            <a:off x="274320" y="6924132"/>
            <a:ext cx="8595360" cy="0"/>
          </a:xfrm>
          <a:prstGeom prst="line">
            <a:avLst/>
          </a:prstGeom>
          <a:ln w="6350" cmpd="sng">
            <a:solidFill>
              <a:srgbClr val="8C8986"/>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userDrawn="1"/>
        </p:nvCxnSpPr>
        <p:spPr>
          <a:xfrm>
            <a:off x="274320" y="1145049"/>
            <a:ext cx="6355080" cy="0"/>
          </a:xfrm>
          <a:prstGeom prst="line">
            <a:avLst/>
          </a:prstGeom>
          <a:ln w="6350" cmpd="sng">
            <a:solidFill>
              <a:srgbClr val="8C8986"/>
            </a:solidFill>
          </a:ln>
          <a:effectLst/>
        </p:spPr>
        <p:style>
          <a:lnRef idx="2">
            <a:schemeClr val="accent1"/>
          </a:lnRef>
          <a:fillRef idx="0">
            <a:schemeClr val="accent1"/>
          </a:fillRef>
          <a:effectRef idx="1">
            <a:schemeClr val="accent1"/>
          </a:effectRef>
          <a:fontRef idx="minor">
            <a:schemeClr val="tx1"/>
          </a:fontRef>
        </p:style>
      </p:cxnSp>
      <p:pic>
        <p:nvPicPr>
          <p:cNvPr id="19712" name="Picture 256">
            <a:extLst>
              <a:ext uri="{FF2B5EF4-FFF2-40B4-BE49-F238E27FC236}">
                <a16:creationId xmlns:a16="http://schemas.microsoft.com/office/drawing/2014/main" id="{4B13D6E9-E75E-4724-9D44-58EF13F105E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45218831"/>
      </p:ext>
    </p:extLst>
  </p:cSld>
  <p:clrMap bg1="lt1" tx1="dk1" bg2="lt2" tx2="dk2" accent1="accent1" accent2="accent2" accent3="accent3" accent4="accent4" accent5="accent5" accent6="accent6" hlink="hlink" folHlink="folHlink"/>
  <p:sldLayoutIdLst>
    <p:sldLayoutId id="2147485092" r:id="rId1"/>
    <p:sldLayoutId id="2147485093" r:id="rId2"/>
  </p:sldLayoutIdLst>
  <p:hf hdr="0" ftr="0" dt="0"/>
  <p:txStyles>
    <p:titleStyle>
      <a:lvl1pPr algn="ctr" defTabSz="321469" rtl="0" eaLnBrk="1" latinLnBrk="0" hangingPunct="1">
        <a:spcBef>
          <a:spcPct val="0"/>
        </a:spcBef>
        <a:buNone/>
        <a:defRPr sz="3094" kern="1200">
          <a:solidFill>
            <a:schemeClr val="tx1"/>
          </a:solidFill>
          <a:latin typeface="+mj-lt"/>
          <a:ea typeface="+mj-ea"/>
          <a:cs typeface="+mj-cs"/>
        </a:defRPr>
      </a:lvl1pPr>
    </p:titleStyle>
    <p:bodyStyle>
      <a:lvl1pPr marL="241102" indent="-241102" algn="l" defTabSz="321469" rtl="0" eaLnBrk="1" latinLnBrk="0" hangingPunct="1">
        <a:spcBef>
          <a:spcPct val="20000"/>
        </a:spcBef>
        <a:buFont typeface="Arial"/>
        <a:buChar char="•"/>
        <a:defRPr sz="2250" kern="1200">
          <a:solidFill>
            <a:schemeClr val="tx1"/>
          </a:solidFill>
          <a:latin typeface="+mn-lt"/>
          <a:ea typeface="+mn-ea"/>
          <a:cs typeface="+mn-cs"/>
        </a:defRPr>
      </a:lvl1pPr>
      <a:lvl2pPr marL="522387" indent="-200918" algn="l" defTabSz="321469" rtl="0" eaLnBrk="1" latinLnBrk="0" hangingPunct="1">
        <a:spcBef>
          <a:spcPct val="20000"/>
        </a:spcBef>
        <a:buFont typeface="Arial"/>
        <a:buChar char="–"/>
        <a:defRPr sz="1969" kern="1200">
          <a:solidFill>
            <a:schemeClr val="tx1"/>
          </a:solidFill>
          <a:latin typeface="+mn-lt"/>
          <a:ea typeface="+mn-ea"/>
          <a:cs typeface="+mn-cs"/>
        </a:defRPr>
      </a:lvl2pPr>
      <a:lvl3pPr marL="803672" indent="-160735" algn="l" defTabSz="321469" rtl="0" eaLnBrk="1" latinLnBrk="0" hangingPunct="1">
        <a:spcBef>
          <a:spcPct val="20000"/>
        </a:spcBef>
        <a:buFont typeface="Arial"/>
        <a:buChar char="•"/>
        <a:defRPr sz="1688" kern="1200">
          <a:solidFill>
            <a:schemeClr val="tx1"/>
          </a:solidFill>
          <a:latin typeface="+mn-lt"/>
          <a:ea typeface="+mn-ea"/>
          <a:cs typeface="+mn-cs"/>
        </a:defRPr>
      </a:lvl3pPr>
      <a:lvl4pPr marL="1125141" indent="-160735" algn="l" defTabSz="321469" rtl="0" eaLnBrk="1" latinLnBrk="0" hangingPunct="1">
        <a:spcBef>
          <a:spcPct val="20000"/>
        </a:spcBef>
        <a:buFont typeface="Arial"/>
        <a:buChar char="–"/>
        <a:defRPr sz="1406" kern="1200">
          <a:solidFill>
            <a:schemeClr val="tx1"/>
          </a:solidFill>
          <a:latin typeface="+mn-lt"/>
          <a:ea typeface="+mn-ea"/>
          <a:cs typeface="+mn-cs"/>
        </a:defRPr>
      </a:lvl4pPr>
      <a:lvl5pPr marL="1446610" indent="-160735" algn="l" defTabSz="321469" rtl="0" eaLnBrk="1" latinLnBrk="0" hangingPunct="1">
        <a:spcBef>
          <a:spcPct val="20000"/>
        </a:spcBef>
        <a:buFont typeface="Arial"/>
        <a:buChar char="»"/>
        <a:defRPr sz="1406" kern="1200">
          <a:solidFill>
            <a:schemeClr val="tx1"/>
          </a:solidFill>
          <a:latin typeface="+mn-lt"/>
          <a:ea typeface="+mn-ea"/>
          <a:cs typeface="+mn-cs"/>
        </a:defRPr>
      </a:lvl5pPr>
      <a:lvl6pPr marL="1768079" indent="-160735" algn="l" defTabSz="321469" rtl="0" eaLnBrk="1" latinLnBrk="0" hangingPunct="1">
        <a:spcBef>
          <a:spcPct val="20000"/>
        </a:spcBef>
        <a:buFont typeface="Arial"/>
        <a:buChar char="•"/>
        <a:defRPr sz="1406" kern="1200">
          <a:solidFill>
            <a:schemeClr val="tx1"/>
          </a:solidFill>
          <a:latin typeface="+mn-lt"/>
          <a:ea typeface="+mn-ea"/>
          <a:cs typeface="+mn-cs"/>
        </a:defRPr>
      </a:lvl6pPr>
      <a:lvl7pPr marL="2089547" indent="-160735" algn="l" defTabSz="321469" rtl="0" eaLnBrk="1" latinLnBrk="0" hangingPunct="1">
        <a:spcBef>
          <a:spcPct val="20000"/>
        </a:spcBef>
        <a:buFont typeface="Arial"/>
        <a:buChar char="•"/>
        <a:defRPr sz="1406" kern="1200">
          <a:solidFill>
            <a:schemeClr val="tx1"/>
          </a:solidFill>
          <a:latin typeface="+mn-lt"/>
          <a:ea typeface="+mn-ea"/>
          <a:cs typeface="+mn-cs"/>
        </a:defRPr>
      </a:lvl7pPr>
      <a:lvl8pPr marL="2411016" indent="-160735" algn="l" defTabSz="321469" rtl="0" eaLnBrk="1" latinLnBrk="0" hangingPunct="1">
        <a:spcBef>
          <a:spcPct val="20000"/>
        </a:spcBef>
        <a:buFont typeface="Arial"/>
        <a:buChar char="•"/>
        <a:defRPr sz="1406" kern="1200">
          <a:solidFill>
            <a:schemeClr val="tx1"/>
          </a:solidFill>
          <a:latin typeface="+mn-lt"/>
          <a:ea typeface="+mn-ea"/>
          <a:cs typeface="+mn-cs"/>
        </a:defRPr>
      </a:lvl8pPr>
      <a:lvl9pPr marL="2732485" indent="-160735" algn="l" defTabSz="321469" rtl="0" eaLnBrk="1" latinLnBrk="0" hangingPunct="1">
        <a:spcBef>
          <a:spcPct val="20000"/>
        </a:spcBef>
        <a:buFont typeface="Arial"/>
        <a:buChar char="•"/>
        <a:defRPr sz="1406" kern="1200">
          <a:solidFill>
            <a:schemeClr val="tx1"/>
          </a:solidFill>
          <a:latin typeface="+mn-lt"/>
          <a:ea typeface="+mn-ea"/>
          <a:cs typeface="+mn-cs"/>
        </a:defRPr>
      </a:lvl9pPr>
    </p:bodyStyle>
    <p:otherStyle>
      <a:defPPr>
        <a:defRPr lang="en-US"/>
      </a:defPPr>
      <a:lvl1pPr marL="0" algn="l" defTabSz="321469" rtl="0" eaLnBrk="1" latinLnBrk="0" hangingPunct="1">
        <a:defRPr sz="1266" kern="1200">
          <a:solidFill>
            <a:schemeClr val="tx1"/>
          </a:solidFill>
          <a:latin typeface="+mn-lt"/>
          <a:ea typeface="+mn-ea"/>
          <a:cs typeface="+mn-cs"/>
        </a:defRPr>
      </a:lvl1pPr>
      <a:lvl2pPr marL="321469" algn="l" defTabSz="321469" rtl="0" eaLnBrk="1" latinLnBrk="0" hangingPunct="1">
        <a:defRPr sz="1266" kern="1200">
          <a:solidFill>
            <a:schemeClr val="tx1"/>
          </a:solidFill>
          <a:latin typeface="+mn-lt"/>
          <a:ea typeface="+mn-ea"/>
          <a:cs typeface="+mn-cs"/>
        </a:defRPr>
      </a:lvl2pPr>
      <a:lvl3pPr marL="642938" algn="l" defTabSz="321469" rtl="0" eaLnBrk="1" latinLnBrk="0" hangingPunct="1">
        <a:defRPr sz="1266" kern="1200">
          <a:solidFill>
            <a:schemeClr val="tx1"/>
          </a:solidFill>
          <a:latin typeface="+mn-lt"/>
          <a:ea typeface="+mn-ea"/>
          <a:cs typeface="+mn-cs"/>
        </a:defRPr>
      </a:lvl3pPr>
      <a:lvl4pPr marL="964406" algn="l" defTabSz="321469" rtl="0" eaLnBrk="1" latinLnBrk="0" hangingPunct="1">
        <a:defRPr sz="1266" kern="1200">
          <a:solidFill>
            <a:schemeClr val="tx1"/>
          </a:solidFill>
          <a:latin typeface="+mn-lt"/>
          <a:ea typeface="+mn-ea"/>
          <a:cs typeface="+mn-cs"/>
        </a:defRPr>
      </a:lvl4pPr>
      <a:lvl5pPr marL="1285875" algn="l" defTabSz="321469" rtl="0" eaLnBrk="1" latinLnBrk="0" hangingPunct="1">
        <a:defRPr sz="1266" kern="1200">
          <a:solidFill>
            <a:schemeClr val="tx1"/>
          </a:solidFill>
          <a:latin typeface="+mn-lt"/>
          <a:ea typeface="+mn-ea"/>
          <a:cs typeface="+mn-cs"/>
        </a:defRPr>
      </a:lvl5pPr>
      <a:lvl6pPr marL="1607344" algn="l" defTabSz="321469" rtl="0" eaLnBrk="1" latinLnBrk="0" hangingPunct="1">
        <a:defRPr sz="1266" kern="1200">
          <a:solidFill>
            <a:schemeClr val="tx1"/>
          </a:solidFill>
          <a:latin typeface="+mn-lt"/>
          <a:ea typeface="+mn-ea"/>
          <a:cs typeface="+mn-cs"/>
        </a:defRPr>
      </a:lvl6pPr>
      <a:lvl7pPr marL="1928813" algn="l" defTabSz="321469" rtl="0" eaLnBrk="1" latinLnBrk="0" hangingPunct="1">
        <a:defRPr sz="1266" kern="1200">
          <a:solidFill>
            <a:schemeClr val="tx1"/>
          </a:solidFill>
          <a:latin typeface="+mn-lt"/>
          <a:ea typeface="+mn-ea"/>
          <a:cs typeface="+mn-cs"/>
        </a:defRPr>
      </a:lvl7pPr>
      <a:lvl8pPr marL="2250281" algn="l" defTabSz="321469" rtl="0" eaLnBrk="1" latinLnBrk="0" hangingPunct="1">
        <a:defRPr sz="1266" kern="1200">
          <a:solidFill>
            <a:schemeClr val="tx1"/>
          </a:solidFill>
          <a:latin typeface="+mn-lt"/>
          <a:ea typeface="+mn-ea"/>
          <a:cs typeface="+mn-cs"/>
        </a:defRPr>
      </a:lvl8pPr>
      <a:lvl9pPr marL="2571750" algn="l" defTabSz="321469" rtl="0" eaLnBrk="1" latinLnBrk="0" hangingPunct="1">
        <a:defRPr sz="1266"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0" y="-7324"/>
            <a:ext cx="9144000" cy="243840"/>
          </a:xfrm>
          <a:prstGeom prst="rect">
            <a:avLst/>
          </a:prstGeom>
          <a:gradFill>
            <a:gsLst>
              <a:gs pos="9000">
                <a:srgbClr val="004182"/>
              </a:gs>
              <a:gs pos="100000">
                <a:srgbClr val="009BE6"/>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9" name="Date Placeholder 3"/>
          <p:cNvSpPr>
            <a:spLocks noGrp="1"/>
          </p:cNvSpPr>
          <p:nvPr>
            <p:ph type="dt" sz="half" idx="2"/>
          </p:nvPr>
        </p:nvSpPr>
        <p:spPr>
          <a:xfrm>
            <a:off x="274320" y="7026013"/>
            <a:ext cx="3252487" cy="194391"/>
          </a:xfrm>
          <a:prstGeom prst="rect">
            <a:avLst/>
          </a:prstGeom>
        </p:spPr>
        <p:txBody>
          <a:bodyPr lIns="0" tIns="0" rIns="0" bIns="0"/>
          <a:lstStyle>
            <a:lvl1pPr>
              <a:defRPr kumimoji="0" lang="en-US" sz="900" b="0" i="1" u="none" strike="noStrike" kern="1200" cap="none" spc="0" normalizeH="0" baseline="0" noProof="0" smtClean="0">
                <a:ln>
                  <a:noFill/>
                </a:ln>
                <a:solidFill>
                  <a:schemeClr val="tx1">
                    <a:lumMod val="50000"/>
                    <a:lumOff val="50000"/>
                  </a:schemeClr>
                </a:solidFill>
                <a:effectLst/>
                <a:uLnTx/>
                <a:uFillTx/>
                <a:latin typeface="Calibri" panose="020F0502020204030204" pitchFamily="34" charset="0"/>
                <a:ea typeface="ＭＳ Ｐゴシック"/>
                <a:cs typeface="Calibri" panose="020F0502020204030204" pitchFamily="34" charset="0"/>
              </a:defRPr>
            </a:lvl1pPr>
          </a:lstStyle>
          <a:p>
            <a:pPr>
              <a:defRPr/>
            </a:pPr>
            <a:endParaRPr dirty="0">
              <a:solidFill>
                <a:prstClr val="black">
                  <a:lumMod val="50000"/>
                  <a:lumOff val="50000"/>
                </a:prstClr>
              </a:solidFill>
            </a:endParaRPr>
          </a:p>
        </p:txBody>
      </p:sp>
      <p:sp>
        <p:nvSpPr>
          <p:cNvPr id="10" name="Slide Number Placeholder 5"/>
          <p:cNvSpPr>
            <a:spLocks noGrp="1"/>
          </p:cNvSpPr>
          <p:nvPr>
            <p:ph type="sldNum" sz="quarter" idx="4"/>
          </p:nvPr>
        </p:nvSpPr>
        <p:spPr>
          <a:xfrm>
            <a:off x="8516826" y="7026014"/>
            <a:ext cx="352854" cy="245903"/>
          </a:xfrm>
          <a:prstGeom prst="rect">
            <a:avLst/>
          </a:prstGeom>
        </p:spPr>
        <p:txBody>
          <a:bodyPr tIns="0" rIns="0" bIns="0"/>
          <a:lstStyle>
            <a:lvl1pPr algn="r">
              <a:defRPr sz="1000" b="0" i="0">
                <a:solidFill>
                  <a:schemeClr val="tx1">
                    <a:lumMod val="50000"/>
                    <a:lumOff val="50000"/>
                  </a:schemeClr>
                </a:solidFill>
                <a:latin typeface="Calibri" panose="020F0502020204030204" pitchFamily="34" charset="0"/>
                <a:cs typeface="Calibri" panose="020F0502020204030204" pitchFamily="34" charset="0"/>
              </a:defRPr>
            </a:lvl1pPr>
          </a:lstStyle>
          <a:p>
            <a:fld id="{5E24BCE4-F9BF-B945-ACA8-4ADECE7E6A30}" type="slidenum">
              <a:rPr lang="en-US" smtClean="0">
                <a:solidFill>
                  <a:prstClr val="black">
                    <a:lumMod val="50000"/>
                    <a:lumOff val="50000"/>
                  </a:prstClr>
                </a:solidFill>
              </a:rPr>
              <a:pPr/>
              <a:t>‹#›</a:t>
            </a:fld>
            <a:endParaRPr lang="en-US" dirty="0">
              <a:solidFill>
                <a:prstClr val="black">
                  <a:lumMod val="50000"/>
                  <a:lumOff val="50000"/>
                </a:prstClr>
              </a:solidFill>
            </a:endParaRPr>
          </a:p>
        </p:txBody>
      </p:sp>
      <p:cxnSp>
        <p:nvCxnSpPr>
          <p:cNvPr id="11" name="Straight Connector 10"/>
          <p:cNvCxnSpPr/>
          <p:nvPr userDrawn="1"/>
        </p:nvCxnSpPr>
        <p:spPr>
          <a:xfrm>
            <a:off x="274320" y="6924132"/>
            <a:ext cx="8595360" cy="0"/>
          </a:xfrm>
          <a:prstGeom prst="line">
            <a:avLst/>
          </a:prstGeom>
          <a:ln w="6350" cmpd="sng">
            <a:solidFill>
              <a:srgbClr val="8C8986"/>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userDrawn="1"/>
        </p:nvCxnSpPr>
        <p:spPr>
          <a:xfrm>
            <a:off x="274320" y="1145049"/>
            <a:ext cx="6355080" cy="0"/>
          </a:xfrm>
          <a:prstGeom prst="line">
            <a:avLst/>
          </a:prstGeom>
          <a:ln w="6350" cmpd="sng">
            <a:solidFill>
              <a:srgbClr val="8C8986"/>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51203789"/>
      </p:ext>
    </p:extLst>
  </p:cSld>
  <p:clrMap bg1="lt1" tx1="dk1" bg2="lt2" tx2="dk2" accent1="accent1" accent2="accent2" accent3="accent3" accent4="accent4" accent5="accent5" accent6="accent6" hlink="hlink" folHlink="folHlink"/>
  <p:sldLayoutIdLst>
    <p:sldLayoutId id="2147484993" r:id="rId1"/>
    <p:sldLayoutId id="2147484994" r:id="rId2"/>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0" y="-7324"/>
            <a:ext cx="9144000" cy="243840"/>
          </a:xfrm>
          <a:prstGeom prst="rect">
            <a:avLst/>
          </a:prstGeom>
          <a:gradFill>
            <a:gsLst>
              <a:gs pos="9000">
                <a:srgbClr val="004182"/>
              </a:gs>
              <a:gs pos="100000">
                <a:srgbClr val="009BE6"/>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9" name="Date Placeholder 3"/>
          <p:cNvSpPr>
            <a:spLocks noGrp="1"/>
          </p:cNvSpPr>
          <p:nvPr>
            <p:ph type="dt" sz="half" idx="2"/>
          </p:nvPr>
        </p:nvSpPr>
        <p:spPr>
          <a:xfrm>
            <a:off x="274320" y="7026011"/>
            <a:ext cx="3252487" cy="194391"/>
          </a:xfrm>
          <a:prstGeom prst="rect">
            <a:avLst/>
          </a:prstGeom>
        </p:spPr>
        <p:txBody>
          <a:bodyPr lIns="0" tIns="0" rIns="0" bIns="0"/>
          <a:lstStyle>
            <a:lvl1pPr>
              <a:defRPr kumimoji="0" lang="en-US" sz="900" b="0" i="1" u="none" strike="noStrike" kern="1200" cap="none" spc="0" normalizeH="0" baseline="0" noProof="0" smtClean="0">
                <a:ln>
                  <a:noFill/>
                </a:ln>
                <a:solidFill>
                  <a:schemeClr val="tx1">
                    <a:lumMod val="50000"/>
                    <a:lumOff val="50000"/>
                  </a:schemeClr>
                </a:solidFill>
                <a:effectLst/>
                <a:uLnTx/>
                <a:uFillTx/>
                <a:latin typeface="Calibri" panose="020F0502020204030204" pitchFamily="34" charset="0"/>
                <a:ea typeface="ＭＳ Ｐゴシック"/>
                <a:cs typeface="Calibri" panose="020F0502020204030204" pitchFamily="34" charset="0"/>
              </a:defRPr>
            </a:lvl1pPr>
          </a:lstStyle>
          <a:p>
            <a:pPr>
              <a:defRPr/>
            </a:pPr>
            <a:endParaRPr dirty="0">
              <a:solidFill>
                <a:prstClr val="black">
                  <a:lumMod val="50000"/>
                  <a:lumOff val="50000"/>
                </a:prstClr>
              </a:solidFill>
            </a:endParaRPr>
          </a:p>
        </p:txBody>
      </p:sp>
      <p:sp>
        <p:nvSpPr>
          <p:cNvPr id="10" name="Slide Number Placeholder 5"/>
          <p:cNvSpPr>
            <a:spLocks noGrp="1"/>
          </p:cNvSpPr>
          <p:nvPr>
            <p:ph type="sldNum" sz="quarter" idx="4"/>
          </p:nvPr>
        </p:nvSpPr>
        <p:spPr>
          <a:xfrm>
            <a:off x="8516826" y="7026011"/>
            <a:ext cx="352854" cy="245903"/>
          </a:xfrm>
          <a:prstGeom prst="rect">
            <a:avLst/>
          </a:prstGeom>
        </p:spPr>
        <p:txBody>
          <a:bodyPr tIns="0" rIns="0" bIns="0"/>
          <a:lstStyle>
            <a:lvl1pPr algn="r">
              <a:defRPr sz="1000" b="0" i="0">
                <a:solidFill>
                  <a:schemeClr val="tx1">
                    <a:lumMod val="50000"/>
                    <a:lumOff val="50000"/>
                  </a:schemeClr>
                </a:solidFill>
                <a:latin typeface="Calibri" panose="020F0502020204030204" pitchFamily="34" charset="0"/>
                <a:cs typeface="Calibri" panose="020F0502020204030204" pitchFamily="34" charset="0"/>
              </a:defRPr>
            </a:lvl1pPr>
          </a:lstStyle>
          <a:p>
            <a:fld id="{5E24BCE4-F9BF-B945-ACA8-4ADECE7E6A30}" type="slidenum">
              <a:rPr lang="en-US" smtClean="0">
                <a:solidFill>
                  <a:prstClr val="black">
                    <a:lumMod val="50000"/>
                    <a:lumOff val="50000"/>
                  </a:prstClr>
                </a:solidFill>
              </a:rPr>
              <a:pPr/>
              <a:t>‹#›</a:t>
            </a:fld>
            <a:endParaRPr lang="en-US" dirty="0">
              <a:solidFill>
                <a:prstClr val="black">
                  <a:lumMod val="50000"/>
                  <a:lumOff val="50000"/>
                </a:prstClr>
              </a:solidFill>
            </a:endParaRPr>
          </a:p>
        </p:txBody>
      </p:sp>
      <p:cxnSp>
        <p:nvCxnSpPr>
          <p:cNvPr id="11" name="Straight Connector 10"/>
          <p:cNvCxnSpPr/>
          <p:nvPr userDrawn="1"/>
        </p:nvCxnSpPr>
        <p:spPr>
          <a:xfrm>
            <a:off x="274320" y="6924132"/>
            <a:ext cx="8595360" cy="0"/>
          </a:xfrm>
          <a:prstGeom prst="line">
            <a:avLst/>
          </a:prstGeom>
          <a:ln w="6350" cmpd="sng">
            <a:solidFill>
              <a:srgbClr val="8C8986"/>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userDrawn="1"/>
        </p:nvCxnSpPr>
        <p:spPr>
          <a:xfrm>
            <a:off x="274320" y="1145049"/>
            <a:ext cx="6355080" cy="0"/>
          </a:xfrm>
          <a:prstGeom prst="line">
            <a:avLst/>
          </a:prstGeom>
          <a:ln w="6350" cmpd="sng">
            <a:solidFill>
              <a:srgbClr val="8C8986"/>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9195161"/>
      </p:ext>
    </p:extLst>
  </p:cSld>
  <p:clrMap bg1="lt1" tx1="dk1" bg2="lt2" tx2="dk2" accent1="accent1" accent2="accent2" accent3="accent3" accent4="accent4" accent5="accent5" accent6="accent6" hlink="hlink" folHlink="folHlink"/>
  <p:sldLayoutIdLst>
    <p:sldLayoutId id="2147484999" r:id="rId1"/>
    <p:sldLayoutId id="2147485000" r:id="rId2"/>
    <p:sldLayoutId id="2147485001" r:id="rId3"/>
    <p:sldLayoutId id="2147485003" r:id="rId4"/>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0" y="-7324"/>
            <a:ext cx="9144000" cy="243840"/>
          </a:xfrm>
          <a:prstGeom prst="rect">
            <a:avLst/>
          </a:prstGeom>
          <a:gradFill>
            <a:gsLst>
              <a:gs pos="9000">
                <a:srgbClr val="004182"/>
              </a:gs>
              <a:gs pos="100000">
                <a:srgbClr val="009BE6"/>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9" name="Date Placeholder 3"/>
          <p:cNvSpPr>
            <a:spLocks noGrp="1"/>
          </p:cNvSpPr>
          <p:nvPr>
            <p:ph type="dt" sz="half" idx="2"/>
          </p:nvPr>
        </p:nvSpPr>
        <p:spPr>
          <a:xfrm>
            <a:off x="274320" y="7026013"/>
            <a:ext cx="3252487" cy="194391"/>
          </a:xfrm>
          <a:prstGeom prst="rect">
            <a:avLst/>
          </a:prstGeom>
        </p:spPr>
        <p:txBody>
          <a:bodyPr lIns="0" tIns="0" rIns="0" bIns="0"/>
          <a:lstStyle>
            <a:lvl1pPr>
              <a:defRPr kumimoji="0" lang="en-US" sz="900" b="0" i="1" u="none" strike="noStrike" kern="1200" cap="none" spc="0" normalizeH="0" baseline="0" noProof="0" smtClean="0">
                <a:ln>
                  <a:noFill/>
                </a:ln>
                <a:solidFill>
                  <a:schemeClr val="tx1">
                    <a:lumMod val="50000"/>
                    <a:lumOff val="50000"/>
                  </a:schemeClr>
                </a:solidFill>
                <a:effectLst/>
                <a:uLnTx/>
                <a:uFillTx/>
                <a:latin typeface="Calibri" panose="020F0502020204030204" pitchFamily="34" charset="0"/>
                <a:ea typeface="ＭＳ Ｐゴシック"/>
                <a:cs typeface="Calibri" panose="020F0502020204030204" pitchFamily="34" charset="0"/>
              </a:defRPr>
            </a:lvl1pPr>
          </a:lstStyle>
          <a:p>
            <a:pPr>
              <a:defRPr/>
            </a:pPr>
            <a:endParaRPr dirty="0">
              <a:solidFill>
                <a:prstClr val="black">
                  <a:lumMod val="50000"/>
                  <a:lumOff val="50000"/>
                </a:prstClr>
              </a:solidFill>
            </a:endParaRPr>
          </a:p>
        </p:txBody>
      </p:sp>
      <p:sp>
        <p:nvSpPr>
          <p:cNvPr id="10" name="Slide Number Placeholder 5"/>
          <p:cNvSpPr>
            <a:spLocks noGrp="1"/>
          </p:cNvSpPr>
          <p:nvPr>
            <p:ph type="sldNum" sz="quarter" idx="4"/>
          </p:nvPr>
        </p:nvSpPr>
        <p:spPr>
          <a:xfrm>
            <a:off x="8516826" y="7026015"/>
            <a:ext cx="352854" cy="245903"/>
          </a:xfrm>
          <a:prstGeom prst="rect">
            <a:avLst/>
          </a:prstGeom>
        </p:spPr>
        <p:txBody>
          <a:bodyPr tIns="0" rIns="0" bIns="0"/>
          <a:lstStyle>
            <a:lvl1pPr algn="r">
              <a:defRPr sz="1000" b="0" i="0">
                <a:solidFill>
                  <a:schemeClr val="tx1">
                    <a:lumMod val="50000"/>
                    <a:lumOff val="50000"/>
                  </a:schemeClr>
                </a:solidFill>
                <a:latin typeface="Calibri" panose="020F0502020204030204" pitchFamily="34" charset="0"/>
                <a:cs typeface="Calibri" panose="020F0502020204030204" pitchFamily="34" charset="0"/>
              </a:defRPr>
            </a:lvl1pPr>
          </a:lstStyle>
          <a:p>
            <a:fld id="{5E24BCE4-F9BF-B945-ACA8-4ADECE7E6A30}" type="slidenum">
              <a:rPr lang="en-US" smtClean="0">
                <a:solidFill>
                  <a:prstClr val="black">
                    <a:lumMod val="50000"/>
                    <a:lumOff val="50000"/>
                  </a:prstClr>
                </a:solidFill>
              </a:rPr>
              <a:pPr/>
              <a:t>‹#›</a:t>
            </a:fld>
            <a:endParaRPr lang="en-US" dirty="0">
              <a:solidFill>
                <a:prstClr val="black">
                  <a:lumMod val="50000"/>
                  <a:lumOff val="50000"/>
                </a:prstClr>
              </a:solidFill>
            </a:endParaRPr>
          </a:p>
        </p:txBody>
      </p:sp>
      <p:cxnSp>
        <p:nvCxnSpPr>
          <p:cNvPr id="11" name="Straight Connector 10"/>
          <p:cNvCxnSpPr/>
          <p:nvPr userDrawn="1"/>
        </p:nvCxnSpPr>
        <p:spPr>
          <a:xfrm>
            <a:off x="274320" y="6924132"/>
            <a:ext cx="8595360" cy="0"/>
          </a:xfrm>
          <a:prstGeom prst="line">
            <a:avLst/>
          </a:prstGeom>
          <a:ln w="6350" cmpd="sng">
            <a:solidFill>
              <a:srgbClr val="8C8986"/>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userDrawn="1"/>
        </p:nvCxnSpPr>
        <p:spPr>
          <a:xfrm>
            <a:off x="274320" y="1145049"/>
            <a:ext cx="6355080" cy="0"/>
          </a:xfrm>
          <a:prstGeom prst="line">
            <a:avLst/>
          </a:prstGeom>
          <a:ln w="6350" cmpd="sng">
            <a:solidFill>
              <a:srgbClr val="8C8986"/>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2199030"/>
      </p:ext>
    </p:extLst>
  </p:cSld>
  <p:clrMap bg1="lt1" tx1="dk1" bg2="lt2" tx2="dk2" accent1="accent1" accent2="accent2" accent3="accent3" accent4="accent4" accent5="accent5" accent6="accent6" hlink="hlink" folHlink="folHlink"/>
  <p:sldLayoutIdLst>
    <p:sldLayoutId id="2147485005" r:id="rId1"/>
    <p:sldLayoutId id="2147485006" r:id="rId2"/>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0" y="-7324"/>
            <a:ext cx="9144000" cy="243840"/>
          </a:xfrm>
          <a:prstGeom prst="rect">
            <a:avLst/>
          </a:prstGeom>
          <a:gradFill>
            <a:gsLst>
              <a:gs pos="9000">
                <a:srgbClr val="004182"/>
              </a:gs>
              <a:gs pos="100000">
                <a:srgbClr val="009BE6"/>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9" name="Date Placeholder 3"/>
          <p:cNvSpPr>
            <a:spLocks noGrp="1"/>
          </p:cNvSpPr>
          <p:nvPr>
            <p:ph type="dt" sz="half" idx="2"/>
          </p:nvPr>
        </p:nvSpPr>
        <p:spPr>
          <a:xfrm>
            <a:off x="274320" y="7026013"/>
            <a:ext cx="3252487" cy="194391"/>
          </a:xfrm>
          <a:prstGeom prst="rect">
            <a:avLst/>
          </a:prstGeom>
        </p:spPr>
        <p:txBody>
          <a:bodyPr lIns="0" tIns="0" rIns="0" bIns="0"/>
          <a:lstStyle>
            <a:lvl1pPr>
              <a:defRPr kumimoji="0" lang="en-US" sz="900" b="0" i="1" u="none" strike="noStrike" kern="1200" cap="none" spc="0" normalizeH="0" baseline="0" noProof="0" smtClean="0">
                <a:ln>
                  <a:noFill/>
                </a:ln>
                <a:solidFill>
                  <a:schemeClr val="tx1">
                    <a:lumMod val="50000"/>
                    <a:lumOff val="50000"/>
                  </a:schemeClr>
                </a:solidFill>
                <a:effectLst/>
                <a:uLnTx/>
                <a:uFillTx/>
                <a:latin typeface="Calibri" panose="020F0502020204030204" pitchFamily="34" charset="0"/>
                <a:ea typeface="ＭＳ Ｐゴシック"/>
                <a:cs typeface="Calibri" panose="020F0502020204030204" pitchFamily="34" charset="0"/>
              </a:defRPr>
            </a:lvl1pPr>
          </a:lstStyle>
          <a:p>
            <a:pPr>
              <a:defRPr/>
            </a:pPr>
            <a:endParaRPr dirty="0">
              <a:solidFill>
                <a:prstClr val="black">
                  <a:lumMod val="50000"/>
                  <a:lumOff val="50000"/>
                </a:prstClr>
              </a:solidFill>
            </a:endParaRPr>
          </a:p>
        </p:txBody>
      </p:sp>
      <p:sp>
        <p:nvSpPr>
          <p:cNvPr id="10" name="Slide Number Placeholder 5"/>
          <p:cNvSpPr>
            <a:spLocks noGrp="1"/>
          </p:cNvSpPr>
          <p:nvPr>
            <p:ph type="sldNum" sz="quarter" idx="4"/>
          </p:nvPr>
        </p:nvSpPr>
        <p:spPr>
          <a:xfrm>
            <a:off x="8516826" y="7026015"/>
            <a:ext cx="352854" cy="245903"/>
          </a:xfrm>
          <a:prstGeom prst="rect">
            <a:avLst/>
          </a:prstGeom>
        </p:spPr>
        <p:txBody>
          <a:bodyPr tIns="0" rIns="0" bIns="0"/>
          <a:lstStyle>
            <a:lvl1pPr algn="r">
              <a:defRPr sz="1000" b="0" i="0">
                <a:solidFill>
                  <a:schemeClr val="tx1">
                    <a:lumMod val="50000"/>
                    <a:lumOff val="50000"/>
                  </a:schemeClr>
                </a:solidFill>
                <a:latin typeface="Calibri" panose="020F0502020204030204" pitchFamily="34" charset="0"/>
                <a:cs typeface="Calibri" panose="020F0502020204030204" pitchFamily="34" charset="0"/>
              </a:defRPr>
            </a:lvl1pPr>
          </a:lstStyle>
          <a:p>
            <a:fld id="{5E24BCE4-F9BF-B945-ACA8-4ADECE7E6A30}" type="slidenum">
              <a:rPr lang="en-US" smtClean="0">
                <a:solidFill>
                  <a:prstClr val="black">
                    <a:lumMod val="50000"/>
                    <a:lumOff val="50000"/>
                  </a:prstClr>
                </a:solidFill>
              </a:rPr>
              <a:pPr/>
              <a:t>‹#›</a:t>
            </a:fld>
            <a:endParaRPr lang="en-US" dirty="0">
              <a:solidFill>
                <a:prstClr val="black">
                  <a:lumMod val="50000"/>
                  <a:lumOff val="50000"/>
                </a:prstClr>
              </a:solidFill>
            </a:endParaRPr>
          </a:p>
        </p:txBody>
      </p:sp>
      <p:cxnSp>
        <p:nvCxnSpPr>
          <p:cNvPr id="11" name="Straight Connector 10"/>
          <p:cNvCxnSpPr/>
          <p:nvPr userDrawn="1"/>
        </p:nvCxnSpPr>
        <p:spPr>
          <a:xfrm>
            <a:off x="274320" y="6924132"/>
            <a:ext cx="8595360" cy="0"/>
          </a:xfrm>
          <a:prstGeom prst="line">
            <a:avLst/>
          </a:prstGeom>
          <a:ln w="6350" cmpd="sng">
            <a:solidFill>
              <a:srgbClr val="8C8986"/>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userDrawn="1"/>
        </p:nvCxnSpPr>
        <p:spPr>
          <a:xfrm>
            <a:off x="274320" y="1145049"/>
            <a:ext cx="6355080" cy="0"/>
          </a:xfrm>
          <a:prstGeom prst="line">
            <a:avLst/>
          </a:prstGeom>
          <a:ln w="6350" cmpd="sng">
            <a:solidFill>
              <a:srgbClr val="8C8986"/>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42887645"/>
      </p:ext>
    </p:extLst>
  </p:cSld>
  <p:clrMap bg1="lt1" tx1="dk1" bg2="lt2" tx2="dk2" accent1="accent1" accent2="accent2" accent3="accent3" accent4="accent4" accent5="accent5" accent6="accent6" hlink="hlink" folHlink="folHlink"/>
  <p:sldLayoutIdLst>
    <p:sldLayoutId id="2147485009" r:id="rId1"/>
    <p:sldLayoutId id="2147485010" r:id="rId2"/>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0" y="-7324"/>
            <a:ext cx="9144000" cy="243840"/>
          </a:xfrm>
          <a:prstGeom prst="rect">
            <a:avLst/>
          </a:prstGeom>
          <a:gradFill>
            <a:gsLst>
              <a:gs pos="9000">
                <a:srgbClr val="004182"/>
              </a:gs>
              <a:gs pos="100000">
                <a:srgbClr val="009BE6"/>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solidFill>
                <a:prstClr val="white"/>
              </a:solidFill>
            </a:endParaRPr>
          </a:p>
        </p:txBody>
      </p:sp>
      <p:sp>
        <p:nvSpPr>
          <p:cNvPr id="9" name="Date Placeholder 3"/>
          <p:cNvSpPr>
            <a:spLocks noGrp="1"/>
          </p:cNvSpPr>
          <p:nvPr>
            <p:ph type="dt" sz="half" idx="2"/>
          </p:nvPr>
        </p:nvSpPr>
        <p:spPr>
          <a:xfrm>
            <a:off x="274322" y="7026013"/>
            <a:ext cx="3252487" cy="194391"/>
          </a:xfrm>
          <a:prstGeom prst="rect">
            <a:avLst/>
          </a:prstGeom>
        </p:spPr>
        <p:txBody>
          <a:bodyPr lIns="0" tIns="0" rIns="0" bIns="0"/>
          <a:lstStyle>
            <a:lvl1pPr>
              <a:defRPr kumimoji="0" lang="en-US" sz="900" b="0" i="1" u="none" strike="noStrike" kern="1200" cap="none" spc="0" normalizeH="0" baseline="0" noProof="0" smtClean="0">
                <a:ln>
                  <a:noFill/>
                </a:ln>
                <a:solidFill>
                  <a:schemeClr val="tx1">
                    <a:lumMod val="50000"/>
                    <a:lumOff val="50000"/>
                  </a:schemeClr>
                </a:solidFill>
                <a:effectLst/>
                <a:uLnTx/>
                <a:uFillTx/>
                <a:latin typeface="Calibri" panose="020F0502020204030204" pitchFamily="34" charset="0"/>
                <a:ea typeface="ＭＳ Ｐゴシック"/>
                <a:cs typeface="Calibri" panose="020F0502020204030204" pitchFamily="34" charset="0"/>
              </a:defRPr>
            </a:lvl1pPr>
          </a:lstStyle>
          <a:p>
            <a:pPr>
              <a:defRPr/>
            </a:pPr>
            <a:endParaRPr dirty="0">
              <a:solidFill>
                <a:prstClr val="black">
                  <a:lumMod val="50000"/>
                  <a:lumOff val="50000"/>
                </a:prstClr>
              </a:solidFill>
            </a:endParaRPr>
          </a:p>
        </p:txBody>
      </p:sp>
      <p:sp>
        <p:nvSpPr>
          <p:cNvPr id="10" name="Slide Number Placeholder 5"/>
          <p:cNvSpPr>
            <a:spLocks noGrp="1"/>
          </p:cNvSpPr>
          <p:nvPr>
            <p:ph type="sldNum" sz="quarter" idx="4"/>
          </p:nvPr>
        </p:nvSpPr>
        <p:spPr>
          <a:xfrm>
            <a:off x="8516826" y="7026016"/>
            <a:ext cx="352854" cy="245903"/>
          </a:xfrm>
          <a:prstGeom prst="rect">
            <a:avLst/>
          </a:prstGeom>
        </p:spPr>
        <p:txBody>
          <a:bodyPr tIns="0" rIns="0" bIns="0"/>
          <a:lstStyle>
            <a:lvl1pPr algn="r">
              <a:defRPr sz="1000" b="0" i="0">
                <a:solidFill>
                  <a:schemeClr val="tx1">
                    <a:lumMod val="50000"/>
                    <a:lumOff val="50000"/>
                  </a:schemeClr>
                </a:solidFill>
                <a:latin typeface="Calibri" panose="020F0502020204030204" pitchFamily="34" charset="0"/>
                <a:cs typeface="Calibri" panose="020F0502020204030204" pitchFamily="34" charset="0"/>
              </a:defRPr>
            </a:lvl1pPr>
          </a:lstStyle>
          <a:p>
            <a:fld id="{5E24BCE4-F9BF-B945-ACA8-4ADECE7E6A30}" type="slidenum">
              <a:rPr lang="en-US" smtClean="0">
                <a:solidFill>
                  <a:prstClr val="black">
                    <a:lumMod val="50000"/>
                    <a:lumOff val="50000"/>
                  </a:prstClr>
                </a:solidFill>
                <a:ea typeface="ＭＳ Ｐゴシック"/>
              </a:rPr>
              <a:pPr/>
              <a:t>‹#›</a:t>
            </a:fld>
            <a:endParaRPr lang="en-US" dirty="0">
              <a:solidFill>
                <a:prstClr val="black">
                  <a:lumMod val="50000"/>
                  <a:lumOff val="50000"/>
                </a:prstClr>
              </a:solidFill>
              <a:ea typeface="ＭＳ Ｐゴシック"/>
            </a:endParaRPr>
          </a:p>
        </p:txBody>
      </p:sp>
      <p:cxnSp>
        <p:nvCxnSpPr>
          <p:cNvPr id="11" name="Straight Connector 10"/>
          <p:cNvCxnSpPr/>
          <p:nvPr userDrawn="1"/>
        </p:nvCxnSpPr>
        <p:spPr>
          <a:xfrm>
            <a:off x="274320" y="6924132"/>
            <a:ext cx="8595360" cy="0"/>
          </a:xfrm>
          <a:prstGeom prst="line">
            <a:avLst/>
          </a:prstGeom>
          <a:ln w="6350" cmpd="sng">
            <a:solidFill>
              <a:srgbClr val="8C8986"/>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92266174"/>
      </p:ext>
    </p:extLst>
  </p:cSld>
  <p:clrMap bg1="lt1" tx1="dk1" bg2="lt2" tx2="dk2" accent1="accent1" accent2="accent2" accent3="accent3" accent4="accent4" accent5="accent5" accent6="accent6" hlink="hlink" folHlink="folHlink"/>
  <p:sldLayoutIdLst>
    <p:sldLayoutId id="2147485013" r:id="rId1"/>
    <p:sldLayoutId id="2147485014" r:id="rId2"/>
    <p:sldLayoutId id="2147485015" r:id="rId3"/>
    <p:sldLayoutId id="2147485016" r:id="rId4"/>
    <p:sldLayoutId id="2147485017" r:id="rId5"/>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0" y="-7324"/>
            <a:ext cx="9144000" cy="243840"/>
          </a:xfrm>
          <a:prstGeom prst="rect">
            <a:avLst/>
          </a:prstGeom>
          <a:gradFill>
            <a:gsLst>
              <a:gs pos="9000">
                <a:srgbClr val="004182"/>
              </a:gs>
              <a:gs pos="100000">
                <a:srgbClr val="009BE6"/>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solidFill>
                <a:prstClr val="white"/>
              </a:solidFill>
            </a:endParaRPr>
          </a:p>
        </p:txBody>
      </p:sp>
      <p:sp>
        <p:nvSpPr>
          <p:cNvPr id="9" name="Date Placeholder 3"/>
          <p:cNvSpPr>
            <a:spLocks noGrp="1"/>
          </p:cNvSpPr>
          <p:nvPr>
            <p:ph type="dt" sz="half" idx="2"/>
          </p:nvPr>
        </p:nvSpPr>
        <p:spPr>
          <a:xfrm>
            <a:off x="274322" y="7026013"/>
            <a:ext cx="3252487" cy="194391"/>
          </a:xfrm>
          <a:prstGeom prst="rect">
            <a:avLst/>
          </a:prstGeom>
        </p:spPr>
        <p:txBody>
          <a:bodyPr lIns="0" tIns="0" rIns="0" bIns="0"/>
          <a:lstStyle>
            <a:lvl1pPr>
              <a:defRPr kumimoji="0" lang="en-US" sz="900" b="0" i="1" u="none" strike="noStrike" kern="1200" cap="none" spc="0" normalizeH="0" baseline="0" noProof="0" smtClean="0">
                <a:ln>
                  <a:noFill/>
                </a:ln>
                <a:solidFill>
                  <a:schemeClr val="tx1">
                    <a:lumMod val="50000"/>
                    <a:lumOff val="50000"/>
                  </a:schemeClr>
                </a:solidFill>
                <a:effectLst/>
                <a:uLnTx/>
                <a:uFillTx/>
                <a:latin typeface="Calibri" panose="020F0502020204030204" pitchFamily="34" charset="0"/>
                <a:ea typeface="ＭＳ Ｐゴシック"/>
                <a:cs typeface="Calibri" panose="020F0502020204030204" pitchFamily="34" charset="0"/>
              </a:defRPr>
            </a:lvl1pPr>
          </a:lstStyle>
          <a:p>
            <a:pPr>
              <a:defRPr/>
            </a:pPr>
            <a:endParaRPr dirty="0">
              <a:solidFill>
                <a:prstClr val="black">
                  <a:lumMod val="50000"/>
                  <a:lumOff val="50000"/>
                </a:prstClr>
              </a:solidFill>
            </a:endParaRPr>
          </a:p>
        </p:txBody>
      </p:sp>
      <p:sp>
        <p:nvSpPr>
          <p:cNvPr id="10" name="Slide Number Placeholder 5"/>
          <p:cNvSpPr>
            <a:spLocks noGrp="1"/>
          </p:cNvSpPr>
          <p:nvPr>
            <p:ph type="sldNum" sz="quarter" idx="4"/>
          </p:nvPr>
        </p:nvSpPr>
        <p:spPr>
          <a:xfrm>
            <a:off x="8516826" y="7026016"/>
            <a:ext cx="352854" cy="245903"/>
          </a:xfrm>
          <a:prstGeom prst="rect">
            <a:avLst/>
          </a:prstGeom>
        </p:spPr>
        <p:txBody>
          <a:bodyPr tIns="0" rIns="0" bIns="0"/>
          <a:lstStyle>
            <a:lvl1pPr algn="r">
              <a:defRPr sz="1000" b="0" i="0">
                <a:solidFill>
                  <a:schemeClr val="tx1">
                    <a:lumMod val="50000"/>
                    <a:lumOff val="50000"/>
                  </a:schemeClr>
                </a:solidFill>
                <a:latin typeface="Calibri" panose="020F0502020204030204" pitchFamily="34" charset="0"/>
                <a:cs typeface="Calibri" panose="020F0502020204030204" pitchFamily="34" charset="0"/>
              </a:defRPr>
            </a:lvl1pPr>
          </a:lstStyle>
          <a:p>
            <a:fld id="{5E24BCE4-F9BF-B945-ACA8-4ADECE7E6A30}" type="slidenum">
              <a:rPr lang="en-US" smtClean="0">
                <a:solidFill>
                  <a:prstClr val="black">
                    <a:lumMod val="50000"/>
                    <a:lumOff val="50000"/>
                  </a:prstClr>
                </a:solidFill>
                <a:ea typeface="ＭＳ Ｐゴシック"/>
              </a:rPr>
              <a:pPr/>
              <a:t>‹#›</a:t>
            </a:fld>
            <a:endParaRPr lang="en-US" dirty="0">
              <a:solidFill>
                <a:prstClr val="black">
                  <a:lumMod val="50000"/>
                  <a:lumOff val="50000"/>
                </a:prstClr>
              </a:solidFill>
              <a:ea typeface="ＭＳ Ｐゴシック"/>
            </a:endParaRPr>
          </a:p>
        </p:txBody>
      </p:sp>
      <p:cxnSp>
        <p:nvCxnSpPr>
          <p:cNvPr id="11" name="Straight Connector 10"/>
          <p:cNvCxnSpPr/>
          <p:nvPr userDrawn="1"/>
        </p:nvCxnSpPr>
        <p:spPr>
          <a:xfrm>
            <a:off x="274320" y="6924132"/>
            <a:ext cx="8595360" cy="0"/>
          </a:xfrm>
          <a:prstGeom prst="line">
            <a:avLst/>
          </a:prstGeom>
          <a:ln w="6350" cmpd="sng">
            <a:solidFill>
              <a:srgbClr val="8C8986"/>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41235044"/>
      </p:ext>
    </p:extLst>
  </p:cSld>
  <p:clrMap bg1="lt1" tx1="dk1" bg2="lt2" tx2="dk2" accent1="accent1" accent2="accent2" accent3="accent3" accent4="accent4" accent5="accent5" accent6="accent6" hlink="hlink" folHlink="folHlink"/>
  <p:sldLayoutIdLst>
    <p:sldLayoutId id="2147485020" r:id="rId1"/>
    <p:sldLayoutId id="2147485021" r:id="rId2"/>
    <p:sldLayoutId id="2147485022" r:id="rId3"/>
    <p:sldLayoutId id="2147485023" r:id="rId4"/>
    <p:sldLayoutId id="2147485024" r:id="rId5"/>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0" y="-7324"/>
            <a:ext cx="9144000" cy="243840"/>
          </a:xfrm>
          <a:prstGeom prst="rect">
            <a:avLst/>
          </a:prstGeom>
          <a:gradFill>
            <a:gsLst>
              <a:gs pos="9000">
                <a:srgbClr val="004182"/>
              </a:gs>
              <a:gs pos="100000">
                <a:srgbClr val="009BE6"/>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solidFill>
                <a:prstClr val="white"/>
              </a:solidFill>
            </a:endParaRPr>
          </a:p>
        </p:txBody>
      </p:sp>
      <p:sp>
        <p:nvSpPr>
          <p:cNvPr id="9" name="Date Placeholder 3"/>
          <p:cNvSpPr>
            <a:spLocks noGrp="1"/>
          </p:cNvSpPr>
          <p:nvPr>
            <p:ph type="dt" sz="half" idx="2"/>
          </p:nvPr>
        </p:nvSpPr>
        <p:spPr>
          <a:xfrm>
            <a:off x="274322" y="7026013"/>
            <a:ext cx="3252487" cy="194391"/>
          </a:xfrm>
          <a:prstGeom prst="rect">
            <a:avLst/>
          </a:prstGeom>
        </p:spPr>
        <p:txBody>
          <a:bodyPr lIns="0" tIns="0" rIns="0" bIns="0"/>
          <a:lstStyle>
            <a:lvl1pPr>
              <a:defRPr kumimoji="0" lang="en-US" sz="900" b="0" i="1" u="none" strike="noStrike" kern="1200" cap="none" spc="0" normalizeH="0" baseline="0" noProof="0" smtClean="0">
                <a:ln>
                  <a:noFill/>
                </a:ln>
                <a:solidFill>
                  <a:schemeClr val="tx1">
                    <a:lumMod val="50000"/>
                    <a:lumOff val="50000"/>
                  </a:schemeClr>
                </a:solidFill>
                <a:effectLst/>
                <a:uLnTx/>
                <a:uFillTx/>
                <a:latin typeface="Calibri" panose="020F0502020204030204" pitchFamily="34" charset="0"/>
                <a:ea typeface="ＭＳ Ｐゴシック"/>
                <a:cs typeface="Calibri" panose="020F0502020204030204" pitchFamily="34" charset="0"/>
              </a:defRPr>
            </a:lvl1pPr>
          </a:lstStyle>
          <a:p>
            <a:pPr>
              <a:defRPr/>
            </a:pPr>
            <a:endParaRPr dirty="0">
              <a:solidFill>
                <a:prstClr val="black">
                  <a:lumMod val="50000"/>
                  <a:lumOff val="50000"/>
                </a:prstClr>
              </a:solidFill>
            </a:endParaRPr>
          </a:p>
        </p:txBody>
      </p:sp>
      <p:sp>
        <p:nvSpPr>
          <p:cNvPr id="10" name="Slide Number Placeholder 5"/>
          <p:cNvSpPr>
            <a:spLocks noGrp="1"/>
          </p:cNvSpPr>
          <p:nvPr>
            <p:ph type="sldNum" sz="quarter" idx="4"/>
          </p:nvPr>
        </p:nvSpPr>
        <p:spPr>
          <a:xfrm>
            <a:off x="8516826" y="7026016"/>
            <a:ext cx="352854" cy="245903"/>
          </a:xfrm>
          <a:prstGeom prst="rect">
            <a:avLst/>
          </a:prstGeom>
        </p:spPr>
        <p:txBody>
          <a:bodyPr tIns="0" rIns="0" bIns="0"/>
          <a:lstStyle>
            <a:lvl1pPr algn="r">
              <a:defRPr sz="1000" b="0" i="0">
                <a:solidFill>
                  <a:schemeClr val="tx1">
                    <a:lumMod val="50000"/>
                    <a:lumOff val="50000"/>
                  </a:schemeClr>
                </a:solidFill>
                <a:latin typeface="Calibri" panose="020F0502020204030204" pitchFamily="34" charset="0"/>
                <a:cs typeface="Calibri" panose="020F0502020204030204" pitchFamily="34" charset="0"/>
              </a:defRPr>
            </a:lvl1pPr>
          </a:lstStyle>
          <a:p>
            <a:fld id="{5E24BCE4-F9BF-B945-ACA8-4ADECE7E6A30}" type="slidenum">
              <a:rPr lang="en-US" smtClean="0">
                <a:solidFill>
                  <a:prstClr val="black">
                    <a:lumMod val="50000"/>
                    <a:lumOff val="50000"/>
                  </a:prstClr>
                </a:solidFill>
                <a:ea typeface="ＭＳ Ｐゴシック"/>
              </a:rPr>
              <a:pPr/>
              <a:t>‹#›</a:t>
            </a:fld>
            <a:endParaRPr lang="en-US" dirty="0">
              <a:solidFill>
                <a:prstClr val="black">
                  <a:lumMod val="50000"/>
                  <a:lumOff val="50000"/>
                </a:prstClr>
              </a:solidFill>
              <a:ea typeface="ＭＳ Ｐゴシック"/>
            </a:endParaRPr>
          </a:p>
        </p:txBody>
      </p:sp>
      <p:cxnSp>
        <p:nvCxnSpPr>
          <p:cNvPr id="11" name="Straight Connector 10"/>
          <p:cNvCxnSpPr/>
          <p:nvPr userDrawn="1"/>
        </p:nvCxnSpPr>
        <p:spPr>
          <a:xfrm>
            <a:off x="274320" y="6924132"/>
            <a:ext cx="8595360" cy="0"/>
          </a:xfrm>
          <a:prstGeom prst="line">
            <a:avLst/>
          </a:prstGeom>
          <a:ln w="6350" cmpd="sng">
            <a:solidFill>
              <a:srgbClr val="8C8986"/>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88830983"/>
      </p:ext>
    </p:extLst>
  </p:cSld>
  <p:clrMap bg1="lt1" tx1="dk1" bg2="lt2" tx2="dk2" accent1="accent1" accent2="accent2" accent3="accent3" accent4="accent4" accent5="accent5" accent6="accent6" hlink="hlink" folHlink="folHlink"/>
  <p:sldLayoutIdLst>
    <p:sldLayoutId id="2147485027" r:id="rId1"/>
    <p:sldLayoutId id="2147485028" r:id="rId2"/>
    <p:sldLayoutId id="2147485029" r:id="rId3"/>
    <p:sldLayoutId id="2147485030" r:id="rId4"/>
    <p:sldLayoutId id="2147485031" r:id="rId5"/>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0" y="-7324"/>
            <a:ext cx="9144000" cy="243840"/>
          </a:xfrm>
          <a:prstGeom prst="rect">
            <a:avLst/>
          </a:prstGeom>
          <a:gradFill>
            <a:gsLst>
              <a:gs pos="9000">
                <a:srgbClr val="004182"/>
              </a:gs>
              <a:gs pos="100000">
                <a:srgbClr val="009BE6"/>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9" name="Date Placeholder 3"/>
          <p:cNvSpPr>
            <a:spLocks noGrp="1"/>
          </p:cNvSpPr>
          <p:nvPr>
            <p:ph type="dt" sz="half" idx="2"/>
          </p:nvPr>
        </p:nvSpPr>
        <p:spPr>
          <a:xfrm>
            <a:off x="274320" y="7026013"/>
            <a:ext cx="3252487" cy="194391"/>
          </a:xfrm>
          <a:prstGeom prst="rect">
            <a:avLst/>
          </a:prstGeom>
        </p:spPr>
        <p:txBody>
          <a:bodyPr lIns="0" tIns="0" rIns="0" bIns="0"/>
          <a:lstStyle>
            <a:lvl1pPr>
              <a:defRPr kumimoji="0" lang="en-US" sz="900" b="0" i="1" u="none" strike="noStrike" kern="1200" cap="none" spc="0" normalizeH="0" baseline="0" noProof="0" smtClean="0">
                <a:ln>
                  <a:noFill/>
                </a:ln>
                <a:solidFill>
                  <a:schemeClr val="tx1">
                    <a:lumMod val="50000"/>
                    <a:lumOff val="50000"/>
                  </a:schemeClr>
                </a:solidFill>
                <a:effectLst/>
                <a:uLnTx/>
                <a:uFillTx/>
                <a:latin typeface="Calibri" panose="020F0502020204030204" pitchFamily="34" charset="0"/>
                <a:ea typeface="ＭＳ Ｐゴシック"/>
                <a:cs typeface="Calibri" panose="020F0502020204030204" pitchFamily="34" charset="0"/>
              </a:defRPr>
            </a:lvl1pPr>
          </a:lstStyle>
          <a:p>
            <a:pPr>
              <a:defRPr/>
            </a:pPr>
            <a:endParaRPr dirty="0">
              <a:solidFill>
                <a:prstClr val="black">
                  <a:lumMod val="50000"/>
                  <a:lumOff val="50000"/>
                </a:prstClr>
              </a:solidFill>
            </a:endParaRPr>
          </a:p>
        </p:txBody>
      </p:sp>
      <p:sp>
        <p:nvSpPr>
          <p:cNvPr id="10" name="Slide Number Placeholder 5"/>
          <p:cNvSpPr>
            <a:spLocks noGrp="1"/>
          </p:cNvSpPr>
          <p:nvPr>
            <p:ph type="sldNum" sz="quarter" idx="4"/>
          </p:nvPr>
        </p:nvSpPr>
        <p:spPr>
          <a:xfrm>
            <a:off x="8516826" y="7026015"/>
            <a:ext cx="352854" cy="245903"/>
          </a:xfrm>
          <a:prstGeom prst="rect">
            <a:avLst/>
          </a:prstGeom>
        </p:spPr>
        <p:txBody>
          <a:bodyPr tIns="0" rIns="0" bIns="0"/>
          <a:lstStyle>
            <a:lvl1pPr algn="r">
              <a:defRPr sz="1000" b="0" i="0">
                <a:solidFill>
                  <a:schemeClr val="tx1">
                    <a:lumMod val="50000"/>
                    <a:lumOff val="50000"/>
                  </a:schemeClr>
                </a:solidFill>
                <a:latin typeface="Calibri" panose="020F0502020204030204" pitchFamily="34" charset="0"/>
                <a:cs typeface="Calibri" panose="020F0502020204030204" pitchFamily="34" charset="0"/>
              </a:defRPr>
            </a:lvl1pPr>
          </a:lstStyle>
          <a:p>
            <a:fld id="{5E24BCE4-F9BF-B945-ACA8-4ADECE7E6A30}" type="slidenum">
              <a:rPr lang="en-US" smtClean="0">
                <a:solidFill>
                  <a:prstClr val="black">
                    <a:lumMod val="50000"/>
                    <a:lumOff val="50000"/>
                  </a:prstClr>
                </a:solidFill>
              </a:rPr>
              <a:pPr/>
              <a:t>‹#›</a:t>
            </a:fld>
            <a:endParaRPr lang="en-US" dirty="0">
              <a:solidFill>
                <a:prstClr val="black">
                  <a:lumMod val="50000"/>
                  <a:lumOff val="50000"/>
                </a:prstClr>
              </a:solidFill>
            </a:endParaRPr>
          </a:p>
        </p:txBody>
      </p:sp>
      <p:cxnSp>
        <p:nvCxnSpPr>
          <p:cNvPr id="11" name="Straight Connector 10"/>
          <p:cNvCxnSpPr/>
          <p:nvPr userDrawn="1"/>
        </p:nvCxnSpPr>
        <p:spPr>
          <a:xfrm>
            <a:off x="274320" y="6924132"/>
            <a:ext cx="8595360" cy="0"/>
          </a:xfrm>
          <a:prstGeom prst="line">
            <a:avLst/>
          </a:prstGeom>
          <a:ln w="6350" cmpd="sng">
            <a:solidFill>
              <a:srgbClr val="8C8986"/>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userDrawn="1"/>
        </p:nvCxnSpPr>
        <p:spPr>
          <a:xfrm>
            <a:off x="274320" y="1145049"/>
            <a:ext cx="6355080" cy="0"/>
          </a:xfrm>
          <a:prstGeom prst="line">
            <a:avLst/>
          </a:prstGeom>
          <a:ln w="6350" cmpd="sng">
            <a:solidFill>
              <a:srgbClr val="8C8986"/>
            </a:solidFill>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userDrawn="1"/>
        </p:nvSpPr>
        <p:spPr>
          <a:xfrm>
            <a:off x="7820584" y="6969319"/>
            <a:ext cx="1143000" cy="307777"/>
          </a:xfrm>
          <a:prstGeom prst="rect">
            <a:avLst/>
          </a:prstGeom>
          <a:noFill/>
        </p:spPr>
        <p:txBody>
          <a:bodyPr wrap="square" rtlCol="0">
            <a:spAutoFit/>
          </a:bodyPr>
          <a:lstStyle/>
          <a:p>
            <a:r>
              <a:rPr lang="en-US" sz="1400" dirty="0">
                <a:solidFill>
                  <a:srgbClr val="FF0000"/>
                </a:solidFill>
                <a:latin typeface="+mj-lt"/>
              </a:rPr>
              <a:t>DRAFT</a:t>
            </a:r>
          </a:p>
        </p:txBody>
      </p:sp>
      <p:pic>
        <p:nvPicPr>
          <p:cNvPr id="7516" name="Picture 348">
            <a:extLst>
              <a:ext uri="{FF2B5EF4-FFF2-40B4-BE49-F238E27FC236}">
                <a16:creationId xmlns:a16="http://schemas.microsoft.com/office/drawing/2014/main" id="{820834AD-CC05-4599-9672-5CD9E6F3FC3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1939196"/>
      </p:ext>
    </p:extLst>
  </p:cSld>
  <p:clrMap bg1="lt1" tx1="dk1" bg2="lt2" tx2="dk2" accent1="accent1" accent2="accent2" accent3="accent3" accent4="accent4" accent5="accent5" accent6="accent6" hlink="hlink" folHlink="folHlink"/>
  <p:sldLayoutIdLst>
    <p:sldLayoutId id="2147485043" r:id="rId1"/>
    <p:sldLayoutId id="2147485044" r:id="rId2"/>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533400" y="2316687"/>
            <a:ext cx="8213911" cy="2255313"/>
          </a:xfrm>
        </p:spPr>
        <p:txBody>
          <a:bodyPr/>
          <a:lstStyle/>
          <a:p>
            <a:pPr eaLnBrk="1" hangingPunct="1"/>
            <a:r>
              <a:rPr lang="en-US" sz="2800" dirty="0">
                <a:solidFill>
                  <a:srgbClr val="002060"/>
                </a:solidFill>
                <a:latin typeface="Arial" panose="020B0604020202020204" pitchFamily="34" charset="0"/>
                <a:cs typeface="Arial" panose="020B0604020202020204" pitchFamily="34" charset="0"/>
              </a:rPr>
              <a:t>Alternative Enrollment/</a:t>
            </a:r>
            <a:br>
              <a:rPr lang="en-US" sz="2800" dirty="0">
                <a:solidFill>
                  <a:srgbClr val="002060"/>
                </a:solidFill>
                <a:latin typeface="Arial" panose="020B0604020202020204" pitchFamily="34" charset="0"/>
                <a:cs typeface="Arial" panose="020B0604020202020204" pitchFamily="34" charset="0"/>
              </a:rPr>
            </a:br>
            <a:r>
              <a:rPr lang="en-US" sz="2800" dirty="0">
                <a:solidFill>
                  <a:srgbClr val="002060"/>
                </a:solidFill>
                <a:latin typeface="Arial" panose="020B0604020202020204" pitchFamily="34" charset="0"/>
                <a:cs typeface="Arial" panose="020B0604020202020204" pitchFamily="34" charset="0"/>
              </a:rPr>
              <a:t>Call Center Protocol</a:t>
            </a:r>
            <a:br>
              <a:rPr lang="en-US" sz="2800" dirty="0">
                <a:solidFill>
                  <a:srgbClr val="002060"/>
                </a:solidFill>
                <a:latin typeface="Arial" panose="020B0604020202020204" pitchFamily="34" charset="0"/>
                <a:cs typeface="Arial" panose="020B0604020202020204" pitchFamily="34" charset="0"/>
              </a:rPr>
            </a:br>
            <a:r>
              <a:rPr lang="en-US" sz="2800" dirty="0">
                <a:solidFill>
                  <a:srgbClr val="002060"/>
                </a:solidFill>
                <a:latin typeface="Arial" panose="020B0604020202020204" pitchFamily="34" charset="0"/>
                <a:cs typeface="Arial" panose="020B0604020202020204" pitchFamily="34" charset="0"/>
              </a:rPr>
              <a:t>COVID-19</a:t>
            </a:r>
            <a:br>
              <a:rPr lang="en-US" sz="2800" dirty="0">
                <a:solidFill>
                  <a:srgbClr val="002060"/>
                </a:solidFill>
                <a:latin typeface="Arial" panose="020B0604020202020204" pitchFamily="34" charset="0"/>
                <a:cs typeface="Arial" panose="020B0604020202020204" pitchFamily="34" charset="0"/>
              </a:rPr>
            </a:br>
            <a:r>
              <a:rPr lang="en-US" sz="2800" dirty="0">
                <a:solidFill>
                  <a:srgbClr val="002060"/>
                </a:solidFill>
                <a:latin typeface="Arial" panose="020B0604020202020204" pitchFamily="34" charset="0"/>
                <a:cs typeface="Arial" panose="020B0604020202020204" pitchFamily="34" charset="0"/>
              </a:rPr>
              <a:t>Legacy WellCare</a:t>
            </a:r>
            <a:br>
              <a:rPr lang="en-US" sz="2800" dirty="0">
                <a:solidFill>
                  <a:srgbClr val="002060"/>
                </a:solidFill>
                <a:latin typeface="Arial" panose="020B0604020202020204" pitchFamily="34" charset="0"/>
                <a:cs typeface="Arial" panose="020B0604020202020204" pitchFamily="34" charset="0"/>
              </a:rPr>
            </a:br>
            <a:br>
              <a:rPr lang="en-US" sz="3200" i="1" dirty="0">
                <a:solidFill>
                  <a:srgbClr val="002060"/>
                </a:solidFill>
                <a:latin typeface="Arial" panose="020B0604020202020204" pitchFamily="34" charset="0"/>
                <a:cs typeface="Arial" panose="020B0604020202020204" pitchFamily="34" charset="0"/>
              </a:rPr>
            </a:br>
            <a:br>
              <a:rPr lang="en-US" sz="3200" i="1" dirty="0">
                <a:solidFill>
                  <a:srgbClr val="002060"/>
                </a:solidFill>
                <a:latin typeface="Arial" panose="020B0604020202020204" pitchFamily="34" charset="0"/>
                <a:cs typeface="Arial" panose="020B0604020202020204" pitchFamily="34" charset="0"/>
              </a:rPr>
            </a:br>
            <a:br>
              <a:rPr lang="en-US" sz="3200" i="1" dirty="0">
                <a:solidFill>
                  <a:srgbClr val="002060"/>
                </a:solidFill>
                <a:latin typeface="Arial" panose="020B0604020202020204" pitchFamily="34" charset="0"/>
                <a:cs typeface="Arial" panose="020B0604020202020204" pitchFamily="34" charset="0"/>
              </a:rPr>
            </a:br>
            <a:endParaRPr lang="en-US" sz="1800" i="1" dirty="0">
              <a:solidFill>
                <a:srgbClr val="002060"/>
              </a:solidFill>
              <a:latin typeface="Arial" panose="020B0604020202020204" pitchFamily="34" charset="0"/>
              <a:cs typeface="Arial" panose="020B0604020202020204" pitchFamily="34" charset="0"/>
            </a:endParaRPr>
          </a:p>
        </p:txBody>
      </p:sp>
      <p:sp>
        <p:nvSpPr>
          <p:cNvPr id="2" name="Date Placeholder 1"/>
          <p:cNvSpPr>
            <a:spLocks noGrp="1"/>
          </p:cNvSpPr>
          <p:nvPr>
            <p:ph type="dt" sz="half" idx="10"/>
          </p:nvPr>
        </p:nvSpPr>
        <p:spPr>
          <a:xfrm>
            <a:off x="7620000" y="6315812"/>
            <a:ext cx="1002890" cy="304800"/>
          </a:xfrm>
        </p:spPr>
        <p:txBody>
          <a:bodyPr/>
          <a:lstStyle/>
          <a:p>
            <a:pPr fontAlgn="base">
              <a:spcBef>
                <a:spcPct val="0"/>
              </a:spcBef>
              <a:spcAft>
                <a:spcPct val="0"/>
              </a:spcAft>
              <a:defRPr/>
            </a:pPr>
            <a:fld id="{02684F22-5C36-4694-8EE8-7C2F04560E86}" type="datetime1">
              <a:rPr lang="en-US" sz="1400" smtClean="0"/>
              <a:t>5/28/2020</a:t>
            </a:fld>
            <a:endParaRPr lang="en-US" sz="1400" dirty="0"/>
          </a:p>
        </p:txBody>
      </p:sp>
    </p:spTree>
    <p:extLst>
      <p:ext uri="{BB962C8B-B14F-4D97-AF65-F5344CB8AC3E}">
        <p14:creationId xmlns:p14="http://schemas.microsoft.com/office/powerpoint/2010/main" val="972913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C86FF846-4282-4D16-BA73-0FA2E8C0C2AA}" type="slidenum">
              <a:rPr lang="en-US" smtClean="0">
                <a:solidFill>
                  <a:prstClr val="black">
                    <a:lumMod val="50000"/>
                    <a:lumOff val="50000"/>
                  </a:prstClr>
                </a:solidFill>
              </a:rPr>
              <a:pPr>
                <a:defRPr/>
              </a:pPr>
              <a:t>2</a:t>
            </a:fld>
            <a:endParaRPr lang="en-US" dirty="0">
              <a:solidFill>
                <a:prstClr val="black">
                  <a:lumMod val="50000"/>
                  <a:lumOff val="50000"/>
                </a:prstClr>
              </a:solidFill>
            </a:endParaRPr>
          </a:p>
        </p:txBody>
      </p:sp>
      <p:sp>
        <p:nvSpPr>
          <p:cNvPr id="3" name="Title 2"/>
          <p:cNvSpPr>
            <a:spLocks noGrp="1"/>
          </p:cNvSpPr>
          <p:nvPr>
            <p:ph type="title"/>
          </p:nvPr>
        </p:nvSpPr>
        <p:spPr/>
        <p:txBody>
          <a:bodyPr/>
          <a:lstStyle/>
          <a:p>
            <a:r>
              <a:rPr lang="en-US" dirty="0"/>
              <a:t>COVID-19 Protocol</a:t>
            </a:r>
          </a:p>
        </p:txBody>
      </p:sp>
      <p:pic>
        <p:nvPicPr>
          <p:cNvPr id="7" name="Picture 6"/>
          <p:cNvPicPr>
            <a:picLocks noChangeAspect="1"/>
          </p:cNvPicPr>
          <p:nvPr/>
        </p:nvPicPr>
        <p:blipFill>
          <a:blip r:embed="rId2"/>
          <a:stretch>
            <a:fillRect/>
          </a:stretch>
        </p:blipFill>
        <p:spPr>
          <a:xfrm>
            <a:off x="414576" y="1459520"/>
            <a:ext cx="8272224" cy="5322279"/>
          </a:xfrm>
          <a:prstGeom prst="rect">
            <a:avLst/>
          </a:prstGeom>
          <a:ln>
            <a:noFill/>
          </a:ln>
          <a:effectLst>
            <a:softEdge rad="112500"/>
          </a:effectLst>
        </p:spPr>
      </p:pic>
      <p:sp>
        <p:nvSpPr>
          <p:cNvPr id="6" name="Rectangle 5"/>
          <p:cNvSpPr/>
          <p:nvPr/>
        </p:nvSpPr>
        <p:spPr>
          <a:xfrm>
            <a:off x="274321" y="1459520"/>
            <a:ext cx="8636366" cy="5545372"/>
          </a:xfrm>
          <a:prstGeom prst="rect">
            <a:avLst/>
          </a:prstGeom>
          <a:solidFill>
            <a:schemeClr val="bg1">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914400" y="2209800"/>
            <a:ext cx="7848600" cy="2668423"/>
          </a:xfrm>
          <a:prstGeom prst="rect">
            <a:avLst/>
          </a:prstGeom>
        </p:spPr>
        <p:txBody>
          <a:bodyPr wrap="square">
            <a:spAutoFit/>
          </a:bodyPr>
          <a:lstStyle/>
          <a:p>
            <a:pPr marL="0" marR="0">
              <a:lnSpc>
                <a:spcPct val="107000"/>
              </a:lnSpc>
              <a:spcBef>
                <a:spcPts val="0"/>
              </a:spcBef>
              <a:spcAft>
                <a:spcPts val="800"/>
              </a:spcAft>
            </a:pPr>
            <a:r>
              <a:rPr lang="en-US" sz="1800" dirty="0">
                <a:solidFill>
                  <a:srgbClr val="002060"/>
                </a:solidFill>
                <a:latin typeface="+mn-lt"/>
                <a:ea typeface="Calibri" panose="020F0502020204030204" pitchFamily="34" charset="0"/>
                <a:cs typeface="Times New Roman" panose="02020603050405020304" pitchFamily="18" charset="0"/>
              </a:rPr>
              <a:t>While government agencies work to learn more about how COVID-19 (Coronavirus) is transmitted and treated, </a:t>
            </a:r>
            <a:r>
              <a:rPr lang="en-US" sz="1800" dirty="0" err="1">
                <a:solidFill>
                  <a:srgbClr val="002060"/>
                </a:solidFill>
                <a:latin typeface="+mn-lt"/>
                <a:ea typeface="Calibri" panose="020F0502020204030204" pitchFamily="34" charset="0"/>
                <a:cs typeface="Times New Roman" panose="02020603050405020304" pitchFamily="18" charset="0"/>
              </a:rPr>
              <a:t>Centene</a:t>
            </a:r>
            <a:r>
              <a:rPr lang="en-US" sz="1800" dirty="0">
                <a:solidFill>
                  <a:srgbClr val="002060"/>
                </a:solidFill>
                <a:latin typeface="+mn-lt"/>
                <a:ea typeface="Calibri" panose="020F0502020204030204" pitchFamily="34" charset="0"/>
                <a:cs typeface="Times New Roman" panose="02020603050405020304" pitchFamily="18" charset="0"/>
              </a:rPr>
              <a:t> is providing guidance to keep agents, their families and our communities healthy, while continuing to provide opportunities to help prospective members get the Medicare plan that fits their needs.</a:t>
            </a:r>
          </a:p>
          <a:p>
            <a:pPr marL="0" marR="0">
              <a:lnSpc>
                <a:spcPct val="107000"/>
              </a:lnSpc>
              <a:spcBef>
                <a:spcPts val="0"/>
              </a:spcBef>
              <a:spcAft>
                <a:spcPts val="800"/>
              </a:spcAft>
            </a:pPr>
            <a:endParaRPr lang="en-US" sz="1800" dirty="0">
              <a:solidFill>
                <a:srgbClr val="002060"/>
              </a:solidFill>
              <a:latin typeface="+mn-lt"/>
              <a:ea typeface="Calibri" panose="020F0502020204030204" pitchFamily="34" charset="0"/>
              <a:cs typeface="Times New Roman" panose="02020603050405020304" pitchFamily="18" charset="0"/>
            </a:endParaRPr>
          </a:p>
          <a:p>
            <a:pPr>
              <a:lnSpc>
                <a:spcPct val="107000"/>
              </a:lnSpc>
              <a:spcBef>
                <a:spcPts val="0"/>
              </a:spcBef>
              <a:spcAft>
                <a:spcPts val="800"/>
              </a:spcAft>
            </a:pPr>
            <a:r>
              <a:rPr lang="en-US" sz="1800" dirty="0">
                <a:solidFill>
                  <a:srgbClr val="002060"/>
                </a:solidFill>
                <a:latin typeface="+mn-lt"/>
              </a:rPr>
              <a:t>This course will guide you through the steps to take to utilize the telephonic protocol </a:t>
            </a:r>
            <a:r>
              <a:rPr lang="en-US" sz="1800">
                <a:solidFill>
                  <a:srgbClr val="002060"/>
                </a:solidFill>
                <a:latin typeface="+mn-lt"/>
              </a:rPr>
              <a:t>as an alternative </a:t>
            </a:r>
            <a:r>
              <a:rPr lang="en-US" sz="1800" dirty="0">
                <a:solidFill>
                  <a:srgbClr val="002060"/>
                </a:solidFill>
                <a:latin typeface="+mn-lt"/>
              </a:rPr>
              <a:t>enrollment option.  </a:t>
            </a:r>
          </a:p>
        </p:txBody>
      </p:sp>
    </p:spTree>
    <p:extLst>
      <p:ext uri="{BB962C8B-B14F-4D97-AF65-F5344CB8AC3E}">
        <p14:creationId xmlns:p14="http://schemas.microsoft.com/office/powerpoint/2010/main" val="2189793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C86FF846-4282-4D16-BA73-0FA2E8C0C2AA}" type="slidenum">
              <a:rPr lang="en-US" smtClean="0">
                <a:solidFill>
                  <a:prstClr val="black">
                    <a:lumMod val="50000"/>
                    <a:lumOff val="50000"/>
                  </a:prstClr>
                </a:solidFill>
              </a:rPr>
              <a:pPr>
                <a:defRPr/>
              </a:pPr>
              <a:t>3</a:t>
            </a:fld>
            <a:endParaRPr lang="en-US" dirty="0">
              <a:solidFill>
                <a:prstClr val="black">
                  <a:lumMod val="50000"/>
                  <a:lumOff val="50000"/>
                </a:prstClr>
              </a:solidFill>
            </a:endParaRPr>
          </a:p>
        </p:txBody>
      </p:sp>
      <p:sp>
        <p:nvSpPr>
          <p:cNvPr id="3" name="Title 2"/>
          <p:cNvSpPr>
            <a:spLocks noGrp="1"/>
          </p:cNvSpPr>
          <p:nvPr>
            <p:ph type="title"/>
          </p:nvPr>
        </p:nvSpPr>
        <p:spPr/>
        <p:txBody>
          <a:bodyPr/>
          <a:lstStyle/>
          <a:p>
            <a:r>
              <a:rPr lang="en-US" dirty="0"/>
              <a:t>Pre-Enrollment Requirement</a:t>
            </a:r>
          </a:p>
        </p:txBody>
      </p:sp>
      <p:sp>
        <p:nvSpPr>
          <p:cNvPr id="4" name="Rectangle 3"/>
          <p:cNvSpPr/>
          <p:nvPr/>
        </p:nvSpPr>
        <p:spPr>
          <a:xfrm>
            <a:off x="436652" y="1295400"/>
            <a:ext cx="8080174" cy="3869521"/>
          </a:xfrm>
          <a:prstGeom prst="rect">
            <a:avLst/>
          </a:prstGeom>
        </p:spPr>
        <p:txBody>
          <a:bodyPr wrap="square">
            <a:spAutoFit/>
          </a:bodyPr>
          <a:lstStyle/>
          <a:p>
            <a:pPr marL="0" marR="0">
              <a:lnSpc>
                <a:spcPct val="107000"/>
              </a:lnSpc>
              <a:spcBef>
                <a:spcPts val="0"/>
              </a:spcBef>
              <a:spcAft>
                <a:spcPts val="800"/>
              </a:spcAft>
            </a:pPr>
            <a:r>
              <a:rPr lang="en-US" dirty="0">
                <a:solidFill>
                  <a:srgbClr val="002060"/>
                </a:solidFill>
                <a:latin typeface="Calibri" panose="020F0502020204030204" pitchFamily="34" charset="0"/>
                <a:ea typeface="Calibri" panose="020F0502020204030204" pitchFamily="34" charset="0"/>
                <a:cs typeface="Times New Roman" panose="02020603050405020304" pitchFamily="18" charset="0"/>
              </a:rPr>
              <a:t>In order to utilize the process we’re about to discuss, an Appointment Verification Line (AVL) code is required.  The AVL code will ensure the agent is credited for the sale and remains the agent of record (AOR).</a:t>
            </a:r>
            <a:endParaRPr lang="en-US"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Calling the AVL line is simple, but does require the beneficiary to be on the line.  The call center agent will capture the beneficiary’s agreement to, and the scope of, your appointment with them.  At the end of the call, you will be provided with an AVL code, which is a required piece to conduct the telephone enrollment process.</a:t>
            </a:r>
          </a:p>
          <a:p>
            <a:pPr marL="0" marR="0">
              <a:lnSpc>
                <a:spcPct val="107000"/>
              </a:lnSpc>
              <a:spcBef>
                <a:spcPts val="0"/>
              </a:spcBef>
              <a:spcAft>
                <a:spcPts val="800"/>
              </a:spcAft>
            </a:pPr>
            <a:endParaRPr lang="en-US"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dirty="0">
                <a:solidFill>
                  <a:srgbClr val="002060"/>
                </a:solidFill>
                <a:latin typeface="Calibri" panose="020F0502020204030204" pitchFamily="34" charset="0"/>
                <a:ea typeface="Calibri" panose="020F0502020204030204" pitchFamily="34" charset="0"/>
                <a:cs typeface="Times New Roman" panose="02020603050405020304" pitchFamily="18" charset="0"/>
              </a:rPr>
              <a:t>The AVL lines are available from 7am to Midnight Eastern Time.   </a:t>
            </a:r>
          </a:p>
          <a:p>
            <a:pPr marL="0" marR="0">
              <a:lnSpc>
                <a:spcPct val="107000"/>
              </a:lnSpc>
              <a:spcBef>
                <a:spcPts val="0"/>
              </a:spcBef>
              <a:spcAft>
                <a:spcPts val="800"/>
              </a:spcAft>
            </a:pPr>
            <a:endParaRPr lang="en-US"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810876769"/>
              </p:ext>
            </p:extLst>
          </p:nvPr>
        </p:nvGraphicFramePr>
        <p:xfrm>
          <a:off x="2514600" y="4783921"/>
          <a:ext cx="3352800" cy="762000"/>
        </p:xfrm>
        <a:graphic>
          <a:graphicData uri="http://schemas.openxmlformats.org/drawingml/2006/table">
            <a:tbl>
              <a:tblPr firstRow="1" firstCol="1" bandRow="1">
                <a:tableStyleId>{5C22544A-7EE6-4342-B048-85BDC9FD1C3A}</a:tableStyleId>
              </a:tblPr>
              <a:tblGrid>
                <a:gridCol w="1952434">
                  <a:extLst>
                    <a:ext uri="{9D8B030D-6E8A-4147-A177-3AD203B41FA5}">
                      <a16:colId xmlns:a16="http://schemas.microsoft.com/office/drawing/2014/main" val="2564643083"/>
                    </a:ext>
                  </a:extLst>
                </a:gridCol>
                <a:gridCol w="1400366">
                  <a:extLst>
                    <a:ext uri="{9D8B030D-6E8A-4147-A177-3AD203B41FA5}">
                      <a16:colId xmlns:a16="http://schemas.microsoft.com/office/drawing/2014/main" val="4166579584"/>
                    </a:ext>
                  </a:extLst>
                </a:gridCol>
              </a:tblGrid>
              <a:tr h="381000">
                <a:tc>
                  <a:txBody>
                    <a:bodyPr/>
                    <a:lstStyle/>
                    <a:p>
                      <a:pPr marL="0" marR="0" algn="ctr" defTabSz="457200" rtl="0" eaLnBrk="1" latinLnBrk="0" hangingPunct="1">
                        <a:spcBef>
                          <a:spcPts val="0"/>
                        </a:spcBef>
                        <a:spcAft>
                          <a:spcPts val="0"/>
                        </a:spcAft>
                      </a:pPr>
                      <a:r>
                        <a:rPr lang="en-US" sz="1200" b="1" kern="1200" dirty="0">
                          <a:solidFill>
                            <a:schemeClr val="tx1"/>
                          </a:solidFill>
                          <a:effectLst/>
                          <a:latin typeface="+mn-lt"/>
                          <a:ea typeface="+mn-ea"/>
                          <a:cs typeface="+mn-cs"/>
                        </a:rPr>
                        <a:t>National AVL</a:t>
                      </a:r>
                    </a:p>
                  </a:txBody>
                  <a:tcPr marL="68580" marR="68580" marT="0" marB="0" anchor="b">
                    <a:gradFill>
                      <a:gsLst>
                        <a:gs pos="0">
                          <a:srgbClr val="0070C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marR="0" algn="ctr" defTabSz="457200" rtl="0" eaLnBrk="1" latinLnBrk="0" hangingPunct="1">
                        <a:spcBef>
                          <a:spcPts val="0"/>
                        </a:spcBef>
                        <a:spcAft>
                          <a:spcPts val="0"/>
                        </a:spcAft>
                      </a:pPr>
                      <a:r>
                        <a:rPr lang="en-US" sz="1200" b="1" kern="1200" dirty="0">
                          <a:solidFill>
                            <a:schemeClr val="tx1"/>
                          </a:solidFill>
                          <a:effectLst/>
                          <a:latin typeface="+mn-lt"/>
                          <a:ea typeface="+mn-ea"/>
                          <a:cs typeface="+mn-cs"/>
                        </a:rPr>
                        <a:t>8777803920</a:t>
                      </a:r>
                    </a:p>
                  </a:txBody>
                  <a:tcPr marL="68580" marR="68580" marT="0" marB="0" anchor="ctr">
                    <a:gradFill>
                      <a:gsLst>
                        <a:gs pos="0">
                          <a:srgbClr val="0070C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856685040"/>
                  </a:ext>
                </a:extLst>
              </a:tr>
              <a:tr h="381000">
                <a:tc>
                  <a:txBody>
                    <a:bodyPr/>
                    <a:lstStyle/>
                    <a:p>
                      <a:pPr marL="0" marR="0" algn="ctr" defTabSz="457200" rtl="0" eaLnBrk="1" latinLnBrk="0" hangingPunct="1">
                        <a:spcBef>
                          <a:spcPts val="0"/>
                        </a:spcBef>
                        <a:spcAft>
                          <a:spcPts val="0"/>
                        </a:spcAft>
                      </a:pPr>
                      <a:r>
                        <a:rPr lang="en-US" sz="1200" b="1" kern="1200" dirty="0">
                          <a:solidFill>
                            <a:schemeClr val="tx1"/>
                          </a:solidFill>
                          <a:effectLst/>
                          <a:latin typeface="+mn-lt"/>
                          <a:ea typeface="+mn-ea"/>
                          <a:cs typeface="+mn-cs"/>
                        </a:rPr>
                        <a:t>PDP AVL</a:t>
                      </a:r>
                    </a:p>
                  </a:txBody>
                  <a:tcPr marL="68580" marR="68580" marT="0" marB="0" anchor="b">
                    <a:gradFill>
                      <a:gsLst>
                        <a:gs pos="0">
                          <a:srgbClr val="0070C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marR="0" algn="ctr" defTabSz="457200" rtl="0" eaLnBrk="1" latinLnBrk="0" hangingPunct="1">
                        <a:spcBef>
                          <a:spcPts val="0"/>
                        </a:spcBef>
                        <a:spcAft>
                          <a:spcPts val="0"/>
                        </a:spcAft>
                      </a:pPr>
                      <a:r>
                        <a:rPr lang="en-US" sz="1200" b="1" kern="1200" dirty="0">
                          <a:solidFill>
                            <a:schemeClr val="tx1"/>
                          </a:solidFill>
                          <a:effectLst/>
                          <a:latin typeface="+mn-lt"/>
                          <a:ea typeface="+mn-ea"/>
                          <a:cs typeface="+mn-cs"/>
                        </a:rPr>
                        <a:t>8772973625</a:t>
                      </a:r>
                    </a:p>
                  </a:txBody>
                  <a:tcPr marL="68580" marR="68580" marT="0" marB="0" anchor="b">
                    <a:gradFill>
                      <a:gsLst>
                        <a:gs pos="0">
                          <a:srgbClr val="0070C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885958942"/>
                  </a:ext>
                </a:extLst>
              </a:tr>
            </a:tbl>
          </a:graphicData>
        </a:graphic>
      </p:graphicFrame>
    </p:spTree>
    <p:extLst>
      <p:ext uri="{BB962C8B-B14F-4D97-AF65-F5344CB8AC3E}">
        <p14:creationId xmlns:p14="http://schemas.microsoft.com/office/powerpoint/2010/main" val="209042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C86FF846-4282-4D16-BA73-0FA2E8C0C2AA}" type="slidenum">
              <a:rPr lang="en-US" smtClean="0">
                <a:solidFill>
                  <a:prstClr val="black">
                    <a:lumMod val="50000"/>
                    <a:lumOff val="50000"/>
                  </a:prstClr>
                </a:solidFill>
              </a:rPr>
              <a:pPr>
                <a:defRPr/>
              </a:pPr>
              <a:t>4</a:t>
            </a:fld>
            <a:endParaRPr lang="en-US" dirty="0">
              <a:solidFill>
                <a:prstClr val="black">
                  <a:lumMod val="50000"/>
                  <a:lumOff val="50000"/>
                </a:prstClr>
              </a:solidFill>
            </a:endParaRPr>
          </a:p>
        </p:txBody>
      </p:sp>
      <p:sp>
        <p:nvSpPr>
          <p:cNvPr id="3" name="Title 2"/>
          <p:cNvSpPr>
            <a:spLocks noGrp="1"/>
          </p:cNvSpPr>
          <p:nvPr>
            <p:ph type="title"/>
          </p:nvPr>
        </p:nvSpPr>
        <p:spPr/>
        <p:txBody>
          <a:bodyPr/>
          <a:lstStyle/>
          <a:p>
            <a:r>
              <a:rPr lang="en-US" dirty="0"/>
              <a:t>Telephonic Enrollment Option</a:t>
            </a:r>
          </a:p>
        </p:txBody>
      </p:sp>
      <p:sp>
        <p:nvSpPr>
          <p:cNvPr id="4" name="Rectangle 3"/>
          <p:cNvSpPr/>
          <p:nvPr/>
        </p:nvSpPr>
        <p:spPr>
          <a:xfrm>
            <a:off x="436652" y="1295400"/>
            <a:ext cx="8080174" cy="5220468"/>
          </a:xfrm>
          <a:prstGeom prst="rect">
            <a:avLst/>
          </a:prstGeom>
        </p:spPr>
        <p:txBody>
          <a:bodyPr wrap="square">
            <a:spAutoFit/>
          </a:bodyPr>
          <a:lstStyle/>
          <a:p>
            <a:pPr marL="0" marR="0">
              <a:lnSpc>
                <a:spcPct val="107000"/>
              </a:lnSpc>
              <a:spcBef>
                <a:spcPts val="0"/>
              </a:spcBef>
              <a:spcAft>
                <a:spcPts val="800"/>
              </a:spcAft>
            </a:pPr>
            <a:r>
              <a:rPr lang="en-US" dirty="0">
                <a:solidFill>
                  <a:srgbClr val="002060"/>
                </a:solidFill>
                <a:latin typeface="Calibri" panose="020F0502020204030204" pitchFamily="34" charset="0"/>
                <a:ea typeface="Calibri" panose="020F0502020204030204" pitchFamily="34" charset="0"/>
                <a:cs typeface="Times New Roman" panose="02020603050405020304" pitchFamily="18" charset="0"/>
              </a:rPr>
              <a:t>Once the prospect agrees to enroll, and all other required steps have been completed, the agent may move to the telephonic enrollment process detailed below:</a:t>
            </a:r>
          </a:p>
          <a:p>
            <a:pPr marR="0" lvl="3">
              <a:lnSpc>
                <a:spcPct val="107000"/>
              </a:lnSpc>
              <a:spcBef>
                <a:spcPts val="0"/>
              </a:spcBef>
              <a:spcAft>
                <a:spcPts val="0"/>
              </a:spcAft>
            </a:pPr>
            <a:endParaRPr lang="en-US"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dirty="0">
                <a:solidFill>
                  <a:srgbClr val="002060"/>
                </a:solidFill>
                <a:latin typeface="Calibri" panose="020F0502020204030204" pitchFamily="34" charset="0"/>
                <a:ea typeface="Calibri" panose="020F0502020204030204" pitchFamily="34" charset="0"/>
                <a:cs typeface="Times New Roman" panose="02020603050405020304" pitchFamily="18" charset="0"/>
              </a:rPr>
              <a:t>Telephonic enrollment via the call center protocol plan:</a:t>
            </a:r>
          </a:p>
          <a:p>
            <a:pPr marR="0" lvl="0">
              <a:lnSpc>
                <a:spcPct val="107000"/>
              </a:lnSpc>
              <a:spcBef>
                <a:spcPts val="0"/>
              </a:spcBef>
              <a:spcAft>
                <a:spcPts val="0"/>
              </a:spcAft>
            </a:pPr>
            <a:endParaRPr lang="en-US"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Bef>
                <a:spcPts val="0"/>
              </a:spcBef>
              <a:spcAft>
                <a:spcPts val="0"/>
              </a:spcAft>
              <a:buFont typeface="Arial" panose="020B0604020202020204" pitchFamily="34" charset="0"/>
              <a:buChar char="•"/>
            </a:pPr>
            <a:r>
              <a:rPr lang="en-US" dirty="0">
                <a:solidFill>
                  <a:srgbClr val="002060"/>
                </a:solidFill>
                <a:latin typeface="Calibri" panose="020F0502020204030204" pitchFamily="34" charset="0"/>
                <a:ea typeface="Calibri" panose="020F0502020204030204" pitchFamily="34" charset="0"/>
                <a:cs typeface="Times New Roman" panose="02020603050405020304" pitchFamily="18" charset="0"/>
              </a:rPr>
              <a:t>Prior to calling you must have the following items ready: </a:t>
            </a:r>
          </a:p>
          <a:p>
            <a:pPr marL="1085850" lvl="2" indent="-171450">
              <a:buFont typeface="Courier New" panose="02070309020205020404" pitchFamily="49" charset="0"/>
              <a:buChar char="o"/>
            </a:pPr>
            <a:r>
              <a:rPr lang="en-US" sz="1300" dirty="0">
                <a:solidFill>
                  <a:schemeClr val="tx1">
                    <a:lumMod val="65000"/>
                    <a:lumOff val="35000"/>
                  </a:schemeClr>
                </a:solidFill>
                <a:latin typeface="+mn-lt"/>
              </a:rPr>
              <a:t>Appointment ID# (AVL ID)</a:t>
            </a:r>
          </a:p>
          <a:p>
            <a:pPr marL="1085850" lvl="2" indent="-171450">
              <a:buFont typeface="Courier New" panose="02070309020205020404" pitchFamily="49" charset="0"/>
              <a:buChar char="o"/>
            </a:pPr>
            <a:r>
              <a:rPr lang="en-US" sz="1300" dirty="0">
                <a:solidFill>
                  <a:schemeClr val="tx1">
                    <a:lumMod val="65000"/>
                    <a:lumOff val="35000"/>
                  </a:schemeClr>
                </a:solidFill>
                <a:latin typeface="+mn-lt"/>
              </a:rPr>
              <a:t>Plan Name</a:t>
            </a:r>
          </a:p>
          <a:p>
            <a:pPr marL="1085850" lvl="2" indent="-171450">
              <a:buFont typeface="Courier New" panose="02070309020205020404" pitchFamily="49" charset="0"/>
              <a:buChar char="o"/>
            </a:pPr>
            <a:r>
              <a:rPr lang="en-US" sz="1300" dirty="0">
                <a:solidFill>
                  <a:schemeClr val="tx1">
                    <a:lumMod val="65000"/>
                    <a:lumOff val="35000"/>
                  </a:schemeClr>
                </a:solidFill>
                <a:latin typeface="+mn-lt"/>
              </a:rPr>
              <a:t>Plan Effective Date</a:t>
            </a:r>
          </a:p>
          <a:p>
            <a:pPr marL="1085850" lvl="2" indent="-171450">
              <a:buFont typeface="Courier New" panose="02070309020205020404" pitchFamily="49" charset="0"/>
              <a:buChar char="o"/>
            </a:pPr>
            <a:r>
              <a:rPr lang="en-US" sz="1300" dirty="0">
                <a:solidFill>
                  <a:schemeClr val="tx1">
                    <a:lumMod val="65000"/>
                    <a:lumOff val="35000"/>
                  </a:schemeClr>
                </a:solidFill>
                <a:latin typeface="+mn-lt"/>
              </a:rPr>
              <a:t>Date of Birth</a:t>
            </a:r>
          </a:p>
          <a:p>
            <a:pPr marL="1085850" lvl="2" indent="-171450">
              <a:buFont typeface="Courier New" panose="02070309020205020404" pitchFamily="49" charset="0"/>
              <a:buChar char="o"/>
            </a:pPr>
            <a:r>
              <a:rPr lang="en-US" sz="1300" dirty="0">
                <a:solidFill>
                  <a:schemeClr val="tx1">
                    <a:lumMod val="65000"/>
                    <a:lumOff val="35000"/>
                  </a:schemeClr>
                </a:solidFill>
                <a:latin typeface="+mn-lt"/>
              </a:rPr>
              <a:t>Special Election Period (SEP) being used on application</a:t>
            </a:r>
          </a:p>
          <a:p>
            <a:pPr marL="1085850" lvl="2" indent="-171450">
              <a:buFont typeface="Courier New" panose="02070309020205020404" pitchFamily="49" charset="0"/>
              <a:buChar char="o"/>
            </a:pPr>
            <a:r>
              <a:rPr lang="en-US" sz="1300" dirty="0">
                <a:solidFill>
                  <a:schemeClr val="tx1">
                    <a:lumMod val="65000"/>
                    <a:lumOff val="35000"/>
                  </a:schemeClr>
                </a:solidFill>
                <a:latin typeface="+mn-lt"/>
              </a:rPr>
              <a:t>Medicare ID# (from red, white, blue card)</a:t>
            </a:r>
          </a:p>
          <a:p>
            <a:pPr marL="1543050" lvl="3" indent="-171450">
              <a:buFont typeface="Courier New" panose="02070309020205020404" pitchFamily="49" charset="0"/>
              <a:buChar char="o"/>
            </a:pPr>
            <a:r>
              <a:rPr lang="en-US" sz="1300" dirty="0">
                <a:solidFill>
                  <a:schemeClr val="tx1">
                    <a:lumMod val="65000"/>
                    <a:lumOff val="35000"/>
                  </a:schemeClr>
                </a:solidFill>
                <a:latin typeface="+mn-lt"/>
              </a:rPr>
              <a:t>Part A Effective Date</a:t>
            </a:r>
          </a:p>
          <a:p>
            <a:pPr marL="1543050" lvl="3" indent="-171450">
              <a:buFont typeface="Courier New" panose="02070309020205020404" pitchFamily="49" charset="0"/>
              <a:buChar char="o"/>
            </a:pPr>
            <a:r>
              <a:rPr lang="en-US" sz="1300" dirty="0">
                <a:solidFill>
                  <a:schemeClr val="tx1">
                    <a:lumMod val="65000"/>
                    <a:lumOff val="35000"/>
                  </a:schemeClr>
                </a:solidFill>
                <a:latin typeface="+mn-lt"/>
              </a:rPr>
              <a:t>Part B Effective Date</a:t>
            </a:r>
            <a:endParaRPr lang="en-US" sz="1300" dirty="0">
              <a:solidFill>
                <a:schemeClr val="tx1">
                  <a:lumMod val="65000"/>
                  <a:lumOff val="35000"/>
                </a:schemeClr>
              </a:solidFill>
              <a:latin typeface="+mn-lt"/>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Arial" panose="020B0604020202020204" pitchFamily="34" charset="0"/>
              <a:buChar char="•"/>
            </a:pPr>
            <a:r>
              <a:rPr lang="en-US" dirty="0">
                <a:solidFill>
                  <a:srgbClr val="002060"/>
                </a:solidFill>
                <a:latin typeface="Calibri" panose="020F0502020204030204" pitchFamily="34" charset="0"/>
                <a:ea typeface="Calibri" panose="020F0502020204030204" pitchFamily="34" charset="0"/>
                <a:cs typeface="Times New Roman" panose="02020603050405020304" pitchFamily="18" charset="0"/>
              </a:rPr>
              <a:t>Field agent initiates a 3-way call to a dedicated TFN established specifically for this campaign</a:t>
            </a:r>
          </a:p>
          <a:p>
            <a:pPr marL="742950" marR="0" lvl="1" indent="-285750">
              <a:lnSpc>
                <a:spcPct val="107000"/>
              </a:lnSpc>
              <a:spcBef>
                <a:spcPts val="0"/>
              </a:spcBef>
              <a:spcAft>
                <a:spcPts val="0"/>
              </a:spcAft>
              <a:buFont typeface="Arial" panose="020B0604020202020204" pitchFamily="34" charset="0"/>
              <a:buChar char="•"/>
            </a:pPr>
            <a:r>
              <a:rPr lang="en-US" dirty="0">
                <a:solidFill>
                  <a:srgbClr val="002060"/>
                </a:solidFill>
                <a:latin typeface="Calibri" panose="020F0502020204030204" pitchFamily="34" charset="0"/>
                <a:ea typeface="Calibri" panose="020F0502020204030204" pitchFamily="34" charset="0"/>
                <a:cs typeface="Times New Roman" panose="02020603050405020304" pitchFamily="18" charset="0"/>
              </a:rPr>
              <a:t>Field agent remains on the line and is the point of contact for any plan or benefit related questions (Call center agent in most instances is non-licensed and is not permitted to answer any benefit questions)</a:t>
            </a:r>
          </a:p>
          <a:p>
            <a:pPr marL="742950" marR="0" lvl="1" indent="-285750">
              <a:lnSpc>
                <a:spcPct val="107000"/>
              </a:lnSpc>
              <a:spcBef>
                <a:spcPts val="0"/>
              </a:spcBef>
              <a:spcAft>
                <a:spcPts val="0"/>
              </a:spcAft>
              <a:buFont typeface="Arial" panose="020B0604020202020204" pitchFamily="34" charset="0"/>
              <a:buChar char="•"/>
            </a:pPr>
            <a:r>
              <a:rPr lang="en-US" dirty="0">
                <a:solidFill>
                  <a:srgbClr val="002060"/>
                </a:solidFill>
                <a:latin typeface="Calibri" panose="020F0502020204030204" pitchFamily="34" charset="0"/>
                <a:ea typeface="Calibri" panose="020F0502020204030204" pitchFamily="34" charset="0"/>
                <a:cs typeface="Times New Roman" panose="02020603050405020304" pitchFamily="18" charset="0"/>
              </a:rPr>
              <a:t>Field agent will remain agent of record for the sale </a:t>
            </a:r>
          </a:p>
          <a:p>
            <a:pPr marL="742950" marR="0" lvl="1" indent="-285750">
              <a:lnSpc>
                <a:spcPct val="107000"/>
              </a:lnSpc>
              <a:spcBef>
                <a:spcPts val="0"/>
              </a:spcBef>
              <a:spcAft>
                <a:spcPts val="0"/>
              </a:spcAft>
              <a:buFont typeface="Arial" panose="020B0604020202020204" pitchFamily="34" charset="0"/>
              <a:buChar char="•"/>
            </a:pPr>
            <a:r>
              <a:rPr lang="en-US" dirty="0">
                <a:solidFill>
                  <a:srgbClr val="002060"/>
                </a:solidFill>
                <a:latin typeface="Calibri" panose="020F0502020204030204" pitchFamily="34" charset="0"/>
                <a:ea typeface="Calibri" panose="020F0502020204030204" pitchFamily="34" charset="0"/>
                <a:cs typeface="Times New Roman" panose="02020603050405020304" pitchFamily="18" charset="0"/>
              </a:rPr>
              <a:t>Enrollment is processed and submitted by non-licensed telesales agent </a:t>
            </a:r>
            <a:endParaRPr lang="en-US"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02935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C86FF846-4282-4D16-BA73-0FA2E8C0C2AA}" type="slidenum">
              <a:rPr lang="en-US" smtClean="0">
                <a:solidFill>
                  <a:prstClr val="black">
                    <a:lumMod val="50000"/>
                    <a:lumOff val="50000"/>
                  </a:prstClr>
                </a:solidFill>
              </a:rPr>
              <a:pPr>
                <a:defRPr/>
              </a:pPr>
              <a:t>5</a:t>
            </a:fld>
            <a:endParaRPr lang="en-US" dirty="0">
              <a:solidFill>
                <a:prstClr val="black">
                  <a:lumMod val="50000"/>
                  <a:lumOff val="50000"/>
                </a:prstClr>
              </a:solidFill>
            </a:endParaRPr>
          </a:p>
        </p:txBody>
      </p:sp>
      <p:sp>
        <p:nvSpPr>
          <p:cNvPr id="3" name="Title 2"/>
          <p:cNvSpPr>
            <a:spLocks noGrp="1"/>
          </p:cNvSpPr>
          <p:nvPr>
            <p:ph type="title"/>
          </p:nvPr>
        </p:nvSpPr>
        <p:spPr/>
        <p:txBody>
          <a:bodyPr/>
          <a:lstStyle/>
          <a:p>
            <a:r>
              <a:rPr lang="en-US" dirty="0"/>
              <a:t>Protocol Notes</a:t>
            </a:r>
          </a:p>
        </p:txBody>
      </p:sp>
      <p:pic>
        <p:nvPicPr>
          <p:cNvPr id="8" name="Picture 7"/>
          <p:cNvPicPr>
            <a:picLocks noChangeAspect="1"/>
          </p:cNvPicPr>
          <p:nvPr/>
        </p:nvPicPr>
        <p:blipFill>
          <a:blip r:embed="rId2"/>
          <a:stretch>
            <a:fillRect/>
          </a:stretch>
        </p:blipFill>
        <p:spPr>
          <a:xfrm>
            <a:off x="274321" y="2476500"/>
            <a:ext cx="8360690" cy="4076700"/>
          </a:xfrm>
          <a:prstGeom prst="rect">
            <a:avLst/>
          </a:prstGeom>
        </p:spPr>
      </p:pic>
      <p:sp>
        <p:nvSpPr>
          <p:cNvPr id="7" name="Rectangle 6"/>
          <p:cNvSpPr/>
          <p:nvPr/>
        </p:nvSpPr>
        <p:spPr>
          <a:xfrm>
            <a:off x="243841" y="1293111"/>
            <a:ext cx="8595359" cy="5260089"/>
          </a:xfrm>
          <a:prstGeom prst="rect">
            <a:avLst/>
          </a:prstGeom>
          <a:solidFill>
            <a:schemeClr val="bg1">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a:off x="673595" y="1440877"/>
            <a:ext cx="7843231" cy="4739759"/>
          </a:xfrm>
          <a:prstGeom prst="rect">
            <a:avLst/>
          </a:prstGeom>
        </p:spPr>
        <p:txBody>
          <a:bodyPr wrap="square">
            <a:spAutoFit/>
          </a:bodyPr>
          <a:lstStyle/>
          <a:p>
            <a:pPr marL="342900" marR="0" lvl="0" indent="-342900">
              <a:spcBef>
                <a:spcPts val="0"/>
              </a:spcBef>
              <a:spcAft>
                <a:spcPts val="0"/>
              </a:spcAft>
              <a:buFont typeface="Arial" panose="020B0604020202020204" pitchFamily="34" charset="0"/>
              <a:buChar char="•"/>
            </a:pPr>
            <a:r>
              <a:rPr lang="en-US" sz="1800" dirty="0">
                <a:solidFill>
                  <a:srgbClr val="002060"/>
                </a:solidFill>
                <a:latin typeface="Calibri" panose="020F0502020204030204" pitchFamily="34" charset="0"/>
                <a:ea typeface="Calibri" panose="020F0502020204030204" pitchFamily="34" charset="0"/>
                <a:cs typeface="Times New Roman" panose="02020603050405020304" pitchFamily="18" charset="0"/>
              </a:rPr>
              <a:t>Hours of use for the call center protocol plan:</a:t>
            </a:r>
          </a:p>
          <a:p>
            <a:pPr marL="342900" marR="0" lvl="0" indent="-342900">
              <a:spcBef>
                <a:spcPts val="0"/>
              </a:spcBef>
              <a:spcAft>
                <a:spcPts val="0"/>
              </a:spcAft>
              <a:buFont typeface="Arial" panose="020B0604020202020204" pitchFamily="34" charset="0"/>
              <a:buChar char="•"/>
            </a:pPr>
            <a:endParaRPr lang="en-US" sz="18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pPr>
            <a:endParaRPr lang="en-US" sz="18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pPr>
            <a:endParaRPr lang="en-US" sz="18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pPr>
            <a:endParaRPr lang="en-US" sz="18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pPr>
            <a:endParaRPr lang="en-US" sz="18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pPr>
            <a:endParaRPr lang="en-US" sz="18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pPr>
            <a:endParaRPr lang="en-US" sz="18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pPr>
            <a:r>
              <a:rPr lang="en-US" sz="1800" dirty="0">
                <a:solidFill>
                  <a:srgbClr val="002060"/>
                </a:solidFill>
                <a:latin typeface="Calibri" panose="020F0502020204030204" pitchFamily="34" charset="0"/>
                <a:ea typeface="Calibri" panose="020F0502020204030204" pitchFamily="34" charset="0"/>
                <a:cs typeface="Times New Roman" panose="02020603050405020304" pitchFamily="18" charset="0"/>
              </a:rPr>
              <a:t>WellCare Agents Call: </a:t>
            </a:r>
            <a:r>
              <a:rPr lang="en-US" sz="18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844-914-0020</a:t>
            </a:r>
          </a:p>
          <a:p>
            <a:pPr marR="0" lvl="0">
              <a:spcBef>
                <a:spcPts val="0"/>
              </a:spcBef>
              <a:spcAft>
                <a:spcPts val="0"/>
              </a:spcAft>
            </a:pPr>
            <a:endParaRPr lang="en-US" sz="18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pPr>
            <a:r>
              <a:rPr lang="en-US" sz="1800" dirty="0">
                <a:solidFill>
                  <a:srgbClr val="002060"/>
                </a:solidFill>
                <a:latin typeface="Calibri" panose="020F0502020204030204" pitchFamily="34" charset="0"/>
                <a:ea typeface="Calibri" panose="020F0502020204030204" pitchFamily="34" charset="0"/>
                <a:cs typeface="Times New Roman" panose="02020603050405020304" pitchFamily="18" charset="0"/>
              </a:rPr>
              <a:t>The call center will retain the recording of the enrollment and track the number of protocol enrollments</a:t>
            </a:r>
          </a:p>
          <a:p>
            <a:pPr marR="0" lvl="0">
              <a:spcBef>
                <a:spcPts val="0"/>
              </a:spcBef>
              <a:spcAft>
                <a:spcPts val="0"/>
              </a:spcAft>
            </a:pPr>
            <a:endParaRPr lang="en-US" sz="18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pPr>
            <a:r>
              <a:rPr lang="en-US" sz="1800" dirty="0">
                <a:solidFill>
                  <a:srgbClr val="002060"/>
                </a:solidFill>
                <a:latin typeface="Calibri" panose="020F0502020204030204" pitchFamily="34" charset="0"/>
                <a:ea typeface="Calibri" panose="020F0502020204030204" pitchFamily="34" charset="0"/>
                <a:cs typeface="Times New Roman" panose="02020603050405020304" pitchFamily="18" charset="0"/>
              </a:rPr>
              <a:t>Field agent will remain agent of record	</a:t>
            </a:r>
          </a:p>
          <a:p>
            <a:pPr marL="742950" marR="0" lvl="1" indent="-285750">
              <a:spcBef>
                <a:spcPts val="0"/>
              </a:spcBef>
              <a:spcAft>
                <a:spcPts val="0"/>
              </a:spcAft>
              <a:buFont typeface="Arial" panose="020B0604020202020204" pitchFamily="34" charset="0"/>
              <a:buChar char="•"/>
            </a:pPr>
            <a:r>
              <a:rPr lang="en-US" dirty="0">
                <a:solidFill>
                  <a:srgbClr val="002060"/>
                </a:solidFill>
                <a:latin typeface="Calibri" panose="020F0502020204030204" pitchFamily="34" charset="0"/>
                <a:ea typeface="Calibri" panose="020F0502020204030204" pitchFamily="34" charset="0"/>
                <a:cs typeface="Times New Roman" panose="02020603050405020304" pitchFamily="18" charset="0"/>
              </a:rPr>
              <a:t>Changes to record will be made at the corporate level if telesales agent is not able to enter field agent PID </a:t>
            </a:r>
            <a:endParaRPr lang="en-US" sz="18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800"/>
              </a:spcAft>
            </a:pPr>
            <a:endParaRPr lang="en-US"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545596862"/>
              </p:ext>
            </p:extLst>
          </p:nvPr>
        </p:nvGraphicFramePr>
        <p:xfrm>
          <a:off x="1828800" y="1981200"/>
          <a:ext cx="5029200" cy="1337310"/>
        </p:xfrm>
        <a:graphic>
          <a:graphicData uri="http://schemas.openxmlformats.org/drawingml/2006/table">
            <a:tbl>
              <a:tblPr>
                <a:tableStyleId>{69CF1AB2-1976-4502-BF36-3FF5EA218861}</a:tableStyleId>
              </a:tblPr>
              <a:tblGrid>
                <a:gridCol w="2198194">
                  <a:extLst>
                    <a:ext uri="{9D8B030D-6E8A-4147-A177-3AD203B41FA5}">
                      <a16:colId xmlns:a16="http://schemas.microsoft.com/office/drawing/2014/main" val="1298571520"/>
                    </a:ext>
                  </a:extLst>
                </a:gridCol>
                <a:gridCol w="2831006">
                  <a:extLst>
                    <a:ext uri="{9D8B030D-6E8A-4147-A177-3AD203B41FA5}">
                      <a16:colId xmlns:a16="http://schemas.microsoft.com/office/drawing/2014/main" val="959685366"/>
                    </a:ext>
                  </a:extLst>
                </a:gridCol>
              </a:tblGrid>
              <a:tr h="190500">
                <a:tc>
                  <a:txBody>
                    <a:bodyPr/>
                    <a:lstStyle/>
                    <a:p>
                      <a:pPr algn="ctr" fontAlgn="ctr"/>
                      <a:r>
                        <a:rPr lang="en-US" sz="1400" b="1" u="none" strike="noStrike" dirty="0">
                          <a:effectLst/>
                        </a:rPr>
                        <a:t>Time Zone of BC</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b="1" u="none" strike="noStrike" dirty="0">
                          <a:effectLst/>
                        </a:rPr>
                        <a:t>Hours of Operation</a:t>
                      </a:r>
                      <a:endParaRPr lang="en-US" sz="14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011216077"/>
                  </a:ext>
                </a:extLst>
              </a:tr>
              <a:tr h="190500">
                <a:tc>
                  <a:txBody>
                    <a:bodyPr/>
                    <a:lstStyle/>
                    <a:p>
                      <a:pPr algn="ctr" fontAlgn="ctr"/>
                      <a:r>
                        <a:rPr lang="en-US" sz="1400" u="none" strike="noStrike">
                          <a:effectLst/>
                        </a:rPr>
                        <a:t>Eastern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8AM-5:30PM Local Time Zone</a:t>
                      </a:r>
                      <a:endParaRPr lang="en-US"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343279853"/>
                  </a:ext>
                </a:extLst>
              </a:tr>
              <a:tr h="190500">
                <a:tc>
                  <a:txBody>
                    <a:bodyPr/>
                    <a:lstStyle/>
                    <a:p>
                      <a:pPr algn="ctr" fontAlgn="ctr"/>
                      <a:r>
                        <a:rPr lang="en-US" sz="1400" u="none" strike="noStrike">
                          <a:effectLst/>
                        </a:rPr>
                        <a:t>Central</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rPr>
                        <a:t>8AM-4:30PM Local Time Zone</a:t>
                      </a:r>
                      <a:endParaRPr lang="en-US" sz="14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045062494"/>
                  </a:ext>
                </a:extLst>
              </a:tr>
              <a:tr h="190500">
                <a:tc>
                  <a:txBody>
                    <a:bodyPr/>
                    <a:lstStyle/>
                    <a:p>
                      <a:pPr algn="ctr" fontAlgn="ctr"/>
                      <a:r>
                        <a:rPr lang="en-US" sz="1400" u="none" strike="noStrike">
                          <a:effectLst/>
                        </a:rPr>
                        <a:t>Mountain</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8AM-3:30PM Local Time Zone</a:t>
                      </a:r>
                      <a:endParaRPr lang="en-US"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934836780"/>
                  </a:ext>
                </a:extLst>
              </a:tr>
              <a:tr h="190500">
                <a:tc>
                  <a:txBody>
                    <a:bodyPr/>
                    <a:lstStyle/>
                    <a:p>
                      <a:pPr algn="ctr" fontAlgn="ctr"/>
                      <a:r>
                        <a:rPr lang="en-US" sz="1400" u="none" strike="noStrike">
                          <a:effectLst/>
                        </a:rPr>
                        <a:t>Pacific</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8AM-3:30PM Local Time Zone</a:t>
                      </a:r>
                      <a:endParaRPr lang="en-US"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22314653"/>
                  </a:ext>
                </a:extLst>
              </a:tr>
              <a:tr h="190500">
                <a:tc>
                  <a:txBody>
                    <a:bodyPr/>
                    <a:lstStyle/>
                    <a:p>
                      <a:pPr algn="ctr" fontAlgn="ctr"/>
                      <a:r>
                        <a:rPr lang="en-US" sz="1400" u="none" strike="noStrike">
                          <a:effectLst/>
                        </a:rPr>
                        <a:t>Hawaii</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rPr>
                        <a:t>8AM-3:30PM Local Time Zone</a:t>
                      </a:r>
                      <a:endParaRPr lang="en-US" sz="14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31043421"/>
                  </a:ext>
                </a:extLst>
              </a:tr>
            </a:tbl>
          </a:graphicData>
        </a:graphic>
      </p:graphicFrame>
    </p:spTree>
    <p:extLst>
      <p:ext uri="{BB962C8B-B14F-4D97-AF65-F5344CB8AC3E}">
        <p14:creationId xmlns:p14="http://schemas.microsoft.com/office/powerpoint/2010/main" val="1565585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C86FF846-4282-4D16-BA73-0FA2E8C0C2AA}" type="slidenum">
              <a:rPr lang="en-US" smtClean="0">
                <a:solidFill>
                  <a:prstClr val="black">
                    <a:lumMod val="50000"/>
                    <a:lumOff val="50000"/>
                  </a:prstClr>
                </a:solidFill>
              </a:rPr>
              <a:pPr>
                <a:defRPr/>
              </a:pPr>
              <a:t>6</a:t>
            </a:fld>
            <a:endParaRPr lang="en-US" dirty="0">
              <a:solidFill>
                <a:prstClr val="black">
                  <a:lumMod val="50000"/>
                  <a:lumOff val="50000"/>
                </a:prstClr>
              </a:solidFill>
            </a:endParaRPr>
          </a:p>
        </p:txBody>
      </p:sp>
      <p:sp>
        <p:nvSpPr>
          <p:cNvPr id="3" name="Title 2"/>
          <p:cNvSpPr>
            <a:spLocks noGrp="1"/>
          </p:cNvSpPr>
          <p:nvPr>
            <p:ph type="title"/>
          </p:nvPr>
        </p:nvSpPr>
        <p:spPr/>
        <p:txBody>
          <a:bodyPr/>
          <a:lstStyle/>
          <a:p>
            <a:r>
              <a:rPr lang="en-US" dirty="0"/>
              <a:t>Post Enrollment Salesforce</a:t>
            </a:r>
          </a:p>
        </p:txBody>
      </p:sp>
      <p:sp>
        <p:nvSpPr>
          <p:cNvPr id="5" name="Rectangle 4"/>
          <p:cNvSpPr/>
          <p:nvPr/>
        </p:nvSpPr>
        <p:spPr>
          <a:xfrm>
            <a:off x="311253" y="1361218"/>
            <a:ext cx="8382000" cy="1569660"/>
          </a:xfrm>
          <a:prstGeom prst="rect">
            <a:avLst/>
          </a:prstGeom>
        </p:spPr>
        <p:txBody>
          <a:bodyPr wrap="square">
            <a:spAutoFit/>
          </a:bodyPr>
          <a:lstStyle/>
          <a:p>
            <a:r>
              <a:rPr lang="en-US" dirty="0"/>
              <a:t>If your leads are housed in Salesforce, you are required to disposition any lead that results in an enrollment using the telephonic process must be dispositioned as “COVID-19 Telephonic Enrollment” (screenshot below).  Doing so will help better predict staffing at the call center to accommodate these calls, and, will help document the irregular process implemented to keep you selling and continue to give our communities the opportunity to enroll into one of our plans.  Additionally, this information may be required for future CMS and compliance related audit.</a:t>
            </a:r>
          </a:p>
        </p:txBody>
      </p:sp>
      <p:pic>
        <p:nvPicPr>
          <p:cNvPr id="6" name="Picture 5"/>
          <p:cNvPicPr>
            <a:picLocks noChangeAspect="1"/>
          </p:cNvPicPr>
          <p:nvPr/>
        </p:nvPicPr>
        <p:blipFill>
          <a:blip r:embed="rId2"/>
          <a:stretch>
            <a:fillRect/>
          </a:stretch>
        </p:blipFill>
        <p:spPr>
          <a:xfrm>
            <a:off x="2266163" y="3126656"/>
            <a:ext cx="4648603" cy="3296130"/>
          </a:xfrm>
          <a:prstGeom prst="rect">
            <a:avLst/>
          </a:prstGeom>
        </p:spPr>
      </p:pic>
      <p:sp>
        <p:nvSpPr>
          <p:cNvPr id="7" name="Rectangle 6"/>
          <p:cNvSpPr/>
          <p:nvPr/>
        </p:nvSpPr>
        <p:spPr>
          <a:xfrm>
            <a:off x="311252" y="6613903"/>
            <a:ext cx="8558427" cy="584775"/>
          </a:xfrm>
          <a:prstGeom prst="rect">
            <a:avLst/>
          </a:prstGeom>
        </p:spPr>
        <p:txBody>
          <a:bodyPr wrap="square">
            <a:spAutoFit/>
          </a:bodyPr>
          <a:lstStyle/>
          <a:p>
            <a:r>
              <a:rPr lang="en-US" dirty="0"/>
              <a:t>Questions related to this process should be directed to your designated Account Executive or District Sales Manager.</a:t>
            </a:r>
          </a:p>
        </p:txBody>
      </p:sp>
    </p:spTree>
    <p:extLst>
      <p:ext uri="{BB962C8B-B14F-4D97-AF65-F5344CB8AC3E}">
        <p14:creationId xmlns:p14="http://schemas.microsoft.com/office/powerpoint/2010/main" val="929703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heme/theme1.xml><?xml version="1.0" encoding="utf-8"?>
<a:theme xmlns:a="http://schemas.openxmlformats.org/drawingml/2006/main" name="Office Theme">
  <a:themeElements>
    <a:clrScheme name="Custom 3">
      <a:dk1>
        <a:sysClr val="windowText" lastClr="000000"/>
      </a:dk1>
      <a:lt1>
        <a:sysClr val="window" lastClr="FFFFFF"/>
      </a:lt1>
      <a:dk2>
        <a:srgbClr val="00548C"/>
      </a:dk2>
      <a:lt2>
        <a:srgbClr val="E8E8E6"/>
      </a:lt2>
      <a:accent1>
        <a:srgbClr val="0091D1"/>
      </a:accent1>
      <a:accent2>
        <a:srgbClr val="AB0A49"/>
      </a:accent2>
      <a:accent3>
        <a:srgbClr val="DA5120"/>
      </a:accent3>
      <a:accent4>
        <a:srgbClr val="77A42B"/>
      </a:accent4>
      <a:accent5>
        <a:srgbClr val="00AABC"/>
      </a:accent5>
      <a:accent6>
        <a:srgbClr val="8C8986"/>
      </a:accent6>
      <a:hlink>
        <a:srgbClr val="1293EF"/>
      </a:hlink>
      <a:folHlink>
        <a:srgbClr val="5F377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9_Office Theme">
  <a:themeElements>
    <a:clrScheme name="Custom 3">
      <a:dk1>
        <a:sysClr val="windowText" lastClr="000000"/>
      </a:dk1>
      <a:lt1>
        <a:sysClr val="window" lastClr="FFFFFF"/>
      </a:lt1>
      <a:dk2>
        <a:srgbClr val="00548C"/>
      </a:dk2>
      <a:lt2>
        <a:srgbClr val="E8E8E6"/>
      </a:lt2>
      <a:accent1>
        <a:srgbClr val="0091D1"/>
      </a:accent1>
      <a:accent2>
        <a:srgbClr val="AB0A49"/>
      </a:accent2>
      <a:accent3>
        <a:srgbClr val="DA5120"/>
      </a:accent3>
      <a:accent4>
        <a:srgbClr val="77A42B"/>
      </a:accent4>
      <a:accent5>
        <a:srgbClr val="00AABC"/>
      </a:accent5>
      <a:accent6>
        <a:srgbClr val="8C8986"/>
      </a:accent6>
      <a:hlink>
        <a:srgbClr val="1293EF"/>
      </a:hlink>
      <a:folHlink>
        <a:srgbClr val="5F377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1.xml><?xml version="1.0" encoding="utf-8"?>
<a:theme xmlns:a="http://schemas.openxmlformats.org/drawingml/2006/main" name="10_Office Theme">
  <a:themeElements>
    <a:clrScheme name="Custom 3">
      <a:dk1>
        <a:sysClr val="windowText" lastClr="000000"/>
      </a:dk1>
      <a:lt1>
        <a:sysClr val="window" lastClr="FFFFFF"/>
      </a:lt1>
      <a:dk2>
        <a:srgbClr val="00548C"/>
      </a:dk2>
      <a:lt2>
        <a:srgbClr val="E8E8E6"/>
      </a:lt2>
      <a:accent1>
        <a:srgbClr val="0091D1"/>
      </a:accent1>
      <a:accent2>
        <a:srgbClr val="AB0A49"/>
      </a:accent2>
      <a:accent3>
        <a:srgbClr val="DA5120"/>
      </a:accent3>
      <a:accent4>
        <a:srgbClr val="77A42B"/>
      </a:accent4>
      <a:accent5>
        <a:srgbClr val="00AABC"/>
      </a:accent5>
      <a:accent6>
        <a:srgbClr val="8C8986"/>
      </a:accent6>
      <a:hlink>
        <a:srgbClr val="1293EF"/>
      </a:hlink>
      <a:folHlink>
        <a:srgbClr val="5F377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2.xml><?xml version="1.0" encoding="utf-8"?>
<a:theme xmlns:a="http://schemas.openxmlformats.org/drawingml/2006/main" name="11_Office Theme">
  <a:themeElements>
    <a:clrScheme name="Custom 3">
      <a:dk1>
        <a:sysClr val="windowText" lastClr="000000"/>
      </a:dk1>
      <a:lt1>
        <a:sysClr val="window" lastClr="FFFFFF"/>
      </a:lt1>
      <a:dk2>
        <a:srgbClr val="00548C"/>
      </a:dk2>
      <a:lt2>
        <a:srgbClr val="E8E8E6"/>
      </a:lt2>
      <a:accent1>
        <a:srgbClr val="0091D1"/>
      </a:accent1>
      <a:accent2>
        <a:srgbClr val="AB0A49"/>
      </a:accent2>
      <a:accent3>
        <a:srgbClr val="DA5120"/>
      </a:accent3>
      <a:accent4>
        <a:srgbClr val="77A42B"/>
      </a:accent4>
      <a:accent5>
        <a:srgbClr val="00AABC"/>
      </a:accent5>
      <a:accent6>
        <a:srgbClr val="8C8986"/>
      </a:accent6>
      <a:hlink>
        <a:srgbClr val="1293EF"/>
      </a:hlink>
      <a:folHlink>
        <a:srgbClr val="5F377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3.xml><?xml version="1.0" encoding="utf-8"?>
<a:theme xmlns:a="http://schemas.openxmlformats.org/drawingml/2006/main" name="13_Office Theme">
  <a:themeElements>
    <a:clrScheme name="Custom 3">
      <a:dk1>
        <a:sysClr val="windowText" lastClr="000000"/>
      </a:dk1>
      <a:lt1>
        <a:sysClr val="window" lastClr="FFFFFF"/>
      </a:lt1>
      <a:dk2>
        <a:srgbClr val="00548C"/>
      </a:dk2>
      <a:lt2>
        <a:srgbClr val="E8E8E6"/>
      </a:lt2>
      <a:accent1>
        <a:srgbClr val="0091D1"/>
      </a:accent1>
      <a:accent2>
        <a:srgbClr val="AB0A49"/>
      </a:accent2>
      <a:accent3>
        <a:srgbClr val="DA5120"/>
      </a:accent3>
      <a:accent4>
        <a:srgbClr val="77A42B"/>
      </a:accent4>
      <a:accent5>
        <a:srgbClr val="00AABC"/>
      </a:accent5>
      <a:accent6>
        <a:srgbClr val="8C8986"/>
      </a:accent6>
      <a:hlink>
        <a:srgbClr val="1293EF"/>
      </a:hlink>
      <a:folHlink>
        <a:srgbClr val="5F377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4.xml><?xml version="1.0" encoding="utf-8"?>
<a:theme xmlns:a="http://schemas.openxmlformats.org/drawingml/2006/main" name="14_Office Theme">
  <a:themeElements>
    <a:clrScheme name="Custom 3">
      <a:dk1>
        <a:sysClr val="windowText" lastClr="000000"/>
      </a:dk1>
      <a:lt1>
        <a:sysClr val="window" lastClr="FFFFFF"/>
      </a:lt1>
      <a:dk2>
        <a:srgbClr val="00548C"/>
      </a:dk2>
      <a:lt2>
        <a:srgbClr val="E8E8E6"/>
      </a:lt2>
      <a:accent1>
        <a:srgbClr val="0091D1"/>
      </a:accent1>
      <a:accent2>
        <a:srgbClr val="AB0A49"/>
      </a:accent2>
      <a:accent3>
        <a:srgbClr val="DA5120"/>
      </a:accent3>
      <a:accent4>
        <a:srgbClr val="77A42B"/>
      </a:accent4>
      <a:accent5>
        <a:srgbClr val="00AABC"/>
      </a:accent5>
      <a:accent6>
        <a:srgbClr val="8C8986"/>
      </a:accent6>
      <a:hlink>
        <a:srgbClr val="1293EF"/>
      </a:hlink>
      <a:folHlink>
        <a:srgbClr val="5F377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5.xml><?xml version="1.0" encoding="utf-8"?>
<a:theme xmlns:a="http://schemas.openxmlformats.org/drawingml/2006/main" name="15_Office Theme">
  <a:themeElements>
    <a:clrScheme name="Custom 3">
      <a:dk1>
        <a:sysClr val="windowText" lastClr="000000"/>
      </a:dk1>
      <a:lt1>
        <a:sysClr val="window" lastClr="FFFFFF"/>
      </a:lt1>
      <a:dk2>
        <a:srgbClr val="00548C"/>
      </a:dk2>
      <a:lt2>
        <a:srgbClr val="E8E8E6"/>
      </a:lt2>
      <a:accent1>
        <a:srgbClr val="0091D1"/>
      </a:accent1>
      <a:accent2>
        <a:srgbClr val="AB0A49"/>
      </a:accent2>
      <a:accent3>
        <a:srgbClr val="DA5120"/>
      </a:accent3>
      <a:accent4>
        <a:srgbClr val="77A42B"/>
      </a:accent4>
      <a:accent5>
        <a:srgbClr val="00AABC"/>
      </a:accent5>
      <a:accent6>
        <a:srgbClr val="8C8986"/>
      </a:accent6>
      <a:hlink>
        <a:srgbClr val="1293EF"/>
      </a:hlink>
      <a:folHlink>
        <a:srgbClr val="5F377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6.xml><?xml version="1.0" encoding="utf-8"?>
<a:theme xmlns:a="http://schemas.openxmlformats.org/drawingml/2006/main" name="16_Office Theme">
  <a:themeElements>
    <a:clrScheme name="Custom 3">
      <a:dk1>
        <a:sysClr val="windowText" lastClr="000000"/>
      </a:dk1>
      <a:lt1>
        <a:sysClr val="window" lastClr="FFFFFF"/>
      </a:lt1>
      <a:dk2>
        <a:srgbClr val="00548C"/>
      </a:dk2>
      <a:lt2>
        <a:srgbClr val="E8E8E6"/>
      </a:lt2>
      <a:accent1>
        <a:srgbClr val="0091D1"/>
      </a:accent1>
      <a:accent2>
        <a:srgbClr val="AB0A49"/>
      </a:accent2>
      <a:accent3>
        <a:srgbClr val="DA5120"/>
      </a:accent3>
      <a:accent4>
        <a:srgbClr val="77A42B"/>
      </a:accent4>
      <a:accent5>
        <a:srgbClr val="00AABC"/>
      </a:accent5>
      <a:accent6>
        <a:srgbClr val="8C8986"/>
      </a:accent6>
      <a:hlink>
        <a:srgbClr val="1293EF"/>
      </a:hlink>
      <a:folHlink>
        <a:srgbClr val="5F377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7.xml><?xml version="1.0" encoding="utf-8"?>
<a:theme xmlns:a="http://schemas.openxmlformats.org/drawingml/2006/main" name="17_Office Theme">
  <a:themeElements>
    <a:clrScheme name="Custom 3">
      <a:dk1>
        <a:sysClr val="windowText" lastClr="000000"/>
      </a:dk1>
      <a:lt1>
        <a:sysClr val="window" lastClr="FFFFFF"/>
      </a:lt1>
      <a:dk2>
        <a:srgbClr val="00548C"/>
      </a:dk2>
      <a:lt2>
        <a:srgbClr val="E8E8E6"/>
      </a:lt2>
      <a:accent1>
        <a:srgbClr val="0091D1"/>
      </a:accent1>
      <a:accent2>
        <a:srgbClr val="AB0A49"/>
      </a:accent2>
      <a:accent3>
        <a:srgbClr val="DA5120"/>
      </a:accent3>
      <a:accent4>
        <a:srgbClr val="77A42B"/>
      </a:accent4>
      <a:accent5>
        <a:srgbClr val="00AABC"/>
      </a:accent5>
      <a:accent6>
        <a:srgbClr val="8C8986"/>
      </a:accent6>
      <a:hlink>
        <a:srgbClr val="1293EF"/>
      </a:hlink>
      <a:folHlink>
        <a:srgbClr val="5F377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8.xml><?xml version="1.0" encoding="utf-8"?>
<a:theme xmlns:a="http://schemas.openxmlformats.org/drawingml/2006/main" name="18_Office Theme">
  <a:themeElements>
    <a:clrScheme name="Custom 3">
      <a:dk1>
        <a:sysClr val="windowText" lastClr="000000"/>
      </a:dk1>
      <a:lt1>
        <a:sysClr val="window" lastClr="FFFFFF"/>
      </a:lt1>
      <a:dk2>
        <a:srgbClr val="00548C"/>
      </a:dk2>
      <a:lt2>
        <a:srgbClr val="E8E8E6"/>
      </a:lt2>
      <a:accent1>
        <a:srgbClr val="0091D1"/>
      </a:accent1>
      <a:accent2>
        <a:srgbClr val="AB0A49"/>
      </a:accent2>
      <a:accent3>
        <a:srgbClr val="DA5120"/>
      </a:accent3>
      <a:accent4>
        <a:srgbClr val="77A42B"/>
      </a:accent4>
      <a:accent5>
        <a:srgbClr val="00AABC"/>
      </a:accent5>
      <a:accent6>
        <a:srgbClr val="8C8986"/>
      </a:accent6>
      <a:hlink>
        <a:srgbClr val="1293EF"/>
      </a:hlink>
      <a:folHlink>
        <a:srgbClr val="5F377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9.xml><?xml version="1.0" encoding="utf-8"?>
<a:theme xmlns:a="http://schemas.openxmlformats.org/drawingml/2006/main" name="19_Office Theme">
  <a:themeElements>
    <a:clrScheme name="Custom 3">
      <a:dk1>
        <a:sysClr val="windowText" lastClr="000000"/>
      </a:dk1>
      <a:lt1>
        <a:sysClr val="window" lastClr="FFFFFF"/>
      </a:lt1>
      <a:dk2>
        <a:srgbClr val="00548C"/>
      </a:dk2>
      <a:lt2>
        <a:srgbClr val="E8E8E6"/>
      </a:lt2>
      <a:accent1>
        <a:srgbClr val="0091D1"/>
      </a:accent1>
      <a:accent2>
        <a:srgbClr val="AB0A49"/>
      </a:accent2>
      <a:accent3>
        <a:srgbClr val="DA5120"/>
      </a:accent3>
      <a:accent4>
        <a:srgbClr val="77A42B"/>
      </a:accent4>
      <a:accent5>
        <a:srgbClr val="00AABC"/>
      </a:accent5>
      <a:accent6>
        <a:srgbClr val="8C8986"/>
      </a:accent6>
      <a:hlink>
        <a:srgbClr val="1293EF"/>
      </a:hlink>
      <a:folHlink>
        <a:srgbClr val="5F377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Custom 3">
      <a:dk1>
        <a:sysClr val="windowText" lastClr="000000"/>
      </a:dk1>
      <a:lt1>
        <a:sysClr val="window" lastClr="FFFFFF"/>
      </a:lt1>
      <a:dk2>
        <a:srgbClr val="00548C"/>
      </a:dk2>
      <a:lt2>
        <a:srgbClr val="E8E8E6"/>
      </a:lt2>
      <a:accent1>
        <a:srgbClr val="0091D1"/>
      </a:accent1>
      <a:accent2>
        <a:srgbClr val="AB0A49"/>
      </a:accent2>
      <a:accent3>
        <a:srgbClr val="DA5120"/>
      </a:accent3>
      <a:accent4>
        <a:srgbClr val="77A42B"/>
      </a:accent4>
      <a:accent5>
        <a:srgbClr val="00AABC"/>
      </a:accent5>
      <a:accent6>
        <a:srgbClr val="8C8986"/>
      </a:accent6>
      <a:hlink>
        <a:srgbClr val="1293EF"/>
      </a:hlink>
      <a:folHlink>
        <a:srgbClr val="5F377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0.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1.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Custom 3">
      <a:dk1>
        <a:sysClr val="windowText" lastClr="000000"/>
      </a:dk1>
      <a:lt1>
        <a:sysClr val="window" lastClr="FFFFFF"/>
      </a:lt1>
      <a:dk2>
        <a:srgbClr val="00548C"/>
      </a:dk2>
      <a:lt2>
        <a:srgbClr val="E8E8E6"/>
      </a:lt2>
      <a:accent1>
        <a:srgbClr val="0091D1"/>
      </a:accent1>
      <a:accent2>
        <a:srgbClr val="AB0A49"/>
      </a:accent2>
      <a:accent3>
        <a:srgbClr val="DA5120"/>
      </a:accent3>
      <a:accent4>
        <a:srgbClr val="77A42B"/>
      </a:accent4>
      <a:accent5>
        <a:srgbClr val="00AABC"/>
      </a:accent5>
      <a:accent6>
        <a:srgbClr val="8C8986"/>
      </a:accent6>
      <a:hlink>
        <a:srgbClr val="1293EF"/>
      </a:hlink>
      <a:folHlink>
        <a:srgbClr val="5F377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3_Office Theme">
  <a:themeElements>
    <a:clrScheme name="Custom 3">
      <a:dk1>
        <a:sysClr val="windowText" lastClr="000000"/>
      </a:dk1>
      <a:lt1>
        <a:sysClr val="window" lastClr="FFFFFF"/>
      </a:lt1>
      <a:dk2>
        <a:srgbClr val="00548C"/>
      </a:dk2>
      <a:lt2>
        <a:srgbClr val="E8E8E6"/>
      </a:lt2>
      <a:accent1>
        <a:srgbClr val="0091D1"/>
      </a:accent1>
      <a:accent2>
        <a:srgbClr val="AB0A49"/>
      </a:accent2>
      <a:accent3>
        <a:srgbClr val="DA5120"/>
      </a:accent3>
      <a:accent4>
        <a:srgbClr val="77A42B"/>
      </a:accent4>
      <a:accent5>
        <a:srgbClr val="00AABC"/>
      </a:accent5>
      <a:accent6>
        <a:srgbClr val="8C8986"/>
      </a:accent6>
      <a:hlink>
        <a:srgbClr val="1293EF"/>
      </a:hlink>
      <a:folHlink>
        <a:srgbClr val="5F377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4_Office Theme">
  <a:themeElements>
    <a:clrScheme name="Custom 3">
      <a:dk1>
        <a:sysClr val="windowText" lastClr="000000"/>
      </a:dk1>
      <a:lt1>
        <a:sysClr val="window" lastClr="FFFFFF"/>
      </a:lt1>
      <a:dk2>
        <a:srgbClr val="00548C"/>
      </a:dk2>
      <a:lt2>
        <a:srgbClr val="E8E8E6"/>
      </a:lt2>
      <a:accent1>
        <a:srgbClr val="0091D1"/>
      </a:accent1>
      <a:accent2>
        <a:srgbClr val="AB0A49"/>
      </a:accent2>
      <a:accent3>
        <a:srgbClr val="DA5120"/>
      </a:accent3>
      <a:accent4>
        <a:srgbClr val="77A42B"/>
      </a:accent4>
      <a:accent5>
        <a:srgbClr val="00AABC"/>
      </a:accent5>
      <a:accent6>
        <a:srgbClr val="8C8986"/>
      </a:accent6>
      <a:hlink>
        <a:srgbClr val="1293EF"/>
      </a:hlink>
      <a:folHlink>
        <a:srgbClr val="5F377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5_Office Theme">
  <a:themeElements>
    <a:clrScheme name="Custom 3">
      <a:dk1>
        <a:sysClr val="windowText" lastClr="000000"/>
      </a:dk1>
      <a:lt1>
        <a:sysClr val="window" lastClr="FFFFFF"/>
      </a:lt1>
      <a:dk2>
        <a:srgbClr val="00548C"/>
      </a:dk2>
      <a:lt2>
        <a:srgbClr val="E8E8E6"/>
      </a:lt2>
      <a:accent1>
        <a:srgbClr val="0091D1"/>
      </a:accent1>
      <a:accent2>
        <a:srgbClr val="AB0A49"/>
      </a:accent2>
      <a:accent3>
        <a:srgbClr val="DA5120"/>
      </a:accent3>
      <a:accent4>
        <a:srgbClr val="77A42B"/>
      </a:accent4>
      <a:accent5>
        <a:srgbClr val="00AABC"/>
      </a:accent5>
      <a:accent6>
        <a:srgbClr val="8C8986"/>
      </a:accent6>
      <a:hlink>
        <a:srgbClr val="1293EF"/>
      </a:hlink>
      <a:folHlink>
        <a:srgbClr val="5F377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6_Office Theme">
  <a:themeElements>
    <a:clrScheme name="Custom 3">
      <a:dk1>
        <a:sysClr val="windowText" lastClr="000000"/>
      </a:dk1>
      <a:lt1>
        <a:sysClr val="window" lastClr="FFFFFF"/>
      </a:lt1>
      <a:dk2>
        <a:srgbClr val="00548C"/>
      </a:dk2>
      <a:lt2>
        <a:srgbClr val="E8E8E6"/>
      </a:lt2>
      <a:accent1>
        <a:srgbClr val="0091D1"/>
      </a:accent1>
      <a:accent2>
        <a:srgbClr val="AB0A49"/>
      </a:accent2>
      <a:accent3>
        <a:srgbClr val="DA5120"/>
      </a:accent3>
      <a:accent4>
        <a:srgbClr val="77A42B"/>
      </a:accent4>
      <a:accent5>
        <a:srgbClr val="00AABC"/>
      </a:accent5>
      <a:accent6>
        <a:srgbClr val="8C8986"/>
      </a:accent6>
      <a:hlink>
        <a:srgbClr val="1293EF"/>
      </a:hlink>
      <a:folHlink>
        <a:srgbClr val="5F377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7_Office Theme">
  <a:themeElements>
    <a:clrScheme name="Custom 3">
      <a:dk1>
        <a:sysClr val="windowText" lastClr="000000"/>
      </a:dk1>
      <a:lt1>
        <a:sysClr val="window" lastClr="FFFFFF"/>
      </a:lt1>
      <a:dk2>
        <a:srgbClr val="00548C"/>
      </a:dk2>
      <a:lt2>
        <a:srgbClr val="E8E8E6"/>
      </a:lt2>
      <a:accent1>
        <a:srgbClr val="0091D1"/>
      </a:accent1>
      <a:accent2>
        <a:srgbClr val="AB0A49"/>
      </a:accent2>
      <a:accent3>
        <a:srgbClr val="DA5120"/>
      </a:accent3>
      <a:accent4>
        <a:srgbClr val="77A42B"/>
      </a:accent4>
      <a:accent5>
        <a:srgbClr val="00AABC"/>
      </a:accent5>
      <a:accent6>
        <a:srgbClr val="8C8986"/>
      </a:accent6>
      <a:hlink>
        <a:srgbClr val="1293EF"/>
      </a:hlink>
      <a:folHlink>
        <a:srgbClr val="5F377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8_Office Theme">
  <a:themeElements>
    <a:clrScheme name="Custom 3">
      <a:dk1>
        <a:sysClr val="windowText" lastClr="000000"/>
      </a:dk1>
      <a:lt1>
        <a:sysClr val="window" lastClr="FFFFFF"/>
      </a:lt1>
      <a:dk2>
        <a:srgbClr val="00548C"/>
      </a:dk2>
      <a:lt2>
        <a:srgbClr val="E8E8E6"/>
      </a:lt2>
      <a:accent1>
        <a:srgbClr val="0091D1"/>
      </a:accent1>
      <a:accent2>
        <a:srgbClr val="AB0A49"/>
      </a:accent2>
      <a:accent3>
        <a:srgbClr val="DA5120"/>
      </a:accent3>
      <a:accent4>
        <a:srgbClr val="77A42B"/>
      </a:accent4>
      <a:accent5>
        <a:srgbClr val="00AABC"/>
      </a:accent5>
      <a:accent6>
        <a:srgbClr val="8C8986"/>
      </a:accent6>
      <a:hlink>
        <a:srgbClr val="1293EF"/>
      </a:hlink>
      <a:folHlink>
        <a:srgbClr val="5F377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E72C50B528DCA4B96E379DC7823AC23" ma:contentTypeVersion="0" ma:contentTypeDescription="Create a new document." ma:contentTypeScope="" ma:versionID="212a2590c58f159719786f2ff1888880">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A67EBE0-495F-4A69-9BD6-414440040F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849751E1-26B8-4524-83B7-D8917C707EDE}">
  <ds:schemaRefs>
    <ds:schemaRef ds:uri="http://schemas.microsoft.com/sharepoint/v3/contenttype/forms"/>
  </ds:schemaRefs>
</ds:datastoreItem>
</file>

<file path=customXml/itemProps3.xml><?xml version="1.0" encoding="utf-8"?>
<ds:datastoreItem xmlns:ds="http://schemas.openxmlformats.org/officeDocument/2006/customXml" ds:itemID="{B3A4556B-EB6C-460A-9711-174BD0A983EF}">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89423</TotalTime>
  <Words>608</Words>
  <Application>Microsoft Office PowerPoint</Application>
  <PresentationFormat>Custom</PresentationFormat>
  <Paragraphs>70</Paragraphs>
  <Slides>6</Slides>
  <Notes>1</Notes>
  <HiddenSlides>0</HiddenSlides>
  <MMClips>0</MMClips>
  <ScaleCrop>false</ScaleCrop>
  <HeadingPairs>
    <vt:vector size="6" baseType="variant">
      <vt:variant>
        <vt:lpstr>Fonts Used</vt:lpstr>
      </vt:variant>
      <vt:variant>
        <vt:i4>4</vt:i4>
      </vt:variant>
      <vt:variant>
        <vt:lpstr>Theme</vt:lpstr>
      </vt:variant>
      <vt:variant>
        <vt:i4>19</vt:i4>
      </vt:variant>
      <vt:variant>
        <vt:lpstr>Slide Titles</vt:lpstr>
      </vt:variant>
      <vt:variant>
        <vt:i4>6</vt:i4>
      </vt:variant>
    </vt:vector>
  </HeadingPairs>
  <TitlesOfParts>
    <vt:vector size="29" baseType="lpstr">
      <vt:lpstr>Arial</vt:lpstr>
      <vt:lpstr>Calibri</vt:lpstr>
      <vt:lpstr>Courier New</vt:lpstr>
      <vt:lpstr>Times New Roman</vt:lpstr>
      <vt:lpstr>Office Theme</vt:lpstr>
      <vt:lpstr>1_Office Theme</vt:lpstr>
      <vt:lpstr>2_Office Theme</vt:lpstr>
      <vt:lpstr>3_Office Theme</vt:lpstr>
      <vt:lpstr>4_Office Theme</vt:lpstr>
      <vt:lpstr>5_Office Theme</vt:lpstr>
      <vt:lpstr>6_Office Theme</vt:lpstr>
      <vt:lpstr>7_Office Theme</vt:lpstr>
      <vt:lpstr>8_Office Theme</vt:lpstr>
      <vt:lpstr>9_Office Theme</vt:lpstr>
      <vt:lpstr>10_Office Theme</vt:lpstr>
      <vt:lpstr>11_Office Theme</vt:lpstr>
      <vt:lpstr>13_Office Theme</vt:lpstr>
      <vt:lpstr>14_Office Theme</vt:lpstr>
      <vt:lpstr>15_Office Theme</vt:lpstr>
      <vt:lpstr>16_Office Theme</vt:lpstr>
      <vt:lpstr>17_Office Theme</vt:lpstr>
      <vt:lpstr>18_Office Theme</vt:lpstr>
      <vt:lpstr>19_Office Theme</vt:lpstr>
      <vt:lpstr>Alternative Enrollment/ Call Center Protocol COVID-19 Legacy WellCare    </vt:lpstr>
      <vt:lpstr>COVID-19 Protocol</vt:lpstr>
      <vt:lpstr>Pre-Enrollment Requirement</vt:lpstr>
      <vt:lpstr>Telephonic Enrollment Option</vt:lpstr>
      <vt:lpstr>Protocol Notes</vt:lpstr>
      <vt:lpstr>Post Enrollment Salesforce</vt:lpstr>
    </vt:vector>
  </TitlesOfParts>
  <Company>Centene Corp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Centene User</dc:creator>
  <cp:lastModifiedBy>JOE</cp:lastModifiedBy>
  <cp:revision>3279</cp:revision>
  <cp:lastPrinted>2020-03-11T19:47:43Z</cp:lastPrinted>
  <dcterms:created xsi:type="dcterms:W3CDTF">2007-07-09T13:30:31Z</dcterms:created>
  <dcterms:modified xsi:type="dcterms:W3CDTF">2020-05-28T16:02:19Z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0x0101004E72C50B528DCA4B96E379DC7823AC23</vt:lpwstr>
  </property>
</Properties>
</file>