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1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835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54513-10B9-459B-B6D3-0FC1AB0E3BB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253C-7094-4448-915D-0AC85B95884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54513-10B9-459B-B6D3-0FC1AB0E3BB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253C-7094-4448-915D-0AC85B95884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54513-10B9-459B-B6D3-0FC1AB0E3BB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253C-7094-4448-915D-0AC85B95884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54513-10B9-459B-B6D3-0FC1AB0E3BB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253C-7094-4448-915D-0AC85B95884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54513-10B9-459B-B6D3-0FC1AB0E3BB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253C-7094-4448-915D-0AC85B95884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54513-10B9-459B-B6D3-0FC1AB0E3BB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253C-7094-4448-915D-0AC85B95884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54513-10B9-459B-B6D3-0FC1AB0E3BB5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253C-7094-4448-915D-0AC85B95884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54513-10B9-459B-B6D3-0FC1AB0E3BB5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253C-7094-4448-915D-0AC85B95884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54513-10B9-459B-B6D3-0FC1AB0E3BB5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253C-7094-4448-915D-0AC85B95884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54513-10B9-459B-B6D3-0FC1AB0E3BB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253C-7094-4448-915D-0AC85B95884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54513-10B9-459B-B6D3-0FC1AB0E3BB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253C-7094-4448-915D-0AC85B95884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A54513-10B9-459B-B6D3-0FC1AB0E3BB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9C253C-7094-4448-915D-0AC85B95884E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3291" y="519893"/>
            <a:ext cx="8544232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REFINE FITNESS</a:t>
            </a:r>
            <a:endParaRPr lang="en-US" sz="2000" dirty="0"/>
          </a:p>
          <a:p>
            <a:r>
              <a:rPr lang="en-US" sz="2000" dirty="0"/>
              <a:t>WEEKLY WELLNESS TRACKER</a:t>
            </a:r>
            <a:endParaRPr lang="en-US" sz="2000" dirty="0"/>
          </a:p>
          <a:p>
            <a:r>
              <a:rPr lang="en-US" sz="2000" dirty="0"/>
              <a:t>DESIGNED FOR WOMEN 40+</a:t>
            </a:r>
            <a:endParaRPr lang="en-US" sz="2000" dirty="0"/>
          </a:p>
          <a:p>
            <a:r>
              <a:rPr lang="en-US" sz="2800" dirty="0"/>
              <a:t>Hydration • Movement • Recovery • Mindset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93290" y="2590262"/>
            <a:ext cx="10373033" cy="35548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Daily Habits to Track</a:t>
            </a:r>
            <a:endParaRPr lang="en-US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Hydration - Drink 64–80 oz of water (or more if active)</a:t>
            </a:r>
            <a:endParaRPr lang="en-US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Movement - 10 minutes of intentional movement (walk, stretch, mobility — your choice - with a goal of 5000 steps / day)</a:t>
            </a:r>
            <a:endParaRPr lang="en-US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Mindfulness / Gratitude – take 30 minutes for yourself (bath, journal, read, anything restorative)</a:t>
            </a:r>
            <a:endParaRPr lang="en-US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Protein - Protein at every meal – 100 grams minimum per day</a:t>
            </a:r>
            <a:endParaRPr lang="en-US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Sleep – goal of 7-8 hours per night – including screen‑free wind‑down - No screens for 30 minutes before bed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886870" y="355873"/>
          <a:ext cx="10241280" cy="63144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63040"/>
                <a:gridCol w="1463040"/>
                <a:gridCol w="1463040"/>
                <a:gridCol w="1463040"/>
                <a:gridCol w="1463040"/>
                <a:gridCol w="1463040"/>
                <a:gridCol w="14630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Monday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Tuesday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Wednesday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Thursday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Friday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Saturday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Sunday</a:t>
                      </a:r>
                      <a:endParaRPr lang="en-US" dirty="0"/>
                    </a:p>
                  </a:txBody>
                  <a:tcPr/>
                </a:tc>
              </a:tr>
              <a:tr h="1188720">
                <a:tc gridSpan="3">
                  <a:txBody>
                    <a:bodyPr/>
                    <a:lstStyle/>
                    <a:p>
                      <a:r>
                        <a:rPr lang="en-US" dirty="0"/>
                        <a:t>January</a:t>
                      </a:r>
                      <a:endParaRPr lang="en-US" dirty="0"/>
                    </a:p>
                    <a:p>
                      <a:r>
                        <a:rPr lang="en-US" dirty="0"/>
                        <a:t>1 point for each (max 5 points per day)</a:t>
                      </a:r>
                      <a:endParaRPr lang="en-US" dirty="0"/>
                    </a:p>
                  </a:txBody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1</a:t>
                      </a:r>
                      <a:endParaRPr lang="en-US" sz="1050" dirty="0"/>
                    </a:p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2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3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4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1887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5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6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7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8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9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10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11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1887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12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13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14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15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16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17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18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1887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19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20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21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22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23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24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25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1887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26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27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28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29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30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31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Hydration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Movement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Mindfulness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Protein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Sleep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11277" y="812576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At the end of January — Reflection + Reset</a:t>
            </a:r>
            <a:endParaRPr lang="en-US" dirty="0"/>
          </a:p>
          <a:p>
            <a:endParaRPr lang="en-US" dirty="0"/>
          </a:p>
          <a:p>
            <a:r>
              <a:rPr lang="en-US" dirty="0"/>
              <a:t>Write down:</a:t>
            </a:r>
            <a:endParaRPr lang="en-US" dirty="0"/>
          </a:p>
          <a:p>
            <a:pPr lvl="2"/>
            <a:r>
              <a:rPr lang="en-US" dirty="0"/>
              <a:t>3 habits you want to keep</a:t>
            </a:r>
            <a:endParaRPr lang="en-US" dirty="0"/>
          </a:p>
          <a:p>
            <a:pPr lvl="2"/>
            <a:r>
              <a:rPr lang="en-US" dirty="0"/>
              <a:t>2 things you learned (good or bad)</a:t>
            </a:r>
            <a:endParaRPr lang="en-US" dirty="0"/>
          </a:p>
          <a:p>
            <a:pPr lvl="2"/>
            <a:r>
              <a:rPr lang="en-US" dirty="0"/>
              <a:t>1 goal for the next month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2018</Words>
  <Application>WPS Spreadsheets</Application>
  <PresentationFormat>Widescreen</PresentationFormat>
  <Paragraphs>244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8" baseType="lpstr">
      <vt:lpstr>Arial</vt:lpstr>
      <vt:lpstr>SimSun</vt:lpstr>
      <vt:lpstr>Wingdings</vt:lpstr>
      <vt:lpstr>Aptos</vt:lpstr>
      <vt:lpstr>冬青黑体简体中文</vt:lpstr>
      <vt:lpstr>Microsoft YaHei</vt:lpstr>
      <vt:lpstr>汉仪旗黑</vt:lpstr>
      <vt:lpstr>Arial Unicode MS</vt:lpstr>
      <vt:lpstr>Aptos Display</vt:lpstr>
      <vt:lpstr>苹方-简</vt:lpstr>
      <vt:lpstr>Calibri</vt:lpstr>
      <vt:lpstr>Helvetica Neue</vt:lpstr>
      <vt:lpstr>Aptos</vt:lpstr>
      <vt:lpstr>宋体-简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heather lotstein</dc:creator>
  <cp:lastModifiedBy>xxx</cp:lastModifiedBy>
  <cp:revision>2</cp:revision>
  <dcterms:created xsi:type="dcterms:W3CDTF">2026-01-05T12:11:31Z</dcterms:created>
  <dcterms:modified xsi:type="dcterms:W3CDTF">2026-01-05T12:11:31Z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1033-5.6.0.8082</vt:lpwstr>
  </property>
</Properties>
</file>