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70" r:id="rId9"/>
    <p:sldId id="260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F4E105-8564-4BA7-86AC-0941B6962885}" v="13" dt="2026-05-06T19:06:49.772"/>
    <p1510:client id="{41E996B0-FA05-4952-B4DE-00F010F0CDD6}" v="4" dt="2026-05-06T15:46:00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Clement" userId="e2d719237d108672" providerId="LiveId" clId="{716DCAFA-4689-4AB2-8195-88A3D18E2B65}"/>
    <pc:docChg chg="undo custSel addSld delSld modSld sldOrd">
      <pc:chgData name="Eric Clement" userId="e2d719237d108672" providerId="LiveId" clId="{716DCAFA-4689-4AB2-8195-88A3D18E2B65}" dt="2026-05-06T19:06:49.772" v="4025" actId="20577"/>
      <pc:docMkLst>
        <pc:docMk/>
      </pc:docMkLst>
      <pc:sldChg chg="modSp mod">
        <pc:chgData name="Eric Clement" userId="e2d719237d108672" providerId="LiveId" clId="{716DCAFA-4689-4AB2-8195-88A3D18E2B65}" dt="2026-05-04T20:37:55.299" v="181" actId="6549"/>
        <pc:sldMkLst>
          <pc:docMk/>
          <pc:sldMk cId="0" sldId="256"/>
        </pc:sldMkLst>
        <pc:spChg chg="mod">
          <ac:chgData name="Eric Clement" userId="e2d719237d108672" providerId="LiveId" clId="{716DCAFA-4689-4AB2-8195-88A3D18E2B65}" dt="2026-05-04T20:37:55.299" v="181" actId="6549"/>
          <ac:spMkLst>
            <pc:docMk/>
            <pc:sldMk cId="0" sldId="256"/>
            <ac:spMk id="6" creationId="{00000000-0000-0000-0000-000000000000}"/>
          </ac:spMkLst>
        </pc:spChg>
      </pc:sldChg>
      <pc:sldChg chg="modSp mod">
        <pc:chgData name="Eric Clement" userId="e2d719237d108672" providerId="LiveId" clId="{716DCAFA-4689-4AB2-8195-88A3D18E2B65}" dt="2026-05-04T20:43:48.427" v="508" actId="6549"/>
        <pc:sldMkLst>
          <pc:docMk/>
          <pc:sldMk cId="0" sldId="257"/>
        </pc:sldMkLst>
        <pc:spChg chg="mod">
          <ac:chgData name="Eric Clement" userId="e2d719237d108672" providerId="LiveId" clId="{716DCAFA-4689-4AB2-8195-88A3D18E2B65}" dt="2026-05-04T20:38:33.777" v="202" actId="6549"/>
          <ac:spMkLst>
            <pc:docMk/>
            <pc:sldMk cId="0" sldId="257"/>
            <ac:spMk id="6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43:48.427" v="508" actId="6549"/>
          <ac:spMkLst>
            <pc:docMk/>
            <pc:sldMk cId="0" sldId="257"/>
            <ac:spMk id="11" creationId="{00000000-0000-0000-0000-000000000000}"/>
          </ac:spMkLst>
        </pc:spChg>
      </pc:sldChg>
      <pc:sldChg chg="addSp delSp modSp mod">
        <pc:chgData name="Eric Clement" userId="e2d719237d108672" providerId="LiveId" clId="{716DCAFA-4689-4AB2-8195-88A3D18E2B65}" dt="2026-05-06T19:06:49.772" v="4025" actId="20577"/>
        <pc:sldMkLst>
          <pc:docMk/>
          <pc:sldMk cId="0" sldId="258"/>
        </pc:sldMkLst>
        <pc:spChg chg="mod">
          <ac:chgData name="Eric Clement" userId="e2d719237d108672" providerId="LiveId" clId="{716DCAFA-4689-4AB2-8195-88A3D18E2B65}" dt="2026-05-04T20:44:15.189" v="529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6T19:06:49.772" v="4025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52:16.029" v="958" actId="20577"/>
          <ac:spMkLst>
            <pc:docMk/>
            <pc:sldMk cId="0" sldId="258"/>
            <ac:spMk id="4" creationId="{00000000-0000-0000-0000-000000000000}"/>
          </ac:spMkLst>
        </pc:spChg>
        <pc:picChg chg="add mod">
          <ac:chgData name="Eric Clement" userId="e2d719237d108672" providerId="LiveId" clId="{716DCAFA-4689-4AB2-8195-88A3D18E2B65}" dt="2026-05-05T00:53:08.233" v="2482" actId="1035"/>
          <ac:picMkLst>
            <pc:docMk/>
            <pc:sldMk cId="0" sldId="258"/>
            <ac:picMk id="8" creationId="{61B2B1A3-99CE-5AB0-9373-9344007B13E8}"/>
          </ac:picMkLst>
        </pc:picChg>
        <pc:picChg chg="del mod">
          <ac:chgData name="Eric Clement" userId="e2d719237d108672" providerId="LiveId" clId="{716DCAFA-4689-4AB2-8195-88A3D18E2B65}" dt="2026-05-05T00:45:07.308" v="2298" actId="478"/>
          <ac:picMkLst>
            <pc:docMk/>
            <pc:sldMk cId="0" sldId="258"/>
            <ac:picMk id="9" creationId="{EABE5C43-5A24-A1E1-AAAF-86F3D5E02E14}"/>
          </ac:picMkLst>
        </pc:picChg>
        <pc:picChg chg="mod">
          <ac:chgData name="Eric Clement" userId="e2d719237d108672" providerId="LiveId" clId="{716DCAFA-4689-4AB2-8195-88A3D18E2B65}" dt="2026-05-05T00:53:04.700" v="2457" actId="1035"/>
          <ac:picMkLst>
            <pc:docMk/>
            <pc:sldMk cId="0" sldId="258"/>
            <ac:picMk id="10" creationId="{FA82EC45-8141-6D8D-6712-5C7C93C20566}"/>
          </ac:picMkLst>
        </pc:picChg>
        <pc:picChg chg="add mod">
          <ac:chgData name="Eric Clement" userId="e2d719237d108672" providerId="LiveId" clId="{716DCAFA-4689-4AB2-8195-88A3D18E2B65}" dt="2026-05-05T00:52:15.147" v="2337" actId="14100"/>
          <ac:picMkLst>
            <pc:docMk/>
            <pc:sldMk cId="0" sldId="258"/>
            <ac:picMk id="12" creationId="{5BC8E92E-2214-FEA3-1812-46168CED6053}"/>
          </ac:picMkLst>
        </pc:picChg>
      </pc:sldChg>
      <pc:sldChg chg="addSp delSp modSp mod delAnim modAnim">
        <pc:chgData name="Eric Clement" userId="e2d719237d108672" providerId="LiveId" clId="{716DCAFA-4689-4AB2-8195-88A3D18E2B65}" dt="2026-05-05T01:23:07.981" v="2762"/>
        <pc:sldMkLst>
          <pc:docMk/>
          <pc:sldMk cId="0" sldId="259"/>
        </pc:sldMkLst>
        <pc:spChg chg="mod">
          <ac:chgData name="Eric Clement" userId="e2d719237d108672" providerId="LiveId" clId="{716DCAFA-4689-4AB2-8195-88A3D18E2B65}" dt="2026-05-05T00:58:03.448" v="2591" actId="20577"/>
          <ac:spMkLst>
            <pc:docMk/>
            <pc:sldMk cId="0" sldId="259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58:30.379" v="1287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Eric Clement" userId="e2d719237d108672" providerId="LiveId" clId="{716DCAFA-4689-4AB2-8195-88A3D18E2B65}" dt="2026-05-05T01:14:45.250" v="2631" actId="14100"/>
          <ac:spMkLst>
            <pc:docMk/>
            <pc:sldMk cId="0" sldId="259"/>
            <ac:spMk id="5" creationId="{00000000-0000-0000-0000-000000000000}"/>
          </ac:spMkLst>
        </pc:spChg>
        <pc:picChg chg="add mod">
          <ac:chgData name="Eric Clement" userId="e2d719237d108672" providerId="LiveId" clId="{716DCAFA-4689-4AB2-8195-88A3D18E2B65}" dt="2026-05-05T01:19:12.589" v="2717" actId="1076"/>
          <ac:picMkLst>
            <pc:docMk/>
            <pc:sldMk cId="0" sldId="259"/>
            <ac:picMk id="7" creationId="{055B3099-D038-3640-3269-E357534BA763}"/>
          </ac:picMkLst>
        </pc:picChg>
        <pc:picChg chg="add mod">
          <ac:chgData name="Eric Clement" userId="e2d719237d108672" providerId="LiveId" clId="{716DCAFA-4689-4AB2-8195-88A3D18E2B65}" dt="2026-05-05T01:19:09.296" v="2709" actId="1035"/>
          <ac:picMkLst>
            <pc:docMk/>
            <pc:sldMk cId="0" sldId="259"/>
            <ac:picMk id="9" creationId="{D9F851CD-8E3B-56E8-1950-56655C8CFC05}"/>
          </ac:picMkLst>
        </pc:picChg>
        <pc:picChg chg="add del mod">
          <ac:chgData name="Eric Clement" userId="e2d719237d108672" providerId="LiveId" clId="{716DCAFA-4689-4AB2-8195-88A3D18E2B65}" dt="2026-05-05T01:06:49.659" v="2621" actId="478"/>
          <ac:picMkLst>
            <pc:docMk/>
            <pc:sldMk cId="0" sldId="259"/>
            <ac:picMk id="10" creationId="{FE4CF0B3-6DB8-801E-5536-DFFA2F85ED82}"/>
          </ac:picMkLst>
        </pc:picChg>
        <pc:picChg chg="add del mod">
          <ac:chgData name="Eric Clement" userId="e2d719237d108672" providerId="LiveId" clId="{716DCAFA-4689-4AB2-8195-88A3D18E2B65}" dt="2026-05-05T01:11:23.756" v="2625" actId="478"/>
          <ac:picMkLst>
            <pc:docMk/>
            <pc:sldMk cId="0" sldId="259"/>
            <ac:picMk id="12" creationId="{0ADC67C3-74FD-D09F-1E9B-F0724C135407}"/>
          </ac:picMkLst>
        </pc:picChg>
        <pc:picChg chg="add mod">
          <ac:chgData name="Eric Clement" userId="e2d719237d108672" providerId="LiveId" clId="{716DCAFA-4689-4AB2-8195-88A3D18E2B65}" dt="2026-05-05T01:19:18.655" v="2755" actId="1036"/>
          <ac:picMkLst>
            <pc:docMk/>
            <pc:sldMk cId="0" sldId="259"/>
            <ac:picMk id="13" creationId="{83779186-88FD-87B0-7119-50A1E94A9B48}"/>
          </ac:picMkLst>
        </pc:picChg>
        <pc:picChg chg="add mod">
          <ac:chgData name="Eric Clement" userId="e2d719237d108672" providerId="LiveId" clId="{716DCAFA-4689-4AB2-8195-88A3D18E2B65}" dt="2026-05-05T01:23:01.244" v="2761" actId="1076"/>
          <ac:picMkLst>
            <pc:docMk/>
            <pc:sldMk cId="0" sldId="259"/>
            <ac:picMk id="14" creationId="{432C15C1-BC0C-2607-996E-1DF1C0C0155E}"/>
          </ac:picMkLst>
        </pc:picChg>
      </pc:sldChg>
      <pc:sldChg chg="delSp modSp mod ord">
        <pc:chgData name="Eric Clement" userId="e2d719237d108672" providerId="LiveId" clId="{716DCAFA-4689-4AB2-8195-88A3D18E2B65}" dt="2026-05-05T02:51:48.191" v="3908" actId="20577"/>
        <pc:sldMkLst>
          <pc:docMk/>
          <pc:sldMk cId="0" sldId="260"/>
        </pc:sldMkLst>
        <pc:spChg chg="mod">
          <ac:chgData name="Eric Clement" userId="e2d719237d108672" providerId="LiveId" clId="{716DCAFA-4689-4AB2-8195-88A3D18E2B65}" dt="2026-05-05T02:50:56.261" v="3870" actId="6549"/>
          <ac:spMkLst>
            <pc:docMk/>
            <pc:sldMk cId="0" sldId="260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51:48.191" v="3908" actId="20577"/>
          <ac:spMkLst>
            <pc:docMk/>
            <pc:sldMk cId="0" sldId="260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4T21:05:56.977" v="2029" actId="6549"/>
          <ac:spMkLst>
            <pc:docMk/>
            <pc:sldMk cId="0" sldId="260"/>
            <ac:spMk id="4" creationId="{00000000-0000-0000-0000-000000000000}"/>
          </ac:spMkLst>
        </pc:spChg>
        <pc:spChg chg="del mod">
          <ac:chgData name="Eric Clement" userId="e2d719237d108672" providerId="LiveId" clId="{716DCAFA-4689-4AB2-8195-88A3D18E2B65}" dt="2026-05-05T02:13:29.816" v="2958" actId="478"/>
          <ac:spMkLst>
            <pc:docMk/>
            <pc:sldMk cId="0" sldId="260"/>
            <ac:spMk id="5" creationId="{00000000-0000-0000-0000-000000000000}"/>
          </ac:spMkLst>
        </pc:spChg>
      </pc:sldChg>
      <pc:sldChg chg="addSp modSp mod ord">
        <pc:chgData name="Eric Clement" userId="e2d719237d108672" providerId="LiveId" clId="{716DCAFA-4689-4AB2-8195-88A3D18E2B65}" dt="2026-05-05T00:57:09.152" v="2567" actId="1076"/>
        <pc:sldMkLst>
          <pc:docMk/>
          <pc:sldMk cId="0" sldId="261"/>
        </pc:sldMkLst>
        <pc:spChg chg="mod">
          <ac:chgData name="Eric Clement" userId="e2d719237d108672" providerId="LiveId" clId="{716DCAFA-4689-4AB2-8195-88A3D18E2B65}" dt="2026-05-04T20:58:11.466" v="1283" actId="6549"/>
          <ac:spMkLst>
            <pc:docMk/>
            <pc:sldMk cId="0" sldId="261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58:22.938" v="1285" actId="20577"/>
          <ac:spMkLst>
            <pc:docMk/>
            <pc:sldMk cId="0" sldId="261"/>
            <ac:spMk id="4" creationId="{00000000-0000-0000-0000-000000000000}"/>
          </ac:spMkLst>
        </pc:spChg>
        <pc:picChg chg="add mod">
          <ac:chgData name="Eric Clement" userId="e2d719237d108672" providerId="LiveId" clId="{716DCAFA-4689-4AB2-8195-88A3D18E2B65}" dt="2026-05-05T00:56:35.985" v="2563" actId="1035"/>
          <ac:picMkLst>
            <pc:docMk/>
            <pc:sldMk cId="0" sldId="261"/>
            <ac:picMk id="8" creationId="{16592BDE-FA2E-09E8-8A46-A3F62B25E3E1}"/>
          </ac:picMkLst>
        </pc:picChg>
        <pc:picChg chg="add mod">
          <ac:chgData name="Eric Clement" userId="e2d719237d108672" providerId="LiveId" clId="{716DCAFA-4689-4AB2-8195-88A3D18E2B65}" dt="2026-05-05T00:56:24.672" v="2546" actId="1035"/>
          <ac:picMkLst>
            <pc:docMk/>
            <pc:sldMk cId="0" sldId="261"/>
            <ac:picMk id="9" creationId="{3521804C-4F85-9D52-F8D5-EE76EAB21797}"/>
          </ac:picMkLst>
        </pc:picChg>
        <pc:picChg chg="add mod">
          <ac:chgData name="Eric Clement" userId="e2d719237d108672" providerId="LiveId" clId="{716DCAFA-4689-4AB2-8195-88A3D18E2B65}" dt="2026-05-05T00:57:09.152" v="2567" actId="1076"/>
          <ac:picMkLst>
            <pc:docMk/>
            <pc:sldMk cId="0" sldId="261"/>
            <ac:picMk id="10" creationId="{38F80777-7B61-F9F1-F1C6-D4C83857D932}"/>
          </ac:picMkLst>
        </pc:picChg>
      </pc:sldChg>
      <pc:sldChg chg="addSp modSp mod">
        <pc:chgData name="Eric Clement" userId="e2d719237d108672" providerId="LiveId" clId="{716DCAFA-4689-4AB2-8195-88A3D18E2B65}" dt="2026-05-05T01:29:29.784" v="2866" actId="6549"/>
        <pc:sldMkLst>
          <pc:docMk/>
          <pc:sldMk cId="0" sldId="262"/>
        </pc:sldMkLst>
        <pc:spChg chg="mod">
          <ac:chgData name="Eric Clement" userId="e2d719237d108672" providerId="LiveId" clId="{716DCAFA-4689-4AB2-8195-88A3D18E2B65}" dt="2026-05-04T20:58:43.633" v="1296" actId="20577"/>
          <ac:spMkLst>
            <pc:docMk/>
            <pc:sldMk cId="0" sldId="262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5T01:29:29.784" v="2866" actId="6549"/>
          <ac:spMkLst>
            <pc:docMk/>
            <pc:sldMk cId="0" sldId="262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58:39.881" v="1289" actId="20577"/>
          <ac:spMkLst>
            <pc:docMk/>
            <pc:sldMk cId="0" sldId="262"/>
            <ac:spMk id="4" creationId="{00000000-0000-0000-0000-000000000000}"/>
          </ac:spMkLst>
        </pc:spChg>
        <pc:spChg chg="add mod">
          <ac:chgData name="Eric Clement" userId="e2d719237d108672" providerId="LiveId" clId="{716DCAFA-4689-4AB2-8195-88A3D18E2B65}" dt="2026-05-05T01:28:25.400" v="2837" actId="255"/>
          <ac:spMkLst>
            <pc:docMk/>
            <pc:sldMk cId="0" sldId="262"/>
            <ac:spMk id="9" creationId="{77BF3DD9-308B-23D5-DE10-36F58A64E3C0}"/>
          </ac:spMkLst>
        </pc:spChg>
        <pc:picChg chg="add mod">
          <ac:chgData name="Eric Clement" userId="e2d719237d108672" providerId="LiveId" clId="{716DCAFA-4689-4AB2-8195-88A3D18E2B65}" dt="2026-05-05T01:26:08.932" v="2767" actId="1076"/>
          <ac:picMkLst>
            <pc:docMk/>
            <pc:sldMk cId="0" sldId="262"/>
            <ac:picMk id="8" creationId="{2D4AA669-F300-2A1D-6826-537DEC8948F3}"/>
          </ac:picMkLst>
        </pc:picChg>
      </pc:sldChg>
      <pc:sldChg chg="addSp delSp modSp mod delAnim modAnim">
        <pc:chgData name="Eric Clement" userId="e2d719237d108672" providerId="LiveId" clId="{716DCAFA-4689-4AB2-8195-88A3D18E2B65}" dt="2026-05-05T02:25:04.465" v="3105"/>
        <pc:sldMkLst>
          <pc:docMk/>
          <pc:sldMk cId="0" sldId="263"/>
        </pc:sldMkLst>
        <pc:spChg chg="mod">
          <ac:chgData name="Eric Clement" userId="e2d719237d108672" providerId="LiveId" clId="{716DCAFA-4689-4AB2-8195-88A3D18E2B65}" dt="2026-05-04T21:00:22.215" v="1440" actId="20577"/>
          <ac:spMkLst>
            <pc:docMk/>
            <pc:sldMk cId="0" sldId="263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11:41.110" v="2950" actId="1035"/>
          <ac:spMkLst>
            <pc:docMk/>
            <pc:sldMk cId="0" sldId="263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4T20:59:25.050" v="1313" actId="20577"/>
          <ac:spMkLst>
            <pc:docMk/>
            <pc:sldMk cId="0" sldId="263"/>
            <ac:spMk id="4" creationId="{00000000-0000-0000-0000-000000000000}"/>
          </ac:spMkLst>
        </pc:spChg>
        <pc:picChg chg="add mod">
          <ac:chgData name="Eric Clement" userId="e2d719237d108672" providerId="LiveId" clId="{716DCAFA-4689-4AB2-8195-88A3D18E2B65}" dt="2026-05-05T02:20:23.879" v="3092" actId="1035"/>
          <ac:picMkLst>
            <pc:docMk/>
            <pc:sldMk cId="0" sldId="263"/>
            <ac:picMk id="7" creationId="{722D4BF4-6F4F-A7F4-3B7D-52853F842106}"/>
          </ac:picMkLst>
        </pc:picChg>
        <pc:picChg chg="add mod">
          <ac:chgData name="Eric Clement" userId="e2d719237d108672" providerId="LiveId" clId="{716DCAFA-4689-4AB2-8195-88A3D18E2B65}" dt="2026-05-05T02:20:24.975" v="3095" actId="1035"/>
          <ac:picMkLst>
            <pc:docMk/>
            <pc:sldMk cId="0" sldId="263"/>
            <ac:picMk id="9" creationId="{B8505FB8-3F3E-224E-FF7F-CAC938B93FD3}"/>
          </ac:picMkLst>
        </pc:picChg>
        <pc:picChg chg="add del mod">
          <ac:chgData name="Eric Clement" userId="e2d719237d108672" providerId="LiveId" clId="{716DCAFA-4689-4AB2-8195-88A3D18E2B65}" dt="2026-05-05T02:04:11.079" v="2925" actId="478"/>
          <ac:picMkLst>
            <pc:docMk/>
            <pc:sldMk cId="0" sldId="263"/>
            <ac:picMk id="10" creationId="{24946420-1018-C6EA-0EF4-91FA2D773E39}"/>
          </ac:picMkLst>
        </pc:picChg>
        <pc:picChg chg="add del mod">
          <ac:chgData name="Eric Clement" userId="e2d719237d108672" providerId="LiveId" clId="{716DCAFA-4689-4AB2-8195-88A3D18E2B65}" dt="2026-05-05T02:06:03.175" v="2927" actId="478"/>
          <ac:picMkLst>
            <pc:docMk/>
            <pc:sldMk cId="0" sldId="263"/>
            <ac:picMk id="11" creationId="{CFEAECE8-844F-82B8-B465-49C1CD01B409}"/>
          </ac:picMkLst>
        </pc:picChg>
        <pc:picChg chg="add mod">
          <ac:chgData name="Eric Clement" userId="e2d719237d108672" providerId="LiveId" clId="{716DCAFA-4689-4AB2-8195-88A3D18E2B65}" dt="2026-05-05T02:07:40.609" v="2930" actId="1076"/>
          <ac:picMkLst>
            <pc:docMk/>
            <pc:sldMk cId="0" sldId="263"/>
            <ac:picMk id="13" creationId="{C89B82D4-7C65-184E-F1DD-0B42EF3FF48B}"/>
          </ac:picMkLst>
        </pc:picChg>
        <pc:picChg chg="add del mod">
          <ac:chgData name="Eric Clement" userId="e2d719237d108672" providerId="LiveId" clId="{716DCAFA-4689-4AB2-8195-88A3D18E2B65}" dt="2026-05-05T02:20:11.118" v="3085" actId="478"/>
          <ac:picMkLst>
            <pc:docMk/>
            <pc:sldMk cId="0" sldId="263"/>
            <ac:picMk id="15" creationId="{A7F32EF8-3F17-17D3-F60D-247933A3E27F}"/>
          </ac:picMkLst>
        </pc:picChg>
        <pc:picChg chg="add del mod">
          <ac:chgData name="Eric Clement" userId="e2d719237d108672" providerId="LiveId" clId="{716DCAFA-4689-4AB2-8195-88A3D18E2B65}" dt="2026-05-05T02:18:14.966" v="3082" actId="478"/>
          <ac:picMkLst>
            <pc:docMk/>
            <pc:sldMk cId="0" sldId="263"/>
            <ac:picMk id="16" creationId="{BCD1E6F1-DDBD-96D1-077F-914178526D71}"/>
          </ac:picMkLst>
        </pc:picChg>
        <pc:picChg chg="add mod">
          <ac:chgData name="Eric Clement" userId="e2d719237d108672" providerId="LiveId" clId="{716DCAFA-4689-4AB2-8195-88A3D18E2B65}" dt="2026-05-05T02:20:26.712" v="3096" actId="1035"/>
          <ac:picMkLst>
            <pc:docMk/>
            <pc:sldMk cId="0" sldId="263"/>
            <ac:picMk id="17" creationId="{79B1F305-CB6C-2282-6326-3AEF8786D72E}"/>
          </ac:picMkLst>
        </pc:picChg>
      </pc:sldChg>
      <pc:sldChg chg="modSp mod">
        <pc:chgData name="Eric Clement" userId="e2d719237d108672" providerId="LiveId" clId="{716DCAFA-4689-4AB2-8195-88A3D18E2B65}" dt="2026-05-06T15:44:23.391" v="4001" actId="20577"/>
        <pc:sldMkLst>
          <pc:docMk/>
          <pc:sldMk cId="0" sldId="264"/>
        </pc:sldMkLst>
        <pc:spChg chg="mod">
          <ac:chgData name="Eric Clement" userId="e2d719237d108672" providerId="LiveId" clId="{716DCAFA-4689-4AB2-8195-88A3D18E2B65}" dt="2026-05-04T21:08:01.163" v="2283" actId="27636"/>
          <ac:spMkLst>
            <pc:docMk/>
            <pc:sldMk cId="0" sldId="264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52:47.236" v="3973" actId="20577"/>
          <ac:spMkLst>
            <pc:docMk/>
            <pc:sldMk cId="0" sldId="264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6T15:44:23.391" v="4001" actId="20577"/>
          <ac:spMkLst>
            <pc:docMk/>
            <pc:sldMk cId="0" sldId="264"/>
            <ac:spMk id="4" creationId="{00000000-0000-0000-0000-000000000000}"/>
          </ac:spMkLst>
        </pc:spChg>
      </pc:sldChg>
      <pc:sldChg chg="modSp mod">
        <pc:chgData name="Eric Clement" userId="e2d719237d108672" providerId="LiveId" clId="{716DCAFA-4689-4AB2-8195-88A3D18E2B65}" dt="2026-05-06T15:44:13.167" v="3997" actId="20577"/>
        <pc:sldMkLst>
          <pc:docMk/>
          <pc:sldMk cId="0" sldId="265"/>
        </pc:sldMkLst>
        <pc:spChg chg="mod">
          <ac:chgData name="Eric Clement" userId="e2d719237d108672" providerId="LiveId" clId="{716DCAFA-4689-4AB2-8195-88A3D18E2B65}" dt="2026-05-05T02:14:46.963" v="2976" actId="404"/>
          <ac:spMkLst>
            <pc:docMk/>
            <pc:sldMk cId="0" sldId="265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52:30.326" v="3922" actId="20577"/>
          <ac:spMkLst>
            <pc:docMk/>
            <pc:sldMk cId="0" sldId="265"/>
            <ac:spMk id="3" creationId="{00000000-0000-0000-0000-000000000000}"/>
          </ac:spMkLst>
        </pc:spChg>
        <pc:spChg chg="mod">
          <ac:chgData name="Eric Clement" userId="e2d719237d108672" providerId="LiveId" clId="{716DCAFA-4689-4AB2-8195-88A3D18E2B65}" dt="2026-05-06T15:44:13.167" v="3997" actId="20577"/>
          <ac:spMkLst>
            <pc:docMk/>
            <pc:sldMk cId="0" sldId="265"/>
            <ac:spMk id="4" creationId="{00000000-0000-0000-0000-000000000000}"/>
          </ac:spMkLst>
        </pc:spChg>
        <pc:spChg chg="mod">
          <ac:chgData name="Eric Clement" userId="e2d719237d108672" providerId="LiveId" clId="{716DCAFA-4689-4AB2-8195-88A3D18E2B65}" dt="2026-05-04T21:07:49.643" v="2267" actId="6549"/>
          <ac:spMkLst>
            <pc:docMk/>
            <pc:sldMk cId="0" sldId="265"/>
            <ac:spMk id="5" creationId="{00000000-0000-0000-0000-000000000000}"/>
          </ac:spMkLst>
        </pc:spChg>
      </pc:sldChg>
      <pc:sldChg chg="modSp mod">
        <pc:chgData name="Eric Clement" userId="e2d719237d108672" providerId="LiveId" clId="{716DCAFA-4689-4AB2-8195-88A3D18E2B65}" dt="2026-05-06T15:45:26.849" v="4012" actId="5793"/>
        <pc:sldMkLst>
          <pc:docMk/>
          <pc:sldMk cId="0" sldId="266"/>
        </pc:sldMkLst>
        <pc:spChg chg="mod">
          <ac:chgData name="Eric Clement" userId="e2d719237d108672" providerId="LiveId" clId="{716DCAFA-4689-4AB2-8195-88A3D18E2B65}" dt="2026-05-06T15:45:26.849" v="4012" actId="5793"/>
          <ac:spMkLst>
            <pc:docMk/>
            <pc:sldMk cId="0" sldId="266"/>
            <ac:spMk id="3" creationId="{00000000-0000-0000-0000-000000000000}"/>
          </ac:spMkLst>
        </pc:spChg>
      </pc:sldChg>
      <pc:sldChg chg="addSp delSp modSp mod">
        <pc:chgData name="Eric Clement" userId="e2d719237d108672" providerId="LiveId" clId="{716DCAFA-4689-4AB2-8195-88A3D18E2B65}" dt="2026-05-05T02:41:32.743" v="3247" actId="20577"/>
        <pc:sldMkLst>
          <pc:docMk/>
          <pc:sldMk cId="0" sldId="267"/>
        </pc:sldMkLst>
        <pc:spChg chg="mod">
          <ac:chgData name="Eric Clement" userId="e2d719237d108672" providerId="LiveId" clId="{716DCAFA-4689-4AB2-8195-88A3D18E2B65}" dt="2026-05-04T21:08:36.314" v="2287" actId="20577"/>
          <ac:spMkLst>
            <pc:docMk/>
            <pc:sldMk cId="0" sldId="267"/>
            <ac:spMk id="4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39:25.117" v="3229" actId="6549"/>
          <ac:spMkLst>
            <pc:docMk/>
            <pc:sldMk cId="0" sldId="267"/>
            <ac:spMk id="5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41:32.743" v="3247" actId="20577"/>
          <ac:spMkLst>
            <pc:docMk/>
            <pc:sldMk cId="0" sldId="267"/>
            <ac:spMk id="22" creationId="{00000000-0000-0000-0000-000000000000}"/>
          </ac:spMkLst>
        </pc:spChg>
        <pc:picChg chg="add mod">
          <ac:chgData name="Eric Clement" userId="e2d719237d108672" providerId="LiveId" clId="{716DCAFA-4689-4AB2-8195-88A3D18E2B65}" dt="2026-05-05T02:37:07.748" v="3171" actId="1076"/>
          <ac:picMkLst>
            <pc:docMk/>
            <pc:sldMk cId="0" sldId="267"/>
            <ac:picMk id="25" creationId="{7BDBD562-BE7D-65D3-5E3B-C83557C234AF}"/>
          </ac:picMkLst>
        </pc:picChg>
        <pc:picChg chg="add mod">
          <ac:chgData name="Eric Clement" userId="e2d719237d108672" providerId="LiveId" clId="{716DCAFA-4689-4AB2-8195-88A3D18E2B65}" dt="2026-05-05T02:37:15.502" v="3172" actId="108"/>
          <ac:picMkLst>
            <pc:docMk/>
            <pc:sldMk cId="0" sldId="267"/>
            <ac:picMk id="27" creationId="{DA50F416-419D-9ECB-929F-9D05BF30B1F7}"/>
          </ac:picMkLst>
        </pc:picChg>
        <pc:picChg chg="add mod">
          <ac:chgData name="Eric Clement" userId="e2d719237d108672" providerId="LiveId" clId="{716DCAFA-4689-4AB2-8195-88A3D18E2B65}" dt="2026-05-05T02:37:18.447" v="3173" actId="108"/>
          <ac:picMkLst>
            <pc:docMk/>
            <pc:sldMk cId="0" sldId="267"/>
            <ac:picMk id="29" creationId="{D90F31A6-5331-0C09-E8E6-CFC312D650D8}"/>
          </ac:picMkLst>
        </pc:picChg>
        <pc:picChg chg="add mod">
          <ac:chgData name="Eric Clement" userId="e2d719237d108672" providerId="LiveId" clId="{716DCAFA-4689-4AB2-8195-88A3D18E2B65}" dt="2026-05-05T02:31:17.204" v="3135" actId="1076"/>
          <ac:picMkLst>
            <pc:docMk/>
            <pc:sldMk cId="0" sldId="267"/>
            <ac:picMk id="31" creationId="{99BEC586-AD83-3D97-485C-30B2C4911D95}"/>
          </ac:picMkLst>
        </pc:picChg>
        <pc:picChg chg="add mod">
          <ac:chgData name="Eric Clement" userId="e2d719237d108672" providerId="LiveId" clId="{716DCAFA-4689-4AB2-8195-88A3D18E2B65}" dt="2026-05-05T02:31:36.550" v="3138" actId="1076"/>
          <ac:picMkLst>
            <pc:docMk/>
            <pc:sldMk cId="0" sldId="267"/>
            <ac:picMk id="33" creationId="{AE741395-5233-138A-CAE7-1ED5BD69F2EB}"/>
          </ac:picMkLst>
        </pc:picChg>
        <pc:picChg chg="add mod">
          <ac:chgData name="Eric Clement" userId="e2d719237d108672" providerId="LiveId" clId="{716DCAFA-4689-4AB2-8195-88A3D18E2B65}" dt="2026-05-05T02:37:25.635" v="3175" actId="1076"/>
          <ac:picMkLst>
            <pc:docMk/>
            <pc:sldMk cId="0" sldId="267"/>
            <ac:picMk id="35" creationId="{16C5165B-8CCD-5FFB-8D0D-465E1834A07B}"/>
          </ac:picMkLst>
        </pc:picChg>
        <pc:picChg chg="add mod">
          <ac:chgData name="Eric Clement" userId="e2d719237d108672" providerId="LiveId" clId="{716DCAFA-4689-4AB2-8195-88A3D18E2B65}" dt="2026-05-05T02:38:04.881" v="3188" actId="1076"/>
          <ac:picMkLst>
            <pc:docMk/>
            <pc:sldMk cId="0" sldId="267"/>
            <ac:picMk id="37" creationId="{5C9C332B-EF86-6ED2-D4C1-04C699589D3B}"/>
          </ac:picMkLst>
        </pc:picChg>
        <pc:picChg chg="add mod">
          <ac:chgData name="Eric Clement" userId="e2d719237d108672" providerId="LiveId" clId="{716DCAFA-4689-4AB2-8195-88A3D18E2B65}" dt="2026-05-05T02:38:01.211" v="3186" actId="1076"/>
          <ac:picMkLst>
            <pc:docMk/>
            <pc:sldMk cId="0" sldId="267"/>
            <ac:picMk id="39" creationId="{4374380B-4DAD-50EE-4623-5BE031A76569}"/>
          </ac:picMkLst>
        </pc:picChg>
        <pc:picChg chg="add del mod">
          <ac:chgData name="Eric Clement" userId="e2d719237d108672" providerId="LiveId" clId="{716DCAFA-4689-4AB2-8195-88A3D18E2B65}" dt="2026-05-05T02:39:04.303" v="3206" actId="478"/>
          <ac:picMkLst>
            <pc:docMk/>
            <pc:sldMk cId="0" sldId="267"/>
            <ac:picMk id="41" creationId="{8EA5BD26-CF84-7C03-08C6-8FA2F2B1677C}"/>
          </ac:picMkLst>
        </pc:picChg>
        <pc:picChg chg="add mod">
          <ac:chgData name="Eric Clement" userId="e2d719237d108672" providerId="LiveId" clId="{716DCAFA-4689-4AB2-8195-88A3D18E2B65}" dt="2026-05-05T02:37:49.821" v="3184" actId="1076"/>
          <ac:picMkLst>
            <pc:docMk/>
            <pc:sldMk cId="0" sldId="267"/>
            <ac:picMk id="43" creationId="{06CCEEBF-6DAA-EA8D-A0DE-9DF06ADE036A}"/>
          </ac:picMkLst>
        </pc:picChg>
        <pc:picChg chg="add mod">
          <ac:chgData name="Eric Clement" userId="e2d719237d108672" providerId="LiveId" clId="{716DCAFA-4689-4AB2-8195-88A3D18E2B65}" dt="2026-05-05T02:37:34.785" v="3179" actId="1076"/>
          <ac:picMkLst>
            <pc:docMk/>
            <pc:sldMk cId="0" sldId="267"/>
            <ac:picMk id="45" creationId="{3DF06071-5140-24D8-C509-F47BBEB7A96F}"/>
          </ac:picMkLst>
        </pc:picChg>
        <pc:picChg chg="add mod">
          <ac:chgData name="Eric Clement" userId="e2d719237d108672" providerId="LiveId" clId="{716DCAFA-4689-4AB2-8195-88A3D18E2B65}" dt="2026-05-05T02:37:30.730" v="3177" actId="1076"/>
          <ac:picMkLst>
            <pc:docMk/>
            <pc:sldMk cId="0" sldId="267"/>
            <ac:picMk id="47" creationId="{C1E93C43-16BB-FB46-D7A8-49C4D9276ADB}"/>
          </ac:picMkLst>
        </pc:picChg>
        <pc:picChg chg="add mod">
          <ac:chgData name="Eric Clement" userId="e2d719237d108672" providerId="LiveId" clId="{716DCAFA-4689-4AB2-8195-88A3D18E2B65}" dt="2026-05-05T02:38:07.802" v="3190" actId="1076"/>
          <ac:picMkLst>
            <pc:docMk/>
            <pc:sldMk cId="0" sldId="267"/>
            <ac:picMk id="49" creationId="{DBF6D49A-C267-2B89-D7AB-07B2DAD9029A}"/>
          </ac:picMkLst>
        </pc:picChg>
        <pc:picChg chg="add mod">
          <ac:chgData name="Eric Clement" userId="e2d719237d108672" providerId="LiveId" clId="{716DCAFA-4689-4AB2-8195-88A3D18E2B65}" dt="2026-05-05T02:38:20.128" v="3195" actId="1076"/>
          <ac:picMkLst>
            <pc:docMk/>
            <pc:sldMk cId="0" sldId="267"/>
            <ac:picMk id="51" creationId="{9C7BDD4E-7653-E04E-C539-E2459A34F63E}"/>
          </ac:picMkLst>
        </pc:picChg>
        <pc:picChg chg="add mod">
          <ac:chgData name="Eric Clement" userId="e2d719237d108672" providerId="LiveId" clId="{716DCAFA-4689-4AB2-8195-88A3D18E2B65}" dt="2026-05-05T02:38:24.846" v="3197" actId="1076"/>
          <ac:picMkLst>
            <pc:docMk/>
            <pc:sldMk cId="0" sldId="267"/>
            <ac:picMk id="53" creationId="{7D80C5A0-6054-E447-F174-198AEAB96467}"/>
          </ac:picMkLst>
        </pc:picChg>
        <pc:picChg chg="add mod">
          <ac:chgData name="Eric Clement" userId="e2d719237d108672" providerId="LiveId" clId="{716DCAFA-4689-4AB2-8195-88A3D18E2B65}" dt="2026-05-05T02:38:31.439" v="3205" actId="1038"/>
          <ac:picMkLst>
            <pc:docMk/>
            <pc:sldMk cId="0" sldId="267"/>
            <ac:picMk id="55" creationId="{A173ADB9-A69F-3309-42E6-F57F709AA538}"/>
          </ac:picMkLst>
        </pc:picChg>
        <pc:picChg chg="add mod">
          <ac:chgData name="Eric Clement" userId="e2d719237d108672" providerId="LiveId" clId="{716DCAFA-4689-4AB2-8195-88A3D18E2B65}" dt="2026-05-05T02:39:12.670" v="3210" actId="1076"/>
          <ac:picMkLst>
            <pc:docMk/>
            <pc:sldMk cId="0" sldId="267"/>
            <ac:picMk id="57" creationId="{49AB6E24-47B5-B3CE-16E6-7FBF16113D34}"/>
          </ac:picMkLst>
        </pc:picChg>
      </pc:sldChg>
      <pc:sldChg chg="addSp delSp modSp mod">
        <pc:chgData name="Eric Clement" userId="e2d719237d108672" providerId="LiveId" clId="{716DCAFA-4689-4AB2-8195-88A3D18E2B65}" dt="2026-05-05T02:49:36.026" v="3843" actId="20577"/>
        <pc:sldMkLst>
          <pc:docMk/>
          <pc:sldMk cId="0" sldId="269"/>
        </pc:sldMkLst>
        <pc:spChg chg="mod">
          <ac:chgData name="Eric Clement" userId="e2d719237d108672" providerId="LiveId" clId="{716DCAFA-4689-4AB2-8195-88A3D18E2B65}" dt="2026-05-05T02:46:04.231" v="3356" actId="1076"/>
          <ac:spMkLst>
            <pc:docMk/>
            <pc:sldMk cId="0" sldId="269"/>
            <ac:spMk id="2" creationId="{00000000-0000-0000-0000-000000000000}"/>
          </ac:spMkLst>
        </pc:spChg>
        <pc:spChg chg="mod">
          <ac:chgData name="Eric Clement" userId="e2d719237d108672" providerId="LiveId" clId="{716DCAFA-4689-4AB2-8195-88A3D18E2B65}" dt="2026-05-04T21:08:53.690" v="2292" actId="20577"/>
          <ac:spMkLst>
            <pc:docMk/>
            <pc:sldMk cId="0" sldId="269"/>
            <ac:spMk id="4" creationId="{00000000-0000-0000-0000-000000000000}"/>
          </ac:spMkLst>
        </pc:spChg>
        <pc:spChg chg="mod">
          <ac:chgData name="Eric Clement" userId="e2d719237d108672" providerId="LiveId" clId="{716DCAFA-4689-4AB2-8195-88A3D18E2B65}" dt="2026-05-05T02:47:52.966" v="3594" actId="1037"/>
          <ac:spMkLst>
            <pc:docMk/>
            <pc:sldMk cId="0" sldId="269"/>
            <ac:spMk id="5" creationId="{00000000-0000-0000-0000-000000000000}"/>
          </ac:spMkLst>
        </pc:spChg>
        <pc:spChg chg="mod ord">
          <ac:chgData name="Eric Clement" userId="e2d719237d108672" providerId="LiveId" clId="{716DCAFA-4689-4AB2-8195-88A3D18E2B65}" dt="2026-05-05T02:47:52.966" v="3594" actId="1037"/>
          <ac:spMkLst>
            <pc:docMk/>
            <pc:sldMk cId="0" sldId="269"/>
            <ac:spMk id="6" creationId="{00000000-0000-0000-0000-000000000000}"/>
          </ac:spMkLst>
        </pc:spChg>
        <pc:spChg chg="add del mod">
          <ac:chgData name="Eric Clement" userId="e2d719237d108672" providerId="LiveId" clId="{716DCAFA-4689-4AB2-8195-88A3D18E2B65}" dt="2026-05-05T02:46:43.618" v="3551" actId="478"/>
          <ac:spMkLst>
            <pc:docMk/>
            <pc:sldMk cId="0" sldId="269"/>
            <ac:spMk id="7" creationId="{5FD267FC-DCF7-500A-B51F-71A223640848}"/>
          </ac:spMkLst>
        </pc:spChg>
        <pc:spChg chg="add del mod">
          <ac:chgData name="Eric Clement" userId="e2d719237d108672" providerId="LiveId" clId="{716DCAFA-4689-4AB2-8195-88A3D18E2B65}" dt="2026-05-05T02:47:24.655" v="3563" actId="478"/>
          <ac:spMkLst>
            <pc:docMk/>
            <pc:sldMk cId="0" sldId="269"/>
            <ac:spMk id="8" creationId="{30A6AF62-003C-F12F-19AA-E7F98310E9DD}"/>
          </ac:spMkLst>
        </pc:spChg>
        <pc:spChg chg="add mod">
          <ac:chgData name="Eric Clement" userId="e2d719237d108672" providerId="LiveId" clId="{716DCAFA-4689-4AB2-8195-88A3D18E2B65}" dt="2026-05-05T02:48:02.891" v="3677" actId="1037"/>
          <ac:spMkLst>
            <pc:docMk/>
            <pc:sldMk cId="0" sldId="269"/>
            <ac:spMk id="9" creationId="{812023DA-1CBA-DE78-93FA-45D18671D149}"/>
          </ac:spMkLst>
        </pc:spChg>
        <pc:spChg chg="add mod">
          <ac:chgData name="Eric Clement" userId="e2d719237d108672" providerId="LiveId" clId="{716DCAFA-4689-4AB2-8195-88A3D18E2B65}" dt="2026-05-05T02:49:36.026" v="3843" actId="20577"/>
          <ac:spMkLst>
            <pc:docMk/>
            <pc:sldMk cId="0" sldId="269"/>
            <ac:spMk id="10" creationId="{F839502B-BCAF-EF54-B4AF-7307EC6D5D29}"/>
          </ac:spMkLst>
        </pc:spChg>
      </pc:sldChg>
      <pc:sldChg chg="addSp modSp add mod">
        <pc:chgData name="Eric Clement" userId="e2d719237d108672" providerId="LiveId" clId="{716DCAFA-4689-4AB2-8195-88A3D18E2B65}" dt="2026-05-05T01:43:30.275" v="2883" actId="14100"/>
        <pc:sldMkLst>
          <pc:docMk/>
          <pc:sldMk cId="3069359848" sldId="270"/>
        </pc:sldMkLst>
        <pc:spChg chg="mod">
          <ac:chgData name="Eric Clement" userId="e2d719237d108672" providerId="LiveId" clId="{716DCAFA-4689-4AB2-8195-88A3D18E2B65}" dt="2026-05-04T21:02:11.259" v="1644" actId="6549"/>
          <ac:spMkLst>
            <pc:docMk/>
            <pc:sldMk cId="3069359848" sldId="270"/>
            <ac:spMk id="2" creationId="{E104023D-081B-16C3-91E5-3AEA23D93144}"/>
          </ac:spMkLst>
        </pc:spChg>
        <pc:spChg chg="mod">
          <ac:chgData name="Eric Clement" userId="e2d719237d108672" providerId="LiveId" clId="{716DCAFA-4689-4AB2-8195-88A3D18E2B65}" dt="2026-05-05T01:43:30.275" v="2883" actId="14100"/>
          <ac:spMkLst>
            <pc:docMk/>
            <pc:sldMk cId="3069359848" sldId="270"/>
            <ac:spMk id="3" creationId="{29B61FFE-F3CE-6848-3F13-49F1DEDDF80F}"/>
          </ac:spMkLst>
        </pc:spChg>
        <pc:spChg chg="mod">
          <ac:chgData name="Eric Clement" userId="e2d719237d108672" providerId="LiveId" clId="{716DCAFA-4689-4AB2-8195-88A3D18E2B65}" dt="2026-05-04T20:59:47.560" v="1369" actId="20577"/>
          <ac:spMkLst>
            <pc:docMk/>
            <pc:sldMk cId="3069359848" sldId="270"/>
            <ac:spMk id="4" creationId="{1C4CC701-8907-912F-10B3-EA1193D82006}"/>
          </ac:spMkLst>
        </pc:spChg>
        <pc:picChg chg="add mod">
          <ac:chgData name="Eric Clement" userId="e2d719237d108672" providerId="LiveId" clId="{716DCAFA-4689-4AB2-8195-88A3D18E2B65}" dt="2026-05-05T01:43:21.221" v="2881" actId="1076"/>
          <ac:picMkLst>
            <pc:docMk/>
            <pc:sldMk cId="3069359848" sldId="270"/>
            <ac:picMk id="7" creationId="{A33DF4F1-4493-EDC1-CF69-A8C86E73D0B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DDA90EB-B3D6-490D-877D-EE11B7F179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5D33C8-0A11-4D04-9B3D-CB43F505E9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942F0-EFFA-40CC-A37B-815B95E1D770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872B8C8-1D3E-4D74-BB7D-54CA7F2686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6D0C46-D391-4C61-917F-1DCCDF071E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FB380-444F-4EE1-8D47-E38ACC832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43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F293C-FF3C-4FED-A465-4FFC2264262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2AC50-1206-404D-817E-4522C9F8F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02AC50-1206-404D-817E-4522C9F8F9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Clients municipaux : Victoriaville, Terrebonne, Laval, McMasterville, Montmagny, Longueuil.</a:t>
            </a:r>
          </a:p>
          <a:p>
            <a:endParaRPr/>
          </a:p>
          <a:p>
            <a:r>
              <a:t>É-risque agit également comme sous-traitant pour des firmes telles que Tetratech, Stantec, GHD, BBA et BDO.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1026" y="6474116"/>
            <a:ext cx="7543800" cy="365125"/>
          </a:xfrm>
        </p:spPr>
        <p:txBody>
          <a:bodyPr/>
          <a:lstStyle/>
          <a:p>
            <a:r>
              <a:rPr lang="en-CA"/>
              <a:t>www.e-risque.ca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‹N°›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‹N°›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2000" y="6048000"/>
            <a:ext cx="900000" cy="45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rgbClr val="323232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erisque_offici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000" y="400000"/>
            <a:ext cx="3500000" cy="1215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212" y="550000"/>
            <a:ext cx="7000000" cy="380000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r>
              <a:rPr sz="1200" b="1" spc="400">
                <a:solidFill>
                  <a:srgbClr val="B01828"/>
                </a:solidFill>
                <a:latin typeface="Segoe UI"/>
              </a:rPr>
              <a:t>OFFRE DE SERVICES — MAI 2026</a:t>
            </a:r>
          </a:p>
        </p:txBody>
      </p:sp>
      <p:sp>
        <p:nvSpPr>
          <p:cNvPr id="4" name="Rectangle 3"/>
          <p:cNvSpPr/>
          <p:nvPr/>
        </p:nvSpPr>
        <p:spPr>
          <a:xfrm>
            <a:off x="684212" y="2050000"/>
            <a:ext cx="100000" cy="1700000"/>
          </a:xfrm>
          <a:prstGeom prst="rect">
            <a:avLst/>
          </a:prstGeom>
          <a:solidFill>
            <a:srgbClr val="B01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900000" y="2050000"/>
            <a:ext cx="9500000" cy="1700000"/>
          </a:xfrm>
          <a:prstGeom prst="rect">
            <a:avLst/>
          </a:prstGeom>
          <a:noFill/>
        </p:spPr>
        <p:txBody>
          <a:bodyPr wrap="square" lIns="108000" tIns="0" anchor="t">
            <a:spAutoFit/>
          </a:bodyPr>
          <a:lstStyle/>
          <a:p>
            <a:pPr>
              <a:lnSpc>
                <a:spcPct val="105000"/>
              </a:lnSpc>
            </a:pPr>
            <a:r>
              <a:rPr sz="4400" b="1">
                <a:solidFill>
                  <a:srgbClr val="002068"/>
                </a:solidFill>
                <a:latin typeface="Segoe UI"/>
              </a:rPr>
              <a:t>Description des services offerts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000" y="3850000"/>
            <a:ext cx="9500000" cy="353943"/>
          </a:xfrm>
          <a:prstGeom prst="rect">
            <a:avLst/>
          </a:prstGeom>
          <a:noFill/>
        </p:spPr>
        <p:txBody>
          <a:bodyPr wrap="square" lIns="108000" tIns="0">
            <a:spAutoFit/>
          </a:bodyPr>
          <a:lstStyle/>
          <a:p>
            <a:r>
              <a:rPr lang="fr-CA" sz="2000" b="1" i="1">
                <a:solidFill>
                  <a:srgbClr val="002068"/>
                </a:solidFill>
                <a:latin typeface="Segoe UI Semibold"/>
              </a:rPr>
              <a:t>Pour l’évaluation et la gestion intégrée de vos</a:t>
            </a:r>
            <a:r>
              <a:rPr sz="2000" b="1" i="1">
                <a:solidFill>
                  <a:srgbClr val="002068"/>
                </a:solidFill>
                <a:latin typeface="Segoe UI Semibold"/>
              </a:rPr>
              <a:t> </a:t>
            </a:r>
            <a:r>
              <a:rPr sz="2000" b="1" i="1" err="1">
                <a:solidFill>
                  <a:srgbClr val="002068"/>
                </a:solidFill>
                <a:latin typeface="Segoe UI Semibold"/>
              </a:rPr>
              <a:t>risques</a:t>
            </a:r>
            <a:r>
              <a:rPr sz="2000" b="1" i="1">
                <a:solidFill>
                  <a:srgbClr val="002068"/>
                </a:solidFill>
                <a:latin typeface="Segoe UI Semibold"/>
              </a:rPr>
              <a:t> </a:t>
            </a:r>
            <a:r>
              <a:rPr lang="fr-CA" sz="2000" b="1" i="1">
                <a:solidFill>
                  <a:srgbClr val="002068"/>
                </a:solidFill>
                <a:latin typeface="Segoe UI Semibold"/>
              </a:rPr>
              <a:t>opérationnels</a:t>
            </a:r>
            <a:endParaRPr sz="2000" b="1" i="1">
              <a:solidFill>
                <a:srgbClr val="002068"/>
              </a:solidFill>
              <a:latin typeface="Segoe UI Semi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212" y="4900000"/>
            <a:ext cx="8000000" cy="320000"/>
          </a:xfrm>
          <a:prstGeom prst="rect">
            <a:avLst/>
          </a:prstGeom>
          <a:noFill/>
        </p:spPr>
        <p:txBody>
          <a:bodyPr wrap="none" lIns="0" tIns="0">
            <a:spAutoFit/>
          </a:bodyPr>
          <a:lstStyle/>
          <a:p>
            <a:r>
              <a:rPr sz="1100" b="1" spc="300">
                <a:solidFill>
                  <a:srgbClr val="B01828"/>
                </a:solidFill>
                <a:latin typeface="Segoe UI"/>
              </a:rPr>
              <a:t>PRÉPARÉE PAR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212" y="5220000"/>
            <a:ext cx="10500000" cy="420000"/>
          </a:xfrm>
          <a:prstGeom prst="rect">
            <a:avLst/>
          </a:prstGeom>
          <a:noFill/>
        </p:spPr>
        <p:txBody>
          <a:bodyPr wrap="none" lIns="0" tIns="0">
            <a:spAutoFit/>
          </a:bodyPr>
          <a:lstStyle/>
          <a:p>
            <a:r>
              <a:rPr sz="1800" b="1">
                <a:solidFill>
                  <a:srgbClr val="002068"/>
                </a:solidFill>
                <a:latin typeface="Segoe UI"/>
              </a:rPr>
              <a:t>Services É-risque industriel majeur Inc.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212" y="5670000"/>
            <a:ext cx="10500000" cy="900000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pPr>
              <a:spcAft>
                <a:spcPts val="200"/>
              </a:spcAft>
            </a:pPr>
            <a:r>
              <a:rPr sz="1400" b="1">
                <a:solidFill>
                  <a:srgbClr val="323232"/>
                </a:solidFill>
                <a:latin typeface="Segoe UI Light"/>
              </a:rPr>
              <a:t>Éric Clément, B.Sc., M.Env., ABCP, PHA Leader</a:t>
            </a:r>
          </a:p>
          <a:p>
            <a:pPr>
              <a:spcAft>
                <a:spcPts val="200"/>
              </a:spcAft>
            </a:pPr>
            <a:r>
              <a:rPr sz="1400" b="1">
                <a:solidFill>
                  <a:srgbClr val="323232"/>
                </a:solidFill>
                <a:latin typeface="Segoe UI Light"/>
              </a:rPr>
              <a:t>Amine Lefkir, ing., M.Sc.A., PHA Leader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 fontScale="90000"/>
          </a:bodyPr>
          <a:lstStyle/>
          <a:p>
            <a:r>
              <a:rPr sz="3600" b="1">
                <a:solidFill>
                  <a:srgbClr val="002068"/>
                </a:solidFill>
                <a:latin typeface="Segoe UI"/>
              </a:rPr>
              <a:t>Éric Clément, B.Sc., </a:t>
            </a:r>
            <a:r>
              <a:rPr sz="3600" b="1" err="1">
                <a:solidFill>
                  <a:srgbClr val="002068"/>
                </a:solidFill>
                <a:latin typeface="Segoe UI"/>
              </a:rPr>
              <a:t>M.Env</a:t>
            </a:r>
            <a:r>
              <a:rPr sz="3600" b="1">
                <a:solidFill>
                  <a:srgbClr val="002068"/>
                </a:solidFill>
                <a:latin typeface="Segoe UI"/>
              </a:rPr>
              <a:t>., ABCP</a:t>
            </a:r>
            <a:r>
              <a:rPr lang="fr-CA" b="1">
                <a:solidFill>
                  <a:srgbClr val="002068"/>
                </a:solidFill>
              </a:rPr>
              <a:t>, PHA </a:t>
            </a:r>
            <a:r>
              <a:rPr lang="fr-CA" b="1" err="1">
                <a:solidFill>
                  <a:srgbClr val="002068"/>
                </a:solidFill>
              </a:rPr>
              <a:t>LEader</a:t>
            </a:r>
            <a:endParaRPr sz="3600" b="1">
              <a:solidFill>
                <a:srgbClr val="002068"/>
              </a:solidFill>
              <a:latin typeface="Segoe U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900000"/>
            <a:ext cx="10430102" cy="3950000"/>
          </a:xfrm>
        </p:spPr>
        <p:txBody>
          <a:bodyPr wrap="square" lIns="0" tIns="0"/>
          <a:lstStyle/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26+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ans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d'expérience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en</a:t>
            </a:r>
            <a:r>
              <a:rPr sz="1500" b="0">
                <a:solidFill>
                  <a:srgbClr val="323232"/>
                </a:solidFill>
                <a:latin typeface="Segoe UI"/>
              </a:rPr>
              <a:t> gestion des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risques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opérationnels</a:t>
            </a:r>
            <a:endParaRPr sz="15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Ex-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directeur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corporatif</a:t>
            </a:r>
            <a:r>
              <a:rPr sz="1500" b="0">
                <a:solidFill>
                  <a:srgbClr val="323232"/>
                </a:solidFill>
                <a:latin typeface="Segoe UI"/>
              </a:rPr>
              <a:t> —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Prévention</a:t>
            </a:r>
            <a:r>
              <a:rPr sz="1500" b="0">
                <a:solidFill>
                  <a:srgbClr val="323232"/>
                </a:solidFill>
                <a:latin typeface="Segoe UI"/>
              </a:rPr>
              <a:t> des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risques</a:t>
            </a:r>
            <a:r>
              <a:rPr sz="1500" b="0">
                <a:solidFill>
                  <a:srgbClr val="323232"/>
                </a:solidFill>
                <a:latin typeface="Segoe UI"/>
              </a:rPr>
              <a:t>,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Mesures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d'urgence</a:t>
            </a:r>
            <a:r>
              <a:rPr lang="fr-CA" sz="1500" b="0">
                <a:solidFill>
                  <a:srgbClr val="323232"/>
                </a:solidFill>
                <a:latin typeface="Segoe UI"/>
              </a:rPr>
              <a:t>, Sûreté</a:t>
            </a:r>
            <a:r>
              <a:rPr sz="1500" b="0">
                <a:solidFill>
                  <a:srgbClr val="323232"/>
                </a:solidFill>
                <a:latin typeface="Segoe UI"/>
              </a:rPr>
              <a:t> et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Continuité</a:t>
            </a:r>
            <a:r>
              <a:rPr sz="1500" b="0">
                <a:solidFill>
                  <a:srgbClr val="323232"/>
                </a:solidFill>
                <a:latin typeface="Segoe UI"/>
              </a:rPr>
              <a:t> chez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Énergir</a:t>
            </a:r>
            <a:r>
              <a:rPr sz="1500" b="0">
                <a:solidFill>
                  <a:srgbClr val="323232"/>
                </a:solidFill>
                <a:latin typeface="Segoe UI"/>
              </a:rPr>
              <a:t> (8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ans</a:t>
            </a:r>
            <a:r>
              <a:rPr sz="1500" b="0">
                <a:solidFill>
                  <a:srgbClr val="323232"/>
                </a:solidFill>
                <a:latin typeface="Segoe UI"/>
              </a:rPr>
              <a:t>)</a:t>
            </a:r>
            <a:endParaRPr lang="fr-CA" sz="1500" b="0">
              <a:solidFill>
                <a:srgbClr val="323232"/>
              </a:solidFill>
              <a:latin typeface="Segoe UI"/>
            </a:endParaRPr>
          </a:p>
          <a:p>
            <a:pPr marL="800100" lvl="1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300">
                <a:solidFill>
                  <a:srgbClr val="323232"/>
                </a:solidFill>
                <a:latin typeface="Segoe UI"/>
              </a:rPr>
              <a:t>Coordonnateur des mesures d’urgence corporatif (gestion d’un centre de coordination, COU, CCU)</a:t>
            </a:r>
            <a:endParaRPr sz="13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err="1">
                <a:solidFill>
                  <a:srgbClr val="323232"/>
                </a:solidFill>
                <a:latin typeface="Segoe UI"/>
              </a:rPr>
              <a:t>Représentant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canadien</a:t>
            </a:r>
            <a:r>
              <a:rPr sz="1500" b="0">
                <a:solidFill>
                  <a:srgbClr val="323232"/>
                </a:solidFill>
                <a:latin typeface="Segoe UI"/>
              </a:rPr>
              <a:t> à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l'OCDE</a:t>
            </a:r>
            <a:r>
              <a:rPr sz="1500" b="0">
                <a:solidFill>
                  <a:srgbClr val="323232"/>
                </a:solidFill>
                <a:latin typeface="Segoe UI"/>
              </a:rPr>
              <a:t> (accidents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chimiques</a:t>
            </a:r>
            <a:r>
              <a:rPr sz="1500" b="0">
                <a:solidFill>
                  <a:srgbClr val="323232"/>
                </a:solidFill>
                <a:latin typeface="Segoe UI"/>
              </a:rPr>
              <a:t> et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indicateurs</a:t>
            </a:r>
            <a:r>
              <a:rPr sz="1500" b="0">
                <a:solidFill>
                  <a:srgbClr val="323232"/>
                </a:solidFill>
                <a:latin typeface="Segoe UI"/>
              </a:rPr>
              <a:t> de performance)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Vice-Président du C.A. du CRAIM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Membre des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comités</a:t>
            </a:r>
            <a:r>
              <a:rPr sz="1500" b="0">
                <a:solidFill>
                  <a:srgbClr val="323232"/>
                </a:solidFill>
                <a:latin typeface="Segoe UI"/>
              </a:rPr>
              <a:t> CSA Z246.1, Z246.2 et Z663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Groupe de travail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pancanadien</a:t>
            </a:r>
            <a:r>
              <a:rPr sz="1500" b="0">
                <a:solidFill>
                  <a:srgbClr val="323232"/>
                </a:solidFill>
                <a:latin typeface="Segoe UI"/>
              </a:rPr>
              <a:t> sur le RUE (ECCC)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err="1">
                <a:solidFill>
                  <a:srgbClr val="323232"/>
                </a:solidFill>
                <a:latin typeface="Segoe UI"/>
              </a:rPr>
              <a:t>Comité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consultatif</a:t>
            </a:r>
            <a:r>
              <a:rPr sz="1500" b="0">
                <a:solidFill>
                  <a:srgbClr val="323232"/>
                </a:solidFill>
                <a:latin typeface="Segoe UI"/>
              </a:rPr>
              <a:t> — </a:t>
            </a:r>
            <a:r>
              <a:rPr lang="fr-CA" sz="1500" b="0">
                <a:solidFill>
                  <a:srgbClr val="323232"/>
                </a:solidFill>
                <a:latin typeface="Segoe UI"/>
              </a:rPr>
              <a:t>RBQ</a:t>
            </a:r>
            <a:r>
              <a:rPr sz="1500" b="0">
                <a:solidFill>
                  <a:srgbClr val="323232"/>
                </a:solidFill>
                <a:latin typeface="Segoe UI"/>
              </a:rPr>
              <a:t> Code de sécurité du Québec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err="1">
                <a:solidFill>
                  <a:srgbClr val="323232"/>
                </a:solidFill>
                <a:latin typeface="Segoe UI"/>
              </a:rPr>
              <a:t>Formateur</a:t>
            </a:r>
            <a:r>
              <a:rPr sz="1500" b="0">
                <a:solidFill>
                  <a:srgbClr val="323232"/>
                </a:solidFill>
                <a:latin typeface="Segoe UI"/>
              </a:rPr>
              <a:t> et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conférencier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bilingue</a:t>
            </a:r>
            <a:r>
              <a:rPr sz="1500" b="0">
                <a:solidFill>
                  <a:srgbClr val="323232"/>
                </a:solidFill>
                <a:latin typeface="Segoe UI"/>
              </a:rPr>
              <a:t> (FR/EN), Canada et international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r>
              <a:rPr sz="1100" b="1" spc="300">
                <a:solidFill>
                  <a:srgbClr val="B01828"/>
                </a:solidFill>
                <a:latin typeface="Segoe UI"/>
              </a:rPr>
              <a:t>0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9</a:t>
            </a:r>
            <a:r>
              <a:rPr sz="1100" b="1" spc="300">
                <a:solidFill>
                  <a:srgbClr val="B01828"/>
                </a:solidFill>
                <a:latin typeface="Segoe UI"/>
              </a:rPr>
              <a:t> / ÉQUIPE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 PRINCIPALE</a:t>
            </a:r>
            <a:endParaRPr sz="1100" b="1" spc="300">
              <a:solidFill>
                <a:srgbClr val="B01828"/>
              </a:solidFill>
              <a:latin typeface="Segoe U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212" y="1500000"/>
            <a:ext cx="10430102" cy="350000"/>
          </a:xfrm>
          <a:prstGeom prst="rect">
            <a:avLst/>
          </a:prstGeom>
          <a:noFill/>
        </p:spPr>
        <p:txBody>
          <a:bodyPr wrap="square" lIns="18000" tIns="0">
            <a:spAutoFit/>
          </a:bodyPr>
          <a:lstStyle/>
          <a:p>
            <a:r>
              <a:rPr sz="1500" b="1" i="1">
                <a:solidFill>
                  <a:srgbClr val="B01828"/>
                </a:solidFill>
                <a:latin typeface="Segoe UI Semibold"/>
              </a:rPr>
              <a:t>Fondateur et président — Founder &amp; President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/>
          </a:bodyPr>
          <a:lstStyle/>
          <a:p>
            <a:pPr algn="l"/>
            <a:r>
              <a:rPr sz="3200" b="1">
                <a:solidFill>
                  <a:srgbClr val="002068"/>
                </a:solidFill>
                <a:latin typeface="Segoe UI"/>
              </a:rPr>
              <a:t>Amine Lefkir, </a:t>
            </a:r>
            <a:r>
              <a:rPr sz="3200" b="1" err="1">
                <a:solidFill>
                  <a:srgbClr val="002068"/>
                </a:solidFill>
                <a:latin typeface="Segoe UI"/>
              </a:rPr>
              <a:t>ing</a:t>
            </a:r>
            <a:r>
              <a:rPr sz="3200" b="1">
                <a:solidFill>
                  <a:srgbClr val="002068"/>
                </a:solidFill>
                <a:latin typeface="Segoe UI"/>
              </a:rPr>
              <a:t>., </a:t>
            </a:r>
            <a:r>
              <a:rPr sz="3200" b="1" err="1">
                <a:solidFill>
                  <a:srgbClr val="002068"/>
                </a:solidFill>
                <a:latin typeface="Segoe UI"/>
              </a:rPr>
              <a:t>M.Sc.A</a:t>
            </a:r>
            <a:r>
              <a:rPr sz="3200" b="1">
                <a:solidFill>
                  <a:srgbClr val="002068"/>
                </a:solidFill>
                <a:latin typeface="Segoe UI"/>
              </a:rPr>
              <a:t>.</a:t>
            </a:r>
            <a:r>
              <a:rPr lang="fr-CA" sz="3200" b="1">
                <a:solidFill>
                  <a:srgbClr val="002068"/>
                </a:solidFill>
                <a:latin typeface="Segoe UI"/>
              </a:rPr>
              <a:t>, PHA </a:t>
            </a:r>
            <a:r>
              <a:rPr lang="fr-CA" sz="3200" b="1" err="1">
                <a:solidFill>
                  <a:srgbClr val="002068"/>
                </a:solidFill>
                <a:latin typeface="Segoe UI"/>
              </a:rPr>
              <a:t>LEader</a:t>
            </a:r>
            <a:endParaRPr sz="3200" b="1">
              <a:solidFill>
                <a:srgbClr val="002068"/>
              </a:solidFill>
              <a:latin typeface="Segoe U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900000"/>
            <a:ext cx="10430102" cy="3950000"/>
          </a:xfrm>
        </p:spPr>
        <p:txBody>
          <a:bodyPr wrap="square" lIns="0" tIns="0"/>
          <a:lstStyle/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500">
                <a:solidFill>
                  <a:srgbClr val="323232"/>
                </a:solidFill>
                <a:latin typeface="Segoe UI"/>
              </a:rPr>
              <a:t>10 ans d'expérience en gestion des risques opérationnels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err="1">
                <a:solidFill>
                  <a:srgbClr val="323232"/>
                </a:solidFill>
                <a:latin typeface="Segoe UI"/>
              </a:rPr>
              <a:t>Ingénieur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chimiste</a:t>
            </a:r>
            <a:r>
              <a:rPr sz="1500" b="0">
                <a:solidFill>
                  <a:srgbClr val="323232"/>
                </a:solidFill>
                <a:latin typeface="Segoe UI"/>
              </a:rPr>
              <a:t> (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membre</a:t>
            </a:r>
            <a:r>
              <a:rPr sz="1500" b="0">
                <a:solidFill>
                  <a:srgbClr val="323232"/>
                </a:solidFill>
                <a:latin typeface="Segoe UI"/>
              </a:rPr>
              <a:t> OIQ</a:t>
            </a:r>
            <a:r>
              <a:rPr lang="fr-CA" sz="1500" b="0">
                <a:solidFill>
                  <a:srgbClr val="323232"/>
                </a:solidFill>
                <a:latin typeface="Segoe UI"/>
              </a:rPr>
              <a:t>, PEO, </a:t>
            </a:r>
            <a:r>
              <a:rPr sz="1500" b="0">
                <a:solidFill>
                  <a:srgbClr val="323232"/>
                </a:solidFill>
                <a:latin typeface="Segoe UI"/>
              </a:rPr>
              <a:t>EGBC)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err="1">
                <a:solidFill>
                  <a:srgbClr val="323232"/>
                </a:solidFill>
                <a:latin typeface="Segoe UI"/>
              </a:rPr>
              <a:t>Maîtrise</a:t>
            </a:r>
            <a:r>
              <a:rPr sz="1500" b="0">
                <a:solidFill>
                  <a:srgbClr val="323232"/>
                </a:solidFill>
                <a:latin typeface="Segoe UI"/>
              </a:rPr>
              <a:t> recherche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en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résilience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organisationnelle</a:t>
            </a:r>
            <a:r>
              <a:rPr sz="1500" b="0">
                <a:solidFill>
                  <a:srgbClr val="323232"/>
                </a:solidFill>
                <a:latin typeface="Segoe UI"/>
              </a:rPr>
              <a:t> — Polytechnique Montréal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err="1">
                <a:solidFill>
                  <a:srgbClr val="323232"/>
                </a:solidFill>
                <a:latin typeface="Segoe UI"/>
              </a:rPr>
              <a:t>Expérience</a:t>
            </a:r>
            <a:r>
              <a:rPr sz="1500" b="0">
                <a:solidFill>
                  <a:srgbClr val="323232"/>
                </a:solidFill>
                <a:latin typeface="Segoe UI"/>
              </a:rPr>
              <a:t> chez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Énergir</a:t>
            </a:r>
            <a:r>
              <a:rPr sz="1500" b="0">
                <a:solidFill>
                  <a:srgbClr val="323232"/>
                </a:solidFill>
                <a:latin typeface="Segoe UI"/>
              </a:rPr>
              <a:t> :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coordonnateur</a:t>
            </a:r>
            <a:r>
              <a:rPr sz="1500" b="0">
                <a:solidFill>
                  <a:srgbClr val="323232"/>
                </a:solidFill>
                <a:latin typeface="Segoe UI"/>
              </a:rPr>
              <a:t> des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mesures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d'urgence</a:t>
            </a:r>
            <a:r>
              <a:rPr sz="1500" b="0">
                <a:solidFill>
                  <a:srgbClr val="323232"/>
                </a:solidFill>
                <a:latin typeface="Segoe UI"/>
              </a:rPr>
              <a:t> et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continuité</a:t>
            </a:r>
            <a:r>
              <a:rPr sz="1500" b="0">
                <a:solidFill>
                  <a:srgbClr val="323232"/>
                </a:solidFill>
                <a:latin typeface="Segoe UI"/>
              </a:rPr>
              <a:t>,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conseiller</a:t>
            </a:r>
            <a:r>
              <a:rPr sz="1500" b="0">
                <a:solidFill>
                  <a:srgbClr val="323232"/>
                </a:solidFill>
                <a:latin typeface="Segoe UI"/>
              </a:rPr>
              <a:t> SST,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gestionnaire</a:t>
            </a:r>
            <a:r>
              <a:rPr sz="1500" b="0">
                <a:solidFill>
                  <a:srgbClr val="323232"/>
                </a:solidFill>
                <a:latin typeface="Segoe UI"/>
              </a:rPr>
              <a:t> de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projets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majeurs</a:t>
            </a:r>
            <a:endParaRPr sz="15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Gestion d'un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portefeuille</a:t>
            </a:r>
            <a:r>
              <a:rPr sz="1500" b="0">
                <a:solidFill>
                  <a:srgbClr val="323232"/>
                </a:solidFill>
                <a:latin typeface="Segoe UI"/>
              </a:rPr>
              <a:t> de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projets</a:t>
            </a:r>
            <a:r>
              <a:rPr sz="1500" b="0">
                <a:solidFill>
                  <a:srgbClr val="323232"/>
                </a:solidFill>
                <a:latin typeface="Segoe UI"/>
              </a:rPr>
              <a:t> de 40 M$+ (stations GNR)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 err="1">
                <a:solidFill>
                  <a:srgbClr val="323232"/>
                </a:solidFill>
                <a:latin typeface="Segoe UI"/>
              </a:rPr>
              <a:t>Maintien</a:t>
            </a:r>
            <a:r>
              <a:rPr sz="1500" b="0">
                <a:solidFill>
                  <a:srgbClr val="323232"/>
                </a:solidFill>
                <a:latin typeface="Segoe UI"/>
              </a:rPr>
              <a:t> de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systèmes</a:t>
            </a:r>
            <a:r>
              <a:rPr sz="1500" b="0">
                <a:solidFill>
                  <a:srgbClr val="323232"/>
                </a:solidFill>
                <a:latin typeface="Segoe UI"/>
              </a:rPr>
              <a:t> CSA Z246.2 et ISO 22301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Gestion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d'urgences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opérationnelles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500" b="0">
                <a:solidFill>
                  <a:srgbClr val="323232"/>
                </a:solidFill>
                <a:latin typeface="Segoe UI"/>
              </a:rPr>
              <a:t>terrain </a:t>
            </a:r>
            <a:r>
              <a:rPr sz="1500" b="0">
                <a:solidFill>
                  <a:srgbClr val="323232"/>
                </a:solidFill>
                <a:latin typeface="Segoe UI"/>
              </a:rPr>
              <a:t>avec services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municipaux</a:t>
            </a:r>
            <a:r>
              <a:rPr sz="1500" b="0">
                <a:solidFill>
                  <a:srgbClr val="323232"/>
                </a:solidFill>
                <a:latin typeface="Segoe UI"/>
              </a:rPr>
              <a:t> (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incendie</a:t>
            </a:r>
            <a:r>
              <a:rPr sz="1500" b="0">
                <a:solidFill>
                  <a:srgbClr val="323232"/>
                </a:solidFill>
                <a:latin typeface="Segoe UI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09 / ÉQUIPE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 PRINCIPALE</a:t>
            </a:r>
            <a:endParaRPr sz="1100" b="1" spc="300">
              <a:solidFill>
                <a:srgbClr val="B01828"/>
              </a:solidFill>
              <a:latin typeface="Segoe U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212" y="1500000"/>
            <a:ext cx="10430102" cy="276999"/>
          </a:xfrm>
          <a:prstGeom prst="rect">
            <a:avLst/>
          </a:prstGeom>
          <a:noFill/>
        </p:spPr>
        <p:txBody>
          <a:bodyPr wrap="square" lIns="18000" tIns="0">
            <a:spAutoFit/>
          </a:bodyPr>
          <a:lstStyle/>
          <a:p>
            <a:r>
              <a:rPr sz="1500" b="1" i="1">
                <a:solidFill>
                  <a:srgbClr val="B01828"/>
                </a:solidFill>
                <a:latin typeface="Segoe UI Semibold"/>
              </a:rPr>
              <a:t>Ressource </a:t>
            </a:r>
            <a:r>
              <a:rPr sz="1500" b="1" i="1" err="1">
                <a:solidFill>
                  <a:srgbClr val="B01828"/>
                </a:solidFill>
                <a:latin typeface="Segoe UI Semibold"/>
              </a:rPr>
              <a:t>dédiée</a:t>
            </a:r>
            <a:r>
              <a:rPr sz="1500" b="1" i="1">
                <a:solidFill>
                  <a:srgbClr val="B01828"/>
                </a:solidFill>
                <a:latin typeface="Segoe UI Semibold"/>
              </a:rPr>
              <a:t> — </a:t>
            </a:r>
            <a:r>
              <a:rPr lang="fr-CA" sz="1500" b="1" i="1">
                <a:solidFill>
                  <a:srgbClr val="B01828"/>
                </a:solidFill>
                <a:latin typeface="Segoe UI Semibold"/>
              </a:rPr>
              <a:t>Consultant </a:t>
            </a:r>
            <a:r>
              <a:rPr sz="1500" b="1" i="1">
                <a:solidFill>
                  <a:srgbClr val="B01828"/>
                </a:solidFill>
                <a:latin typeface="Segoe UI Semibold"/>
              </a:rPr>
              <a:t>Senior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Secteurs d'activité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10430102" cy="4100000"/>
          </a:xfrm>
        </p:spPr>
        <p:txBody>
          <a:bodyPr wrap="square" lIns="0" tIns="0">
            <a:normAutofit fontScale="92500" lnSpcReduction="20000"/>
          </a:bodyPr>
          <a:lstStyle/>
          <a:p>
            <a:pPr>
              <a:spcAft>
                <a:spcPts val="1200"/>
              </a:spcAft>
              <a:buNone/>
            </a:pPr>
            <a:r>
              <a:rPr sz="1700" b="1">
                <a:solidFill>
                  <a:srgbClr val="323232"/>
                </a:solidFill>
                <a:latin typeface="Segoe UI Semibold"/>
              </a:rPr>
              <a:t>Une clientèle </a:t>
            </a:r>
            <a:r>
              <a:rPr sz="1700" b="1" err="1">
                <a:solidFill>
                  <a:srgbClr val="323232"/>
                </a:solidFill>
                <a:latin typeface="Segoe UI Semibold"/>
              </a:rPr>
              <a:t>diversifiée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, du </a:t>
            </a:r>
            <a:r>
              <a:rPr sz="1700" b="1" err="1">
                <a:solidFill>
                  <a:srgbClr val="323232"/>
                </a:solidFill>
                <a:latin typeface="Segoe UI Semibold"/>
              </a:rPr>
              <a:t>secteur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700" b="1" err="1">
                <a:solidFill>
                  <a:srgbClr val="323232"/>
                </a:solidFill>
                <a:latin typeface="Segoe UI Semibold"/>
              </a:rPr>
              <a:t>privé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 aux </a:t>
            </a:r>
            <a:r>
              <a:rPr sz="1700" b="1" err="1">
                <a:solidFill>
                  <a:srgbClr val="323232"/>
                </a:solidFill>
                <a:latin typeface="Segoe UI Semibold"/>
              </a:rPr>
              <a:t>organisations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700" b="1" err="1">
                <a:solidFill>
                  <a:srgbClr val="323232"/>
                </a:solidFill>
                <a:latin typeface="Segoe UI Semibold"/>
              </a:rPr>
              <a:t>gouvernementales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 et </a:t>
            </a:r>
            <a:r>
              <a:rPr sz="1700" b="1" err="1">
                <a:solidFill>
                  <a:srgbClr val="323232"/>
                </a:solidFill>
                <a:latin typeface="Segoe UI Semibold"/>
              </a:rPr>
              <a:t>municipales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err="1">
                <a:solidFill>
                  <a:srgbClr val="323232"/>
                </a:solidFill>
                <a:latin typeface="Segoe UI"/>
              </a:rPr>
              <a:t>Énergie</a:t>
            </a:r>
            <a:r>
              <a:rPr sz="1600" b="0">
                <a:solidFill>
                  <a:srgbClr val="323232"/>
                </a:solidFill>
                <a:latin typeface="Segoe UI"/>
              </a:rPr>
              <a:t> :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gaz</a:t>
            </a:r>
            <a:r>
              <a:rPr sz="1600" b="0">
                <a:solidFill>
                  <a:srgbClr val="323232"/>
                </a:solidFill>
                <a:latin typeface="Segoe UI"/>
              </a:rPr>
              <a:t> naturel, GNL, GNC, GNR,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hydrogène</a:t>
            </a:r>
            <a:endParaRPr sz="16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Industrie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alimentaire</a:t>
            </a:r>
            <a:r>
              <a:rPr sz="1600" b="0">
                <a:solidFill>
                  <a:srgbClr val="323232"/>
                </a:solidFill>
                <a:latin typeface="Segoe UI"/>
              </a:rPr>
              <a:t> et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agroalimentaire</a:t>
            </a:r>
            <a:r>
              <a:rPr sz="1600" b="0">
                <a:solidFill>
                  <a:srgbClr val="323232"/>
                </a:solidFill>
                <a:latin typeface="Segoe UI"/>
              </a:rPr>
              <a:t> (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réfrigération</a:t>
            </a:r>
            <a:r>
              <a:rPr sz="1600" b="0">
                <a:solidFill>
                  <a:srgbClr val="323232"/>
                </a:solidFill>
                <a:latin typeface="Segoe UI"/>
              </a:rPr>
              <a:t> NH₃)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Industrie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chimique</a:t>
            </a:r>
            <a:r>
              <a:rPr sz="1600" b="0">
                <a:solidFill>
                  <a:srgbClr val="323232"/>
                </a:solidFill>
                <a:latin typeface="Segoe UI"/>
              </a:rPr>
              <a:t> et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pétrochimique</a:t>
            </a:r>
            <a:endParaRPr sz="16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Industrie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minière</a:t>
            </a:r>
            <a:r>
              <a:rPr sz="1600" b="0">
                <a:solidFill>
                  <a:srgbClr val="323232"/>
                </a:solidFill>
                <a:latin typeface="Segoe UI"/>
              </a:rPr>
              <a:t> et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métallurgique</a:t>
            </a:r>
            <a:endParaRPr sz="16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Pâtes et papiers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Aérospatiale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Transport (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ferroviaire</a:t>
            </a:r>
            <a:r>
              <a:rPr sz="1600" b="0">
                <a:solidFill>
                  <a:srgbClr val="323232"/>
                </a:solidFill>
                <a:latin typeface="Segoe UI"/>
              </a:rPr>
              <a:t>, maritime, TMD)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err="1">
                <a:solidFill>
                  <a:srgbClr val="323232"/>
                </a:solidFill>
                <a:latin typeface="Segoe UI"/>
              </a:rPr>
              <a:t>Organisations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gouvernementales</a:t>
            </a:r>
            <a:r>
              <a:rPr sz="1600" b="0">
                <a:solidFill>
                  <a:srgbClr val="323232"/>
                </a:solidFill>
                <a:latin typeface="Segoe UI"/>
              </a:rPr>
              <a:t> (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fédéral</a:t>
            </a:r>
            <a:r>
              <a:rPr sz="1600" b="0">
                <a:solidFill>
                  <a:srgbClr val="323232"/>
                </a:solidFill>
                <a:latin typeface="Segoe UI"/>
              </a:rPr>
              <a:t>, provincial)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 err="1">
                <a:solidFill>
                  <a:srgbClr val="323232"/>
                </a:solidFill>
                <a:latin typeface="Segoe UI"/>
              </a:rPr>
              <a:t>Organisations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municipales</a:t>
            </a:r>
            <a:r>
              <a:rPr sz="1600" b="0">
                <a:solidFill>
                  <a:srgbClr val="323232"/>
                </a:solidFill>
                <a:latin typeface="Segoe UI"/>
              </a:rPr>
              <a:t> et CMMI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Domaine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scolaire</a:t>
            </a:r>
            <a:r>
              <a:rPr sz="1600" b="0">
                <a:solidFill>
                  <a:srgbClr val="323232"/>
                </a:solidFill>
                <a:latin typeface="Segoe UI"/>
              </a:rPr>
              <a:t> et gestion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immobilière</a:t>
            </a:r>
            <a:endParaRPr lang="fr-CA" sz="16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600" b="0">
                <a:solidFill>
                  <a:srgbClr val="323232"/>
                </a:solidFill>
                <a:latin typeface="Segoe UI"/>
              </a:rPr>
              <a:t>Etc.</a:t>
            </a:r>
            <a:endParaRPr sz="1600" b="0">
              <a:solidFill>
                <a:srgbClr val="323232"/>
              </a:solidFill>
              <a:latin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380000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10 / CLIENTÈLE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Quelques clients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1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0</a:t>
            </a:r>
            <a:r>
              <a:rPr sz="1100" b="1" spc="300">
                <a:solidFill>
                  <a:srgbClr val="B01828"/>
                </a:solidFill>
                <a:latin typeface="Segoe UI"/>
              </a:rPr>
              <a:t> / CLIENTÈLE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12" y="1750000"/>
            <a:ext cx="10430102" cy="246221"/>
          </a:xfrm>
          <a:prstGeom prst="rect">
            <a:avLst/>
          </a:prstGeom>
          <a:noFill/>
        </p:spPr>
        <p:txBody>
          <a:bodyPr wrap="square" lIns="0" tIns="0">
            <a:spAutoFit/>
          </a:bodyPr>
          <a:lstStyle/>
          <a:p>
            <a:r>
              <a:rPr sz="1300" b="0" i="1" err="1">
                <a:solidFill>
                  <a:srgbClr val="6B6B6B"/>
                </a:solidFill>
                <a:latin typeface="Segoe UI"/>
              </a:rPr>
              <a:t>Sélection</a:t>
            </a:r>
            <a:r>
              <a:rPr sz="1300" b="0" i="1">
                <a:solidFill>
                  <a:srgbClr val="6B6B6B"/>
                </a:solidFill>
                <a:latin typeface="Segoe UI"/>
              </a:rPr>
              <a:t> de clients </a:t>
            </a:r>
            <a:r>
              <a:rPr sz="1300" b="0" i="1" err="1">
                <a:solidFill>
                  <a:srgbClr val="6B6B6B"/>
                </a:solidFill>
                <a:latin typeface="Segoe UI"/>
              </a:rPr>
              <a:t>ayant</a:t>
            </a:r>
            <a:r>
              <a:rPr sz="1300" b="0" i="1">
                <a:solidFill>
                  <a:srgbClr val="6B6B6B"/>
                </a:solidFill>
                <a:latin typeface="Segoe UI"/>
              </a:rPr>
              <a:t> fait </a:t>
            </a:r>
            <a:r>
              <a:rPr sz="1300" b="0" i="1" err="1">
                <a:solidFill>
                  <a:srgbClr val="6B6B6B"/>
                </a:solidFill>
                <a:latin typeface="Segoe UI"/>
              </a:rPr>
              <a:t>confiance</a:t>
            </a:r>
            <a:r>
              <a:rPr sz="1300" b="0" i="1">
                <a:solidFill>
                  <a:srgbClr val="6B6B6B"/>
                </a:solidFill>
                <a:latin typeface="Segoe UI"/>
              </a:rPr>
              <a:t> à É-</a:t>
            </a:r>
            <a:r>
              <a:rPr sz="1300" b="0" i="1" err="1">
                <a:solidFill>
                  <a:srgbClr val="6B6B6B"/>
                </a:solidFill>
                <a:latin typeface="Segoe UI"/>
              </a:rPr>
              <a:t>risque</a:t>
            </a:r>
            <a:endParaRPr sz="1300" b="0" i="1">
              <a:solidFill>
                <a:srgbClr val="6B6B6B"/>
              </a:solidFill>
              <a:latin typeface="Segoe U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421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Énergir</a:t>
            </a:r>
          </a:p>
        </p:txBody>
      </p:sp>
      <p:sp>
        <p:nvSpPr>
          <p:cNvPr id="7" name="Rectangle 6"/>
          <p:cNvSpPr/>
          <p:nvPr/>
        </p:nvSpPr>
        <p:spPr>
          <a:xfrm>
            <a:off x="244756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Lassonde</a:t>
            </a:r>
          </a:p>
        </p:txBody>
      </p:sp>
      <p:sp>
        <p:nvSpPr>
          <p:cNvPr id="8" name="Rectangle 7"/>
          <p:cNvSpPr/>
          <p:nvPr/>
        </p:nvSpPr>
        <p:spPr>
          <a:xfrm>
            <a:off x="421091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Lactalis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426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Saputo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3761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Agropur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00962" y="2230000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Lineage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421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Domtar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4756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ALTO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1091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Transport Desgagnés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7426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Stablex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3761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Glencore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00962" y="3486666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Metro Vancouver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421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STM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4756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Groupe Morneau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1091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Exceldor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7426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Enercon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73761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Municipal</a:t>
            </a:r>
            <a:r>
              <a:rPr lang="fr-CA" sz="1300" b="0" i="1">
                <a:solidFill>
                  <a:srgbClr val="6B6B6B"/>
                </a:solidFill>
                <a:latin typeface="Segoe UI"/>
              </a:rPr>
              <a:t> et gouvernemental</a:t>
            </a:r>
            <a:endParaRPr sz="1300" b="0" i="1">
              <a:solidFill>
                <a:srgbClr val="6B6B6B"/>
              </a:solidFill>
              <a:latin typeface="Segoe U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00962" y="4743332"/>
            <a:ext cx="1613350" cy="1106666"/>
          </a:xfrm>
          <a:prstGeom prst="rect">
            <a:avLst/>
          </a:prstGeom>
          <a:solidFill>
            <a:srgbClr val="FFFFFF"/>
          </a:solidFill>
          <a:ln w="9525">
            <a:solidFill>
              <a:srgbClr val="DDDDE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Sous-traitance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BDBD562-BE7D-65D3-5E3B-C83557C23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33" y="2617722"/>
            <a:ext cx="1418104" cy="44782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A50F416-419D-9ECB-929F-9D05BF30B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578" y="2660106"/>
            <a:ext cx="1444751" cy="40901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90F31A6-5331-0C09-E8E6-CFC312D65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454" y="2551122"/>
            <a:ext cx="1362265" cy="51442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9BEC586-AD83-3D97-485C-30B2C4911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9331" y="2588560"/>
            <a:ext cx="1343212" cy="45726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E741395-5233-138A-CAE7-1ED5BD69F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0869" y="2559643"/>
            <a:ext cx="1506835" cy="54056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16C5165B-8CCD-5FFB-8D0D-465E1834A0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4756" y="2610351"/>
            <a:ext cx="1485761" cy="41368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5C9C332B-EF86-6ED2-D4C1-04C699589D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586" y="3878969"/>
            <a:ext cx="1392543" cy="40725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374380B-4DAD-50EE-4623-5BE031A765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9922" y="3908137"/>
            <a:ext cx="1170557" cy="348916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6CCEEBF-6DAA-EA8D-A0DE-9DF06ADE03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8671" y="3757781"/>
            <a:ext cx="1224532" cy="68114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3DF06071-5140-24D8-C509-F47BBEB7A9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7527" y="3891382"/>
            <a:ext cx="1460177" cy="369912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C1E93C43-16BB-FB46-D7A8-49C4D9276A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72812" y="3958751"/>
            <a:ext cx="1477705" cy="22986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DBF6D49A-C267-2B89-D7AB-07B2DAD902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296" y="5010017"/>
            <a:ext cx="1063633" cy="544788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9C7BDD4E-7653-E04E-C539-E2459A34F6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0646" y="5141290"/>
            <a:ext cx="1304901" cy="336375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7D80C5A0-6054-E447-F174-198AEAB964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76627" y="5098960"/>
            <a:ext cx="1487807" cy="39540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173ADB9-A69F-3309-42E6-F57F709AA5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38810" y="5190845"/>
            <a:ext cx="1517126" cy="28682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49AB6E24-47B5-B3CE-16E6-7FBF16113D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5320" y="3687418"/>
            <a:ext cx="1224532" cy="7814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Coordonnées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1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1</a:t>
            </a:r>
            <a:r>
              <a:rPr sz="1100" b="1" spc="300">
                <a:solidFill>
                  <a:srgbClr val="B01828"/>
                </a:solidFill>
                <a:latin typeface="Segoe UI"/>
              </a:rPr>
              <a:t> / CONTACT</a:t>
            </a:r>
          </a:p>
        </p:txBody>
      </p:sp>
      <p:sp>
        <p:nvSpPr>
          <p:cNvPr id="5" name="Rectangle 4"/>
          <p:cNvSpPr/>
          <p:nvPr/>
        </p:nvSpPr>
        <p:spPr>
          <a:xfrm>
            <a:off x="853254" y="1850000"/>
            <a:ext cx="80000" cy="3800000"/>
          </a:xfrm>
          <a:prstGeom prst="rect">
            <a:avLst/>
          </a:prstGeom>
          <a:solidFill>
            <a:srgbClr val="B01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33254" y="1850000"/>
            <a:ext cx="5349208" cy="38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0" tIns="251999" rIns="180000" bIns="180000" rtlCol="0" anchor="ctr"/>
          <a:lstStyle/>
          <a:p>
            <a:pPr>
              <a:spcAft>
                <a:spcPts val="200"/>
              </a:spcAft>
              <a:buNone/>
            </a:pP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2000" b="1">
                <a:solidFill>
                  <a:srgbClr val="002068"/>
                </a:solidFill>
                <a:latin typeface="Segoe UI"/>
              </a:rPr>
              <a:t>Éric Clément, </a:t>
            </a:r>
            <a:r>
              <a:rPr sz="2000" b="1" err="1">
                <a:solidFill>
                  <a:srgbClr val="002068"/>
                </a:solidFill>
                <a:latin typeface="Segoe UI"/>
              </a:rPr>
              <a:t>M.Env</a:t>
            </a:r>
            <a:r>
              <a:rPr sz="2000" b="1">
                <a:solidFill>
                  <a:srgbClr val="002068"/>
                </a:solidFill>
                <a:latin typeface="Segoe UI"/>
              </a:rPr>
              <a:t>., ABCP</a:t>
            </a:r>
            <a:r>
              <a:rPr lang="fr-CA" sz="2000" b="1">
                <a:solidFill>
                  <a:srgbClr val="002068"/>
                </a:solidFill>
                <a:latin typeface="Segoe UI"/>
              </a:rPr>
              <a:t>, PHA Leader</a:t>
            </a:r>
            <a:endParaRPr sz="2000" b="1">
              <a:solidFill>
                <a:srgbClr val="002068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1600" b="0" spc="100">
                <a:solidFill>
                  <a:srgbClr val="6B6B6B"/>
                </a:solidFill>
                <a:latin typeface="Segoe UI"/>
              </a:rPr>
              <a:t>Président</a:t>
            </a:r>
          </a:p>
          <a:p>
            <a:pPr>
              <a:spcAft>
                <a:spcPts val="200"/>
              </a:spcAft>
              <a:buNone/>
            </a:pPr>
            <a:r>
              <a:rPr sz="12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 err="1">
                <a:solidFill>
                  <a:srgbClr val="6B6B6B"/>
                </a:solidFill>
                <a:latin typeface="Segoe UI"/>
              </a:rPr>
              <a:t>Téléphone</a:t>
            </a: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1800" b="1">
                <a:solidFill>
                  <a:srgbClr val="002068"/>
                </a:solidFill>
                <a:latin typeface="Segoe UI"/>
              </a:rPr>
              <a:t>514-</a:t>
            </a:r>
            <a:r>
              <a:rPr lang="fr-CA" sz="1800" b="1">
                <a:solidFill>
                  <a:srgbClr val="002068"/>
                </a:solidFill>
                <a:latin typeface="Segoe UI"/>
              </a:rPr>
              <a:t>835</a:t>
            </a:r>
            <a:r>
              <a:rPr sz="1800" b="1">
                <a:solidFill>
                  <a:srgbClr val="002068"/>
                </a:solidFill>
                <a:latin typeface="Segoe UI"/>
              </a:rPr>
              <a:t>-</a:t>
            </a:r>
            <a:r>
              <a:rPr lang="fr-CA" sz="1800" b="1">
                <a:solidFill>
                  <a:srgbClr val="002068"/>
                </a:solidFill>
                <a:latin typeface="Segoe UI"/>
              </a:rPr>
              <a:t>0930</a:t>
            </a:r>
            <a:endParaRPr sz="1800" b="1">
              <a:solidFill>
                <a:srgbClr val="002068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8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 err="1">
                <a:solidFill>
                  <a:srgbClr val="6B6B6B"/>
                </a:solidFill>
                <a:latin typeface="Segoe UI"/>
              </a:rPr>
              <a:t>Courriel</a:t>
            </a: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lang="fr-CA" sz="1800" b="1">
                <a:solidFill>
                  <a:srgbClr val="002068"/>
                </a:solidFill>
                <a:latin typeface="Segoe UI"/>
              </a:rPr>
              <a:t>eric.</a:t>
            </a:r>
            <a:r>
              <a:rPr sz="1800" b="1">
                <a:solidFill>
                  <a:srgbClr val="002068"/>
                </a:solidFill>
                <a:latin typeface="Segoe UI"/>
              </a:rPr>
              <a:t>clement@e-risque.ca</a:t>
            </a:r>
          </a:p>
          <a:p>
            <a:pPr>
              <a:spcAft>
                <a:spcPts val="200"/>
              </a:spcAft>
              <a:buNone/>
            </a:pPr>
            <a:r>
              <a:rPr sz="8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>
                <a:solidFill>
                  <a:srgbClr val="6B6B6B"/>
                </a:solidFill>
                <a:latin typeface="Segoe UI"/>
              </a:rPr>
              <a:t>Web</a:t>
            </a:r>
          </a:p>
          <a:p>
            <a:pPr>
              <a:spcAft>
                <a:spcPts val="200"/>
              </a:spcAft>
              <a:buNone/>
            </a:pPr>
            <a:r>
              <a:rPr sz="1800" b="1">
                <a:solidFill>
                  <a:srgbClr val="002068"/>
                </a:solidFill>
                <a:latin typeface="Segoe UI"/>
              </a:rPr>
              <a:t>www.e-risque.ca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2023DA-1CBA-DE78-93FA-45D18671D149}"/>
              </a:ext>
            </a:extLst>
          </p:cNvPr>
          <p:cNvSpPr/>
          <p:nvPr/>
        </p:nvSpPr>
        <p:spPr>
          <a:xfrm>
            <a:off x="6513553" y="1862547"/>
            <a:ext cx="80000" cy="3800000"/>
          </a:xfrm>
          <a:prstGeom prst="rect">
            <a:avLst/>
          </a:prstGeom>
          <a:solidFill>
            <a:srgbClr val="B01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39502B-BCAF-EF54-B4AF-7307EC6D5D29}"/>
              </a:ext>
            </a:extLst>
          </p:cNvPr>
          <p:cNvSpPr/>
          <p:nvPr/>
        </p:nvSpPr>
        <p:spPr>
          <a:xfrm>
            <a:off x="6593553" y="1862547"/>
            <a:ext cx="5349208" cy="38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0" tIns="251999" rIns="180000" bIns="180000" rtlCol="0" anchor="ctr"/>
          <a:lstStyle/>
          <a:p>
            <a:pPr>
              <a:spcAft>
                <a:spcPts val="200"/>
              </a:spcAft>
              <a:buNone/>
            </a:pP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lang="fr-CA" sz="2000" b="1">
                <a:solidFill>
                  <a:srgbClr val="002068"/>
                </a:solidFill>
                <a:latin typeface="Segoe UI"/>
              </a:rPr>
              <a:t>Amine Lefkir,</a:t>
            </a:r>
            <a:r>
              <a:rPr sz="2000" b="1">
                <a:solidFill>
                  <a:srgbClr val="002068"/>
                </a:solidFill>
                <a:latin typeface="Segoe UI"/>
              </a:rPr>
              <a:t> </a:t>
            </a:r>
            <a:r>
              <a:rPr lang="fr-CA" sz="2000" b="1" err="1">
                <a:solidFill>
                  <a:srgbClr val="002068"/>
                </a:solidFill>
                <a:latin typeface="Segoe UI"/>
              </a:rPr>
              <a:t>Ing</a:t>
            </a:r>
            <a:r>
              <a:rPr lang="fr-CA" sz="2000" b="1">
                <a:solidFill>
                  <a:srgbClr val="002068"/>
                </a:solidFill>
                <a:latin typeface="Segoe UI"/>
              </a:rPr>
              <a:t>., </a:t>
            </a:r>
            <a:r>
              <a:rPr lang="fr-CA" sz="2000" b="1" err="1">
                <a:solidFill>
                  <a:srgbClr val="002068"/>
                </a:solidFill>
                <a:latin typeface="Segoe UI"/>
              </a:rPr>
              <a:t>M.Sc</a:t>
            </a:r>
            <a:r>
              <a:rPr lang="fr-CA" sz="2000" b="1">
                <a:solidFill>
                  <a:srgbClr val="002068"/>
                </a:solidFill>
                <a:latin typeface="Segoe UI"/>
              </a:rPr>
              <a:t>., PHA Leader</a:t>
            </a:r>
            <a:endParaRPr sz="2000" b="1">
              <a:solidFill>
                <a:srgbClr val="002068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lang="fr-CA" sz="1600" b="0" spc="100">
                <a:solidFill>
                  <a:srgbClr val="6B6B6B"/>
                </a:solidFill>
                <a:latin typeface="Segoe UI"/>
              </a:rPr>
              <a:t>Conseiller Senior</a:t>
            </a:r>
            <a:endParaRPr sz="16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12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 err="1">
                <a:solidFill>
                  <a:srgbClr val="6B6B6B"/>
                </a:solidFill>
                <a:latin typeface="Segoe UI"/>
              </a:rPr>
              <a:t>Téléphone</a:t>
            </a: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1800" b="1">
                <a:solidFill>
                  <a:srgbClr val="002068"/>
                </a:solidFill>
                <a:latin typeface="Segoe UI"/>
              </a:rPr>
              <a:t>514-</a:t>
            </a:r>
            <a:r>
              <a:rPr lang="fr-CA" sz="1800" b="1">
                <a:solidFill>
                  <a:srgbClr val="002068"/>
                </a:solidFill>
                <a:latin typeface="Segoe UI"/>
              </a:rPr>
              <a:t>967</a:t>
            </a:r>
            <a:r>
              <a:rPr sz="1800" b="1">
                <a:solidFill>
                  <a:srgbClr val="002068"/>
                </a:solidFill>
                <a:latin typeface="Segoe UI"/>
              </a:rPr>
              <a:t>-</a:t>
            </a:r>
            <a:r>
              <a:rPr lang="fr-CA" sz="1800" b="1">
                <a:solidFill>
                  <a:srgbClr val="002068"/>
                </a:solidFill>
                <a:latin typeface="Segoe UI"/>
              </a:rPr>
              <a:t>3463</a:t>
            </a:r>
            <a:endParaRPr sz="1800" b="1">
              <a:solidFill>
                <a:srgbClr val="002068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sz="8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 err="1">
                <a:solidFill>
                  <a:srgbClr val="6B6B6B"/>
                </a:solidFill>
                <a:latin typeface="Segoe UI"/>
              </a:rPr>
              <a:t>Courriel</a:t>
            </a:r>
            <a:endParaRPr sz="1200" b="0" spc="100">
              <a:solidFill>
                <a:srgbClr val="6B6B6B"/>
              </a:solidFill>
              <a:latin typeface="Segoe UI"/>
            </a:endParaRPr>
          </a:p>
          <a:p>
            <a:pPr>
              <a:spcAft>
                <a:spcPts val="200"/>
              </a:spcAft>
              <a:buNone/>
            </a:pPr>
            <a:r>
              <a:rPr lang="fr-CA" sz="1800" b="1" err="1">
                <a:solidFill>
                  <a:srgbClr val="002068"/>
                </a:solidFill>
                <a:latin typeface="Segoe UI"/>
              </a:rPr>
              <a:t>amine.lefkir</a:t>
            </a:r>
            <a:r>
              <a:rPr sz="1800" b="1">
                <a:solidFill>
                  <a:srgbClr val="002068"/>
                </a:solidFill>
                <a:latin typeface="Segoe UI"/>
              </a:rPr>
              <a:t>@e-risque.ca</a:t>
            </a:r>
          </a:p>
          <a:p>
            <a:pPr>
              <a:spcAft>
                <a:spcPts val="200"/>
              </a:spcAft>
              <a:buNone/>
            </a:pPr>
            <a:r>
              <a:rPr sz="800" b="0" spc="100">
                <a:solidFill>
                  <a:srgbClr val="6B6B6B"/>
                </a:solidFill>
                <a:latin typeface="Segoe UI"/>
              </a:rPr>
              <a:t> </a:t>
            </a:r>
          </a:p>
          <a:p>
            <a:pPr>
              <a:spcAft>
                <a:spcPts val="200"/>
              </a:spcAft>
              <a:buNone/>
            </a:pPr>
            <a:r>
              <a:rPr sz="1200" b="0" spc="100">
                <a:solidFill>
                  <a:srgbClr val="6B6B6B"/>
                </a:solidFill>
                <a:latin typeface="Segoe UI"/>
              </a:rPr>
              <a:t>Web</a:t>
            </a:r>
          </a:p>
          <a:p>
            <a:pPr>
              <a:spcAft>
                <a:spcPts val="200"/>
              </a:spcAft>
              <a:buNone/>
            </a:pPr>
            <a:r>
              <a:rPr sz="1800" b="1">
                <a:solidFill>
                  <a:srgbClr val="002068"/>
                </a:solidFill>
                <a:latin typeface="Segoe UI"/>
              </a:rPr>
              <a:t>www.e-risque.ca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Profil d'entreprise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380000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01 / PROFIL D'ENTREPRISE</a:t>
            </a:r>
          </a:p>
        </p:txBody>
      </p:sp>
      <p:sp>
        <p:nvSpPr>
          <p:cNvPr id="5" name="Rectangle 4"/>
          <p:cNvSpPr/>
          <p:nvPr/>
        </p:nvSpPr>
        <p:spPr>
          <a:xfrm>
            <a:off x="684212" y="1700000"/>
            <a:ext cx="80000" cy="1100000"/>
          </a:xfrm>
          <a:prstGeom prst="rect">
            <a:avLst/>
          </a:prstGeom>
          <a:solidFill>
            <a:srgbClr val="B01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764212" y="1700000"/>
            <a:ext cx="10350102" cy="1100000"/>
          </a:xfrm>
          <a:prstGeom prst="rect">
            <a:avLst/>
          </a:prstGeom>
          <a:solidFill>
            <a:srgbClr val="F7F7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16000" tIns="108000" rIns="216000" bIns="108000" rtlCol="0" anchor="ctr"/>
          <a:lstStyle/>
          <a:p>
            <a:pPr algn="ctr">
              <a:spcAft>
                <a:spcPts val="600"/>
              </a:spcAft>
            </a:pPr>
            <a:r>
              <a:rPr sz="1100" b="1" spc="300">
                <a:solidFill>
                  <a:srgbClr val="B01828"/>
                </a:solidFill>
                <a:latin typeface="Segoe UI"/>
              </a:rPr>
              <a:t>NOTRE MISSION</a:t>
            </a:r>
          </a:p>
          <a:p>
            <a:r>
              <a:rPr sz="1700" b="1" err="1">
                <a:solidFill>
                  <a:srgbClr val="002068"/>
                </a:solidFill>
                <a:latin typeface="Segoe UI Semibold"/>
              </a:rPr>
              <a:t>Rendre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les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risques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</a:t>
            </a:r>
            <a:r>
              <a:rPr lang="fr-CA" sz="1700" b="1">
                <a:solidFill>
                  <a:srgbClr val="002068"/>
                </a:solidFill>
                <a:latin typeface="Segoe UI Semibold"/>
              </a:rPr>
              <a:t>opérationnels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maîtrisables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— par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une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expertise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rigoureuse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,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une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vision à la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fois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stratégique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et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opérationnelle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, et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une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communication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claire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avec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toutes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 les parties </a:t>
            </a:r>
            <a:r>
              <a:rPr sz="1700" b="1" err="1">
                <a:solidFill>
                  <a:srgbClr val="002068"/>
                </a:solidFill>
                <a:latin typeface="Segoe UI Semibold"/>
              </a:rPr>
              <a:t>prenantes</a:t>
            </a:r>
            <a:r>
              <a:rPr sz="1700" b="1">
                <a:solidFill>
                  <a:srgbClr val="002068"/>
                </a:solidFill>
                <a:latin typeface="Segoe UI Semibold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84212" y="2900000"/>
            <a:ext cx="2495025" cy="11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/>
          <a:lstStyle/>
          <a:p>
            <a:pPr algn="ctr">
              <a:spcAft>
                <a:spcPts val="200"/>
              </a:spcAft>
            </a:pPr>
            <a:r>
              <a:rPr sz="4000" b="1">
                <a:solidFill>
                  <a:srgbClr val="B01828"/>
                </a:solidFill>
                <a:latin typeface="Segoe UI"/>
              </a:rPr>
              <a:t>26+</a:t>
            </a:r>
          </a:p>
          <a:p>
            <a:pPr algn="ctr"/>
            <a:r>
              <a:rPr sz="1100" b="0" spc="100">
                <a:solidFill>
                  <a:srgbClr val="323232"/>
                </a:solidFill>
                <a:latin typeface="Segoe UI"/>
              </a:rPr>
              <a:t>ans d'expérience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329237" y="2900000"/>
            <a:ext cx="2495025" cy="11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/>
          <a:lstStyle/>
          <a:p>
            <a:pPr algn="ctr">
              <a:spcAft>
                <a:spcPts val="200"/>
              </a:spcAft>
            </a:pPr>
            <a:r>
              <a:rPr sz="4000" b="1">
                <a:solidFill>
                  <a:srgbClr val="B01828"/>
                </a:solidFill>
                <a:latin typeface="Segoe UI"/>
              </a:rPr>
              <a:t>200+</a:t>
            </a:r>
          </a:p>
          <a:p>
            <a:pPr algn="ctr"/>
            <a:r>
              <a:rPr sz="1100" b="0" spc="100">
                <a:solidFill>
                  <a:srgbClr val="323232"/>
                </a:solidFill>
                <a:latin typeface="Segoe UI"/>
              </a:rPr>
              <a:t>projets réalisés</a:t>
            </a:r>
          </a:p>
        </p:txBody>
      </p:sp>
      <p:sp>
        <p:nvSpPr>
          <p:cNvPr id="9" name="Rectangle 8"/>
          <p:cNvSpPr/>
          <p:nvPr/>
        </p:nvSpPr>
        <p:spPr>
          <a:xfrm>
            <a:off x="5974262" y="2900000"/>
            <a:ext cx="2495025" cy="11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/>
          <a:lstStyle/>
          <a:p>
            <a:pPr algn="ctr">
              <a:spcAft>
                <a:spcPts val="200"/>
              </a:spcAft>
            </a:pPr>
            <a:r>
              <a:rPr sz="4000" b="1">
                <a:solidFill>
                  <a:srgbClr val="B01828"/>
                </a:solidFill>
                <a:latin typeface="Segoe UI"/>
              </a:rPr>
              <a:t>4</a:t>
            </a:r>
          </a:p>
          <a:p>
            <a:pPr algn="ctr"/>
            <a:r>
              <a:rPr sz="1100" b="0" spc="100">
                <a:solidFill>
                  <a:srgbClr val="323232"/>
                </a:solidFill>
                <a:latin typeface="Segoe UI"/>
              </a:rPr>
              <a:t>provinces couvertes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19287" y="2900000"/>
            <a:ext cx="2495025" cy="1100000"/>
          </a:xfrm>
          <a:prstGeom prst="rect">
            <a:avLst/>
          </a:prstGeom>
          <a:solidFill>
            <a:srgbClr val="FFFFFF"/>
          </a:solidFill>
          <a:ln w="9525">
            <a:solidFill>
              <a:srgbClr val="E5E5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/>
          <a:lstStyle/>
          <a:p>
            <a:pPr algn="ctr">
              <a:spcAft>
                <a:spcPts val="200"/>
              </a:spcAft>
            </a:pPr>
            <a:r>
              <a:rPr sz="4000" b="1">
                <a:solidFill>
                  <a:srgbClr val="B01828"/>
                </a:solidFill>
                <a:latin typeface="Segoe UI"/>
              </a:rPr>
              <a:t>FR / EN</a:t>
            </a:r>
          </a:p>
          <a:p>
            <a:pPr algn="ctr"/>
            <a:r>
              <a:rPr sz="1100" b="0" spc="100">
                <a:solidFill>
                  <a:srgbClr val="323232"/>
                </a:solidFill>
                <a:latin typeface="Segoe UI"/>
              </a:rPr>
              <a:t>bilingues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212" y="4150000"/>
            <a:ext cx="10430102" cy="178510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342900" indent="-228600">
              <a:spcAft>
                <a:spcPts val="6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Expertise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dominante</a:t>
            </a:r>
            <a:r>
              <a:rPr sz="1500" b="0">
                <a:solidFill>
                  <a:srgbClr val="323232"/>
                </a:solidFill>
                <a:latin typeface="Segoe UI"/>
              </a:rPr>
              <a:t> : substances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dangereuses</a:t>
            </a:r>
            <a:r>
              <a:rPr sz="1500" b="0">
                <a:solidFill>
                  <a:srgbClr val="323232"/>
                </a:solidFill>
                <a:latin typeface="Segoe UI"/>
              </a:rPr>
              <a:t> (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risques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industriels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majeurs</a:t>
            </a:r>
            <a:r>
              <a:rPr lang="fr-CA" sz="1500" b="0">
                <a:solidFill>
                  <a:srgbClr val="323232"/>
                </a:solidFill>
                <a:latin typeface="Segoe UI"/>
              </a:rPr>
              <a:t>/risques technologiques majeurs</a:t>
            </a:r>
            <a:r>
              <a:rPr sz="1500" b="0">
                <a:solidFill>
                  <a:srgbClr val="323232"/>
                </a:solidFill>
                <a:latin typeface="Segoe UI"/>
              </a:rPr>
              <a:t>)</a:t>
            </a:r>
          </a:p>
          <a:p>
            <a:pPr marL="342900" indent="-228600">
              <a:spcAft>
                <a:spcPts val="6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Couverture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complète</a:t>
            </a:r>
            <a:r>
              <a:rPr sz="1500" b="0">
                <a:solidFill>
                  <a:srgbClr val="323232"/>
                </a:solidFill>
                <a:latin typeface="Segoe UI"/>
              </a:rPr>
              <a:t> : </a:t>
            </a:r>
            <a:r>
              <a:rPr lang="fr-CA" sz="1500" b="0">
                <a:solidFill>
                  <a:srgbClr val="323232"/>
                </a:solidFill>
                <a:latin typeface="Segoe UI"/>
              </a:rPr>
              <a:t>Analyse des risques,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prévention</a:t>
            </a:r>
            <a:r>
              <a:rPr sz="1500" b="0">
                <a:solidFill>
                  <a:srgbClr val="323232"/>
                </a:solidFill>
                <a:latin typeface="Segoe UI"/>
              </a:rPr>
              <a:t>, </a:t>
            </a:r>
            <a:r>
              <a:rPr lang="fr-CA" sz="1500" b="0">
                <a:solidFill>
                  <a:srgbClr val="323232"/>
                </a:solidFill>
                <a:latin typeface="Segoe UI"/>
              </a:rPr>
              <a:t>préparation, </a:t>
            </a:r>
            <a:r>
              <a:rPr sz="1500" b="0">
                <a:solidFill>
                  <a:srgbClr val="323232"/>
                </a:solidFill>
                <a:latin typeface="Segoe UI"/>
              </a:rPr>
              <a:t>intervention, communication</a:t>
            </a:r>
            <a:r>
              <a:rPr lang="fr-CA" sz="1500" b="0">
                <a:solidFill>
                  <a:srgbClr val="323232"/>
                </a:solidFill>
                <a:latin typeface="Segoe UI"/>
              </a:rPr>
              <a:t> et</a:t>
            </a:r>
            <a:r>
              <a:rPr sz="1500" b="0">
                <a:solidFill>
                  <a:srgbClr val="323232"/>
                </a:solidFill>
                <a:latin typeface="Segoe UI"/>
              </a:rPr>
              <a:t>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continuité</a:t>
            </a:r>
            <a:r>
              <a:rPr lang="fr-CA" sz="1500" b="0">
                <a:solidFill>
                  <a:srgbClr val="323232"/>
                </a:solidFill>
                <a:latin typeface="Segoe UI"/>
              </a:rPr>
              <a:t> des affaires</a:t>
            </a:r>
            <a:endParaRPr sz="15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6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500" b="0">
                <a:solidFill>
                  <a:srgbClr val="323232"/>
                </a:solidFill>
                <a:latin typeface="Segoe UI"/>
              </a:rPr>
              <a:t>Expérience terrain et en gestion (corporatif)</a:t>
            </a:r>
          </a:p>
          <a:p>
            <a:pPr marL="342900" indent="-228600">
              <a:spcAft>
                <a:spcPts val="6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500">
                <a:solidFill>
                  <a:srgbClr val="323232"/>
                </a:solidFill>
                <a:latin typeface="Segoe UI"/>
              </a:rPr>
              <a:t>Participation active dans plusieurs dizaines de situation d’urgences réelles</a:t>
            </a:r>
            <a:endParaRPr lang="fr-CA" sz="15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600"/>
              </a:spcAft>
              <a:buClr>
                <a:srgbClr val="B01828"/>
              </a:buClr>
              <a:buFont typeface="Arial"/>
              <a:buChar char="▶"/>
            </a:pPr>
            <a:r>
              <a:rPr sz="1500" b="0">
                <a:solidFill>
                  <a:srgbClr val="323232"/>
                </a:solidFill>
                <a:latin typeface="Segoe UI"/>
              </a:rPr>
              <a:t>Réseau de contacts </a:t>
            </a:r>
            <a:r>
              <a:rPr sz="1500" b="0" err="1">
                <a:solidFill>
                  <a:srgbClr val="323232"/>
                </a:solidFill>
                <a:latin typeface="Segoe UI"/>
              </a:rPr>
              <a:t>pancanadien</a:t>
            </a:r>
            <a:r>
              <a:rPr sz="1500" b="0">
                <a:solidFill>
                  <a:srgbClr val="323232"/>
                </a:solidFill>
                <a:latin typeface="Segoe UI"/>
              </a:rPr>
              <a:t> et international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lang="fr-CA" sz="3600" b="1">
                <a:solidFill>
                  <a:srgbClr val="002068"/>
                </a:solidFill>
                <a:latin typeface="Segoe UI"/>
              </a:rPr>
              <a:t>Analyse de risques / </a:t>
            </a:r>
            <a:r>
              <a:rPr sz="3600" b="1">
                <a:solidFill>
                  <a:srgbClr val="002068"/>
                </a:solidFill>
                <a:latin typeface="Segoe UI"/>
              </a:rPr>
              <a:t>Étude des dangers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5040051" cy="4100000"/>
          </a:xfrm>
        </p:spPr>
        <p:txBody>
          <a:bodyPr wrap="square" lIns="0" tIns="0"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sz="1500" b="1">
                <a:solidFill>
                  <a:srgbClr val="323232"/>
                </a:solidFill>
                <a:latin typeface="Segoe UI Semibold"/>
              </a:rPr>
              <a:t>Identification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systématique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des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scénarios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accidentels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et</a:t>
            </a:r>
            <a:r>
              <a:rPr lang="fr-CA" sz="15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évaluation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qualitative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ou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semi-quantitative des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risques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HAZID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/APR</a:t>
            </a:r>
            <a:r>
              <a:rPr sz="1400" b="0">
                <a:solidFill>
                  <a:srgbClr val="323232"/>
                </a:solidFill>
                <a:latin typeface="Segoe UI"/>
              </a:rPr>
              <a:t> —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I</a:t>
            </a:r>
            <a:r>
              <a:rPr sz="1400" b="0">
                <a:solidFill>
                  <a:srgbClr val="323232"/>
                </a:solidFill>
                <a:latin typeface="Segoe UI"/>
              </a:rPr>
              <a:t>dentification des dangers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What-if —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A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nalyse</a:t>
            </a:r>
            <a:r>
              <a:rPr sz="1400" b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structurée </a:t>
            </a:r>
            <a:r>
              <a:rPr sz="1400" b="0">
                <a:solidFill>
                  <a:srgbClr val="323232"/>
                </a:solidFill>
                <a:latin typeface="Segoe UI"/>
              </a:rPr>
              <a:t>par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questionnement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HAZOP — Hazard and Operability Study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Bow-Tie —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Représentation </a:t>
            </a:r>
            <a:r>
              <a:rPr sz="1400" b="0">
                <a:solidFill>
                  <a:srgbClr val="323232"/>
                </a:solidFill>
                <a:latin typeface="Segoe UI"/>
              </a:rPr>
              <a:t>causes/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conséquences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/barrières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>
                <a:solidFill>
                  <a:srgbClr val="323232"/>
                </a:solidFill>
                <a:latin typeface="Segoe UI"/>
              </a:rPr>
              <a:t>AMDE/C</a:t>
            </a:r>
            <a:r>
              <a:rPr sz="1400" b="0">
                <a:solidFill>
                  <a:srgbClr val="323232"/>
                </a:solidFill>
                <a:latin typeface="Segoe UI"/>
              </a:rPr>
              <a:t> —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M</a:t>
            </a:r>
            <a:r>
              <a:rPr sz="1400" b="0">
                <a:solidFill>
                  <a:srgbClr val="323232"/>
                </a:solidFill>
                <a:latin typeface="Segoe UI"/>
              </a:rPr>
              <a:t>odes de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défaillance</a:t>
            </a:r>
            <a:r>
              <a:rPr sz="1400" b="0">
                <a:solidFill>
                  <a:srgbClr val="323232"/>
                </a:solidFill>
                <a:latin typeface="Segoe UI"/>
              </a:rPr>
              <a:t> et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effets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LOPA —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A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nalyse</a:t>
            </a:r>
            <a:r>
              <a:rPr sz="1400" b="0">
                <a:solidFill>
                  <a:srgbClr val="323232"/>
                </a:solidFill>
                <a:latin typeface="Segoe UI"/>
              </a:rPr>
              <a:t> des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barrières de sécurité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>
                <a:solidFill>
                  <a:srgbClr val="323232"/>
                </a:solidFill>
                <a:latin typeface="Segoe UI"/>
              </a:rPr>
              <a:t>EMR/</a:t>
            </a:r>
            <a:r>
              <a:rPr sz="1400" b="0">
                <a:solidFill>
                  <a:srgbClr val="323232"/>
                </a:solidFill>
                <a:latin typeface="Segoe UI"/>
              </a:rPr>
              <a:t>TRA —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Évaluation de menaces et de risques (sûreté)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err="1">
                <a:solidFill>
                  <a:srgbClr val="323232"/>
                </a:solidFill>
                <a:latin typeface="Segoe UI"/>
              </a:rPr>
              <a:t>Siting</a:t>
            </a:r>
            <a:r>
              <a:rPr lang="fr-CA" sz="1400">
                <a:solidFill>
                  <a:srgbClr val="323232"/>
                </a:solidFill>
                <a:latin typeface="Segoe UI"/>
              </a:rPr>
              <a:t> Study/OBRA — Étude de choix d’emplacement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>
                <a:solidFill>
                  <a:srgbClr val="323232"/>
                </a:solidFill>
                <a:latin typeface="Segoe UI"/>
              </a:rPr>
              <a:t>Études ATEX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>
                <a:solidFill>
                  <a:srgbClr val="323232"/>
                </a:solidFill>
                <a:latin typeface="Segoe UI"/>
              </a:rPr>
              <a:t>Él</a:t>
            </a:r>
            <a:r>
              <a:rPr lang="fr-CA" sz="1400">
                <a:solidFill>
                  <a:srgbClr val="323232"/>
                </a:solidFill>
                <a:latin typeface="Segoe UI"/>
              </a:rPr>
              <a:t>aboration de matrice d’acceptabilité des risques corporatives</a:t>
            </a:r>
            <a:endParaRPr sz="1400" b="0">
              <a:solidFill>
                <a:srgbClr val="323232"/>
              </a:solidFill>
              <a:latin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02 / EXPERTISE — 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ANALYSE DE RISQUES / </a:t>
            </a:r>
            <a:r>
              <a:rPr sz="1100" b="1" spc="300">
                <a:solidFill>
                  <a:srgbClr val="B01828"/>
                </a:solidFill>
                <a:latin typeface="Segoe UI"/>
              </a:rPr>
              <a:t>ÉTUDE DES DANGERS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74263" y="1750000"/>
            <a:ext cx="5040051" cy="4100000"/>
          </a:xfrm>
          <a:prstGeom prst="roundRect">
            <a:avLst/>
          </a:prstGeom>
          <a:solidFill>
            <a:srgbClr val="F7F7FA"/>
          </a:solidFill>
          <a:ln w="12700">
            <a:solidFill>
              <a:srgbClr val="CFCFC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Visuel à insérer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1B2B1A3-99CE-5AB0-9373-9344007B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19402"/>
            <a:ext cx="5018315" cy="12524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82EC45-8141-6D8D-6712-5C7C93C20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375" y="1772304"/>
            <a:ext cx="1782627" cy="10822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C8E92E-2214-FEA3-1812-46168CED6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827" y="4407995"/>
            <a:ext cx="2600922" cy="14420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 err="1">
                <a:solidFill>
                  <a:srgbClr val="002068"/>
                </a:solidFill>
                <a:latin typeface="Segoe UI"/>
              </a:rPr>
              <a:t>Analyse</a:t>
            </a:r>
            <a:r>
              <a:rPr sz="3600" b="1">
                <a:solidFill>
                  <a:srgbClr val="002068"/>
                </a:solidFill>
                <a:latin typeface="Segoe UI"/>
              </a:rPr>
              <a:t> quantitative des </a:t>
            </a:r>
            <a:r>
              <a:rPr sz="3600" b="1" err="1">
                <a:solidFill>
                  <a:srgbClr val="002068"/>
                </a:solidFill>
                <a:latin typeface="Segoe UI"/>
              </a:rPr>
              <a:t>risques</a:t>
            </a:r>
            <a:endParaRPr sz="3600" b="1">
              <a:solidFill>
                <a:srgbClr val="002068"/>
              </a:solidFill>
              <a:latin typeface="Segoe U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5040051" cy="4100000"/>
          </a:xfrm>
        </p:spPr>
        <p:txBody>
          <a:bodyPr wrap="square" lIns="0" tIns="0"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sz="1500" b="1" err="1">
                <a:solidFill>
                  <a:srgbClr val="323232"/>
                </a:solidFill>
                <a:latin typeface="Segoe UI Semibold"/>
              </a:rPr>
              <a:t>Évaluation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chiffrée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du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risque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combinant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fréquences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et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conséquences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pour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décider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en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toute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connaissance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de cause.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Calcul</a:t>
            </a:r>
            <a:r>
              <a:rPr sz="1400" b="0">
                <a:solidFill>
                  <a:srgbClr val="323232"/>
                </a:solidFill>
                <a:latin typeface="Segoe UI"/>
              </a:rPr>
              <a:t> du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risque</a:t>
            </a:r>
            <a:r>
              <a:rPr sz="1400" b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géographique/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individuel</a:t>
            </a:r>
            <a:r>
              <a:rPr sz="1400" b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(</a:t>
            </a:r>
            <a:r>
              <a:rPr lang="fr-CA" sz="1400">
                <a:solidFill>
                  <a:srgbClr val="323232"/>
                </a:solidFill>
                <a:latin typeface="Segoe UI"/>
              </a:rPr>
              <a:t>LSIR) (</a:t>
            </a:r>
            <a:r>
              <a:rPr lang="fr-CA" sz="1400" err="1">
                <a:solidFill>
                  <a:srgbClr val="323232"/>
                </a:solidFill>
                <a:latin typeface="Segoe UI"/>
              </a:rPr>
              <a:t>isocontours</a:t>
            </a:r>
            <a:r>
              <a:rPr lang="fr-CA" sz="1400">
                <a:solidFill>
                  <a:srgbClr val="323232"/>
                </a:solidFill>
                <a:latin typeface="Segoe UI"/>
              </a:rPr>
              <a:t> pour aménagement du territoire)</a:t>
            </a:r>
            <a:endParaRPr lang="fr-CA"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>
                <a:solidFill>
                  <a:srgbClr val="323232"/>
                </a:solidFill>
                <a:latin typeface="Segoe UI"/>
              </a:rPr>
              <a:t>Calcul </a:t>
            </a:r>
            <a:r>
              <a:rPr sz="1400" b="0">
                <a:solidFill>
                  <a:srgbClr val="323232"/>
                </a:solidFill>
                <a:latin typeface="Segoe UI"/>
              </a:rPr>
              <a:t>du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risque</a:t>
            </a:r>
            <a:r>
              <a:rPr sz="1400" b="0">
                <a:solidFill>
                  <a:srgbClr val="323232"/>
                </a:solidFill>
                <a:latin typeface="Segoe UI"/>
              </a:rPr>
              <a:t>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sociétal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 (courbes F-N pour aménagement du territoire)</a:t>
            </a:r>
            <a:endParaRPr sz="12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>
                <a:solidFill>
                  <a:srgbClr val="323232"/>
                </a:solidFill>
                <a:latin typeface="Segoe UI"/>
              </a:rPr>
              <a:t>Calcul du risque individuel annuel (IRPA) sur un site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Identification des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scénarios</a:t>
            </a:r>
            <a:r>
              <a:rPr sz="1400" b="0">
                <a:solidFill>
                  <a:srgbClr val="323232"/>
                </a:solidFill>
                <a:latin typeface="Segoe UI"/>
              </a:rPr>
              <a:t>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contributeurs</a:t>
            </a:r>
            <a:r>
              <a:rPr sz="1400" b="0">
                <a:solidFill>
                  <a:srgbClr val="323232"/>
                </a:solidFill>
                <a:latin typeface="Segoe UI"/>
              </a:rPr>
              <a:t>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majeurs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Comparaison</a:t>
            </a:r>
            <a:r>
              <a:rPr sz="1400" b="0">
                <a:solidFill>
                  <a:srgbClr val="323232"/>
                </a:solidFill>
                <a:latin typeface="Segoe UI"/>
              </a:rPr>
              <a:t> aux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critères</a:t>
            </a:r>
            <a:r>
              <a:rPr sz="1400" b="0">
                <a:solidFill>
                  <a:srgbClr val="323232"/>
                </a:solidFill>
                <a:latin typeface="Segoe UI"/>
              </a:rPr>
              <a:t>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d'acceptabilité</a:t>
            </a:r>
            <a:r>
              <a:rPr sz="1400" b="0">
                <a:solidFill>
                  <a:srgbClr val="323232"/>
                </a:solidFill>
                <a:latin typeface="Segoe UI"/>
              </a:rPr>
              <a:t>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reconnus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Rapport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d'appréciation</a:t>
            </a:r>
            <a:r>
              <a:rPr sz="1400" b="0">
                <a:solidFill>
                  <a:srgbClr val="323232"/>
                </a:solidFill>
                <a:latin typeface="Segoe UI"/>
              </a:rPr>
              <a:t> du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risque</a:t>
            </a:r>
            <a:r>
              <a:rPr sz="1400" b="0">
                <a:solidFill>
                  <a:srgbClr val="323232"/>
                </a:solidFill>
                <a:latin typeface="Segoe UI"/>
              </a:rPr>
              <a:t> (RBQ — art.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85</a:t>
            </a:r>
            <a:r>
              <a:rPr sz="1400" b="0">
                <a:solidFill>
                  <a:srgbClr val="323232"/>
                </a:solidFill>
                <a:latin typeface="Segoe UI"/>
              </a:rPr>
              <a:t> Code de sécurité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 RBQ</a:t>
            </a:r>
            <a:r>
              <a:rPr sz="1400" b="0">
                <a:solidFill>
                  <a:srgbClr val="323232"/>
                </a:solidFill>
                <a:latin typeface="Segoe UI"/>
              </a:rPr>
              <a:t>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Conformité</a:t>
            </a:r>
            <a:r>
              <a:rPr sz="1400" b="0">
                <a:solidFill>
                  <a:srgbClr val="323232"/>
                </a:solidFill>
                <a:latin typeface="Segoe UI"/>
              </a:rPr>
              <a:t> aux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normes</a:t>
            </a:r>
            <a:r>
              <a:rPr sz="1400" b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(ex : </a:t>
            </a:r>
            <a:r>
              <a:rPr sz="1400" b="0">
                <a:solidFill>
                  <a:srgbClr val="323232"/>
                </a:solidFill>
                <a:latin typeface="Segoe UI"/>
              </a:rPr>
              <a:t>CSA Z276 (clause 14.3)</a:t>
            </a:r>
            <a:endParaRPr lang="fr-CA"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>
                <a:solidFill>
                  <a:srgbClr val="323232"/>
                </a:solidFill>
                <a:latin typeface="Segoe UI"/>
              </a:rPr>
              <a:t>Logiciel reconnu : SAFETI (DNV)</a:t>
            </a:r>
            <a:endParaRPr sz="1400" b="0">
              <a:solidFill>
                <a:srgbClr val="323232"/>
              </a:solidFill>
              <a:latin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3</a:t>
            </a:r>
            <a:r>
              <a:rPr sz="1100" b="1" spc="300">
                <a:solidFill>
                  <a:srgbClr val="B01828"/>
                </a:solidFill>
                <a:latin typeface="Segoe UI"/>
              </a:rPr>
              <a:t> / EXPERTISE — QRA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74263" y="1750000"/>
            <a:ext cx="5040051" cy="4100000"/>
          </a:xfrm>
          <a:prstGeom prst="roundRect">
            <a:avLst/>
          </a:prstGeom>
          <a:solidFill>
            <a:srgbClr val="F7F7FA"/>
          </a:solidFill>
          <a:ln w="12700">
            <a:solidFill>
              <a:srgbClr val="CFCFC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Visuel à insérer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592BDE-FA2E-09E8-8A46-A3F62B25E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705" y="3050133"/>
            <a:ext cx="2307163" cy="14617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21804C-4F85-9D52-F8D5-EE76EAB217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89626" y="1784619"/>
            <a:ext cx="3009322" cy="1225139"/>
          </a:xfrm>
          <a:prstGeom prst="rect">
            <a:avLst/>
          </a:prstGeom>
        </p:spPr>
      </p:pic>
      <p:pic>
        <p:nvPicPr>
          <p:cNvPr id="10" name="Image 9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38F80777-7B61-F9F1-F1C6-D4C83857D9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l="15314"/>
          <a:stretch/>
        </p:blipFill>
        <p:spPr bwMode="auto">
          <a:xfrm>
            <a:off x="7380621" y="4591924"/>
            <a:ext cx="2427329" cy="1221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Modélisation des conséquences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5040051" cy="4100000"/>
          </a:xfrm>
        </p:spPr>
        <p:txBody>
          <a:bodyPr wrap="square" lIns="0" tIns="0"/>
          <a:lstStyle/>
          <a:p>
            <a:pPr marL="0" indent="0">
              <a:spcAft>
                <a:spcPts val="1200"/>
              </a:spcAft>
              <a:buNone/>
            </a:pPr>
            <a:r>
              <a:rPr sz="1500" b="1" err="1">
                <a:solidFill>
                  <a:srgbClr val="323232"/>
                </a:solidFill>
                <a:latin typeface="Segoe UI Semibold"/>
              </a:rPr>
              <a:t>Évaluation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quantitative des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effets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d'une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fuite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ou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d'un incident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impliquant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des substances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dangereuses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Effets</a:t>
            </a:r>
            <a:r>
              <a:rPr sz="1400" b="0">
                <a:solidFill>
                  <a:srgbClr val="323232"/>
                </a:solidFill>
                <a:latin typeface="Segoe UI"/>
              </a:rPr>
              <a:t>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toxiques</a:t>
            </a:r>
            <a:r>
              <a:rPr sz="1400" b="0">
                <a:solidFill>
                  <a:srgbClr val="323232"/>
                </a:solidFill>
                <a:latin typeface="Segoe UI"/>
              </a:rPr>
              <a:t> (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ex : </a:t>
            </a:r>
            <a:r>
              <a:rPr sz="1400" b="0">
                <a:solidFill>
                  <a:srgbClr val="323232"/>
                </a:solidFill>
                <a:latin typeface="Segoe UI"/>
              </a:rPr>
              <a:t>NH₃, Cl₂, H₂S, SO₂, HCl, TDI, etc.)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Radiation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thermique</a:t>
            </a:r>
            <a:r>
              <a:rPr sz="1400" b="0">
                <a:solidFill>
                  <a:srgbClr val="323232"/>
                </a:solidFill>
                <a:latin typeface="Segoe UI"/>
              </a:rPr>
              <a:t> (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feu en chalumeau,</a:t>
            </a:r>
            <a:r>
              <a:rPr sz="1400" b="0">
                <a:solidFill>
                  <a:srgbClr val="323232"/>
                </a:solidFill>
                <a:latin typeface="Segoe UI"/>
              </a:rPr>
              <a:t> flash fire, BLEVE, feu de nappe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, boule de feu</a:t>
            </a:r>
            <a:r>
              <a:rPr sz="1400" b="0">
                <a:solidFill>
                  <a:srgbClr val="323232"/>
                </a:solidFill>
                <a:latin typeface="Segoe UI"/>
              </a:rPr>
              <a:t>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Surpression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 (e</a:t>
            </a:r>
            <a:r>
              <a:rPr lang="fr-CA" sz="1400">
                <a:solidFill>
                  <a:srgbClr val="323232"/>
                </a:solidFill>
                <a:latin typeface="Segoe UI"/>
              </a:rPr>
              <a:t>xplosion)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Effets</a:t>
            </a:r>
            <a:r>
              <a:rPr sz="1400" b="0">
                <a:solidFill>
                  <a:srgbClr val="323232"/>
                </a:solidFill>
                <a:latin typeface="Segoe UI"/>
              </a:rPr>
              <a:t> dominos entre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équipements</a:t>
            </a:r>
            <a:endParaRPr lang="fr-CA"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>
                <a:solidFill>
                  <a:srgbClr val="323232"/>
                </a:solidFill>
                <a:latin typeface="Segoe UI"/>
              </a:rPr>
              <a:t>Calcul en CFD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>
                <a:solidFill>
                  <a:srgbClr val="323232"/>
                </a:solidFill>
                <a:latin typeface="Segoe UI"/>
              </a:rPr>
              <a:t>Logiciel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reconnu</a:t>
            </a:r>
            <a:r>
              <a:rPr sz="1400" b="0">
                <a:solidFill>
                  <a:srgbClr val="323232"/>
                </a:solidFill>
                <a:latin typeface="Segoe UI"/>
              </a:rPr>
              <a:t> : PHAST (DNV)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4</a:t>
            </a:r>
            <a:r>
              <a:rPr sz="1100" b="1" spc="300">
                <a:solidFill>
                  <a:srgbClr val="B01828"/>
                </a:solidFill>
                <a:latin typeface="Segoe UI"/>
              </a:rPr>
              <a:t> / EXPERTISE — MODÉLISATION (1/2)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74263" y="1549101"/>
            <a:ext cx="5040051" cy="4300899"/>
          </a:xfrm>
          <a:prstGeom prst="roundRect">
            <a:avLst/>
          </a:prstGeom>
          <a:solidFill>
            <a:srgbClr val="F7F7FA"/>
          </a:solidFill>
          <a:ln w="12700">
            <a:solidFill>
              <a:srgbClr val="CFCFC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Visuel à insérer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Image 6" descr="Une image contenant carte, Photographie aérienne, aérien, Vue plongeante&#10;&#10;Le contenu généré par l’IA peut être incorrect.">
            <a:extLst>
              <a:ext uri="{FF2B5EF4-FFF2-40B4-BE49-F238E27FC236}">
                <a16:creationId xmlns:a16="http://schemas.microsoft.com/office/drawing/2014/main" id="{055B3099-D038-3640-3269-E357534BA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7665" y="2024541"/>
            <a:ext cx="2204335" cy="10848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F851CD-8E3B-56E8-1950-56655C8CF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0548" y="2024541"/>
            <a:ext cx="2384803" cy="1079910"/>
          </a:xfrm>
          <a:prstGeom prst="rect">
            <a:avLst/>
          </a:prstGeom>
        </p:spPr>
      </p:pic>
      <p:pic>
        <p:nvPicPr>
          <p:cNvPr id="13" name="Enregistrement d’écran 12">
            <a:hlinkClick r:id="" action="ppaction://media"/>
            <a:extLst>
              <a:ext uri="{FF2B5EF4-FFF2-40B4-BE49-F238E27FC236}">
                <a16:creationId xmlns:a16="http://schemas.microsoft.com/office/drawing/2014/main" id="{83779186-88FD-87B0-7119-50A1E94A9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8746" y="3141750"/>
            <a:ext cx="3151083" cy="1234453"/>
          </a:xfrm>
          <a:prstGeom prst="rect">
            <a:avLst/>
          </a:prstGeom>
        </p:spPr>
      </p:pic>
      <p:pic>
        <p:nvPicPr>
          <p:cNvPr id="14" name="Enregistrement d’écran 13">
            <a:hlinkClick r:id="" action="ppaction://media"/>
            <a:extLst>
              <a:ext uri="{FF2B5EF4-FFF2-40B4-BE49-F238E27FC236}">
                <a16:creationId xmlns:a16="http://schemas.microsoft.com/office/drawing/2014/main" id="{432C15C1-BC0C-2607-996E-1DF1C0C0155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99479" y="4427860"/>
            <a:ext cx="2491744" cy="1439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 fontScale="90000"/>
          </a:bodyPr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Gestion de la sécurité </a:t>
            </a:r>
            <a:r>
              <a:rPr sz="3600" b="1" err="1">
                <a:solidFill>
                  <a:srgbClr val="002068"/>
                </a:solidFill>
                <a:latin typeface="Segoe UI"/>
              </a:rPr>
              <a:t>opérationnelle</a:t>
            </a:r>
            <a:r>
              <a:rPr lang="fr-CA" sz="3600" b="1">
                <a:solidFill>
                  <a:srgbClr val="002068"/>
                </a:solidFill>
                <a:latin typeface="Segoe UI"/>
              </a:rPr>
              <a:t> (PSM)</a:t>
            </a:r>
            <a:endParaRPr sz="3600" b="1">
              <a:solidFill>
                <a:srgbClr val="002068"/>
              </a:solidFill>
              <a:latin typeface="Segoe U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5040051" cy="4100000"/>
          </a:xfrm>
        </p:spPr>
        <p:txBody>
          <a:bodyPr wrap="square" lIns="0" tIns="0"/>
          <a:lstStyle/>
          <a:p>
            <a:pPr marL="0" indent="0">
              <a:spcAft>
                <a:spcPts val="1200"/>
              </a:spcAft>
              <a:buNone/>
            </a:pPr>
            <a:r>
              <a:rPr sz="1500" b="1">
                <a:solidFill>
                  <a:srgbClr val="323232"/>
                </a:solidFill>
                <a:latin typeface="Segoe UI Semibold"/>
              </a:rPr>
              <a:t>Mise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en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place et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amélioration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des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composantes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de la </a:t>
            </a:r>
            <a:r>
              <a:rPr lang="fr-CA" sz="1500" b="1">
                <a:solidFill>
                  <a:srgbClr val="323232"/>
                </a:solidFill>
                <a:latin typeface="Segoe UI Semibold"/>
              </a:rPr>
              <a:t>gestion de la 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sécurité des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procédés</a:t>
            </a:r>
            <a:endParaRPr lang="fr-CA" sz="1500" b="1">
              <a:solidFill>
                <a:srgbClr val="323232"/>
              </a:solidFill>
              <a:latin typeface="Segoe UI Semibold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fr-CA" sz="1500" b="1">
                <a:solidFill>
                  <a:srgbClr val="323232"/>
                </a:solidFill>
                <a:latin typeface="Segoe UI Semibold"/>
              </a:rPr>
              <a:t>PSM - 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Process Safety 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5</a:t>
            </a:r>
            <a:r>
              <a:rPr sz="1100" b="1" spc="300">
                <a:solidFill>
                  <a:srgbClr val="B01828"/>
                </a:solidFill>
                <a:latin typeface="Segoe UI"/>
              </a:rPr>
              <a:t> / EXPERTISE — PSM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74263" y="1750000"/>
            <a:ext cx="5040051" cy="4100000"/>
          </a:xfrm>
          <a:prstGeom prst="roundRect">
            <a:avLst/>
          </a:prstGeom>
          <a:solidFill>
            <a:srgbClr val="F7F7FA"/>
          </a:solidFill>
          <a:ln w="12700">
            <a:solidFill>
              <a:srgbClr val="CFCFC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sz="1300" b="0" i="1">
                <a:solidFill>
                  <a:srgbClr val="6B6B6B"/>
                </a:solidFill>
                <a:latin typeface="Segoe UI"/>
              </a:rPr>
              <a:t>Visuel à insérer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4AA669-F300-2A1D-6826-537DEC894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949" y="1875461"/>
            <a:ext cx="3862677" cy="384907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77BF3DD9-308B-23D5-DE10-36F58A64E3C0}"/>
              </a:ext>
            </a:extLst>
          </p:cNvPr>
          <p:cNvSpPr/>
          <p:nvPr/>
        </p:nvSpPr>
        <p:spPr>
          <a:xfrm>
            <a:off x="7799295" y="2947592"/>
            <a:ext cx="1581374" cy="16244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éléments du PSM/GSO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 fontScale="90000"/>
          </a:bodyPr>
          <a:lstStyle/>
          <a:p>
            <a:pPr algn="l"/>
            <a:r>
              <a:rPr lang="fr-CA" sz="3600" b="1">
                <a:solidFill>
                  <a:srgbClr val="002068"/>
                </a:solidFill>
                <a:latin typeface="Segoe UI"/>
              </a:rPr>
              <a:t>Planification/intervention d’</a:t>
            </a:r>
            <a:r>
              <a:rPr sz="3600" b="1">
                <a:solidFill>
                  <a:srgbClr val="002068"/>
                </a:solidFill>
                <a:latin typeface="Segoe UI"/>
              </a:rPr>
              <a:t>Urgence</a:t>
            </a:r>
            <a:r>
              <a:rPr lang="fr-CA" sz="3600" b="1">
                <a:solidFill>
                  <a:srgbClr val="002068"/>
                </a:solidFill>
                <a:latin typeface="Segoe UI"/>
              </a:rPr>
              <a:t> et </a:t>
            </a:r>
            <a:r>
              <a:rPr sz="3600" b="1">
                <a:solidFill>
                  <a:srgbClr val="002068"/>
                </a:solidFill>
                <a:latin typeface="Segoe UI"/>
              </a:rPr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599389"/>
            <a:ext cx="7276447" cy="4100000"/>
          </a:xfrm>
        </p:spPr>
        <p:txBody>
          <a:bodyPr wrap="square" lIns="0" tIns="0"/>
          <a:lstStyle/>
          <a:p>
            <a:pPr marL="0" indent="0">
              <a:spcAft>
                <a:spcPts val="1200"/>
              </a:spcAft>
              <a:buNone/>
            </a:pPr>
            <a:r>
              <a:rPr lang="fr-CA" sz="1700" b="1">
                <a:solidFill>
                  <a:srgbClr val="323232"/>
                </a:solidFill>
                <a:latin typeface="Segoe UI Semibold"/>
              </a:rPr>
              <a:t>Se p</a:t>
            </a:r>
            <a:r>
              <a:rPr sz="1700" b="1" err="1">
                <a:solidFill>
                  <a:srgbClr val="323232"/>
                </a:solidFill>
                <a:latin typeface="Segoe UI Semibold"/>
              </a:rPr>
              <a:t>réparer</a:t>
            </a:r>
            <a:r>
              <a:rPr lang="fr-CA" sz="1700" b="1">
                <a:solidFill>
                  <a:srgbClr val="323232"/>
                </a:solidFill>
                <a:latin typeface="Segoe UI Semibold"/>
              </a:rPr>
              <a:t> à l’intervention d’urgence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, </a:t>
            </a:r>
            <a:r>
              <a:rPr sz="1700" b="1" err="1">
                <a:solidFill>
                  <a:srgbClr val="323232"/>
                </a:solidFill>
                <a:latin typeface="Segoe UI Semibold"/>
              </a:rPr>
              <a:t>communiquer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 et </a:t>
            </a:r>
            <a:r>
              <a:rPr lang="fr-CA" sz="1700" b="1">
                <a:solidFill>
                  <a:srgbClr val="323232"/>
                </a:solidFill>
                <a:latin typeface="Segoe UI Semibold"/>
              </a:rPr>
              <a:t>intervenir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 — du plan </a:t>
            </a:r>
            <a:r>
              <a:rPr sz="1700" b="1" err="1">
                <a:solidFill>
                  <a:srgbClr val="323232"/>
                </a:solidFill>
                <a:latin typeface="Segoe UI Semibold"/>
              </a:rPr>
              <a:t>d'urgence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 </a:t>
            </a:r>
            <a:r>
              <a:rPr sz="1700" b="1" err="1">
                <a:solidFill>
                  <a:srgbClr val="323232"/>
                </a:solidFill>
                <a:latin typeface="Segoe UI Semibold"/>
              </a:rPr>
              <a:t>opérationnel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 au plan de</a:t>
            </a:r>
            <a:r>
              <a:rPr lang="fr-CA" sz="1700" b="1">
                <a:solidFill>
                  <a:srgbClr val="323232"/>
                </a:solidFill>
                <a:latin typeface="Segoe UI Semibold"/>
              </a:rPr>
              <a:t> gestion de crises stratégique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Systèmes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intégrés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d'intervention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d'urgence</a:t>
            </a:r>
            <a:r>
              <a:rPr sz="1600" b="0">
                <a:solidFill>
                  <a:srgbClr val="323232"/>
                </a:solidFill>
                <a:latin typeface="Segoe UI"/>
              </a:rPr>
              <a:t> et de gestion de crise</a:t>
            </a:r>
            <a:r>
              <a:rPr lang="fr-CA" sz="1600" b="0">
                <a:solidFill>
                  <a:srgbClr val="323232"/>
                </a:solidFill>
                <a:latin typeface="Segoe UI"/>
              </a:rPr>
              <a:t>s</a:t>
            </a:r>
            <a:endParaRPr sz="16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Plans et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procédures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d'urgence</a:t>
            </a:r>
            <a:r>
              <a:rPr sz="1600" b="0">
                <a:solidFill>
                  <a:srgbClr val="323232"/>
                </a:solidFill>
                <a:latin typeface="Segoe UI"/>
              </a:rPr>
              <a:t> (sites, transport TMD, immeubles)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Formations et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exercices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d'urgence</a:t>
            </a:r>
            <a:r>
              <a:rPr sz="1600" b="0">
                <a:solidFill>
                  <a:srgbClr val="323232"/>
                </a:solidFill>
                <a:latin typeface="Segoe UI"/>
              </a:rPr>
              <a:t> (table,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fonctionnel</a:t>
            </a:r>
            <a:r>
              <a:rPr sz="1600" b="0">
                <a:solidFill>
                  <a:srgbClr val="323232"/>
                </a:solidFill>
                <a:latin typeface="Segoe UI"/>
              </a:rPr>
              <a:t>, </a:t>
            </a:r>
            <a:r>
              <a:rPr lang="fr-CA" sz="1600">
                <a:solidFill>
                  <a:srgbClr val="323232"/>
                </a:solidFill>
                <a:latin typeface="Segoe UI"/>
              </a:rPr>
              <a:t>à grand déploiement</a:t>
            </a:r>
            <a:r>
              <a:rPr sz="1600" b="0">
                <a:solidFill>
                  <a:srgbClr val="323232"/>
                </a:solidFill>
                <a:latin typeface="Segoe UI"/>
              </a:rPr>
              <a:t>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Communication des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risques</a:t>
            </a:r>
            <a:r>
              <a:rPr sz="1600" b="0">
                <a:solidFill>
                  <a:srgbClr val="323232"/>
                </a:solidFill>
                <a:latin typeface="Segoe UI"/>
              </a:rPr>
              <a:t> et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alerte</a:t>
            </a:r>
            <a:r>
              <a:rPr sz="1600" b="0">
                <a:solidFill>
                  <a:srgbClr val="323232"/>
                </a:solidFill>
                <a:latin typeface="Segoe UI"/>
              </a:rPr>
              <a:t> à la population</a:t>
            </a:r>
            <a:r>
              <a:rPr lang="fr-CA" sz="1600" b="0">
                <a:solidFill>
                  <a:srgbClr val="323232"/>
                </a:solidFill>
                <a:latin typeface="Segoe UI"/>
              </a:rPr>
              <a:t> (avant, pendant, après)</a:t>
            </a:r>
            <a:endParaRPr sz="1600" b="0">
              <a:solidFill>
                <a:srgbClr val="323232"/>
              </a:solidFill>
              <a:latin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6</a:t>
            </a:r>
            <a:r>
              <a:rPr sz="1100" b="1" spc="300">
                <a:solidFill>
                  <a:srgbClr val="B01828"/>
                </a:solidFill>
                <a:latin typeface="Segoe UI"/>
              </a:rPr>
              <a:t> / MESURES D'URGENCE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2D4BF4-6F4F-A7F4-3B7D-52853F842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196" y="1146707"/>
            <a:ext cx="3146592" cy="22801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505FB8-3F3E-224E-FF7F-CAC938B93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196" y="3551534"/>
            <a:ext cx="3146592" cy="15465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89B82D4-7C65-184E-F1DD-0B42EF3FF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4118" y="4891293"/>
            <a:ext cx="1396634" cy="1917413"/>
          </a:xfrm>
          <a:prstGeom prst="rect">
            <a:avLst/>
          </a:prstGeom>
        </p:spPr>
      </p:pic>
      <p:pic>
        <p:nvPicPr>
          <p:cNvPr id="17" name="Enregistrement d’écran 16">
            <a:hlinkClick r:id="" action="ppaction://media"/>
            <a:extLst>
              <a:ext uri="{FF2B5EF4-FFF2-40B4-BE49-F238E27FC236}">
                <a16:creationId xmlns:a16="http://schemas.microsoft.com/office/drawing/2014/main" id="{79B1F305-CB6C-2282-6326-3AEF8786D7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1196" y="5233666"/>
            <a:ext cx="3025260" cy="1564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2E0E3-E40D-8F99-DCBA-5B4DBFCC7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023D-081B-16C3-91E5-3AEA23D9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/>
          <a:lstStyle/>
          <a:p>
            <a:r>
              <a:rPr b="1" err="1">
                <a:solidFill>
                  <a:srgbClr val="002068"/>
                </a:solidFill>
                <a:latin typeface="Segoe UI"/>
              </a:rPr>
              <a:t>continuité</a:t>
            </a:r>
            <a:r>
              <a:rPr lang="fr-CA" b="1">
                <a:solidFill>
                  <a:srgbClr val="002068"/>
                </a:solidFill>
                <a:latin typeface="Segoe UI"/>
              </a:rPr>
              <a:t> DES AFFAIRES (PCA)</a:t>
            </a:r>
            <a:endParaRPr b="1">
              <a:solidFill>
                <a:srgbClr val="002068"/>
              </a:solidFill>
              <a:latin typeface="Segoe U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61FFE-F3CE-6848-3F13-49F1DEDDF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750000"/>
            <a:ext cx="6939169" cy="4100000"/>
          </a:xfrm>
        </p:spPr>
        <p:txBody>
          <a:bodyPr wrap="square" lIns="0" tIns="0"/>
          <a:lstStyle/>
          <a:p>
            <a:pPr marL="0" indent="0">
              <a:spcAft>
                <a:spcPts val="1200"/>
              </a:spcAft>
              <a:buNone/>
            </a:pPr>
            <a:r>
              <a:rPr lang="fr-CA" sz="1700" b="1">
                <a:solidFill>
                  <a:srgbClr val="323232"/>
                </a:solidFill>
                <a:latin typeface="Segoe UI Semibold"/>
              </a:rPr>
              <a:t>Se préparer à l’interruption des opérations/affaires, communiquer et activer le plan — du plan de continuité départemental, au plan de reprise informatique, au plan de gestion de crises stratégiques</a:t>
            </a:r>
            <a:r>
              <a:rPr sz="1700" b="1">
                <a:solidFill>
                  <a:srgbClr val="323232"/>
                </a:solidFill>
                <a:latin typeface="Segoe UI Semibold"/>
              </a:rPr>
              <a:t>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600" b="0">
                <a:solidFill>
                  <a:srgbClr val="323232"/>
                </a:solidFill>
                <a:latin typeface="Segoe UI"/>
              </a:rPr>
              <a:t>Analyse de répercussions sur les opérations (ARO/BIA)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Systèmes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intégrés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d'intervention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d'urgence</a:t>
            </a:r>
            <a:r>
              <a:rPr sz="1600" b="0">
                <a:solidFill>
                  <a:srgbClr val="323232"/>
                </a:solidFill>
                <a:latin typeface="Segoe UI"/>
              </a:rPr>
              <a:t> et de </a:t>
            </a:r>
            <a:r>
              <a:rPr lang="fr-CA" sz="1600" b="0">
                <a:solidFill>
                  <a:srgbClr val="323232"/>
                </a:solidFill>
                <a:latin typeface="Segoe UI"/>
              </a:rPr>
              <a:t>continuité des affaires</a:t>
            </a:r>
            <a:endParaRPr sz="16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Plans et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procédures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600" b="0">
                <a:solidFill>
                  <a:srgbClr val="323232"/>
                </a:solidFill>
                <a:latin typeface="Segoe UI"/>
              </a:rPr>
              <a:t>de continuité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Formations et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exercices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lang="fr-CA" sz="1600" b="0">
                <a:solidFill>
                  <a:srgbClr val="323232"/>
                </a:solidFill>
                <a:latin typeface="Segoe UI"/>
              </a:rPr>
              <a:t>de relève/continuité</a:t>
            </a:r>
            <a:r>
              <a:rPr sz="1600" b="0">
                <a:solidFill>
                  <a:srgbClr val="323232"/>
                </a:solidFill>
                <a:latin typeface="Segoe UI"/>
              </a:rPr>
              <a:t> (table,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fonctionnel</a:t>
            </a:r>
            <a:r>
              <a:rPr sz="1600" b="0">
                <a:solidFill>
                  <a:srgbClr val="323232"/>
                </a:solidFill>
                <a:latin typeface="Segoe UI"/>
              </a:rPr>
              <a:t>,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pleine</a:t>
            </a:r>
            <a:r>
              <a:rPr sz="1600" b="0">
                <a:solidFill>
                  <a:srgbClr val="323232"/>
                </a:solidFill>
                <a:latin typeface="Segoe UI"/>
              </a:rPr>
              <a:t>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échelle</a:t>
            </a:r>
            <a:r>
              <a:rPr sz="1600" b="0">
                <a:solidFill>
                  <a:srgbClr val="323232"/>
                </a:solidFill>
                <a:latin typeface="Segoe UI"/>
              </a:rPr>
              <a:t>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Plans de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continuité</a:t>
            </a:r>
            <a:r>
              <a:rPr sz="1600" b="0">
                <a:solidFill>
                  <a:srgbClr val="323232"/>
                </a:solidFill>
                <a:latin typeface="Segoe UI"/>
              </a:rPr>
              <a:t> et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rétablissement</a:t>
            </a:r>
            <a:r>
              <a:rPr sz="1600" b="0">
                <a:solidFill>
                  <a:srgbClr val="323232"/>
                </a:solidFill>
                <a:latin typeface="Segoe UI"/>
              </a:rPr>
              <a:t> (BIA, ISO 22301)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600" b="0">
                <a:solidFill>
                  <a:srgbClr val="323232"/>
                </a:solidFill>
                <a:latin typeface="Segoe UI"/>
              </a:rPr>
              <a:t>Plan de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relève</a:t>
            </a:r>
            <a:r>
              <a:rPr sz="1600" b="0">
                <a:solidFill>
                  <a:srgbClr val="323232"/>
                </a:solidFill>
                <a:latin typeface="Segoe UI"/>
              </a:rPr>
              <a:t> des technologies de </a:t>
            </a:r>
            <a:r>
              <a:rPr sz="1600" b="0" err="1">
                <a:solidFill>
                  <a:srgbClr val="323232"/>
                </a:solidFill>
                <a:latin typeface="Segoe UI"/>
              </a:rPr>
              <a:t>l'information</a:t>
            </a:r>
            <a:r>
              <a:rPr sz="1600" b="0">
                <a:solidFill>
                  <a:srgbClr val="323232"/>
                </a:solidFill>
                <a:latin typeface="Segoe UI"/>
              </a:rPr>
              <a:t> (TI)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4CC701-8907-912F-10B3-EA1193D82006}"/>
              </a:ext>
            </a:extLst>
          </p:cNvPr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07 / 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C</a:t>
            </a:r>
            <a:r>
              <a:rPr sz="1100" b="1" spc="300">
                <a:solidFill>
                  <a:srgbClr val="B01828"/>
                </a:solidFill>
                <a:latin typeface="Segoe UI"/>
              </a:rPr>
              <a:t>ONTINUITÉ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 DES AFFAIRES (PCA)</a:t>
            </a:r>
            <a:endParaRPr sz="1100" b="1" spc="300">
              <a:solidFill>
                <a:srgbClr val="B01828"/>
              </a:solidFill>
              <a:latin typeface="Segoe U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57F6E-20A5-4D7D-569B-E6BDDD87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33DF4F1-4493-EDC1-CF69-A8C86E73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381" y="2423050"/>
            <a:ext cx="4208619" cy="20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59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620000"/>
            <a:ext cx="10702245" cy="1050000"/>
          </a:xfrm>
        </p:spPr>
        <p:txBody>
          <a:bodyPr wrap="square" lIns="18000" tIns="0">
            <a:normAutofit/>
          </a:bodyPr>
          <a:lstStyle/>
          <a:p>
            <a:pPr algn="l"/>
            <a:r>
              <a:rPr sz="3600" b="1">
                <a:solidFill>
                  <a:srgbClr val="002068"/>
                </a:solidFill>
                <a:latin typeface="Segoe UI"/>
              </a:rPr>
              <a:t>Cadre </a:t>
            </a:r>
            <a:r>
              <a:rPr sz="3600" b="1" err="1">
                <a:solidFill>
                  <a:srgbClr val="002068"/>
                </a:solidFill>
                <a:latin typeface="Segoe UI"/>
              </a:rPr>
              <a:t>réglementaire</a:t>
            </a:r>
            <a:r>
              <a:rPr sz="3600" b="1">
                <a:solidFill>
                  <a:srgbClr val="002068"/>
                </a:solidFill>
                <a:latin typeface="Segoe UI"/>
              </a:rPr>
              <a:t> </a:t>
            </a:r>
            <a:r>
              <a:rPr lang="fr-CA" sz="3600" b="1">
                <a:solidFill>
                  <a:srgbClr val="002068"/>
                </a:solidFill>
                <a:latin typeface="Segoe UI"/>
              </a:rPr>
              <a:t>le plus courant</a:t>
            </a:r>
            <a:endParaRPr sz="3600" b="1">
              <a:solidFill>
                <a:srgbClr val="002068"/>
              </a:solidFill>
              <a:latin typeface="Segoe U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0000"/>
            <a:ext cx="8771760" cy="4100000"/>
          </a:xfrm>
        </p:spPr>
        <p:txBody>
          <a:bodyPr wrap="square" lIns="0" tIns="0"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fr-CA" sz="1500" b="1">
                <a:solidFill>
                  <a:srgbClr val="323232"/>
                </a:solidFill>
                <a:latin typeface="Segoe UI Semibold"/>
              </a:rPr>
              <a:t>Une connaissance fine des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 exigences </a:t>
            </a:r>
            <a:r>
              <a:rPr lang="fr-CA" sz="1500" b="1">
                <a:solidFill>
                  <a:srgbClr val="323232"/>
                </a:solidFill>
                <a:latin typeface="Segoe UI Semibold"/>
              </a:rPr>
              <a:t>normatives et </a:t>
            </a:r>
            <a:r>
              <a:rPr sz="1500" b="1" err="1">
                <a:solidFill>
                  <a:srgbClr val="323232"/>
                </a:solidFill>
                <a:latin typeface="Segoe UI Semibold"/>
              </a:rPr>
              <a:t>réglementaires</a:t>
            </a:r>
            <a:r>
              <a:rPr sz="1500" b="1">
                <a:solidFill>
                  <a:srgbClr val="323232"/>
                </a:solidFill>
                <a:latin typeface="Segoe UI Semibold"/>
              </a:rPr>
              <a:t>.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err="1">
                <a:solidFill>
                  <a:srgbClr val="323232"/>
                </a:solidFill>
                <a:latin typeface="Segoe UI"/>
              </a:rPr>
              <a:t>Règlement</a:t>
            </a:r>
            <a:r>
              <a:rPr sz="1400">
                <a:solidFill>
                  <a:srgbClr val="323232"/>
                </a:solidFill>
                <a:latin typeface="Segoe UI"/>
              </a:rPr>
              <a:t> sur les urgences </a:t>
            </a:r>
            <a:r>
              <a:rPr sz="1400" err="1">
                <a:solidFill>
                  <a:srgbClr val="323232"/>
                </a:solidFill>
                <a:latin typeface="Segoe UI"/>
              </a:rPr>
              <a:t>environnementales</a:t>
            </a:r>
            <a:r>
              <a:rPr sz="1400">
                <a:solidFill>
                  <a:srgbClr val="323232"/>
                </a:solidFill>
                <a:latin typeface="Segoe UI"/>
              </a:rPr>
              <a:t> (RUE, ECCC)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>
                <a:solidFill>
                  <a:srgbClr val="323232"/>
                </a:solidFill>
                <a:latin typeface="Segoe UI"/>
              </a:rPr>
              <a:t>Règlement relatif à l'évaluation et l'examen des impacts sur l'environnement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>
                <a:solidFill>
                  <a:srgbClr val="323232"/>
                </a:solidFill>
                <a:latin typeface="Segoe UI"/>
              </a:rPr>
              <a:t>Code du bâtiment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>
                <a:solidFill>
                  <a:srgbClr val="323232"/>
                </a:solidFill>
                <a:latin typeface="Segoe UI"/>
              </a:rPr>
              <a:t>Code de sécurité du Québec, </a:t>
            </a:r>
            <a:r>
              <a:rPr sz="1400" err="1">
                <a:solidFill>
                  <a:srgbClr val="323232"/>
                </a:solidFill>
                <a:latin typeface="Segoe UI"/>
              </a:rPr>
              <a:t>chapitre</a:t>
            </a:r>
            <a:r>
              <a:rPr sz="1400">
                <a:solidFill>
                  <a:srgbClr val="323232"/>
                </a:solidFill>
                <a:latin typeface="Segoe UI"/>
              </a:rPr>
              <a:t> Gaz (</a:t>
            </a:r>
            <a:r>
              <a:rPr sz="1400" err="1">
                <a:solidFill>
                  <a:srgbClr val="323232"/>
                </a:solidFill>
                <a:latin typeface="Segoe UI"/>
              </a:rPr>
              <a:t>refonte</a:t>
            </a:r>
            <a:r>
              <a:rPr sz="1400">
                <a:solidFill>
                  <a:srgbClr val="323232"/>
                </a:solidFill>
                <a:latin typeface="Segoe UI"/>
              </a:rPr>
              <a:t> 2026)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 b="0">
                <a:solidFill>
                  <a:srgbClr val="323232"/>
                </a:solidFill>
                <a:latin typeface="Segoe UI"/>
              </a:rPr>
              <a:t>LSST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Norme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s</a:t>
            </a:r>
            <a:r>
              <a:rPr sz="1400" b="0">
                <a:solidFill>
                  <a:srgbClr val="323232"/>
                </a:solidFill>
                <a:latin typeface="Segoe UI"/>
              </a:rPr>
              <a:t> CSA</a:t>
            </a:r>
            <a:endParaRPr lang="fr-CA" sz="1400" b="0">
              <a:solidFill>
                <a:srgbClr val="323232"/>
              </a:solidFill>
              <a:latin typeface="Segoe UI"/>
            </a:endParaRPr>
          </a:p>
          <a:p>
            <a:pPr marL="800100" lvl="1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200" b="0">
                <a:solidFill>
                  <a:srgbClr val="323232"/>
                </a:solidFill>
                <a:latin typeface="Segoe UI"/>
              </a:rPr>
              <a:t>Z276 (installations GNL)</a:t>
            </a:r>
            <a:endParaRPr lang="fr-CA" sz="1200" b="0">
              <a:solidFill>
                <a:srgbClr val="323232"/>
              </a:solidFill>
              <a:latin typeface="Segoe UI"/>
            </a:endParaRPr>
          </a:p>
          <a:p>
            <a:pPr marL="800100" lvl="1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200" b="0">
                <a:solidFill>
                  <a:srgbClr val="323232"/>
                </a:solidFill>
                <a:latin typeface="Segoe UI"/>
              </a:rPr>
              <a:t>Z662 (pipelines)</a:t>
            </a:r>
            <a:endParaRPr lang="fr-CA" sz="1200" b="0">
              <a:solidFill>
                <a:srgbClr val="323232"/>
              </a:solidFill>
              <a:latin typeface="Segoe UI"/>
            </a:endParaRPr>
          </a:p>
          <a:p>
            <a:pPr marL="800100" lvl="1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200" b="0">
                <a:solidFill>
                  <a:srgbClr val="323232"/>
                </a:solidFill>
                <a:latin typeface="Segoe UI"/>
              </a:rPr>
              <a:t>B52 (réfrigération)</a:t>
            </a: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>
                <a:solidFill>
                  <a:srgbClr val="323232"/>
                </a:solidFill>
                <a:latin typeface="Segoe UI"/>
              </a:rPr>
              <a:t>Support à l'aménagement du territoire (villes et CSA Z663)</a:t>
            </a:r>
            <a:endParaRPr sz="12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sz="1400" b="0" err="1">
                <a:solidFill>
                  <a:srgbClr val="323232"/>
                </a:solidFill>
                <a:latin typeface="Segoe UI"/>
              </a:rPr>
              <a:t>Détermination</a:t>
            </a:r>
            <a:r>
              <a:rPr sz="1400" b="0">
                <a:solidFill>
                  <a:srgbClr val="323232"/>
                </a:solidFill>
                <a:latin typeface="Segoe UI"/>
              </a:rPr>
              <a:t> des zones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d'impact</a:t>
            </a:r>
            <a:r>
              <a:rPr sz="1400" b="0">
                <a:solidFill>
                  <a:srgbClr val="323232"/>
                </a:solidFill>
                <a:latin typeface="Segoe UI"/>
              </a:rPr>
              <a:t> pour la planification </a:t>
            </a:r>
            <a:r>
              <a:rPr sz="1400" b="0" err="1">
                <a:solidFill>
                  <a:srgbClr val="323232"/>
                </a:solidFill>
                <a:latin typeface="Segoe UI"/>
              </a:rPr>
              <a:t>d'urgence</a:t>
            </a:r>
            <a:r>
              <a:rPr lang="fr-CA" sz="1400" b="0">
                <a:solidFill>
                  <a:srgbClr val="323232"/>
                </a:solidFill>
                <a:latin typeface="Segoe UI"/>
              </a:rPr>
              <a:t> (ZPU) (CSA Z246.2)</a:t>
            </a:r>
            <a:endParaRPr sz="1400" b="0">
              <a:solidFill>
                <a:srgbClr val="323232"/>
              </a:solidFill>
              <a:latin typeface="Segoe UI"/>
            </a:endParaRPr>
          </a:p>
          <a:p>
            <a:pPr marL="342900" indent="-228600">
              <a:spcAft>
                <a:spcPts val="800"/>
              </a:spcAft>
              <a:buClr>
                <a:srgbClr val="B01828"/>
              </a:buClr>
              <a:buFont typeface="Arial"/>
              <a:buChar char="▶"/>
            </a:pPr>
            <a:r>
              <a:rPr lang="fr-CA" sz="1400">
                <a:solidFill>
                  <a:srgbClr val="323232"/>
                </a:solidFill>
                <a:latin typeface="Segoe UI"/>
              </a:rPr>
              <a:t>Impliqués dans plusieurs normes CSA et développement de règlementations</a:t>
            </a:r>
            <a:endParaRPr sz="1400" b="0">
              <a:solidFill>
                <a:srgbClr val="323232"/>
              </a:solidFill>
              <a:latin typeface="Segoe U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211" y="280000"/>
            <a:ext cx="10702245" cy="16927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algn="l"/>
            <a:r>
              <a:rPr sz="1100" b="1" spc="300">
                <a:solidFill>
                  <a:srgbClr val="B01828"/>
                </a:solidFill>
                <a:latin typeface="Segoe UI"/>
              </a:rPr>
              <a:t>0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8</a:t>
            </a:r>
            <a:r>
              <a:rPr sz="1100" b="1" spc="300">
                <a:solidFill>
                  <a:srgbClr val="B01828"/>
                </a:solidFill>
                <a:latin typeface="Segoe UI"/>
              </a:rPr>
              <a:t> / EXPERTISE — </a:t>
            </a:r>
            <a:r>
              <a:rPr lang="fr-CA" sz="1100" b="1" spc="300">
                <a:solidFill>
                  <a:srgbClr val="B01828"/>
                </a:solidFill>
                <a:latin typeface="Segoe UI"/>
              </a:rPr>
              <a:t>CADRE RÉGLEMENTAIRE</a:t>
            </a:r>
            <a:endParaRPr sz="1100" b="1" spc="300">
              <a:solidFill>
                <a:srgbClr val="B01828"/>
              </a:solidFill>
              <a:latin typeface="Segoe U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000" y="6048000"/>
            <a:ext cx="900000" cy="4500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772B23D-58E4-44C1-8D29-F1760933A39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Secteu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Segoe UI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14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Secteur</vt:lpstr>
      <vt:lpstr>PowerPoint Presentation</vt:lpstr>
      <vt:lpstr>Profil d'entreprise</vt:lpstr>
      <vt:lpstr>Analyse de risques / Étude des dangers</vt:lpstr>
      <vt:lpstr>Analyse quantitative des risques</vt:lpstr>
      <vt:lpstr>Modélisation des conséquences</vt:lpstr>
      <vt:lpstr>Gestion de la sécurité opérationnelle (PSM)</vt:lpstr>
      <vt:lpstr>Planification/intervention d’Urgence et communication</vt:lpstr>
      <vt:lpstr>continuité DES AFFAIRES (PCA)</vt:lpstr>
      <vt:lpstr>Cadre réglementaire le plus courant</vt:lpstr>
      <vt:lpstr>Éric Clément, B.Sc., M.Env., ABCP, PHA LEader</vt:lpstr>
      <vt:lpstr>Amine Lefkir, ing., M.Sc.A., PHA LEader</vt:lpstr>
      <vt:lpstr>Secteurs d'activité</vt:lpstr>
      <vt:lpstr>Quelques clients</vt:lpstr>
      <vt:lpstr>Coordonnées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Étude des effets dominos liés au GNL, GNC, diesel, propane et essence à la station multi-énergie (SME) de LÉVIS</dc:title>
  <dc:creator>Eric Clement</dc:creator>
  <cp:revision>1</cp:revision>
  <dcterms:created xsi:type="dcterms:W3CDTF">2018-05-03T04:08:23Z</dcterms:created>
  <dcterms:modified xsi:type="dcterms:W3CDTF">2026-05-06T19:06:52Z</dcterms:modified>
</cp:coreProperties>
</file>