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61" r:id="rId5"/>
    <p:sldId id="259" r:id="rId6"/>
    <p:sldId id="262" r:id="rId7"/>
    <p:sldId id="263" r:id="rId8"/>
    <p:sldId id="270" r:id="rId9"/>
    <p:sldId id="260" r:id="rId10"/>
    <p:sldId id="264" r:id="rId11"/>
    <p:sldId id="265" r:id="rId12"/>
    <p:sldId id="266" r:id="rId13"/>
    <p:sldId id="267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0ED179-75CD-4434-AB28-F9CC13270C52}" v="5" dt="2026-05-06T15:55:47.3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 Clement" userId="e2d719237d108672" providerId="LiveId" clId="{716DCAFA-4689-4AB2-8195-88A3D18E2B65}"/>
    <pc:docChg chg="undo custSel addSld delSld modSld sldOrd">
      <pc:chgData name="Eric Clement" userId="e2d719237d108672" providerId="LiveId" clId="{716DCAFA-4689-4AB2-8195-88A3D18E2B65}" dt="2026-05-06T19:06:35.780" v="4365" actId="20577"/>
      <pc:docMkLst>
        <pc:docMk/>
      </pc:docMkLst>
      <pc:sldChg chg="modSp mod">
        <pc:chgData name="Eric Clement" userId="e2d719237d108672" providerId="LiveId" clId="{716DCAFA-4689-4AB2-8195-88A3D18E2B65}" dt="2026-05-06T16:08:08.959" v="4337" actId="6549"/>
        <pc:sldMkLst>
          <pc:docMk/>
          <pc:sldMk cId="0" sldId="256"/>
        </pc:sldMkLst>
        <pc:spChg chg="mod">
          <ac:chgData name="Eric Clement" userId="e2d719237d108672" providerId="LiveId" clId="{716DCAFA-4689-4AB2-8195-88A3D18E2B65}" dt="2026-05-06T15:49:32.559" v="4040" actId="20577"/>
          <ac:spMkLst>
            <pc:docMk/>
            <pc:sldMk cId="0" sldId="256"/>
            <ac:spMk id="3" creationId="{00000000-0000-0000-0000-000000000000}"/>
          </ac:spMkLst>
        </pc:spChg>
        <pc:spChg chg="mod">
          <ac:chgData name="Eric Clement" userId="e2d719237d108672" providerId="LiveId" clId="{716DCAFA-4689-4AB2-8195-88A3D18E2B65}" dt="2026-05-06T16:08:08.959" v="4337" actId="6549"/>
          <ac:spMkLst>
            <pc:docMk/>
            <pc:sldMk cId="0" sldId="256"/>
            <ac:spMk id="5" creationId="{00000000-0000-0000-0000-000000000000}"/>
          </ac:spMkLst>
        </pc:spChg>
        <pc:spChg chg="mod">
          <ac:chgData name="Eric Clement" userId="e2d719237d108672" providerId="LiveId" clId="{716DCAFA-4689-4AB2-8195-88A3D18E2B65}" dt="2026-05-04T20:37:55.299" v="181" actId="6549"/>
          <ac:spMkLst>
            <pc:docMk/>
            <pc:sldMk cId="0" sldId="256"/>
            <ac:spMk id="6" creationId="{00000000-0000-0000-0000-000000000000}"/>
          </ac:spMkLst>
        </pc:spChg>
      </pc:sldChg>
      <pc:sldChg chg="modSp mod">
        <pc:chgData name="Eric Clement" userId="e2d719237d108672" providerId="LiveId" clId="{716DCAFA-4689-4AB2-8195-88A3D18E2B65}" dt="2026-05-04T20:43:48.427" v="508" actId="6549"/>
        <pc:sldMkLst>
          <pc:docMk/>
          <pc:sldMk cId="0" sldId="257"/>
        </pc:sldMkLst>
        <pc:spChg chg="mod">
          <ac:chgData name="Eric Clement" userId="e2d719237d108672" providerId="LiveId" clId="{716DCAFA-4689-4AB2-8195-88A3D18E2B65}" dt="2026-05-04T20:38:33.777" v="202" actId="6549"/>
          <ac:spMkLst>
            <pc:docMk/>
            <pc:sldMk cId="0" sldId="257"/>
            <ac:spMk id="6" creationId="{00000000-0000-0000-0000-000000000000}"/>
          </ac:spMkLst>
        </pc:spChg>
        <pc:spChg chg="mod">
          <ac:chgData name="Eric Clement" userId="e2d719237d108672" providerId="LiveId" clId="{716DCAFA-4689-4AB2-8195-88A3D18E2B65}" dt="2026-05-04T20:43:48.427" v="508" actId="6549"/>
          <ac:spMkLst>
            <pc:docMk/>
            <pc:sldMk cId="0" sldId="257"/>
            <ac:spMk id="11" creationId="{00000000-0000-0000-0000-000000000000}"/>
          </ac:spMkLst>
        </pc:spChg>
      </pc:sldChg>
      <pc:sldChg chg="addSp delSp modSp mod">
        <pc:chgData name="Eric Clement" userId="e2d719237d108672" providerId="LiveId" clId="{716DCAFA-4689-4AB2-8195-88A3D18E2B65}" dt="2026-05-06T19:06:35.780" v="4365" actId="20577"/>
        <pc:sldMkLst>
          <pc:docMk/>
          <pc:sldMk cId="0" sldId="258"/>
        </pc:sldMkLst>
        <pc:spChg chg="mod">
          <ac:chgData name="Eric Clement" userId="e2d719237d108672" providerId="LiveId" clId="{716DCAFA-4689-4AB2-8195-88A3D18E2B65}" dt="2026-05-06T15:50:44.041" v="4074" actId="27636"/>
          <ac:spMkLst>
            <pc:docMk/>
            <pc:sldMk cId="0" sldId="258"/>
            <ac:spMk id="2" creationId="{00000000-0000-0000-0000-000000000000}"/>
          </ac:spMkLst>
        </pc:spChg>
        <pc:spChg chg="mod">
          <ac:chgData name="Eric Clement" userId="e2d719237d108672" providerId="LiveId" clId="{716DCAFA-4689-4AB2-8195-88A3D18E2B65}" dt="2026-05-06T19:06:35.780" v="4365" actId="20577"/>
          <ac:spMkLst>
            <pc:docMk/>
            <pc:sldMk cId="0" sldId="258"/>
            <ac:spMk id="3" creationId="{00000000-0000-0000-0000-000000000000}"/>
          </ac:spMkLst>
        </pc:spChg>
        <pc:spChg chg="mod">
          <ac:chgData name="Eric Clement" userId="e2d719237d108672" providerId="LiveId" clId="{716DCAFA-4689-4AB2-8195-88A3D18E2B65}" dt="2026-05-06T15:55:17.895" v="4242" actId="6549"/>
          <ac:spMkLst>
            <pc:docMk/>
            <pc:sldMk cId="0" sldId="258"/>
            <ac:spMk id="4" creationId="{00000000-0000-0000-0000-000000000000}"/>
          </ac:spMkLst>
        </pc:spChg>
        <pc:picChg chg="add mod">
          <ac:chgData name="Eric Clement" userId="e2d719237d108672" providerId="LiveId" clId="{716DCAFA-4689-4AB2-8195-88A3D18E2B65}" dt="2026-05-05T00:53:08.233" v="2482" actId="1035"/>
          <ac:picMkLst>
            <pc:docMk/>
            <pc:sldMk cId="0" sldId="258"/>
            <ac:picMk id="8" creationId="{61B2B1A3-99CE-5AB0-9373-9344007B13E8}"/>
          </ac:picMkLst>
        </pc:picChg>
        <pc:picChg chg="del mod">
          <ac:chgData name="Eric Clement" userId="e2d719237d108672" providerId="LiveId" clId="{716DCAFA-4689-4AB2-8195-88A3D18E2B65}" dt="2026-05-05T00:45:07.308" v="2298" actId="478"/>
          <ac:picMkLst>
            <pc:docMk/>
            <pc:sldMk cId="0" sldId="258"/>
            <ac:picMk id="9" creationId="{EABE5C43-5A24-A1E1-AAAF-86F3D5E02E14}"/>
          </ac:picMkLst>
        </pc:picChg>
        <pc:picChg chg="mod">
          <ac:chgData name="Eric Clement" userId="e2d719237d108672" providerId="LiveId" clId="{716DCAFA-4689-4AB2-8195-88A3D18E2B65}" dt="2026-05-05T00:53:04.700" v="2457" actId="1035"/>
          <ac:picMkLst>
            <pc:docMk/>
            <pc:sldMk cId="0" sldId="258"/>
            <ac:picMk id="10" creationId="{FA82EC45-8141-6D8D-6712-5C7C93C20566}"/>
          </ac:picMkLst>
        </pc:picChg>
        <pc:picChg chg="add mod">
          <ac:chgData name="Eric Clement" userId="e2d719237d108672" providerId="LiveId" clId="{716DCAFA-4689-4AB2-8195-88A3D18E2B65}" dt="2026-05-05T00:52:15.147" v="2337" actId="14100"/>
          <ac:picMkLst>
            <pc:docMk/>
            <pc:sldMk cId="0" sldId="258"/>
            <ac:picMk id="12" creationId="{5BC8E92E-2214-FEA3-1812-46168CED6053}"/>
          </ac:picMkLst>
        </pc:picChg>
      </pc:sldChg>
      <pc:sldChg chg="addSp delSp modSp mod delAnim modAnim">
        <pc:chgData name="Eric Clement" userId="e2d719237d108672" providerId="LiveId" clId="{716DCAFA-4689-4AB2-8195-88A3D18E2B65}" dt="2026-05-05T01:23:07.981" v="2762"/>
        <pc:sldMkLst>
          <pc:docMk/>
          <pc:sldMk cId="0" sldId="259"/>
        </pc:sldMkLst>
        <pc:spChg chg="mod">
          <ac:chgData name="Eric Clement" userId="e2d719237d108672" providerId="LiveId" clId="{716DCAFA-4689-4AB2-8195-88A3D18E2B65}" dt="2026-05-05T00:58:03.448" v="2591" actId="20577"/>
          <ac:spMkLst>
            <pc:docMk/>
            <pc:sldMk cId="0" sldId="259"/>
            <ac:spMk id="3" creationId="{00000000-0000-0000-0000-000000000000}"/>
          </ac:spMkLst>
        </pc:spChg>
        <pc:spChg chg="mod">
          <ac:chgData name="Eric Clement" userId="e2d719237d108672" providerId="LiveId" clId="{716DCAFA-4689-4AB2-8195-88A3D18E2B65}" dt="2026-05-04T20:58:30.379" v="1287" actId="20577"/>
          <ac:spMkLst>
            <pc:docMk/>
            <pc:sldMk cId="0" sldId="259"/>
            <ac:spMk id="4" creationId="{00000000-0000-0000-0000-000000000000}"/>
          </ac:spMkLst>
        </pc:spChg>
        <pc:spChg chg="mod">
          <ac:chgData name="Eric Clement" userId="e2d719237d108672" providerId="LiveId" clId="{716DCAFA-4689-4AB2-8195-88A3D18E2B65}" dt="2026-05-05T01:14:45.250" v="2631" actId="14100"/>
          <ac:spMkLst>
            <pc:docMk/>
            <pc:sldMk cId="0" sldId="259"/>
            <ac:spMk id="5" creationId="{00000000-0000-0000-0000-000000000000}"/>
          </ac:spMkLst>
        </pc:spChg>
        <pc:picChg chg="add mod">
          <ac:chgData name="Eric Clement" userId="e2d719237d108672" providerId="LiveId" clId="{716DCAFA-4689-4AB2-8195-88A3D18E2B65}" dt="2026-05-05T01:19:12.589" v="2717" actId="1076"/>
          <ac:picMkLst>
            <pc:docMk/>
            <pc:sldMk cId="0" sldId="259"/>
            <ac:picMk id="7" creationId="{055B3099-D038-3640-3269-E357534BA763}"/>
          </ac:picMkLst>
        </pc:picChg>
        <pc:picChg chg="add mod">
          <ac:chgData name="Eric Clement" userId="e2d719237d108672" providerId="LiveId" clId="{716DCAFA-4689-4AB2-8195-88A3D18E2B65}" dt="2026-05-05T01:19:09.296" v="2709" actId="1035"/>
          <ac:picMkLst>
            <pc:docMk/>
            <pc:sldMk cId="0" sldId="259"/>
            <ac:picMk id="9" creationId="{D9F851CD-8E3B-56E8-1950-56655C8CFC05}"/>
          </ac:picMkLst>
        </pc:picChg>
        <pc:picChg chg="add del mod">
          <ac:chgData name="Eric Clement" userId="e2d719237d108672" providerId="LiveId" clId="{716DCAFA-4689-4AB2-8195-88A3D18E2B65}" dt="2026-05-05T01:06:49.659" v="2621" actId="478"/>
          <ac:picMkLst>
            <pc:docMk/>
            <pc:sldMk cId="0" sldId="259"/>
            <ac:picMk id="10" creationId="{FE4CF0B3-6DB8-801E-5536-DFFA2F85ED82}"/>
          </ac:picMkLst>
        </pc:picChg>
        <pc:picChg chg="add del mod">
          <ac:chgData name="Eric Clement" userId="e2d719237d108672" providerId="LiveId" clId="{716DCAFA-4689-4AB2-8195-88A3D18E2B65}" dt="2026-05-05T01:11:23.756" v="2625" actId="478"/>
          <ac:picMkLst>
            <pc:docMk/>
            <pc:sldMk cId="0" sldId="259"/>
            <ac:picMk id="12" creationId="{0ADC67C3-74FD-D09F-1E9B-F0724C135407}"/>
          </ac:picMkLst>
        </pc:picChg>
        <pc:picChg chg="add mod">
          <ac:chgData name="Eric Clement" userId="e2d719237d108672" providerId="LiveId" clId="{716DCAFA-4689-4AB2-8195-88A3D18E2B65}" dt="2026-05-05T01:19:18.655" v="2755" actId="1036"/>
          <ac:picMkLst>
            <pc:docMk/>
            <pc:sldMk cId="0" sldId="259"/>
            <ac:picMk id="13" creationId="{83779186-88FD-87B0-7119-50A1E94A9B48}"/>
          </ac:picMkLst>
        </pc:picChg>
        <pc:picChg chg="add mod">
          <ac:chgData name="Eric Clement" userId="e2d719237d108672" providerId="LiveId" clId="{716DCAFA-4689-4AB2-8195-88A3D18E2B65}" dt="2026-05-05T01:23:01.244" v="2761" actId="1076"/>
          <ac:picMkLst>
            <pc:docMk/>
            <pc:sldMk cId="0" sldId="259"/>
            <ac:picMk id="14" creationId="{432C15C1-BC0C-2607-996E-1DF1C0C0155E}"/>
          </ac:picMkLst>
        </pc:picChg>
      </pc:sldChg>
      <pc:sldChg chg="delSp modSp mod ord">
        <pc:chgData name="Eric Clement" userId="e2d719237d108672" providerId="LiveId" clId="{716DCAFA-4689-4AB2-8195-88A3D18E2B65}" dt="2026-05-05T02:51:48.191" v="3908" actId="20577"/>
        <pc:sldMkLst>
          <pc:docMk/>
          <pc:sldMk cId="0" sldId="260"/>
        </pc:sldMkLst>
        <pc:spChg chg="mod">
          <ac:chgData name="Eric Clement" userId="e2d719237d108672" providerId="LiveId" clId="{716DCAFA-4689-4AB2-8195-88A3D18E2B65}" dt="2026-05-05T02:50:56.261" v="3870" actId="6549"/>
          <ac:spMkLst>
            <pc:docMk/>
            <pc:sldMk cId="0" sldId="260"/>
            <ac:spMk id="2" creationId="{00000000-0000-0000-0000-000000000000}"/>
          </ac:spMkLst>
        </pc:spChg>
        <pc:spChg chg="mod">
          <ac:chgData name="Eric Clement" userId="e2d719237d108672" providerId="LiveId" clId="{716DCAFA-4689-4AB2-8195-88A3D18E2B65}" dt="2026-05-05T02:51:48.191" v="3908" actId="20577"/>
          <ac:spMkLst>
            <pc:docMk/>
            <pc:sldMk cId="0" sldId="260"/>
            <ac:spMk id="3" creationId="{00000000-0000-0000-0000-000000000000}"/>
          </ac:spMkLst>
        </pc:spChg>
        <pc:spChg chg="mod">
          <ac:chgData name="Eric Clement" userId="e2d719237d108672" providerId="LiveId" clId="{716DCAFA-4689-4AB2-8195-88A3D18E2B65}" dt="2026-05-04T21:05:56.977" v="2029" actId="6549"/>
          <ac:spMkLst>
            <pc:docMk/>
            <pc:sldMk cId="0" sldId="260"/>
            <ac:spMk id="4" creationId="{00000000-0000-0000-0000-000000000000}"/>
          </ac:spMkLst>
        </pc:spChg>
        <pc:spChg chg="del mod">
          <ac:chgData name="Eric Clement" userId="e2d719237d108672" providerId="LiveId" clId="{716DCAFA-4689-4AB2-8195-88A3D18E2B65}" dt="2026-05-05T02:13:29.816" v="2958" actId="478"/>
          <ac:spMkLst>
            <pc:docMk/>
            <pc:sldMk cId="0" sldId="260"/>
            <ac:spMk id="5" creationId="{00000000-0000-0000-0000-000000000000}"/>
          </ac:spMkLst>
        </pc:spChg>
      </pc:sldChg>
      <pc:sldChg chg="addSp modSp mod ord">
        <pc:chgData name="Eric Clement" userId="e2d719237d108672" providerId="LiveId" clId="{716DCAFA-4689-4AB2-8195-88A3D18E2B65}" dt="2026-05-06T15:51:38.614" v="4101" actId="6549"/>
        <pc:sldMkLst>
          <pc:docMk/>
          <pc:sldMk cId="0" sldId="261"/>
        </pc:sldMkLst>
        <pc:spChg chg="mod">
          <ac:chgData name="Eric Clement" userId="e2d719237d108672" providerId="LiveId" clId="{716DCAFA-4689-4AB2-8195-88A3D18E2B65}" dt="2026-05-06T15:51:23.326" v="4080" actId="20577"/>
          <ac:spMkLst>
            <pc:docMk/>
            <pc:sldMk cId="0" sldId="261"/>
            <ac:spMk id="2" creationId="{00000000-0000-0000-0000-000000000000}"/>
          </ac:spMkLst>
        </pc:spChg>
        <pc:spChg chg="mod">
          <ac:chgData name="Eric Clement" userId="e2d719237d108672" providerId="LiveId" clId="{716DCAFA-4689-4AB2-8195-88A3D18E2B65}" dt="2026-05-06T15:51:38.614" v="4101" actId="6549"/>
          <ac:spMkLst>
            <pc:docMk/>
            <pc:sldMk cId="0" sldId="261"/>
            <ac:spMk id="3" creationId="{00000000-0000-0000-0000-000000000000}"/>
          </ac:spMkLst>
        </pc:spChg>
        <pc:spChg chg="mod">
          <ac:chgData name="Eric Clement" userId="e2d719237d108672" providerId="LiveId" clId="{716DCAFA-4689-4AB2-8195-88A3D18E2B65}" dt="2026-05-04T20:58:22.938" v="1285" actId="20577"/>
          <ac:spMkLst>
            <pc:docMk/>
            <pc:sldMk cId="0" sldId="261"/>
            <ac:spMk id="4" creationId="{00000000-0000-0000-0000-000000000000}"/>
          </ac:spMkLst>
        </pc:spChg>
        <pc:picChg chg="add mod">
          <ac:chgData name="Eric Clement" userId="e2d719237d108672" providerId="LiveId" clId="{716DCAFA-4689-4AB2-8195-88A3D18E2B65}" dt="2026-05-05T00:56:35.985" v="2563" actId="1035"/>
          <ac:picMkLst>
            <pc:docMk/>
            <pc:sldMk cId="0" sldId="261"/>
            <ac:picMk id="8" creationId="{16592BDE-FA2E-09E8-8A46-A3F62B25E3E1}"/>
          </ac:picMkLst>
        </pc:picChg>
        <pc:picChg chg="add mod">
          <ac:chgData name="Eric Clement" userId="e2d719237d108672" providerId="LiveId" clId="{716DCAFA-4689-4AB2-8195-88A3D18E2B65}" dt="2026-05-05T00:56:24.672" v="2546" actId="1035"/>
          <ac:picMkLst>
            <pc:docMk/>
            <pc:sldMk cId="0" sldId="261"/>
            <ac:picMk id="9" creationId="{3521804C-4F85-9D52-F8D5-EE76EAB21797}"/>
          </ac:picMkLst>
        </pc:picChg>
        <pc:picChg chg="add mod">
          <ac:chgData name="Eric Clement" userId="e2d719237d108672" providerId="LiveId" clId="{716DCAFA-4689-4AB2-8195-88A3D18E2B65}" dt="2026-05-05T00:57:09.152" v="2567" actId="1076"/>
          <ac:picMkLst>
            <pc:docMk/>
            <pc:sldMk cId="0" sldId="261"/>
            <ac:picMk id="10" creationId="{38F80777-7B61-F9F1-F1C6-D4C83857D932}"/>
          </ac:picMkLst>
        </pc:picChg>
      </pc:sldChg>
      <pc:sldChg chg="addSp modSp mod">
        <pc:chgData name="Eric Clement" userId="e2d719237d108672" providerId="LiveId" clId="{716DCAFA-4689-4AB2-8195-88A3D18E2B65}" dt="2026-05-06T16:10:17.086" v="4353" actId="20577"/>
        <pc:sldMkLst>
          <pc:docMk/>
          <pc:sldMk cId="0" sldId="262"/>
        </pc:sldMkLst>
        <pc:spChg chg="mod">
          <ac:chgData name="Eric Clement" userId="e2d719237d108672" providerId="LiveId" clId="{716DCAFA-4689-4AB2-8195-88A3D18E2B65}" dt="2026-05-06T15:55:37.988" v="4244" actId="27636"/>
          <ac:spMkLst>
            <pc:docMk/>
            <pc:sldMk cId="0" sldId="262"/>
            <ac:spMk id="2" creationId="{00000000-0000-0000-0000-000000000000}"/>
          </ac:spMkLst>
        </pc:spChg>
        <pc:spChg chg="mod">
          <ac:chgData name="Eric Clement" userId="e2d719237d108672" providerId="LiveId" clId="{716DCAFA-4689-4AB2-8195-88A3D18E2B65}" dt="2026-05-06T16:10:17.086" v="4353" actId="20577"/>
          <ac:spMkLst>
            <pc:docMk/>
            <pc:sldMk cId="0" sldId="262"/>
            <ac:spMk id="3" creationId="{00000000-0000-0000-0000-000000000000}"/>
          </ac:spMkLst>
        </pc:spChg>
        <pc:spChg chg="mod">
          <ac:chgData name="Eric Clement" userId="e2d719237d108672" providerId="LiveId" clId="{716DCAFA-4689-4AB2-8195-88A3D18E2B65}" dt="2026-05-04T20:58:39.881" v="1289" actId="20577"/>
          <ac:spMkLst>
            <pc:docMk/>
            <pc:sldMk cId="0" sldId="262"/>
            <ac:spMk id="4" creationId="{00000000-0000-0000-0000-000000000000}"/>
          </ac:spMkLst>
        </pc:spChg>
        <pc:spChg chg="add mod">
          <ac:chgData name="Eric Clement" userId="e2d719237d108672" providerId="LiveId" clId="{716DCAFA-4689-4AB2-8195-88A3D18E2B65}" dt="2026-05-05T01:28:25.400" v="2837" actId="255"/>
          <ac:spMkLst>
            <pc:docMk/>
            <pc:sldMk cId="0" sldId="262"/>
            <ac:spMk id="9" creationId="{77BF3DD9-308B-23D5-DE10-36F58A64E3C0}"/>
          </ac:spMkLst>
        </pc:spChg>
        <pc:picChg chg="add mod">
          <ac:chgData name="Eric Clement" userId="e2d719237d108672" providerId="LiveId" clId="{716DCAFA-4689-4AB2-8195-88A3D18E2B65}" dt="2026-05-05T01:26:08.932" v="2767" actId="1076"/>
          <ac:picMkLst>
            <pc:docMk/>
            <pc:sldMk cId="0" sldId="262"/>
            <ac:picMk id="8" creationId="{2D4AA669-F300-2A1D-6826-537DEC8948F3}"/>
          </ac:picMkLst>
        </pc:picChg>
      </pc:sldChg>
      <pc:sldChg chg="addSp delSp modSp mod delAnim modAnim">
        <pc:chgData name="Eric Clement" userId="e2d719237d108672" providerId="LiveId" clId="{716DCAFA-4689-4AB2-8195-88A3D18E2B65}" dt="2026-05-06T15:55:41.806" v="4257" actId="20577"/>
        <pc:sldMkLst>
          <pc:docMk/>
          <pc:sldMk cId="0" sldId="263"/>
        </pc:sldMkLst>
        <pc:spChg chg="mod">
          <ac:chgData name="Eric Clement" userId="e2d719237d108672" providerId="LiveId" clId="{716DCAFA-4689-4AB2-8195-88A3D18E2B65}" dt="2026-05-04T21:00:22.215" v="1440" actId="20577"/>
          <ac:spMkLst>
            <pc:docMk/>
            <pc:sldMk cId="0" sldId="263"/>
            <ac:spMk id="2" creationId="{00000000-0000-0000-0000-000000000000}"/>
          </ac:spMkLst>
        </pc:spChg>
        <pc:spChg chg="mod">
          <ac:chgData name="Eric Clement" userId="e2d719237d108672" providerId="LiveId" clId="{716DCAFA-4689-4AB2-8195-88A3D18E2B65}" dt="2026-05-06T15:53:53.341" v="4193" actId="6549"/>
          <ac:spMkLst>
            <pc:docMk/>
            <pc:sldMk cId="0" sldId="263"/>
            <ac:spMk id="3" creationId="{00000000-0000-0000-0000-000000000000}"/>
          </ac:spMkLst>
        </pc:spChg>
        <pc:spChg chg="mod">
          <ac:chgData name="Eric Clement" userId="e2d719237d108672" providerId="LiveId" clId="{716DCAFA-4689-4AB2-8195-88A3D18E2B65}" dt="2026-05-06T15:55:41.806" v="4257" actId="20577"/>
          <ac:spMkLst>
            <pc:docMk/>
            <pc:sldMk cId="0" sldId="263"/>
            <ac:spMk id="4" creationId="{00000000-0000-0000-0000-000000000000}"/>
          </ac:spMkLst>
        </pc:spChg>
        <pc:picChg chg="add mod">
          <ac:chgData name="Eric Clement" userId="e2d719237d108672" providerId="LiveId" clId="{716DCAFA-4689-4AB2-8195-88A3D18E2B65}" dt="2026-05-05T02:20:23.879" v="3092" actId="1035"/>
          <ac:picMkLst>
            <pc:docMk/>
            <pc:sldMk cId="0" sldId="263"/>
            <ac:picMk id="7" creationId="{722D4BF4-6F4F-A7F4-3B7D-52853F842106}"/>
          </ac:picMkLst>
        </pc:picChg>
        <pc:picChg chg="add mod">
          <ac:chgData name="Eric Clement" userId="e2d719237d108672" providerId="LiveId" clId="{716DCAFA-4689-4AB2-8195-88A3D18E2B65}" dt="2026-05-05T02:20:24.975" v="3095" actId="1035"/>
          <ac:picMkLst>
            <pc:docMk/>
            <pc:sldMk cId="0" sldId="263"/>
            <ac:picMk id="9" creationId="{B8505FB8-3F3E-224E-FF7F-CAC938B93FD3}"/>
          </ac:picMkLst>
        </pc:picChg>
        <pc:picChg chg="add del mod">
          <ac:chgData name="Eric Clement" userId="e2d719237d108672" providerId="LiveId" clId="{716DCAFA-4689-4AB2-8195-88A3D18E2B65}" dt="2026-05-05T02:04:11.079" v="2925" actId="478"/>
          <ac:picMkLst>
            <pc:docMk/>
            <pc:sldMk cId="0" sldId="263"/>
            <ac:picMk id="10" creationId="{24946420-1018-C6EA-0EF4-91FA2D773E39}"/>
          </ac:picMkLst>
        </pc:picChg>
        <pc:picChg chg="add del mod">
          <ac:chgData name="Eric Clement" userId="e2d719237d108672" providerId="LiveId" clId="{716DCAFA-4689-4AB2-8195-88A3D18E2B65}" dt="2026-05-05T02:06:03.175" v="2927" actId="478"/>
          <ac:picMkLst>
            <pc:docMk/>
            <pc:sldMk cId="0" sldId="263"/>
            <ac:picMk id="11" creationId="{CFEAECE8-844F-82B8-B465-49C1CD01B409}"/>
          </ac:picMkLst>
        </pc:picChg>
        <pc:picChg chg="add mod">
          <ac:chgData name="Eric Clement" userId="e2d719237d108672" providerId="LiveId" clId="{716DCAFA-4689-4AB2-8195-88A3D18E2B65}" dt="2026-05-05T02:07:40.609" v="2930" actId="1076"/>
          <ac:picMkLst>
            <pc:docMk/>
            <pc:sldMk cId="0" sldId="263"/>
            <ac:picMk id="13" creationId="{C89B82D4-7C65-184E-F1DD-0B42EF3FF48B}"/>
          </ac:picMkLst>
        </pc:picChg>
        <pc:picChg chg="add del mod">
          <ac:chgData name="Eric Clement" userId="e2d719237d108672" providerId="LiveId" clId="{716DCAFA-4689-4AB2-8195-88A3D18E2B65}" dt="2026-05-05T02:20:11.118" v="3085" actId="478"/>
          <ac:picMkLst>
            <pc:docMk/>
            <pc:sldMk cId="0" sldId="263"/>
            <ac:picMk id="15" creationId="{A7F32EF8-3F17-17D3-F60D-247933A3E27F}"/>
          </ac:picMkLst>
        </pc:picChg>
        <pc:picChg chg="add del mod">
          <ac:chgData name="Eric Clement" userId="e2d719237d108672" providerId="LiveId" clId="{716DCAFA-4689-4AB2-8195-88A3D18E2B65}" dt="2026-05-05T02:18:14.966" v="3082" actId="478"/>
          <ac:picMkLst>
            <pc:docMk/>
            <pc:sldMk cId="0" sldId="263"/>
            <ac:picMk id="16" creationId="{BCD1E6F1-DDBD-96D1-077F-914178526D71}"/>
          </ac:picMkLst>
        </pc:picChg>
        <pc:picChg chg="add mod">
          <ac:chgData name="Eric Clement" userId="e2d719237d108672" providerId="LiveId" clId="{716DCAFA-4689-4AB2-8195-88A3D18E2B65}" dt="2026-05-05T02:20:26.712" v="3096" actId="1035"/>
          <ac:picMkLst>
            <pc:docMk/>
            <pc:sldMk cId="0" sldId="263"/>
            <ac:picMk id="17" creationId="{79B1F305-CB6C-2282-6326-3AEF8786D72E}"/>
          </ac:picMkLst>
        </pc:picChg>
      </pc:sldChg>
      <pc:sldChg chg="modSp mod">
        <pc:chgData name="Eric Clement" userId="e2d719237d108672" providerId="LiveId" clId="{716DCAFA-4689-4AB2-8195-88A3D18E2B65}" dt="2026-05-06T15:56:42.971" v="4288" actId="6549"/>
        <pc:sldMkLst>
          <pc:docMk/>
          <pc:sldMk cId="0" sldId="264"/>
        </pc:sldMkLst>
        <pc:spChg chg="mod">
          <ac:chgData name="Eric Clement" userId="e2d719237d108672" providerId="LiveId" clId="{716DCAFA-4689-4AB2-8195-88A3D18E2B65}" dt="2026-05-04T21:08:01.163" v="2283" actId="27636"/>
          <ac:spMkLst>
            <pc:docMk/>
            <pc:sldMk cId="0" sldId="264"/>
            <ac:spMk id="2" creationId="{00000000-0000-0000-0000-000000000000}"/>
          </ac:spMkLst>
        </pc:spChg>
        <pc:spChg chg="mod">
          <ac:chgData name="Eric Clement" userId="e2d719237d108672" providerId="LiveId" clId="{716DCAFA-4689-4AB2-8195-88A3D18E2B65}" dt="2026-05-06T15:56:42.971" v="4288" actId="6549"/>
          <ac:spMkLst>
            <pc:docMk/>
            <pc:sldMk cId="0" sldId="264"/>
            <ac:spMk id="3" creationId="{00000000-0000-0000-0000-000000000000}"/>
          </ac:spMkLst>
        </pc:spChg>
        <pc:spChg chg="mod">
          <ac:chgData name="Eric Clement" userId="e2d719237d108672" providerId="LiveId" clId="{716DCAFA-4689-4AB2-8195-88A3D18E2B65}" dt="2026-05-06T15:46:52.015" v="3991" actId="20577"/>
          <ac:spMkLst>
            <pc:docMk/>
            <pc:sldMk cId="0" sldId="264"/>
            <ac:spMk id="4" creationId="{00000000-0000-0000-0000-000000000000}"/>
          </ac:spMkLst>
        </pc:spChg>
      </pc:sldChg>
      <pc:sldChg chg="modSp mod">
        <pc:chgData name="Eric Clement" userId="e2d719237d108672" providerId="LiveId" clId="{716DCAFA-4689-4AB2-8195-88A3D18E2B65}" dt="2026-05-06T15:57:37.886" v="4309" actId="20577"/>
        <pc:sldMkLst>
          <pc:docMk/>
          <pc:sldMk cId="0" sldId="265"/>
        </pc:sldMkLst>
        <pc:spChg chg="mod">
          <ac:chgData name="Eric Clement" userId="e2d719237d108672" providerId="LiveId" clId="{716DCAFA-4689-4AB2-8195-88A3D18E2B65}" dt="2026-05-05T02:14:46.963" v="2976" actId="404"/>
          <ac:spMkLst>
            <pc:docMk/>
            <pc:sldMk cId="0" sldId="265"/>
            <ac:spMk id="2" creationId="{00000000-0000-0000-0000-000000000000}"/>
          </ac:spMkLst>
        </pc:spChg>
        <pc:spChg chg="mod">
          <ac:chgData name="Eric Clement" userId="e2d719237d108672" providerId="LiveId" clId="{716DCAFA-4689-4AB2-8195-88A3D18E2B65}" dt="2026-05-06T15:57:37.886" v="4309" actId="20577"/>
          <ac:spMkLst>
            <pc:docMk/>
            <pc:sldMk cId="0" sldId="265"/>
            <ac:spMk id="3" creationId="{00000000-0000-0000-0000-000000000000}"/>
          </ac:spMkLst>
        </pc:spChg>
        <pc:spChg chg="mod">
          <ac:chgData name="Eric Clement" userId="e2d719237d108672" providerId="LiveId" clId="{716DCAFA-4689-4AB2-8195-88A3D18E2B65}" dt="2026-05-06T15:46:58.335" v="3996" actId="20577"/>
          <ac:spMkLst>
            <pc:docMk/>
            <pc:sldMk cId="0" sldId="265"/>
            <ac:spMk id="4" creationId="{00000000-0000-0000-0000-000000000000}"/>
          </ac:spMkLst>
        </pc:spChg>
        <pc:spChg chg="mod">
          <ac:chgData name="Eric Clement" userId="e2d719237d108672" providerId="LiveId" clId="{716DCAFA-4689-4AB2-8195-88A3D18E2B65}" dt="2026-05-04T21:07:49.643" v="2267" actId="6549"/>
          <ac:spMkLst>
            <pc:docMk/>
            <pc:sldMk cId="0" sldId="265"/>
            <ac:spMk id="5" creationId="{00000000-0000-0000-0000-000000000000}"/>
          </ac:spMkLst>
        </pc:spChg>
      </pc:sldChg>
      <pc:sldChg chg="modSp mod">
        <pc:chgData name="Eric Clement" userId="e2d719237d108672" providerId="LiveId" clId="{716DCAFA-4689-4AB2-8195-88A3D18E2B65}" dt="2026-05-06T15:47:33.620" v="4018" actId="20577"/>
        <pc:sldMkLst>
          <pc:docMk/>
          <pc:sldMk cId="0" sldId="266"/>
        </pc:sldMkLst>
        <pc:spChg chg="mod">
          <ac:chgData name="Eric Clement" userId="e2d719237d108672" providerId="LiveId" clId="{716DCAFA-4689-4AB2-8195-88A3D18E2B65}" dt="2026-05-06T15:47:33.620" v="4018" actId="20577"/>
          <ac:spMkLst>
            <pc:docMk/>
            <pc:sldMk cId="0" sldId="266"/>
            <ac:spMk id="3" creationId="{00000000-0000-0000-0000-000000000000}"/>
          </ac:spMkLst>
        </pc:spChg>
      </pc:sldChg>
      <pc:sldChg chg="addSp delSp modSp mod">
        <pc:chgData name="Eric Clement" userId="e2d719237d108672" providerId="LiveId" clId="{716DCAFA-4689-4AB2-8195-88A3D18E2B65}" dt="2026-05-05T02:41:32.743" v="3247" actId="20577"/>
        <pc:sldMkLst>
          <pc:docMk/>
          <pc:sldMk cId="0" sldId="267"/>
        </pc:sldMkLst>
        <pc:spChg chg="mod">
          <ac:chgData name="Eric Clement" userId="e2d719237d108672" providerId="LiveId" clId="{716DCAFA-4689-4AB2-8195-88A3D18E2B65}" dt="2026-05-04T21:08:36.314" v="2287" actId="20577"/>
          <ac:spMkLst>
            <pc:docMk/>
            <pc:sldMk cId="0" sldId="267"/>
            <ac:spMk id="4" creationId="{00000000-0000-0000-0000-000000000000}"/>
          </ac:spMkLst>
        </pc:spChg>
        <pc:spChg chg="mod">
          <ac:chgData name="Eric Clement" userId="e2d719237d108672" providerId="LiveId" clId="{716DCAFA-4689-4AB2-8195-88A3D18E2B65}" dt="2026-05-05T02:39:25.117" v="3229" actId="6549"/>
          <ac:spMkLst>
            <pc:docMk/>
            <pc:sldMk cId="0" sldId="267"/>
            <ac:spMk id="5" creationId="{00000000-0000-0000-0000-000000000000}"/>
          </ac:spMkLst>
        </pc:spChg>
        <pc:spChg chg="mod">
          <ac:chgData name="Eric Clement" userId="e2d719237d108672" providerId="LiveId" clId="{716DCAFA-4689-4AB2-8195-88A3D18E2B65}" dt="2026-05-05T02:41:32.743" v="3247" actId="20577"/>
          <ac:spMkLst>
            <pc:docMk/>
            <pc:sldMk cId="0" sldId="267"/>
            <ac:spMk id="22" creationId="{00000000-0000-0000-0000-000000000000}"/>
          </ac:spMkLst>
        </pc:spChg>
        <pc:picChg chg="add mod">
          <ac:chgData name="Eric Clement" userId="e2d719237d108672" providerId="LiveId" clId="{716DCAFA-4689-4AB2-8195-88A3D18E2B65}" dt="2026-05-05T02:37:07.748" v="3171" actId="1076"/>
          <ac:picMkLst>
            <pc:docMk/>
            <pc:sldMk cId="0" sldId="267"/>
            <ac:picMk id="25" creationId="{7BDBD562-BE7D-65D3-5E3B-C83557C234AF}"/>
          </ac:picMkLst>
        </pc:picChg>
        <pc:picChg chg="add mod">
          <ac:chgData name="Eric Clement" userId="e2d719237d108672" providerId="LiveId" clId="{716DCAFA-4689-4AB2-8195-88A3D18E2B65}" dt="2026-05-05T02:37:15.502" v="3172" actId="108"/>
          <ac:picMkLst>
            <pc:docMk/>
            <pc:sldMk cId="0" sldId="267"/>
            <ac:picMk id="27" creationId="{DA50F416-419D-9ECB-929F-9D05BF30B1F7}"/>
          </ac:picMkLst>
        </pc:picChg>
        <pc:picChg chg="add mod">
          <ac:chgData name="Eric Clement" userId="e2d719237d108672" providerId="LiveId" clId="{716DCAFA-4689-4AB2-8195-88A3D18E2B65}" dt="2026-05-05T02:37:18.447" v="3173" actId="108"/>
          <ac:picMkLst>
            <pc:docMk/>
            <pc:sldMk cId="0" sldId="267"/>
            <ac:picMk id="29" creationId="{D90F31A6-5331-0C09-E8E6-CFC312D650D8}"/>
          </ac:picMkLst>
        </pc:picChg>
        <pc:picChg chg="add mod">
          <ac:chgData name="Eric Clement" userId="e2d719237d108672" providerId="LiveId" clId="{716DCAFA-4689-4AB2-8195-88A3D18E2B65}" dt="2026-05-05T02:31:17.204" v="3135" actId="1076"/>
          <ac:picMkLst>
            <pc:docMk/>
            <pc:sldMk cId="0" sldId="267"/>
            <ac:picMk id="31" creationId="{99BEC586-AD83-3D97-485C-30B2C4911D95}"/>
          </ac:picMkLst>
        </pc:picChg>
        <pc:picChg chg="add mod">
          <ac:chgData name="Eric Clement" userId="e2d719237d108672" providerId="LiveId" clId="{716DCAFA-4689-4AB2-8195-88A3D18E2B65}" dt="2026-05-05T02:31:36.550" v="3138" actId="1076"/>
          <ac:picMkLst>
            <pc:docMk/>
            <pc:sldMk cId="0" sldId="267"/>
            <ac:picMk id="33" creationId="{AE741395-5233-138A-CAE7-1ED5BD69F2EB}"/>
          </ac:picMkLst>
        </pc:picChg>
        <pc:picChg chg="add mod">
          <ac:chgData name="Eric Clement" userId="e2d719237d108672" providerId="LiveId" clId="{716DCAFA-4689-4AB2-8195-88A3D18E2B65}" dt="2026-05-05T02:37:25.635" v="3175" actId="1076"/>
          <ac:picMkLst>
            <pc:docMk/>
            <pc:sldMk cId="0" sldId="267"/>
            <ac:picMk id="35" creationId="{16C5165B-8CCD-5FFB-8D0D-465E1834A07B}"/>
          </ac:picMkLst>
        </pc:picChg>
        <pc:picChg chg="add mod">
          <ac:chgData name="Eric Clement" userId="e2d719237d108672" providerId="LiveId" clId="{716DCAFA-4689-4AB2-8195-88A3D18E2B65}" dt="2026-05-05T02:38:04.881" v="3188" actId="1076"/>
          <ac:picMkLst>
            <pc:docMk/>
            <pc:sldMk cId="0" sldId="267"/>
            <ac:picMk id="37" creationId="{5C9C332B-EF86-6ED2-D4C1-04C699589D3B}"/>
          </ac:picMkLst>
        </pc:picChg>
        <pc:picChg chg="add mod">
          <ac:chgData name="Eric Clement" userId="e2d719237d108672" providerId="LiveId" clId="{716DCAFA-4689-4AB2-8195-88A3D18E2B65}" dt="2026-05-05T02:38:01.211" v="3186" actId="1076"/>
          <ac:picMkLst>
            <pc:docMk/>
            <pc:sldMk cId="0" sldId="267"/>
            <ac:picMk id="39" creationId="{4374380B-4DAD-50EE-4623-5BE031A76569}"/>
          </ac:picMkLst>
        </pc:picChg>
        <pc:picChg chg="add del mod">
          <ac:chgData name="Eric Clement" userId="e2d719237d108672" providerId="LiveId" clId="{716DCAFA-4689-4AB2-8195-88A3D18E2B65}" dt="2026-05-05T02:39:04.303" v="3206" actId="478"/>
          <ac:picMkLst>
            <pc:docMk/>
            <pc:sldMk cId="0" sldId="267"/>
            <ac:picMk id="41" creationId="{8EA5BD26-CF84-7C03-08C6-8FA2F2B1677C}"/>
          </ac:picMkLst>
        </pc:picChg>
        <pc:picChg chg="add mod">
          <ac:chgData name="Eric Clement" userId="e2d719237d108672" providerId="LiveId" clId="{716DCAFA-4689-4AB2-8195-88A3D18E2B65}" dt="2026-05-05T02:37:49.821" v="3184" actId="1076"/>
          <ac:picMkLst>
            <pc:docMk/>
            <pc:sldMk cId="0" sldId="267"/>
            <ac:picMk id="43" creationId="{06CCEEBF-6DAA-EA8D-A0DE-9DF06ADE036A}"/>
          </ac:picMkLst>
        </pc:picChg>
        <pc:picChg chg="add mod">
          <ac:chgData name="Eric Clement" userId="e2d719237d108672" providerId="LiveId" clId="{716DCAFA-4689-4AB2-8195-88A3D18E2B65}" dt="2026-05-05T02:37:34.785" v="3179" actId="1076"/>
          <ac:picMkLst>
            <pc:docMk/>
            <pc:sldMk cId="0" sldId="267"/>
            <ac:picMk id="45" creationId="{3DF06071-5140-24D8-C509-F47BBEB7A96F}"/>
          </ac:picMkLst>
        </pc:picChg>
        <pc:picChg chg="add mod">
          <ac:chgData name="Eric Clement" userId="e2d719237d108672" providerId="LiveId" clId="{716DCAFA-4689-4AB2-8195-88A3D18E2B65}" dt="2026-05-05T02:37:30.730" v="3177" actId="1076"/>
          <ac:picMkLst>
            <pc:docMk/>
            <pc:sldMk cId="0" sldId="267"/>
            <ac:picMk id="47" creationId="{C1E93C43-16BB-FB46-D7A8-49C4D9276ADB}"/>
          </ac:picMkLst>
        </pc:picChg>
        <pc:picChg chg="add mod">
          <ac:chgData name="Eric Clement" userId="e2d719237d108672" providerId="LiveId" clId="{716DCAFA-4689-4AB2-8195-88A3D18E2B65}" dt="2026-05-05T02:38:07.802" v="3190" actId="1076"/>
          <ac:picMkLst>
            <pc:docMk/>
            <pc:sldMk cId="0" sldId="267"/>
            <ac:picMk id="49" creationId="{DBF6D49A-C267-2B89-D7AB-07B2DAD9029A}"/>
          </ac:picMkLst>
        </pc:picChg>
        <pc:picChg chg="add mod">
          <ac:chgData name="Eric Clement" userId="e2d719237d108672" providerId="LiveId" clId="{716DCAFA-4689-4AB2-8195-88A3D18E2B65}" dt="2026-05-05T02:38:20.128" v="3195" actId="1076"/>
          <ac:picMkLst>
            <pc:docMk/>
            <pc:sldMk cId="0" sldId="267"/>
            <ac:picMk id="51" creationId="{9C7BDD4E-7653-E04E-C539-E2459A34F63E}"/>
          </ac:picMkLst>
        </pc:picChg>
        <pc:picChg chg="add mod">
          <ac:chgData name="Eric Clement" userId="e2d719237d108672" providerId="LiveId" clId="{716DCAFA-4689-4AB2-8195-88A3D18E2B65}" dt="2026-05-05T02:38:24.846" v="3197" actId="1076"/>
          <ac:picMkLst>
            <pc:docMk/>
            <pc:sldMk cId="0" sldId="267"/>
            <ac:picMk id="53" creationId="{7D80C5A0-6054-E447-F174-198AEAB96467}"/>
          </ac:picMkLst>
        </pc:picChg>
        <pc:picChg chg="add mod">
          <ac:chgData name="Eric Clement" userId="e2d719237d108672" providerId="LiveId" clId="{716DCAFA-4689-4AB2-8195-88A3D18E2B65}" dt="2026-05-05T02:38:31.439" v="3205" actId="1038"/>
          <ac:picMkLst>
            <pc:docMk/>
            <pc:sldMk cId="0" sldId="267"/>
            <ac:picMk id="55" creationId="{A173ADB9-A69F-3309-42E6-F57F709AA538}"/>
          </ac:picMkLst>
        </pc:picChg>
        <pc:picChg chg="add mod">
          <ac:chgData name="Eric Clement" userId="e2d719237d108672" providerId="LiveId" clId="{716DCAFA-4689-4AB2-8195-88A3D18E2B65}" dt="2026-05-05T02:39:12.670" v="3210" actId="1076"/>
          <ac:picMkLst>
            <pc:docMk/>
            <pc:sldMk cId="0" sldId="267"/>
            <ac:picMk id="57" creationId="{49AB6E24-47B5-B3CE-16E6-7FBF16113D34}"/>
          </ac:picMkLst>
        </pc:picChg>
      </pc:sldChg>
      <pc:sldChg chg="addSp delSp modSp mod">
        <pc:chgData name="Eric Clement" userId="e2d719237d108672" providerId="LiveId" clId="{716DCAFA-4689-4AB2-8195-88A3D18E2B65}" dt="2026-05-05T02:49:36.026" v="3843" actId="20577"/>
        <pc:sldMkLst>
          <pc:docMk/>
          <pc:sldMk cId="0" sldId="269"/>
        </pc:sldMkLst>
        <pc:spChg chg="mod">
          <ac:chgData name="Eric Clement" userId="e2d719237d108672" providerId="LiveId" clId="{716DCAFA-4689-4AB2-8195-88A3D18E2B65}" dt="2026-05-05T02:46:04.231" v="3356" actId="1076"/>
          <ac:spMkLst>
            <pc:docMk/>
            <pc:sldMk cId="0" sldId="269"/>
            <ac:spMk id="2" creationId="{00000000-0000-0000-0000-000000000000}"/>
          </ac:spMkLst>
        </pc:spChg>
        <pc:spChg chg="mod">
          <ac:chgData name="Eric Clement" userId="e2d719237d108672" providerId="LiveId" clId="{716DCAFA-4689-4AB2-8195-88A3D18E2B65}" dt="2026-05-04T21:08:53.690" v="2292" actId="20577"/>
          <ac:spMkLst>
            <pc:docMk/>
            <pc:sldMk cId="0" sldId="269"/>
            <ac:spMk id="4" creationId="{00000000-0000-0000-0000-000000000000}"/>
          </ac:spMkLst>
        </pc:spChg>
        <pc:spChg chg="mod">
          <ac:chgData name="Eric Clement" userId="e2d719237d108672" providerId="LiveId" clId="{716DCAFA-4689-4AB2-8195-88A3D18E2B65}" dt="2026-05-05T02:47:52.966" v="3594" actId="1037"/>
          <ac:spMkLst>
            <pc:docMk/>
            <pc:sldMk cId="0" sldId="269"/>
            <ac:spMk id="5" creationId="{00000000-0000-0000-0000-000000000000}"/>
          </ac:spMkLst>
        </pc:spChg>
        <pc:spChg chg="mod ord">
          <ac:chgData name="Eric Clement" userId="e2d719237d108672" providerId="LiveId" clId="{716DCAFA-4689-4AB2-8195-88A3D18E2B65}" dt="2026-05-05T02:47:52.966" v="3594" actId="1037"/>
          <ac:spMkLst>
            <pc:docMk/>
            <pc:sldMk cId="0" sldId="269"/>
            <ac:spMk id="6" creationId="{00000000-0000-0000-0000-000000000000}"/>
          </ac:spMkLst>
        </pc:spChg>
        <pc:spChg chg="add del mod">
          <ac:chgData name="Eric Clement" userId="e2d719237d108672" providerId="LiveId" clId="{716DCAFA-4689-4AB2-8195-88A3D18E2B65}" dt="2026-05-05T02:46:43.618" v="3551" actId="478"/>
          <ac:spMkLst>
            <pc:docMk/>
            <pc:sldMk cId="0" sldId="269"/>
            <ac:spMk id="7" creationId="{5FD267FC-DCF7-500A-B51F-71A223640848}"/>
          </ac:spMkLst>
        </pc:spChg>
        <pc:spChg chg="add del mod">
          <ac:chgData name="Eric Clement" userId="e2d719237d108672" providerId="LiveId" clId="{716DCAFA-4689-4AB2-8195-88A3D18E2B65}" dt="2026-05-05T02:47:24.655" v="3563" actId="478"/>
          <ac:spMkLst>
            <pc:docMk/>
            <pc:sldMk cId="0" sldId="269"/>
            <ac:spMk id="8" creationId="{30A6AF62-003C-F12F-19AA-E7F98310E9DD}"/>
          </ac:spMkLst>
        </pc:spChg>
        <pc:spChg chg="add mod">
          <ac:chgData name="Eric Clement" userId="e2d719237d108672" providerId="LiveId" clId="{716DCAFA-4689-4AB2-8195-88A3D18E2B65}" dt="2026-05-05T02:48:02.891" v="3677" actId="1037"/>
          <ac:spMkLst>
            <pc:docMk/>
            <pc:sldMk cId="0" sldId="269"/>
            <ac:spMk id="9" creationId="{812023DA-1CBA-DE78-93FA-45D18671D149}"/>
          </ac:spMkLst>
        </pc:spChg>
        <pc:spChg chg="add mod">
          <ac:chgData name="Eric Clement" userId="e2d719237d108672" providerId="LiveId" clId="{716DCAFA-4689-4AB2-8195-88A3D18E2B65}" dt="2026-05-05T02:49:36.026" v="3843" actId="20577"/>
          <ac:spMkLst>
            <pc:docMk/>
            <pc:sldMk cId="0" sldId="269"/>
            <ac:spMk id="10" creationId="{F839502B-BCAF-EF54-B4AF-7307EC6D5D29}"/>
          </ac:spMkLst>
        </pc:spChg>
      </pc:sldChg>
      <pc:sldChg chg="addSp modSp add mod">
        <pc:chgData name="Eric Clement" userId="e2d719237d108672" providerId="LiveId" clId="{716DCAFA-4689-4AB2-8195-88A3D18E2B65}" dt="2026-05-06T15:55:47.384" v="4258"/>
        <pc:sldMkLst>
          <pc:docMk/>
          <pc:sldMk cId="3069359848" sldId="270"/>
        </pc:sldMkLst>
        <pc:spChg chg="mod">
          <ac:chgData name="Eric Clement" userId="e2d719237d108672" providerId="LiveId" clId="{716DCAFA-4689-4AB2-8195-88A3D18E2B65}" dt="2026-05-04T21:02:11.259" v="1644" actId="6549"/>
          <ac:spMkLst>
            <pc:docMk/>
            <pc:sldMk cId="3069359848" sldId="270"/>
            <ac:spMk id="2" creationId="{E104023D-081B-16C3-91E5-3AEA23D93144}"/>
          </ac:spMkLst>
        </pc:spChg>
        <pc:spChg chg="mod">
          <ac:chgData name="Eric Clement" userId="e2d719237d108672" providerId="LiveId" clId="{716DCAFA-4689-4AB2-8195-88A3D18E2B65}" dt="2026-05-06T15:54:36.980" v="4209" actId="20577"/>
          <ac:spMkLst>
            <pc:docMk/>
            <pc:sldMk cId="3069359848" sldId="270"/>
            <ac:spMk id="3" creationId="{29B61FFE-F3CE-6848-3F13-49F1DEDDF80F}"/>
          </ac:spMkLst>
        </pc:spChg>
        <pc:spChg chg="mod">
          <ac:chgData name="Eric Clement" userId="e2d719237d108672" providerId="LiveId" clId="{716DCAFA-4689-4AB2-8195-88A3D18E2B65}" dt="2026-05-06T15:55:47.384" v="4258"/>
          <ac:spMkLst>
            <pc:docMk/>
            <pc:sldMk cId="3069359848" sldId="270"/>
            <ac:spMk id="4" creationId="{1C4CC701-8907-912F-10B3-EA1193D82006}"/>
          </ac:spMkLst>
        </pc:spChg>
        <pc:picChg chg="add mod">
          <ac:chgData name="Eric Clement" userId="e2d719237d108672" providerId="LiveId" clId="{716DCAFA-4689-4AB2-8195-88A3D18E2B65}" dt="2026-05-05T01:43:21.221" v="2881" actId="1076"/>
          <ac:picMkLst>
            <pc:docMk/>
            <pc:sldMk cId="3069359848" sldId="270"/>
            <ac:picMk id="7" creationId="{A33DF4F1-4493-EDC1-CF69-A8C86E73D0B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ADDA90EB-B3D6-490D-877D-EE11B7F179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D5D33C8-0A11-4D04-9B3D-CB43F505E9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9942F0-EFFA-40CC-A37B-815B95E1D770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872B8C8-1D3E-4D74-BB7D-54CA7F2686F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E6D0C46-D391-4C61-917F-1DCCDF071E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2FB380-444F-4EE1-8D47-E38ACC832F5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43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9F293C-FF3C-4FED-A465-4FFC2264262B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02AC50-1206-404D-817E-4522C9F8F98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57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2AC50-1206-404D-817E-4522C9F8F9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00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Municipal clients: Victoriaville, Terrebonne, Laval, McMasterville, Montmagny, Longueuil.</a:t>
            </a:r>
          </a:p>
          <a:p>
            <a:endParaRPr/>
          </a:p>
          <a:p>
            <a:r>
              <a:t>É-risque also works as a subcontractor for firms such as Tetratech, Stantec, GHD, BBA and BDO.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‹N°›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>
            <a:lvl1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772B23D-58E4-44C1-8D29-F1760933A39D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‹N°›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‹N°›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‹N°›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‹N°›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‹N°›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‹N°›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‹N°›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‹N°›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‹N°›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81026" y="6474116"/>
            <a:ext cx="7543800" cy="365125"/>
          </a:xfrm>
        </p:spPr>
        <p:txBody>
          <a:bodyPr/>
          <a:lstStyle/>
          <a:p>
            <a:r>
              <a:rPr lang="en-CA"/>
              <a:t>www.e-risque.ca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772B23D-58E4-44C1-8D29-F1760933A39D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‹N°›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‹N°›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‹N°›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‹N°›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‹N°›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‹N°›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‹N°›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/>
              <a:t>‹N°›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32000" y="6048000"/>
            <a:ext cx="900000" cy="45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rgbClr val="323232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rgbClr val="323232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rgbClr val="323232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rgbClr val="323232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rgbClr val="323232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rgbClr val="323232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rgbClr val="323232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rgbClr val="323232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rgbClr val="323232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video" Target="../media/media2.mp4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4212" y="550000"/>
            <a:ext cx="7000000" cy="230832"/>
          </a:xfrm>
          <a:prstGeom prst="rect">
            <a:avLst/>
          </a:prstGeom>
          <a:noFill/>
        </p:spPr>
        <p:txBody>
          <a:bodyPr wrap="square" lIns="0" tIns="0">
            <a:spAutoFit/>
          </a:bodyPr>
          <a:lstStyle/>
          <a:p>
            <a:r>
              <a:rPr sz="1200" b="1" spc="400" dirty="0">
                <a:solidFill>
                  <a:srgbClr val="B01828"/>
                </a:solidFill>
                <a:latin typeface="Segoe UI"/>
              </a:rPr>
              <a:t>SERVICE</a:t>
            </a:r>
            <a:r>
              <a:rPr lang="fr-CA" sz="1200" b="1" spc="400" dirty="0">
                <a:solidFill>
                  <a:srgbClr val="B01828"/>
                </a:solidFill>
                <a:latin typeface="Segoe UI"/>
              </a:rPr>
              <a:t> PROPO</a:t>
            </a:r>
            <a:r>
              <a:rPr sz="1200" b="1" spc="400" dirty="0">
                <a:solidFill>
                  <a:srgbClr val="B01828"/>
                </a:solidFill>
                <a:latin typeface="Segoe UI"/>
              </a:rPr>
              <a:t>S</a:t>
            </a:r>
            <a:r>
              <a:rPr lang="fr-CA" sz="1200" b="1" spc="400" dirty="0">
                <a:solidFill>
                  <a:srgbClr val="B01828"/>
                </a:solidFill>
                <a:latin typeface="Segoe UI"/>
              </a:rPr>
              <a:t>AL</a:t>
            </a:r>
            <a:r>
              <a:rPr sz="1200" b="1" spc="400" dirty="0">
                <a:solidFill>
                  <a:srgbClr val="B01828"/>
                </a:solidFill>
                <a:latin typeface="Segoe UI"/>
              </a:rPr>
              <a:t> — MAY 2026</a:t>
            </a:r>
          </a:p>
        </p:txBody>
      </p:sp>
      <p:sp>
        <p:nvSpPr>
          <p:cNvPr id="4" name="Rectangle 3"/>
          <p:cNvSpPr/>
          <p:nvPr/>
        </p:nvSpPr>
        <p:spPr>
          <a:xfrm>
            <a:off x="684212" y="2050000"/>
            <a:ext cx="100000" cy="1700000"/>
          </a:xfrm>
          <a:prstGeom prst="rect">
            <a:avLst/>
          </a:prstGeom>
          <a:solidFill>
            <a:srgbClr val="B018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900000" y="2050000"/>
            <a:ext cx="9500000" cy="707181"/>
          </a:xfrm>
          <a:prstGeom prst="rect">
            <a:avLst/>
          </a:prstGeom>
          <a:noFill/>
        </p:spPr>
        <p:txBody>
          <a:bodyPr wrap="square" lIns="108000" tIns="0" anchor="t">
            <a:spAutoFit/>
          </a:bodyPr>
          <a:lstStyle/>
          <a:p>
            <a:pPr>
              <a:lnSpc>
                <a:spcPct val="105000"/>
              </a:lnSpc>
            </a:pPr>
            <a:r>
              <a:rPr lang="fr-CA" sz="4400" b="1" dirty="0">
                <a:solidFill>
                  <a:srgbClr val="002068"/>
                </a:solidFill>
                <a:latin typeface="Segoe UI"/>
              </a:rPr>
              <a:t>Service </a:t>
            </a:r>
            <a:r>
              <a:rPr sz="4400" b="1" dirty="0">
                <a:solidFill>
                  <a:srgbClr val="002068"/>
                </a:solidFill>
                <a:latin typeface="Segoe UI"/>
              </a:rPr>
              <a:t>Description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0000" y="3850000"/>
            <a:ext cx="9500000" cy="353943"/>
          </a:xfrm>
          <a:prstGeom prst="rect">
            <a:avLst/>
          </a:prstGeom>
          <a:noFill/>
        </p:spPr>
        <p:txBody>
          <a:bodyPr wrap="square" lIns="108000" tIns="0">
            <a:spAutoFit/>
          </a:bodyPr>
          <a:lstStyle/>
          <a:p>
            <a:r>
              <a:rPr lang="fr-CA" sz="2000" b="1" i="1">
                <a:solidFill>
                  <a:srgbClr val="002068"/>
                </a:solidFill>
                <a:latin typeface="Segoe UI Semibold"/>
              </a:rPr>
              <a:t>For the integrated assessment and management of your operational risks</a:t>
            </a:r>
            <a:endParaRPr sz="2000" b="1" i="1">
              <a:solidFill>
                <a:srgbClr val="002068"/>
              </a:solidFill>
              <a:latin typeface="Segoe UI Semi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4212" y="4900000"/>
            <a:ext cx="8000000" cy="320000"/>
          </a:xfrm>
          <a:prstGeom prst="rect">
            <a:avLst/>
          </a:prstGeom>
          <a:noFill/>
        </p:spPr>
        <p:txBody>
          <a:bodyPr wrap="none" lIns="0" tIns="0">
            <a:spAutoFit/>
          </a:bodyPr>
          <a:lstStyle/>
          <a:p>
            <a:r>
              <a:rPr sz="1100" b="1" spc="300">
                <a:solidFill>
                  <a:srgbClr val="B01828"/>
                </a:solidFill>
                <a:latin typeface="Segoe UI"/>
              </a:rPr>
              <a:t>PREPARED BY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4212" y="5220000"/>
            <a:ext cx="10500000" cy="420000"/>
          </a:xfrm>
          <a:prstGeom prst="rect">
            <a:avLst/>
          </a:prstGeom>
          <a:noFill/>
        </p:spPr>
        <p:txBody>
          <a:bodyPr wrap="none" lIns="0" tIns="0">
            <a:spAutoFit/>
          </a:bodyPr>
          <a:lstStyle/>
          <a:p>
            <a:r>
              <a:rPr sz="1800" b="1">
                <a:solidFill>
                  <a:srgbClr val="002068"/>
                </a:solidFill>
                <a:latin typeface="Segoe UI"/>
              </a:rPr>
              <a:t>Services É-risque industriel majeur Inc.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4212" y="5670000"/>
            <a:ext cx="10500000" cy="900000"/>
          </a:xfrm>
          <a:prstGeom prst="rect">
            <a:avLst/>
          </a:prstGeom>
          <a:noFill/>
        </p:spPr>
        <p:txBody>
          <a:bodyPr wrap="square" lIns="0" tIns="0">
            <a:spAutoFit/>
          </a:bodyPr>
          <a:lstStyle/>
          <a:p>
            <a:pPr>
              <a:spcAft>
                <a:spcPts val="200"/>
              </a:spcAft>
            </a:pPr>
            <a:r>
              <a:rPr sz="1400" b="1">
                <a:solidFill>
                  <a:srgbClr val="323232"/>
                </a:solidFill>
                <a:latin typeface="Segoe UI Light"/>
              </a:rPr>
              <a:t>Éric Clément, B.Sc., M.Env., ABCP, PHA Leader</a:t>
            </a:r>
          </a:p>
          <a:p>
            <a:pPr>
              <a:spcAft>
                <a:spcPts val="200"/>
              </a:spcAft>
            </a:pPr>
            <a:r>
              <a:rPr sz="1400" b="1">
                <a:solidFill>
                  <a:srgbClr val="323232"/>
                </a:solidFill>
                <a:latin typeface="Segoe UI Light"/>
              </a:rPr>
              <a:t>Amine Lefkir, P.Eng., M.Sc.A., PHA Leader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>
            <a:lvl1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772B23D-58E4-44C1-8D29-F1760933A39D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1" name="Picture 10" descr="fin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2000" y="400000"/>
            <a:ext cx="3500000" cy="163866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620000"/>
            <a:ext cx="10702245" cy="1050000"/>
          </a:xfrm>
        </p:spPr>
        <p:txBody>
          <a:bodyPr wrap="square" lIns="18000" tIns="0">
            <a:normAutofit fontScale="90000"/>
          </a:bodyPr>
          <a:lstStyle/>
          <a:p>
            <a:r>
              <a:rPr sz="3600" b="1">
                <a:solidFill>
                  <a:srgbClr val="002068"/>
                </a:solidFill>
                <a:latin typeface="Segoe UI"/>
              </a:rPr>
              <a:t>Éric Clément, B.Sc., M.Env., ABCP, PHA Leader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1900000"/>
            <a:ext cx="10430102" cy="3950000"/>
          </a:xfrm>
        </p:spPr>
        <p:txBody>
          <a:bodyPr wrap="square" lIns="0" tIns="0"/>
          <a:lstStyle/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500" b="0" dirty="0">
                <a:solidFill>
                  <a:srgbClr val="323232"/>
                </a:solidFill>
                <a:latin typeface="Segoe UI"/>
              </a:rPr>
              <a:t>26+ years of experience in operational risk management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500" b="0" dirty="0">
                <a:solidFill>
                  <a:srgbClr val="323232"/>
                </a:solidFill>
                <a:latin typeface="Segoe UI"/>
              </a:rPr>
              <a:t>Former Corporate Director — Risk Prevention, Emergency Preparedness, Security and Continuity at </a:t>
            </a:r>
            <a:r>
              <a:rPr sz="1500" b="0" dirty="0" err="1">
                <a:solidFill>
                  <a:srgbClr val="323232"/>
                </a:solidFill>
                <a:latin typeface="Segoe UI"/>
              </a:rPr>
              <a:t>Énergir</a:t>
            </a:r>
            <a:r>
              <a:rPr sz="1500" b="0" dirty="0">
                <a:solidFill>
                  <a:srgbClr val="323232"/>
                </a:solidFill>
                <a:latin typeface="Segoe UI"/>
              </a:rPr>
              <a:t> (8 years)</a:t>
            </a:r>
            <a:endParaRPr lang="fr-CA" sz="1500" b="0" dirty="0">
              <a:solidFill>
                <a:srgbClr val="323232"/>
              </a:solidFill>
              <a:latin typeface="Segoe UI"/>
            </a:endParaRPr>
          </a:p>
          <a:p>
            <a:pPr marL="800100" lvl="1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300" dirty="0" err="1">
                <a:solidFill>
                  <a:srgbClr val="323232"/>
                </a:solidFill>
                <a:latin typeface="Segoe UI"/>
              </a:rPr>
              <a:t>Corporate</a:t>
            </a:r>
            <a:r>
              <a:rPr lang="fr-CA" sz="1300" dirty="0">
                <a:solidFill>
                  <a:srgbClr val="323232"/>
                </a:solidFill>
                <a:latin typeface="Segoe UI"/>
              </a:rPr>
              <a:t> Emergency </a:t>
            </a:r>
            <a:r>
              <a:rPr lang="fr-CA" sz="1300" dirty="0" err="1">
                <a:solidFill>
                  <a:srgbClr val="323232"/>
                </a:solidFill>
                <a:latin typeface="Segoe UI"/>
              </a:rPr>
              <a:t>Coordinator</a:t>
            </a:r>
            <a:r>
              <a:rPr lang="fr-CA" sz="1300" dirty="0">
                <a:solidFill>
                  <a:srgbClr val="323232"/>
                </a:solidFill>
                <a:latin typeface="Segoe UI"/>
              </a:rPr>
              <a:t> (</a:t>
            </a:r>
            <a:r>
              <a:rPr lang="fr-CA" sz="1300" dirty="0" err="1">
                <a:solidFill>
                  <a:srgbClr val="323232"/>
                </a:solidFill>
                <a:latin typeface="Segoe UI"/>
              </a:rPr>
              <a:t>managed</a:t>
            </a:r>
            <a:r>
              <a:rPr lang="fr-CA" sz="1300" dirty="0">
                <a:solidFill>
                  <a:srgbClr val="323232"/>
                </a:solidFill>
                <a:latin typeface="Segoe UI"/>
              </a:rPr>
              <a:t> coordination centres — EOC, CMT)</a:t>
            </a:r>
            <a:endParaRPr sz="1300" b="0" dirty="0">
              <a:solidFill>
                <a:srgbClr val="323232"/>
              </a:solidFill>
              <a:latin typeface="Segoe UI"/>
            </a:endParaRP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500" b="0" dirty="0">
                <a:solidFill>
                  <a:srgbClr val="323232"/>
                </a:solidFill>
                <a:latin typeface="Segoe UI"/>
              </a:rPr>
              <a:t>Canadian representative — OECD (chemical accidents and safety performance indicators)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500" b="0" dirty="0">
                <a:solidFill>
                  <a:srgbClr val="323232"/>
                </a:solidFill>
                <a:latin typeface="Segoe UI"/>
              </a:rPr>
              <a:t>Vice-</a:t>
            </a:r>
            <a:r>
              <a:rPr lang="fr-CA" sz="1500" dirty="0">
                <a:solidFill>
                  <a:srgbClr val="323232"/>
                </a:solidFill>
                <a:latin typeface="Segoe UI"/>
              </a:rPr>
              <a:t>President</a:t>
            </a:r>
            <a:r>
              <a:rPr sz="1500" b="0" dirty="0">
                <a:solidFill>
                  <a:srgbClr val="323232"/>
                </a:solidFill>
                <a:latin typeface="Segoe UI"/>
              </a:rPr>
              <a:t> of the CRAIM Board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500" b="0" dirty="0">
                <a:solidFill>
                  <a:srgbClr val="323232"/>
                </a:solidFill>
                <a:latin typeface="Segoe UI"/>
              </a:rPr>
              <a:t>Member of CSA Z246.1, Z246.2 and Z663 committees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500" b="0" dirty="0">
                <a:solidFill>
                  <a:srgbClr val="323232"/>
                </a:solidFill>
                <a:latin typeface="Segoe UI"/>
              </a:rPr>
              <a:t>Pan-Canadian working group on E2 Regulations (ECCC)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500" b="0" dirty="0">
                <a:solidFill>
                  <a:srgbClr val="323232"/>
                </a:solidFill>
                <a:latin typeface="Segoe UI"/>
              </a:rPr>
              <a:t>Advisory committee — Quebec Safety Code (RBQ)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500" b="0" dirty="0">
                <a:solidFill>
                  <a:srgbClr val="323232"/>
                </a:solidFill>
                <a:latin typeface="Segoe UI"/>
              </a:rPr>
              <a:t>Bilingual (FR/EN) trainer and speaker, Canada and international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4211" y="280000"/>
            <a:ext cx="10702245" cy="169277"/>
          </a:xfrm>
          <a:prstGeom prst="rect">
            <a:avLst/>
          </a:prstGeom>
          <a:noFill/>
        </p:spPr>
        <p:txBody>
          <a:bodyPr wrap="square" lIns="0" tIns="0" bIns="0">
            <a:spAutoFit/>
          </a:bodyPr>
          <a:lstStyle/>
          <a:p>
            <a:pPr algn="l"/>
            <a:r>
              <a:rPr sz="1100" b="1" spc="300" dirty="0">
                <a:solidFill>
                  <a:srgbClr val="B01828"/>
                </a:solidFill>
                <a:latin typeface="Segoe UI"/>
              </a:rPr>
              <a:t>09 / </a:t>
            </a:r>
            <a:r>
              <a:rPr lang="fr-CA" sz="1100" b="1" spc="300" dirty="0">
                <a:solidFill>
                  <a:srgbClr val="B01828"/>
                </a:solidFill>
                <a:latin typeface="Segoe UI"/>
              </a:rPr>
              <a:t>MAIN </a:t>
            </a:r>
            <a:r>
              <a:rPr sz="1100" b="1" spc="300" dirty="0">
                <a:solidFill>
                  <a:srgbClr val="B01828"/>
                </a:solidFill>
                <a:latin typeface="Segoe UI"/>
              </a:rPr>
              <a:t>TEAM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4212" y="1500000"/>
            <a:ext cx="10430102" cy="350000"/>
          </a:xfrm>
          <a:prstGeom prst="rect">
            <a:avLst/>
          </a:prstGeom>
          <a:noFill/>
        </p:spPr>
        <p:txBody>
          <a:bodyPr wrap="square" lIns="18000" tIns="0">
            <a:spAutoFit/>
          </a:bodyPr>
          <a:lstStyle/>
          <a:p>
            <a:r>
              <a:rPr sz="1500" b="1" i="1">
                <a:solidFill>
                  <a:srgbClr val="B01828"/>
                </a:solidFill>
                <a:latin typeface="Segoe UI Semibold"/>
              </a:rPr>
              <a:t>Founder and President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772B23D-58E4-44C1-8D29-F1760933A39D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620000"/>
            <a:ext cx="10702245" cy="1050000"/>
          </a:xfrm>
        </p:spPr>
        <p:txBody>
          <a:bodyPr wrap="square" lIns="18000" tIns="0">
            <a:normAutofit/>
          </a:bodyPr>
          <a:lstStyle/>
          <a:p>
            <a:pPr algn="l"/>
            <a:r>
              <a:rPr sz="3200" b="1">
                <a:solidFill>
                  <a:srgbClr val="002068"/>
                </a:solidFill>
                <a:latin typeface="Segoe UI"/>
              </a:rPr>
              <a:t>Amine Lefkir, P.Eng., M.Sc.A., PHA Leader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1900000"/>
            <a:ext cx="10430102" cy="3950000"/>
          </a:xfrm>
        </p:spPr>
        <p:txBody>
          <a:bodyPr wrap="square" lIns="0" tIns="0"/>
          <a:lstStyle/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500" dirty="0">
                <a:solidFill>
                  <a:srgbClr val="323232"/>
                </a:solidFill>
                <a:latin typeface="Segoe UI"/>
              </a:rPr>
              <a:t>10 </a:t>
            </a:r>
            <a:r>
              <a:rPr lang="fr-CA" sz="1500" dirty="0" err="1">
                <a:solidFill>
                  <a:srgbClr val="323232"/>
                </a:solidFill>
                <a:latin typeface="Segoe UI"/>
              </a:rPr>
              <a:t>years</a:t>
            </a:r>
            <a:r>
              <a:rPr lang="fr-CA" sz="1500" dirty="0">
                <a:solidFill>
                  <a:srgbClr val="323232"/>
                </a:solidFill>
                <a:latin typeface="Segoe UI"/>
              </a:rPr>
              <a:t> of </a:t>
            </a:r>
            <a:r>
              <a:rPr lang="fr-CA" sz="1500" dirty="0" err="1">
                <a:solidFill>
                  <a:srgbClr val="323232"/>
                </a:solidFill>
                <a:latin typeface="Segoe UI"/>
              </a:rPr>
              <a:t>experience</a:t>
            </a:r>
            <a:r>
              <a:rPr lang="fr-CA" sz="1500" dirty="0">
                <a:solidFill>
                  <a:srgbClr val="323232"/>
                </a:solidFill>
                <a:latin typeface="Segoe UI"/>
              </a:rPr>
              <a:t> in </a:t>
            </a:r>
            <a:r>
              <a:rPr lang="fr-CA" sz="1500" dirty="0" err="1">
                <a:solidFill>
                  <a:srgbClr val="323232"/>
                </a:solidFill>
                <a:latin typeface="Segoe UI"/>
              </a:rPr>
              <a:t>operational</a:t>
            </a:r>
            <a:r>
              <a:rPr lang="fr-CA" sz="1500" dirty="0">
                <a:solidFill>
                  <a:srgbClr val="323232"/>
                </a:solidFill>
                <a:latin typeface="Segoe UI"/>
              </a:rPr>
              <a:t> </a:t>
            </a:r>
            <a:r>
              <a:rPr lang="fr-CA" sz="1500" dirty="0" err="1">
                <a:solidFill>
                  <a:srgbClr val="323232"/>
                </a:solidFill>
                <a:latin typeface="Segoe UI"/>
              </a:rPr>
              <a:t>risk</a:t>
            </a:r>
            <a:r>
              <a:rPr lang="fr-CA" sz="1500" dirty="0">
                <a:solidFill>
                  <a:srgbClr val="323232"/>
                </a:solidFill>
                <a:latin typeface="Segoe UI"/>
              </a:rPr>
              <a:t> management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500" b="0" dirty="0">
                <a:solidFill>
                  <a:srgbClr val="323232"/>
                </a:solidFill>
                <a:latin typeface="Segoe UI"/>
              </a:rPr>
              <a:t>Chemical Engineer (member of OIQ, PEO, EGBC)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500" b="0" dirty="0">
                <a:solidFill>
                  <a:srgbClr val="323232"/>
                </a:solidFill>
                <a:latin typeface="Segoe UI"/>
              </a:rPr>
              <a:t>Research master's in organizational resilience — Polytechnique Montréal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500" b="0" dirty="0">
                <a:solidFill>
                  <a:srgbClr val="323232"/>
                </a:solidFill>
                <a:latin typeface="Segoe UI"/>
              </a:rPr>
              <a:t>Experience at </a:t>
            </a:r>
            <a:r>
              <a:rPr sz="1500" b="0" dirty="0" err="1">
                <a:solidFill>
                  <a:srgbClr val="323232"/>
                </a:solidFill>
                <a:latin typeface="Segoe UI"/>
              </a:rPr>
              <a:t>Énergir</a:t>
            </a:r>
            <a:r>
              <a:rPr sz="1500" b="0" dirty="0">
                <a:solidFill>
                  <a:srgbClr val="323232"/>
                </a:solidFill>
                <a:latin typeface="Segoe UI"/>
              </a:rPr>
              <a:t>: emergency and continuity coordinator, OHS advisor, major projects manager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500" b="0" dirty="0">
                <a:solidFill>
                  <a:srgbClr val="323232"/>
                </a:solidFill>
                <a:latin typeface="Segoe UI"/>
              </a:rPr>
              <a:t>Managed a project portfolio of $40M+ (RNG stations)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500" b="0" dirty="0">
                <a:solidFill>
                  <a:srgbClr val="323232"/>
                </a:solidFill>
                <a:latin typeface="Segoe UI"/>
              </a:rPr>
              <a:t>Maintained CSA Z246.2 and ISO 22301 management systems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500" b="0" dirty="0">
                <a:solidFill>
                  <a:srgbClr val="323232"/>
                </a:solidFill>
                <a:latin typeface="Segoe UI"/>
              </a:rPr>
              <a:t>Field emergency </a:t>
            </a:r>
            <a:r>
              <a:rPr lang="fr-CA" sz="1500" b="0" dirty="0" err="1">
                <a:solidFill>
                  <a:srgbClr val="323232"/>
                </a:solidFill>
                <a:latin typeface="Segoe UI"/>
              </a:rPr>
              <a:t>response</a:t>
            </a:r>
            <a:r>
              <a:rPr sz="1500" b="0" dirty="0">
                <a:solidFill>
                  <a:srgbClr val="323232"/>
                </a:solidFill>
                <a:latin typeface="Segoe UI"/>
              </a:rPr>
              <a:t> </a:t>
            </a:r>
            <a:r>
              <a:rPr lang="fr-CA" sz="1500" b="0" dirty="0" err="1">
                <a:solidFill>
                  <a:srgbClr val="323232"/>
                </a:solidFill>
                <a:latin typeface="Segoe UI"/>
              </a:rPr>
              <a:t>experience</a:t>
            </a:r>
            <a:r>
              <a:rPr lang="fr-CA" sz="1500" b="0" dirty="0">
                <a:solidFill>
                  <a:srgbClr val="323232"/>
                </a:solidFill>
                <a:latin typeface="Segoe UI"/>
              </a:rPr>
              <a:t> </a:t>
            </a:r>
            <a:r>
              <a:rPr sz="1500" b="0" dirty="0">
                <a:solidFill>
                  <a:srgbClr val="323232"/>
                </a:solidFill>
                <a:latin typeface="Segoe UI"/>
              </a:rPr>
              <a:t>with municipal services (fire departments)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4211" y="280000"/>
            <a:ext cx="10702245" cy="169277"/>
          </a:xfrm>
          <a:prstGeom prst="rect">
            <a:avLst/>
          </a:prstGeom>
          <a:noFill/>
        </p:spPr>
        <p:txBody>
          <a:bodyPr wrap="square" lIns="0" tIns="0" bIns="0">
            <a:spAutoFit/>
          </a:bodyPr>
          <a:lstStyle/>
          <a:p>
            <a:pPr algn="l"/>
            <a:r>
              <a:rPr sz="1100" b="1" spc="300" dirty="0">
                <a:solidFill>
                  <a:srgbClr val="B01828"/>
                </a:solidFill>
                <a:latin typeface="Segoe UI"/>
              </a:rPr>
              <a:t>09 / </a:t>
            </a:r>
            <a:r>
              <a:rPr lang="fr-CA" sz="1100" b="1" spc="300" dirty="0">
                <a:solidFill>
                  <a:srgbClr val="B01828"/>
                </a:solidFill>
                <a:latin typeface="Segoe UI"/>
              </a:rPr>
              <a:t>MAIN </a:t>
            </a:r>
            <a:r>
              <a:rPr sz="1100" b="1" spc="300" dirty="0">
                <a:solidFill>
                  <a:srgbClr val="B01828"/>
                </a:solidFill>
                <a:latin typeface="Segoe UI"/>
              </a:rPr>
              <a:t>TEAM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4212" y="1500000"/>
            <a:ext cx="10430102" cy="276999"/>
          </a:xfrm>
          <a:prstGeom prst="rect">
            <a:avLst/>
          </a:prstGeom>
          <a:noFill/>
        </p:spPr>
        <p:txBody>
          <a:bodyPr wrap="square" lIns="18000" tIns="0">
            <a:spAutoFit/>
          </a:bodyPr>
          <a:lstStyle/>
          <a:p>
            <a:r>
              <a:rPr sz="1500" b="1" i="1">
                <a:solidFill>
                  <a:srgbClr val="B01828"/>
                </a:solidFill>
                <a:latin typeface="Segoe UI Semibold"/>
              </a:rPr>
              <a:t>Dedicated resource — Senior Consultant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772B23D-58E4-44C1-8D29-F1760933A39D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620000"/>
            <a:ext cx="10702245" cy="1050000"/>
          </a:xfrm>
        </p:spPr>
        <p:txBody>
          <a:bodyPr wrap="square" lIns="18000" tIns="0"/>
          <a:lstStyle/>
          <a:p>
            <a:pPr algn="l"/>
            <a:r>
              <a:rPr sz="3600" b="1">
                <a:solidFill>
                  <a:srgbClr val="002068"/>
                </a:solidFill>
                <a:latin typeface="Segoe UI"/>
              </a:rPr>
              <a:t>Industry Sectors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1750000"/>
            <a:ext cx="10430102" cy="4100000"/>
          </a:xfrm>
        </p:spPr>
        <p:txBody>
          <a:bodyPr wrap="square" lIns="0" tIns="0">
            <a:normAutofit fontScale="92500" lnSpcReduction="20000"/>
          </a:bodyPr>
          <a:lstStyle/>
          <a:p>
            <a:pPr>
              <a:spcAft>
                <a:spcPts val="1200"/>
              </a:spcAft>
              <a:buNone/>
            </a:pPr>
            <a:r>
              <a:rPr sz="1700" b="1" dirty="0">
                <a:solidFill>
                  <a:srgbClr val="323232"/>
                </a:solidFill>
                <a:latin typeface="Segoe UI Semibold"/>
              </a:rPr>
              <a:t>A diversified clientele, from the private sector to government and municipal organizations.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600" b="0" dirty="0">
                <a:solidFill>
                  <a:srgbClr val="323232"/>
                </a:solidFill>
                <a:latin typeface="Segoe UI"/>
              </a:rPr>
              <a:t>Energy: natural gas, LNG, CNG, RNG, hydrogen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600" b="0" dirty="0">
                <a:solidFill>
                  <a:srgbClr val="323232"/>
                </a:solidFill>
                <a:latin typeface="Segoe UI"/>
              </a:rPr>
              <a:t>Food and agri-food industry (NH₃ refrigeration)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600" b="0" dirty="0">
                <a:solidFill>
                  <a:srgbClr val="323232"/>
                </a:solidFill>
                <a:latin typeface="Segoe UI"/>
              </a:rPr>
              <a:t>Chemical and petrochemical industry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600" b="0" dirty="0">
                <a:solidFill>
                  <a:srgbClr val="323232"/>
                </a:solidFill>
                <a:latin typeface="Segoe UI"/>
              </a:rPr>
              <a:t>Mining and metallurgical industry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600" b="0" dirty="0">
                <a:solidFill>
                  <a:srgbClr val="323232"/>
                </a:solidFill>
                <a:latin typeface="Segoe UI"/>
              </a:rPr>
              <a:t>Pulp and paper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600" b="0" dirty="0">
                <a:solidFill>
                  <a:srgbClr val="323232"/>
                </a:solidFill>
                <a:latin typeface="Segoe UI"/>
              </a:rPr>
              <a:t>Aerospace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600" b="0" dirty="0">
                <a:solidFill>
                  <a:srgbClr val="323232"/>
                </a:solidFill>
                <a:latin typeface="Segoe UI"/>
              </a:rPr>
              <a:t>Transportation (rail, maritime, </a:t>
            </a:r>
            <a:r>
              <a:rPr lang="fr-CA" sz="1600" b="0" dirty="0">
                <a:solidFill>
                  <a:srgbClr val="323232"/>
                </a:solidFill>
                <a:latin typeface="Segoe UI"/>
              </a:rPr>
              <a:t>TDG </a:t>
            </a:r>
            <a:r>
              <a:rPr sz="1600" b="0" dirty="0">
                <a:solidFill>
                  <a:srgbClr val="323232"/>
                </a:solidFill>
                <a:latin typeface="Segoe UI"/>
              </a:rPr>
              <a:t>dangerous goods)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600" b="0" dirty="0">
                <a:solidFill>
                  <a:srgbClr val="323232"/>
                </a:solidFill>
                <a:latin typeface="Segoe UI"/>
              </a:rPr>
              <a:t>Government organizations (federal, provincial)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600" b="0" dirty="0">
                <a:solidFill>
                  <a:srgbClr val="323232"/>
                </a:solidFill>
                <a:latin typeface="Segoe UI"/>
              </a:rPr>
              <a:t>Municipal organizations and CMMI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600" b="0" dirty="0">
                <a:solidFill>
                  <a:srgbClr val="323232"/>
                </a:solidFill>
                <a:latin typeface="Segoe UI"/>
              </a:rPr>
              <a:t>Education and real estate management</a:t>
            </a:r>
            <a:endParaRPr lang="fr-CA" sz="1600" b="0" dirty="0">
              <a:solidFill>
                <a:srgbClr val="323232"/>
              </a:solidFill>
              <a:latin typeface="Segoe UI"/>
            </a:endParaRP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600" b="0" dirty="0">
                <a:solidFill>
                  <a:srgbClr val="323232"/>
                </a:solidFill>
                <a:latin typeface="Segoe UI"/>
              </a:rPr>
              <a:t>Etc.</a:t>
            </a:r>
            <a:endParaRPr sz="1600" b="0" dirty="0">
              <a:solidFill>
                <a:srgbClr val="323232"/>
              </a:solidFill>
              <a:latin typeface="Segoe U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4211" y="280000"/>
            <a:ext cx="10702245" cy="380000"/>
          </a:xfrm>
          <a:prstGeom prst="rect">
            <a:avLst/>
          </a:prstGeom>
          <a:noFill/>
        </p:spPr>
        <p:txBody>
          <a:bodyPr wrap="square" lIns="0" tIns="0" bIns="0">
            <a:spAutoFit/>
          </a:bodyPr>
          <a:lstStyle/>
          <a:p>
            <a:pPr algn="l"/>
            <a:r>
              <a:rPr sz="1100" b="1" spc="300">
                <a:solidFill>
                  <a:srgbClr val="B01828"/>
                </a:solidFill>
                <a:latin typeface="Segoe UI"/>
              </a:rPr>
              <a:t>10 / CLIENTELE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772B23D-58E4-44C1-8D29-F1760933A39D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620000"/>
            <a:ext cx="10702245" cy="1050000"/>
          </a:xfrm>
        </p:spPr>
        <p:txBody>
          <a:bodyPr wrap="square" lIns="18000" tIns="0"/>
          <a:lstStyle/>
          <a:p>
            <a:pPr algn="l"/>
            <a:r>
              <a:rPr sz="3600" b="1">
                <a:solidFill>
                  <a:srgbClr val="002068"/>
                </a:solidFill>
                <a:latin typeface="Segoe UI"/>
              </a:rPr>
              <a:t>Selected Clients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4211" y="280000"/>
            <a:ext cx="10702245" cy="169277"/>
          </a:xfrm>
          <a:prstGeom prst="rect">
            <a:avLst/>
          </a:prstGeom>
          <a:noFill/>
        </p:spPr>
        <p:txBody>
          <a:bodyPr wrap="square" lIns="0" tIns="0" bIns="0">
            <a:spAutoFit/>
          </a:bodyPr>
          <a:lstStyle/>
          <a:p>
            <a:pPr algn="l"/>
            <a:r>
              <a:rPr sz="1100" b="1" spc="300">
                <a:solidFill>
                  <a:srgbClr val="B01828"/>
                </a:solidFill>
                <a:latin typeface="Segoe UI"/>
              </a:rPr>
              <a:t>10 / CLIENTELE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4212" y="1750000"/>
            <a:ext cx="10430102" cy="246221"/>
          </a:xfrm>
          <a:prstGeom prst="rect">
            <a:avLst/>
          </a:prstGeom>
          <a:noFill/>
        </p:spPr>
        <p:txBody>
          <a:bodyPr wrap="square" lIns="0" tIns="0">
            <a:spAutoFit/>
          </a:bodyPr>
          <a:lstStyle/>
          <a:p>
            <a:r>
              <a:rPr sz="1300" b="0" i="1" err="1">
                <a:solidFill>
                  <a:srgbClr val="6B6B6B"/>
                </a:solidFill>
                <a:latin typeface="Segoe UI"/>
              </a:rPr>
              <a:t>A selection of clients who have placed their trust in É-risque</a:t>
            </a:r>
            <a:endParaRPr sz="1300" b="0" i="1">
              <a:solidFill>
                <a:srgbClr val="6B6B6B"/>
              </a:solidFill>
              <a:latin typeface="Segoe U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4212" y="2230000"/>
            <a:ext cx="1613350" cy="1106666"/>
          </a:xfrm>
          <a:prstGeom prst="rect">
            <a:avLst/>
          </a:prstGeom>
          <a:solidFill>
            <a:srgbClr val="FFFFFF"/>
          </a:solidFill>
          <a:ln w="9525">
            <a:solidFill>
              <a:srgbClr val="DD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Énergir</a:t>
            </a:r>
          </a:p>
        </p:txBody>
      </p:sp>
      <p:sp>
        <p:nvSpPr>
          <p:cNvPr id="7" name="Rectangle 6"/>
          <p:cNvSpPr/>
          <p:nvPr/>
        </p:nvSpPr>
        <p:spPr>
          <a:xfrm>
            <a:off x="2447562" y="2230000"/>
            <a:ext cx="1613350" cy="1106666"/>
          </a:xfrm>
          <a:prstGeom prst="rect">
            <a:avLst/>
          </a:prstGeom>
          <a:solidFill>
            <a:srgbClr val="FFFFFF"/>
          </a:solidFill>
          <a:ln w="9525">
            <a:solidFill>
              <a:srgbClr val="DD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Lassonde</a:t>
            </a:r>
          </a:p>
        </p:txBody>
      </p:sp>
      <p:sp>
        <p:nvSpPr>
          <p:cNvPr id="8" name="Rectangle 7"/>
          <p:cNvSpPr/>
          <p:nvPr/>
        </p:nvSpPr>
        <p:spPr>
          <a:xfrm>
            <a:off x="4210912" y="2230000"/>
            <a:ext cx="1613350" cy="1106666"/>
          </a:xfrm>
          <a:prstGeom prst="rect">
            <a:avLst/>
          </a:prstGeom>
          <a:solidFill>
            <a:srgbClr val="FFFFFF"/>
          </a:solidFill>
          <a:ln w="9525">
            <a:solidFill>
              <a:srgbClr val="DD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Lactalis</a:t>
            </a:r>
          </a:p>
        </p:txBody>
      </p:sp>
      <p:sp>
        <p:nvSpPr>
          <p:cNvPr id="9" name="Rectangle 8"/>
          <p:cNvSpPr/>
          <p:nvPr/>
        </p:nvSpPr>
        <p:spPr>
          <a:xfrm>
            <a:off x="5974262" y="2230000"/>
            <a:ext cx="1613350" cy="1106666"/>
          </a:xfrm>
          <a:prstGeom prst="rect">
            <a:avLst/>
          </a:prstGeom>
          <a:solidFill>
            <a:srgbClr val="FFFFFF"/>
          </a:solidFill>
          <a:ln w="9525">
            <a:solidFill>
              <a:srgbClr val="DD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Saputo</a:t>
            </a:r>
          </a:p>
        </p:txBody>
      </p:sp>
      <p:sp>
        <p:nvSpPr>
          <p:cNvPr id="10" name="Rectangle 9"/>
          <p:cNvSpPr/>
          <p:nvPr/>
        </p:nvSpPr>
        <p:spPr>
          <a:xfrm>
            <a:off x="7737612" y="2230000"/>
            <a:ext cx="1613350" cy="1106666"/>
          </a:xfrm>
          <a:prstGeom prst="rect">
            <a:avLst/>
          </a:prstGeom>
          <a:solidFill>
            <a:srgbClr val="FFFFFF"/>
          </a:solidFill>
          <a:ln w="9525">
            <a:solidFill>
              <a:srgbClr val="DD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Agropur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500962" y="2230000"/>
            <a:ext cx="1613350" cy="1106666"/>
          </a:xfrm>
          <a:prstGeom prst="rect">
            <a:avLst/>
          </a:prstGeom>
          <a:solidFill>
            <a:srgbClr val="FFFFFF"/>
          </a:solidFill>
          <a:ln w="9525">
            <a:solidFill>
              <a:srgbClr val="DD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Lineage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4212" y="3486666"/>
            <a:ext cx="1613350" cy="1106666"/>
          </a:xfrm>
          <a:prstGeom prst="rect">
            <a:avLst/>
          </a:prstGeom>
          <a:solidFill>
            <a:srgbClr val="FFFFFF"/>
          </a:solidFill>
          <a:ln w="9525">
            <a:solidFill>
              <a:srgbClr val="DD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Domtar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47562" y="3486666"/>
            <a:ext cx="1613350" cy="1106666"/>
          </a:xfrm>
          <a:prstGeom prst="rect">
            <a:avLst/>
          </a:prstGeom>
          <a:solidFill>
            <a:srgbClr val="FFFFFF"/>
          </a:solidFill>
          <a:ln w="9525">
            <a:solidFill>
              <a:srgbClr val="DD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ALTO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210912" y="3486666"/>
            <a:ext cx="1613350" cy="1106666"/>
          </a:xfrm>
          <a:prstGeom prst="rect">
            <a:avLst/>
          </a:prstGeom>
          <a:solidFill>
            <a:srgbClr val="FFFFFF"/>
          </a:solidFill>
          <a:ln w="9525">
            <a:solidFill>
              <a:srgbClr val="DD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Transport Desgagnés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974262" y="3486666"/>
            <a:ext cx="1613350" cy="1106666"/>
          </a:xfrm>
          <a:prstGeom prst="rect">
            <a:avLst/>
          </a:prstGeom>
          <a:solidFill>
            <a:srgbClr val="FFFFFF"/>
          </a:solidFill>
          <a:ln w="9525">
            <a:solidFill>
              <a:srgbClr val="DD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Stablex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737612" y="3486666"/>
            <a:ext cx="1613350" cy="1106666"/>
          </a:xfrm>
          <a:prstGeom prst="rect">
            <a:avLst/>
          </a:prstGeom>
          <a:solidFill>
            <a:srgbClr val="FFFFFF"/>
          </a:solidFill>
          <a:ln w="9525">
            <a:solidFill>
              <a:srgbClr val="DD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Glencore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00962" y="3486666"/>
            <a:ext cx="1613350" cy="1106666"/>
          </a:xfrm>
          <a:prstGeom prst="rect">
            <a:avLst/>
          </a:prstGeom>
          <a:solidFill>
            <a:srgbClr val="FFFFFF"/>
          </a:solidFill>
          <a:ln w="9525">
            <a:solidFill>
              <a:srgbClr val="DD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Metro Vancouver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4212" y="4743332"/>
            <a:ext cx="1613350" cy="1106666"/>
          </a:xfrm>
          <a:prstGeom prst="rect">
            <a:avLst/>
          </a:prstGeom>
          <a:solidFill>
            <a:srgbClr val="FFFFFF"/>
          </a:solidFill>
          <a:ln w="9525">
            <a:solidFill>
              <a:srgbClr val="DD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STM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447562" y="4743332"/>
            <a:ext cx="1613350" cy="1106666"/>
          </a:xfrm>
          <a:prstGeom prst="rect">
            <a:avLst/>
          </a:prstGeom>
          <a:solidFill>
            <a:srgbClr val="FFFFFF"/>
          </a:solidFill>
          <a:ln w="9525">
            <a:solidFill>
              <a:srgbClr val="DD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Groupe Morneau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210912" y="4743332"/>
            <a:ext cx="1613350" cy="1106666"/>
          </a:xfrm>
          <a:prstGeom prst="rect">
            <a:avLst/>
          </a:prstGeom>
          <a:solidFill>
            <a:srgbClr val="FFFFFF"/>
          </a:solidFill>
          <a:ln w="9525">
            <a:solidFill>
              <a:srgbClr val="DD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Exceldor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974262" y="4743332"/>
            <a:ext cx="1613350" cy="1106666"/>
          </a:xfrm>
          <a:prstGeom prst="rect">
            <a:avLst/>
          </a:prstGeom>
          <a:solidFill>
            <a:srgbClr val="FFFFFF"/>
          </a:solidFill>
          <a:ln w="9525">
            <a:solidFill>
              <a:srgbClr val="DD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Enercon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737612" y="4743332"/>
            <a:ext cx="1613350" cy="1106666"/>
          </a:xfrm>
          <a:prstGeom prst="rect">
            <a:avLst/>
          </a:prstGeom>
          <a:solidFill>
            <a:srgbClr val="FFFFFF"/>
          </a:solidFill>
          <a:ln w="9525">
            <a:solidFill>
              <a:srgbClr val="DD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Municipal &amp; Government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500962" y="4743332"/>
            <a:ext cx="1613350" cy="1106666"/>
          </a:xfrm>
          <a:prstGeom prst="rect">
            <a:avLst/>
          </a:prstGeom>
          <a:solidFill>
            <a:srgbClr val="FFFFFF"/>
          </a:solidFill>
          <a:ln w="9525">
            <a:solidFill>
              <a:srgbClr val="DD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Subcontracting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772B23D-58E4-44C1-8D29-F1760933A39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7BDBD562-BE7D-65D3-5E3B-C83557C23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33" y="2617722"/>
            <a:ext cx="1418104" cy="44782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A50F416-419D-9ECB-929F-9D05BF30B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5578" y="2660106"/>
            <a:ext cx="1444751" cy="409016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D90F31A6-5331-0C09-E8E6-CFC312D650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6454" y="2551122"/>
            <a:ext cx="1362265" cy="514422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99BEC586-AD83-3D97-485C-30B2C4911D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9331" y="2588560"/>
            <a:ext cx="1343212" cy="45726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AE741395-5233-138A-CAE7-1ED5BD69F2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0869" y="2559643"/>
            <a:ext cx="1506835" cy="540568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16C5165B-8CCD-5FFB-8D0D-465E1834A0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4756" y="2610351"/>
            <a:ext cx="1485761" cy="413682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5C9C332B-EF86-6ED2-D4C1-04C699589D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4586" y="3878969"/>
            <a:ext cx="1392543" cy="407252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4374380B-4DAD-50EE-4623-5BE031A765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9922" y="3908137"/>
            <a:ext cx="1170557" cy="348916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06CCEEBF-6DAA-EA8D-A0DE-9DF06ADE03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8671" y="3757781"/>
            <a:ext cx="1224532" cy="681145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3DF06071-5140-24D8-C509-F47BBEB7A9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37527" y="3891382"/>
            <a:ext cx="1460177" cy="369912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C1E93C43-16BB-FB46-D7A8-49C4D9276A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72812" y="3958751"/>
            <a:ext cx="1477705" cy="229865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DBF6D49A-C267-2B89-D7AB-07B2DAD902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7296" y="5010017"/>
            <a:ext cx="1063633" cy="544788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9C7BDD4E-7653-E04E-C539-E2459A34F6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0646" y="5141290"/>
            <a:ext cx="1304901" cy="336375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7D80C5A0-6054-E447-F174-198AEAB964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76627" y="5098960"/>
            <a:ext cx="1487807" cy="395408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A173ADB9-A69F-3309-42E6-F57F709AA53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38810" y="5190845"/>
            <a:ext cx="1517126" cy="286820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49AB6E24-47B5-B3CE-16E6-7FBF16113D3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05320" y="3687418"/>
            <a:ext cx="1224532" cy="78144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620000"/>
            <a:ext cx="10702245" cy="1050000"/>
          </a:xfrm>
        </p:spPr>
        <p:txBody>
          <a:bodyPr wrap="square" lIns="18000" tIns="0"/>
          <a:lstStyle/>
          <a:p>
            <a:pPr algn="l"/>
            <a:r>
              <a:rPr sz="3600" b="1">
                <a:solidFill>
                  <a:srgbClr val="002068"/>
                </a:solidFill>
                <a:latin typeface="Segoe UI"/>
              </a:rPr>
              <a:t>Contact Information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4211" y="280000"/>
            <a:ext cx="10702245" cy="169277"/>
          </a:xfrm>
          <a:prstGeom prst="rect">
            <a:avLst/>
          </a:prstGeom>
          <a:noFill/>
        </p:spPr>
        <p:txBody>
          <a:bodyPr wrap="square" lIns="0" tIns="0" bIns="0">
            <a:spAutoFit/>
          </a:bodyPr>
          <a:lstStyle/>
          <a:p>
            <a:pPr algn="l"/>
            <a:r>
              <a:rPr sz="1100" b="1" spc="300">
                <a:solidFill>
                  <a:srgbClr val="B01828"/>
                </a:solidFill>
                <a:latin typeface="Segoe UI"/>
              </a:rPr>
              <a:t>11 / CONTACT</a:t>
            </a:r>
          </a:p>
        </p:txBody>
      </p:sp>
      <p:sp>
        <p:nvSpPr>
          <p:cNvPr id="5" name="Rectangle 4"/>
          <p:cNvSpPr/>
          <p:nvPr/>
        </p:nvSpPr>
        <p:spPr>
          <a:xfrm>
            <a:off x="853254" y="1850000"/>
            <a:ext cx="80000" cy="3800000"/>
          </a:xfrm>
          <a:prstGeom prst="rect">
            <a:avLst/>
          </a:prstGeom>
          <a:solidFill>
            <a:srgbClr val="B018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772B23D-58E4-44C1-8D29-F1760933A39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33254" y="1850000"/>
            <a:ext cx="5349208" cy="3800000"/>
          </a:xfrm>
          <a:prstGeom prst="rect">
            <a:avLst/>
          </a:prstGeom>
          <a:solidFill>
            <a:srgbClr val="FFFFFF"/>
          </a:solidFill>
          <a:ln w="9525">
            <a:solidFill>
              <a:srgbClr val="E5E5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0" tIns="251999" rIns="180000" bIns="180000" rtlCol="0" anchor="ctr"/>
          <a:lstStyle/>
          <a:p>
            <a:pPr>
              <a:spcAft>
                <a:spcPts val="200"/>
              </a:spcAft>
              <a:buNone/>
            </a:pPr>
            <a:endParaRPr sz="1200" b="0" spc="100">
              <a:solidFill>
                <a:srgbClr val="6B6B6B"/>
              </a:solidFill>
              <a:latin typeface="Segoe UI"/>
            </a:endParaRPr>
          </a:p>
          <a:p>
            <a:pPr>
              <a:spcAft>
                <a:spcPts val="200"/>
              </a:spcAft>
              <a:buNone/>
            </a:pPr>
            <a:r>
              <a:rPr sz="2000" b="1">
                <a:solidFill>
                  <a:srgbClr val="002068"/>
                </a:solidFill>
                <a:latin typeface="Segoe UI"/>
              </a:rPr>
              <a:t>Éric Clément, M.Env., ABCP, PHA Leader</a:t>
            </a:r>
          </a:p>
          <a:p>
            <a:pPr>
              <a:spcAft>
                <a:spcPts val="200"/>
              </a:spcAft>
              <a:buNone/>
            </a:pPr>
            <a:r>
              <a:rPr sz="1600" b="0" spc="100">
                <a:solidFill>
                  <a:srgbClr val="6B6B6B"/>
                </a:solidFill>
                <a:latin typeface="Segoe UI"/>
              </a:rPr>
              <a:t>President</a:t>
            </a:r>
          </a:p>
          <a:p>
            <a:pPr>
              <a:spcAft>
                <a:spcPts val="200"/>
              </a:spcAft>
              <a:buNone/>
            </a:pPr>
            <a:r>
              <a:rPr sz="1200" b="0" spc="100">
                <a:solidFill>
                  <a:srgbClr val="6B6B6B"/>
                </a:solidFill>
                <a:latin typeface="Segoe UI"/>
              </a:rPr>
              <a:t> </a:t>
            </a:r>
          </a:p>
          <a:p>
            <a:pPr>
              <a:spcAft>
                <a:spcPts val="200"/>
              </a:spcAft>
              <a:buNone/>
            </a:pPr>
            <a:r>
              <a:rPr sz="1200" b="0" spc="100" err="1">
                <a:solidFill>
                  <a:srgbClr val="6B6B6B"/>
                </a:solidFill>
                <a:latin typeface="Segoe UI"/>
              </a:rPr>
              <a:t>Phone</a:t>
            </a:r>
            <a:endParaRPr sz="1200" b="0" spc="100">
              <a:solidFill>
                <a:srgbClr val="6B6B6B"/>
              </a:solidFill>
              <a:latin typeface="Segoe UI"/>
            </a:endParaRPr>
          </a:p>
          <a:p>
            <a:pPr>
              <a:spcAft>
                <a:spcPts val="200"/>
              </a:spcAft>
              <a:buNone/>
            </a:pPr>
            <a:r>
              <a:rPr sz="1800" b="1">
                <a:solidFill>
                  <a:srgbClr val="002068"/>
                </a:solidFill>
                <a:latin typeface="Segoe UI"/>
              </a:rPr>
              <a:t>514-</a:t>
            </a:r>
            <a:r>
              <a:rPr lang="fr-CA" sz="1800" b="1">
                <a:solidFill>
                  <a:srgbClr val="002068"/>
                </a:solidFill>
                <a:latin typeface="Segoe UI"/>
              </a:rPr>
              <a:t>835</a:t>
            </a:r>
            <a:r>
              <a:rPr sz="1800" b="1">
                <a:solidFill>
                  <a:srgbClr val="002068"/>
                </a:solidFill>
                <a:latin typeface="Segoe UI"/>
              </a:rPr>
              <a:t>-</a:t>
            </a:r>
            <a:r>
              <a:rPr lang="fr-CA" sz="1800" b="1">
                <a:solidFill>
                  <a:srgbClr val="002068"/>
                </a:solidFill>
                <a:latin typeface="Segoe UI"/>
              </a:rPr>
              <a:t>0930</a:t>
            </a:r>
            <a:endParaRPr sz="1800" b="1">
              <a:solidFill>
                <a:srgbClr val="002068"/>
              </a:solidFill>
              <a:latin typeface="Segoe UI"/>
            </a:endParaRPr>
          </a:p>
          <a:p>
            <a:pPr>
              <a:spcAft>
                <a:spcPts val="200"/>
              </a:spcAft>
              <a:buNone/>
            </a:pPr>
            <a:r>
              <a:rPr sz="800" b="0" spc="100">
                <a:solidFill>
                  <a:srgbClr val="6B6B6B"/>
                </a:solidFill>
                <a:latin typeface="Segoe UI"/>
              </a:rPr>
              <a:t> </a:t>
            </a:r>
          </a:p>
          <a:p>
            <a:pPr>
              <a:spcAft>
                <a:spcPts val="200"/>
              </a:spcAft>
              <a:buNone/>
            </a:pPr>
            <a:r>
              <a:rPr sz="1200" b="0" spc="100" err="1">
                <a:solidFill>
                  <a:srgbClr val="6B6B6B"/>
                </a:solidFill>
                <a:latin typeface="Segoe UI"/>
              </a:rPr>
              <a:t>Email</a:t>
            </a:r>
            <a:endParaRPr sz="1200" b="0" spc="100">
              <a:solidFill>
                <a:srgbClr val="6B6B6B"/>
              </a:solidFill>
              <a:latin typeface="Segoe UI"/>
            </a:endParaRPr>
          </a:p>
          <a:p>
            <a:pPr>
              <a:spcAft>
                <a:spcPts val="200"/>
              </a:spcAft>
              <a:buNone/>
            </a:pPr>
            <a:r>
              <a:rPr lang="fr-CA" sz="1800" b="1">
                <a:solidFill>
                  <a:srgbClr val="002068"/>
                </a:solidFill>
                <a:latin typeface="Segoe UI"/>
              </a:rPr>
              <a:t>eric.</a:t>
            </a:r>
            <a:r>
              <a:rPr sz="1800" b="1">
                <a:solidFill>
                  <a:srgbClr val="002068"/>
                </a:solidFill>
                <a:latin typeface="Segoe UI"/>
              </a:rPr>
              <a:t>clement@e-risque.ca</a:t>
            </a:r>
          </a:p>
          <a:p>
            <a:pPr>
              <a:spcAft>
                <a:spcPts val="200"/>
              </a:spcAft>
              <a:buNone/>
            </a:pPr>
            <a:r>
              <a:rPr sz="800" b="0" spc="100">
                <a:solidFill>
                  <a:srgbClr val="6B6B6B"/>
                </a:solidFill>
                <a:latin typeface="Segoe UI"/>
              </a:rPr>
              <a:t> </a:t>
            </a:r>
          </a:p>
          <a:p>
            <a:pPr>
              <a:spcAft>
                <a:spcPts val="200"/>
              </a:spcAft>
              <a:buNone/>
            </a:pPr>
            <a:r>
              <a:rPr sz="1200" b="0" spc="100">
                <a:solidFill>
                  <a:srgbClr val="6B6B6B"/>
                </a:solidFill>
                <a:latin typeface="Segoe UI"/>
              </a:rPr>
              <a:t>Web</a:t>
            </a:r>
          </a:p>
          <a:p>
            <a:pPr>
              <a:spcAft>
                <a:spcPts val="200"/>
              </a:spcAft>
              <a:buNone/>
            </a:pPr>
            <a:r>
              <a:rPr sz="1800" b="1">
                <a:solidFill>
                  <a:srgbClr val="002068"/>
                </a:solidFill>
                <a:latin typeface="Segoe UI"/>
              </a:rPr>
              <a:t>www.e-risque.ca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2023DA-1CBA-DE78-93FA-45D18671D149}"/>
              </a:ext>
            </a:extLst>
          </p:cNvPr>
          <p:cNvSpPr/>
          <p:nvPr/>
        </p:nvSpPr>
        <p:spPr>
          <a:xfrm>
            <a:off x="6513553" y="1862547"/>
            <a:ext cx="80000" cy="3800000"/>
          </a:xfrm>
          <a:prstGeom prst="rect">
            <a:avLst/>
          </a:prstGeom>
          <a:solidFill>
            <a:srgbClr val="B018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39502B-BCAF-EF54-B4AF-7307EC6D5D29}"/>
              </a:ext>
            </a:extLst>
          </p:cNvPr>
          <p:cNvSpPr/>
          <p:nvPr/>
        </p:nvSpPr>
        <p:spPr>
          <a:xfrm>
            <a:off x="6593553" y="1862547"/>
            <a:ext cx="5349208" cy="3800000"/>
          </a:xfrm>
          <a:prstGeom prst="rect">
            <a:avLst/>
          </a:prstGeom>
          <a:solidFill>
            <a:srgbClr val="FFFFFF"/>
          </a:solidFill>
          <a:ln w="9525">
            <a:solidFill>
              <a:srgbClr val="E5E5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0" tIns="251999" rIns="180000" bIns="180000" rtlCol="0" anchor="ctr"/>
          <a:lstStyle/>
          <a:p>
            <a:pPr>
              <a:spcAft>
                <a:spcPts val="200"/>
              </a:spcAft>
              <a:buNone/>
            </a:pPr>
            <a:endParaRPr sz="1200" b="0" spc="100">
              <a:solidFill>
                <a:srgbClr val="6B6B6B"/>
              </a:solidFill>
              <a:latin typeface="Segoe UI"/>
            </a:endParaRPr>
          </a:p>
          <a:p>
            <a:pPr>
              <a:spcAft>
                <a:spcPts val="200"/>
              </a:spcAft>
              <a:buNone/>
            </a:pPr>
            <a:r>
              <a:rPr lang="fr-CA" sz="2000" b="1">
                <a:solidFill>
                  <a:srgbClr val="002068"/>
                </a:solidFill>
                <a:latin typeface="Segoe UI"/>
              </a:rPr>
              <a:t>Amine Lefkir, P.Eng., M.Sc., PHA Leader</a:t>
            </a:r>
            <a:endParaRPr sz="2000" b="1">
              <a:solidFill>
                <a:srgbClr val="002068"/>
              </a:solidFill>
              <a:latin typeface="Segoe UI"/>
            </a:endParaRPr>
          </a:p>
          <a:p>
            <a:pPr>
              <a:spcAft>
                <a:spcPts val="200"/>
              </a:spcAft>
              <a:buNone/>
            </a:pPr>
            <a:r>
              <a:rPr lang="fr-CA" sz="1600" b="0" spc="100">
                <a:solidFill>
                  <a:srgbClr val="6B6B6B"/>
                </a:solidFill>
                <a:latin typeface="Segoe UI"/>
              </a:rPr>
              <a:t>Senior Consultant</a:t>
            </a:r>
            <a:endParaRPr sz="1600" b="0" spc="100">
              <a:solidFill>
                <a:srgbClr val="6B6B6B"/>
              </a:solidFill>
              <a:latin typeface="Segoe UI"/>
            </a:endParaRPr>
          </a:p>
          <a:p>
            <a:pPr>
              <a:spcAft>
                <a:spcPts val="200"/>
              </a:spcAft>
              <a:buNone/>
            </a:pPr>
            <a:r>
              <a:rPr sz="1200" b="0" spc="100">
                <a:solidFill>
                  <a:srgbClr val="6B6B6B"/>
                </a:solidFill>
                <a:latin typeface="Segoe UI"/>
              </a:rPr>
              <a:t> </a:t>
            </a:r>
          </a:p>
          <a:p>
            <a:pPr>
              <a:spcAft>
                <a:spcPts val="200"/>
              </a:spcAft>
              <a:buNone/>
            </a:pPr>
            <a:r>
              <a:rPr sz="1200" b="0" spc="100" err="1">
                <a:solidFill>
                  <a:srgbClr val="6B6B6B"/>
                </a:solidFill>
                <a:latin typeface="Segoe UI"/>
              </a:rPr>
              <a:t>Phone</a:t>
            </a:r>
            <a:endParaRPr sz="1200" b="0" spc="100">
              <a:solidFill>
                <a:srgbClr val="6B6B6B"/>
              </a:solidFill>
              <a:latin typeface="Segoe UI"/>
            </a:endParaRPr>
          </a:p>
          <a:p>
            <a:pPr>
              <a:spcAft>
                <a:spcPts val="200"/>
              </a:spcAft>
              <a:buNone/>
            </a:pPr>
            <a:r>
              <a:rPr sz="1800" b="1">
                <a:solidFill>
                  <a:srgbClr val="002068"/>
                </a:solidFill>
                <a:latin typeface="Segoe UI"/>
              </a:rPr>
              <a:t>514-</a:t>
            </a:r>
            <a:r>
              <a:rPr lang="fr-CA" sz="1800" b="1">
                <a:solidFill>
                  <a:srgbClr val="002068"/>
                </a:solidFill>
                <a:latin typeface="Segoe UI"/>
              </a:rPr>
              <a:t>967</a:t>
            </a:r>
            <a:r>
              <a:rPr sz="1800" b="1">
                <a:solidFill>
                  <a:srgbClr val="002068"/>
                </a:solidFill>
                <a:latin typeface="Segoe UI"/>
              </a:rPr>
              <a:t>-</a:t>
            </a:r>
            <a:r>
              <a:rPr lang="fr-CA" sz="1800" b="1">
                <a:solidFill>
                  <a:srgbClr val="002068"/>
                </a:solidFill>
                <a:latin typeface="Segoe UI"/>
              </a:rPr>
              <a:t>3463</a:t>
            </a:r>
            <a:endParaRPr sz="1800" b="1">
              <a:solidFill>
                <a:srgbClr val="002068"/>
              </a:solidFill>
              <a:latin typeface="Segoe UI"/>
            </a:endParaRPr>
          </a:p>
          <a:p>
            <a:pPr>
              <a:spcAft>
                <a:spcPts val="200"/>
              </a:spcAft>
              <a:buNone/>
            </a:pPr>
            <a:r>
              <a:rPr sz="800" b="0" spc="100">
                <a:solidFill>
                  <a:srgbClr val="6B6B6B"/>
                </a:solidFill>
                <a:latin typeface="Segoe UI"/>
              </a:rPr>
              <a:t> </a:t>
            </a:r>
          </a:p>
          <a:p>
            <a:pPr>
              <a:spcAft>
                <a:spcPts val="200"/>
              </a:spcAft>
              <a:buNone/>
            </a:pPr>
            <a:r>
              <a:rPr sz="1200" b="0" spc="100" err="1">
                <a:solidFill>
                  <a:srgbClr val="6B6B6B"/>
                </a:solidFill>
                <a:latin typeface="Segoe UI"/>
              </a:rPr>
              <a:t>Email</a:t>
            </a:r>
            <a:endParaRPr sz="1200" b="0" spc="100">
              <a:solidFill>
                <a:srgbClr val="6B6B6B"/>
              </a:solidFill>
              <a:latin typeface="Segoe UI"/>
            </a:endParaRPr>
          </a:p>
          <a:p>
            <a:pPr>
              <a:spcAft>
                <a:spcPts val="200"/>
              </a:spcAft>
              <a:buNone/>
            </a:pPr>
            <a:r>
              <a:rPr lang="fr-CA" sz="1800" b="1" err="1">
                <a:solidFill>
                  <a:srgbClr val="002068"/>
                </a:solidFill>
                <a:latin typeface="Segoe UI"/>
              </a:rPr>
              <a:t>amine.lefkir</a:t>
            </a:r>
            <a:r>
              <a:rPr sz="1800" b="1">
                <a:solidFill>
                  <a:srgbClr val="002068"/>
                </a:solidFill>
                <a:latin typeface="Segoe UI"/>
              </a:rPr>
              <a:t>@e-risque.ca</a:t>
            </a:r>
          </a:p>
          <a:p>
            <a:pPr>
              <a:spcAft>
                <a:spcPts val="200"/>
              </a:spcAft>
              <a:buNone/>
            </a:pPr>
            <a:r>
              <a:rPr sz="800" b="0" spc="100">
                <a:solidFill>
                  <a:srgbClr val="6B6B6B"/>
                </a:solidFill>
                <a:latin typeface="Segoe UI"/>
              </a:rPr>
              <a:t> </a:t>
            </a:r>
          </a:p>
          <a:p>
            <a:pPr>
              <a:spcAft>
                <a:spcPts val="200"/>
              </a:spcAft>
              <a:buNone/>
            </a:pPr>
            <a:r>
              <a:rPr sz="1200" b="0" spc="100">
                <a:solidFill>
                  <a:srgbClr val="6B6B6B"/>
                </a:solidFill>
                <a:latin typeface="Segoe UI"/>
              </a:rPr>
              <a:t>Web</a:t>
            </a:r>
          </a:p>
          <a:p>
            <a:pPr>
              <a:spcAft>
                <a:spcPts val="200"/>
              </a:spcAft>
              <a:buNone/>
            </a:pPr>
            <a:r>
              <a:rPr sz="1800" b="1">
                <a:solidFill>
                  <a:srgbClr val="002068"/>
                </a:solidFill>
                <a:latin typeface="Segoe UI"/>
              </a:rPr>
              <a:t>www.e-risque.ca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620000"/>
            <a:ext cx="10702245" cy="1050000"/>
          </a:xfrm>
        </p:spPr>
        <p:txBody>
          <a:bodyPr wrap="square" lIns="18000" tIns="0"/>
          <a:lstStyle/>
          <a:p>
            <a:pPr algn="l"/>
            <a:r>
              <a:rPr sz="3600" b="1">
                <a:solidFill>
                  <a:srgbClr val="002068"/>
                </a:solidFill>
                <a:latin typeface="Segoe UI"/>
              </a:rPr>
              <a:t>Company Profile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4211" y="280000"/>
            <a:ext cx="10702245" cy="380000"/>
          </a:xfrm>
          <a:prstGeom prst="rect">
            <a:avLst/>
          </a:prstGeom>
          <a:noFill/>
        </p:spPr>
        <p:txBody>
          <a:bodyPr wrap="square" lIns="0" tIns="0" bIns="0">
            <a:spAutoFit/>
          </a:bodyPr>
          <a:lstStyle/>
          <a:p>
            <a:pPr algn="l"/>
            <a:r>
              <a:rPr sz="1100" b="1" spc="300">
                <a:solidFill>
                  <a:srgbClr val="B01828"/>
                </a:solidFill>
                <a:latin typeface="Segoe UI"/>
              </a:rPr>
              <a:t>01 / COMPANY PROFILE</a:t>
            </a:r>
          </a:p>
        </p:txBody>
      </p:sp>
      <p:sp>
        <p:nvSpPr>
          <p:cNvPr id="5" name="Rectangle 4"/>
          <p:cNvSpPr/>
          <p:nvPr/>
        </p:nvSpPr>
        <p:spPr>
          <a:xfrm>
            <a:off x="684212" y="1700000"/>
            <a:ext cx="80000" cy="1100000"/>
          </a:xfrm>
          <a:prstGeom prst="rect">
            <a:avLst/>
          </a:prstGeom>
          <a:solidFill>
            <a:srgbClr val="B018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764212" y="1700000"/>
            <a:ext cx="10350102" cy="1100000"/>
          </a:xfrm>
          <a:prstGeom prst="rect">
            <a:avLst/>
          </a:prstGeom>
          <a:solidFill>
            <a:srgbClr val="F7F7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16000" tIns="108000" rIns="216000" bIns="108000" rtlCol="0" anchor="ctr"/>
          <a:lstStyle/>
          <a:p>
            <a:pPr algn="ctr">
              <a:spcAft>
                <a:spcPts val="600"/>
              </a:spcAft>
            </a:pPr>
            <a:r>
              <a:rPr sz="1100" b="1" spc="300">
                <a:solidFill>
                  <a:srgbClr val="B01828"/>
                </a:solidFill>
                <a:latin typeface="Segoe UI"/>
              </a:rPr>
              <a:t>OUR MISSION</a:t>
            </a:r>
          </a:p>
          <a:p>
            <a:r>
              <a:rPr sz="1700" b="1" err="1">
                <a:solidFill>
                  <a:srgbClr val="002068"/>
                </a:solidFill>
                <a:latin typeface="Segoe UI Semibold"/>
              </a:rPr>
              <a:t>Making operational risks manageable — through rigorous expertise, a vision that is both strategic and operational, and clear communication with all stakeholders.</a:t>
            </a:r>
          </a:p>
        </p:txBody>
      </p:sp>
      <p:sp>
        <p:nvSpPr>
          <p:cNvPr id="7" name="Rectangle 6"/>
          <p:cNvSpPr/>
          <p:nvPr/>
        </p:nvSpPr>
        <p:spPr>
          <a:xfrm>
            <a:off x="684212" y="2900000"/>
            <a:ext cx="2495025" cy="1100000"/>
          </a:xfrm>
          <a:prstGeom prst="rect">
            <a:avLst/>
          </a:prstGeom>
          <a:solidFill>
            <a:srgbClr val="FFFFFF"/>
          </a:solidFill>
          <a:ln w="9525">
            <a:solidFill>
              <a:srgbClr val="E5E5E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/>
          <a:lstStyle/>
          <a:p>
            <a:pPr algn="ctr">
              <a:spcAft>
                <a:spcPts val="200"/>
              </a:spcAft>
            </a:pPr>
            <a:r>
              <a:rPr sz="4000" b="1">
                <a:solidFill>
                  <a:srgbClr val="B01828"/>
                </a:solidFill>
                <a:latin typeface="Segoe UI"/>
              </a:rPr>
              <a:t>26+</a:t>
            </a:r>
          </a:p>
          <a:p>
            <a:pPr algn="ctr"/>
            <a:r>
              <a:rPr sz="1100" b="0" spc="100">
                <a:solidFill>
                  <a:srgbClr val="323232"/>
                </a:solidFill>
                <a:latin typeface="Segoe UI"/>
              </a:rPr>
              <a:t>years of experience</a:t>
            </a:r>
          </a:p>
        </p:txBody>
      </p:sp>
      <p:sp>
        <p:nvSpPr>
          <p:cNvPr id="8" name="Rectangle 7"/>
          <p:cNvSpPr/>
          <p:nvPr/>
        </p:nvSpPr>
        <p:spPr>
          <a:xfrm>
            <a:off x="3329237" y="2900000"/>
            <a:ext cx="2495025" cy="1100000"/>
          </a:xfrm>
          <a:prstGeom prst="rect">
            <a:avLst/>
          </a:prstGeom>
          <a:solidFill>
            <a:srgbClr val="FFFFFF"/>
          </a:solidFill>
          <a:ln w="9525">
            <a:solidFill>
              <a:srgbClr val="E5E5E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/>
          <a:lstStyle/>
          <a:p>
            <a:pPr algn="ctr">
              <a:spcAft>
                <a:spcPts val="200"/>
              </a:spcAft>
            </a:pPr>
            <a:r>
              <a:rPr sz="4000" b="1">
                <a:solidFill>
                  <a:srgbClr val="B01828"/>
                </a:solidFill>
                <a:latin typeface="Segoe UI"/>
              </a:rPr>
              <a:t>200+</a:t>
            </a:r>
          </a:p>
          <a:p>
            <a:pPr algn="ctr"/>
            <a:r>
              <a:rPr sz="1100" b="0" spc="100">
                <a:solidFill>
                  <a:srgbClr val="323232"/>
                </a:solidFill>
                <a:latin typeface="Segoe UI"/>
              </a:rPr>
              <a:t>projects delivered</a:t>
            </a:r>
          </a:p>
        </p:txBody>
      </p:sp>
      <p:sp>
        <p:nvSpPr>
          <p:cNvPr id="9" name="Rectangle 8"/>
          <p:cNvSpPr/>
          <p:nvPr/>
        </p:nvSpPr>
        <p:spPr>
          <a:xfrm>
            <a:off x="5974262" y="2900000"/>
            <a:ext cx="2495025" cy="1100000"/>
          </a:xfrm>
          <a:prstGeom prst="rect">
            <a:avLst/>
          </a:prstGeom>
          <a:solidFill>
            <a:srgbClr val="FFFFFF"/>
          </a:solidFill>
          <a:ln w="9525">
            <a:solidFill>
              <a:srgbClr val="E5E5E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/>
          <a:lstStyle/>
          <a:p>
            <a:pPr algn="ctr">
              <a:spcAft>
                <a:spcPts val="200"/>
              </a:spcAft>
            </a:pPr>
            <a:r>
              <a:rPr sz="4000" b="1">
                <a:solidFill>
                  <a:srgbClr val="B01828"/>
                </a:solidFill>
                <a:latin typeface="Segoe UI"/>
              </a:rPr>
              <a:t>4</a:t>
            </a:r>
          </a:p>
          <a:p>
            <a:pPr algn="ctr"/>
            <a:r>
              <a:rPr sz="1100" b="0" spc="100">
                <a:solidFill>
                  <a:srgbClr val="323232"/>
                </a:solidFill>
                <a:latin typeface="Segoe UI"/>
              </a:rPr>
              <a:t>provinces covered</a:t>
            </a:r>
          </a:p>
        </p:txBody>
      </p:sp>
      <p:sp>
        <p:nvSpPr>
          <p:cNvPr id="10" name="Rectangle 9"/>
          <p:cNvSpPr/>
          <p:nvPr/>
        </p:nvSpPr>
        <p:spPr>
          <a:xfrm>
            <a:off x="8619287" y="2900000"/>
            <a:ext cx="2495025" cy="1100000"/>
          </a:xfrm>
          <a:prstGeom prst="rect">
            <a:avLst/>
          </a:prstGeom>
          <a:solidFill>
            <a:srgbClr val="FFFFFF"/>
          </a:solidFill>
          <a:ln w="9525">
            <a:solidFill>
              <a:srgbClr val="E5E5E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/>
          <a:lstStyle/>
          <a:p>
            <a:pPr algn="ctr">
              <a:spcAft>
                <a:spcPts val="200"/>
              </a:spcAft>
            </a:pPr>
            <a:r>
              <a:rPr sz="4000" b="1">
                <a:solidFill>
                  <a:srgbClr val="B01828"/>
                </a:solidFill>
                <a:latin typeface="Segoe UI"/>
              </a:rPr>
              <a:t>FR / EN</a:t>
            </a:r>
          </a:p>
          <a:p>
            <a:pPr algn="ctr"/>
            <a:r>
              <a:rPr sz="1100" b="0" spc="100">
                <a:solidFill>
                  <a:srgbClr val="323232"/>
                </a:solidFill>
                <a:latin typeface="Segoe UI"/>
              </a:rPr>
              <a:t>bilingual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4212" y="4150000"/>
            <a:ext cx="10430102" cy="1785104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342900" indent="-228600">
              <a:spcAft>
                <a:spcPts val="600"/>
              </a:spcAft>
              <a:buClr>
                <a:srgbClr val="B01828"/>
              </a:buClr>
              <a:buFont typeface="Arial"/>
              <a:buChar char="▶"/>
            </a:pPr>
            <a:r>
              <a:rPr sz="1500" b="0">
                <a:solidFill>
                  <a:srgbClr val="323232"/>
                </a:solidFill>
                <a:latin typeface="Segoe UI"/>
              </a:rPr>
              <a:t>Core expertise: hazardous substances (major industrial / technological hazards)</a:t>
            </a:r>
          </a:p>
          <a:p>
            <a:pPr marL="342900" indent="-228600">
              <a:spcAft>
                <a:spcPts val="600"/>
              </a:spcAft>
              <a:buClr>
                <a:srgbClr val="B01828"/>
              </a:buClr>
              <a:buFont typeface="Arial"/>
              <a:buChar char="▶"/>
            </a:pPr>
            <a:r>
              <a:rPr sz="1500" b="0">
                <a:solidFill>
                  <a:srgbClr val="323232"/>
                </a:solidFill>
                <a:latin typeface="Segoe UI"/>
              </a:rPr>
              <a:t>Full coverage: risk analysis, prevention, preparedness, response, communication and business continuity</a:t>
            </a:r>
          </a:p>
          <a:p>
            <a:pPr marL="342900" indent="-228600">
              <a:spcAft>
                <a:spcPts val="6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500" b="0">
                <a:solidFill>
                  <a:srgbClr val="323232"/>
                </a:solidFill>
                <a:latin typeface="Segoe UI"/>
              </a:rPr>
              <a:t>Field and corporate management experience</a:t>
            </a:r>
          </a:p>
          <a:p>
            <a:pPr marL="342900" indent="-228600">
              <a:spcAft>
                <a:spcPts val="6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500">
                <a:solidFill>
                  <a:srgbClr val="323232"/>
                </a:solidFill>
                <a:latin typeface="Segoe UI"/>
              </a:rPr>
              <a:t>Active involvement in dozens of real-world emergencies</a:t>
            </a:r>
            <a:endParaRPr lang="fr-CA" sz="1500" b="0">
              <a:solidFill>
                <a:srgbClr val="323232"/>
              </a:solidFill>
              <a:latin typeface="Segoe UI"/>
            </a:endParaRPr>
          </a:p>
          <a:p>
            <a:pPr marL="342900" indent="-228600">
              <a:spcAft>
                <a:spcPts val="600"/>
              </a:spcAft>
              <a:buClr>
                <a:srgbClr val="B01828"/>
              </a:buClr>
              <a:buFont typeface="Arial"/>
              <a:buChar char="▶"/>
            </a:pPr>
            <a:r>
              <a:rPr sz="1500" b="0">
                <a:solidFill>
                  <a:srgbClr val="323232"/>
                </a:solidFill>
                <a:latin typeface="Segoe UI"/>
              </a:rPr>
              <a:t>Pan-Canadian and international network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772B23D-58E4-44C1-8D29-F1760933A39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620000"/>
            <a:ext cx="10702245" cy="1050000"/>
          </a:xfrm>
        </p:spPr>
        <p:txBody>
          <a:bodyPr wrap="square" lIns="18000" tIns="0">
            <a:normAutofit fontScale="90000"/>
          </a:bodyPr>
          <a:lstStyle/>
          <a:p>
            <a:pPr algn="l"/>
            <a:r>
              <a:rPr lang="fr-CA" sz="3600" b="1" dirty="0">
                <a:solidFill>
                  <a:srgbClr val="002068"/>
                </a:solidFill>
                <a:latin typeface="Segoe UI"/>
              </a:rPr>
              <a:t>Risk </a:t>
            </a:r>
            <a:r>
              <a:rPr lang="fr-CA" sz="3600" b="1" dirty="0" err="1">
                <a:solidFill>
                  <a:srgbClr val="002068"/>
                </a:solidFill>
                <a:latin typeface="Segoe UI"/>
              </a:rPr>
              <a:t>assessment</a:t>
            </a:r>
            <a:r>
              <a:rPr lang="fr-CA" sz="3600" b="1" dirty="0">
                <a:solidFill>
                  <a:srgbClr val="002068"/>
                </a:solidFill>
                <a:latin typeface="Segoe UI"/>
              </a:rPr>
              <a:t> / process Hazard </a:t>
            </a:r>
            <a:r>
              <a:rPr lang="fr-CA" sz="3600" b="1" dirty="0" err="1">
                <a:solidFill>
                  <a:srgbClr val="002068"/>
                </a:solidFill>
                <a:latin typeface="Segoe UI"/>
              </a:rPr>
              <a:t>analysis</a:t>
            </a:r>
            <a:endParaRPr lang="fr-CA" sz="3600" b="1" dirty="0">
              <a:solidFill>
                <a:srgbClr val="002068"/>
              </a:solidFill>
              <a:latin typeface="Segoe U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1750000"/>
            <a:ext cx="5040051" cy="4100000"/>
          </a:xfrm>
        </p:spPr>
        <p:txBody>
          <a:bodyPr wrap="square" lIns="0" tIns="0">
            <a:normAutofit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sz="1500" b="1" dirty="0">
                <a:solidFill>
                  <a:srgbClr val="323232"/>
                </a:solidFill>
                <a:latin typeface="Segoe UI Semibold"/>
              </a:rPr>
              <a:t>Systematic identification of accident scenarios and qualitative or semi-quantitative risk evaluation.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400" b="0" dirty="0">
                <a:solidFill>
                  <a:srgbClr val="323232"/>
                </a:solidFill>
                <a:latin typeface="Segoe UI"/>
              </a:rPr>
              <a:t>HAZID / PHA — Hazard identification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400" b="0" dirty="0">
                <a:solidFill>
                  <a:srgbClr val="323232"/>
                </a:solidFill>
                <a:latin typeface="Segoe UI"/>
              </a:rPr>
              <a:t>What-if — Structured questioning analysis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400" b="0" dirty="0">
                <a:solidFill>
                  <a:srgbClr val="323232"/>
                </a:solidFill>
                <a:latin typeface="Segoe UI"/>
              </a:rPr>
              <a:t>HAZOP — Hazard and Operability Study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400" b="0" dirty="0">
                <a:solidFill>
                  <a:srgbClr val="323232"/>
                </a:solidFill>
                <a:latin typeface="Segoe UI"/>
              </a:rPr>
              <a:t>Bow-Tie — Causes / consequences / barriers representation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400" b="0" dirty="0">
                <a:solidFill>
                  <a:srgbClr val="323232"/>
                </a:solidFill>
                <a:latin typeface="Segoe UI"/>
              </a:rPr>
              <a:t>FMEA / FMECA — Failure modes and effects analysis</a:t>
            </a:r>
            <a:endParaRPr sz="1400" b="0" dirty="0">
              <a:solidFill>
                <a:srgbClr val="323232"/>
              </a:solidFill>
              <a:latin typeface="Segoe UI"/>
            </a:endParaRP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400" b="0" dirty="0">
                <a:solidFill>
                  <a:srgbClr val="323232"/>
                </a:solidFill>
                <a:latin typeface="Segoe UI"/>
              </a:rPr>
              <a:t>LOPA — Layers of protection analysis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400" b="0" dirty="0">
                <a:solidFill>
                  <a:srgbClr val="323232"/>
                </a:solidFill>
                <a:latin typeface="Segoe UI"/>
              </a:rPr>
              <a:t>TRA — Threat and risk assessment (security)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400" dirty="0" err="1">
                <a:solidFill>
                  <a:srgbClr val="323232"/>
                </a:solidFill>
                <a:latin typeface="Segoe UI"/>
              </a:rPr>
              <a:t>Siting</a:t>
            </a:r>
            <a:r>
              <a:rPr lang="fr-CA" sz="1400" dirty="0">
                <a:solidFill>
                  <a:srgbClr val="323232"/>
                </a:solidFill>
                <a:latin typeface="Segoe UI"/>
              </a:rPr>
              <a:t> Study / OBRA — Location </a:t>
            </a:r>
            <a:r>
              <a:rPr lang="fr-CA" sz="1400" dirty="0" err="1">
                <a:solidFill>
                  <a:srgbClr val="323232"/>
                </a:solidFill>
                <a:latin typeface="Segoe UI"/>
              </a:rPr>
              <a:t>selection</a:t>
            </a:r>
            <a:r>
              <a:rPr lang="fr-CA" sz="1400" dirty="0">
                <a:solidFill>
                  <a:srgbClr val="323232"/>
                </a:solidFill>
                <a:latin typeface="Segoe UI"/>
              </a:rPr>
              <a:t> </a:t>
            </a:r>
            <a:r>
              <a:rPr lang="fr-CA" sz="1400" dirty="0" err="1">
                <a:solidFill>
                  <a:srgbClr val="323232"/>
                </a:solidFill>
                <a:latin typeface="Segoe UI"/>
              </a:rPr>
              <a:t>study</a:t>
            </a:r>
            <a:endParaRPr lang="fr-CA" sz="1400" dirty="0">
              <a:solidFill>
                <a:srgbClr val="323232"/>
              </a:solidFill>
              <a:latin typeface="Segoe UI"/>
            </a:endParaRP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400" dirty="0">
                <a:solidFill>
                  <a:srgbClr val="323232"/>
                </a:solidFill>
                <a:latin typeface="Segoe UI"/>
              </a:rPr>
              <a:t>ATEX Study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400" b="0" dirty="0">
                <a:solidFill>
                  <a:srgbClr val="323232"/>
                </a:solidFill>
                <a:latin typeface="Segoe UI"/>
              </a:rPr>
              <a:t>Development of corporate risk acceptability matrices</a:t>
            </a:r>
            <a:endParaRPr sz="1400" b="0" dirty="0">
              <a:solidFill>
                <a:srgbClr val="323232"/>
              </a:solidFill>
              <a:latin typeface="Segoe U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4211" y="280000"/>
            <a:ext cx="10702245" cy="169277"/>
          </a:xfrm>
          <a:prstGeom prst="rect">
            <a:avLst/>
          </a:prstGeom>
          <a:noFill/>
        </p:spPr>
        <p:txBody>
          <a:bodyPr wrap="square" lIns="0" tIns="0" bIns="0">
            <a:spAutoFit/>
          </a:bodyPr>
          <a:lstStyle/>
          <a:p>
            <a:pPr algn="l"/>
            <a:r>
              <a:rPr sz="1100" b="1" spc="300" dirty="0">
                <a:solidFill>
                  <a:srgbClr val="B01828"/>
                </a:solidFill>
                <a:latin typeface="Segoe UI"/>
              </a:rPr>
              <a:t>02 / EXPERTISE — RISK </a:t>
            </a:r>
            <a:r>
              <a:rPr lang="fr-CA" sz="1100" b="1" spc="300" dirty="0">
                <a:solidFill>
                  <a:srgbClr val="B01828"/>
                </a:solidFill>
                <a:latin typeface="Segoe UI"/>
              </a:rPr>
              <a:t>ASSESSMENT</a:t>
            </a:r>
            <a:r>
              <a:rPr sz="1100" b="1" spc="300" dirty="0">
                <a:solidFill>
                  <a:srgbClr val="B01828"/>
                </a:solidFill>
                <a:latin typeface="Segoe UI"/>
              </a:rPr>
              <a:t> / </a:t>
            </a:r>
            <a:r>
              <a:rPr lang="fr-CA" sz="1100" b="1" spc="300" dirty="0">
                <a:solidFill>
                  <a:srgbClr val="B01828"/>
                </a:solidFill>
                <a:latin typeface="Segoe UI"/>
              </a:rPr>
              <a:t>PROCESS </a:t>
            </a:r>
            <a:r>
              <a:rPr sz="1100" b="1" spc="300" dirty="0">
                <a:solidFill>
                  <a:srgbClr val="B01828"/>
                </a:solidFill>
                <a:latin typeface="Segoe UI"/>
              </a:rPr>
              <a:t>HAZARD </a:t>
            </a:r>
            <a:r>
              <a:rPr lang="fr-CA" sz="1100" b="1" spc="300" dirty="0">
                <a:solidFill>
                  <a:srgbClr val="B01828"/>
                </a:solidFill>
                <a:latin typeface="Segoe UI"/>
              </a:rPr>
              <a:t>ANALYSIS</a:t>
            </a:r>
            <a:endParaRPr sz="1100" b="1" spc="300" dirty="0">
              <a:solidFill>
                <a:srgbClr val="B01828"/>
              </a:solidFill>
              <a:latin typeface="Segoe U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74263" y="1750000"/>
            <a:ext cx="5040051" cy="4100000"/>
          </a:xfrm>
          <a:prstGeom prst="roundRect">
            <a:avLst/>
          </a:prstGeom>
          <a:solidFill>
            <a:srgbClr val="F7F7FA"/>
          </a:solidFill>
          <a:ln w="12700">
            <a:solidFill>
              <a:srgbClr val="CFCFC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Visual to insert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772B23D-58E4-44C1-8D29-F1760933A39D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1B2B1A3-99CE-5AB0-9373-9344007B1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019402"/>
            <a:ext cx="5018315" cy="125245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A82EC45-8141-6D8D-6712-5C7C93C20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375" y="1772304"/>
            <a:ext cx="1782627" cy="108222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BC8E92E-2214-FEA3-1812-46168CED6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3827" y="4407995"/>
            <a:ext cx="2600922" cy="14420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620000"/>
            <a:ext cx="10702245" cy="1050000"/>
          </a:xfrm>
        </p:spPr>
        <p:txBody>
          <a:bodyPr wrap="square" lIns="18000" tIns="0"/>
          <a:lstStyle/>
          <a:p>
            <a:pPr algn="l"/>
            <a:r>
              <a:rPr sz="3600" b="1" dirty="0">
                <a:solidFill>
                  <a:srgbClr val="002068"/>
                </a:solidFill>
                <a:latin typeface="Segoe UI"/>
              </a:rPr>
              <a:t>Quantitative Risk Analysis</a:t>
            </a:r>
            <a:r>
              <a:rPr lang="fr-CA" sz="3600" b="1" dirty="0">
                <a:solidFill>
                  <a:srgbClr val="002068"/>
                </a:solidFill>
                <a:latin typeface="Segoe UI"/>
              </a:rPr>
              <a:t> (QRA)</a:t>
            </a:r>
            <a:endParaRPr sz="3600" b="1" dirty="0">
              <a:solidFill>
                <a:srgbClr val="002068"/>
              </a:solidFill>
              <a:latin typeface="Segoe U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1750000"/>
            <a:ext cx="5040051" cy="4100000"/>
          </a:xfrm>
        </p:spPr>
        <p:txBody>
          <a:bodyPr wrap="square" lIns="0" tIns="0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sz="1500" b="1" dirty="0">
                <a:solidFill>
                  <a:srgbClr val="323232"/>
                </a:solidFill>
                <a:latin typeface="Segoe UI Semibold"/>
              </a:rPr>
              <a:t>Quantified risk evaluation combining frequencies and consequences to support fully informed decision-making.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400" b="0" dirty="0">
                <a:solidFill>
                  <a:srgbClr val="323232"/>
                </a:solidFill>
                <a:latin typeface="Segoe UI"/>
              </a:rPr>
              <a:t>Location </a:t>
            </a:r>
            <a:r>
              <a:rPr lang="fr-CA" sz="1400" b="0" dirty="0" err="1">
                <a:solidFill>
                  <a:srgbClr val="323232"/>
                </a:solidFill>
                <a:latin typeface="Segoe UI"/>
              </a:rPr>
              <a:t>specific</a:t>
            </a:r>
            <a:r>
              <a:rPr sz="1400" b="0" dirty="0">
                <a:solidFill>
                  <a:srgbClr val="323232"/>
                </a:solidFill>
                <a:latin typeface="Segoe UI"/>
              </a:rPr>
              <a:t> individual risk (LSIR) — </a:t>
            </a:r>
            <a:r>
              <a:rPr sz="1400" b="0" dirty="0" err="1">
                <a:solidFill>
                  <a:srgbClr val="323232"/>
                </a:solidFill>
                <a:latin typeface="Segoe UI"/>
              </a:rPr>
              <a:t>isocontours</a:t>
            </a:r>
            <a:r>
              <a:rPr sz="1400" b="0" dirty="0">
                <a:solidFill>
                  <a:srgbClr val="323232"/>
                </a:solidFill>
                <a:latin typeface="Segoe UI"/>
              </a:rPr>
              <a:t> for land use planning</a:t>
            </a:r>
            <a:endParaRPr lang="fr-CA" sz="1400" b="0" dirty="0">
              <a:solidFill>
                <a:srgbClr val="323232"/>
              </a:solidFill>
              <a:latin typeface="Segoe UI"/>
            </a:endParaRP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400" b="0" dirty="0" err="1">
                <a:solidFill>
                  <a:srgbClr val="323232"/>
                </a:solidFill>
                <a:latin typeface="Segoe UI"/>
              </a:rPr>
              <a:t>Societal</a:t>
            </a:r>
            <a:r>
              <a:rPr lang="fr-CA" sz="1400" b="0" dirty="0">
                <a:solidFill>
                  <a:srgbClr val="323232"/>
                </a:solidFill>
                <a:latin typeface="Segoe UI"/>
              </a:rPr>
              <a:t> </a:t>
            </a:r>
            <a:r>
              <a:rPr lang="fr-CA" sz="1400" b="0" dirty="0" err="1">
                <a:solidFill>
                  <a:srgbClr val="323232"/>
                </a:solidFill>
                <a:latin typeface="Segoe UI"/>
              </a:rPr>
              <a:t>risk</a:t>
            </a:r>
            <a:r>
              <a:rPr lang="fr-CA" sz="1400" b="0" dirty="0">
                <a:solidFill>
                  <a:srgbClr val="323232"/>
                </a:solidFill>
                <a:latin typeface="Segoe UI"/>
              </a:rPr>
              <a:t> (F-N </a:t>
            </a:r>
            <a:r>
              <a:rPr lang="fr-CA" sz="1400" b="0" dirty="0" err="1">
                <a:solidFill>
                  <a:srgbClr val="323232"/>
                </a:solidFill>
                <a:latin typeface="Segoe UI"/>
              </a:rPr>
              <a:t>curves</a:t>
            </a:r>
            <a:r>
              <a:rPr lang="fr-CA" sz="1400" b="0" dirty="0">
                <a:solidFill>
                  <a:srgbClr val="323232"/>
                </a:solidFill>
                <a:latin typeface="Segoe UI"/>
              </a:rPr>
              <a:t> for land use planning)</a:t>
            </a:r>
            <a:endParaRPr sz="1200" b="0" dirty="0">
              <a:solidFill>
                <a:srgbClr val="323232"/>
              </a:solidFill>
              <a:latin typeface="Segoe UI"/>
            </a:endParaRP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400" b="0" dirty="0" err="1">
                <a:solidFill>
                  <a:srgbClr val="323232"/>
                </a:solidFill>
                <a:latin typeface="Segoe UI"/>
              </a:rPr>
              <a:t>Individual</a:t>
            </a:r>
            <a:r>
              <a:rPr lang="fr-CA" sz="1400" b="0" dirty="0">
                <a:solidFill>
                  <a:srgbClr val="323232"/>
                </a:solidFill>
                <a:latin typeface="Segoe UI"/>
              </a:rPr>
              <a:t> Risk Per Annum (IRPA) for a site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400" b="0" dirty="0">
                <a:solidFill>
                  <a:srgbClr val="323232"/>
                </a:solidFill>
                <a:latin typeface="Segoe UI"/>
              </a:rPr>
              <a:t>Identification of major contributing scenarios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400" b="0" dirty="0">
                <a:solidFill>
                  <a:srgbClr val="323232"/>
                </a:solidFill>
                <a:latin typeface="Segoe UI"/>
              </a:rPr>
              <a:t>Comparison against recognized acceptability criteria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400" b="0" dirty="0">
                <a:solidFill>
                  <a:srgbClr val="323232"/>
                </a:solidFill>
                <a:latin typeface="Segoe UI"/>
              </a:rPr>
              <a:t>Risk Assessment Report (RBQ — art. 85 Quebec Safety Code)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400" b="0" dirty="0">
                <a:solidFill>
                  <a:srgbClr val="323232"/>
                </a:solidFill>
                <a:latin typeface="Segoe UI"/>
              </a:rPr>
              <a:t>Compliance with standards (e.g. CSA Z276, clause 14.3)</a:t>
            </a:r>
            <a:endParaRPr lang="fr-CA" sz="1400" b="0" dirty="0">
              <a:solidFill>
                <a:srgbClr val="323232"/>
              </a:solidFill>
              <a:latin typeface="Segoe UI"/>
            </a:endParaRP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400" dirty="0" err="1">
                <a:solidFill>
                  <a:srgbClr val="323232"/>
                </a:solidFill>
                <a:latin typeface="Segoe UI"/>
              </a:rPr>
              <a:t>Recognized</a:t>
            </a:r>
            <a:r>
              <a:rPr lang="fr-CA" sz="1400" dirty="0">
                <a:solidFill>
                  <a:srgbClr val="323232"/>
                </a:solidFill>
                <a:latin typeface="Segoe UI"/>
              </a:rPr>
              <a:t> software: SAFETI (DNV)</a:t>
            </a:r>
            <a:endParaRPr sz="1400" b="0" dirty="0">
              <a:solidFill>
                <a:srgbClr val="323232"/>
              </a:solidFill>
              <a:latin typeface="Segoe U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4211" y="280000"/>
            <a:ext cx="10702245" cy="169277"/>
          </a:xfrm>
          <a:prstGeom prst="rect">
            <a:avLst/>
          </a:prstGeom>
          <a:noFill/>
        </p:spPr>
        <p:txBody>
          <a:bodyPr wrap="square" lIns="0" tIns="0" bIns="0">
            <a:spAutoFit/>
          </a:bodyPr>
          <a:lstStyle/>
          <a:p>
            <a:pPr algn="l"/>
            <a:r>
              <a:rPr sz="1100" b="1" spc="300">
                <a:solidFill>
                  <a:srgbClr val="B01828"/>
                </a:solidFill>
                <a:latin typeface="Segoe UI"/>
              </a:rPr>
              <a:t>03 / EXPERTISE — QRA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074263" y="1750000"/>
            <a:ext cx="5040051" cy="4100000"/>
          </a:xfrm>
          <a:prstGeom prst="roundRect">
            <a:avLst/>
          </a:prstGeom>
          <a:solidFill>
            <a:srgbClr val="F7F7FA"/>
          </a:solidFill>
          <a:ln w="12700">
            <a:solidFill>
              <a:srgbClr val="CFCFC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Visual to insert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772B23D-58E4-44C1-8D29-F1760933A39D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6592BDE-FA2E-09E8-8A46-A3F62B25E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0705" y="3050133"/>
            <a:ext cx="2307163" cy="146179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521804C-4F85-9D52-F8D5-EE76EAB2179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089626" y="1784619"/>
            <a:ext cx="3009322" cy="1225139"/>
          </a:xfrm>
          <a:prstGeom prst="rect">
            <a:avLst/>
          </a:prstGeom>
        </p:spPr>
      </p:pic>
      <p:pic>
        <p:nvPicPr>
          <p:cNvPr id="10" name="Image 9" descr="Une image contenant texte, ligne, Tracé, diagramme&#10;&#10;Description générée automatiquement">
            <a:extLst>
              <a:ext uri="{FF2B5EF4-FFF2-40B4-BE49-F238E27FC236}">
                <a16:creationId xmlns:a16="http://schemas.microsoft.com/office/drawing/2014/main" id="{38F80777-7B61-F9F1-F1C6-D4C83857D93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/>
          <a:srcRect l="15314"/>
          <a:stretch/>
        </p:blipFill>
        <p:spPr bwMode="auto">
          <a:xfrm>
            <a:off x="7380621" y="4591924"/>
            <a:ext cx="2427329" cy="12215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620000"/>
            <a:ext cx="10702245" cy="1050000"/>
          </a:xfrm>
        </p:spPr>
        <p:txBody>
          <a:bodyPr wrap="square" lIns="18000" tIns="0"/>
          <a:lstStyle/>
          <a:p>
            <a:pPr algn="l"/>
            <a:r>
              <a:rPr sz="3600" b="1">
                <a:solidFill>
                  <a:srgbClr val="002068"/>
                </a:solidFill>
                <a:latin typeface="Segoe UI"/>
              </a:rPr>
              <a:t>Consequence Modelling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1750000"/>
            <a:ext cx="5040051" cy="4100000"/>
          </a:xfrm>
        </p:spPr>
        <p:txBody>
          <a:bodyPr wrap="square" lIns="0" tIns="0"/>
          <a:lstStyle/>
          <a:p>
            <a:pPr marL="0" indent="0">
              <a:spcAft>
                <a:spcPts val="1200"/>
              </a:spcAft>
              <a:buNone/>
            </a:pPr>
            <a:r>
              <a:rPr sz="1500" b="1" err="1">
                <a:solidFill>
                  <a:srgbClr val="323232"/>
                </a:solidFill>
                <a:latin typeface="Segoe UI Semibold"/>
              </a:rPr>
              <a:t>Quantitative evaluation of the effects of a release or incident involving hazardous substances.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400" b="0" err="1">
                <a:solidFill>
                  <a:srgbClr val="323232"/>
                </a:solidFill>
                <a:latin typeface="Segoe UI"/>
              </a:rPr>
              <a:t>Toxic effects (e.g. NH₃, Cl₂, H₂S, SO₂, HCl, TDI, etc.)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400" b="0">
                <a:solidFill>
                  <a:srgbClr val="323232"/>
                </a:solidFill>
                <a:latin typeface="Segoe UI"/>
              </a:rPr>
              <a:t>Thermal radiation (jet fire, flash fire, BLEVE, pool fire, fireball)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400" b="0" err="1">
                <a:solidFill>
                  <a:srgbClr val="323232"/>
                </a:solidFill>
                <a:latin typeface="Segoe UI"/>
              </a:rPr>
              <a:t>Overpressure (explosion)</a:t>
            </a:r>
            <a:endParaRPr sz="1400" b="0">
              <a:solidFill>
                <a:srgbClr val="323232"/>
              </a:solidFill>
              <a:latin typeface="Segoe UI"/>
            </a:endParaRP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400" b="0" err="1">
                <a:solidFill>
                  <a:srgbClr val="323232"/>
                </a:solidFill>
                <a:latin typeface="Segoe UI"/>
              </a:rPr>
              <a:t>Domino effects between equipment</a:t>
            </a:r>
            <a:endParaRPr lang="fr-CA" sz="1400" b="0">
              <a:solidFill>
                <a:srgbClr val="323232"/>
              </a:solidFill>
              <a:latin typeface="Segoe UI"/>
            </a:endParaRP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400" b="0">
                <a:solidFill>
                  <a:srgbClr val="323232"/>
                </a:solidFill>
                <a:latin typeface="Segoe UI"/>
              </a:rPr>
              <a:t>CFD modelling</a:t>
            </a:r>
            <a:endParaRPr sz="1400" b="0">
              <a:solidFill>
                <a:srgbClr val="323232"/>
              </a:solidFill>
              <a:latin typeface="Segoe UI"/>
            </a:endParaRP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400" b="0">
                <a:solidFill>
                  <a:srgbClr val="323232"/>
                </a:solidFill>
                <a:latin typeface="Segoe UI"/>
              </a:rPr>
              <a:t>Recognized software: PHAST (DNV)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4211" y="280000"/>
            <a:ext cx="10702245" cy="169277"/>
          </a:xfrm>
          <a:prstGeom prst="rect">
            <a:avLst/>
          </a:prstGeom>
          <a:noFill/>
        </p:spPr>
        <p:txBody>
          <a:bodyPr wrap="square" lIns="0" tIns="0" bIns="0">
            <a:spAutoFit/>
          </a:bodyPr>
          <a:lstStyle/>
          <a:p>
            <a:pPr algn="l"/>
            <a:r>
              <a:rPr sz="1100" b="1" spc="300">
                <a:solidFill>
                  <a:srgbClr val="B01828"/>
                </a:solidFill>
                <a:latin typeface="Segoe UI"/>
              </a:rPr>
              <a:t>04 / EXPERTISE — MODELLING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074263" y="1549101"/>
            <a:ext cx="5040051" cy="4300899"/>
          </a:xfrm>
          <a:prstGeom prst="roundRect">
            <a:avLst/>
          </a:prstGeom>
          <a:solidFill>
            <a:srgbClr val="F7F7FA"/>
          </a:solidFill>
          <a:ln w="12700">
            <a:solidFill>
              <a:srgbClr val="CFCFC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Visual to insert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772B23D-58E4-44C1-8D29-F1760933A39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Image 6" descr="Une image contenant carte, Photographie aérienne, aérien, Vue plongeante&#10;&#10;Le contenu généré par l’IA peut être incorrect.">
            <a:extLst>
              <a:ext uri="{FF2B5EF4-FFF2-40B4-BE49-F238E27FC236}">
                <a16:creationId xmlns:a16="http://schemas.microsoft.com/office/drawing/2014/main" id="{055B3099-D038-3640-3269-E357534BA7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7665" y="2024541"/>
            <a:ext cx="2204335" cy="108481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9F851CD-8E3B-56E8-1950-56655C8CFC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0548" y="2024541"/>
            <a:ext cx="2384803" cy="1079910"/>
          </a:xfrm>
          <a:prstGeom prst="rect">
            <a:avLst/>
          </a:prstGeom>
        </p:spPr>
      </p:pic>
      <p:pic>
        <p:nvPicPr>
          <p:cNvPr id="13" name="Enregistrement d’écran 12">
            <a:hlinkClick r:id="" action="ppaction://media"/>
            <a:extLst>
              <a:ext uri="{FF2B5EF4-FFF2-40B4-BE49-F238E27FC236}">
                <a16:creationId xmlns:a16="http://schemas.microsoft.com/office/drawing/2014/main" id="{83779186-88FD-87B0-7119-50A1E94A9B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18746" y="3141750"/>
            <a:ext cx="3151083" cy="1234453"/>
          </a:xfrm>
          <a:prstGeom prst="rect">
            <a:avLst/>
          </a:prstGeom>
        </p:spPr>
      </p:pic>
      <p:pic>
        <p:nvPicPr>
          <p:cNvPr id="14" name="Enregistrement d’écran 13">
            <a:hlinkClick r:id="" action="ppaction://media"/>
            <a:extLst>
              <a:ext uri="{FF2B5EF4-FFF2-40B4-BE49-F238E27FC236}">
                <a16:creationId xmlns:a16="http://schemas.microsoft.com/office/drawing/2014/main" id="{432C15C1-BC0C-2607-996E-1DF1C0C0155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99479" y="4427860"/>
            <a:ext cx="2491744" cy="14393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46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 mute="1">
                <p:cTn id="1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620000"/>
            <a:ext cx="10702245" cy="1050000"/>
          </a:xfrm>
        </p:spPr>
        <p:txBody>
          <a:bodyPr wrap="square" lIns="18000" tIns="0">
            <a:normAutofit/>
          </a:bodyPr>
          <a:lstStyle/>
          <a:p>
            <a:pPr algn="l"/>
            <a:r>
              <a:rPr sz="3600" b="1">
                <a:solidFill>
                  <a:srgbClr val="002068"/>
                </a:solidFill>
                <a:latin typeface="Segoe UI"/>
              </a:rPr>
              <a:t>Process Safety Management (PSM)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1750000"/>
            <a:ext cx="5040051" cy="4100000"/>
          </a:xfrm>
        </p:spPr>
        <p:txBody>
          <a:bodyPr wrap="square" lIns="0" tIns="0"/>
          <a:lstStyle/>
          <a:p>
            <a:pPr marL="0" indent="0">
              <a:spcAft>
                <a:spcPts val="1200"/>
              </a:spcAft>
              <a:buNone/>
            </a:pPr>
            <a:r>
              <a:rPr lang="fr-CA" sz="1500" b="1" dirty="0">
                <a:solidFill>
                  <a:srgbClr val="323232"/>
                </a:solidFill>
                <a:latin typeface="Segoe UI Semibold"/>
              </a:rPr>
              <a:t>Support for i</a:t>
            </a:r>
            <a:r>
              <a:rPr sz="1500" b="1" dirty="0" err="1">
                <a:solidFill>
                  <a:srgbClr val="323232"/>
                </a:solidFill>
                <a:latin typeface="Segoe UI Semibold"/>
              </a:rPr>
              <a:t>mplementation</a:t>
            </a:r>
            <a:r>
              <a:rPr sz="1500" b="1" dirty="0">
                <a:solidFill>
                  <a:srgbClr val="323232"/>
                </a:solidFill>
                <a:latin typeface="Segoe UI Semibold"/>
              </a:rPr>
              <a:t> and improvement of process safety management components</a:t>
            </a:r>
            <a:endParaRPr lang="fr-CA" sz="1500" b="1" dirty="0">
              <a:solidFill>
                <a:srgbClr val="323232"/>
              </a:solidFill>
              <a:latin typeface="Segoe UI Semibold"/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fr-CA" sz="1500" b="1" dirty="0">
                <a:solidFill>
                  <a:srgbClr val="323232"/>
                </a:solidFill>
                <a:latin typeface="Segoe UI Semibold"/>
              </a:rPr>
              <a:t>PSM - Process </a:t>
            </a:r>
            <a:r>
              <a:rPr lang="fr-CA" sz="1500" b="1" dirty="0" err="1">
                <a:solidFill>
                  <a:srgbClr val="323232"/>
                </a:solidFill>
                <a:latin typeface="Segoe UI Semibold"/>
              </a:rPr>
              <a:t>Safety</a:t>
            </a:r>
            <a:r>
              <a:rPr lang="fr-CA" sz="1500" b="1" dirty="0">
                <a:solidFill>
                  <a:srgbClr val="323232"/>
                </a:solidFill>
                <a:latin typeface="Segoe UI Semibold"/>
              </a:rPr>
              <a:t> Management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4211" y="280000"/>
            <a:ext cx="10702245" cy="169277"/>
          </a:xfrm>
          <a:prstGeom prst="rect">
            <a:avLst/>
          </a:prstGeom>
          <a:noFill/>
        </p:spPr>
        <p:txBody>
          <a:bodyPr wrap="square" lIns="0" tIns="0" bIns="0">
            <a:spAutoFit/>
          </a:bodyPr>
          <a:lstStyle/>
          <a:p>
            <a:pPr algn="l"/>
            <a:r>
              <a:rPr sz="1100" b="1" spc="300" dirty="0">
                <a:solidFill>
                  <a:srgbClr val="B01828"/>
                </a:solidFill>
                <a:latin typeface="Segoe UI"/>
              </a:rPr>
              <a:t>05 / EXPERTISE — PSM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074263" y="1750000"/>
            <a:ext cx="5040051" cy="4100000"/>
          </a:xfrm>
          <a:prstGeom prst="roundRect">
            <a:avLst/>
          </a:prstGeom>
          <a:solidFill>
            <a:srgbClr val="F7F7FA"/>
          </a:solidFill>
          <a:ln w="12700">
            <a:solidFill>
              <a:srgbClr val="CFCFC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Visual to insert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772B23D-58E4-44C1-8D29-F1760933A39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D4AA669-F300-2A1D-6826-537DEC894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949" y="1875461"/>
            <a:ext cx="3862677" cy="3849078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77BF3DD9-308B-23D5-DE10-36F58A64E3C0}"/>
              </a:ext>
            </a:extLst>
          </p:cNvPr>
          <p:cNvSpPr/>
          <p:nvPr/>
        </p:nvSpPr>
        <p:spPr>
          <a:xfrm>
            <a:off x="7799295" y="2947592"/>
            <a:ext cx="1581374" cy="162440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elements of PSM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620000"/>
            <a:ext cx="10702245" cy="1050000"/>
          </a:xfrm>
        </p:spPr>
        <p:txBody>
          <a:bodyPr wrap="square" lIns="18000" tIns="0">
            <a:normAutofit fontScale="90000"/>
          </a:bodyPr>
          <a:lstStyle/>
          <a:p>
            <a:pPr algn="l"/>
            <a:r>
              <a:rPr lang="fr-CA" sz="3600" b="1">
                <a:solidFill>
                  <a:srgbClr val="002068"/>
                </a:solidFill>
                <a:latin typeface="Segoe UI"/>
              </a:rPr>
              <a:t>Emergency Planning, Response and 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1599389"/>
            <a:ext cx="7276447" cy="4100000"/>
          </a:xfrm>
        </p:spPr>
        <p:txBody>
          <a:bodyPr wrap="square" lIns="0" tIns="0"/>
          <a:lstStyle/>
          <a:p>
            <a:pPr marL="0" indent="0">
              <a:spcAft>
                <a:spcPts val="1200"/>
              </a:spcAft>
              <a:buNone/>
            </a:pPr>
            <a:r>
              <a:rPr lang="fr-CA" sz="1700" b="1" dirty="0" err="1">
                <a:solidFill>
                  <a:srgbClr val="323232"/>
                </a:solidFill>
                <a:latin typeface="Segoe UI Semibold"/>
              </a:rPr>
              <a:t>Preparing</a:t>
            </a:r>
            <a:r>
              <a:rPr lang="fr-CA" sz="1700" b="1" dirty="0">
                <a:solidFill>
                  <a:srgbClr val="323232"/>
                </a:solidFill>
                <a:latin typeface="Segoe UI Semibold"/>
              </a:rPr>
              <a:t> for emergencies, </a:t>
            </a:r>
            <a:r>
              <a:rPr lang="fr-CA" sz="1700" b="1" dirty="0" err="1">
                <a:solidFill>
                  <a:srgbClr val="323232"/>
                </a:solidFill>
                <a:latin typeface="Segoe UI Semibold"/>
              </a:rPr>
              <a:t>communicating</a:t>
            </a:r>
            <a:r>
              <a:rPr lang="fr-CA" sz="1700" b="1" dirty="0">
                <a:solidFill>
                  <a:srgbClr val="323232"/>
                </a:solidFill>
                <a:latin typeface="Segoe UI Semibold"/>
              </a:rPr>
              <a:t> and </a:t>
            </a:r>
            <a:r>
              <a:rPr lang="fr-CA" sz="1700" b="1" dirty="0" err="1">
                <a:solidFill>
                  <a:srgbClr val="323232"/>
                </a:solidFill>
                <a:latin typeface="Segoe UI Semibold"/>
              </a:rPr>
              <a:t>responding</a:t>
            </a:r>
            <a:r>
              <a:rPr lang="fr-CA" sz="1700" b="1" dirty="0">
                <a:solidFill>
                  <a:srgbClr val="323232"/>
                </a:solidFill>
                <a:latin typeface="Segoe UI Semibold"/>
              </a:rPr>
              <a:t> to - </a:t>
            </a:r>
            <a:r>
              <a:rPr lang="fr-CA" sz="1700" b="1" dirty="0" err="1">
                <a:solidFill>
                  <a:srgbClr val="323232"/>
                </a:solidFill>
                <a:latin typeface="Segoe UI Semibold"/>
              </a:rPr>
              <a:t>from</a:t>
            </a:r>
            <a:r>
              <a:rPr lang="fr-CA" sz="1700" b="1" dirty="0">
                <a:solidFill>
                  <a:srgbClr val="323232"/>
                </a:solidFill>
                <a:latin typeface="Segoe UI Semibold"/>
              </a:rPr>
              <a:t> </a:t>
            </a:r>
            <a:r>
              <a:rPr lang="fr-CA" sz="1700" b="1" dirty="0" err="1">
                <a:solidFill>
                  <a:srgbClr val="323232"/>
                </a:solidFill>
                <a:latin typeface="Segoe UI Semibold"/>
              </a:rPr>
              <a:t>operational</a:t>
            </a:r>
            <a:r>
              <a:rPr lang="fr-CA" sz="1700" b="1" dirty="0">
                <a:solidFill>
                  <a:srgbClr val="323232"/>
                </a:solidFill>
                <a:latin typeface="Segoe UI Semibold"/>
              </a:rPr>
              <a:t> emergency plans to </a:t>
            </a:r>
            <a:r>
              <a:rPr lang="fr-CA" sz="1700" b="1" dirty="0" err="1">
                <a:solidFill>
                  <a:srgbClr val="323232"/>
                </a:solidFill>
                <a:latin typeface="Segoe UI Semibold"/>
              </a:rPr>
              <a:t>strategic</a:t>
            </a:r>
            <a:r>
              <a:rPr lang="fr-CA" sz="1700" b="1" dirty="0">
                <a:solidFill>
                  <a:srgbClr val="323232"/>
                </a:solidFill>
                <a:latin typeface="Segoe UI Semibold"/>
              </a:rPr>
              <a:t> </a:t>
            </a:r>
            <a:r>
              <a:rPr lang="fr-CA" sz="1700" b="1" dirty="0" err="1">
                <a:solidFill>
                  <a:srgbClr val="323232"/>
                </a:solidFill>
                <a:latin typeface="Segoe UI Semibold"/>
              </a:rPr>
              <a:t>crisis</a:t>
            </a:r>
            <a:r>
              <a:rPr lang="fr-CA" sz="1700" b="1" dirty="0">
                <a:solidFill>
                  <a:srgbClr val="323232"/>
                </a:solidFill>
                <a:latin typeface="Segoe UI Semibold"/>
              </a:rPr>
              <a:t> management.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600" b="0" dirty="0">
                <a:solidFill>
                  <a:srgbClr val="323232"/>
                </a:solidFill>
                <a:latin typeface="Segoe UI"/>
              </a:rPr>
              <a:t>Integrated emergency response and crisis management systems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600" b="0" dirty="0">
                <a:solidFill>
                  <a:srgbClr val="323232"/>
                </a:solidFill>
                <a:latin typeface="Segoe UI"/>
              </a:rPr>
              <a:t>Emergency plans and procedures (</a:t>
            </a:r>
            <a:r>
              <a:rPr lang="fr-CA" sz="1600" b="0" dirty="0" err="1">
                <a:solidFill>
                  <a:srgbClr val="323232"/>
                </a:solidFill>
                <a:latin typeface="Segoe UI"/>
              </a:rPr>
              <a:t>fixed</a:t>
            </a:r>
            <a:r>
              <a:rPr lang="fr-CA" sz="1600" b="0" dirty="0">
                <a:solidFill>
                  <a:srgbClr val="323232"/>
                </a:solidFill>
                <a:latin typeface="Segoe UI"/>
              </a:rPr>
              <a:t> </a:t>
            </a:r>
            <a:r>
              <a:rPr lang="fr-CA" sz="1600" b="0" dirty="0" err="1">
                <a:solidFill>
                  <a:srgbClr val="323232"/>
                </a:solidFill>
                <a:latin typeface="Segoe UI"/>
              </a:rPr>
              <a:t>facilities</a:t>
            </a:r>
            <a:r>
              <a:rPr sz="1600" b="0" dirty="0">
                <a:solidFill>
                  <a:srgbClr val="323232"/>
                </a:solidFill>
                <a:latin typeface="Segoe UI"/>
              </a:rPr>
              <a:t>, </a:t>
            </a:r>
            <a:r>
              <a:rPr lang="fr-CA" sz="1600" b="0" dirty="0">
                <a:solidFill>
                  <a:srgbClr val="323232"/>
                </a:solidFill>
                <a:latin typeface="Segoe UI"/>
              </a:rPr>
              <a:t>transportation</a:t>
            </a:r>
            <a:r>
              <a:rPr sz="1600" b="0" dirty="0">
                <a:solidFill>
                  <a:srgbClr val="323232"/>
                </a:solidFill>
                <a:latin typeface="Segoe UI"/>
              </a:rPr>
              <a:t>, buildings)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600" b="0" dirty="0">
                <a:solidFill>
                  <a:srgbClr val="323232"/>
                </a:solidFill>
                <a:latin typeface="Segoe UI"/>
              </a:rPr>
              <a:t>Emergency training and exercises (tabletop, functional, full-scale)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600" b="0" dirty="0">
                <a:solidFill>
                  <a:srgbClr val="323232"/>
                </a:solidFill>
                <a:latin typeface="Segoe UI"/>
              </a:rPr>
              <a:t>Risk communication and public alerting (before, during, after)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4211" y="280000"/>
            <a:ext cx="10702245" cy="169277"/>
          </a:xfrm>
          <a:prstGeom prst="rect">
            <a:avLst/>
          </a:prstGeom>
          <a:noFill/>
        </p:spPr>
        <p:txBody>
          <a:bodyPr wrap="square" lIns="0" tIns="0" bIns="0">
            <a:spAutoFit/>
          </a:bodyPr>
          <a:lstStyle/>
          <a:p>
            <a:r>
              <a:rPr sz="1100" b="1" spc="300" dirty="0">
                <a:solidFill>
                  <a:srgbClr val="B01828"/>
                </a:solidFill>
                <a:latin typeface="Segoe UI"/>
              </a:rPr>
              <a:t>06 / </a:t>
            </a:r>
            <a:r>
              <a:rPr lang="fr-CA" sz="1100" b="1" spc="300" dirty="0">
                <a:solidFill>
                  <a:srgbClr val="B01828"/>
                </a:solidFill>
                <a:latin typeface="Segoe UI"/>
              </a:rPr>
              <a:t>EXPERTISE — </a:t>
            </a:r>
            <a:r>
              <a:rPr sz="1100" b="1" spc="300" dirty="0">
                <a:solidFill>
                  <a:srgbClr val="B01828"/>
                </a:solidFill>
                <a:latin typeface="Segoe UI"/>
              </a:rPr>
              <a:t>EMERGENCY PREPAREDNESS</a:t>
            </a:r>
            <a:r>
              <a:rPr lang="fr-CA" sz="1100" b="1" spc="300" dirty="0">
                <a:solidFill>
                  <a:srgbClr val="B01828"/>
                </a:solidFill>
                <a:latin typeface="Segoe UI"/>
              </a:rPr>
              <a:t> AND RESPONSE</a:t>
            </a:r>
            <a:endParaRPr sz="1100" b="1" spc="300" dirty="0">
              <a:solidFill>
                <a:srgbClr val="B01828"/>
              </a:solidFill>
              <a:latin typeface="Segoe U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772B23D-58E4-44C1-8D29-F1760933A39D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22D4BF4-6F4F-A7F4-3B7D-52853F842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196" y="1146707"/>
            <a:ext cx="3146592" cy="228013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8505FB8-3F3E-224E-FF7F-CAC938B93F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1196" y="3551534"/>
            <a:ext cx="3146592" cy="154656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89B82D4-7C65-184E-F1DD-0B42EF3FF4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4118" y="4891293"/>
            <a:ext cx="1396634" cy="1917413"/>
          </a:xfrm>
          <a:prstGeom prst="rect">
            <a:avLst/>
          </a:prstGeom>
        </p:spPr>
      </p:pic>
      <p:pic>
        <p:nvPicPr>
          <p:cNvPr id="17" name="Enregistrement d’écran 16">
            <a:hlinkClick r:id="" action="ppaction://media"/>
            <a:extLst>
              <a:ext uri="{FF2B5EF4-FFF2-40B4-BE49-F238E27FC236}">
                <a16:creationId xmlns:a16="http://schemas.microsoft.com/office/drawing/2014/main" id="{79B1F305-CB6C-2282-6326-3AEF8786D7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61196" y="5233666"/>
            <a:ext cx="3025260" cy="15642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2E0E3-E40D-8F99-DCBA-5B4DBFCC7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4023D-081B-16C3-91E5-3AEA23D93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620000"/>
            <a:ext cx="10702245" cy="1050000"/>
          </a:xfrm>
        </p:spPr>
        <p:txBody>
          <a:bodyPr wrap="square" lIns="18000" tIns="0"/>
          <a:lstStyle/>
          <a:p>
            <a:r>
              <a:rPr b="1" err="1">
                <a:solidFill>
                  <a:srgbClr val="002068"/>
                </a:solidFill>
                <a:latin typeface="Segoe UI"/>
              </a:rPr>
              <a:t>BUSINESS CONTINUITY (BCP)</a:t>
            </a:r>
            <a:endParaRPr b="1">
              <a:solidFill>
                <a:srgbClr val="002068"/>
              </a:solidFill>
              <a:latin typeface="Segoe U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61FFE-F3CE-6848-3F13-49F1DEDDF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750000"/>
            <a:ext cx="6939169" cy="4100000"/>
          </a:xfrm>
        </p:spPr>
        <p:txBody>
          <a:bodyPr wrap="square" lIns="0" tIns="0"/>
          <a:lstStyle/>
          <a:p>
            <a:pPr marL="0" indent="0">
              <a:spcAft>
                <a:spcPts val="1200"/>
              </a:spcAft>
              <a:buNone/>
            </a:pPr>
            <a:r>
              <a:rPr lang="fr-CA" sz="1700" b="1" dirty="0" err="1">
                <a:solidFill>
                  <a:srgbClr val="323232"/>
                </a:solidFill>
                <a:latin typeface="Segoe UI Semibold"/>
              </a:rPr>
              <a:t>Preparing</a:t>
            </a:r>
            <a:r>
              <a:rPr lang="fr-CA" sz="1700" b="1" dirty="0">
                <a:solidFill>
                  <a:srgbClr val="323232"/>
                </a:solidFill>
                <a:latin typeface="Segoe UI Semibold"/>
              </a:rPr>
              <a:t> for an disruption of </a:t>
            </a:r>
            <a:r>
              <a:rPr lang="fr-CA" sz="1700" b="1" dirty="0" err="1">
                <a:solidFill>
                  <a:srgbClr val="323232"/>
                </a:solidFill>
                <a:latin typeface="Segoe UI Semibold"/>
              </a:rPr>
              <a:t>operations</a:t>
            </a:r>
            <a:r>
              <a:rPr lang="fr-CA" sz="1700" b="1" dirty="0">
                <a:solidFill>
                  <a:srgbClr val="323232"/>
                </a:solidFill>
                <a:latin typeface="Segoe UI Semibold"/>
              </a:rPr>
              <a:t> or business, </a:t>
            </a:r>
            <a:r>
              <a:rPr lang="fr-CA" sz="1700" b="1" dirty="0" err="1">
                <a:solidFill>
                  <a:srgbClr val="323232"/>
                </a:solidFill>
                <a:latin typeface="Segoe UI Semibold"/>
              </a:rPr>
              <a:t>communicating</a:t>
            </a:r>
            <a:r>
              <a:rPr lang="fr-CA" sz="1700" b="1" dirty="0">
                <a:solidFill>
                  <a:srgbClr val="323232"/>
                </a:solidFill>
                <a:latin typeface="Segoe UI Semibold"/>
              </a:rPr>
              <a:t> and </a:t>
            </a:r>
            <a:r>
              <a:rPr lang="fr-CA" sz="1700" b="1" dirty="0" err="1">
                <a:solidFill>
                  <a:srgbClr val="323232"/>
                </a:solidFill>
                <a:latin typeface="Segoe UI Semibold"/>
              </a:rPr>
              <a:t>activating</a:t>
            </a:r>
            <a:r>
              <a:rPr lang="fr-CA" sz="1700" b="1" dirty="0">
                <a:solidFill>
                  <a:srgbClr val="323232"/>
                </a:solidFill>
                <a:latin typeface="Segoe UI Semibold"/>
              </a:rPr>
              <a:t> the plan — </a:t>
            </a:r>
            <a:r>
              <a:rPr lang="fr-CA" sz="1700" b="1" dirty="0" err="1">
                <a:solidFill>
                  <a:srgbClr val="323232"/>
                </a:solidFill>
                <a:latin typeface="Segoe UI Semibold"/>
              </a:rPr>
              <a:t>from</a:t>
            </a:r>
            <a:r>
              <a:rPr lang="fr-CA" sz="1700" b="1" dirty="0">
                <a:solidFill>
                  <a:srgbClr val="323232"/>
                </a:solidFill>
                <a:latin typeface="Segoe UI Semibold"/>
              </a:rPr>
              <a:t> </a:t>
            </a:r>
            <a:r>
              <a:rPr lang="fr-CA" sz="1700" b="1" dirty="0" err="1">
                <a:solidFill>
                  <a:srgbClr val="323232"/>
                </a:solidFill>
                <a:latin typeface="Segoe UI Semibold"/>
              </a:rPr>
              <a:t>departmental</a:t>
            </a:r>
            <a:r>
              <a:rPr lang="fr-CA" sz="1700" b="1" dirty="0">
                <a:solidFill>
                  <a:srgbClr val="323232"/>
                </a:solidFill>
                <a:latin typeface="Segoe UI Semibold"/>
              </a:rPr>
              <a:t> </a:t>
            </a:r>
            <a:r>
              <a:rPr lang="fr-CA" sz="1700" b="1" dirty="0" err="1">
                <a:solidFill>
                  <a:srgbClr val="323232"/>
                </a:solidFill>
                <a:latin typeface="Segoe UI Semibold"/>
              </a:rPr>
              <a:t>continuity</a:t>
            </a:r>
            <a:r>
              <a:rPr lang="fr-CA" sz="1700" b="1" dirty="0">
                <a:solidFill>
                  <a:srgbClr val="323232"/>
                </a:solidFill>
                <a:latin typeface="Segoe UI Semibold"/>
              </a:rPr>
              <a:t> plans to IT </a:t>
            </a:r>
            <a:r>
              <a:rPr lang="fr-CA" sz="1700" b="1" dirty="0" err="1">
                <a:solidFill>
                  <a:srgbClr val="323232"/>
                </a:solidFill>
                <a:latin typeface="Segoe UI Semibold"/>
              </a:rPr>
              <a:t>disaster</a:t>
            </a:r>
            <a:r>
              <a:rPr lang="fr-CA" sz="1700" b="1" dirty="0">
                <a:solidFill>
                  <a:srgbClr val="323232"/>
                </a:solidFill>
                <a:latin typeface="Segoe UI Semibold"/>
              </a:rPr>
              <a:t> </a:t>
            </a:r>
            <a:r>
              <a:rPr lang="fr-CA" sz="1700" b="1" dirty="0" err="1">
                <a:solidFill>
                  <a:srgbClr val="323232"/>
                </a:solidFill>
                <a:latin typeface="Segoe UI Semibold"/>
              </a:rPr>
              <a:t>recovery</a:t>
            </a:r>
            <a:r>
              <a:rPr lang="fr-CA" sz="1700" b="1" dirty="0">
                <a:solidFill>
                  <a:srgbClr val="323232"/>
                </a:solidFill>
                <a:latin typeface="Segoe UI Semibold"/>
              </a:rPr>
              <a:t> and </a:t>
            </a:r>
            <a:r>
              <a:rPr lang="fr-CA" sz="1700" b="1" dirty="0" err="1">
                <a:solidFill>
                  <a:srgbClr val="323232"/>
                </a:solidFill>
                <a:latin typeface="Segoe UI Semibold"/>
              </a:rPr>
              <a:t>strategic</a:t>
            </a:r>
            <a:r>
              <a:rPr lang="fr-CA" sz="1700" b="1" dirty="0">
                <a:solidFill>
                  <a:srgbClr val="323232"/>
                </a:solidFill>
                <a:latin typeface="Segoe UI Semibold"/>
              </a:rPr>
              <a:t> </a:t>
            </a:r>
            <a:r>
              <a:rPr lang="fr-CA" sz="1700" b="1" dirty="0" err="1">
                <a:solidFill>
                  <a:srgbClr val="323232"/>
                </a:solidFill>
                <a:latin typeface="Segoe UI Semibold"/>
              </a:rPr>
              <a:t>crisis</a:t>
            </a:r>
            <a:r>
              <a:rPr lang="fr-CA" sz="1700" b="1" dirty="0">
                <a:solidFill>
                  <a:srgbClr val="323232"/>
                </a:solidFill>
                <a:latin typeface="Segoe UI Semibold"/>
              </a:rPr>
              <a:t> management.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600" b="0" dirty="0">
                <a:solidFill>
                  <a:srgbClr val="323232"/>
                </a:solidFill>
                <a:latin typeface="Segoe UI"/>
              </a:rPr>
              <a:t>Business Impact </a:t>
            </a:r>
            <a:r>
              <a:rPr lang="fr-CA" sz="1600" b="0" dirty="0" err="1">
                <a:solidFill>
                  <a:srgbClr val="323232"/>
                </a:solidFill>
                <a:latin typeface="Segoe UI"/>
              </a:rPr>
              <a:t>Analysis</a:t>
            </a:r>
            <a:r>
              <a:rPr lang="fr-CA" sz="1600" b="0" dirty="0">
                <a:solidFill>
                  <a:srgbClr val="323232"/>
                </a:solidFill>
                <a:latin typeface="Segoe UI"/>
              </a:rPr>
              <a:t> (BIA)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600" b="0" dirty="0">
                <a:solidFill>
                  <a:srgbClr val="323232"/>
                </a:solidFill>
                <a:latin typeface="Segoe UI"/>
              </a:rPr>
              <a:t>Integrated emergency response and business continuity systems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600" b="0" dirty="0">
                <a:solidFill>
                  <a:srgbClr val="323232"/>
                </a:solidFill>
                <a:latin typeface="Segoe UI"/>
              </a:rPr>
              <a:t>Continuity plans and procedures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600" b="0" dirty="0">
                <a:solidFill>
                  <a:srgbClr val="323232"/>
                </a:solidFill>
                <a:latin typeface="Segoe UI"/>
              </a:rPr>
              <a:t>Continuity and recovery training and exercises (tabletop, functional, full-scale)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600" b="0" dirty="0">
                <a:solidFill>
                  <a:srgbClr val="323232"/>
                </a:solidFill>
                <a:latin typeface="Segoe UI"/>
              </a:rPr>
              <a:t>Continuity and recovery plans (BIA, ISO 22301)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600" b="0" dirty="0">
                <a:solidFill>
                  <a:srgbClr val="323232"/>
                </a:solidFill>
                <a:latin typeface="Segoe UI"/>
              </a:rPr>
              <a:t>IT disaster recovery plan</a:t>
            </a:r>
            <a:r>
              <a:rPr lang="fr-CA" sz="1600" b="0" dirty="0">
                <a:solidFill>
                  <a:srgbClr val="323232"/>
                </a:solidFill>
                <a:latin typeface="Segoe UI"/>
              </a:rPr>
              <a:t> (DRP)</a:t>
            </a:r>
            <a:endParaRPr sz="1600" b="0" dirty="0">
              <a:solidFill>
                <a:srgbClr val="323232"/>
              </a:solidFill>
              <a:latin typeface="Segoe U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4CC701-8907-912F-10B3-EA1193D82006}"/>
              </a:ext>
            </a:extLst>
          </p:cNvPr>
          <p:cNvSpPr txBox="1"/>
          <p:nvPr/>
        </p:nvSpPr>
        <p:spPr>
          <a:xfrm>
            <a:off x="684211" y="280000"/>
            <a:ext cx="10702245" cy="169277"/>
          </a:xfrm>
          <a:prstGeom prst="rect">
            <a:avLst/>
          </a:prstGeom>
          <a:noFill/>
        </p:spPr>
        <p:txBody>
          <a:bodyPr wrap="square" lIns="0" tIns="0" bIns="0">
            <a:spAutoFit/>
          </a:bodyPr>
          <a:lstStyle/>
          <a:p>
            <a:r>
              <a:rPr sz="1100" b="1" spc="300" dirty="0">
                <a:solidFill>
                  <a:srgbClr val="B01828"/>
                </a:solidFill>
                <a:latin typeface="Segoe UI"/>
              </a:rPr>
              <a:t>07 / </a:t>
            </a:r>
            <a:r>
              <a:rPr lang="fr-CA" sz="1100" b="1" spc="300" dirty="0">
                <a:solidFill>
                  <a:srgbClr val="B01828"/>
                </a:solidFill>
                <a:latin typeface="Segoe UI"/>
              </a:rPr>
              <a:t>EXPERTISE — </a:t>
            </a:r>
            <a:r>
              <a:rPr sz="1100" b="1" spc="300" dirty="0">
                <a:solidFill>
                  <a:srgbClr val="B01828"/>
                </a:solidFill>
                <a:latin typeface="Segoe UI"/>
              </a:rPr>
              <a:t>BUSINESS CONTINUITY (BCP)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57F6E-20A5-4D7D-569B-E6BDDD87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772B23D-58E4-44C1-8D29-F1760933A39D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33DF4F1-4493-EDC1-CF69-A8C86E73D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3381" y="2423050"/>
            <a:ext cx="4208619" cy="20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59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620000"/>
            <a:ext cx="10702245" cy="1050000"/>
          </a:xfrm>
        </p:spPr>
        <p:txBody>
          <a:bodyPr wrap="square" lIns="18000" tIns="0">
            <a:normAutofit/>
          </a:bodyPr>
          <a:lstStyle/>
          <a:p>
            <a:pPr algn="l"/>
            <a:r>
              <a:rPr sz="3600" b="1">
                <a:solidFill>
                  <a:srgbClr val="002068"/>
                </a:solidFill>
                <a:latin typeface="Segoe UI"/>
              </a:rPr>
              <a:t>Most Common Regulatory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1750000"/>
            <a:ext cx="8771760" cy="4100000"/>
          </a:xfrm>
        </p:spPr>
        <p:txBody>
          <a:bodyPr wrap="square" lIns="0" tIns="0">
            <a:normAutofit fontScale="92500"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fr-CA" sz="1500" b="1">
                <a:solidFill>
                  <a:srgbClr val="323232"/>
                </a:solidFill>
                <a:latin typeface="Segoe UI Semibold"/>
              </a:rPr>
              <a:t>In-depth knowledge of standards and regulatory requirements.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400" err="1">
                <a:solidFill>
                  <a:srgbClr val="323232"/>
                </a:solidFill>
                <a:latin typeface="Segoe UI"/>
              </a:rPr>
              <a:t>Environmental Emergency Regulations (E2, ECCC)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400">
                <a:solidFill>
                  <a:srgbClr val="323232"/>
                </a:solidFill>
                <a:latin typeface="Segoe UI"/>
              </a:rPr>
              <a:t>Regulation respecting environmental impact assessment and review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400">
                <a:solidFill>
                  <a:srgbClr val="323232"/>
                </a:solidFill>
                <a:latin typeface="Segoe UI"/>
              </a:rPr>
              <a:t>Building Code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400">
                <a:solidFill>
                  <a:srgbClr val="323232"/>
                </a:solidFill>
                <a:latin typeface="Segoe UI"/>
              </a:rPr>
              <a:t>Quebec Safety Code, Gas Chapter (2026 revision)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400" b="0">
                <a:solidFill>
                  <a:srgbClr val="323232"/>
                </a:solidFill>
                <a:latin typeface="Segoe UI"/>
              </a:rPr>
              <a:t>Quebec OHS Act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400" b="0" err="1">
                <a:solidFill>
                  <a:srgbClr val="323232"/>
                </a:solidFill>
                <a:latin typeface="Segoe UI"/>
              </a:rPr>
              <a:t>CSA Standards</a:t>
            </a:r>
            <a:endParaRPr lang="fr-CA" sz="1400" b="0">
              <a:solidFill>
                <a:srgbClr val="323232"/>
              </a:solidFill>
              <a:latin typeface="Segoe UI"/>
            </a:endParaRPr>
          </a:p>
          <a:p>
            <a:pPr marL="800100" lvl="1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200" b="0">
                <a:solidFill>
                  <a:srgbClr val="323232"/>
                </a:solidFill>
                <a:latin typeface="Segoe UI"/>
              </a:rPr>
              <a:t>Z276 (LNG facilities)</a:t>
            </a:r>
            <a:endParaRPr lang="fr-CA" sz="1200" b="0">
              <a:solidFill>
                <a:srgbClr val="323232"/>
              </a:solidFill>
              <a:latin typeface="Segoe UI"/>
            </a:endParaRPr>
          </a:p>
          <a:p>
            <a:pPr marL="800100" lvl="1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200" b="0">
                <a:solidFill>
                  <a:srgbClr val="323232"/>
                </a:solidFill>
                <a:latin typeface="Segoe UI"/>
              </a:rPr>
              <a:t>Z662 (pipelines)</a:t>
            </a:r>
            <a:endParaRPr lang="fr-CA" sz="1200" b="0">
              <a:solidFill>
                <a:srgbClr val="323232"/>
              </a:solidFill>
              <a:latin typeface="Segoe UI"/>
            </a:endParaRPr>
          </a:p>
          <a:p>
            <a:pPr marL="800100" lvl="1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200" b="0">
                <a:solidFill>
                  <a:srgbClr val="323232"/>
                </a:solidFill>
                <a:latin typeface="Segoe UI"/>
              </a:rPr>
              <a:t>B52 (refrigeration)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400">
                <a:solidFill>
                  <a:srgbClr val="323232"/>
                </a:solidFill>
                <a:latin typeface="Segoe UI"/>
              </a:rPr>
              <a:t>Land use planning support (municipalities and CSA Z663)</a:t>
            </a:r>
            <a:endParaRPr sz="1200" b="0">
              <a:solidFill>
                <a:srgbClr val="323232"/>
              </a:solidFill>
              <a:latin typeface="Segoe UI"/>
            </a:endParaRP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400" b="0" err="1">
                <a:solidFill>
                  <a:srgbClr val="323232"/>
                </a:solidFill>
                <a:latin typeface="Segoe UI"/>
              </a:rPr>
              <a:t>Emergency Planning Zones (EPZ) determination (CSA Z246.2)</a:t>
            </a:r>
            <a:endParaRPr sz="1400" b="0">
              <a:solidFill>
                <a:srgbClr val="323232"/>
              </a:solidFill>
              <a:latin typeface="Segoe UI"/>
            </a:endParaRP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400">
                <a:solidFill>
                  <a:srgbClr val="323232"/>
                </a:solidFill>
                <a:latin typeface="Segoe UI"/>
              </a:rPr>
              <a:t>Involved in multiple CSA standards and regulatory development</a:t>
            </a:r>
            <a:endParaRPr sz="1400" b="0">
              <a:solidFill>
                <a:srgbClr val="323232"/>
              </a:solidFill>
              <a:latin typeface="Segoe U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4211" y="280000"/>
            <a:ext cx="10702245" cy="169277"/>
          </a:xfrm>
          <a:prstGeom prst="rect">
            <a:avLst/>
          </a:prstGeom>
          <a:noFill/>
        </p:spPr>
        <p:txBody>
          <a:bodyPr wrap="square" lIns="0" tIns="0" bIns="0">
            <a:spAutoFit/>
          </a:bodyPr>
          <a:lstStyle/>
          <a:p>
            <a:pPr algn="l"/>
            <a:r>
              <a:rPr sz="1100" b="1" spc="300">
                <a:solidFill>
                  <a:srgbClr val="B01828"/>
                </a:solidFill>
                <a:latin typeface="Segoe UI"/>
              </a:rPr>
              <a:t>08 / EXPERTISE — REGULATORY FRAMEWORK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772B23D-58E4-44C1-8D29-F1760933A39D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Secteur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Segoe UI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</TotalTime>
  <Words>1184</Words>
  <Application>Microsoft Office PowerPoint</Application>
  <PresentationFormat>Grand écran</PresentationFormat>
  <Paragraphs>198</Paragraphs>
  <Slides>14</Slides>
  <Notes>2</Notes>
  <HiddenSlides>0</HiddenSlides>
  <MMClips>3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1" baseType="lpstr">
      <vt:lpstr>Arial</vt:lpstr>
      <vt:lpstr>Calibri</vt:lpstr>
      <vt:lpstr>Segoe UI</vt:lpstr>
      <vt:lpstr>Segoe UI Light</vt:lpstr>
      <vt:lpstr>Segoe UI Semibold</vt:lpstr>
      <vt:lpstr>Wingdings 3</vt:lpstr>
      <vt:lpstr>Secteur</vt:lpstr>
      <vt:lpstr>Présentation PowerPoint</vt:lpstr>
      <vt:lpstr>Company Profile</vt:lpstr>
      <vt:lpstr>Risk assessment / process Hazard analysis</vt:lpstr>
      <vt:lpstr>Quantitative Risk Analysis (QRA)</vt:lpstr>
      <vt:lpstr>Consequence Modelling</vt:lpstr>
      <vt:lpstr>Process Safety Management (PSM)</vt:lpstr>
      <vt:lpstr>Emergency Planning, Response and Communication</vt:lpstr>
      <vt:lpstr>BUSINESS CONTINUITY (BCP)</vt:lpstr>
      <vt:lpstr>Most Common Regulatory Framework</vt:lpstr>
      <vt:lpstr>Éric Clément, B.Sc., M.Env., ABCP, PHA Leader</vt:lpstr>
      <vt:lpstr>Amine Lefkir, P.Eng., M.Sc.A., PHA Leader</vt:lpstr>
      <vt:lpstr>Industry Sectors</vt:lpstr>
      <vt:lpstr>Selected Clients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Étude des effets dominos liés au GNL, GNC, diesel, propane et essence à la station multi-énergie (SME) de LÉVIS</dc:title>
  <dc:creator>Eric Clement</dc:creator>
  <cp:lastModifiedBy>Eric Clement</cp:lastModifiedBy>
  <cp:revision>1</cp:revision>
  <dcterms:created xsi:type="dcterms:W3CDTF">2018-05-03T04:08:23Z</dcterms:created>
  <dcterms:modified xsi:type="dcterms:W3CDTF">2026-05-06T19:06:41Z</dcterms:modified>
</cp:coreProperties>
</file>